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/>
            <a:t>No se tienen en cuenta los espacios en blanco y las nuevas líneas:</a:t>
          </a:r>
          <a:endParaRPr lang="en-US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/>
            <a:t>Se distinguen las mayúsculas y minúsculas:</a:t>
          </a:r>
          <a:endParaRPr lang="en-US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/>
            <a:t>No se define el tipo de las variables:</a:t>
          </a:r>
          <a:endParaRPr lang="en-US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/>
            <a:t>No es necesario terminar cada sentencia con el carácter de punto y coma (;):</a:t>
          </a:r>
          <a:endParaRPr lang="en-US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/>
            <a:t>Se pueden incluir comentarios:</a:t>
          </a:r>
          <a:endParaRPr lang="en-US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 se tienen en cuenta los espacios en blanco y las nuevas líneas:</a:t>
          </a:r>
          <a:endParaRPr lang="en-US" sz="1900" kern="120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Se distinguen las mayúsculas y minúsculas:</a:t>
          </a:r>
          <a:endParaRPr lang="en-US" sz="1900" kern="120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 se define el tipo de las variables:</a:t>
          </a:r>
          <a:endParaRPr lang="en-US" sz="1900" kern="120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 es necesario terminar cada sentencia con el carácter de punto y coma (;):</a:t>
          </a:r>
          <a:endParaRPr lang="en-US" sz="1900" kern="120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Se pueden incluir comentarios:</a:t>
          </a:r>
          <a:endParaRPr lang="en-US" sz="19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2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47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815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42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470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049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741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4157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278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66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91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62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50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3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885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7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79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67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355D-7F98-C448-949E-56F6C7F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r>
              <a:rPr lang="es-EC" i="1" dirty="0"/>
              <a:t>(Cascade Style Sheets) </a:t>
            </a:r>
            <a:r>
              <a:rPr lang="es-EC" dirty="0"/>
              <a:t>Hojas de estilo en cascada .</a:t>
            </a:r>
          </a:p>
        </p:txBody>
      </p:sp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rgbClr val="EBEBEB"/>
                </a:solidFill>
              </a:rPr>
              <a:t>sintaxis de JavaScript</a:t>
            </a:r>
            <a:r>
              <a:rPr lang="es-ES_tradnl">
                <a:solidFill>
                  <a:srgbClr val="EBEBEB"/>
                </a:solidFill>
              </a:rPr>
              <a:t> </a:t>
            </a:r>
            <a:endParaRPr lang="es-EC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3232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Html + Java Script + CSS</vt:lpstr>
      <vt:lpstr>ATRIBUTOS VISUALES </vt:lpstr>
      <vt:lpstr>CSS</vt:lpstr>
      <vt:lpstr>sintaxis de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a</dc:creator>
  <cp:lastModifiedBy>a</cp:lastModifiedBy>
  <cp:revision>1</cp:revision>
  <dcterms:created xsi:type="dcterms:W3CDTF">2019-07-30T01:19:10Z</dcterms:created>
  <dcterms:modified xsi:type="dcterms:W3CDTF">2019-07-30T01:19:32Z</dcterms:modified>
</cp:coreProperties>
</file>