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6AF29C-3599-4A61-A303-E433215FCF9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71F379-5241-4095-B428-7EB9F352FE45}">
      <dgm:prSet/>
      <dgm:spPr/>
      <dgm:t>
        <a:bodyPr/>
        <a:lstStyle/>
        <a:p>
          <a:r>
            <a:rPr lang="es-ES_tradnl" dirty="0"/>
            <a:t>No se tienen en cuenta los espacios en blanco y las nuevas líneas</a:t>
          </a:r>
          <a:endParaRPr lang="en-US" dirty="0"/>
        </a:p>
      </dgm:t>
    </dgm:pt>
    <dgm:pt modelId="{7EF1552E-99CC-4CD2-B606-53584BAA7995}" type="parTrans" cxnId="{96FAD82C-6B18-4D06-A89A-C48C2EEDF57F}">
      <dgm:prSet/>
      <dgm:spPr/>
      <dgm:t>
        <a:bodyPr/>
        <a:lstStyle/>
        <a:p>
          <a:endParaRPr lang="en-US"/>
        </a:p>
      </dgm:t>
    </dgm:pt>
    <dgm:pt modelId="{16EAFA01-5DCA-4D9C-8403-C8C4756AC163}" type="sibTrans" cxnId="{96FAD82C-6B18-4D06-A89A-C48C2EEDF57F}">
      <dgm:prSet/>
      <dgm:spPr/>
      <dgm:t>
        <a:bodyPr/>
        <a:lstStyle/>
        <a:p>
          <a:endParaRPr lang="en-US"/>
        </a:p>
      </dgm:t>
    </dgm:pt>
    <dgm:pt modelId="{EF6F8A0D-BB55-41AB-AB62-E6FFE111962D}">
      <dgm:prSet/>
      <dgm:spPr/>
      <dgm:t>
        <a:bodyPr/>
        <a:lstStyle/>
        <a:p>
          <a:r>
            <a:rPr lang="es-ES_tradnl" dirty="0"/>
            <a:t>Se distinguen las mayúsculas y minúsculas</a:t>
          </a:r>
          <a:endParaRPr lang="en-US" dirty="0"/>
        </a:p>
      </dgm:t>
    </dgm:pt>
    <dgm:pt modelId="{9F7515CC-83A6-444A-89E0-12B3A55DBAC9}" type="parTrans" cxnId="{395D2A27-EB77-4D26-80C1-B7C339793E1E}">
      <dgm:prSet/>
      <dgm:spPr/>
      <dgm:t>
        <a:bodyPr/>
        <a:lstStyle/>
        <a:p>
          <a:endParaRPr lang="en-US"/>
        </a:p>
      </dgm:t>
    </dgm:pt>
    <dgm:pt modelId="{80FD3754-B627-4B3C-AC3E-0D0E60210FCF}" type="sibTrans" cxnId="{395D2A27-EB77-4D26-80C1-B7C339793E1E}">
      <dgm:prSet/>
      <dgm:spPr/>
      <dgm:t>
        <a:bodyPr/>
        <a:lstStyle/>
        <a:p>
          <a:endParaRPr lang="en-US"/>
        </a:p>
      </dgm:t>
    </dgm:pt>
    <dgm:pt modelId="{CF19A958-D821-425E-BCFF-FCBD636C170D}">
      <dgm:prSet/>
      <dgm:spPr/>
      <dgm:t>
        <a:bodyPr/>
        <a:lstStyle/>
        <a:p>
          <a:r>
            <a:rPr lang="es-ES_tradnl" dirty="0"/>
            <a:t>No se define el tipo de las variables</a:t>
          </a:r>
          <a:endParaRPr lang="en-US" dirty="0"/>
        </a:p>
      </dgm:t>
    </dgm:pt>
    <dgm:pt modelId="{01A0F904-63FE-45B7-A36A-6D56E7697629}" type="parTrans" cxnId="{FC0AE0E0-459D-4837-A119-9823CB628D6A}">
      <dgm:prSet/>
      <dgm:spPr/>
      <dgm:t>
        <a:bodyPr/>
        <a:lstStyle/>
        <a:p>
          <a:endParaRPr lang="en-US"/>
        </a:p>
      </dgm:t>
    </dgm:pt>
    <dgm:pt modelId="{87401F28-D648-44C7-8299-9B909885CC2B}" type="sibTrans" cxnId="{FC0AE0E0-459D-4837-A119-9823CB628D6A}">
      <dgm:prSet/>
      <dgm:spPr/>
      <dgm:t>
        <a:bodyPr/>
        <a:lstStyle/>
        <a:p>
          <a:endParaRPr lang="en-US"/>
        </a:p>
      </dgm:t>
    </dgm:pt>
    <dgm:pt modelId="{C25350E9-9E90-41D3-BB48-A9EA81031BEA}">
      <dgm:prSet/>
      <dgm:spPr/>
      <dgm:t>
        <a:bodyPr/>
        <a:lstStyle/>
        <a:p>
          <a:r>
            <a:rPr lang="es-ES_tradnl" dirty="0"/>
            <a:t>No es necesario terminar cada sentencia con el carácter de punto y coma (;)</a:t>
          </a:r>
          <a:endParaRPr lang="en-US" dirty="0"/>
        </a:p>
      </dgm:t>
    </dgm:pt>
    <dgm:pt modelId="{B08E10D8-AAF8-41CD-9AB5-D6E54ABA6217}" type="parTrans" cxnId="{3266BB13-8430-4A22-A780-E066B9011024}">
      <dgm:prSet/>
      <dgm:spPr/>
      <dgm:t>
        <a:bodyPr/>
        <a:lstStyle/>
        <a:p>
          <a:endParaRPr lang="en-US"/>
        </a:p>
      </dgm:t>
    </dgm:pt>
    <dgm:pt modelId="{D237DE4E-1439-4295-9AC2-3F1F9C2227D1}" type="sibTrans" cxnId="{3266BB13-8430-4A22-A780-E066B9011024}">
      <dgm:prSet/>
      <dgm:spPr/>
      <dgm:t>
        <a:bodyPr/>
        <a:lstStyle/>
        <a:p>
          <a:endParaRPr lang="en-US"/>
        </a:p>
      </dgm:t>
    </dgm:pt>
    <dgm:pt modelId="{D7C7ED53-9F53-4AED-920C-8CEC914FA32F}">
      <dgm:prSet/>
      <dgm:spPr/>
      <dgm:t>
        <a:bodyPr/>
        <a:lstStyle/>
        <a:p>
          <a:r>
            <a:rPr lang="es-ES_tradnl" dirty="0"/>
            <a:t>Se pueden incluir comentarios</a:t>
          </a:r>
          <a:endParaRPr lang="en-US" dirty="0"/>
        </a:p>
      </dgm:t>
    </dgm:pt>
    <dgm:pt modelId="{1A46590E-815A-4152-8B38-F54C8AA40DF4}" type="parTrans" cxnId="{56EE5815-259C-425F-B016-6C6044E9DFE1}">
      <dgm:prSet/>
      <dgm:spPr/>
      <dgm:t>
        <a:bodyPr/>
        <a:lstStyle/>
        <a:p>
          <a:endParaRPr lang="en-US"/>
        </a:p>
      </dgm:t>
    </dgm:pt>
    <dgm:pt modelId="{DBD3B27D-4603-4AF7-BB62-367B3B919818}" type="sibTrans" cxnId="{56EE5815-259C-425F-B016-6C6044E9DFE1}">
      <dgm:prSet/>
      <dgm:spPr/>
      <dgm:t>
        <a:bodyPr/>
        <a:lstStyle/>
        <a:p>
          <a:endParaRPr lang="en-US"/>
        </a:p>
      </dgm:t>
    </dgm:pt>
    <dgm:pt modelId="{588BF73D-6721-4A8E-AB36-6541FB82E3D9}" type="pres">
      <dgm:prSet presAssocID="{676AF29C-3599-4A61-A303-E433215FCF92}" presName="root" presStyleCnt="0">
        <dgm:presLayoutVars>
          <dgm:dir/>
          <dgm:resizeHandles val="exact"/>
        </dgm:presLayoutVars>
      </dgm:prSet>
      <dgm:spPr/>
    </dgm:pt>
    <dgm:pt modelId="{5299BDAD-2E30-474E-BBA8-B299C352300E}" type="pres">
      <dgm:prSet presAssocID="{A571F379-5241-4095-B428-7EB9F352FE45}" presName="compNode" presStyleCnt="0"/>
      <dgm:spPr/>
    </dgm:pt>
    <dgm:pt modelId="{40B0FEE1-B140-4EC4-8A30-23349FA2AB9A}" type="pres">
      <dgm:prSet presAssocID="{A571F379-5241-4095-B428-7EB9F352FE45}" presName="bgRect" presStyleLbl="bgShp" presStyleIdx="0" presStyleCnt="5"/>
      <dgm:spPr/>
    </dgm:pt>
    <dgm:pt modelId="{253B763E-0CB0-483D-93C8-A869DBE02DD0}" type="pres">
      <dgm:prSet presAssocID="{A571F379-5241-4095-B428-7EB9F352FE4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Out"/>
        </a:ext>
      </dgm:extLst>
    </dgm:pt>
    <dgm:pt modelId="{79C7C111-A618-4D1E-B9DF-4F23305D74AC}" type="pres">
      <dgm:prSet presAssocID="{A571F379-5241-4095-B428-7EB9F352FE45}" presName="spaceRect" presStyleCnt="0"/>
      <dgm:spPr/>
    </dgm:pt>
    <dgm:pt modelId="{66E9DBFD-3E02-4AC9-BF43-D5D36C2DCDEC}" type="pres">
      <dgm:prSet presAssocID="{A571F379-5241-4095-B428-7EB9F352FE45}" presName="parTx" presStyleLbl="revTx" presStyleIdx="0" presStyleCnt="5">
        <dgm:presLayoutVars>
          <dgm:chMax val="0"/>
          <dgm:chPref val="0"/>
        </dgm:presLayoutVars>
      </dgm:prSet>
      <dgm:spPr/>
    </dgm:pt>
    <dgm:pt modelId="{4A18C97E-FFB2-459D-A658-1B2A8A4C5763}" type="pres">
      <dgm:prSet presAssocID="{16EAFA01-5DCA-4D9C-8403-C8C4756AC163}" presName="sibTrans" presStyleCnt="0"/>
      <dgm:spPr/>
    </dgm:pt>
    <dgm:pt modelId="{4ABB89E2-2A3E-430E-A4E8-97FE97C27EDC}" type="pres">
      <dgm:prSet presAssocID="{EF6F8A0D-BB55-41AB-AB62-E6FFE111962D}" presName="compNode" presStyleCnt="0"/>
      <dgm:spPr/>
    </dgm:pt>
    <dgm:pt modelId="{3D72CD97-31C6-40AD-AF9A-A2B8A6435AF7}" type="pres">
      <dgm:prSet presAssocID="{EF6F8A0D-BB55-41AB-AB62-E6FFE111962D}" presName="bgRect" presStyleLbl="bgShp" presStyleIdx="1" presStyleCnt="5"/>
      <dgm:spPr/>
    </dgm:pt>
    <dgm:pt modelId="{56788668-EFEF-450B-8E24-FD6127219434}" type="pres">
      <dgm:prSet presAssocID="{EF6F8A0D-BB55-41AB-AB62-E6FFE111962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C6D5CBD-8614-490C-8768-01502571C835}" type="pres">
      <dgm:prSet presAssocID="{EF6F8A0D-BB55-41AB-AB62-E6FFE111962D}" presName="spaceRect" presStyleCnt="0"/>
      <dgm:spPr/>
    </dgm:pt>
    <dgm:pt modelId="{252A8DE0-6D2C-41E0-BE37-FEFE7A197C61}" type="pres">
      <dgm:prSet presAssocID="{EF6F8A0D-BB55-41AB-AB62-E6FFE111962D}" presName="parTx" presStyleLbl="revTx" presStyleIdx="1" presStyleCnt="5">
        <dgm:presLayoutVars>
          <dgm:chMax val="0"/>
          <dgm:chPref val="0"/>
        </dgm:presLayoutVars>
      </dgm:prSet>
      <dgm:spPr/>
    </dgm:pt>
    <dgm:pt modelId="{245AE04B-FD3C-4F02-9AEC-19735E7A116E}" type="pres">
      <dgm:prSet presAssocID="{80FD3754-B627-4B3C-AC3E-0D0E60210FCF}" presName="sibTrans" presStyleCnt="0"/>
      <dgm:spPr/>
    </dgm:pt>
    <dgm:pt modelId="{554F17EE-7134-421A-9632-C39B4C942093}" type="pres">
      <dgm:prSet presAssocID="{CF19A958-D821-425E-BCFF-FCBD636C170D}" presName="compNode" presStyleCnt="0"/>
      <dgm:spPr/>
    </dgm:pt>
    <dgm:pt modelId="{12316072-DAD9-4EEA-818C-7965F866DA62}" type="pres">
      <dgm:prSet presAssocID="{CF19A958-D821-425E-BCFF-FCBD636C170D}" presName="bgRect" presStyleLbl="bgShp" presStyleIdx="2" presStyleCnt="5"/>
      <dgm:spPr/>
    </dgm:pt>
    <dgm:pt modelId="{3FFCF503-5E99-4BF1-892F-8D47EF1B9CF1}" type="pres">
      <dgm:prSet presAssocID="{CF19A958-D821-425E-BCFF-FCBD636C170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C1672FC0-5B7F-4ACB-AEF1-524704C4E79A}" type="pres">
      <dgm:prSet presAssocID="{CF19A958-D821-425E-BCFF-FCBD636C170D}" presName="spaceRect" presStyleCnt="0"/>
      <dgm:spPr/>
    </dgm:pt>
    <dgm:pt modelId="{145D8CEE-3F54-48E5-A090-AD2CCB10C611}" type="pres">
      <dgm:prSet presAssocID="{CF19A958-D821-425E-BCFF-FCBD636C170D}" presName="parTx" presStyleLbl="revTx" presStyleIdx="2" presStyleCnt="5">
        <dgm:presLayoutVars>
          <dgm:chMax val="0"/>
          <dgm:chPref val="0"/>
        </dgm:presLayoutVars>
      </dgm:prSet>
      <dgm:spPr/>
    </dgm:pt>
    <dgm:pt modelId="{2EB8E009-484E-4363-8589-8A7DF0798601}" type="pres">
      <dgm:prSet presAssocID="{87401F28-D648-44C7-8299-9B909885CC2B}" presName="sibTrans" presStyleCnt="0"/>
      <dgm:spPr/>
    </dgm:pt>
    <dgm:pt modelId="{40CEF825-523D-4D5A-AD2D-E40312F9F492}" type="pres">
      <dgm:prSet presAssocID="{C25350E9-9E90-41D3-BB48-A9EA81031BEA}" presName="compNode" presStyleCnt="0"/>
      <dgm:spPr/>
    </dgm:pt>
    <dgm:pt modelId="{C0A5A0EF-288C-4030-8ABB-42236E96D85B}" type="pres">
      <dgm:prSet presAssocID="{C25350E9-9E90-41D3-BB48-A9EA81031BEA}" presName="bgRect" presStyleLbl="bgShp" presStyleIdx="3" presStyleCnt="5"/>
      <dgm:spPr/>
    </dgm:pt>
    <dgm:pt modelId="{B97CCA6D-5656-4161-B313-04837B3ECF32}" type="pres">
      <dgm:prSet presAssocID="{C25350E9-9E90-41D3-BB48-A9EA81031BE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E9DFCFD9-73DC-4E9F-A3D5-9112D301C615}" type="pres">
      <dgm:prSet presAssocID="{C25350E9-9E90-41D3-BB48-A9EA81031BEA}" presName="spaceRect" presStyleCnt="0"/>
      <dgm:spPr/>
    </dgm:pt>
    <dgm:pt modelId="{1C049ED0-AB3E-45B4-A810-3098DD1826A3}" type="pres">
      <dgm:prSet presAssocID="{C25350E9-9E90-41D3-BB48-A9EA81031BEA}" presName="parTx" presStyleLbl="revTx" presStyleIdx="3" presStyleCnt="5">
        <dgm:presLayoutVars>
          <dgm:chMax val="0"/>
          <dgm:chPref val="0"/>
        </dgm:presLayoutVars>
      </dgm:prSet>
      <dgm:spPr/>
    </dgm:pt>
    <dgm:pt modelId="{CB93811D-A7D5-4113-927C-AB453C786CC3}" type="pres">
      <dgm:prSet presAssocID="{D237DE4E-1439-4295-9AC2-3F1F9C2227D1}" presName="sibTrans" presStyleCnt="0"/>
      <dgm:spPr/>
    </dgm:pt>
    <dgm:pt modelId="{8368CE15-11BB-4B15-8B70-A06BD824D7D5}" type="pres">
      <dgm:prSet presAssocID="{D7C7ED53-9F53-4AED-920C-8CEC914FA32F}" presName="compNode" presStyleCnt="0"/>
      <dgm:spPr/>
    </dgm:pt>
    <dgm:pt modelId="{CFE4000C-FD35-4090-A170-E11E83D921E2}" type="pres">
      <dgm:prSet presAssocID="{D7C7ED53-9F53-4AED-920C-8CEC914FA32F}" presName="bgRect" presStyleLbl="bgShp" presStyleIdx="4" presStyleCnt="5"/>
      <dgm:spPr/>
    </dgm:pt>
    <dgm:pt modelId="{8AEF3182-FBE0-4477-AFDB-81760CE025CF}" type="pres">
      <dgm:prSet presAssocID="{D7C7ED53-9F53-4AED-920C-8CEC914FA32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7D1DB5E9-7D2E-4A42-B047-C848ED26752C}" type="pres">
      <dgm:prSet presAssocID="{D7C7ED53-9F53-4AED-920C-8CEC914FA32F}" presName="spaceRect" presStyleCnt="0"/>
      <dgm:spPr/>
    </dgm:pt>
    <dgm:pt modelId="{0B6013F1-40CC-4B1A-A286-F3381325286B}" type="pres">
      <dgm:prSet presAssocID="{D7C7ED53-9F53-4AED-920C-8CEC914FA32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00D8405-BD5E-4DA6-9DDB-81FC4B6480E6}" type="presOf" srcId="{CF19A958-D821-425E-BCFF-FCBD636C170D}" destId="{145D8CEE-3F54-48E5-A090-AD2CCB10C611}" srcOrd="0" destOrd="0" presId="urn:microsoft.com/office/officeart/2018/2/layout/IconVerticalSolidList"/>
    <dgm:cxn modelId="{662B4C11-3718-4206-9FDE-2CE1EC0FC02E}" type="presOf" srcId="{A571F379-5241-4095-B428-7EB9F352FE45}" destId="{66E9DBFD-3E02-4AC9-BF43-D5D36C2DCDEC}" srcOrd="0" destOrd="0" presId="urn:microsoft.com/office/officeart/2018/2/layout/IconVerticalSolidList"/>
    <dgm:cxn modelId="{3266BB13-8430-4A22-A780-E066B9011024}" srcId="{676AF29C-3599-4A61-A303-E433215FCF92}" destId="{C25350E9-9E90-41D3-BB48-A9EA81031BEA}" srcOrd="3" destOrd="0" parTransId="{B08E10D8-AAF8-41CD-9AB5-D6E54ABA6217}" sibTransId="{D237DE4E-1439-4295-9AC2-3F1F9C2227D1}"/>
    <dgm:cxn modelId="{56EE5815-259C-425F-B016-6C6044E9DFE1}" srcId="{676AF29C-3599-4A61-A303-E433215FCF92}" destId="{D7C7ED53-9F53-4AED-920C-8CEC914FA32F}" srcOrd="4" destOrd="0" parTransId="{1A46590E-815A-4152-8B38-F54C8AA40DF4}" sibTransId="{DBD3B27D-4603-4AF7-BB62-367B3B919818}"/>
    <dgm:cxn modelId="{395D2A27-EB77-4D26-80C1-B7C339793E1E}" srcId="{676AF29C-3599-4A61-A303-E433215FCF92}" destId="{EF6F8A0D-BB55-41AB-AB62-E6FFE111962D}" srcOrd="1" destOrd="0" parTransId="{9F7515CC-83A6-444A-89E0-12B3A55DBAC9}" sibTransId="{80FD3754-B627-4B3C-AC3E-0D0E60210FCF}"/>
    <dgm:cxn modelId="{96FAD82C-6B18-4D06-A89A-C48C2EEDF57F}" srcId="{676AF29C-3599-4A61-A303-E433215FCF92}" destId="{A571F379-5241-4095-B428-7EB9F352FE45}" srcOrd="0" destOrd="0" parTransId="{7EF1552E-99CC-4CD2-B606-53584BAA7995}" sibTransId="{16EAFA01-5DCA-4D9C-8403-C8C4756AC163}"/>
    <dgm:cxn modelId="{87F7208B-77F6-4290-8376-C8F6C74D1B2F}" type="presOf" srcId="{676AF29C-3599-4A61-A303-E433215FCF92}" destId="{588BF73D-6721-4A8E-AB36-6541FB82E3D9}" srcOrd="0" destOrd="0" presId="urn:microsoft.com/office/officeart/2018/2/layout/IconVerticalSolidList"/>
    <dgm:cxn modelId="{1BD8458D-BB97-4D92-A66E-7E5EC65A8328}" type="presOf" srcId="{EF6F8A0D-BB55-41AB-AB62-E6FFE111962D}" destId="{252A8DE0-6D2C-41E0-BE37-FEFE7A197C61}" srcOrd="0" destOrd="0" presId="urn:microsoft.com/office/officeart/2018/2/layout/IconVerticalSolidList"/>
    <dgm:cxn modelId="{803362D6-6C9A-4CE4-A887-AFC08C1768B3}" type="presOf" srcId="{D7C7ED53-9F53-4AED-920C-8CEC914FA32F}" destId="{0B6013F1-40CC-4B1A-A286-F3381325286B}" srcOrd="0" destOrd="0" presId="urn:microsoft.com/office/officeart/2018/2/layout/IconVerticalSolidList"/>
    <dgm:cxn modelId="{642E47DC-89C8-4C28-AF84-60F0DF888DDF}" type="presOf" srcId="{C25350E9-9E90-41D3-BB48-A9EA81031BEA}" destId="{1C049ED0-AB3E-45B4-A810-3098DD1826A3}" srcOrd="0" destOrd="0" presId="urn:microsoft.com/office/officeart/2018/2/layout/IconVerticalSolidList"/>
    <dgm:cxn modelId="{FC0AE0E0-459D-4837-A119-9823CB628D6A}" srcId="{676AF29C-3599-4A61-A303-E433215FCF92}" destId="{CF19A958-D821-425E-BCFF-FCBD636C170D}" srcOrd="2" destOrd="0" parTransId="{01A0F904-63FE-45B7-A36A-6D56E7697629}" sibTransId="{87401F28-D648-44C7-8299-9B909885CC2B}"/>
    <dgm:cxn modelId="{0A099FAA-4350-4A58-A0E6-0A7B6C5C4A42}" type="presParOf" srcId="{588BF73D-6721-4A8E-AB36-6541FB82E3D9}" destId="{5299BDAD-2E30-474E-BBA8-B299C352300E}" srcOrd="0" destOrd="0" presId="urn:microsoft.com/office/officeart/2018/2/layout/IconVerticalSolidList"/>
    <dgm:cxn modelId="{EA984082-B782-488C-8421-542A602D9623}" type="presParOf" srcId="{5299BDAD-2E30-474E-BBA8-B299C352300E}" destId="{40B0FEE1-B140-4EC4-8A30-23349FA2AB9A}" srcOrd="0" destOrd="0" presId="urn:microsoft.com/office/officeart/2018/2/layout/IconVerticalSolidList"/>
    <dgm:cxn modelId="{1A52F935-9B94-464C-9BE4-0C5E90957BA8}" type="presParOf" srcId="{5299BDAD-2E30-474E-BBA8-B299C352300E}" destId="{253B763E-0CB0-483D-93C8-A869DBE02DD0}" srcOrd="1" destOrd="0" presId="urn:microsoft.com/office/officeart/2018/2/layout/IconVerticalSolidList"/>
    <dgm:cxn modelId="{EA784AFA-6D5E-47C2-A1D9-C210BEDF273C}" type="presParOf" srcId="{5299BDAD-2E30-474E-BBA8-B299C352300E}" destId="{79C7C111-A618-4D1E-B9DF-4F23305D74AC}" srcOrd="2" destOrd="0" presId="urn:microsoft.com/office/officeart/2018/2/layout/IconVerticalSolidList"/>
    <dgm:cxn modelId="{07E01DBF-D18F-47EC-8C37-088B8FEC7198}" type="presParOf" srcId="{5299BDAD-2E30-474E-BBA8-B299C352300E}" destId="{66E9DBFD-3E02-4AC9-BF43-D5D36C2DCDEC}" srcOrd="3" destOrd="0" presId="urn:microsoft.com/office/officeart/2018/2/layout/IconVerticalSolidList"/>
    <dgm:cxn modelId="{5D174D22-E140-4BEA-9CDB-1CDA56610818}" type="presParOf" srcId="{588BF73D-6721-4A8E-AB36-6541FB82E3D9}" destId="{4A18C97E-FFB2-459D-A658-1B2A8A4C5763}" srcOrd="1" destOrd="0" presId="urn:microsoft.com/office/officeart/2018/2/layout/IconVerticalSolidList"/>
    <dgm:cxn modelId="{C8F0ACDA-F081-43E6-9E9F-AA989E7B0A0F}" type="presParOf" srcId="{588BF73D-6721-4A8E-AB36-6541FB82E3D9}" destId="{4ABB89E2-2A3E-430E-A4E8-97FE97C27EDC}" srcOrd="2" destOrd="0" presId="urn:microsoft.com/office/officeart/2018/2/layout/IconVerticalSolidList"/>
    <dgm:cxn modelId="{3F51161A-5294-4079-8104-03600F402FE6}" type="presParOf" srcId="{4ABB89E2-2A3E-430E-A4E8-97FE97C27EDC}" destId="{3D72CD97-31C6-40AD-AF9A-A2B8A6435AF7}" srcOrd="0" destOrd="0" presId="urn:microsoft.com/office/officeart/2018/2/layout/IconVerticalSolidList"/>
    <dgm:cxn modelId="{C92E76FC-DE51-4CF4-85BD-625FE2641EF5}" type="presParOf" srcId="{4ABB89E2-2A3E-430E-A4E8-97FE97C27EDC}" destId="{56788668-EFEF-450B-8E24-FD6127219434}" srcOrd="1" destOrd="0" presId="urn:microsoft.com/office/officeart/2018/2/layout/IconVerticalSolidList"/>
    <dgm:cxn modelId="{864F68AA-3826-41E9-85AB-EB54F8A4C6F9}" type="presParOf" srcId="{4ABB89E2-2A3E-430E-A4E8-97FE97C27EDC}" destId="{3C6D5CBD-8614-490C-8768-01502571C835}" srcOrd="2" destOrd="0" presId="urn:microsoft.com/office/officeart/2018/2/layout/IconVerticalSolidList"/>
    <dgm:cxn modelId="{BB5DB2BA-3297-4F94-9142-88214AA025D6}" type="presParOf" srcId="{4ABB89E2-2A3E-430E-A4E8-97FE97C27EDC}" destId="{252A8DE0-6D2C-41E0-BE37-FEFE7A197C61}" srcOrd="3" destOrd="0" presId="urn:microsoft.com/office/officeart/2018/2/layout/IconVerticalSolidList"/>
    <dgm:cxn modelId="{D16B06EC-FED7-4008-AD61-AC268F735513}" type="presParOf" srcId="{588BF73D-6721-4A8E-AB36-6541FB82E3D9}" destId="{245AE04B-FD3C-4F02-9AEC-19735E7A116E}" srcOrd="3" destOrd="0" presId="urn:microsoft.com/office/officeart/2018/2/layout/IconVerticalSolidList"/>
    <dgm:cxn modelId="{44758E33-3AB1-42BD-9C30-65C93B8BDD9D}" type="presParOf" srcId="{588BF73D-6721-4A8E-AB36-6541FB82E3D9}" destId="{554F17EE-7134-421A-9632-C39B4C942093}" srcOrd="4" destOrd="0" presId="urn:microsoft.com/office/officeart/2018/2/layout/IconVerticalSolidList"/>
    <dgm:cxn modelId="{9F612B27-89B1-47A6-87D2-BFFF6A3AF6DB}" type="presParOf" srcId="{554F17EE-7134-421A-9632-C39B4C942093}" destId="{12316072-DAD9-4EEA-818C-7965F866DA62}" srcOrd="0" destOrd="0" presId="urn:microsoft.com/office/officeart/2018/2/layout/IconVerticalSolidList"/>
    <dgm:cxn modelId="{7B8B56A8-53A8-4A8D-B314-A0D5EA1F4F05}" type="presParOf" srcId="{554F17EE-7134-421A-9632-C39B4C942093}" destId="{3FFCF503-5E99-4BF1-892F-8D47EF1B9CF1}" srcOrd="1" destOrd="0" presId="urn:microsoft.com/office/officeart/2018/2/layout/IconVerticalSolidList"/>
    <dgm:cxn modelId="{C159A0DF-0E61-4856-92C2-06CB05D7D720}" type="presParOf" srcId="{554F17EE-7134-421A-9632-C39B4C942093}" destId="{C1672FC0-5B7F-4ACB-AEF1-524704C4E79A}" srcOrd="2" destOrd="0" presId="urn:microsoft.com/office/officeart/2018/2/layout/IconVerticalSolidList"/>
    <dgm:cxn modelId="{507BF318-3B58-48B2-B571-5E33D4957010}" type="presParOf" srcId="{554F17EE-7134-421A-9632-C39B4C942093}" destId="{145D8CEE-3F54-48E5-A090-AD2CCB10C611}" srcOrd="3" destOrd="0" presId="urn:microsoft.com/office/officeart/2018/2/layout/IconVerticalSolidList"/>
    <dgm:cxn modelId="{B13606D6-8311-4C71-B31E-D5026F9CF707}" type="presParOf" srcId="{588BF73D-6721-4A8E-AB36-6541FB82E3D9}" destId="{2EB8E009-484E-4363-8589-8A7DF0798601}" srcOrd="5" destOrd="0" presId="urn:microsoft.com/office/officeart/2018/2/layout/IconVerticalSolidList"/>
    <dgm:cxn modelId="{590CC7A6-B423-4306-8291-AF0F853D8D14}" type="presParOf" srcId="{588BF73D-6721-4A8E-AB36-6541FB82E3D9}" destId="{40CEF825-523D-4D5A-AD2D-E40312F9F492}" srcOrd="6" destOrd="0" presId="urn:microsoft.com/office/officeart/2018/2/layout/IconVerticalSolidList"/>
    <dgm:cxn modelId="{42AA6F9F-4EBE-445E-B99F-E457A125E954}" type="presParOf" srcId="{40CEF825-523D-4D5A-AD2D-E40312F9F492}" destId="{C0A5A0EF-288C-4030-8ABB-42236E96D85B}" srcOrd="0" destOrd="0" presId="urn:microsoft.com/office/officeart/2018/2/layout/IconVerticalSolidList"/>
    <dgm:cxn modelId="{0DE7345D-7474-4FA6-B06C-0FC30CF64324}" type="presParOf" srcId="{40CEF825-523D-4D5A-AD2D-E40312F9F492}" destId="{B97CCA6D-5656-4161-B313-04837B3ECF32}" srcOrd="1" destOrd="0" presId="urn:microsoft.com/office/officeart/2018/2/layout/IconVerticalSolidList"/>
    <dgm:cxn modelId="{B549BC4B-2958-496A-9752-BCBAA60E3152}" type="presParOf" srcId="{40CEF825-523D-4D5A-AD2D-E40312F9F492}" destId="{E9DFCFD9-73DC-4E9F-A3D5-9112D301C615}" srcOrd="2" destOrd="0" presId="urn:microsoft.com/office/officeart/2018/2/layout/IconVerticalSolidList"/>
    <dgm:cxn modelId="{B5D3F00B-DB71-44E7-91EC-A947E87331B1}" type="presParOf" srcId="{40CEF825-523D-4D5A-AD2D-E40312F9F492}" destId="{1C049ED0-AB3E-45B4-A810-3098DD1826A3}" srcOrd="3" destOrd="0" presId="urn:microsoft.com/office/officeart/2018/2/layout/IconVerticalSolidList"/>
    <dgm:cxn modelId="{DFC42841-1584-4FD3-BB6F-D731C97C20E4}" type="presParOf" srcId="{588BF73D-6721-4A8E-AB36-6541FB82E3D9}" destId="{CB93811D-A7D5-4113-927C-AB453C786CC3}" srcOrd="7" destOrd="0" presId="urn:microsoft.com/office/officeart/2018/2/layout/IconVerticalSolidList"/>
    <dgm:cxn modelId="{F04610C5-6FAC-4D99-AB78-04C22F6E4C2A}" type="presParOf" srcId="{588BF73D-6721-4A8E-AB36-6541FB82E3D9}" destId="{8368CE15-11BB-4B15-8B70-A06BD824D7D5}" srcOrd="8" destOrd="0" presId="urn:microsoft.com/office/officeart/2018/2/layout/IconVerticalSolidList"/>
    <dgm:cxn modelId="{89C9DE7A-FD7E-4B53-BE32-08E1A5B14079}" type="presParOf" srcId="{8368CE15-11BB-4B15-8B70-A06BD824D7D5}" destId="{CFE4000C-FD35-4090-A170-E11E83D921E2}" srcOrd="0" destOrd="0" presId="urn:microsoft.com/office/officeart/2018/2/layout/IconVerticalSolidList"/>
    <dgm:cxn modelId="{1A7A5D86-238C-4EFF-B75D-5B7FFD5FAC06}" type="presParOf" srcId="{8368CE15-11BB-4B15-8B70-A06BD824D7D5}" destId="{8AEF3182-FBE0-4477-AFDB-81760CE025CF}" srcOrd="1" destOrd="0" presId="urn:microsoft.com/office/officeart/2018/2/layout/IconVerticalSolidList"/>
    <dgm:cxn modelId="{48E5CE74-04AB-4F85-B5D6-33A0677AC8B7}" type="presParOf" srcId="{8368CE15-11BB-4B15-8B70-A06BD824D7D5}" destId="{7D1DB5E9-7D2E-4A42-B047-C848ED26752C}" srcOrd="2" destOrd="0" presId="urn:microsoft.com/office/officeart/2018/2/layout/IconVerticalSolidList"/>
    <dgm:cxn modelId="{58B219CB-E1C5-40B0-8F4F-ADF6B4F679D2}" type="presParOf" srcId="{8368CE15-11BB-4B15-8B70-A06BD824D7D5}" destId="{0B6013F1-40CC-4B1A-A286-F3381325286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0FEE1-B140-4EC4-8A30-23349FA2AB9A}">
      <dsp:nvSpPr>
        <dsp:cNvPr id="0" name=""/>
        <dsp:cNvSpPr/>
      </dsp:nvSpPr>
      <dsp:spPr>
        <a:xfrm>
          <a:off x="0" y="4098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3B763E-0CB0-483D-93C8-A869DBE02DD0}">
      <dsp:nvSpPr>
        <dsp:cNvPr id="0" name=""/>
        <dsp:cNvSpPr/>
      </dsp:nvSpPr>
      <dsp:spPr>
        <a:xfrm>
          <a:off x="264107" y="200542"/>
          <a:ext cx="480194" cy="4801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E9DBFD-3E02-4AC9-BF43-D5D36C2DCDEC}">
      <dsp:nvSpPr>
        <dsp:cNvPr id="0" name=""/>
        <dsp:cNvSpPr/>
      </dsp:nvSpPr>
      <dsp:spPr>
        <a:xfrm>
          <a:off x="1008409" y="4098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 dirty="0"/>
            <a:t>No se tienen en cuenta los espacios en blanco y las nuevas líneas</a:t>
          </a:r>
          <a:endParaRPr lang="en-US" sz="1900" kern="1200" dirty="0"/>
        </a:p>
      </dsp:txBody>
      <dsp:txXfrm>
        <a:off x="1008409" y="4098"/>
        <a:ext cx="5382865" cy="873081"/>
      </dsp:txXfrm>
    </dsp:sp>
    <dsp:sp modelId="{3D72CD97-31C6-40AD-AF9A-A2B8A6435AF7}">
      <dsp:nvSpPr>
        <dsp:cNvPr id="0" name=""/>
        <dsp:cNvSpPr/>
      </dsp:nvSpPr>
      <dsp:spPr>
        <a:xfrm>
          <a:off x="0" y="1095450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788668-EFEF-450B-8E24-FD6127219434}">
      <dsp:nvSpPr>
        <dsp:cNvPr id="0" name=""/>
        <dsp:cNvSpPr/>
      </dsp:nvSpPr>
      <dsp:spPr>
        <a:xfrm>
          <a:off x="264107" y="1291894"/>
          <a:ext cx="480194" cy="4801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2A8DE0-6D2C-41E0-BE37-FEFE7A197C61}">
      <dsp:nvSpPr>
        <dsp:cNvPr id="0" name=""/>
        <dsp:cNvSpPr/>
      </dsp:nvSpPr>
      <dsp:spPr>
        <a:xfrm>
          <a:off x="1008409" y="1095450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 dirty="0"/>
            <a:t>Se distinguen las mayúsculas y minúsculas</a:t>
          </a:r>
          <a:endParaRPr lang="en-US" sz="1900" kern="1200" dirty="0"/>
        </a:p>
      </dsp:txBody>
      <dsp:txXfrm>
        <a:off x="1008409" y="1095450"/>
        <a:ext cx="5382865" cy="873081"/>
      </dsp:txXfrm>
    </dsp:sp>
    <dsp:sp modelId="{12316072-DAD9-4EEA-818C-7965F866DA62}">
      <dsp:nvSpPr>
        <dsp:cNvPr id="0" name=""/>
        <dsp:cNvSpPr/>
      </dsp:nvSpPr>
      <dsp:spPr>
        <a:xfrm>
          <a:off x="0" y="2186802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FCF503-5E99-4BF1-892F-8D47EF1B9CF1}">
      <dsp:nvSpPr>
        <dsp:cNvPr id="0" name=""/>
        <dsp:cNvSpPr/>
      </dsp:nvSpPr>
      <dsp:spPr>
        <a:xfrm>
          <a:off x="264107" y="2383246"/>
          <a:ext cx="480194" cy="4801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D8CEE-3F54-48E5-A090-AD2CCB10C611}">
      <dsp:nvSpPr>
        <dsp:cNvPr id="0" name=""/>
        <dsp:cNvSpPr/>
      </dsp:nvSpPr>
      <dsp:spPr>
        <a:xfrm>
          <a:off x="1008409" y="2186802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 dirty="0"/>
            <a:t>No se define el tipo de las variables</a:t>
          </a:r>
          <a:endParaRPr lang="en-US" sz="1900" kern="1200" dirty="0"/>
        </a:p>
      </dsp:txBody>
      <dsp:txXfrm>
        <a:off x="1008409" y="2186802"/>
        <a:ext cx="5382865" cy="873081"/>
      </dsp:txXfrm>
    </dsp:sp>
    <dsp:sp modelId="{C0A5A0EF-288C-4030-8ABB-42236E96D85B}">
      <dsp:nvSpPr>
        <dsp:cNvPr id="0" name=""/>
        <dsp:cNvSpPr/>
      </dsp:nvSpPr>
      <dsp:spPr>
        <a:xfrm>
          <a:off x="0" y="3278154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CCA6D-5656-4161-B313-04837B3ECF32}">
      <dsp:nvSpPr>
        <dsp:cNvPr id="0" name=""/>
        <dsp:cNvSpPr/>
      </dsp:nvSpPr>
      <dsp:spPr>
        <a:xfrm>
          <a:off x="264107" y="3474597"/>
          <a:ext cx="480194" cy="4801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49ED0-AB3E-45B4-A810-3098DD1826A3}">
      <dsp:nvSpPr>
        <dsp:cNvPr id="0" name=""/>
        <dsp:cNvSpPr/>
      </dsp:nvSpPr>
      <dsp:spPr>
        <a:xfrm>
          <a:off x="1008409" y="3278154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 dirty="0"/>
            <a:t>No es necesario terminar cada sentencia con el carácter de punto y coma (;)</a:t>
          </a:r>
          <a:endParaRPr lang="en-US" sz="1900" kern="1200" dirty="0"/>
        </a:p>
      </dsp:txBody>
      <dsp:txXfrm>
        <a:off x="1008409" y="3278154"/>
        <a:ext cx="5382865" cy="873081"/>
      </dsp:txXfrm>
    </dsp:sp>
    <dsp:sp modelId="{CFE4000C-FD35-4090-A170-E11E83D921E2}">
      <dsp:nvSpPr>
        <dsp:cNvPr id="0" name=""/>
        <dsp:cNvSpPr/>
      </dsp:nvSpPr>
      <dsp:spPr>
        <a:xfrm>
          <a:off x="0" y="4369506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F3182-FBE0-4477-AFDB-81760CE025CF}">
      <dsp:nvSpPr>
        <dsp:cNvPr id="0" name=""/>
        <dsp:cNvSpPr/>
      </dsp:nvSpPr>
      <dsp:spPr>
        <a:xfrm>
          <a:off x="264107" y="4565949"/>
          <a:ext cx="480194" cy="4801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013F1-40CC-4B1A-A286-F3381325286B}">
      <dsp:nvSpPr>
        <dsp:cNvPr id="0" name=""/>
        <dsp:cNvSpPr/>
      </dsp:nvSpPr>
      <dsp:spPr>
        <a:xfrm>
          <a:off x="1008409" y="4369506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 dirty="0"/>
            <a:t>Se pueden incluir comentarios</a:t>
          </a:r>
          <a:endParaRPr lang="en-US" sz="1900" kern="1200" dirty="0"/>
        </a:p>
      </dsp:txBody>
      <dsp:txXfrm>
        <a:off x="1008409" y="4369506"/>
        <a:ext cx="5382865" cy="873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1C85FF8-2AF0-6A4B-B786-86E31EDFDAD3}" type="datetimeFigureOut">
              <a:rPr lang="es-EC" smtClean="0"/>
              <a:t>29/07/2019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s-EC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3670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29/07/2019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007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29/07/2019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29183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29/07/2019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12469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29/07/2019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97464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29/07/2019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42553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29/07/2019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82142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29/07/2019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94045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29/07/2019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6811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29/07/2019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80839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29/07/2019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346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29/07/2019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6006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29/07/2019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4892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29/07/2019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6962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29/07/2019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1602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29/07/2019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9426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29/07/2019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2859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1C85FF8-2AF0-6A4B-B786-86E31EDFDAD3}" type="datetimeFigureOut">
              <a:rPr lang="es-EC" smtClean="0"/>
              <a:t>29/07/2019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s-EC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1453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B65D1-708B-CC4C-BE69-51866EDDF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4055"/>
            <a:ext cx="8825658" cy="1430810"/>
          </a:xfrm>
        </p:spPr>
        <p:txBody>
          <a:bodyPr/>
          <a:lstStyle/>
          <a:p>
            <a:r>
              <a:rPr lang="es-EC" dirty="0"/>
              <a:t>Html + Java Script + CSS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D341DA-C732-834B-B22F-112F3860E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4476"/>
          </a:xfrm>
        </p:spPr>
        <p:txBody>
          <a:bodyPr>
            <a:normAutofit/>
          </a:bodyPr>
          <a:lstStyle/>
          <a:p>
            <a:r>
              <a:rPr lang="es-EC" dirty="0"/>
              <a:t>Integrantes:</a:t>
            </a:r>
          </a:p>
          <a:p>
            <a:r>
              <a:rPr lang="es-EC" dirty="0"/>
              <a:t>Ronny Cajas</a:t>
            </a:r>
          </a:p>
          <a:p>
            <a:r>
              <a:rPr lang="es-EC" dirty="0"/>
              <a:t>Jhon Vazcones</a:t>
            </a:r>
          </a:p>
          <a:p>
            <a:r>
              <a:rPr lang="es-EC" dirty="0"/>
              <a:t>Christian Guamba</a:t>
            </a:r>
          </a:p>
          <a:p>
            <a:r>
              <a:rPr lang="es-EC" dirty="0"/>
              <a:t>Juan Proaño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76727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2B6CC-A3A4-1442-A70D-68D9B1BF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ATRIBUTOS VISUALES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23147F-97BC-7946-95DE-F6A5CB1ED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Propiedades que pueden agregarse a elementos HTML. </a:t>
            </a:r>
          </a:p>
          <a:p>
            <a:r>
              <a:rPr lang="es-EC" dirty="0"/>
              <a:t>Sirven para manipular :</a:t>
            </a:r>
          </a:p>
          <a:p>
            <a:r>
              <a:rPr lang="es-EC" dirty="0"/>
              <a:t>Color</a:t>
            </a:r>
          </a:p>
          <a:p>
            <a:r>
              <a:rPr lang="es-EC" dirty="0"/>
              <a:t>Tamaño</a:t>
            </a:r>
          </a:p>
          <a:p>
            <a:r>
              <a:rPr lang="es-EC" dirty="0"/>
              <a:t>Comportamiento.</a:t>
            </a:r>
          </a:p>
          <a:p>
            <a:pPr lvl="1"/>
            <a:r>
              <a:rPr lang="es-EC" dirty="0"/>
              <a:t>Animaciones.</a:t>
            </a:r>
          </a:p>
        </p:txBody>
      </p:sp>
    </p:spTree>
    <p:extLst>
      <p:ext uri="{BB962C8B-B14F-4D97-AF65-F5344CB8AC3E}">
        <p14:creationId xmlns:p14="http://schemas.microsoft.com/office/powerpoint/2010/main" val="351552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35B24-F3E1-C147-AAC5-A38EE94F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17355D-7F98-C448-949E-56F6C7F69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C" dirty="0"/>
          </a:p>
          <a:p>
            <a:r>
              <a:rPr lang="es-EC" i="1" dirty="0"/>
              <a:t>(Cascade Style Sheets) </a:t>
            </a:r>
            <a:r>
              <a:rPr lang="es-EC" dirty="0"/>
              <a:t>Hojas de estilo en cascada .</a:t>
            </a:r>
          </a:p>
        </p:txBody>
      </p:sp>
    </p:spTree>
    <p:extLst>
      <p:ext uri="{BB962C8B-B14F-4D97-AF65-F5344CB8AC3E}">
        <p14:creationId xmlns:p14="http://schemas.microsoft.com/office/powerpoint/2010/main" val="345952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8E587-F82E-44C9-9361-A57B12C7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pPr algn="ctr"/>
            <a:r>
              <a:rPr lang="es-ES_tradnl" b="1" dirty="0">
                <a:solidFill>
                  <a:schemeClr val="accent6">
                    <a:lumMod val="50000"/>
                  </a:schemeClr>
                </a:solidFill>
              </a:rPr>
              <a:t>Sintaxis de JavaScript</a:t>
            </a:r>
            <a:br>
              <a:rPr lang="es-ES_tradnl" b="1" dirty="0">
                <a:solidFill>
                  <a:schemeClr val="accent6">
                    <a:lumMod val="50000"/>
                  </a:schemeClr>
                </a:solidFill>
              </a:rPr>
            </a:br>
            <a:br>
              <a:rPr lang="es-ES_tradnl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s-ES_tradnl" sz="2800" b="1" dirty="0">
                <a:solidFill>
                  <a:schemeClr val="accent4">
                    <a:lumMod val="50000"/>
                  </a:schemeClr>
                </a:solidFill>
              </a:rPr>
              <a:t>Normas</a:t>
            </a:r>
            <a:r>
              <a:rPr lang="es-ES_tradnl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s-EC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3FBC071-B888-487D-BF9D-82396C576F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739659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6552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D658D-350C-4BE6-A415-2315F995D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65" y="678246"/>
            <a:ext cx="8761413" cy="1094283"/>
          </a:xfrm>
        </p:spPr>
        <p:txBody>
          <a:bodyPr/>
          <a:lstStyle/>
          <a:p>
            <a:pPr algn="ctr"/>
            <a:r>
              <a:rPr lang="es-EC" dirty="0"/>
              <a:t>Ejemplo de variables, arreglos, funciones y bucles en JavaScript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0C06ED5-E687-4342-8417-CA57E17A4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701" y="2421176"/>
            <a:ext cx="5399027" cy="443682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D4906D5-4F08-4637-AD94-F57AD8FC9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45" y="2421176"/>
            <a:ext cx="4531628" cy="443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13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01200F-3936-466B-B23F-E0E87C1F3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C5823E-66C0-47FD-8A13-CA83FD041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76188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</TotalTime>
  <Words>107</Words>
  <Application>Microsoft Office PowerPoint</Application>
  <PresentationFormat>Panorámica</PresentationFormat>
  <Paragraphs>23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Sala de reuniones Ion</vt:lpstr>
      <vt:lpstr>Html + Java Script + CSS</vt:lpstr>
      <vt:lpstr>ATRIBUTOS VISUALES </vt:lpstr>
      <vt:lpstr>CSS</vt:lpstr>
      <vt:lpstr>Sintaxis de JavaScript  Normas </vt:lpstr>
      <vt:lpstr>Ejemplo de variables, arreglos, funciones y bucles en JavaScript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+ Java Script + CSS</dc:title>
  <dc:creator>a</dc:creator>
  <cp:lastModifiedBy>a</cp:lastModifiedBy>
  <cp:revision>3</cp:revision>
  <dcterms:created xsi:type="dcterms:W3CDTF">2019-07-30T01:19:10Z</dcterms:created>
  <dcterms:modified xsi:type="dcterms:W3CDTF">2019-07-30T01:55:51Z</dcterms:modified>
</cp:coreProperties>
</file>