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6AF29C-3599-4A61-A303-E433215FCF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71F379-5241-4095-B428-7EB9F352FE45}">
      <dgm:prSet/>
      <dgm:spPr/>
      <dgm:t>
        <a:bodyPr/>
        <a:lstStyle/>
        <a:p>
          <a:r>
            <a:rPr lang="es-ES_tradnl" dirty="0"/>
            <a:t>No se tienen en cuenta los espacios en blanco y las nuevas líneas</a:t>
          </a:r>
          <a:endParaRPr lang="en-US" dirty="0"/>
        </a:p>
      </dgm:t>
    </dgm:pt>
    <dgm:pt modelId="{7EF1552E-99CC-4CD2-B606-53584BAA7995}" type="parTrans" cxnId="{96FAD82C-6B18-4D06-A89A-C48C2EEDF57F}">
      <dgm:prSet/>
      <dgm:spPr/>
      <dgm:t>
        <a:bodyPr/>
        <a:lstStyle/>
        <a:p>
          <a:endParaRPr lang="en-US"/>
        </a:p>
      </dgm:t>
    </dgm:pt>
    <dgm:pt modelId="{16EAFA01-5DCA-4D9C-8403-C8C4756AC163}" type="sibTrans" cxnId="{96FAD82C-6B18-4D06-A89A-C48C2EEDF57F}">
      <dgm:prSet/>
      <dgm:spPr/>
      <dgm:t>
        <a:bodyPr/>
        <a:lstStyle/>
        <a:p>
          <a:endParaRPr lang="en-US"/>
        </a:p>
      </dgm:t>
    </dgm:pt>
    <dgm:pt modelId="{EF6F8A0D-BB55-41AB-AB62-E6FFE111962D}">
      <dgm:prSet/>
      <dgm:spPr/>
      <dgm:t>
        <a:bodyPr/>
        <a:lstStyle/>
        <a:p>
          <a:r>
            <a:rPr lang="es-ES_tradnl" dirty="0"/>
            <a:t>Se distinguen las mayúsculas y minúsculas</a:t>
          </a:r>
          <a:endParaRPr lang="en-US" dirty="0"/>
        </a:p>
      </dgm:t>
    </dgm:pt>
    <dgm:pt modelId="{9F7515CC-83A6-444A-89E0-12B3A55DBAC9}" type="parTrans" cxnId="{395D2A27-EB77-4D26-80C1-B7C339793E1E}">
      <dgm:prSet/>
      <dgm:spPr/>
      <dgm:t>
        <a:bodyPr/>
        <a:lstStyle/>
        <a:p>
          <a:endParaRPr lang="en-US"/>
        </a:p>
      </dgm:t>
    </dgm:pt>
    <dgm:pt modelId="{80FD3754-B627-4B3C-AC3E-0D0E60210FCF}" type="sibTrans" cxnId="{395D2A27-EB77-4D26-80C1-B7C339793E1E}">
      <dgm:prSet/>
      <dgm:spPr/>
      <dgm:t>
        <a:bodyPr/>
        <a:lstStyle/>
        <a:p>
          <a:endParaRPr lang="en-US"/>
        </a:p>
      </dgm:t>
    </dgm:pt>
    <dgm:pt modelId="{CF19A958-D821-425E-BCFF-FCBD636C170D}">
      <dgm:prSet/>
      <dgm:spPr/>
      <dgm:t>
        <a:bodyPr/>
        <a:lstStyle/>
        <a:p>
          <a:r>
            <a:rPr lang="es-ES_tradnl" dirty="0"/>
            <a:t>No se define el tipo de las variables</a:t>
          </a:r>
          <a:endParaRPr lang="en-US" dirty="0"/>
        </a:p>
      </dgm:t>
    </dgm:pt>
    <dgm:pt modelId="{01A0F904-63FE-45B7-A36A-6D56E7697629}" type="parTrans" cxnId="{FC0AE0E0-459D-4837-A119-9823CB628D6A}">
      <dgm:prSet/>
      <dgm:spPr/>
      <dgm:t>
        <a:bodyPr/>
        <a:lstStyle/>
        <a:p>
          <a:endParaRPr lang="en-US"/>
        </a:p>
      </dgm:t>
    </dgm:pt>
    <dgm:pt modelId="{87401F28-D648-44C7-8299-9B909885CC2B}" type="sibTrans" cxnId="{FC0AE0E0-459D-4837-A119-9823CB628D6A}">
      <dgm:prSet/>
      <dgm:spPr/>
      <dgm:t>
        <a:bodyPr/>
        <a:lstStyle/>
        <a:p>
          <a:endParaRPr lang="en-US"/>
        </a:p>
      </dgm:t>
    </dgm:pt>
    <dgm:pt modelId="{C25350E9-9E90-41D3-BB48-A9EA81031BEA}">
      <dgm:prSet/>
      <dgm:spPr/>
      <dgm:t>
        <a:bodyPr/>
        <a:lstStyle/>
        <a:p>
          <a:r>
            <a:rPr lang="es-ES_tradnl" dirty="0"/>
            <a:t>No es necesario terminar cada sentencia con el carácter de punto y coma (;)</a:t>
          </a:r>
          <a:endParaRPr lang="en-US" dirty="0"/>
        </a:p>
      </dgm:t>
    </dgm:pt>
    <dgm:pt modelId="{B08E10D8-AAF8-41CD-9AB5-D6E54ABA6217}" type="parTrans" cxnId="{3266BB13-8430-4A22-A780-E066B9011024}">
      <dgm:prSet/>
      <dgm:spPr/>
      <dgm:t>
        <a:bodyPr/>
        <a:lstStyle/>
        <a:p>
          <a:endParaRPr lang="en-US"/>
        </a:p>
      </dgm:t>
    </dgm:pt>
    <dgm:pt modelId="{D237DE4E-1439-4295-9AC2-3F1F9C2227D1}" type="sibTrans" cxnId="{3266BB13-8430-4A22-A780-E066B9011024}">
      <dgm:prSet/>
      <dgm:spPr/>
      <dgm:t>
        <a:bodyPr/>
        <a:lstStyle/>
        <a:p>
          <a:endParaRPr lang="en-US"/>
        </a:p>
      </dgm:t>
    </dgm:pt>
    <dgm:pt modelId="{D7C7ED53-9F53-4AED-920C-8CEC914FA32F}">
      <dgm:prSet/>
      <dgm:spPr/>
      <dgm:t>
        <a:bodyPr/>
        <a:lstStyle/>
        <a:p>
          <a:r>
            <a:rPr lang="es-ES_tradnl" dirty="0"/>
            <a:t>Se pueden incluir comentarios</a:t>
          </a:r>
          <a:endParaRPr lang="en-US" dirty="0"/>
        </a:p>
      </dgm:t>
    </dgm:pt>
    <dgm:pt modelId="{1A46590E-815A-4152-8B38-F54C8AA40DF4}" type="parTrans" cxnId="{56EE5815-259C-425F-B016-6C6044E9DFE1}">
      <dgm:prSet/>
      <dgm:spPr/>
      <dgm:t>
        <a:bodyPr/>
        <a:lstStyle/>
        <a:p>
          <a:endParaRPr lang="en-US"/>
        </a:p>
      </dgm:t>
    </dgm:pt>
    <dgm:pt modelId="{DBD3B27D-4603-4AF7-BB62-367B3B919818}" type="sibTrans" cxnId="{56EE5815-259C-425F-B016-6C6044E9DFE1}">
      <dgm:prSet/>
      <dgm:spPr/>
      <dgm:t>
        <a:bodyPr/>
        <a:lstStyle/>
        <a:p>
          <a:endParaRPr lang="en-US"/>
        </a:p>
      </dgm:t>
    </dgm:pt>
    <dgm:pt modelId="{588BF73D-6721-4A8E-AB36-6541FB82E3D9}" type="pres">
      <dgm:prSet presAssocID="{676AF29C-3599-4A61-A303-E433215FCF92}" presName="root" presStyleCnt="0">
        <dgm:presLayoutVars>
          <dgm:dir/>
          <dgm:resizeHandles val="exact"/>
        </dgm:presLayoutVars>
      </dgm:prSet>
      <dgm:spPr/>
    </dgm:pt>
    <dgm:pt modelId="{5299BDAD-2E30-474E-BBA8-B299C352300E}" type="pres">
      <dgm:prSet presAssocID="{A571F379-5241-4095-B428-7EB9F352FE45}" presName="compNode" presStyleCnt="0"/>
      <dgm:spPr/>
    </dgm:pt>
    <dgm:pt modelId="{40B0FEE1-B140-4EC4-8A30-23349FA2AB9A}" type="pres">
      <dgm:prSet presAssocID="{A571F379-5241-4095-B428-7EB9F352FE45}" presName="bgRect" presStyleLbl="bgShp" presStyleIdx="0" presStyleCnt="5"/>
      <dgm:spPr/>
    </dgm:pt>
    <dgm:pt modelId="{253B763E-0CB0-483D-93C8-A869DBE02DD0}" type="pres">
      <dgm:prSet presAssocID="{A571F379-5241-4095-B428-7EB9F352FE4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79C7C111-A618-4D1E-B9DF-4F23305D74AC}" type="pres">
      <dgm:prSet presAssocID="{A571F379-5241-4095-B428-7EB9F352FE45}" presName="spaceRect" presStyleCnt="0"/>
      <dgm:spPr/>
    </dgm:pt>
    <dgm:pt modelId="{66E9DBFD-3E02-4AC9-BF43-D5D36C2DCDEC}" type="pres">
      <dgm:prSet presAssocID="{A571F379-5241-4095-B428-7EB9F352FE45}" presName="parTx" presStyleLbl="revTx" presStyleIdx="0" presStyleCnt="5">
        <dgm:presLayoutVars>
          <dgm:chMax val="0"/>
          <dgm:chPref val="0"/>
        </dgm:presLayoutVars>
      </dgm:prSet>
      <dgm:spPr/>
    </dgm:pt>
    <dgm:pt modelId="{4A18C97E-FFB2-459D-A658-1B2A8A4C5763}" type="pres">
      <dgm:prSet presAssocID="{16EAFA01-5DCA-4D9C-8403-C8C4756AC163}" presName="sibTrans" presStyleCnt="0"/>
      <dgm:spPr/>
    </dgm:pt>
    <dgm:pt modelId="{4ABB89E2-2A3E-430E-A4E8-97FE97C27EDC}" type="pres">
      <dgm:prSet presAssocID="{EF6F8A0D-BB55-41AB-AB62-E6FFE111962D}" presName="compNode" presStyleCnt="0"/>
      <dgm:spPr/>
    </dgm:pt>
    <dgm:pt modelId="{3D72CD97-31C6-40AD-AF9A-A2B8A6435AF7}" type="pres">
      <dgm:prSet presAssocID="{EF6F8A0D-BB55-41AB-AB62-E6FFE111962D}" presName="bgRect" presStyleLbl="bgShp" presStyleIdx="1" presStyleCnt="5"/>
      <dgm:spPr/>
    </dgm:pt>
    <dgm:pt modelId="{56788668-EFEF-450B-8E24-FD6127219434}" type="pres">
      <dgm:prSet presAssocID="{EF6F8A0D-BB55-41AB-AB62-E6FFE111962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C6D5CBD-8614-490C-8768-01502571C835}" type="pres">
      <dgm:prSet presAssocID="{EF6F8A0D-BB55-41AB-AB62-E6FFE111962D}" presName="spaceRect" presStyleCnt="0"/>
      <dgm:spPr/>
    </dgm:pt>
    <dgm:pt modelId="{252A8DE0-6D2C-41E0-BE37-FEFE7A197C61}" type="pres">
      <dgm:prSet presAssocID="{EF6F8A0D-BB55-41AB-AB62-E6FFE111962D}" presName="parTx" presStyleLbl="revTx" presStyleIdx="1" presStyleCnt="5">
        <dgm:presLayoutVars>
          <dgm:chMax val="0"/>
          <dgm:chPref val="0"/>
        </dgm:presLayoutVars>
      </dgm:prSet>
      <dgm:spPr/>
    </dgm:pt>
    <dgm:pt modelId="{245AE04B-FD3C-4F02-9AEC-19735E7A116E}" type="pres">
      <dgm:prSet presAssocID="{80FD3754-B627-4B3C-AC3E-0D0E60210FCF}" presName="sibTrans" presStyleCnt="0"/>
      <dgm:spPr/>
    </dgm:pt>
    <dgm:pt modelId="{554F17EE-7134-421A-9632-C39B4C942093}" type="pres">
      <dgm:prSet presAssocID="{CF19A958-D821-425E-BCFF-FCBD636C170D}" presName="compNode" presStyleCnt="0"/>
      <dgm:spPr/>
    </dgm:pt>
    <dgm:pt modelId="{12316072-DAD9-4EEA-818C-7965F866DA62}" type="pres">
      <dgm:prSet presAssocID="{CF19A958-D821-425E-BCFF-FCBD636C170D}" presName="bgRect" presStyleLbl="bgShp" presStyleIdx="2" presStyleCnt="5"/>
      <dgm:spPr/>
    </dgm:pt>
    <dgm:pt modelId="{3FFCF503-5E99-4BF1-892F-8D47EF1B9CF1}" type="pres">
      <dgm:prSet presAssocID="{CF19A958-D821-425E-BCFF-FCBD636C170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C1672FC0-5B7F-4ACB-AEF1-524704C4E79A}" type="pres">
      <dgm:prSet presAssocID="{CF19A958-D821-425E-BCFF-FCBD636C170D}" presName="spaceRect" presStyleCnt="0"/>
      <dgm:spPr/>
    </dgm:pt>
    <dgm:pt modelId="{145D8CEE-3F54-48E5-A090-AD2CCB10C611}" type="pres">
      <dgm:prSet presAssocID="{CF19A958-D821-425E-BCFF-FCBD636C170D}" presName="parTx" presStyleLbl="revTx" presStyleIdx="2" presStyleCnt="5">
        <dgm:presLayoutVars>
          <dgm:chMax val="0"/>
          <dgm:chPref val="0"/>
        </dgm:presLayoutVars>
      </dgm:prSet>
      <dgm:spPr/>
    </dgm:pt>
    <dgm:pt modelId="{2EB8E009-484E-4363-8589-8A7DF0798601}" type="pres">
      <dgm:prSet presAssocID="{87401F28-D648-44C7-8299-9B909885CC2B}" presName="sibTrans" presStyleCnt="0"/>
      <dgm:spPr/>
    </dgm:pt>
    <dgm:pt modelId="{40CEF825-523D-4D5A-AD2D-E40312F9F492}" type="pres">
      <dgm:prSet presAssocID="{C25350E9-9E90-41D3-BB48-A9EA81031BEA}" presName="compNode" presStyleCnt="0"/>
      <dgm:spPr/>
    </dgm:pt>
    <dgm:pt modelId="{C0A5A0EF-288C-4030-8ABB-42236E96D85B}" type="pres">
      <dgm:prSet presAssocID="{C25350E9-9E90-41D3-BB48-A9EA81031BEA}" presName="bgRect" presStyleLbl="bgShp" presStyleIdx="3" presStyleCnt="5"/>
      <dgm:spPr/>
    </dgm:pt>
    <dgm:pt modelId="{B97CCA6D-5656-4161-B313-04837B3ECF32}" type="pres">
      <dgm:prSet presAssocID="{C25350E9-9E90-41D3-BB48-A9EA81031BE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E9DFCFD9-73DC-4E9F-A3D5-9112D301C615}" type="pres">
      <dgm:prSet presAssocID="{C25350E9-9E90-41D3-BB48-A9EA81031BEA}" presName="spaceRect" presStyleCnt="0"/>
      <dgm:spPr/>
    </dgm:pt>
    <dgm:pt modelId="{1C049ED0-AB3E-45B4-A810-3098DD1826A3}" type="pres">
      <dgm:prSet presAssocID="{C25350E9-9E90-41D3-BB48-A9EA81031BEA}" presName="parTx" presStyleLbl="revTx" presStyleIdx="3" presStyleCnt="5">
        <dgm:presLayoutVars>
          <dgm:chMax val="0"/>
          <dgm:chPref val="0"/>
        </dgm:presLayoutVars>
      </dgm:prSet>
      <dgm:spPr/>
    </dgm:pt>
    <dgm:pt modelId="{CB93811D-A7D5-4113-927C-AB453C786CC3}" type="pres">
      <dgm:prSet presAssocID="{D237DE4E-1439-4295-9AC2-3F1F9C2227D1}" presName="sibTrans" presStyleCnt="0"/>
      <dgm:spPr/>
    </dgm:pt>
    <dgm:pt modelId="{8368CE15-11BB-4B15-8B70-A06BD824D7D5}" type="pres">
      <dgm:prSet presAssocID="{D7C7ED53-9F53-4AED-920C-8CEC914FA32F}" presName="compNode" presStyleCnt="0"/>
      <dgm:spPr/>
    </dgm:pt>
    <dgm:pt modelId="{CFE4000C-FD35-4090-A170-E11E83D921E2}" type="pres">
      <dgm:prSet presAssocID="{D7C7ED53-9F53-4AED-920C-8CEC914FA32F}" presName="bgRect" presStyleLbl="bgShp" presStyleIdx="4" presStyleCnt="5"/>
      <dgm:spPr/>
    </dgm:pt>
    <dgm:pt modelId="{8AEF3182-FBE0-4477-AFDB-81760CE025CF}" type="pres">
      <dgm:prSet presAssocID="{D7C7ED53-9F53-4AED-920C-8CEC914FA32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7D1DB5E9-7D2E-4A42-B047-C848ED26752C}" type="pres">
      <dgm:prSet presAssocID="{D7C7ED53-9F53-4AED-920C-8CEC914FA32F}" presName="spaceRect" presStyleCnt="0"/>
      <dgm:spPr/>
    </dgm:pt>
    <dgm:pt modelId="{0B6013F1-40CC-4B1A-A286-F3381325286B}" type="pres">
      <dgm:prSet presAssocID="{D7C7ED53-9F53-4AED-920C-8CEC914FA32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00D8405-BD5E-4DA6-9DDB-81FC4B6480E6}" type="presOf" srcId="{CF19A958-D821-425E-BCFF-FCBD636C170D}" destId="{145D8CEE-3F54-48E5-A090-AD2CCB10C611}" srcOrd="0" destOrd="0" presId="urn:microsoft.com/office/officeart/2018/2/layout/IconVerticalSolidList"/>
    <dgm:cxn modelId="{662B4C11-3718-4206-9FDE-2CE1EC0FC02E}" type="presOf" srcId="{A571F379-5241-4095-B428-7EB9F352FE45}" destId="{66E9DBFD-3E02-4AC9-BF43-D5D36C2DCDEC}" srcOrd="0" destOrd="0" presId="urn:microsoft.com/office/officeart/2018/2/layout/IconVerticalSolidList"/>
    <dgm:cxn modelId="{3266BB13-8430-4A22-A780-E066B9011024}" srcId="{676AF29C-3599-4A61-A303-E433215FCF92}" destId="{C25350E9-9E90-41D3-BB48-A9EA81031BEA}" srcOrd="3" destOrd="0" parTransId="{B08E10D8-AAF8-41CD-9AB5-D6E54ABA6217}" sibTransId="{D237DE4E-1439-4295-9AC2-3F1F9C2227D1}"/>
    <dgm:cxn modelId="{56EE5815-259C-425F-B016-6C6044E9DFE1}" srcId="{676AF29C-3599-4A61-A303-E433215FCF92}" destId="{D7C7ED53-9F53-4AED-920C-8CEC914FA32F}" srcOrd="4" destOrd="0" parTransId="{1A46590E-815A-4152-8B38-F54C8AA40DF4}" sibTransId="{DBD3B27D-4603-4AF7-BB62-367B3B919818}"/>
    <dgm:cxn modelId="{395D2A27-EB77-4D26-80C1-B7C339793E1E}" srcId="{676AF29C-3599-4A61-A303-E433215FCF92}" destId="{EF6F8A0D-BB55-41AB-AB62-E6FFE111962D}" srcOrd="1" destOrd="0" parTransId="{9F7515CC-83A6-444A-89E0-12B3A55DBAC9}" sibTransId="{80FD3754-B627-4B3C-AC3E-0D0E60210FCF}"/>
    <dgm:cxn modelId="{96FAD82C-6B18-4D06-A89A-C48C2EEDF57F}" srcId="{676AF29C-3599-4A61-A303-E433215FCF92}" destId="{A571F379-5241-4095-B428-7EB9F352FE45}" srcOrd="0" destOrd="0" parTransId="{7EF1552E-99CC-4CD2-B606-53584BAA7995}" sibTransId="{16EAFA01-5DCA-4D9C-8403-C8C4756AC163}"/>
    <dgm:cxn modelId="{87F7208B-77F6-4290-8376-C8F6C74D1B2F}" type="presOf" srcId="{676AF29C-3599-4A61-A303-E433215FCF92}" destId="{588BF73D-6721-4A8E-AB36-6541FB82E3D9}" srcOrd="0" destOrd="0" presId="urn:microsoft.com/office/officeart/2018/2/layout/IconVerticalSolidList"/>
    <dgm:cxn modelId="{1BD8458D-BB97-4D92-A66E-7E5EC65A8328}" type="presOf" srcId="{EF6F8A0D-BB55-41AB-AB62-E6FFE111962D}" destId="{252A8DE0-6D2C-41E0-BE37-FEFE7A197C61}" srcOrd="0" destOrd="0" presId="urn:microsoft.com/office/officeart/2018/2/layout/IconVerticalSolidList"/>
    <dgm:cxn modelId="{803362D6-6C9A-4CE4-A887-AFC08C1768B3}" type="presOf" srcId="{D7C7ED53-9F53-4AED-920C-8CEC914FA32F}" destId="{0B6013F1-40CC-4B1A-A286-F3381325286B}" srcOrd="0" destOrd="0" presId="urn:microsoft.com/office/officeart/2018/2/layout/IconVerticalSolidList"/>
    <dgm:cxn modelId="{642E47DC-89C8-4C28-AF84-60F0DF888DDF}" type="presOf" srcId="{C25350E9-9E90-41D3-BB48-A9EA81031BEA}" destId="{1C049ED0-AB3E-45B4-A810-3098DD1826A3}" srcOrd="0" destOrd="0" presId="urn:microsoft.com/office/officeart/2018/2/layout/IconVerticalSolidList"/>
    <dgm:cxn modelId="{FC0AE0E0-459D-4837-A119-9823CB628D6A}" srcId="{676AF29C-3599-4A61-A303-E433215FCF92}" destId="{CF19A958-D821-425E-BCFF-FCBD636C170D}" srcOrd="2" destOrd="0" parTransId="{01A0F904-63FE-45B7-A36A-6D56E7697629}" sibTransId="{87401F28-D648-44C7-8299-9B909885CC2B}"/>
    <dgm:cxn modelId="{0A099FAA-4350-4A58-A0E6-0A7B6C5C4A42}" type="presParOf" srcId="{588BF73D-6721-4A8E-AB36-6541FB82E3D9}" destId="{5299BDAD-2E30-474E-BBA8-B299C352300E}" srcOrd="0" destOrd="0" presId="urn:microsoft.com/office/officeart/2018/2/layout/IconVerticalSolidList"/>
    <dgm:cxn modelId="{EA984082-B782-488C-8421-542A602D9623}" type="presParOf" srcId="{5299BDAD-2E30-474E-BBA8-B299C352300E}" destId="{40B0FEE1-B140-4EC4-8A30-23349FA2AB9A}" srcOrd="0" destOrd="0" presId="urn:microsoft.com/office/officeart/2018/2/layout/IconVerticalSolidList"/>
    <dgm:cxn modelId="{1A52F935-9B94-464C-9BE4-0C5E90957BA8}" type="presParOf" srcId="{5299BDAD-2E30-474E-BBA8-B299C352300E}" destId="{253B763E-0CB0-483D-93C8-A869DBE02DD0}" srcOrd="1" destOrd="0" presId="urn:microsoft.com/office/officeart/2018/2/layout/IconVerticalSolidList"/>
    <dgm:cxn modelId="{EA784AFA-6D5E-47C2-A1D9-C210BEDF273C}" type="presParOf" srcId="{5299BDAD-2E30-474E-BBA8-B299C352300E}" destId="{79C7C111-A618-4D1E-B9DF-4F23305D74AC}" srcOrd="2" destOrd="0" presId="urn:microsoft.com/office/officeart/2018/2/layout/IconVerticalSolidList"/>
    <dgm:cxn modelId="{07E01DBF-D18F-47EC-8C37-088B8FEC7198}" type="presParOf" srcId="{5299BDAD-2E30-474E-BBA8-B299C352300E}" destId="{66E9DBFD-3E02-4AC9-BF43-D5D36C2DCDEC}" srcOrd="3" destOrd="0" presId="urn:microsoft.com/office/officeart/2018/2/layout/IconVerticalSolidList"/>
    <dgm:cxn modelId="{5D174D22-E140-4BEA-9CDB-1CDA56610818}" type="presParOf" srcId="{588BF73D-6721-4A8E-AB36-6541FB82E3D9}" destId="{4A18C97E-FFB2-459D-A658-1B2A8A4C5763}" srcOrd="1" destOrd="0" presId="urn:microsoft.com/office/officeart/2018/2/layout/IconVerticalSolidList"/>
    <dgm:cxn modelId="{C8F0ACDA-F081-43E6-9E9F-AA989E7B0A0F}" type="presParOf" srcId="{588BF73D-6721-4A8E-AB36-6541FB82E3D9}" destId="{4ABB89E2-2A3E-430E-A4E8-97FE97C27EDC}" srcOrd="2" destOrd="0" presId="urn:microsoft.com/office/officeart/2018/2/layout/IconVerticalSolidList"/>
    <dgm:cxn modelId="{3F51161A-5294-4079-8104-03600F402FE6}" type="presParOf" srcId="{4ABB89E2-2A3E-430E-A4E8-97FE97C27EDC}" destId="{3D72CD97-31C6-40AD-AF9A-A2B8A6435AF7}" srcOrd="0" destOrd="0" presId="urn:microsoft.com/office/officeart/2018/2/layout/IconVerticalSolidList"/>
    <dgm:cxn modelId="{C92E76FC-DE51-4CF4-85BD-625FE2641EF5}" type="presParOf" srcId="{4ABB89E2-2A3E-430E-A4E8-97FE97C27EDC}" destId="{56788668-EFEF-450B-8E24-FD6127219434}" srcOrd="1" destOrd="0" presId="urn:microsoft.com/office/officeart/2018/2/layout/IconVerticalSolidList"/>
    <dgm:cxn modelId="{864F68AA-3826-41E9-85AB-EB54F8A4C6F9}" type="presParOf" srcId="{4ABB89E2-2A3E-430E-A4E8-97FE97C27EDC}" destId="{3C6D5CBD-8614-490C-8768-01502571C835}" srcOrd="2" destOrd="0" presId="urn:microsoft.com/office/officeart/2018/2/layout/IconVerticalSolidList"/>
    <dgm:cxn modelId="{BB5DB2BA-3297-4F94-9142-88214AA025D6}" type="presParOf" srcId="{4ABB89E2-2A3E-430E-A4E8-97FE97C27EDC}" destId="{252A8DE0-6D2C-41E0-BE37-FEFE7A197C61}" srcOrd="3" destOrd="0" presId="urn:microsoft.com/office/officeart/2018/2/layout/IconVerticalSolidList"/>
    <dgm:cxn modelId="{D16B06EC-FED7-4008-AD61-AC268F735513}" type="presParOf" srcId="{588BF73D-6721-4A8E-AB36-6541FB82E3D9}" destId="{245AE04B-FD3C-4F02-9AEC-19735E7A116E}" srcOrd="3" destOrd="0" presId="urn:microsoft.com/office/officeart/2018/2/layout/IconVerticalSolidList"/>
    <dgm:cxn modelId="{44758E33-3AB1-42BD-9C30-65C93B8BDD9D}" type="presParOf" srcId="{588BF73D-6721-4A8E-AB36-6541FB82E3D9}" destId="{554F17EE-7134-421A-9632-C39B4C942093}" srcOrd="4" destOrd="0" presId="urn:microsoft.com/office/officeart/2018/2/layout/IconVerticalSolidList"/>
    <dgm:cxn modelId="{9F612B27-89B1-47A6-87D2-BFFF6A3AF6DB}" type="presParOf" srcId="{554F17EE-7134-421A-9632-C39B4C942093}" destId="{12316072-DAD9-4EEA-818C-7965F866DA62}" srcOrd="0" destOrd="0" presId="urn:microsoft.com/office/officeart/2018/2/layout/IconVerticalSolidList"/>
    <dgm:cxn modelId="{7B8B56A8-53A8-4A8D-B314-A0D5EA1F4F05}" type="presParOf" srcId="{554F17EE-7134-421A-9632-C39B4C942093}" destId="{3FFCF503-5E99-4BF1-892F-8D47EF1B9CF1}" srcOrd="1" destOrd="0" presId="urn:microsoft.com/office/officeart/2018/2/layout/IconVerticalSolidList"/>
    <dgm:cxn modelId="{C159A0DF-0E61-4856-92C2-06CB05D7D720}" type="presParOf" srcId="{554F17EE-7134-421A-9632-C39B4C942093}" destId="{C1672FC0-5B7F-4ACB-AEF1-524704C4E79A}" srcOrd="2" destOrd="0" presId="urn:microsoft.com/office/officeart/2018/2/layout/IconVerticalSolidList"/>
    <dgm:cxn modelId="{507BF318-3B58-48B2-B571-5E33D4957010}" type="presParOf" srcId="{554F17EE-7134-421A-9632-C39B4C942093}" destId="{145D8CEE-3F54-48E5-A090-AD2CCB10C611}" srcOrd="3" destOrd="0" presId="urn:microsoft.com/office/officeart/2018/2/layout/IconVerticalSolidList"/>
    <dgm:cxn modelId="{B13606D6-8311-4C71-B31E-D5026F9CF707}" type="presParOf" srcId="{588BF73D-6721-4A8E-AB36-6541FB82E3D9}" destId="{2EB8E009-484E-4363-8589-8A7DF0798601}" srcOrd="5" destOrd="0" presId="urn:microsoft.com/office/officeart/2018/2/layout/IconVerticalSolidList"/>
    <dgm:cxn modelId="{590CC7A6-B423-4306-8291-AF0F853D8D14}" type="presParOf" srcId="{588BF73D-6721-4A8E-AB36-6541FB82E3D9}" destId="{40CEF825-523D-4D5A-AD2D-E40312F9F492}" srcOrd="6" destOrd="0" presId="urn:microsoft.com/office/officeart/2018/2/layout/IconVerticalSolidList"/>
    <dgm:cxn modelId="{42AA6F9F-4EBE-445E-B99F-E457A125E954}" type="presParOf" srcId="{40CEF825-523D-4D5A-AD2D-E40312F9F492}" destId="{C0A5A0EF-288C-4030-8ABB-42236E96D85B}" srcOrd="0" destOrd="0" presId="urn:microsoft.com/office/officeart/2018/2/layout/IconVerticalSolidList"/>
    <dgm:cxn modelId="{0DE7345D-7474-4FA6-B06C-0FC30CF64324}" type="presParOf" srcId="{40CEF825-523D-4D5A-AD2D-E40312F9F492}" destId="{B97CCA6D-5656-4161-B313-04837B3ECF32}" srcOrd="1" destOrd="0" presId="urn:microsoft.com/office/officeart/2018/2/layout/IconVerticalSolidList"/>
    <dgm:cxn modelId="{B549BC4B-2958-496A-9752-BCBAA60E3152}" type="presParOf" srcId="{40CEF825-523D-4D5A-AD2D-E40312F9F492}" destId="{E9DFCFD9-73DC-4E9F-A3D5-9112D301C615}" srcOrd="2" destOrd="0" presId="urn:microsoft.com/office/officeart/2018/2/layout/IconVerticalSolidList"/>
    <dgm:cxn modelId="{B5D3F00B-DB71-44E7-91EC-A947E87331B1}" type="presParOf" srcId="{40CEF825-523D-4D5A-AD2D-E40312F9F492}" destId="{1C049ED0-AB3E-45B4-A810-3098DD1826A3}" srcOrd="3" destOrd="0" presId="urn:microsoft.com/office/officeart/2018/2/layout/IconVerticalSolidList"/>
    <dgm:cxn modelId="{DFC42841-1584-4FD3-BB6F-D731C97C20E4}" type="presParOf" srcId="{588BF73D-6721-4A8E-AB36-6541FB82E3D9}" destId="{CB93811D-A7D5-4113-927C-AB453C786CC3}" srcOrd="7" destOrd="0" presId="urn:microsoft.com/office/officeart/2018/2/layout/IconVerticalSolidList"/>
    <dgm:cxn modelId="{F04610C5-6FAC-4D99-AB78-04C22F6E4C2A}" type="presParOf" srcId="{588BF73D-6721-4A8E-AB36-6541FB82E3D9}" destId="{8368CE15-11BB-4B15-8B70-A06BD824D7D5}" srcOrd="8" destOrd="0" presId="urn:microsoft.com/office/officeart/2018/2/layout/IconVerticalSolidList"/>
    <dgm:cxn modelId="{89C9DE7A-FD7E-4B53-BE32-08E1A5B14079}" type="presParOf" srcId="{8368CE15-11BB-4B15-8B70-A06BD824D7D5}" destId="{CFE4000C-FD35-4090-A170-E11E83D921E2}" srcOrd="0" destOrd="0" presId="urn:microsoft.com/office/officeart/2018/2/layout/IconVerticalSolidList"/>
    <dgm:cxn modelId="{1A7A5D86-238C-4EFF-B75D-5B7FFD5FAC06}" type="presParOf" srcId="{8368CE15-11BB-4B15-8B70-A06BD824D7D5}" destId="{8AEF3182-FBE0-4477-AFDB-81760CE025CF}" srcOrd="1" destOrd="0" presId="urn:microsoft.com/office/officeart/2018/2/layout/IconVerticalSolidList"/>
    <dgm:cxn modelId="{48E5CE74-04AB-4F85-B5D6-33A0677AC8B7}" type="presParOf" srcId="{8368CE15-11BB-4B15-8B70-A06BD824D7D5}" destId="{7D1DB5E9-7D2E-4A42-B047-C848ED26752C}" srcOrd="2" destOrd="0" presId="urn:microsoft.com/office/officeart/2018/2/layout/IconVerticalSolidList"/>
    <dgm:cxn modelId="{58B219CB-E1C5-40B0-8F4F-ADF6B4F679D2}" type="presParOf" srcId="{8368CE15-11BB-4B15-8B70-A06BD824D7D5}" destId="{0B6013F1-40CC-4B1A-A286-F3381325286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0FEE1-B140-4EC4-8A30-23349FA2AB9A}">
      <dsp:nvSpPr>
        <dsp:cNvPr id="0" name=""/>
        <dsp:cNvSpPr/>
      </dsp:nvSpPr>
      <dsp:spPr>
        <a:xfrm>
          <a:off x="0" y="4098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B763E-0CB0-483D-93C8-A869DBE02DD0}">
      <dsp:nvSpPr>
        <dsp:cNvPr id="0" name=""/>
        <dsp:cNvSpPr/>
      </dsp:nvSpPr>
      <dsp:spPr>
        <a:xfrm>
          <a:off x="264107" y="200542"/>
          <a:ext cx="480194" cy="480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9DBFD-3E02-4AC9-BF43-D5D36C2DCDEC}">
      <dsp:nvSpPr>
        <dsp:cNvPr id="0" name=""/>
        <dsp:cNvSpPr/>
      </dsp:nvSpPr>
      <dsp:spPr>
        <a:xfrm>
          <a:off x="1008409" y="4098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No se tienen en cuenta los espacios en blanco y las nuevas líneas</a:t>
          </a:r>
          <a:endParaRPr lang="en-US" sz="1900" kern="1200" dirty="0"/>
        </a:p>
      </dsp:txBody>
      <dsp:txXfrm>
        <a:off x="1008409" y="4098"/>
        <a:ext cx="5382865" cy="873081"/>
      </dsp:txXfrm>
    </dsp:sp>
    <dsp:sp modelId="{3D72CD97-31C6-40AD-AF9A-A2B8A6435AF7}">
      <dsp:nvSpPr>
        <dsp:cNvPr id="0" name=""/>
        <dsp:cNvSpPr/>
      </dsp:nvSpPr>
      <dsp:spPr>
        <a:xfrm>
          <a:off x="0" y="1095450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788668-EFEF-450B-8E24-FD6127219434}">
      <dsp:nvSpPr>
        <dsp:cNvPr id="0" name=""/>
        <dsp:cNvSpPr/>
      </dsp:nvSpPr>
      <dsp:spPr>
        <a:xfrm>
          <a:off x="264107" y="1291894"/>
          <a:ext cx="480194" cy="480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A8DE0-6D2C-41E0-BE37-FEFE7A197C61}">
      <dsp:nvSpPr>
        <dsp:cNvPr id="0" name=""/>
        <dsp:cNvSpPr/>
      </dsp:nvSpPr>
      <dsp:spPr>
        <a:xfrm>
          <a:off x="1008409" y="1095450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Se distinguen las mayúsculas y minúsculas</a:t>
          </a:r>
          <a:endParaRPr lang="en-US" sz="1900" kern="1200" dirty="0"/>
        </a:p>
      </dsp:txBody>
      <dsp:txXfrm>
        <a:off x="1008409" y="1095450"/>
        <a:ext cx="5382865" cy="873081"/>
      </dsp:txXfrm>
    </dsp:sp>
    <dsp:sp modelId="{12316072-DAD9-4EEA-818C-7965F866DA62}">
      <dsp:nvSpPr>
        <dsp:cNvPr id="0" name=""/>
        <dsp:cNvSpPr/>
      </dsp:nvSpPr>
      <dsp:spPr>
        <a:xfrm>
          <a:off x="0" y="2186802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FCF503-5E99-4BF1-892F-8D47EF1B9CF1}">
      <dsp:nvSpPr>
        <dsp:cNvPr id="0" name=""/>
        <dsp:cNvSpPr/>
      </dsp:nvSpPr>
      <dsp:spPr>
        <a:xfrm>
          <a:off x="264107" y="2383246"/>
          <a:ext cx="480194" cy="4801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D8CEE-3F54-48E5-A090-AD2CCB10C611}">
      <dsp:nvSpPr>
        <dsp:cNvPr id="0" name=""/>
        <dsp:cNvSpPr/>
      </dsp:nvSpPr>
      <dsp:spPr>
        <a:xfrm>
          <a:off x="1008409" y="2186802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No se define el tipo de las variables</a:t>
          </a:r>
          <a:endParaRPr lang="en-US" sz="1900" kern="1200" dirty="0"/>
        </a:p>
      </dsp:txBody>
      <dsp:txXfrm>
        <a:off x="1008409" y="2186802"/>
        <a:ext cx="5382865" cy="873081"/>
      </dsp:txXfrm>
    </dsp:sp>
    <dsp:sp modelId="{C0A5A0EF-288C-4030-8ABB-42236E96D85B}">
      <dsp:nvSpPr>
        <dsp:cNvPr id="0" name=""/>
        <dsp:cNvSpPr/>
      </dsp:nvSpPr>
      <dsp:spPr>
        <a:xfrm>
          <a:off x="0" y="3278154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CCA6D-5656-4161-B313-04837B3ECF32}">
      <dsp:nvSpPr>
        <dsp:cNvPr id="0" name=""/>
        <dsp:cNvSpPr/>
      </dsp:nvSpPr>
      <dsp:spPr>
        <a:xfrm>
          <a:off x="264107" y="3474597"/>
          <a:ext cx="480194" cy="4801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49ED0-AB3E-45B4-A810-3098DD1826A3}">
      <dsp:nvSpPr>
        <dsp:cNvPr id="0" name=""/>
        <dsp:cNvSpPr/>
      </dsp:nvSpPr>
      <dsp:spPr>
        <a:xfrm>
          <a:off x="1008409" y="3278154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No es necesario terminar cada sentencia con el carácter de punto y coma (;)</a:t>
          </a:r>
          <a:endParaRPr lang="en-US" sz="1900" kern="1200" dirty="0"/>
        </a:p>
      </dsp:txBody>
      <dsp:txXfrm>
        <a:off x="1008409" y="3278154"/>
        <a:ext cx="5382865" cy="873081"/>
      </dsp:txXfrm>
    </dsp:sp>
    <dsp:sp modelId="{CFE4000C-FD35-4090-A170-E11E83D921E2}">
      <dsp:nvSpPr>
        <dsp:cNvPr id="0" name=""/>
        <dsp:cNvSpPr/>
      </dsp:nvSpPr>
      <dsp:spPr>
        <a:xfrm>
          <a:off x="0" y="4369506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F3182-FBE0-4477-AFDB-81760CE025CF}">
      <dsp:nvSpPr>
        <dsp:cNvPr id="0" name=""/>
        <dsp:cNvSpPr/>
      </dsp:nvSpPr>
      <dsp:spPr>
        <a:xfrm>
          <a:off x="264107" y="4565949"/>
          <a:ext cx="480194" cy="4801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013F1-40CC-4B1A-A286-F3381325286B}">
      <dsp:nvSpPr>
        <dsp:cNvPr id="0" name=""/>
        <dsp:cNvSpPr/>
      </dsp:nvSpPr>
      <dsp:spPr>
        <a:xfrm>
          <a:off x="1008409" y="4369506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Se pueden incluir comentarios</a:t>
          </a:r>
          <a:endParaRPr lang="en-US" sz="1900" kern="1200" dirty="0"/>
        </a:p>
      </dsp:txBody>
      <dsp:txXfrm>
        <a:off x="1008409" y="4369506"/>
        <a:ext cx="5382865" cy="873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22A21-3110-48CF-8C99-0F5CD0144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67B78E-610B-48AF-8969-38CB4BCD0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AFD45B-A590-4F73-8625-8771E56D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C26A-0800-4F70-82E1-4DEF426F9C4F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AF0815-3563-4F2B-AF96-6E43F21A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87D8EE-6643-436A-BFF3-81AC749B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995F-644F-47E1-8D59-2784510CCB9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4046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2B6BD-3109-4974-AC22-31589EA7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61BF21-8E62-4EB0-ABA9-8D5BB7CA6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F39D36-32A8-4E5D-B7E7-0A6667A0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C26A-0800-4F70-82E1-4DEF426F9C4F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141D9F-C4D7-4E00-93E0-551871EB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5AF618-EE7A-4B73-9D19-65FF9953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995F-644F-47E1-8D59-2784510CCB9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1474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AEFEC9-7807-4998-8BBB-202E861A9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1B0BBD-0360-442B-BD75-0B582D582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9B4330-A331-42DF-A48C-564AA94F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C26A-0800-4F70-82E1-4DEF426F9C4F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927306-665B-4659-A9EF-F98A387D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21255E-AFD7-43BC-97A3-F577E91A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995F-644F-47E1-8D59-2784510CCB9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8406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3F314-A65C-4FEB-98B4-EA8DDE3C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257AC2-DC72-4C32-9DFA-B8C4D9C4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727499-8E00-4AB0-BE9F-DFFBB35A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C26A-0800-4F70-82E1-4DEF426F9C4F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08D9C3-9EAA-4D2E-8524-A0224AA7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C6A68D-DB1F-4CB4-AE6D-AB58D92C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995F-644F-47E1-8D59-2784510CCB9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1087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4D48E-69E9-478C-A51D-15348D7A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6C58E9-07E3-4BF8-8085-A850B83F7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6FE613-92FE-4375-BFCF-0895A2B3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C26A-0800-4F70-82E1-4DEF426F9C4F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BA7165-5778-4465-8057-E6627AE2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0B74A7-5115-4E94-973E-23D56681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995F-644F-47E1-8D59-2784510CCB9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6903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BC3D4-BC9F-4FF7-968E-5BE05B15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20E9F-35D4-42D5-B2A2-050BD363A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992855-7694-4045-BEBE-ECEAFB153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86CC2B-D76F-44BE-87D8-743CB163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C26A-0800-4F70-82E1-4DEF426F9C4F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43FCC0-9C1A-4CCD-A1A2-3E015EA7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32AF77-5B38-4A6A-81CA-7911576F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995F-644F-47E1-8D59-2784510CCB9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8811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64EE-FE87-4A93-A0DA-E79F615C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095D50-083C-4416-B4AF-79DE16377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A67E7E-752B-487E-9A07-3C0CB09B0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F01326-4993-4FC8-9965-0825D7766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B5446E-C6CC-4CEC-B51A-5E8AE0EB0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A912F67-3D00-4B94-9399-7AA9F428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C26A-0800-4F70-82E1-4DEF426F9C4F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695A43C-76B7-4838-B4C3-021B7332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EDDF12-1D46-403C-B2A4-BE224869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995F-644F-47E1-8D59-2784510CCB9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3029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01E00-6D87-49E9-AFB2-235BD421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817EFE-3E30-4126-92D1-23320E43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C26A-0800-4F70-82E1-4DEF426F9C4F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AB28D5-D91A-46B1-8215-335BEEBF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EF67B7-89C2-4E84-A7AE-727076DF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995F-644F-47E1-8D59-2784510CCB9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9386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96582-E27D-4A5B-886D-469AE039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C26A-0800-4F70-82E1-4DEF426F9C4F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FABFB3-63DA-47EB-9C63-40371C10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591EAF-37E1-4E3F-A161-832B5057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995F-644F-47E1-8D59-2784510CCB9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6810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2296C-1CF5-4F42-8B1F-A5FCA781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E4194A-9AAE-4D79-BC60-6386A51AA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B6B763-266A-4850-8AD6-BF4C3F180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D000D4-8646-48D9-B825-07766A75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C26A-0800-4F70-82E1-4DEF426F9C4F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D07095-23FB-43A1-A0D7-744EFA90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381472-AE53-41D9-BC2F-07254B21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995F-644F-47E1-8D59-2784510CCB9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397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136F1-6A7A-4220-83A1-0ED3C6E0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9CBAFDB-4465-451E-8CFA-16EF65924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3B7364-497B-47F3-9A1D-846D6C74F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F49FF4-A8D7-4150-B631-F0BF1037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C26A-0800-4F70-82E1-4DEF426F9C4F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2408B2-EADB-49E2-984A-2BF5CCC1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857272-4DA5-4E92-AF79-4BEE5B7D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995F-644F-47E1-8D59-2784510CCB9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9660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6EC81D-BC9F-4242-AAF0-BFA1432D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35B5CE-7B1F-4DC9-9835-1AD513407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25CA32-A43F-42F6-8900-BC1660DF4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0C26A-0800-4F70-82E1-4DEF426F9C4F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6C75FF-703C-4132-83F1-747A8A56C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61EF89-359D-4FCB-8B87-436F0C438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C995F-644F-47E1-8D59-2784510CCB9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1757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9EB48-CE93-4F52-8BA1-F22E5D417A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3F4461-09FE-4659-8393-BCDF67567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5262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8E587-F82E-44C9-9361-A57B12C7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pPr algn="ctr"/>
            <a:r>
              <a:rPr lang="es-ES_tradnl" b="1" dirty="0">
                <a:solidFill>
                  <a:schemeClr val="accent6">
                    <a:lumMod val="50000"/>
                  </a:schemeClr>
                </a:solidFill>
              </a:rPr>
              <a:t>Sintaxis de JavaScript</a:t>
            </a:r>
            <a:br>
              <a:rPr lang="es-ES_tradnl" b="1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s-ES_tradnl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s-ES_tradnl" sz="2800" b="1" dirty="0">
                <a:solidFill>
                  <a:schemeClr val="accent4">
                    <a:lumMod val="50000"/>
                  </a:schemeClr>
                </a:solidFill>
              </a:rPr>
              <a:t>Normas</a:t>
            </a:r>
            <a:r>
              <a:rPr lang="es-ES_tradnl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s-EC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3FBC071-B888-487D-BF9D-82396C576F8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655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D658D-350C-4BE6-A415-2315F995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65" y="678246"/>
            <a:ext cx="8761413" cy="1094283"/>
          </a:xfrm>
        </p:spPr>
        <p:txBody>
          <a:bodyPr>
            <a:normAutofit fontScale="90000"/>
          </a:bodyPr>
          <a:lstStyle/>
          <a:p>
            <a:pPr algn="ctr"/>
            <a:r>
              <a:rPr lang="es-EC" dirty="0"/>
              <a:t>Ejemplo de variables, arreglos, funciones y bucles en JavaScript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C06ED5-E687-4342-8417-CA57E17A4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701" y="2421176"/>
            <a:ext cx="5399027" cy="443682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D4906D5-4F08-4637-AD94-F57AD8FC9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45" y="2421176"/>
            <a:ext cx="4531628" cy="443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1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B30CECD-67D0-4BA4-AB17-CEBA25693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1" y="4037486"/>
            <a:ext cx="6721409" cy="227146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2B401A-3697-4F55-9A1D-BA8A23FE4A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599"/>
          <a:stretch/>
        </p:blipFill>
        <p:spPr>
          <a:xfrm>
            <a:off x="6893203" y="136208"/>
            <a:ext cx="5114925" cy="167852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8673A3B-D199-4793-8A8F-F5B350203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2" y="127869"/>
            <a:ext cx="6721409" cy="371267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BCB4D49-79D3-41FB-B0B1-873FA1F575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4106"/>
          <a:stretch/>
        </p:blipFill>
        <p:spPr>
          <a:xfrm>
            <a:off x="6893202" y="1814732"/>
            <a:ext cx="5114925" cy="195838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2E463C6-81AF-4DA7-B599-C3236B70EF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3201" y="3773114"/>
            <a:ext cx="5051355" cy="14954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23B4C51-45F8-4BFD-902D-E7435086C2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3200" y="5169217"/>
            <a:ext cx="505135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8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04EF0-3A75-49C3-9A5F-5C7744E9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B8EF0A-842F-4C10-AD9A-41B47CF0B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89998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59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Sintaxis de JavaScript  Normas </vt:lpstr>
      <vt:lpstr>Ejemplo de variables, arreglos, funciones y bucles en JavaScript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</dc:creator>
  <cp:lastModifiedBy>a</cp:lastModifiedBy>
  <cp:revision>2</cp:revision>
  <dcterms:created xsi:type="dcterms:W3CDTF">2019-07-30T03:05:39Z</dcterms:created>
  <dcterms:modified xsi:type="dcterms:W3CDTF">2019-07-30T03:17:06Z</dcterms:modified>
</cp:coreProperties>
</file>