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0" r:id="rId4"/>
    <p:sldId id="283" r:id="rId5"/>
    <p:sldId id="284" r:id="rId6"/>
    <p:sldId id="285" r:id="rId7"/>
    <p:sldId id="259" r:id="rId8"/>
    <p:sldId id="261" r:id="rId9"/>
    <p:sldId id="262" r:id="rId10"/>
    <p:sldId id="263" r:id="rId11"/>
    <p:sldId id="264" r:id="rId12"/>
    <p:sldId id="265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1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58" r:id="rId36"/>
    <p:sldId id="282" r:id="rId37"/>
    <p:sldId id="299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0" autoAdjust="0"/>
    <p:restoredTop sz="94599" autoAdjust="0"/>
  </p:normalViewPr>
  <p:slideViewPr>
    <p:cSldViewPr>
      <p:cViewPr varScale="1">
        <p:scale>
          <a:sx n="124" d="100"/>
          <a:sy n="124" d="100"/>
        </p:scale>
        <p:origin x="648" y="1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31/1/20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01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946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957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138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1079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87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172-1145-8849-AF94-7B3AD86A1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16EAC-DDB2-D448-8F30-0435483AC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B4CD-CC9E-8C41-83E2-40E0E934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FDE2-A438-5846-A10C-AFE45ED0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23FC-0ECA-3C45-B01D-6AF1C5E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65910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955-2794-4A4D-B954-4EEEE546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D8E28-6681-6D4C-B2DA-CDCA3950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3B9B-C7AF-5046-826A-1E04A2D3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570C-88AA-4C47-AE8C-84B9BA80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98AA-3EE0-9D49-9FF4-D8565CE5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67722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D2E37-D81A-3043-B7CC-BEFA89E54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B7D32-D279-B448-BE75-B9971823A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279A-CEE5-5244-A9CA-1F01D1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9CE2-E42E-7E4A-8AF6-6F905952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E1B18-6570-7C46-BD97-C5A94A65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8458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‹#›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DE95-9D09-A84D-BC30-6E4A6593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380D-801B-114E-A9A1-21A008D1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E0BE-A17B-6142-A3E7-4107CC02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EC20-91FC-E347-890C-F1133B16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B055-9BFD-5842-BCB5-DBDFC9CC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7376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6BB6-5458-374F-B453-54EFA46B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839C1-3F9A-194B-B8F1-B9650A25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5E9B-40A6-AE4A-96CB-27D864C8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99EF-F5EE-274D-8E1B-F8CD72C5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3DE3-3B8F-0441-8C18-CAC84C1B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63334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D19D-79A6-384D-B408-5A389B54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6AD1-7238-2E4F-941E-6D3E4A5CF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FA4B0-E8B9-6040-B54E-F0A8A6D3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58E5-08FD-144B-9219-4CF64384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1E323-A7BD-584E-9008-D7ED91EC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FA89C-8478-FE41-B9EC-159A21BD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616680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6796-758E-9F48-BE32-34B34B9B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F7A7D-40C4-B941-ADDA-66FFDCB80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990E4-ED7B-864E-8A9D-EE03E8E2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AE427-DA39-5341-B53D-EE8E59F3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A3E0E-4C29-A948-B0FD-1AF302593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813DF-5F38-E74C-92AD-D7BE531A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78FD0-7A03-3E4F-AE2B-FE4C1825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A2639-2064-A947-B67A-27D7DFA2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47947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8609-3C86-D745-9243-F5476710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28D2A-0A18-6F44-B302-28D99EA0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A3CD-D85C-6A45-8CCC-FC91BD12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F09E6-CA97-3B4B-ACB4-00400F69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91932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6EA71-7E23-8D4C-A7CB-017D0443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4B5CD-839F-D94C-A27A-52536A0F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ABEBF-698F-8E46-B320-17E5B70A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41686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78DD-FCAF-3C40-965A-7E36B931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BECC-1F9F-2846-AF37-B1495909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6D738-AA15-7E44-8731-C04514AC5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8A126-591E-8B4B-AC4B-212E9EB7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E59E-38B9-3544-B6CB-8F065940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5030-DC4D-6F4F-A791-B6DF3B5F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198809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1A65-84E9-6243-B2F4-7AA8E079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1910A-362B-7D48-960D-9FC744030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D7D42-3C51-BB45-B910-AD02A64B0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7BB52-026D-1042-A1FD-FDBF808C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37D55-FC60-3642-8F20-FD5042B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11B85-E2CD-C046-8D60-DDC61F7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757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5B1A7-909D-8D47-B1FD-E215CE04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32F2-C048-3749-BA6E-1FFAF145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0D0D-BB46-9140-B18D-9035A116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31/1/20</a:t>
            </a:fld>
            <a:endParaRPr lang="es-E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DF80-E182-474C-9C1B-8500601FC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4AD9-FEFE-3647-9142-667FC96D1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276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489/nombredelaba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984/ronny/&#8217;id&#8217;?rev=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ictosaltrabajo.com/2018/11/27/primeros-pasos-con-couchd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uchdb.apach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 err="1"/>
              <a:t>Couchdb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491258"/>
          </a:xfrm>
        </p:spPr>
        <p:txBody>
          <a:bodyPr rtlCol="0">
            <a:noAutofit/>
          </a:bodyPr>
          <a:lstStyle/>
          <a:p>
            <a:pPr rtl="0"/>
            <a:r>
              <a:rPr lang="es-ES" sz="2000" b="1" dirty="0"/>
              <a:t>Integrantes</a:t>
            </a:r>
            <a:r>
              <a:rPr lang="es-ES" sz="2000" dirty="0"/>
              <a:t>:</a:t>
            </a:r>
          </a:p>
          <a:p>
            <a:pPr rtl="0"/>
            <a:r>
              <a:rPr lang="es-ES" sz="2000" dirty="0"/>
              <a:t>- </a:t>
            </a:r>
            <a:r>
              <a:rPr lang="es-ES" sz="2000" dirty="0" err="1"/>
              <a:t>Ronny</a:t>
            </a:r>
            <a:r>
              <a:rPr lang="es-ES" sz="2000" dirty="0"/>
              <a:t> Cajas</a:t>
            </a:r>
          </a:p>
          <a:p>
            <a:pPr rtl="0"/>
            <a:r>
              <a:rPr lang="es-ES" sz="2000" dirty="0"/>
              <a:t>- Bryan Olivares</a:t>
            </a:r>
          </a:p>
          <a:p>
            <a:pPr rtl="0"/>
            <a:r>
              <a:rPr lang="es-ES" sz="2000" dirty="0"/>
              <a:t>- Cristian </a:t>
            </a:r>
            <a:r>
              <a:rPr lang="es-ES" sz="2000" dirty="0" err="1"/>
              <a:t>Guamba</a:t>
            </a:r>
            <a:endParaRPr lang="es-ES" sz="2000" dirty="0"/>
          </a:p>
          <a:p>
            <a:pPr rtl="0"/>
            <a:r>
              <a:rPr lang="es-ES" sz="2000" dirty="0"/>
              <a:t>- Nicole Zambrano</a:t>
            </a:r>
          </a:p>
          <a:p>
            <a:pPr rtl="0"/>
            <a:r>
              <a:rPr lang="es-ES" sz="2000" dirty="0"/>
              <a:t>- Andrea Quishpe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8B5C9FC-50AB-4B99-A904-0AE5FFFC5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933" y="182045"/>
            <a:ext cx="7764913" cy="1276209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Como ya se acabo de finalizar la instalación.</a:t>
            </a:r>
          </a:p>
          <a:p>
            <a:pPr algn="l"/>
            <a:r>
              <a:rPr lang="es-ES" dirty="0"/>
              <a:t>Ahora para ingresar a la interfaz de usuario vamos a nuestro navegador q ingresamos lo siguiente.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7739A3-5A78-4C43-B85C-6DE8DFEB7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33" b="-16295"/>
          <a:stretch/>
        </p:blipFill>
        <p:spPr>
          <a:xfrm>
            <a:off x="3759862" y="1748683"/>
            <a:ext cx="5381756" cy="6591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02C566-39B3-44A3-A526-C9018654E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0" r="870" b="6838"/>
          <a:stretch/>
        </p:blipFill>
        <p:spPr>
          <a:xfrm>
            <a:off x="3348246" y="2407829"/>
            <a:ext cx="6843683" cy="32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2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4B8885B-1DBB-415B-B50E-D347305E1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22" r="8587" b="31778"/>
          <a:stretch/>
        </p:blipFill>
        <p:spPr>
          <a:xfrm>
            <a:off x="1191989" y="736891"/>
            <a:ext cx="11142176" cy="39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2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D94FB1-1DD6-4F1C-8A4C-78A9EECAE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26" r="83913" b="51639"/>
          <a:stretch/>
        </p:blipFill>
        <p:spPr>
          <a:xfrm>
            <a:off x="1351368" y="643715"/>
            <a:ext cx="2384770" cy="53631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3333AD5-A40D-4BBE-A2BD-1E59DCC834EB}"/>
              </a:ext>
            </a:extLst>
          </p:cNvPr>
          <p:cNvSpPr/>
          <p:nvPr/>
        </p:nvSpPr>
        <p:spPr>
          <a:xfrm>
            <a:off x="4325198" y="643714"/>
            <a:ext cx="6094413" cy="646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799" dirty="0">
                <a:solidFill>
                  <a:srgbClr val="000000"/>
                </a:solidFill>
                <a:latin typeface="Roboto Slab"/>
              </a:rPr>
              <a:t>La replicación sincroniza dos copias de la misma base de datos</a:t>
            </a:r>
            <a:endParaRPr lang="es-ES" sz="179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031092-61C5-4AEB-ADE6-224E14D46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30" r="83913" b="43835"/>
          <a:stretch/>
        </p:blipFill>
        <p:spPr>
          <a:xfrm>
            <a:off x="1351368" y="1740261"/>
            <a:ext cx="2384770" cy="5363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663180-58F6-4206-B179-ED5E2093D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71" r="83913" b="75694"/>
          <a:stretch/>
        </p:blipFill>
        <p:spPr>
          <a:xfrm>
            <a:off x="1351368" y="2836807"/>
            <a:ext cx="2384770" cy="53631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E0D7F72-B909-4A32-B64B-9017230406D7}"/>
              </a:ext>
            </a:extLst>
          </p:cNvPr>
          <p:cNvSpPr/>
          <p:nvPr/>
        </p:nvSpPr>
        <p:spPr>
          <a:xfrm>
            <a:off x="4325198" y="1697295"/>
            <a:ext cx="6094413" cy="3692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799" dirty="0">
                <a:solidFill>
                  <a:srgbClr val="000000"/>
                </a:solidFill>
                <a:latin typeface="Roboto Slab"/>
              </a:rPr>
              <a:t>En esta parte hay documentación acerca del </a:t>
            </a:r>
            <a:r>
              <a:rPr lang="es-ES" sz="1799" dirty="0" err="1">
                <a:solidFill>
                  <a:srgbClr val="000000"/>
                </a:solidFill>
                <a:latin typeface="Roboto Slab"/>
              </a:rPr>
              <a:t>CouchDB</a:t>
            </a:r>
            <a:endParaRPr lang="es-ES" sz="1799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3851859-4068-4E33-8469-570743B636D0}"/>
              </a:ext>
            </a:extLst>
          </p:cNvPr>
          <p:cNvSpPr/>
          <p:nvPr/>
        </p:nvSpPr>
        <p:spPr>
          <a:xfrm>
            <a:off x="4325198" y="2836807"/>
            <a:ext cx="6094413" cy="3692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799" dirty="0">
                <a:solidFill>
                  <a:srgbClr val="000000"/>
                </a:solidFill>
                <a:latin typeface="Roboto Slab"/>
              </a:rPr>
              <a:t>En esta parte encontraremos las bases de datos creados.</a:t>
            </a:r>
            <a:endParaRPr lang="es-ES" sz="1799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B1D4108-D533-4E9B-A115-1F427066F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" t="60620" r="83341" b="28761"/>
          <a:stretch/>
        </p:blipFill>
        <p:spPr>
          <a:xfrm>
            <a:off x="1351368" y="3886030"/>
            <a:ext cx="2384770" cy="885155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0C52EC8-D60C-4811-81F4-A7974FB9AE8E}"/>
              </a:ext>
            </a:extLst>
          </p:cNvPr>
          <p:cNvSpPr/>
          <p:nvPr/>
        </p:nvSpPr>
        <p:spPr>
          <a:xfrm>
            <a:off x="4325198" y="3959372"/>
            <a:ext cx="6094413" cy="3692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799" dirty="0">
                <a:solidFill>
                  <a:srgbClr val="000000"/>
                </a:solidFill>
                <a:latin typeface="Roboto Slab"/>
              </a:rPr>
              <a:t>En esta parte crearemos el administrador.</a:t>
            </a:r>
            <a:endParaRPr lang="es-ES" sz="1799" dirty="0"/>
          </a:p>
        </p:txBody>
      </p:sp>
    </p:spTree>
    <p:extLst>
      <p:ext uri="{BB962C8B-B14F-4D97-AF65-F5344CB8AC3E}">
        <p14:creationId xmlns:p14="http://schemas.microsoft.com/office/powerpoint/2010/main" val="201421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2B05-0DE4-7540-B6EB-00E9174D5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 dirty="0"/>
              <a:t>CONFIGURACIÓN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80271-CFAF-6944-BB35-FF1BE9C4C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506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BF9BA-AC53-493F-AC67-15DFAA2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mediante el archivo local.ini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FFD7D91-D2AD-433F-93B8-84F38D14E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121" y="1826042"/>
            <a:ext cx="8640583" cy="43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35B9-EE28-4B1E-8E32-3060014B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440D8-779B-42BA-B067-7855DFCA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86F2E9-5861-4DAD-8AFB-486BFEF3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0" y="467418"/>
            <a:ext cx="11704680" cy="58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63E9A-5355-4D9F-94F2-98D62550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2B776-9F3F-4AF7-AB8D-D146AFE6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C5A394-1AA1-4062-B1F3-BE6BA227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3" y="504345"/>
            <a:ext cx="11605021" cy="58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6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CD6810-39A2-49BD-94AB-6BD48372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480829"/>
            <a:ext cx="3199567" cy="569541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Para crear un usuario se pueden tomar dos opciones usando el cliente web. La primera será ir a la pestaña “</a:t>
            </a:r>
            <a:r>
              <a:rPr lang="es-ES" dirty="0" err="1"/>
              <a:t>Admin</a:t>
            </a:r>
            <a:r>
              <a:rPr lang="es-ES" dirty="0"/>
              <a:t> </a:t>
            </a:r>
            <a:r>
              <a:rPr lang="es-ES" dirty="0" err="1"/>
              <a:t>Party</a:t>
            </a:r>
            <a:r>
              <a:rPr lang="es-ES" dirty="0"/>
              <a:t>!”.</a:t>
            </a:r>
          </a:p>
          <a:p>
            <a:r>
              <a:rPr lang="es-ES" dirty="0"/>
              <a:t>Aquí se nos pedirá que ingresemos un nombre de usuario y una contraseña para el primer usuario administrador.</a:t>
            </a:r>
          </a:p>
          <a:p>
            <a:endParaRPr lang="en-US" sz="1799" dirty="0"/>
          </a:p>
        </p:txBody>
      </p:sp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A9207484-87B1-4EC8-B38B-7CC6C5D19F0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55399" b="-1"/>
          <a:stretch/>
        </p:blipFill>
        <p:spPr>
          <a:xfrm>
            <a:off x="5593619" y="1264462"/>
            <a:ext cx="5637385" cy="43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163A9E81-DBDB-4CFD-933A-6C7A3224CB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981" y="1634958"/>
            <a:ext cx="10512862" cy="35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0AB0145-1CD6-4A0F-BB94-2E6160AB7C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675" y="513125"/>
            <a:ext cx="5233474" cy="58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b="1" dirty="0"/>
              <a:t>JSON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/>
              <a:t>Es un formato de datos basado en texto, sigue la sintaxis de JavaScript.</a:t>
            </a:r>
          </a:p>
          <a:p>
            <a:pPr lvl="0"/>
            <a:r>
              <a:rPr lang="es-ES" dirty="0" err="1"/>
              <a:t>Json</a:t>
            </a:r>
            <a:r>
              <a:rPr lang="es-ES" dirty="0"/>
              <a:t> usa comillas dobles (“ ”) para cadenas y nombres de propiedades.</a:t>
            </a:r>
            <a:endParaRPr lang="es-EC" dirty="0"/>
          </a:p>
          <a:p>
            <a:pPr lvl="0"/>
            <a:r>
              <a:rPr lang="es-ES" dirty="0"/>
              <a:t>Se debe tomar en cuenta las comas y dos puntos, ya que si se encuentran mal ubicados, el archivo JSON no funcionará.</a:t>
            </a:r>
            <a:endParaRPr lang="es-EC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65814E-4275-435E-99DB-23C6383355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3781" y="905533"/>
            <a:ext cx="4741263" cy="50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0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2B05-0DE4-7540-B6EB-00E9174D5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 dirty="0"/>
              <a:t>UTILIZACION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80271-CFAF-6944-BB35-FF1BE9C4C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963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PUT (CREAR)</a:t>
            </a:r>
          </a:p>
        </p:txBody>
      </p:sp>
    </p:spTree>
    <p:extLst>
      <p:ext uri="{BB962C8B-B14F-4D97-AF65-F5344CB8AC3E}">
        <p14:creationId xmlns:p14="http://schemas.microsoft.com/office/powerpoint/2010/main" val="92123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¿PARA QUÉ SIRVE?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r>
              <a:rPr lang="es-EC" sz="3199" dirty="0"/>
              <a:t>Mediante la solicitud PUT, puede crear nuevos objetos, bases de datos, documentos, vistas y documentos de diseño.</a:t>
            </a:r>
            <a:endParaRPr lang="es-ES" sz="3199" dirty="0"/>
          </a:p>
        </p:txBody>
      </p:sp>
    </p:spTree>
    <p:extLst>
      <p:ext uri="{BB962C8B-B14F-4D97-AF65-F5344CB8AC3E}">
        <p14:creationId xmlns:p14="http://schemas.microsoft.com/office/powerpoint/2010/main" val="183335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cap="none" dirty="0">
                <a:latin typeface="Impact" panose="020B0806030902050204" pitchFamily="34" charset="0"/>
              </a:rPr>
              <a:t>POR MEDIO DE COMANDOS (</a:t>
            </a:r>
            <a:r>
              <a:rPr lang="es-ES" cap="none" dirty="0" err="1">
                <a:latin typeface="Impact" panose="020B0806030902050204" pitchFamily="34" charset="0"/>
              </a:rPr>
              <a:t>cURL</a:t>
            </a:r>
            <a:r>
              <a:rPr lang="es-ES" cap="none" dirty="0">
                <a:latin typeface="Impact" panose="020B080603090205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77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2294F-C5D7-45A7-9539-70A01476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¿Qué es </a:t>
            </a:r>
            <a:r>
              <a:rPr lang="es-EC" dirty="0" err="1"/>
              <a:t>cURL</a:t>
            </a:r>
            <a:r>
              <a:rPr lang="es-EC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5C83B-A6CE-40AC-A1A4-980E2C8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sz="3199" dirty="0"/>
              <a:t>La utilidad </a:t>
            </a:r>
            <a:r>
              <a:rPr lang="es-EC" sz="3199" dirty="0" err="1"/>
              <a:t>cURL</a:t>
            </a:r>
            <a:r>
              <a:rPr lang="es-EC" sz="3199" dirty="0"/>
              <a:t> es una herramienta de línea de comandos disponible en Unix, Linux, Mac OS X y Windows y muchas otras plataformas, la </a:t>
            </a:r>
            <a:r>
              <a:rPr lang="es-EC" sz="3199" dirty="0" err="1"/>
              <a:t>curl</a:t>
            </a:r>
            <a:r>
              <a:rPr lang="es-EC" sz="3199" dirty="0"/>
              <a:t> proporciona un acceso fácil al protocolo HTTP (entre otros) directamente desde la línea de comandos y, por lo tanto, es una forma ideal de interactuar con </a:t>
            </a:r>
            <a:r>
              <a:rPr lang="es-EC" sz="3199" dirty="0" err="1"/>
              <a:t>CouchDB</a:t>
            </a:r>
            <a:r>
              <a:rPr lang="es-EC" sz="3199" dirty="0"/>
              <a:t> a través de la API REST HTTP.</a:t>
            </a:r>
          </a:p>
        </p:txBody>
      </p:sp>
    </p:spTree>
    <p:extLst>
      <p:ext uri="{BB962C8B-B14F-4D97-AF65-F5344CB8AC3E}">
        <p14:creationId xmlns:p14="http://schemas.microsoft.com/office/powerpoint/2010/main" val="89543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CREAR BASE DE DATOS.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Con </a:t>
            </a:r>
            <a:r>
              <a:rPr lang="es-ES" b="1" i="1" u="sng" dirty="0" err="1"/>
              <a:t>curl</a:t>
            </a:r>
            <a:r>
              <a:rPr lang="es-ES" b="1" i="1" u="sng" dirty="0"/>
              <a:t> –X PUT </a:t>
            </a:r>
            <a:r>
              <a:rPr lang="es-ES" b="1" i="1" u="sng" dirty="0">
                <a:hlinkClick r:id="rId3"/>
              </a:rPr>
              <a:t>http://127.0.0.1:5489/nombredelabase</a:t>
            </a:r>
            <a:endParaRPr lang="es-ES" b="1" i="1" u="sng" dirty="0"/>
          </a:p>
          <a:p>
            <a:pPr rtl="0"/>
            <a:endParaRPr lang="es-ES" b="1" i="1" u="sng" dirty="0"/>
          </a:p>
          <a:p>
            <a:pPr marL="0" indent="0">
              <a:buNone/>
            </a:pPr>
            <a:endParaRPr lang="es-ES" dirty="0"/>
          </a:p>
          <a:p>
            <a:pPr rtl="0"/>
            <a:endParaRPr lang="es-ES" dirty="0"/>
          </a:p>
          <a:p>
            <a:r>
              <a:rPr lang="es-ES" dirty="0"/>
              <a:t>Verificamos con </a:t>
            </a:r>
            <a:r>
              <a:rPr lang="en-US" b="1" i="1" u="sng" dirty="0"/>
              <a:t>curl -X GET http://127.0.0.1:5984/_all_dbs</a:t>
            </a:r>
            <a:endParaRPr lang="es-ES" b="1" i="1" u="sng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7452F0-6C54-426A-A770-59CB87B71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89" y="2232759"/>
            <a:ext cx="10293006" cy="7200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71BCF0C-67D9-4851-9387-68301FDEB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089" y="4265228"/>
            <a:ext cx="10293006" cy="6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6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CREAR DOCUMENTO.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4" y="1693707"/>
            <a:ext cx="10731877" cy="4381588"/>
          </a:xfrm>
        </p:spPr>
        <p:txBody>
          <a:bodyPr rtlCol="0"/>
          <a:lstStyle/>
          <a:p>
            <a:r>
              <a:rPr lang="en-US" b="1" i="1" u="sng" dirty="0"/>
              <a:t>curl -X PUT http://127.0.0.1:5984/database name/"id" -d ' { document} '</a:t>
            </a:r>
            <a:endParaRPr lang="es-ES" b="1" i="1" u="sng" dirty="0"/>
          </a:p>
          <a:p>
            <a:pPr rtl="0"/>
            <a:endParaRPr lang="es-ES" b="1" i="1" u="sng" dirty="0"/>
          </a:p>
          <a:p>
            <a:pPr marL="0" indent="0">
              <a:buNone/>
            </a:pPr>
            <a:endParaRPr lang="es-ES" dirty="0"/>
          </a:p>
          <a:p>
            <a:pPr rtl="0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9C6542-4C8E-425B-9D64-313D97F22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38"/>
          <a:stretch/>
        </p:blipFill>
        <p:spPr>
          <a:xfrm>
            <a:off x="976724" y="2511030"/>
            <a:ext cx="10827887" cy="6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6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Impact" panose="020B0806030902050204" pitchFamily="34" charset="0"/>
              </a:rPr>
              <a:t>MODO GRÁFICO.</a:t>
            </a:r>
            <a:endParaRPr lang="es-ES" cap="none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69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EB5C5-55C7-43F1-8318-634CE696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BASE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7C96A-F5A8-4EEC-8F8A-A4DD3B35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Ir a </a:t>
            </a:r>
            <a:r>
              <a:rPr lang="es-EC" dirty="0" err="1"/>
              <a:t>create</a:t>
            </a:r>
            <a:r>
              <a:rPr lang="es-EC" dirty="0"/>
              <a:t> </a:t>
            </a:r>
            <a:r>
              <a:rPr lang="es-EC" dirty="0" err="1"/>
              <a:t>database</a:t>
            </a:r>
            <a:r>
              <a:rPr lang="es-EC" dirty="0"/>
              <a:t>.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0A6EF5-CA68-43ED-B620-4C89539A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348880"/>
            <a:ext cx="8187710" cy="43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6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B0664-672C-4FC1-8AC4-1C1D5283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62" y="367858"/>
            <a:ext cx="10512862" cy="1047348"/>
          </a:xfrm>
        </p:spPr>
        <p:txBody>
          <a:bodyPr/>
          <a:lstStyle/>
          <a:p>
            <a:r>
              <a:rPr lang="es-ES" b="1" dirty="0"/>
              <a:t>Qué es </a:t>
            </a:r>
            <a:r>
              <a:rPr lang="es-ES" b="1" dirty="0" err="1"/>
              <a:t>CouchDB</a:t>
            </a:r>
            <a:r>
              <a:rPr lang="es-ES" b="1" dirty="0"/>
              <a:t>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56E407-D7FA-47DB-AC13-366C9BF02D68}"/>
              </a:ext>
            </a:extLst>
          </p:cNvPr>
          <p:cNvSpPr/>
          <p:nvPr/>
        </p:nvSpPr>
        <p:spPr>
          <a:xfrm>
            <a:off x="793062" y="1842356"/>
            <a:ext cx="9919981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99" dirty="0"/>
              <a:t>Es un gestor de base en la cual es una  base de datos NoSQL de código abierto basada en estándares comunes para facilitar la accesibilidad y compatibilidad web.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0ED4CAD-B984-416F-AC49-D4D343847AAD}"/>
              </a:ext>
            </a:extLst>
          </p:cNvPr>
          <p:cNvSpPr/>
          <p:nvPr/>
        </p:nvSpPr>
        <p:spPr>
          <a:xfrm>
            <a:off x="837981" y="2643059"/>
            <a:ext cx="8174462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99" dirty="0">
                <a:latin typeface="Arial" panose="020B0604020202020204" pitchFamily="34" charset="0"/>
              </a:rPr>
              <a:t>Las bases de datos NOSQL son útiles para conjuntos muy grandes de datos distribuidos, especialmente para las grandes cantidades de datos. </a:t>
            </a:r>
            <a:endParaRPr lang="es-ES" sz="1799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689EDC9-0DC8-425A-A236-888CF6002F29}"/>
              </a:ext>
            </a:extLst>
          </p:cNvPr>
          <p:cNvSpPr/>
          <p:nvPr/>
        </p:nvSpPr>
        <p:spPr>
          <a:xfrm>
            <a:off x="837980" y="3344305"/>
            <a:ext cx="478724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799" b="1" dirty="0">
                <a:latin typeface="Arial" panose="020B0604020202020204" pitchFamily="34" charset="0"/>
              </a:rPr>
              <a:t>Las características de </a:t>
            </a:r>
            <a:r>
              <a:rPr lang="es-ES" sz="1799" b="1" dirty="0" err="1">
                <a:latin typeface="Arial" panose="020B0604020202020204" pitchFamily="34" charset="0"/>
              </a:rPr>
              <a:t>CouchDB</a:t>
            </a:r>
            <a:r>
              <a:rPr lang="es-ES" sz="1799" b="1" dirty="0">
                <a:latin typeface="Arial" panose="020B0604020202020204" pitchFamily="34" charset="0"/>
              </a:rPr>
              <a:t> incluyen:</a:t>
            </a:r>
            <a:endParaRPr lang="es-ES" sz="1799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C0F3353-92DC-42F2-AAB8-0D9DE7EB6F3A}"/>
              </a:ext>
            </a:extLst>
          </p:cNvPr>
          <p:cNvSpPr/>
          <p:nvPr/>
        </p:nvSpPr>
        <p:spPr>
          <a:xfrm>
            <a:off x="837980" y="5703821"/>
            <a:ext cx="6094413" cy="646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799" dirty="0">
                <a:latin typeface="Arial" panose="020B0604020202020204" pitchFamily="34" charset="0"/>
              </a:rPr>
              <a:t>-Los documentos son accesibles a través de navegadores y los índices pueden ser consultados a través de HTTP.</a:t>
            </a:r>
            <a:endParaRPr lang="es-ES" sz="1799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76C0C13-B171-47B1-BD75-0FF5F9BDD7AE}"/>
              </a:ext>
            </a:extLst>
          </p:cNvPr>
          <p:cNvSpPr/>
          <p:nvPr/>
        </p:nvSpPr>
        <p:spPr>
          <a:xfrm>
            <a:off x="837980" y="4191163"/>
            <a:ext cx="6094413" cy="646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799" dirty="0">
                <a:latin typeface="Arial" panose="020B0604020202020204" pitchFamily="34" charset="0"/>
              </a:rPr>
              <a:t>- Operaciones para crear, leer, actualizar, borrar documentos simples (CRUD). </a:t>
            </a:r>
            <a:endParaRPr lang="es-ES" sz="1799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749CAF2-FD83-4836-9412-4A975390F4C8}"/>
              </a:ext>
            </a:extLst>
          </p:cNvPr>
          <p:cNvSpPr/>
          <p:nvPr/>
        </p:nvSpPr>
        <p:spPr>
          <a:xfrm>
            <a:off x="837980" y="4947492"/>
            <a:ext cx="6094413" cy="646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799" dirty="0">
                <a:latin typeface="Arial" panose="020B0604020202020204" pitchFamily="34" charset="0"/>
              </a:rPr>
              <a:t>- </a:t>
            </a:r>
            <a:r>
              <a:rPr lang="es-ES" sz="1799" dirty="0" err="1">
                <a:latin typeface="Arial" panose="020B0604020202020204" pitchFamily="34" charset="0"/>
              </a:rPr>
              <a:t>CouchDB</a:t>
            </a:r>
            <a:r>
              <a:rPr lang="es-ES" sz="1799" dirty="0">
                <a:latin typeface="Arial" panose="020B0604020202020204" pitchFamily="34" charset="0"/>
              </a:rPr>
              <a:t> también facilita el desarrollo de aplicaciones web</a:t>
            </a:r>
            <a:endParaRPr lang="es-ES" sz="1799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6FF9CCC-2FBA-49D7-91E7-A814B0DE905A}"/>
              </a:ext>
            </a:extLst>
          </p:cNvPr>
          <p:cNvSpPr/>
          <p:nvPr/>
        </p:nvSpPr>
        <p:spPr>
          <a:xfrm>
            <a:off x="793063" y="3732403"/>
            <a:ext cx="3864154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799" dirty="0">
                <a:solidFill>
                  <a:srgbClr val="666666"/>
                </a:solidFill>
                <a:latin typeface="Arial" panose="020B0604020202020204" pitchFamily="34" charset="0"/>
              </a:rPr>
              <a:t> - </a:t>
            </a:r>
            <a:r>
              <a:rPr lang="es-ES" sz="1799" dirty="0">
                <a:latin typeface="Arial" panose="020B0604020202020204" pitchFamily="34" charset="0"/>
              </a:rPr>
              <a:t>Búsqueda y recuperación rápidas.</a:t>
            </a:r>
            <a:endParaRPr lang="es-ES" sz="1799" dirty="0"/>
          </a:p>
        </p:txBody>
      </p:sp>
    </p:spTree>
    <p:extLst>
      <p:ext uri="{BB962C8B-B14F-4D97-AF65-F5344CB8AC3E}">
        <p14:creationId xmlns:p14="http://schemas.microsoft.com/office/powerpoint/2010/main" val="71709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1437C-957B-455D-AA63-EA87242D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B1855E-E6A8-4BD3-AA97-ED5F101B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641667"/>
            <a:ext cx="10495750" cy="55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AFFAF-8551-492B-8049-E26D2E42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DOCUMENTO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E3A7DB6-15F0-4BD5-835D-0DC60F45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07" y="2052069"/>
            <a:ext cx="8521411" cy="45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7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3D83502-3536-4F1E-AAB0-45E73E54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242" y="211854"/>
            <a:ext cx="9598700" cy="5654912"/>
          </a:xfrm>
        </p:spPr>
        <p:txBody>
          <a:bodyPr/>
          <a:lstStyle/>
          <a:p>
            <a:r>
              <a:rPr lang="es-EC" dirty="0"/>
              <a:t>Agregar los campos y crear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CC8AC1-E707-40AD-9520-FA24D361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61" y="729535"/>
            <a:ext cx="10984007" cy="58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93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F16DA-2226-4F43-9201-C28D63B0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CREAR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B69A1-EF1D-4701-9F5C-083230081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Ir a la base y a </a:t>
            </a:r>
            <a:r>
              <a:rPr lang="es-EC" dirty="0" err="1"/>
              <a:t>Design</a:t>
            </a:r>
            <a:r>
              <a:rPr lang="es-EC" dirty="0"/>
              <a:t> y New View.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36D2C6-6852-4531-85D4-1FF0C5BD1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51"/>
          <a:stretch/>
        </p:blipFill>
        <p:spPr>
          <a:xfrm>
            <a:off x="4856484" y="2087905"/>
            <a:ext cx="3286588" cy="43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41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B6E80-244B-4041-A4C5-E890FD0B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983" y="332538"/>
            <a:ext cx="9598700" cy="4381588"/>
          </a:xfrm>
        </p:spPr>
        <p:txBody>
          <a:bodyPr/>
          <a:lstStyle/>
          <a:p>
            <a:r>
              <a:rPr lang="es-EC" dirty="0"/>
              <a:t>Darle nuevo nombre a la vista y seleccionar el documento al que hace referencia y los campos que se quieren mostrar, a lado de id.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7C3B46-BF6D-4536-B5C2-AB71AE6B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41" y="1166004"/>
            <a:ext cx="10588240" cy="51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1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ECF0-60E5-A540-9A4E-4F13A4E4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0"/>
            <a:ext cx="10512862" cy="1325563"/>
          </a:xfrm>
        </p:spPr>
        <p:txBody>
          <a:bodyPr/>
          <a:lstStyle/>
          <a:p>
            <a:r>
              <a:rPr lang="es-ES_tradnl" b="1" dirty="0"/>
              <a:t>RESUMEN CURL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D165816-BF27-0D41-BDF4-CAE6D51D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6" y="2783860"/>
            <a:ext cx="9433091" cy="538597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>
              <a:spcBef>
                <a:spcPct val="0"/>
              </a:spcBef>
            </a:pPr>
            <a:r>
              <a:rPr lang="en-US" altLang="en-US" sz="2999" dirty="0">
                <a:solidFill>
                  <a:srgbClr val="404040"/>
                </a:solidFill>
                <a:cs typeface="Arial" panose="020B0604020202020204" pitchFamily="34" charset="0"/>
              </a:rPr>
              <a:t>curl</a:t>
            </a:r>
            <a:r>
              <a:rPr lang="en-US" altLang="en-US" sz="2999" dirty="0">
                <a:solidFill>
                  <a:srgbClr val="40404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-X PUT </a:t>
            </a:r>
            <a:r>
              <a:rPr lang="en-US" altLang="en-US" sz="3200" dirty="0">
                <a:solidFill>
                  <a:srgbClr val="666666"/>
                </a:solidFill>
                <a:latin typeface="Menlo" panose="020B0609030804020204" pitchFamily="49" charset="0"/>
                <a:ea typeface="Times New Roman" panose="02020603050405020304" pitchFamily="18" charset="0"/>
                <a:hlinkClick r:id="rId2"/>
              </a:rPr>
              <a:t>‘server’/’database’</a:t>
            </a:r>
            <a:endParaRPr lang="en-US" altLang="en-US" sz="2999" dirty="0">
              <a:cs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5B17351-27E9-274C-BB8A-C6547BBB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6" y="1905474"/>
            <a:ext cx="9126168" cy="538597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6" tIns="45708" rIns="9141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>
              <a:spcBef>
                <a:spcPct val="0"/>
              </a:spcBef>
            </a:pPr>
            <a:r>
              <a:rPr lang="en-US" altLang="en-US" sz="2999" dirty="0">
                <a:solidFill>
                  <a:srgbClr val="404040"/>
                </a:solidFill>
                <a:latin typeface="Menlo" panose="020B0609030804020204" pitchFamily="49" charset="0"/>
              </a:rPr>
              <a:t>curl</a:t>
            </a:r>
            <a:r>
              <a:rPr lang="en-US" altLang="en-US" sz="2999" dirty="0">
                <a:solidFill>
                  <a:srgbClr val="40404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-X GET </a:t>
            </a:r>
            <a:r>
              <a:rPr lang="en-US" altLang="en-US" sz="3200" dirty="0">
                <a:solidFill>
                  <a:srgbClr val="666666"/>
                </a:solidFill>
                <a:latin typeface="Menlo" panose="020B0609030804020204" pitchFamily="49" charset="0"/>
                <a:ea typeface="Times New Roman" panose="02020603050405020304" pitchFamily="18" charset="0"/>
                <a:hlinkClick r:id="rId2"/>
              </a:rPr>
              <a:t>‘server’/’database’/’id’</a:t>
            </a:r>
            <a:endParaRPr lang="en-US" altLang="en-US" sz="2999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0E300AA-77D1-BA44-B7CD-4AE14054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6" y="3662246"/>
            <a:ext cx="12071077" cy="50781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66666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Curl –X </a:t>
            </a:r>
            <a:r>
              <a:rPr lang="en-US" altLang="en-US" sz="3000" dirty="0" err="1">
                <a:solidFill>
                  <a:srgbClr val="66666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DELETE</a:t>
            </a:r>
            <a:r>
              <a:rPr lang="en-US" altLang="en-US" sz="3000" dirty="0" err="1">
                <a:solidFill>
                  <a:srgbClr val="666666"/>
                </a:solidFill>
                <a:latin typeface="Menlo" panose="020B0609030804020204" pitchFamily="49" charset="0"/>
                <a:ea typeface="Times New Roman" panose="02020603050405020304" pitchFamily="18" charset="0"/>
                <a:hlinkClick r:id="rId2"/>
              </a:rPr>
              <a:t>‘server</a:t>
            </a:r>
            <a:r>
              <a:rPr lang="en-US" altLang="en-US" sz="3000" dirty="0">
                <a:solidFill>
                  <a:srgbClr val="666666"/>
                </a:solidFill>
                <a:latin typeface="Menlo" panose="020B0609030804020204" pitchFamily="49" charset="0"/>
                <a:ea typeface="Times New Roman" panose="02020603050405020304" pitchFamily="18" charset="0"/>
                <a:hlinkClick r:id="rId2"/>
              </a:rPr>
              <a:t>’/’database’/’id’?rev=</a:t>
            </a:r>
            <a:r>
              <a:rPr lang="en-US" altLang="en-US" sz="3000" dirty="0">
                <a:solidFill>
                  <a:srgbClr val="66666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‘</a:t>
            </a:r>
            <a:r>
              <a:rPr lang="en-US" altLang="en-US" sz="3000" dirty="0" err="1">
                <a:solidFill>
                  <a:srgbClr val="66666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revcode</a:t>
            </a:r>
            <a:r>
              <a:rPr lang="en-US" altLang="en-US" sz="3000" dirty="0">
                <a:solidFill>
                  <a:srgbClr val="66666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’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26066CF-2D8C-F644-B79E-7CA469746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8" y="1190301"/>
            <a:ext cx="5312738" cy="5076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en-US" altLang="en-US" sz="2999" dirty="0">
                <a:solidFill>
                  <a:srgbClr val="404040"/>
                </a:solidFill>
                <a:latin typeface="Menlo" panose="020B0609030804020204" pitchFamily="49" charset="0"/>
              </a:rPr>
              <a:t>curl</a:t>
            </a:r>
            <a:r>
              <a:rPr lang="en-US" altLang="en-US" sz="2999" dirty="0">
                <a:solidFill>
                  <a:srgbClr val="40404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--version</a:t>
            </a:r>
            <a:r>
              <a:rPr lang="en-US" altLang="en-US" sz="2999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0A04EA-3058-884B-9D71-F8B905048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3" y="4347522"/>
            <a:ext cx="12071076" cy="507691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126"/>
            <a:r>
              <a:rPr lang="en-US" altLang="en-US" sz="2999" dirty="0">
                <a:solidFill>
                  <a:srgbClr val="404040"/>
                </a:solidFill>
                <a:latin typeface="Menlo" panose="020B0609030804020204" pitchFamily="49" charset="0"/>
              </a:rPr>
              <a:t>curl –X PUT http://127.0.0.1:5984/</a:t>
            </a:r>
            <a:r>
              <a:rPr lang="en-US" altLang="en-US" sz="2999" dirty="0" err="1">
                <a:solidFill>
                  <a:srgbClr val="404040"/>
                </a:solidFill>
                <a:latin typeface="Menlo" panose="020B0609030804020204" pitchFamily="49" charset="0"/>
              </a:rPr>
              <a:t>ronny</a:t>
            </a:r>
            <a:endParaRPr lang="en-US" altLang="en-US" sz="2999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DFE7064-EE2B-5D40-AE93-86DF0396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3" y="5143620"/>
            <a:ext cx="11809311" cy="103103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6" tIns="45708" rIns="9141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sz="3200" dirty="0" err="1"/>
              <a:t>curl</a:t>
            </a:r>
            <a:r>
              <a:rPr lang="es-ES_tradnl" sz="3200" dirty="0"/>
              <a:t> -X PUT http://172.0.0.1:5984/</a:t>
            </a:r>
            <a:r>
              <a:rPr lang="es-ES_tradnl" sz="3200" dirty="0" err="1"/>
              <a:t>database</a:t>
            </a:r>
            <a:r>
              <a:rPr lang="es-ES_tradnl" sz="3200" dirty="0"/>
              <a:t>/"id" -d '{ "</a:t>
            </a:r>
            <a:r>
              <a:rPr lang="es-ES_tradnl" sz="3200" dirty="0" err="1"/>
              <a:t>name</a:t>
            </a:r>
            <a:r>
              <a:rPr lang="es-ES_tradnl" sz="3200" dirty="0"/>
              <a:t>":"</a:t>
            </a:r>
            <a:r>
              <a:rPr lang="es-ES_tradnl" sz="3200" dirty="0" err="1"/>
              <a:t>ronny</a:t>
            </a:r>
            <a:r>
              <a:rPr lang="es-ES_tradnl" sz="3200" dirty="0"/>
              <a:t>"  }'</a:t>
            </a:r>
          </a:p>
        </p:txBody>
      </p:sp>
    </p:spTree>
    <p:extLst>
      <p:ext uri="{BB962C8B-B14F-4D97-AF65-F5344CB8AC3E}">
        <p14:creationId xmlns:p14="http://schemas.microsoft.com/office/powerpoint/2010/main" val="33528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871D-FDE6-364E-850F-950C1705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8E29-AEDD-2C46-97BA-47160AC8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/>
              <a:t>Utilizar CURL para:</a:t>
            </a:r>
          </a:p>
          <a:p>
            <a:r>
              <a:rPr lang="es-ES_tradnl" dirty="0"/>
              <a:t>Crear la base de datos ”cheques” en </a:t>
            </a:r>
            <a:r>
              <a:rPr lang="es-ES_tradnl" dirty="0" err="1"/>
              <a:t>couchdb</a:t>
            </a:r>
            <a:r>
              <a:rPr lang="es-ES_tradnl" dirty="0"/>
              <a:t>.</a:t>
            </a:r>
          </a:p>
          <a:p>
            <a:r>
              <a:rPr lang="es-ES_tradnl" dirty="0"/>
              <a:t>Crear dos documentos con los siguientes atributos.</a:t>
            </a:r>
          </a:p>
          <a:p>
            <a:r>
              <a:rPr lang="es-ES_tradnl" dirty="0"/>
              <a:t>Titular</a:t>
            </a:r>
          </a:p>
          <a:p>
            <a:r>
              <a:rPr lang="es-ES_tradnl" dirty="0"/>
              <a:t>Monto</a:t>
            </a:r>
          </a:p>
          <a:p>
            <a:r>
              <a:rPr lang="es-ES_tradnl" dirty="0"/>
              <a:t>Beneficiario</a:t>
            </a:r>
          </a:p>
          <a:p>
            <a:r>
              <a:rPr lang="es-ES_tradnl" dirty="0"/>
              <a:t>Fecha vencimiento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2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9205F-FE4E-4486-98B1-C16BCBD7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BIBLIOGRAFÍA.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8B6EC-CDB2-49D0-A618-5C89CCA9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[1]  </a:t>
            </a:r>
            <a:r>
              <a:rPr lang="es-EC" dirty="0" err="1"/>
              <a:t>CouchDB</a:t>
            </a:r>
            <a:r>
              <a:rPr lang="es-EC" dirty="0"/>
              <a:t>, «</a:t>
            </a:r>
            <a:r>
              <a:rPr lang="es-EC" dirty="0" err="1"/>
              <a:t>CouchDB</a:t>
            </a:r>
            <a:r>
              <a:rPr lang="es-EC" dirty="0"/>
              <a:t>,» [En línea]. </a:t>
            </a:r>
            <a:r>
              <a:rPr lang="es-EC" dirty="0" err="1"/>
              <a:t>Available</a:t>
            </a:r>
            <a:r>
              <a:rPr lang="es-EC" dirty="0"/>
              <a:t>: https://docs.couchdb.org/en/stable/intro/curl.html. [Último acceso: 26 Enero 2020].</a:t>
            </a:r>
          </a:p>
          <a:p>
            <a:r>
              <a:rPr lang="es-EC" dirty="0"/>
              <a:t>[2] </a:t>
            </a:r>
            <a:r>
              <a:rPr lang="es-EC" dirty="0" err="1"/>
              <a:t>tutorialespoint</a:t>
            </a:r>
            <a:r>
              <a:rPr lang="es-EC" dirty="0"/>
              <a:t>, «</a:t>
            </a:r>
            <a:r>
              <a:rPr lang="es-EC" dirty="0" err="1"/>
              <a:t>tutorialespoint</a:t>
            </a:r>
            <a:r>
              <a:rPr lang="es-EC" dirty="0"/>
              <a:t>,» [En línea]. </a:t>
            </a:r>
            <a:r>
              <a:rPr lang="es-EC" dirty="0" err="1"/>
              <a:t>Available</a:t>
            </a:r>
            <a:r>
              <a:rPr lang="es-EC" dirty="0"/>
              <a:t>: https://www.tutorialspoint.com/couchdb/couchdb_curl_futon.htm. [Último acceso: 26 Enero 2020].</a:t>
            </a:r>
          </a:p>
          <a:p>
            <a:r>
              <a:rPr lang="es-EC" dirty="0"/>
              <a:t>[3] </a:t>
            </a:r>
            <a:r>
              <a:rPr lang="es-EC" dirty="0" err="1"/>
              <a:t>Adictosaltrabajo</a:t>
            </a:r>
            <a:r>
              <a:rPr lang="es-EC" dirty="0"/>
              <a:t>, «</a:t>
            </a:r>
            <a:r>
              <a:rPr lang="es-EC" dirty="0" err="1"/>
              <a:t>adictosaltrabajo</a:t>
            </a:r>
            <a:r>
              <a:rPr lang="es-EC" dirty="0"/>
              <a:t>,» [En línea]. </a:t>
            </a:r>
            <a:r>
              <a:rPr lang="es-EC" dirty="0" err="1"/>
              <a:t>Available</a:t>
            </a:r>
            <a:r>
              <a:rPr lang="es-EC" dirty="0"/>
              <a:t>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https://www.adictosaltrabajo.com/2018/11/27/primeros-pasos-con-couchdb/</a:t>
            </a:r>
            <a:r>
              <a:rPr lang="es-EC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09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5886" y="901808"/>
            <a:ext cx="4116769" cy="1312253"/>
          </a:xfrm>
        </p:spPr>
        <p:txBody>
          <a:bodyPr/>
          <a:lstStyle/>
          <a:p>
            <a:r>
              <a:rPr lang="es-ES" b="1" dirty="0"/>
              <a:t>Instalación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6" t="6620" r="64088"/>
          <a:stretch/>
        </p:blipFill>
        <p:spPr>
          <a:xfrm>
            <a:off x="5967380" y="1672428"/>
            <a:ext cx="3011357" cy="35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242" y="808475"/>
            <a:ext cx="9598700" cy="720025"/>
          </a:xfrm>
        </p:spPr>
        <p:txBody>
          <a:bodyPr>
            <a:normAutofit fontScale="90000"/>
          </a:bodyPr>
          <a:lstStyle/>
          <a:p>
            <a:r>
              <a:rPr lang="es-ES" dirty="0"/>
              <a:t>1.- Debemos ingresar a la pagina principal de </a:t>
            </a:r>
            <a:r>
              <a:rPr lang="es-ES" dirty="0" err="1"/>
              <a:t>CouchDB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https://couchdb.apache.org/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" r="14022"/>
          <a:stretch/>
        </p:blipFill>
        <p:spPr>
          <a:xfrm>
            <a:off x="1371243" y="2287333"/>
            <a:ext cx="9923294" cy="37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8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E0714B0-5DF7-4A43-B196-965F3D559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2" t="21256" r="31250" b="27502"/>
          <a:stretch/>
        </p:blipFill>
        <p:spPr>
          <a:xfrm>
            <a:off x="2188096" y="709406"/>
            <a:ext cx="7880933" cy="443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1F0B6B-E769-4A69-8148-FCC6CAD3A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0" t="21891" r="31913" b="27079"/>
          <a:stretch/>
        </p:blipFill>
        <p:spPr>
          <a:xfrm>
            <a:off x="1796963" y="261452"/>
            <a:ext cx="7265163" cy="56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E98985-39C9-453B-8BCF-CCF30A2EA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7" t="21574" r="31429" b="27396"/>
          <a:stretch/>
        </p:blipFill>
        <p:spPr>
          <a:xfrm>
            <a:off x="1614101" y="323788"/>
            <a:ext cx="6931324" cy="53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3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56FF2B-2EA5-4D36-B81B-CB84B0993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7" t="21361" r="31429" b="26761"/>
          <a:stretch/>
        </p:blipFill>
        <p:spPr>
          <a:xfrm>
            <a:off x="1848827" y="660404"/>
            <a:ext cx="6895329" cy="54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721</Words>
  <Application>Microsoft Macintosh PowerPoint</Application>
  <PresentationFormat>Custom</PresentationFormat>
  <Paragraphs>86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Corbel</vt:lpstr>
      <vt:lpstr>Impact</vt:lpstr>
      <vt:lpstr>Menlo</vt:lpstr>
      <vt:lpstr>Roboto Slab</vt:lpstr>
      <vt:lpstr>Office Theme</vt:lpstr>
      <vt:lpstr>Couchdb</vt:lpstr>
      <vt:lpstr>JSON</vt:lpstr>
      <vt:lpstr>Qué es CouchDB?</vt:lpstr>
      <vt:lpstr>Instalación</vt:lpstr>
      <vt:lpstr>1.- Debemos ingresar a la pagina principal de CouchDB https://couchdb.apache.org/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CONFIGURACIÓN</vt:lpstr>
      <vt:lpstr>Configuración mediante el archivo local.ini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UTILIZACION</vt:lpstr>
      <vt:lpstr>PUT (CREAR)</vt:lpstr>
      <vt:lpstr>¿PARA QUÉ SIRVE?</vt:lpstr>
      <vt:lpstr>POR MEDIO DE COMANDOS (cURL)</vt:lpstr>
      <vt:lpstr>¿Qué es cURL?</vt:lpstr>
      <vt:lpstr>CREAR BASE DE DATOS.</vt:lpstr>
      <vt:lpstr>CREAR DOCUMENTO.</vt:lpstr>
      <vt:lpstr>MODO GRÁFICO.</vt:lpstr>
      <vt:lpstr>CREAR BASE DE DATOS.</vt:lpstr>
      <vt:lpstr>PowerPoint Presentation</vt:lpstr>
      <vt:lpstr>CREAR DOCUMENTO</vt:lpstr>
      <vt:lpstr>PowerPoint Presentation</vt:lpstr>
      <vt:lpstr>CREAR VISTA</vt:lpstr>
      <vt:lpstr>PowerPoint Presentation</vt:lpstr>
      <vt:lpstr>RESUMEN CURL</vt:lpstr>
      <vt:lpstr>Ejercicio</vt:lpstr>
      <vt:lpstr>BIBLIOGRAFÍA.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Couchdb</dc:title>
  <dc:creator>ANDREA LIZETH QUISHPE ZAPATA</dc:creator>
  <cp:lastModifiedBy>RONNY PATRICIO CAJAS BENITEZ</cp:lastModifiedBy>
  <cp:revision>38</cp:revision>
  <dcterms:created xsi:type="dcterms:W3CDTF">2020-01-30T01:38:35Z</dcterms:created>
  <dcterms:modified xsi:type="dcterms:W3CDTF">2020-01-31T18:48:08Z</dcterms:modified>
</cp:coreProperties>
</file>