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796088" cy="99282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5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5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3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6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16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25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84F5-DD62-40CD-8DD4-770A83D54068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56CA-943A-46AD-B250-5785CD5E1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9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99732"/>
              </p:ext>
            </p:extLst>
          </p:nvPr>
        </p:nvGraphicFramePr>
        <p:xfrm>
          <a:off x="323528" y="1556795"/>
          <a:ext cx="8352926" cy="496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462"/>
                <a:gridCol w="779683"/>
                <a:gridCol w="779683"/>
                <a:gridCol w="779683"/>
                <a:gridCol w="779683"/>
                <a:gridCol w="779683"/>
                <a:gridCol w="779683"/>
                <a:gridCol w="779683"/>
                <a:gridCol w="779683"/>
              </a:tblGrid>
              <a:tr h="9553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　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a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b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c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d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f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g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h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3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600" u="none" strike="noStrike">
                          <a:effectLst/>
                        </a:rPr>
                        <a:t>クッキー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1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3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600" u="none" strike="noStrike">
                          <a:effectLst/>
                        </a:rPr>
                        <a:t>ポテチ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3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600" u="none" strike="noStrike">
                          <a:effectLst/>
                        </a:rPr>
                        <a:t>チョコ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1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7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500</a:t>
                      </a:r>
                      <a:r>
                        <a:rPr lang="ja-JP" altLang="en-US" sz="3600" u="none" strike="noStrike" dirty="0">
                          <a:effectLst/>
                        </a:rPr>
                        <a:t>円</a:t>
                      </a:r>
                      <a:r>
                        <a:rPr lang="ja-JP" altLang="en-US" sz="3600" u="none" strike="noStrike" dirty="0" smtClean="0">
                          <a:effectLst/>
                        </a:rPr>
                        <a:t>超</a:t>
                      </a:r>
                      <a:endParaRPr lang="en-US" altLang="ja-JP" sz="3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（教師）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1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1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>
                          <a:effectLst/>
                        </a:rPr>
                        <a:t>0</a:t>
                      </a:r>
                      <a:endParaRPr lang="en-US" altLang="ja-JP" sz="3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u="none" strike="noStrike" dirty="0">
                          <a:effectLst/>
                        </a:rPr>
                        <a:t>0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251520" y="116632"/>
            <a:ext cx="6479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ニューロンの学習シート　（１）</a:t>
            </a:r>
            <a:endParaRPr kumimoji="1" lang="en-US" altLang="ja-JP" sz="4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95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７</a:t>
            </a:r>
            <a:r>
              <a:rPr kumimoji="1" lang="ja-JP" altLang="en-US" dirty="0" smtClean="0"/>
              <a:t>回目の試行（ｈ）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７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3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８回目の試行（ｃ）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８回目の学習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3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ja-JP" altLang="en-US" dirty="0" smtClean="0"/>
              <a:t>回目の試行（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99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１０回目の試行（ｄ）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１０回目の学習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１１回目の試行（ｆ）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１２回目の試行（ｇ）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１２回目の学習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１３回目の試行（ｂ）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１３回目の学習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643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１４回目の試行（ａ）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１４回目の学習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１５回目の試行（ｃ）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１５回目の学習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１６回目の試行（ｄ）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１６回目の学習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84131"/>
              </p:ext>
            </p:extLst>
          </p:nvPr>
        </p:nvGraphicFramePr>
        <p:xfrm>
          <a:off x="58274" y="260649"/>
          <a:ext cx="8992428" cy="6260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428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7200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学習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20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対象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-1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8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7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教師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6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1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出力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6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１７回目の試行（ｂ）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１７回目の学習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１８回目の試行（ｆ）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１８回目の学習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１９回目の試行（ｃ）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１９回目の学習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２０回目の試行（ｄ）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２０回目の学習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学習成果の確認（ｅ）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9807" y="3527296"/>
            <a:ext cx="8412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結果はどうでしたか？</a:t>
            </a:r>
            <a:endParaRPr kumimoji="1" lang="en-US" altLang="ja-JP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正しく学習できていれば、「教師」と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「出力」の値が同じになります</a:t>
            </a:r>
            <a:endParaRPr lang="en-US" altLang="ja-JP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つま</a:t>
            </a:r>
            <a:r>
              <a:rPr lang="ja-JP" altLang="en-US" sz="3600" dirty="0" smtClean="0"/>
              <a:t>り与えられた問題に対して、正解を出せたことになります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37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回目の試行（ｂ）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594259" y="272065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6801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/>
          <p:nvPr/>
        </p:nvCxnSpPr>
        <p:spPr>
          <a:xfrm flipH="1">
            <a:off x="6088106" y="2204864"/>
            <a:ext cx="1881529" cy="1656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2714388" y="3089982"/>
            <a:ext cx="458441" cy="675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104569" y="2984830"/>
            <a:ext cx="2271695" cy="128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2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</a:t>
            </a:r>
            <a:r>
              <a:rPr kumimoji="1" lang="ja-JP" altLang="en-US" dirty="0" smtClean="0"/>
              <a:t>回目の試行（ｆ）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594259" y="272065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6801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6088106" y="2204864"/>
            <a:ext cx="1881529" cy="1656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2714388" y="3089982"/>
            <a:ext cx="458441" cy="675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104569" y="2984830"/>
            <a:ext cx="2271695" cy="128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0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回目の試行（ｄ）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86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３回目の試行（ａ）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３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03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４</a:t>
            </a:r>
            <a:r>
              <a:rPr kumimoji="1" lang="ja-JP" altLang="en-US" dirty="0" smtClean="0"/>
              <a:t>回目の試行（ｃ）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４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５</a:t>
            </a:r>
            <a:r>
              <a:rPr kumimoji="1" lang="ja-JP" altLang="en-US" dirty="0" smtClean="0"/>
              <a:t>回目の試行（ｇ）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５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836" y="11663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６</a:t>
            </a:r>
            <a:r>
              <a:rPr kumimoji="1" lang="ja-JP" altLang="en-US" dirty="0" smtClean="0"/>
              <a:t>回目の試行（ｂ）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3648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779" y="8559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403648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579" y="16564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7819" y="24401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3419872" y="548680"/>
            <a:ext cx="2592288" cy="2656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15816" y="75258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915816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915816" y="233675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0990" y="8873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5790" y="16877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1030" y="24714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53030" y="891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77830" y="1692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3070" y="247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23" name="フリーフォーム 22"/>
          <p:cNvSpPr/>
          <p:nvPr/>
        </p:nvSpPr>
        <p:spPr>
          <a:xfrm>
            <a:off x="4644008" y="628722"/>
            <a:ext cx="590932" cy="2461260"/>
          </a:xfrm>
          <a:custGeom>
            <a:avLst/>
            <a:gdLst>
              <a:gd name="connsiteX0" fmla="*/ 610225 w 709285"/>
              <a:gd name="connsiteY0" fmla="*/ 0 h 2461260"/>
              <a:gd name="connsiteX1" fmla="*/ 625 w 709285"/>
              <a:gd name="connsiteY1" fmla="*/ 1211580 h 2461260"/>
              <a:gd name="connsiteX2" fmla="*/ 709285 w 709285"/>
              <a:gd name="connsiteY2" fmla="*/ 2461260 h 24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285" h="2461260">
                <a:moveTo>
                  <a:pt x="610225" y="0"/>
                </a:moveTo>
                <a:cubicBezTo>
                  <a:pt x="297170" y="400685"/>
                  <a:pt x="-15885" y="801370"/>
                  <a:pt x="625" y="1211580"/>
                </a:cubicBezTo>
                <a:cubicBezTo>
                  <a:pt x="17135" y="1621790"/>
                  <a:pt x="363210" y="2041525"/>
                  <a:pt x="709285" y="24612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5613" y="1272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5613" y="2085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879649" y="15170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96057" y="154467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1" idx="6"/>
            <a:endCxn id="28" idx="1"/>
          </p:cNvCxnSpPr>
          <p:nvPr/>
        </p:nvCxnSpPr>
        <p:spPr>
          <a:xfrm flipV="1">
            <a:off x="6012160" y="1868706"/>
            <a:ext cx="883897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1774" y="11663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閾値６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83069" y="119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064614" y="73763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59227" y="38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7969635" y="15567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69635" y="1242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8781" y="6712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出力＝差分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76264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80395" y="42672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クッキー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6264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05195" y="50677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ポテチ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4376264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420435" y="5851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チョコ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201156" y="416386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201156" y="495595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2201156" y="574804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59420" y="4298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84220" y="5099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99460" y="5882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7544129" y="417506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544129" y="4967150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544129" y="5759238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81189" y="4309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05989" y="51102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921229" y="58939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w3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8684" y="33027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６</a:t>
            </a:r>
            <a:r>
              <a:rPr kumimoji="1" lang="ja-JP" altLang="en-US" dirty="0" smtClean="0"/>
              <a:t>回目の学習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195768" y="37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224181" y="3672126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1836" y="430952"/>
            <a:ext cx="854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391677" y="429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25040" y="44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重み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76264" y="375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430054" y="445190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6430054" y="6083544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430053" y="5268050"/>
            <a:ext cx="4012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5434968" y="4165416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4967" y="3790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5434968" y="4944014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5440033" y="5749592"/>
            <a:ext cx="64807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67745" y="4267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092545" y="5067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07785" y="5851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25040" y="429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949840" y="5099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965080" y="5882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16652" y="151704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以上なら１</a:t>
            </a:r>
            <a:endParaRPr kumimoji="1" lang="en-US" altLang="ja-JP" dirty="0" smtClean="0"/>
          </a:p>
          <a:p>
            <a:r>
              <a:rPr lang="ja-JP" altLang="en-US" dirty="0" smtClean="0"/>
              <a:t>未満なら０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3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1564</Words>
  <Application>Microsoft Office PowerPoint</Application>
  <PresentationFormat>画面に合わせる (4:3)</PresentationFormat>
  <Paragraphs>1305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NS</dc:creator>
  <cp:lastModifiedBy>NS</cp:lastModifiedBy>
  <cp:revision>17</cp:revision>
  <cp:lastPrinted>2016-11-08T09:01:05Z</cp:lastPrinted>
  <dcterms:created xsi:type="dcterms:W3CDTF">2016-06-13T08:49:33Z</dcterms:created>
  <dcterms:modified xsi:type="dcterms:W3CDTF">2016-12-28T07:26:41Z</dcterms:modified>
</cp:coreProperties>
</file>