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84A"/>
    <a:srgbClr val="659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8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75000"/>
                <a:alpha val="7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2D64-EFF0-4708-B85E-8B4DEC43B8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00E7-DF61-4F37-A76E-404D1E45C2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6" y="1655763"/>
            <a:ext cx="12363451" cy="26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209" y="1914222"/>
            <a:ext cx="12363451" cy="261116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6273225"/>
            <a:ext cx="438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Merci de votre Attention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03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014" y="566409"/>
            <a:ext cx="9117169" cy="1325563"/>
          </a:xfrm>
          <a:noFill/>
        </p:spPr>
        <p:txBody>
          <a:bodyPr>
            <a:noAutofit/>
          </a:bodyPr>
          <a:lstStyle/>
          <a:p>
            <a:r>
              <a:rPr lang="fr-FR" sz="7500" u="sng" spc="600" dirty="0" smtClean="0">
                <a:ln w="38100">
                  <a:noFill/>
                </a:ln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Généralité:</a:t>
            </a:r>
            <a:endParaRPr lang="en-US" sz="7500" u="sng" spc="600" dirty="0">
              <a:ln w="38100">
                <a:noFill/>
              </a:ln>
              <a:solidFill>
                <a:schemeClr val="bg1"/>
              </a:solidFill>
              <a:latin typeface="Bahnschrift SemiBold" panose="020B0502040204020203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2472744" cy="522245"/>
          </a:xfrm>
        </p:spPr>
      </p:pic>
      <p:sp>
        <p:nvSpPr>
          <p:cNvPr id="9" name="ZoneTexte 8"/>
          <p:cNvSpPr txBox="1"/>
          <p:nvPr/>
        </p:nvSpPr>
        <p:spPr>
          <a:xfrm>
            <a:off x="220014" y="1891972"/>
            <a:ext cx="124270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Foundation est un Framework CSS open-source créé par </a:t>
            </a:r>
          </a:p>
          <a:p>
            <a:pPr>
              <a:buClr>
                <a:schemeClr val="bg1"/>
              </a:buClr>
              <a:buSzPct val="75000"/>
            </a:pPr>
            <a:r>
              <a:rPr lang="fr-FR" sz="3400" dirty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</a:t>
            </a: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</a:t>
            </a:r>
            <a:r>
              <a:rPr lang="fr-FR" sz="3400" dirty="0" err="1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Zurb</a:t>
            </a: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, conçu pour aider les développeurs à construire des</a:t>
            </a:r>
          </a:p>
          <a:p>
            <a:pPr>
              <a:buClr>
                <a:schemeClr val="bg1"/>
              </a:buClr>
              <a:buSzPct val="75000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 sites web réactifs et des applications modernes.</a:t>
            </a:r>
            <a:endParaRPr lang="fr-FR" sz="3400" dirty="0">
              <a:solidFill>
                <a:schemeClr val="bg1"/>
              </a:solidFill>
              <a:latin typeface="Bahnschrift SemiBold" panose="020B0502040204020203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0255" y="3108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0015" y="3832336"/>
            <a:ext cx="119719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Offrant des éléments préfabriqués, il évite aux utilisateurs de construire les éléments de base à partir de zéro.</a:t>
            </a:r>
            <a:endParaRPr lang="en-US" sz="3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94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2472744" cy="522245"/>
          </a:xfrm>
        </p:spPr>
      </p:pic>
      <p:sp>
        <p:nvSpPr>
          <p:cNvPr id="9" name="ZoneTexte 8"/>
          <p:cNvSpPr txBox="1"/>
          <p:nvPr/>
        </p:nvSpPr>
        <p:spPr>
          <a:xfrm>
            <a:off x="220015" y="823026"/>
            <a:ext cx="113709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De côté Responsive, Foundation suit une approche mobile-first, Il commence à définir les styles pour les petits écrans avant d’ajouter les styles spécifiques pour les écrans plus larges. </a:t>
            </a:r>
            <a:endParaRPr lang="fr-FR" sz="3400" dirty="0">
              <a:solidFill>
                <a:schemeClr val="bg1"/>
              </a:solidFill>
              <a:latin typeface="Bahnschrift SemiBold" panose="020B0502040204020203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0255" y="3108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0014" y="3326713"/>
            <a:ext cx="119719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Foundation possède une grande variété de composants personnalisables qui répond à nos besoins comme les boutons, menus de navigation, des formulaires, des accordéons, …</a:t>
            </a:r>
            <a:endParaRPr lang="en-US" sz="3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967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014" y="566409"/>
            <a:ext cx="9117169" cy="1325563"/>
          </a:xfrm>
          <a:noFill/>
        </p:spPr>
        <p:txBody>
          <a:bodyPr>
            <a:noAutofit/>
          </a:bodyPr>
          <a:lstStyle/>
          <a:p>
            <a:r>
              <a:rPr lang="fr-FR" sz="7500" u="sng" spc="600" dirty="0" smtClean="0">
                <a:ln w="38100">
                  <a:noFill/>
                </a:ln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Spécificité</a:t>
            </a:r>
            <a:endParaRPr lang="en-US" sz="7500" u="sng" spc="600" dirty="0">
              <a:ln w="38100">
                <a:noFill/>
              </a:ln>
              <a:solidFill>
                <a:schemeClr val="bg1"/>
              </a:solidFill>
              <a:latin typeface="Bahnschrift SemiBold" panose="020B0502040204020203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2472744" cy="522245"/>
          </a:xfrm>
        </p:spPr>
      </p:pic>
      <p:sp>
        <p:nvSpPr>
          <p:cNvPr id="9" name="ZoneTexte 8"/>
          <p:cNvSpPr txBox="1"/>
          <p:nvPr/>
        </p:nvSpPr>
        <p:spPr>
          <a:xfrm>
            <a:off x="220014" y="1891972"/>
            <a:ext cx="11821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</a:t>
            </a:r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Modulaire: </a:t>
            </a:r>
            <a:r>
              <a:rPr lang="fr-FR" sz="36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Au lieu de charger tout les composants,</a:t>
            </a:r>
          </a:p>
          <a:p>
            <a:pPr>
              <a:buClr>
                <a:schemeClr val="bg1"/>
              </a:buClr>
              <a:buSzPct val="75000"/>
            </a:pPr>
            <a:r>
              <a:rPr lang="fr-FR" sz="3600" b="1" dirty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l</a:t>
            </a:r>
            <a:r>
              <a:rPr lang="fr-FR" sz="3600" b="1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es développeurs peuvent appeler que ceux qui leurs sont nécessaires.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40255" y="3108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0014" y="3108375"/>
            <a:ext cx="122419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				Cela conduit à une meilleure performance </a:t>
            </a:r>
          </a:p>
          <a:p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et réduit le risque de surcharge du site.</a:t>
            </a:r>
            <a:endParaRPr lang="en-US" sz="3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0014" y="4247148"/>
            <a:ext cx="11821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</a:t>
            </a:r>
            <a:r>
              <a:rPr lang="fr-FR" sz="4000" b="1" dirty="0" err="1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Grid</a:t>
            </a:r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-system: </a:t>
            </a:r>
            <a:r>
              <a:rPr lang="fr-FR" sz="36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Il utilise une système de grille flexible basé sur 12 colonnes, ce qui permet une mise en page adaptables à travers différents formats d’écrans.</a:t>
            </a:r>
            <a:endParaRPr lang="fr-FR" sz="3600" b="1" dirty="0" smtClean="0">
              <a:solidFill>
                <a:schemeClr val="bg1"/>
              </a:solidFill>
              <a:latin typeface="Bahnschrift SemiBold" panose="020B0502040204020203" pitchFamily="34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68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2472744" cy="522245"/>
          </a:xfrm>
        </p:spPr>
      </p:pic>
      <p:sp>
        <p:nvSpPr>
          <p:cNvPr id="4" name="ZoneTexte 3"/>
          <p:cNvSpPr txBox="1"/>
          <p:nvPr/>
        </p:nvSpPr>
        <p:spPr>
          <a:xfrm>
            <a:off x="740255" y="3108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0014" y="923161"/>
            <a:ext cx="119719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Accessibilité: </a:t>
            </a:r>
            <a:r>
              <a:rPr lang="fr-FR" sz="32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Foundation a été conçu tout en considérant les différents types de navigateurs, les personnes en situation de handicap tel que ceux qui naviguent avec des navigateurs plus anciennes, ouvrant ainsi le site à un plus large public.</a:t>
            </a:r>
            <a:endParaRPr lang="en-US" sz="3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0014" y="3754706"/>
            <a:ext cx="119719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Personnalisation: </a:t>
            </a:r>
            <a:r>
              <a:rPr lang="fr-FR" sz="32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Foundation a été construit sur </a:t>
            </a:r>
            <a:r>
              <a:rPr lang="fr-FR" sz="3200" dirty="0" err="1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Sass</a:t>
            </a:r>
            <a:r>
              <a:rPr lang="fr-FR" sz="32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. Cela étant dit, les développeurs peuvent modifier facilement les variables dans </a:t>
            </a:r>
            <a:r>
              <a:rPr lang="fr-FR" sz="3200" dirty="0" err="1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Sass</a:t>
            </a:r>
            <a:r>
              <a:rPr lang="fr-FR" sz="32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selon leurs besoins sans affecter les fichiers CSS de base.</a:t>
            </a:r>
            <a:endParaRPr lang="en-US" sz="3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100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014" y="566409"/>
            <a:ext cx="9117169" cy="1325563"/>
          </a:xfrm>
          <a:noFill/>
        </p:spPr>
        <p:txBody>
          <a:bodyPr>
            <a:noAutofit/>
          </a:bodyPr>
          <a:lstStyle/>
          <a:p>
            <a:r>
              <a:rPr lang="fr-FR" sz="7000" u="sng" spc="600" dirty="0" smtClean="0">
                <a:ln w="38100">
                  <a:noFill/>
                </a:ln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Conclusion:</a:t>
            </a:r>
            <a:endParaRPr lang="en-US" sz="7000" u="sng" spc="600" dirty="0">
              <a:ln w="38100">
                <a:noFill/>
              </a:ln>
              <a:solidFill>
                <a:schemeClr val="bg1"/>
              </a:solidFill>
              <a:latin typeface="Bahnschrift SemiBold" panose="020B0502040204020203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2472744" cy="522245"/>
          </a:xfrm>
        </p:spPr>
      </p:pic>
      <p:sp>
        <p:nvSpPr>
          <p:cNvPr id="9" name="ZoneTexte 8"/>
          <p:cNvSpPr txBox="1"/>
          <p:nvPr/>
        </p:nvSpPr>
        <p:spPr>
          <a:xfrm>
            <a:off x="220014" y="1891972"/>
            <a:ext cx="116800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Foundation est un Framework Front-end qui se distingue</a:t>
            </a:r>
          </a:p>
          <a:p>
            <a:pPr>
              <a:buClr>
                <a:schemeClr val="bg1"/>
              </a:buClr>
              <a:buSzPct val="75000"/>
            </a:pPr>
            <a:r>
              <a:rPr lang="fr-FR" sz="3400" dirty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p</a:t>
            </a: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ar sa modularité, sa personnalisation via </a:t>
            </a:r>
            <a:r>
              <a:rPr lang="fr-FR" sz="3400" dirty="0" err="1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Sass</a:t>
            </a: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 et surtout son attention à l’accessibilité.</a:t>
            </a:r>
            <a:endParaRPr lang="fr-FR" sz="3400" dirty="0">
              <a:solidFill>
                <a:schemeClr val="bg1"/>
              </a:solidFill>
              <a:latin typeface="Bahnschrift SemiBold" panose="020B0502040204020203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0255" y="3108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0015" y="3832336"/>
            <a:ext cx="119719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75000"/>
              <a:buFont typeface="Wingdings" panose="05000000000000000000" pitchFamily="2" charset="2"/>
              <a:buChar char="v"/>
            </a:pPr>
            <a:r>
              <a:rPr lang="fr-FR" sz="3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Il fait l’objet d’un outil idéal pour les développeurs à la recherche d’un Framework robuste, performant et facile à adapter à des projets spécifique.</a:t>
            </a:r>
            <a:endParaRPr lang="en-US" sz="3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15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730" y="566409"/>
            <a:ext cx="12273566" cy="1325563"/>
          </a:xfrm>
          <a:noFill/>
        </p:spPr>
        <p:txBody>
          <a:bodyPr>
            <a:noAutofit/>
          </a:bodyPr>
          <a:lstStyle/>
          <a:p>
            <a:r>
              <a:rPr lang="fr-FR" sz="6000" b="1" u="sng" spc="600" dirty="0" smtClean="0">
                <a:ln w="38100">
                  <a:noFill/>
                </a:ln>
                <a:solidFill>
                  <a:schemeClr val="bg1"/>
                </a:solidFill>
                <a:latin typeface="Bahnschrift SemiBold" panose="020B0502040204020203" pitchFamily="34" charset="0"/>
                <a:ea typeface="Adobe Fan Heiti Std B" panose="020B0700000000000000" pitchFamily="34" charset="-128"/>
              </a:rPr>
              <a:t>UTILISATION:</a:t>
            </a:r>
            <a:endParaRPr lang="en-US" sz="5400" b="1" u="sng" spc="600" dirty="0">
              <a:ln w="38100">
                <a:noFill/>
              </a:ln>
              <a:solidFill>
                <a:schemeClr val="bg1"/>
              </a:solidFill>
              <a:latin typeface="Bahnschrift SemiBold" panose="020B0502040204020203" pitchFamily="34" charset="0"/>
              <a:ea typeface="Adobe Fan Heiti Std B" panose="020B0700000000000000" pitchFamily="34" charset="-128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2472744" cy="522245"/>
          </a:xfrm>
        </p:spPr>
      </p:pic>
      <p:sp>
        <p:nvSpPr>
          <p:cNvPr id="4" name="ZoneTexte 3"/>
          <p:cNvSpPr txBox="1"/>
          <p:nvPr/>
        </p:nvSpPr>
        <p:spPr>
          <a:xfrm>
            <a:off x="740255" y="3108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8186" y="1769547"/>
            <a:ext cx="100326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r>
              <a:rPr lang="fr-FR" sz="3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#Méthode 1: </a:t>
            </a:r>
            <a:r>
              <a:rPr lang="fr-FR" sz="3400" u="sng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Methode</a:t>
            </a:r>
            <a:r>
              <a:rPr lang="fr-FR" sz="3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CDN </a:t>
            </a:r>
            <a:endParaRPr lang="en-US" sz="3400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47730" y="2385100"/>
            <a:ext cx="10862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Il suffit de charger le CSS de Foundation depuis un serveur distant</a:t>
            </a:r>
            <a:endParaRPr lang="en-US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" y="2977281"/>
            <a:ext cx="12192001" cy="450892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</a:t>
            </a:r>
            <a:r>
              <a:rPr lang="fr-FR" sz="2000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head</a:t>
            </a:r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&gt;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    …</a:t>
            </a:r>
          </a:p>
          <a:p>
            <a:pPr algn="ctr"/>
            <a:r>
              <a:rPr lang="fr-FR" sz="2000" b="1" dirty="0" smtClean="0">
                <a:solidFill>
                  <a:schemeClr val="bg1">
                    <a:lumMod val="75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&lt;!– Lier le  CSS--</a:t>
            </a:r>
            <a:r>
              <a:rPr lang="fr-FR" sz="2000" b="1" dirty="0" smtClean="0">
                <a:solidFill>
                  <a:schemeClr val="bg1">
                    <a:lumMod val="75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  <a:sym typeface="Wingdings" panose="05000000000000000000" pitchFamily="2" charset="2"/>
              </a:rPr>
              <a:t>&gt;</a:t>
            </a:r>
            <a:endParaRPr lang="fr-FR" sz="1600" b="1" dirty="0" smtClean="0">
              <a:solidFill>
                <a:schemeClr val="bg1">
                  <a:lumMod val="75000"/>
                </a:schemeClr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&lt;link </a:t>
            </a:r>
            <a:r>
              <a:rPr lang="en-US" b="1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rel</a:t>
            </a:r>
            <a:r>
              <a:rPr lang="en-US" b="1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="</a:t>
            </a:r>
            <a:r>
              <a:rPr lang="en-US" b="1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stylesheet</a:t>
            </a:r>
            <a:r>
              <a:rPr lang="en-US" b="1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" </a:t>
            </a:r>
            <a:r>
              <a:rPr lang="en-US" b="1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href</a:t>
            </a:r>
            <a:r>
              <a:rPr lang="en-US" b="1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="https://cdn.jsdelivr.net/</a:t>
            </a:r>
            <a:r>
              <a:rPr lang="en-US" b="1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npm</a:t>
            </a:r>
            <a:r>
              <a:rPr lang="en-US" b="1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/foundation-sites@6.9.0/</a:t>
            </a:r>
            <a:r>
              <a:rPr lang="en-US" b="1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dist</a:t>
            </a:r>
            <a:r>
              <a:rPr lang="en-US" b="1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css</a:t>
            </a:r>
            <a:r>
              <a:rPr lang="en-US" b="1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/foundation.min.css" crossorigin="anonymous"&gt;</a:t>
            </a:r>
            <a:endParaRPr lang="fr-FR" b="1" dirty="0" smtClean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endParaRPr lang="fr-FR" sz="1600" dirty="0" smtClean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&lt;/</a:t>
            </a:r>
            <a:r>
              <a:rPr lang="fr-FR" sz="2000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head</a:t>
            </a:r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&gt;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&lt;body&gt;</a:t>
            </a:r>
            <a:endParaRPr lang="fr-FR" sz="2400" dirty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    …</a:t>
            </a:r>
          </a:p>
          <a:p>
            <a:pPr algn="ctr"/>
            <a:r>
              <a:rPr lang="fr-FR" sz="2400" b="1" dirty="0">
                <a:solidFill>
                  <a:schemeClr val="bg1">
                    <a:lumMod val="75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&lt;!– Lier le  </a:t>
            </a:r>
            <a:r>
              <a:rPr lang="fr-FR" sz="2400" b="1" dirty="0" smtClean="0">
                <a:solidFill>
                  <a:schemeClr val="bg1">
                    <a:lumMod val="75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JS pour assurer la fonctionnalité de certaines composants --</a:t>
            </a:r>
            <a:r>
              <a:rPr lang="fr-FR" sz="2400" b="1" dirty="0" smtClean="0">
                <a:solidFill>
                  <a:schemeClr val="bg1">
                    <a:lumMod val="75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  <a:sym typeface="Wingdings" panose="05000000000000000000" pitchFamily="2" charset="2"/>
              </a:rPr>
              <a:t>&gt;</a:t>
            </a:r>
            <a:endParaRPr lang="fr-FR" sz="2000" b="1" dirty="0">
              <a:solidFill>
                <a:schemeClr val="bg1">
                  <a:lumMod val="75000"/>
                </a:schemeClr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en-US" sz="1900" dirty="0"/>
              <a:t>&lt;script </a:t>
            </a:r>
            <a:r>
              <a:rPr lang="en-US" sz="1900" dirty="0" err="1"/>
              <a:t>src</a:t>
            </a:r>
            <a:r>
              <a:rPr lang="en-US" sz="1900" dirty="0"/>
              <a:t>="https://cdn.jsdelivr.net/</a:t>
            </a:r>
            <a:r>
              <a:rPr lang="en-US" sz="1900" dirty="0" err="1"/>
              <a:t>npm</a:t>
            </a:r>
            <a:r>
              <a:rPr lang="en-US" sz="1900" dirty="0"/>
              <a:t>/foundation-sites@6.9.0/</a:t>
            </a:r>
            <a:r>
              <a:rPr lang="en-US" sz="1900" dirty="0" err="1"/>
              <a:t>dist</a:t>
            </a:r>
            <a:r>
              <a:rPr lang="en-US" sz="1900" dirty="0"/>
              <a:t>/</a:t>
            </a:r>
            <a:r>
              <a:rPr lang="en-US" sz="1900" dirty="0" err="1"/>
              <a:t>js</a:t>
            </a:r>
            <a:r>
              <a:rPr lang="en-US" sz="1900" dirty="0"/>
              <a:t>/foundation.min.js" crossorigin="anonymous</a:t>
            </a:r>
            <a:r>
              <a:rPr lang="en-US" sz="1900" dirty="0" smtClean="0"/>
              <a:t>"&gt;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fr-FR" dirty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&lt;/body&gt;</a:t>
            </a:r>
            <a:endParaRPr lang="fr-FR" sz="2000" dirty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endParaRPr lang="fr-FR" sz="2000" dirty="0" smtClean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endParaRPr lang="fr-FR" sz="2000" dirty="0" smtClean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2472744" cy="522245"/>
          </a:xfrm>
        </p:spPr>
      </p:pic>
      <p:sp>
        <p:nvSpPr>
          <p:cNvPr id="4" name="ZoneTexte 3"/>
          <p:cNvSpPr txBox="1"/>
          <p:nvPr/>
        </p:nvSpPr>
        <p:spPr>
          <a:xfrm>
            <a:off x="740255" y="3108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7730" y="612397"/>
            <a:ext cx="100326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75000"/>
            </a:pPr>
            <a:r>
              <a:rPr lang="fr-FR" sz="3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#Méthode 2: Installation depuis Foundation</a:t>
            </a:r>
            <a:endParaRPr lang="en-US" sz="3400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40255" y="1391670"/>
            <a:ext cx="730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On l’installe depuis Le site original de Foundation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6" y="1853335"/>
            <a:ext cx="10963462" cy="398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à coins arrondis 2"/>
          <p:cNvSpPr/>
          <p:nvPr/>
        </p:nvSpPr>
        <p:spPr>
          <a:xfrm>
            <a:off x="3296992" y="4803821"/>
            <a:ext cx="2125014" cy="42500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44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8535" y="173009"/>
            <a:ext cx="7112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On l’</a:t>
            </a:r>
            <a:r>
              <a:rPr lang="fr-FR" sz="24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extracte</a:t>
            </a:r>
            <a:r>
              <a:rPr lang="fr-F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l’inclure dans le dossier du projet.</a:t>
            </a: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36" y="634674"/>
            <a:ext cx="5903330" cy="1669841"/>
          </a:xfrm>
          <a:prstGeom prst="rect">
            <a:avLst/>
          </a:prstGeom>
        </p:spPr>
      </p:pic>
      <p:cxnSp>
        <p:nvCxnSpPr>
          <p:cNvPr id="11" name="Connecteur en angle 10"/>
          <p:cNvCxnSpPr/>
          <p:nvPr/>
        </p:nvCxnSpPr>
        <p:spPr>
          <a:xfrm rot="10800000">
            <a:off x="6536365" y="1289050"/>
            <a:ext cx="495502" cy="104706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/>
          <p:nvPr/>
        </p:nvCxnSpPr>
        <p:spPr>
          <a:xfrm rot="10800000" flipV="1">
            <a:off x="6536365" y="1393755"/>
            <a:ext cx="495502" cy="1865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031866" y="1206342"/>
            <a:ext cx="346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Fichier </a:t>
            </a:r>
            <a:r>
              <a:rPr lang="fr-FR" sz="2000" dirty="0" err="1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</a:t>
            </a:r>
            <a:r>
              <a:rPr lang="fr-FR" sz="2000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oundation</a:t>
            </a:r>
            <a:r>
              <a:rPr lang="fr-FR" sz="20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à inclure</a:t>
            </a:r>
            <a:endParaRPr lang="en-US" sz="20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28535" y="2304515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Il ne reste que la liaison…</a:t>
            </a:r>
            <a:endParaRPr lang="fr-FR" sz="24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-1" y="2876183"/>
            <a:ext cx="12192001" cy="378565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</a:t>
            </a:r>
            <a:r>
              <a:rPr lang="fr-FR" sz="2000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head</a:t>
            </a:r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&gt;</a:t>
            </a:r>
            <a:endParaRPr lang="fr-FR" sz="2000" dirty="0" smtClean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pPr algn="ctr"/>
            <a:r>
              <a:rPr lang="fr-F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&lt;!-- Liaison </a:t>
            </a:r>
            <a:r>
              <a:rPr lang="fr-FR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Foundation</a:t>
            </a:r>
            <a:r>
              <a:rPr lang="fr-F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 </a:t>
            </a:r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CSS </a:t>
            </a:r>
            <a:r>
              <a:rPr lang="fr-F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--</a:t>
            </a:r>
            <a:r>
              <a:rPr lang="fr-F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  <a:sym typeface="Wingdings" panose="05000000000000000000" pitchFamily="2" charset="2"/>
              </a:rPr>
              <a:t>&gt;</a:t>
            </a:r>
            <a:endParaRPr lang="fr-F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	</a:t>
            </a:r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/>
              <a:t>css</a:t>
            </a:r>
            <a:r>
              <a:rPr lang="en-US" sz="2000" dirty="0"/>
              <a:t>/foundation.css"&gt;</a:t>
            </a:r>
          </a:p>
          <a:p>
            <a:r>
              <a:rPr lang="en-US" sz="2000" dirty="0"/>
              <a:t>   </a:t>
            </a:r>
            <a:r>
              <a:rPr lang="en-US" sz="2000" dirty="0" smtClean="0"/>
              <a:t>	 </a:t>
            </a:r>
            <a:r>
              <a:rPr lang="en-US" sz="2000" dirty="0"/>
              <a:t>&lt;link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/>
              <a:t>css</a:t>
            </a:r>
            <a:r>
              <a:rPr lang="en-US" sz="2000" dirty="0"/>
              <a:t>/app.css</a:t>
            </a:r>
            <a:r>
              <a:rPr lang="en-US" sz="2000" dirty="0" smtClean="0"/>
              <a:t>"&gt;</a:t>
            </a:r>
            <a:endParaRPr lang="fr-FR" sz="2000" dirty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</a:t>
            </a:r>
            <a:r>
              <a:rPr lang="fr-FR" sz="2000" dirty="0" err="1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head</a:t>
            </a:r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&gt;</a:t>
            </a:r>
          </a:p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&lt;body&gt;</a:t>
            </a: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 </a:t>
            </a:r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&lt;!-- Liaison </a:t>
            </a:r>
            <a:r>
              <a:rPr lang="fr-FR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Foundation</a:t>
            </a:r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 JS--</a:t>
            </a:r>
            <a:r>
              <a:rPr lang="fr-F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  <a:sym typeface="Wingdings" panose="05000000000000000000" pitchFamily="2" charset="2"/>
              </a:rPr>
              <a:t>&gt;</a:t>
            </a:r>
            <a:endParaRPr lang="fr-F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	</a:t>
            </a: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js</a:t>
            </a:r>
            <a:r>
              <a:rPr lang="en-US" sz="2000" dirty="0"/>
              <a:t>/vendor/jquery.js"&gt;&lt;/script&gt;</a:t>
            </a:r>
          </a:p>
          <a:p>
            <a:r>
              <a:rPr lang="en-US" sz="2000" dirty="0"/>
              <a:t>   </a:t>
            </a:r>
            <a:r>
              <a:rPr lang="en-US" sz="2000" dirty="0" smtClean="0"/>
              <a:t>	 </a:t>
            </a: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js</a:t>
            </a:r>
            <a:r>
              <a:rPr lang="en-US" sz="2000" dirty="0"/>
              <a:t>/vendor/what-input.js"&gt;&lt;/script&gt;</a:t>
            </a:r>
          </a:p>
          <a:p>
            <a:r>
              <a:rPr lang="en-US" sz="2000" dirty="0"/>
              <a:t>    </a:t>
            </a:r>
            <a:r>
              <a:rPr lang="en-US" sz="2000" dirty="0" smtClean="0"/>
              <a:t>	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js</a:t>
            </a:r>
            <a:r>
              <a:rPr lang="en-US" sz="2000" dirty="0"/>
              <a:t>/vendor/foundation.js"&gt;&lt;/script&gt;</a:t>
            </a:r>
          </a:p>
          <a:p>
            <a:r>
              <a:rPr lang="en-US" sz="2000" dirty="0"/>
              <a:t>    </a:t>
            </a:r>
            <a:r>
              <a:rPr lang="en-US" sz="2000" dirty="0" smtClean="0"/>
              <a:t>	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js</a:t>
            </a:r>
            <a:r>
              <a:rPr lang="en-US" sz="2000" dirty="0"/>
              <a:t>/app.js"&gt;&lt;/script</a:t>
            </a:r>
            <a:r>
              <a:rPr lang="en-US" sz="2000" dirty="0" smtClean="0"/>
              <a:t>&gt;</a:t>
            </a:r>
            <a:endParaRPr lang="fr-FR" sz="2000" dirty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  <a:p>
            <a:r>
              <a:rPr lang="fr-FR" sz="2000" dirty="0" smtClean="0">
                <a:solidFill>
                  <a:schemeClr val="bg1"/>
                </a:solidFill>
                <a:latin typeface="Adobe Devanagari" panose="02040503050201020203" pitchFamily="18" charset="0"/>
                <a:ea typeface="Adobe Kaiti Std R" panose="02020400000000000000" pitchFamily="18" charset="-128"/>
                <a:cs typeface="Adobe Devanagari" panose="02040503050201020203" pitchFamily="18" charset="0"/>
              </a:rPr>
              <a:t>&lt;/body&gt;</a:t>
            </a:r>
            <a:endParaRPr lang="en-US" sz="2000" dirty="0">
              <a:solidFill>
                <a:schemeClr val="bg1"/>
              </a:solidFill>
              <a:latin typeface="Adobe Devanagari" panose="02040503050201020203" pitchFamily="18" charset="0"/>
              <a:ea typeface="Adobe Kaiti Std R" panose="02020400000000000000" pitchFamily="18" charset="-128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8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425</Words>
  <Application>Microsoft Office PowerPoint</Application>
  <PresentationFormat>Grand écran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Adobe Fan Heiti Std B</vt:lpstr>
      <vt:lpstr>Adobe Gothic Std B</vt:lpstr>
      <vt:lpstr>Adobe Kaiti Std R</vt:lpstr>
      <vt:lpstr>Adobe Devanagari</vt:lpstr>
      <vt:lpstr>Arial</vt:lpstr>
      <vt:lpstr>Bahnschrift SemiBold</vt:lpstr>
      <vt:lpstr>Calibri</vt:lpstr>
      <vt:lpstr>Calibri Light</vt:lpstr>
      <vt:lpstr>Wingdings</vt:lpstr>
      <vt:lpstr>Thème Office</vt:lpstr>
      <vt:lpstr> </vt:lpstr>
      <vt:lpstr>Généralité:</vt:lpstr>
      <vt:lpstr>Présentation PowerPoint</vt:lpstr>
      <vt:lpstr>Spécificité</vt:lpstr>
      <vt:lpstr>Présentation PowerPoint</vt:lpstr>
      <vt:lpstr>Conclusion:</vt:lpstr>
      <vt:lpstr>UTILISATION:</vt:lpstr>
      <vt:lpstr>Présentation PowerPoint</vt:lpstr>
      <vt:lpstr>Présentation PowerPoint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TOSHIBA</dc:creator>
  <cp:lastModifiedBy>TOSHIBA</cp:lastModifiedBy>
  <cp:revision>36</cp:revision>
  <dcterms:created xsi:type="dcterms:W3CDTF">2024-11-15T09:05:31Z</dcterms:created>
  <dcterms:modified xsi:type="dcterms:W3CDTF">2024-11-18T05:03:40Z</dcterms:modified>
</cp:coreProperties>
</file>