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3" r:id="rId5"/>
    <p:sldId id="264" r:id="rId6"/>
    <p:sldId id="265" r:id="rId7"/>
    <p:sldId id="269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838B3-C22F-435A-8228-126EAAE8604A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2D0DA-FF81-4E55-876B-BA646C692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28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2D0DA-FF81-4E55-876B-BA646C6929B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72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2D0DA-FF81-4E55-876B-BA646C6929B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11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</a:t>
            </a:r>
            <a:r>
              <a:rPr lang="ru-RU" b="1" dirty="0"/>
              <a:t>Отдел кадров</a:t>
            </a:r>
            <a:r>
              <a:rPr lang="ru-RU" sz="5300" i="1" dirty="0">
                <a:latin typeface="ISOCPEUR" panose="020B0604020202020204" pitchFamily="34" charset="0"/>
              </a:rPr>
              <a:t>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ИСП-21            В.С Зайцев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 для ИС «Кинотеатр».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инструментария;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базу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шифрование данных;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восстановление базы данных;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разграничение прав доступа базы данных;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/>
          </a:bodyPr>
          <a:lstStyle/>
          <a:p>
            <a:r>
              <a:rPr lang="ru-RU" sz="28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7C686-7082-4135-9835-B64BC7F6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функционирования SQL SERVER: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SQL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используются для создания, размещения, хранения и управления реляционными (табличными) базами данных на специальных серверах или в облаке. Они работают через настольные приложения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сайты. </a:t>
            </a:r>
          </a:p>
        </p:txBody>
      </p:sp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91" y="92675"/>
            <a:ext cx="3932237" cy="1600200"/>
          </a:xfrm>
        </p:spPr>
        <p:txBody>
          <a:bodyPr/>
          <a:lstStyle/>
          <a:p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диаграммы </a:t>
            </a:r>
            <a:r>
              <a:rPr lang="en-US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ru-RU" sz="36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half" idx="2"/>
          </p:nvPr>
        </p:nvSpPr>
        <p:spPr>
          <a:xfrm>
            <a:off x="839788" y="1692875"/>
            <a:ext cx="3932237" cy="4176113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сущность должна обладать следующими характеристиками:</a:t>
            </a:r>
          </a:p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Уникальное 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для четкой идентификации сущности.</a:t>
            </a:r>
          </a:p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или несколько атрибутов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принадлежат этой сущности или могут быть унаследованы через связи с другими сущностями.</a:t>
            </a:r>
          </a:p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или несколько атрибутов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позволяют однозначно идентифицировать каждый экземпляр данной сущности.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любая характеристика сущности, которая имеет значение в контексте рассматриваемой области и используется для квалификации, идентификации, классификации, количественной оценки или описания состояния сущности.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1C1540-DF2C-4972-8840-7B899641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38" y="855971"/>
            <a:ext cx="6629154" cy="50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78" y="110219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C1B37-8D77-4EA0-9C6A-3451627C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78" y="1690688"/>
            <a:ext cx="4133295" cy="398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базы данных – использование технологии шифрования для преобразования информации, хранящейся в базе данных (БД), в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шифротекст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делает её прочтение невозможным для лиц, не обладающих ключами шифрования.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1622E1-5C9A-4378-9C55-0773F7AAA1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97" y="474358"/>
            <a:ext cx="5432425" cy="34010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0718D1-BBA9-40AC-8EFE-46252B7B96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97" y="4130324"/>
            <a:ext cx="5225091" cy="25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8A357-0FB8-4742-9710-7FF10A06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73" y="19121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копирование играет важную роль в обеспечении безопасности данных и защите от потери информации.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FDB1FA-C64E-4EB0-8871-2EDC5135A7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2" y="3122930"/>
            <a:ext cx="5943721" cy="9918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5B79BD-7DF5-4E95-9F4C-CC18473073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1" y="4256633"/>
            <a:ext cx="5943721" cy="8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B087-50B0-4F0A-8757-93469071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заключение можно отметить, что разработка базы данных «Отдел кадров» значительно повысит эффективность работы отдела кадров, сократит время на обработку информации и снизит вероятность ошибок при формировании отчетов. Ожидается, что внедрение данной системы приведет к улучшению качества управления кадровыми данными и оптимизации работы всей организации.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328</Words>
  <Application>Microsoft Office PowerPoint</Application>
  <PresentationFormat>Широкоэкранный</PresentationFormat>
  <Paragraphs>35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ISOCPEUR</vt:lpstr>
      <vt:lpstr>Times New Roman</vt:lpstr>
      <vt:lpstr>Тема Office</vt:lpstr>
      <vt:lpstr>КУРСОВОЙ ПРОЕКТ Разработка базы данных «Отдел кадров»</vt:lpstr>
      <vt:lpstr>ЦЕЛЬ И ЗАДАЧИ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Student22_05</cp:lastModifiedBy>
  <cp:revision>16</cp:revision>
  <dcterms:created xsi:type="dcterms:W3CDTF">2021-04-30T05:44:13Z</dcterms:created>
  <dcterms:modified xsi:type="dcterms:W3CDTF">2025-01-21T09:39:44Z</dcterms:modified>
</cp:coreProperties>
</file>