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5"/>
  </p:sldMasterIdLst>
  <p:notesMasterIdLst>
    <p:notesMasterId r:id="rId50"/>
  </p:notesMasterIdLst>
  <p:sldIdLst>
    <p:sldId id="274" r:id="rId26"/>
    <p:sldId id="258" r:id="rId27"/>
    <p:sldId id="256" r:id="rId28"/>
    <p:sldId id="259" r:id="rId29"/>
    <p:sldId id="260" r:id="rId30"/>
    <p:sldId id="261" r:id="rId31"/>
    <p:sldId id="257" r:id="rId32"/>
    <p:sldId id="263" r:id="rId33"/>
    <p:sldId id="264" r:id="rId34"/>
    <p:sldId id="277" r:id="rId35"/>
    <p:sldId id="278" r:id="rId36"/>
    <p:sldId id="279" r:id="rId37"/>
    <p:sldId id="281" r:id="rId38"/>
    <p:sldId id="280" r:id="rId39"/>
    <p:sldId id="262" r:id="rId40"/>
    <p:sldId id="265" r:id="rId41"/>
    <p:sldId id="266" r:id="rId42"/>
    <p:sldId id="273" r:id="rId43"/>
    <p:sldId id="267" r:id="rId44"/>
    <p:sldId id="275" r:id="rId45"/>
    <p:sldId id="268" r:id="rId46"/>
    <p:sldId id="269" r:id="rId47"/>
    <p:sldId id="276" r:id="rId48"/>
    <p:sldId id="27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vsnitt" id="{20D41F36-53A5-44EB-9DE9-B48A778DD7EB}">
          <p14:sldIdLst/>
        </p14:section>
        <p14:section name="Ideas" id="{655D5586-6B4E-4DB0-BABB-7223D2020A9C}">
          <p14:sldIdLst>
            <p14:sldId id="274"/>
            <p14:sldId id="258"/>
          </p14:sldIdLst>
        </p14:section>
        <p14:section name="Old Tests" id="{F27703EA-57E4-4D41-8471-19FB6C98ECBD}">
          <p14:sldIdLst>
            <p14:sldId id="256"/>
            <p14:sldId id="259"/>
            <p14:sldId id="260"/>
            <p14:sldId id="261"/>
            <p14:sldId id="257"/>
            <p14:sldId id="263"/>
            <p14:sldId id="264"/>
          </p14:sldIdLst>
        </p14:section>
        <p14:section name="Prototype" id="{883765C9-85ED-4700-943D-C4FB5D54A81A}">
          <p14:sldIdLst>
            <p14:sldId id="277"/>
            <p14:sldId id="278"/>
            <p14:sldId id="279"/>
            <p14:sldId id="281"/>
            <p14:sldId id="280"/>
            <p14:sldId id="262"/>
            <p14:sldId id="265"/>
            <p14:sldId id="266"/>
            <p14:sldId id="273"/>
            <p14:sldId id="267"/>
            <p14:sldId id="275"/>
            <p14:sldId id="268"/>
            <p14:sldId id="269"/>
            <p14:sldId id="276"/>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022B3A"/>
    <a:srgbClr val="1B222A"/>
    <a:srgbClr val="03455D"/>
    <a:srgbClr val="FFFFFF"/>
    <a:srgbClr val="222A35"/>
    <a:srgbClr val="2F528F"/>
    <a:srgbClr val="404040"/>
    <a:srgbClr val="262626"/>
    <a:srgbClr val="8484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82" autoAdjust="0"/>
  </p:normalViewPr>
  <p:slideViewPr>
    <p:cSldViewPr snapToGrid="0">
      <p:cViewPr varScale="1">
        <p:scale>
          <a:sx n="98" d="100"/>
          <a:sy n="98" d="100"/>
        </p:scale>
        <p:origin x="10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1.xml"/><Relationship Id="rId39"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slide" Target="slides/slide22.xml"/><Relationship Id="rId50"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1.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4.xml"/><Relationship Id="rId41" Type="http://schemas.openxmlformats.org/officeDocument/2006/relationships/slide" Target="slides/slide1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3"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slide" Target="slides/slide23.xml"/><Relationship Id="rId8" Type="http://schemas.openxmlformats.org/officeDocument/2006/relationships/customXml" Target="../customXml/item8.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54CAF-C980-463A-8ADF-7AA237F8D7C6}" type="datetimeFigureOut">
              <a:rPr lang="sv-SE" smtClean="0"/>
              <a:t>2023-03-18</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71131-6AAA-466D-A3C2-BD4283D5F7A4}" type="slidenum">
              <a:rPr lang="sv-SE" smtClean="0"/>
              <a:t>‹#›</a:t>
            </a:fld>
            <a:endParaRPr lang="sv-SE"/>
          </a:p>
        </p:txBody>
      </p:sp>
    </p:spTree>
    <p:extLst>
      <p:ext uri="{BB962C8B-B14F-4D97-AF65-F5344CB8AC3E}">
        <p14:creationId xmlns:p14="http://schemas.microsoft.com/office/powerpoint/2010/main" val="137853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9871131-6AAA-466D-A3C2-BD4283D5F7A4}" type="slidenum">
              <a:rPr lang="sv-SE" smtClean="0"/>
              <a:t>9</a:t>
            </a:fld>
            <a:endParaRPr lang="sv-SE"/>
          </a:p>
        </p:txBody>
      </p:sp>
    </p:spTree>
    <p:extLst>
      <p:ext uri="{BB962C8B-B14F-4D97-AF65-F5344CB8AC3E}">
        <p14:creationId xmlns:p14="http://schemas.microsoft.com/office/powerpoint/2010/main" val="405096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99871131-6AAA-466D-A3C2-BD4283D5F7A4}" type="slidenum">
              <a:rPr lang="sv-SE" smtClean="0"/>
              <a:t>10</a:t>
            </a:fld>
            <a:endParaRPr lang="sv-SE"/>
          </a:p>
        </p:txBody>
      </p:sp>
    </p:spTree>
    <p:extLst>
      <p:ext uri="{BB962C8B-B14F-4D97-AF65-F5344CB8AC3E}">
        <p14:creationId xmlns:p14="http://schemas.microsoft.com/office/powerpoint/2010/main" val="313955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99871131-6AAA-466D-A3C2-BD4283D5F7A4}" type="slidenum">
              <a:rPr lang="sv-SE" smtClean="0"/>
              <a:t>11</a:t>
            </a:fld>
            <a:endParaRPr lang="sv-SE"/>
          </a:p>
        </p:txBody>
      </p:sp>
    </p:spTree>
    <p:extLst>
      <p:ext uri="{BB962C8B-B14F-4D97-AF65-F5344CB8AC3E}">
        <p14:creationId xmlns:p14="http://schemas.microsoft.com/office/powerpoint/2010/main" val="145699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99871131-6AAA-466D-A3C2-BD4283D5F7A4}" type="slidenum">
              <a:rPr lang="sv-SE" smtClean="0"/>
              <a:t>12</a:t>
            </a:fld>
            <a:endParaRPr lang="sv-SE"/>
          </a:p>
        </p:txBody>
      </p:sp>
    </p:spTree>
    <p:extLst>
      <p:ext uri="{BB962C8B-B14F-4D97-AF65-F5344CB8AC3E}">
        <p14:creationId xmlns:p14="http://schemas.microsoft.com/office/powerpoint/2010/main" val="722717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99871131-6AAA-466D-A3C2-BD4283D5F7A4}" type="slidenum">
              <a:rPr lang="sv-SE" smtClean="0"/>
              <a:t>13</a:t>
            </a:fld>
            <a:endParaRPr lang="sv-SE"/>
          </a:p>
        </p:txBody>
      </p:sp>
    </p:spTree>
    <p:extLst>
      <p:ext uri="{BB962C8B-B14F-4D97-AF65-F5344CB8AC3E}">
        <p14:creationId xmlns:p14="http://schemas.microsoft.com/office/powerpoint/2010/main" val="560738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99871131-6AAA-466D-A3C2-BD4283D5F7A4}" type="slidenum">
              <a:rPr lang="sv-SE" smtClean="0"/>
              <a:t>14</a:t>
            </a:fld>
            <a:endParaRPr lang="sv-SE"/>
          </a:p>
        </p:txBody>
      </p:sp>
    </p:spTree>
    <p:extLst>
      <p:ext uri="{BB962C8B-B14F-4D97-AF65-F5344CB8AC3E}">
        <p14:creationId xmlns:p14="http://schemas.microsoft.com/office/powerpoint/2010/main" val="981452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99871131-6AAA-466D-A3C2-BD4283D5F7A4}" type="slidenum">
              <a:rPr lang="sv-SE" smtClean="0"/>
              <a:t>15</a:t>
            </a:fld>
            <a:endParaRPr lang="sv-SE"/>
          </a:p>
        </p:txBody>
      </p:sp>
    </p:spTree>
    <p:extLst>
      <p:ext uri="{BB962C8B-B14F-4D97-AF65-F5344CB8AC3E}">
        <p14:creationId xmlns:p14="http://schemas.microsoft.com/office/powerpoint/2010/main" val="1382898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9871131-6AAA-466D-A3C2-BD4283D5F7A4}" type="slidenum">
              <a:rPr lang="sv-SE" smtClean="0"/>
              <a:t>22</a:t>
            </a:fld>
            <a:endParaRPr lang="sv-SE"/>
          </a:p>
        </p:txBody>
      </p:sp>
    </p:spTree>
    <p:extLst>
      <p:ext uri="{BB962C8B-B14F-4D97-AF65-F5344CB8AC3E}">
        <p14:creationId xmlns:p14="http://schemas.microsoft.com/office/powerpoint/2010/main" val="2461285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9871131-6AAA-466D-A3C2-BD4283D5F7A4}" type="slidenum">
              <a:rPr lang="sv-SE" smtClean="0"/>
              <a:t>23</a:t>
            </a:fld>
            <a:endParaRPr lang="sv-SE"/>
          </a:p>
        </p:txBody>
      </p:sp>
    </p:spTree>
    <p:extLst>
      <p:ext uri="{BB962C8B-B14F-4D97-AF65-F5344CB8AC3E}">
        <p14:creationId xmlns:p14="http://schemas.microsoft.com/office/powerpoint/2010/main" val="272361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877D-0475-AA5A-F022-F40FB30B0D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B54D1A-B4FF-26D9-FB07-E64A337F04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B37199-5EEA-44B5-4D74-6925DED94ED1}"/>
              </a:ext>
            </a:extLst>
          </p:cNvPr>
          <p:cNvSpPr>
            <a:spLocks noGrp="1"/>
          </p:cNvSpPr>
          <p:nvPr>
            <p:ph type="dt" sz="half" idx="10"/>
          </p:nvPr>
        </p:nvSpPr>
        <p:spPr/>
        <p:txBody>
          <a:bodyPr/>
          <a:lstStyle/>
          <a:p>
            <a:fld id="{4DDB3B51-7517-4F47-9515-312CBD38F73F}" type="datetimeFigureOut">
              <a:rPr lang="en-US" smtClean="0"/>
              <a:t>3/18/2023</a:t>
            </a:fld>
            <a:endParaRPr lang="en-US"/>
          </a:p>
        </p:txBody>
      </p:sp>
      <p:sp>
        <p:nvSpPr>
          <p:cNvPr id="5" name="Footer Placeholder 4">
            <a:extLst>
              <a:ext uri="{FF2B5EF4-FFF2-40B4-BE49-F238E27FC236}">
                <a16:creationId xmlns:a16="http://schemas.microsoft.com/office/drawing/2014/main" id="{ACF58DC7-0D84-96F0-3CA8-94EABB945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6C072-58C4-9351-A2BD-F2F4BFEAE085}"/>
              </a:ext>
            </a:extLst>
          </p:cNvPr>
          <p:cNvSpPr>
            <a:spLocks noGrp="1"/>
          </p:cNvSpPr>
          <p:nvPr>
            <p:ph type="sldNum" sz="quarter" idx="12"/>
          </p:nvPr>
        </p:nvSpPr>
        <p:spPr/>
        <p:txBody>
          <a:bodyPr/>
          <a:lstStyle/>
          <a:p>
            <a:fld id="{E9E7C615-D9A4-5341-B59E-874476EB08E9}" type="slidenum">
              <a:rPr lang="en-US" smtClean="0"/>
              <a:t>‹#›</a:t>
            </a:fld>
            <a:endParaRPr lang="en-US"/>
          </a:p>
        </p:txBody>
      </p:sp>
    </p:spTree>
    <p:extLst>
      <p:ext uri="{BB962C8B-B14F-4D97-AF65-F5344CB8AC3E}">
        <p14:creationId xmlns:p14="http://schemas.microsoft.com/office/powerpoint/2010/main" val="2629064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E8B9-73A2-7C52-BAE5-3CF31315C3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74C9B-E52F-AC38-D967-64417B9071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A6DC8-0A68-4206-08AA-688D81115F5D}"/>
              </a:ext>
            </a:extLst>
          </p:cNvPr>
          <p:cNvSpPr>
            <a:spLocks noGrp="1"/>
          </p:cNvSpPr>
          <p:nvPr>
            <p:ph type="dt" sz="half" idx="10"/>
          </p:nvPr>
        </p:nvSpPr>
        <p:spPr/>
        <p:txBody>
          <a:bodyPr/>
          <a:lstStyle/>
          <a:p>
            <a:fld id="{4DDB3B51-7517-4F47-9515-312CBD38F73F}" type="datetimeFigureOut">
              <a:rPr lang="en-US" smtClean="0"/>
              <a:t>3/18/2023</a:t>
            </a:fld>
            <a:endParaRPr lang="en-US"/>
          </a:p>
        </p:txBody>
      </p:sp>
      <p:sp>
        <p:nvSpPr>
          <p:cNvPr id="5" name="Footer Placeholder 4">
            <a:extLst>
              <a:ext uri="{FF2B5EF4-FFF2-40B4-BE49-F238E27FC236}">
                <a16:creationId xmlns:a16="http://schemas.microsoft.com/office/drawing/2014/main" id="{F2481E69-7D8B-04BF-0488-A9D93C08F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C5B93-5523-9C94-7EB2-D8426CCECAF3}"/>
              </a:ext>
            </a:extLst>
          </p:cNvPr>
          <p:cNvSpPr>
            <a:spLocks noGrp="1"/>
          </p:cNvSpPr>
          <p:nvPr>
            <p:ph type="sldNum" sz="quarter" idx="12"/>
          </p:nvPr>
        </p:nvSpPr>
        <p:spPr/>
        <p:txBody>
          <a:bodyPr/>
          <a:lstStyle/>
          <a:p>
            <a:fld id="{E9E7C615-D9A4-5341-B59E-874476EB08E9}" type="slidenum">
              <a:rPr lang="en-US" smtClean="0"/>
              <a:t>‹#›</a:t>
            </a:fld>
            <a:endParaRPr lang="en-US"/>
          </a:p>
        </p:txBody>
      </p:sp>
    </p:spTree>
    <p:extLst>
      <p:ext uri="{BB962C8B-B14F-4D97-AF65-F5344CB8AC3E}">
        <p14:creationId xmlns:p14="http://schemas.microsoft.com/office/powerpoint/2010/main" val="267108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ADA5D-728D-6CA5-964E-02BEE775E4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8F89B-8155-1037-7658-78C36732F0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9E1B9-2F29-59B4-FBC0-DB4D4AD001F3}"/>
              </a:ext>
            </a:extLst>
          </p:cNvPr>
          <p:cNvSpPr>
            <a:spLocks noGrp="1"/>
          </p:cNvSpPr>
          <p:nvPr>
            <p:ph type="dt" sz="half" idx="10"/>
          </p:nvPr>
        </p:nvSpPr>
        <p:spPr/>
        <p:txBody>
          <a:bodyPr/>
          <a:lstStyle/>
          <a:p>
            <a:fld id="{4DDB3B51-7517-4F47-9515-312CBD38F73F}" type="datetimeFigureOut">
              <a:rPr lang="en-US" smtClean="0"/>
              <a:t>3/18/2023</a:t>
            </a:fld>
            <a:endParaRPr lang="en-US"/>
          </a:p>
        </p:txBody>
      </p:sp>
      <p:sp>
        <p:nvSpPr>
          <p:cNvPr id="5" name="Footer Placeholder 4">
            <a:extLst>
              <a:ext uri="{FF2B5EF4-FFF2-40B4-BE49-F238E27FC236}">
                <a16:creationId xmlns:a16="http://schemas.microsoft.com/office/drawing/2014/main" id="{55DCB4A2-A161-16FA-05E7-22C5BCA86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A5469-798B-FFC6-B0CA-B5BD8D6ED7F6}"/>
              </a:ext>
            </a:extLst>
          </p:cNvPr>
          <p:cNvSpPr>
            <a:spLocks noGrp="1"/>
          </p:cNvSpPr>
          <p:nvPr>
            <p:ph type="sldNum" sz="quarter" idx="12"/>
          </p:nvPr>
        </p:nvSpPr>
        <p:spPr/>
        <p:txBody>
          <a:bodyPr/>
          <a:lstStyle/>
          <a:p>
            <a:fld id="{E9E7C615-D9A4-5341-B59E-874476EB08E9}" type="slidenum">
              <a:rPr lang="en-US" smtClean="0"/>
              <a:t>‹#›</a:t>
            </a:fld>
            <a:endParaRPr lang="en-US"/>
          </a:p>
        </p:txBody>
      </p:sp>
    </p:spTree>
    <p:extLst>
      <p:ext uri="{BB962C8B-B14F-4D97-AF65-F5344CB8AC3E}">
        <p14:creationId xmlns:p14="http://schemas.microsoft.com/office/powerpoint/2010/main" val="185305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58C8-DE95-E90D-ECF6-C0D0656564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27B53-448A-733A-2143-43CDC65C7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B85EC-FAB6-3883-E625-5A6A424A9C59}"/>
              </a:ext>
            </a:extLst>
          </p:cNvPr>
          <p:cNvSpPr>
            <a:spLocks noGrp="1"/>
          </p:cNvSpPr>
          <p:nvPr>
            <p:ph type="dt" sz="half" idx="10"/>
          </p:nvPr>
        </p:nvSpPr>
        <p:spPr/>
        <p:txBody>
          <a:bodyPr/>
          <a:lstStyle/>
          <a:p>
            <a:fld id="{4DDB3B51-7517-4F47-9515-312CBD38F73F}" type="datetimeFigureOut">
              <a:rPr lang="en-US" smtClean="0"/>
              <a:t>3/18/2023</a:t>
            </a:fld>
            <a:endParaRPr lang="en-US"/>
          </a:p>
        </p:txBody>
      </p:sp>
      <p:sp>
        <p:nvSpPr>
          <p:cNvPr id="5" name="Footer Placeholder 4">
            <a:extLst>
              <a:ext uri="{FF2B5EF4-FFF2-40B4-BE49-F238E27FC236}">
                <a16:creationId xmlns:a16="http://schemas.microsoft.com/office/drawing/2014/main" id="{3FB2E090-C2A5-6533-D29B-1A8BF3EC1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6EB4F-ACAE-C2FE-F73C-7C9ADEC783D4}"/>
              </a:ext>
            </a:extLst>
          </p:cNvPr>
          <p:cNvSpPr>
            <a:spLocks noGrp="1"/>
          </p:cNvSpPr>
          <p:nvPr>
            <p:ph type="sldNum" sz="quarter" idx="12"/>
          </p:nvPr>
        </p:nvSpPr>
        <p:spPr/>
        <p:txBody>
          <a:bodyPr/>
          <a:lstStyle/>
          <a:p>
            <a:fld id="{E9E7C615-D9A4-5341-B59E-874476EB08E9}" type="slidenum">
              <a:rPr lang="en-US" smtClean="0"/>
              <a:t>‹#›</a:t>
            </a:fld>
            <a:endParaRPr lang="en-US"/>
          </a:p>
        </p:txBody>
      </p:sp>
    </p:spTree>
    <p:extLst>
      <p:ext uri="{BB962C8B-B14F-4D97-AF65-F5344CB8AC3E}">
        <p14:creationId xmlns:p14="http://schemas.microsoft.com/office/powerpoint/2010/main" val="342443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1669-0678-6A46-E220-8FE9A768A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264B04-6831-8F1E-E2B6-405C86180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36EBE3-06E9-E1E3-CA23-0A9769B3C8C6}"/>
              </a:ext>
            </a:extLst>
          </p:cNvPr>
          <p:cNvSpPr>
            <a:spLocks noGrp="1"/>
          </p:cNvSpPr>
          <p:nvPr>
            <p:ph type="dt" sz="half" idx="10"/>
          </p:nvPr>
        </p:nvSpPr>
        <p:spPr/>
        <p:txBody>
          <a:bodyPr/>
          <a:lstStyle/>
          <a:p>
            <a:fld id="{4DDB3B51-7517-4F47-9515-312CBD38F73F}" type="datetimeFigureOut">
              <a:rPr lang="en-US" smtClean="0"/>
              <a:t>3/18/2023</a:t>
            </a:fld>
            <a:endParaRPr lang="en-US"/>
          </a:p>
        </p:txBody>
      </p:sp>
      <p:sp>
        <p:nvSpPr>
          <p:cNvPr id="5" name="Footer Placeholder 4">
            <a:extLst>
              <a:ext uri="{FF2B5EF4-FFF2-40B4-BE49-F238E27FC236}">
                <a16:creationId xmlns:a16="http://schemas.microsoft.com/office/drawing/2014/main" id="{61913734-3C8D-87B6-3284-5486344EE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C96EB-DC06-5549-4024-0AB9332B6733}"/>
              </a:ext>
            </a:extLst>
          </p:cNvPr>
          <p:cNvSpPr>
            <a:spLocks noGrp="1"/>
          </p:cNvSpPr>
          <p:nvPr>
            <p:ph type="sldNum" sz="quarter" idx="12"/>
          </p:nvPr>
        </p:nvSpPr>
        <p:spPr/>
        <p:txBody>
          <a:bodyPr/>
          <a:lstStyle/>
          <a:p>
            <a:fld id="{E9E7C615-D9A4-5341-B59E-874476EB08E9}" type="slidenum">
              <a:rPr lang="en-US" smtClean="0"/>
              <a:t>‹#›</a:t>
            </a:fld>
            <a:endParaRPr lang="en-US"/>
          </a:p>
        </p:txBody>
      </p:sp>
    </p:spTree>
    <p:extLst>
      <p:ext uri="{BB962C8B-B14F-4D97-AF65-F5344CB8AC3E}">
        <p14:creationId xmlns:p14="http://schemas.microsoft.com/office/powerpoint/2010/main" val="424897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3B30-65A7-CB6A-D6BB-F85D13F7AF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BB0884-11BC-0F1B-8EE6-33975AA31E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A917CC-90FF-BB58-22CD-5BCAB7067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2836B1-B2A2-0266-4136-9380DD1E089E}"/>
              </a:ext>
            </a:extLst>
          </p:cNvPr>
          <p:cNvSpPr>
            <a:spLocks noGrp="1"/>
          </p:cNvSpPr>
          <p:nvPr>
            <p:ph type="dt" sz="half" idx="10"/>
          </p:nvPr>
        </p:nvSpPr>
        <p:spPr/>
        <p:txBody>
          <a:bodyPr/>
          <a:lstStyle/>
          <a:p>
            <a:fld id="{4DDB3B51-7517-4F47-9515-312CBD38F73F}" type="datetimeFigureOut">
              <a:rPr lang="en-US" smtClean="0"/>
              <a:t>3/18/2023</a:t>
            </a:fld>
            <a:endParaRPr lang="en-US"/>
          </a:p>
        </p:txBody>
      </p:sp>
      <p:sp>
        <p:nvSpPr>
          <p:cNvPr id="6" name="Footer Placeholder 5">
            <a:extLst>
              <a:ext uri="{FF2B5EF4-FFF2-40B4-BE49-F238E27FC236}">
                <a16:creationId xmlns:a16="http://schemas.microsoft.com/office/drawing/2014/main" id="{4FAD531E-2DEE-7C02-2404-2FE73A9FF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44D24-BED5-E7ED-D9D3-38B5633884E5}"/>
              </a:ext>
            </a:extLst>
          </p:cNvPr>
          <p:cNvSpPr>
            <a:spLocks noGrp="1"/>
          </p:cNvSpPr>
          <p:nvPr>
            <p:ph type="sldNum" sz="quarter" idx="12"/>
          </p:nvPr>
        </p:nvSpPr>
        <p:spPr/>
        <p:txBody>
          <a:bodyPr/>
          <a:lstStyle/>
          <a:p>
            <a:fld id="{E9E7C615-D9A4-5341-B59E-874476EB08E9}" type="slidenum">
              <a:rPr lang="en-US" smtClean="0"/>
              <a:t>‹#›</a:t>
            </a:fld>
            <a:endParaRPr lang="en-US"/>
          </a:p>
        </p:txBody>
      </p:sp>
    </p:spTree>
    <p:extLst>
      <p:ext uri="{BB962C8B-B14F-4D97-AF65-F5344CB8AC3E}">
        <p14:creationId xmlns:p14="http://schemas.microsoft.com/office/powerpoint/2010/main" val="45967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3510-98E2-0D72-1E62-76610606BF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AD1C8A-C3D3-F853-0054-B6B57E566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F5E5B6-41E5-5104-5719-F54F3DB534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F217D5-2842-3485-FEA7-92E6714B9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E82B49-42CC-F521-2DEE-EE5632060F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0E1B50-49D1-1DE3-5BBC-1149C6C0260D}"/>
              </a:ext>
            </a:extLst>
          </p:cNvPr>
          <p:cNvSpPr>
            <a:spLocks noGrp="1"/>
          </p:cNvSpPr>
          <p:nvPr>
            <p:ph type="dt" sz="half" idx="10"/>
          </p:nvPr>
        </p:nvSpPr>
        <p:spPr/>
        <p:txBody>
          <a:bodyPr/>
          <a:lstStyle/>
          <a:p>
            <a:fld id="{4DDB3B51-7517-4F47-9515-312CBD38F73F}" type="datetimeFigureOut">
              <a:rPr lang="en-US" smtClean="0"/>
              <a:t>3/18/2023</a:t>
            </a:fld>
            <a:endParaRPr lang="en-US"/>
          </a:p>
        </p:txBody>
      </p:sp>
      <p:sp>
        <p:nvSpPr>
          <p:cNvPr id="8" name="Footer Placeholder 7">
            <a:extLst>
              <a:ext uri="{FF2B5EF4-FFF2-40B4-BE49-F238E27FC236}">
                <a16:creationId xmlns:a16="http://schemas.microsoft.com/office/drawing/2014/main" id="{BDD8CCC4-310D-1010-0152-81B9F12B1F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F7BD9E-F280-2569-AFED-2C1D0E85AE7C}"/>
              </a:ext>
            </a:extLst>
          </p:cNvPr>
          <p:cNvSpPr>
            <a:spLocks noGrp="1"/>
          </p:cNvSpPr>
          <p:nvPr>
            <p:ph type="sldNum" sz="quarter" idx="12"/>
          </p:nvPr>
        </p:nvSpPr>
        <p:spPr/>
        <p:txBody>
          <a:bodyPr/>
          <a:lstStyle/>
          <a:p>
            <a:fld id="{E9E7C615-D9A4-5341-B59E-874476EB08E9}" type="slidenum">
              <a:rPr lang="en-US" smtClean="0"/>
              <a:t>‹#›</a:t>
            </a:fld>
            <a:endParaRPr lang="en-US"/>
          </a:p>
        </p:txBody>
      </p:sp>
    </p:spTree>
    <p:extLst>
      <p:ext uri="{BB962C8B-B14F-4D97-AF65-F5344CB8AC3E}">
        <p14:creationId xmlns:p14="http://schemas.microsoft.com/office/powerpoint/2010/main" val="223073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D9D3-5CFE-832E-DBA6-48D0305774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1B8904-595A-F95C-0627-1BCB1B118814}"/>
              </a:ext>
            </a:extLst>
          </p:cNvPr>
          <p:cNvSpPr>
            <a:spLocks noGrp="1"/>
          </p:cNvSpPr>
          <p:nvPr>
            <p:ph type="dt" sz="half" idx="10"/>
          </p:nvPr>
        </p:nvSpPr>
        <p:spPr/>
        <p:txBody>
          <a:bodyPr/>
          <a:lstStyle/>
          <a:p>
            <a:fld id="{4DDB3B51-7517-4F47-9515-312CBD38F73F}" type="datetimeFigureOut">
              <a:rPr lang="en-US" smtClean="0"/>
              <a:t>3/18/2023</a:t>
            </a:fld>
            <a:endParaRPr lang="en-US"/>
          </a:p>
        </p:txBody>
      </p:sp>
      <p:sp>
        <p:nvSpPr>
          <p:cNvPr id="4" name="Footer Placeholder 3">
            <a:extLst>
              <a:ext uri="{FF2B5EF4-FFF2-40B4-BE49-F238E27FC236}">
                <a16:creationId xmlns:a16="http://schemas.microsoft.com/office/drawing/2014/main" id="{0AB2558B-7287-3037-FCFC-C28F94FE42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4C8DC9-041B-C500-608F-0CC804427FA5}"/>
              </a:ext>
            </a:extLst>
          </p:cNvPr>
          <p:cNvSpPr>
            <a:spLocks noGrp="1"/>
          </p:cNvSpPr>
          <p:nvPr>
            <p:ph type="sldNum" sz="quarter" idx="12"/>
          </p:nvPr>
        </p:nvSpPr>
        <p:spPr/>
        <p:txBody>
          <a:bodyPr/>
          <a:lstStyle/>
          <a:p>
            <a:fld id="{E9E7C615-D9A4-5341-B59E-874476EB08E9}" type="slidenum">
              <a:rPr lang="en-US" smtClean="0"/>
              <a:t>‹#›</a:t>
            </a:fld>
            <a:endParaRPr lang="en-US"/>
          </a:p>
        </p:txBody>
      </p:sp>
    </p:spTree>
    <p:extLst>
      <p:ext uri="{BB962C8B-B14F-4D97-AF65-F5344CB8AC3E}">
        <p14:creationId xmlns:p14="http://schemas.microsoft.com/office/powerpoint/2010/main" val="1052726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A074AE-C014-AFA4-7E7A-9C8A761B3922}"/>
              </a:ext>
            </a:extLst>
          </p:cNvPr>
          <p:cNvSpPr>
            <a:spLocks noGrp="1"/>
          </p:cNvSpPr>
          <p:nvPr>
            <p:ph type="dt" sz="half" idx="10"/>
          </p:nvPr>
        </p:nvSpPr>
        <p:spPr/>
        <p:txBody>
          <a:bodyPr/>
          <a:lstStyle/>
          <a:p>
            <a:fld id="{4DDB3B51-7517-4F47-9515-312CBD38F73F}" type="datetimeFigureOut">
              <a:rPr lang="en-US" smtClean="0"/>
              <a:t>3/18/2023</a:t>
            </a:fld>
            <a:endParaRPr lang="en-US"/>
          </a:p>
        </p:txBody>
      </p:sp>
      <p:sp>
        <p:nvSpPr>
          <p:cNvPr id="3" name="Footer Placeholder 2">
            <a:extLst>
              <a:ext uri="{FF2B5EF4-FFF2-40B4-BE49-F238E27FC236}">
                <a16:creationId xmlns:a16="http://schemas.microsoft.com/office/drawing/2014/main" id="{DC513398-A84A-FC90-4E6D-0A9B58A12C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359F2E-97C3-2C37-908C-8178DDA1EC4A}"/>
              </a:ext>
            </a:extLst>
          </p:cNvPr>
          <p:cNvSpPr>
            <a:spLocks noGrp="1"/>
          </p:cNvSpPr>
          <p:nvPr>
            <p:ph type="sldNum" sz="quarter" idx="12"/>
          </p:nvPr>
        </p:nvSpPr>
        <p:spPr/>
        <p:txBody>
          <a:bodyPr/>
          <a:lstStyle/>
          <a:p>
            <a:fld id="{E9E7C615-D9A4-5341-B59E-874476EB08E9}" type="slidenum">
              <a:rPr lang="en-US" smtClean="0"/>
              <a:t>‹#›</a:t>
            </a:fld>
            <a:endParaRPr lang="en-US"/>
          </a:p>
        </p:txBody>
      </p:sp>
    </p:spTree>
    <p:extLst>
      <p:ext uri="{BB962C8B-B14F-4D97-AF65-F5344CB8AC3E}">
        <p14:creationId xmlns:p14="http://schemas.microsoft.com/office/powerpoint/2010/main" val="222306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DFF4-93CB-18B4-4A26-8AE30C21B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D811B-071E-5DD4-E988-57024B51C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7CEB9B-9C91-27B0-394C-E45061B65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3275C-8CEB-9ECF-A49F-6C1D9B104ECE}"/>
              </a:ext>
            </a:extLst>
          </p:cNvPr>
          <p:cNvSpPr>
            <a:spLocks noGrp="1"/>
          </p:cNvSpPr>
          <p:nvPr>
            <p:ph type="dt" sz="half" idx="10"/>
          </p:nvPr>
        </p:nvSpPr>
        <p:spPr/>
        <p:txBody>
          <a:bodyPr/>
          <a:lstStyle/>
          <a:p>
            <a:fld id="{4DDB3B51-7517-4F47-9515-312CBD38F73F}" type="datetimeFigureOut">
              <a:rPr lang="en-US" smtClean="0"/>
              <a:t>3/18/2023</a:t>
            </a:fld>
            <a:endParaRPr lang="en-US"/>
          </a:p>
        </p:txBody>
      </p:sp>
      <p:sp>
        <p:nvSpPr>
          <p:cNvPr id="6" name="Footer Placeholder 5">
            <a:extLst>
              <a:ext uri="{FF2B5EF4-FFF2-40B4-BE49-F238E27FC236}">
                <a16:creationId xmlns:a16="http://schemas.microsoft.com/office/drawing/2014/main" id="{AEB5DED3-E184-08A4-2B34-B62AAC963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B81C2-48FF-FDC5-277A-1579CE667373}"/>
              </a:ext>
            </a:extLst>
          </p:cNvPr>
          <p:cNvSpPr>
            <a:spLocks noGrp="1"/>
          </p:cNvSpPr>
          <p:nvPr>
            <p:ph type="sldNum" sz="quarter" idx="12"/>
          </p:nvPr>
        </p:nvSpPr>
        <p:spPr/>
        <p:txBody>
          <a:bodyPr/>
          <a:lstStyle/>
          <a:p>
            <a:fld id="{E9E7C615-D9A4-5341-B59E-874476EB08E9}" type="slidenum">
              <a:rPr lang="en-US" smtClean="0"/>
              <a:t>‹#›</a:t>
            </a:fld>
            <a:endParaRPr lang="en-US"/>
          </a:p>
        </p:txBody>
      </p:sp>
    </p:spTree>
    <p:extLst>
      <p:ext uri="{BB962C8B-B14F-4D97-AF65-F5344CB8AC3E}">
        <p14:creationId xmlns:p14="http://schemas.microsoft.com/office/powerpoint/2010/main" val="199808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3C45-099B-46A2-EB3F-F42DC0255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9B7B2C-8676-3EA5-5AF1-D0E2C9332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9F9AC4-89F9-3834-7FFD-904A319D1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7D550-B37B-C13E-416F-05A393A9350E}"/>
              </a:ext>
            </a:extLst>
          </p:cNvPr>
          <p:cNvSpPr>
            <a:spLocks noGrp="1"/>
          </p:cNvSpPr>
          <p:nvPr>
            <p:ph type="dt" sz="half" idx="10"/>
          </p:nvPr>
        </p:nvSpPr>
        <p:spPr/>
        <p:txBody>
          <a:bodyPr/>
          <a:lstStyle/>
          <a:p>
            <a:fld id="{4DDB3B51-7517-4F47-9515-312CBD38F73F}" type="datetimeFigureOut">
              <a:rPr lang="en-US" smtClean="0"/>
              <a:t>3/18/2023</a:t>
            </a:fld>
            <a:endParaRPr lang="en-US"/>
          </a:p>
        </p:txBody>
      </p:sp>
      <p:sp>
        <p:nvSpPr>
          <p:cNvPr id="6" name="Footer Placeholder 5">
            <a:extLst>
              <a:ext uri="{FF2B5EF4-FFF2-40B4-BE49-F238E27FC236}">
                <a16:creationId xmlns:a16="http://schemas.microsoft.com/office/drawing/2014/main" id="{5962985A-571D-93B1-1C76-DD9634BEA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E029D-0536-FB6A-C785-1BB2BE0207DA}"/>
              </a:ext>
            </a:extLst>
          </p:cNvPr>
          <p:cNvSpPr>
            <a:spLocks noGrp="1"/>
          </p:cNvSpPr>
          <p:nvPr>
            <p:ph type="sldNum" sz="quarter" idx="12"/>
          </p:nvPr>
        </p:nvSpPr>
        <p:spPr/>
        <p:txBody>
          <a:bodyPr/>
          <a:lstStyle/>
          <a:p>
            <a:fld id="{E9E7C615-D9A4-5341-B59E-874476EB08E9}" type="slidenum">
              <a:rPr lang="en-US" smtClean="0"/>
              <a:t>‹#›</a:t>
            </a:fld>
            <a:endParaRPr lang="en-US"/>
          </a:p>
        </p:txBody>
      </p:sp>
    </p:spTree>
    <p:extLst>
      <p:ext uri="{BB962C8B-B14F-4D97-AF65-F5344CB8AC3E}">
        <p14:creationId xmlns:p14="http://schemas.microsoft.com/office/powerpoint/2010/main" val="4278053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BAE8F-5246-7969-B2E1-B7D5BFD37E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E34963-DB65-D33C-E302-9E7D50841D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52B11-89F2-38F9-AF0B-0C93AF8913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B3B51-7517-4F47-9515-312CBD38F73F}" type="datetimeFigureOut">
              <a:rPr lang="en-US" smtClean="0"/>
              <a:t>3/18/2023</a:t>
            </a:fld>
            <a:endParaRPr lang="en-US"/>
          </a:p>
        </p:txBody>
      </p:sp>
      <p:sp>
        <p:nvSpPr>
          <p:cNvPr id="5" name="Footer Placeholder 4">
            <a:extLst>
              <a:ext uri="{FF2B5EF4-FFF2-40B4-BE49-F238E27FC236}">
                <a16:creationId xmlns:a16="http://schemas.microsoft.com/office/drawing/2014/main" id="{F7810CFD-A899-BD0D-8E28-0F70209275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3DB2A2-71DC-D4D6-6B89-C54D652F9B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7C615-D9A4-5341-B59E-874476EB08E9}" type="slidenum">
              <a:rPr lang="en-US" smtClean="0"/>
              <a:t>‹#›</a:t>
            </a:fld>
            <a:endParaRPr lang="en-US"/>
          </a:p>
        </p:txBody>
      </p:sp>
    </p:spTree>
    <p:extLst>
      <p:ext uri="{BB962C8B-B14F-4D97-AF65-F5344CB8AC3E}">
        <p14:creationId xmlns:p14="http://schemas.microsoft.com/office/powerpoint/2010/main" val="3403353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0.png"/><Relationship Id="rId3" Type="http://schemas.openxmlformats.org/officeDocument/2006/relationships/slide" Target="slide13.xml"/><Relationship Id="rId7" Type="http://schemas.openxmlformats.org/officeDocument/2006/relationships/image" Target="../media/image6.png"/><Relationship Id="rId12"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11.xml"/><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slide" Target="slide12.xml"/><Relationship Id="rId14" Type="http://schemas.openxmlformats.org/officeDocument/2006/relationships/image" Target="../media/image11.svg"/></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4.png"/><Relationship Id="rId3"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11.xml"/><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slide" Target="slide12.xml"/><Relationship Id="rId14" Type="http://schemas.openxmlformats.org/officeDocument/2006/relationships/image" Target="../media/image15.sv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4.png"/><Relationship Id="rId3" Type="http://schemas.openxmlformats.org/officeDocument/2006/relationships/slide" Target="slide13.xml"/><Relationship Id="rId7" Type="http://schemas.openxmlformats.org/officeDocument/2006/relationships/image" Target="../media/image6.png"/><Relationship Id="rId12"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slide" Target="slide16.xml"/><Relationship Id="rId11" Type="http://schemas.openxmlformats.org/officeDocument/2006/relationships/image" Target="../media/image17.svg"/><Relationship Id="rId5" Type="http://schemas.openxmlformats.org/officeDocument/2006/relationships/image" Target="../media/image5.svg"/><Relationship Id="rId10"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slide" Target="slide17.xml"/><Relationship Id="rId14" Type="http://schemas.openxmlformats.org/officeDocument/2006/relationships/image" Target="../media/image15.sv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4.png"/><Relationship Id="rId3" Type="http://schemas.openxmlformats.org/officeDocument/2006/relationships/slide" Target="slide3.xml"/><Relationship Id="rId7" Type="http://schemas.openxmlformats.org/officeDocument/2006/relationships/image" Target="../media/image6.png"/><Relationship Id="rId12" Type="http://schemas.openxmlformats.org/officeDocument/2006/relationships/slide" Target="slide10.xml"/><Relationship Id="rId2" Type="http://schemas.openxmlformats.org/officeDocument/2006/relationships/notesSlide" Target="../notesSlides/notesSlide5.xml"/><Relationship Id="rId16" Type="http://schemas.openxmlformats.org/officeDocument/2006/relationships/slide" Target="slide14.xml"/><Relationship Id="rId1" Type="http://schemas.openxmlformats.org/officeDocument/2006/relationships/slideLayout" Target="../slideLayouts/slideLayout1.xml"/><Relationship Id="rId6" Type="http://schemas.openxmlformats.org/officeDocument/2006/relationships/slide" Target="slide11.xml"/><Relationship Id="rId11" Type="http://schemas.openxmlformats.org/officeDocument/2006/relationships/image" Target="../media/image9.svg"/><Relationship Id="rId5" Type="http://schemas.openxmlformats.org/officeDocument/2006/relationships/image" Target="../media/image19.svg"/><Relationship Id="rId15" Type="http://schemas.openxmlformats.org/officeDocument/2006/relationships/slide" Target="slide15.xml"/><Relationship Id="rId10" Type="http://schemas.openxmlformats.org/officeDocument/2006/relationships/image" Target="../media/image8.png"/><Relationship Id="rId4" Type="http://schemas.openxmlformats.org/officeDocument/2006/relationships/image" Target="../media/image18.png"/><Relationship Id="rId9" Type="http://schemas.openxmlformats.org/officeDocument/2006/relationships/slide" Target="slide12.xml"/><Relationship Id="rId14" Type="http://schemas.openxmlformats.org/officeDocument/2006/relationships/image" Target="../media/image15.sv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4.png"/><Relationship Id="rId3" Type="http://schemas.openxmlformats.org/officeDocument/2006/relationships/slide" Target="slide3.xml"/><Relationship Id="rId7" Type="http://schemas.openxmlformats.org/officeDocument/2006/relationships/image" Target="../media/image6.png"/><Relationship Id="rId12" Type="http://schemas.openxmlformats.org/officeDocument/2006/relationships/slide" Target="slide10.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slide" Target="slide11.xml"/><Relationship Id="rId11" Type="http://schemas.openxmlformats.org/officeDocument/2006/relationships/image" Target="../media/image9.svg"/><Relationship Id="rId5" Type="http://schemas.openxmlformats.org/officeDocument/2006/relationships/image" Target="../media/image19.svg"/><Relationship Id="rId15" Type="http://schemas.openxmlformats.org/officeDocument/2006/relationships/slide" Target="slide13.xml"/><Relationship Id="rId10" Type="http://schemas.openxmlformats.org/officeDocument/2006/relationships/image" Target="../media/image8.png"/><Relationship Id="rId4" Type="http://schemas.openxmlformats.org/officeDocument/2006/relationships/image" Target="../media/image18.png"/><Relationship Id="rId9" Type="http://schemas.openxmlformats.org/officeDocument/2006/relationships/slide" Target="slide12.xml"/><Relationship Id="rId14" Type="http://schemas.openxmlformats.org/officeDocument/2006/relationships/image" Target="../media/image15.svg"/></Relationships>
</file>

<file path=ppt/slides/_rels/slide15.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18" Type="http://schemas.openxmlformats.org/officeDocument/2006/relationships/slide" Target="slide21.xml"/><Relationship Id="rId26" Type="http://schemas.openxmlformats.org/officeDocument/2006/relationships/image" Target="../media/image31.svg"/><Relationship Id="rId3" Type="http://schemas.openxmlformats.org/officeDocument/2006/relationships/slide" Target="slide10.xml"/><Relationship Id="rId21" Type="http://schemas.openxmlformats.org/officeDocument/2006/relationships/slide" Target="slide22.xml"/><Relationship Id="rId7" Type="http://schemas.openxmlformats.org/officeDocument/2006/relationships/image" Target="../media/image20.png"/><Relationship Id="rId12" Type="http://schemas.openxmlformats.org/officeDocument/2006/relationships/slide" Target="slide19.xml"/><Relationship Id="rId17" Type="http://schemas.openxmlformats.org/officeDocument/2006/relationships/image" Target="../media/image11.svg"/><Relationship Id="rId25" Type="http://schemas.openxmlformats.org/officeDocument/2006/relationships/image" Target="../media/image30.png"/><Relationship Id="rId2" Type="http://schemas.openxmlformats.org/officeDocument/2006/relationships/notesSlide" Target="../notesSlides/notesSlide7.xml"/><Relationship Id="rId16" Type="http://schemas.openxmlformats.org/officeDocument/2006/relationships/image" Target="../media/image10.png"/><Relationship Id="rId20" Type="http://schemas.openxmlformats.org/officeDocument/2006/relationships/image" Target="../media/image27.svg"/><Relationship Id="rId29"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slide" Target="slide16.xml"/><Relationship Id="rId11" Type="http://schemas.openxmlformats.org/officeDocument/2006/relationships/image" Target="../media/image23.svg"/><Relationship Id="rId24" Type="http://schemas.openxmlformats.org/officeDocument/2006/relationships/slide" Target="slide24.xml"/><Relationship Id="rId5" Type="http://schemas.openxmlformats.org/officeDocument/2006/relationships/image" Target="../media/image5.svg"/><Relationship Id="rId15" Type="http://schemas.openxmlformats.org/officeDocument/2006/relationships/slide" Target="slide15.xml"/><Relationship Id="rId23" Type="http://schemas.openxmlformats.org/officeDocument/2006/relationships/image" Target="../media/image29.svg"/><Relationship Id="rId28" Type="http://schemas.openxmlformats.org/officeDocument/2006/relationships/image" Target="../media/image33.png"/><Relationship Id="rId10" Type="http://schemas.openxmlformats.org/officeDocument/2006/relationships/image" Target="../media/image22.png"/><Relationship Id="rId19" Type="http://schemas.openxmlformats.org/officeDocument/2006/relationships/image" Target="../media/image26.png"/><Relationship Id="rId4" Type="http://schemas.openxmlformats.org/officeDocument/2006/relationships/image" Target="../media/image4.png"/><Relationship Id="rId9" Type="http://schemas.openxmlformats.org/officeDocument/2006/relationships/slide" Target="slide17.xml"/><Relationship Id="rId14" Type="http://schemas.openxmlformats.org/officeDocument/2006/relationships/image" Target="../media/image25.svg"/><Relationship Id="rId22" Type="http://schemas.openxmlformats.org/officeDocument/2006/relationships/image" Target="../media/image28.png"/><Relationship Id="rId27"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image" Target="../media/image25.svg"/><Relationship Id="rId18" Type="http://schemas.openxmlformats.org/officeDocument/2006/relationships/image" Target="../media/image26.png"/><Relationship Id="rId26" Type="http://schemas.openxmlformats.org/officeDocument/2006/relationships/image" Target="../media/image2.png"/><Relationship Id="rId3" Type="http://schemas.openxmlformats.org/officeDocument/2006/relationships/image" Target="../media/image4.png"/><Relationship Id="rId21" Type="http://schemas.openxmlformats.org/officeDocument/2006/relationships/image" Target="../media/image28.png"/><Relationship Id="rId7" Type="http://schemas.openxmlformats.org/officeDocument/2006/relationships/image" Target="../media/image36.svg"/><Relationship Id="rId12" Type="http://schemas.openxmlformats.org/officeDocument/2006/relationships/image" Target="../media/image24.png"/><Relationship Id="rId17" Type="http://schemas.openxmlformats.org/officeDocument/2006/relationships/slide" Target="slide21.xml"/><Relationship Id="rId25" Type="http://schemas.openxmlformats.org/officeDocument/2006/relationships/image" Target="../media/image31.svg"/><Relationship Id="rId2" Type="http://schemas.openxmlformats.org/officeDocument/2006/relationships/slide" Target="slide10.xml"/><Relationship Id="rId16" Type="http://schemas.openxmlformats.org/officeDocument/2006/relationships/image" Target="../media/image15.svg"/><Relationship Id="rId20" Type="http://schemas.openxmlformats.org/officeDocument/2006/relationships/slide" Target="slide22.xml"/><Relationship Id="rId29"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slide" Target="slide19.xml"/><Relationship Id="rId24" Type="http://schemas.openxmlformats.org/officeDocument/2006/relationships/image" Target="../media/image30.png"/><Relationship Id="rId5" Type="http://schemas.openxmlformats.org/officeDocument/2006/relationships/slide" Target="slide16.xml"/><Relationship Id="rId15" Type="http://schemas.openxmlformats.org/officeDocument/2006/relationships/image" Target="../media/image14.png"/><Relationship Id="rId23" Type="http://schemas.openxmlformats.org/officeDocument/2006/relationships/slide" Target="slide24.xml"/><Relationship Id="rId28" Type="http://schemas.openxmlformats.org/officeDocument/2006/relationships/image" Target="../media/image37.png"/><Relationship Id="rId10" Type="http://schemas.openxmlformats.org/officeDocument/2006/relationships/image" Target="../media/image23.svg"/><Relationship Id="rId19" Type="http://schemas.openxmlformats.org/officeDocument/2006/relationships/image" Target="../media/image27.svg"/><Relationship Id="rId4" Type="http://schemas.openxmlformats.org/officeDocument/2006/relationships/image" Target="../media/image5.svg"/><Relationship Id="rId9" Type="http://schemas.openxmlformats.org/officeDocument/2006/relationships/image" Target="../media/image22.png"/><Relationship Id="rId14" Type="http://schemas.openxmlformats.org/officeDocument/2006/relationships/slide" Target="slide15.xml"/><Relationship Id="rId22" Type="http://schemas.openxmlformats.org/officeDocument/2006/relationships/image" Target="../media/image29.svg"/><Relationship Id="rId27" Type="http://schemas.openxmlformats.org/officeDocument/2006/relationships/image" Target="../media/image3.jpg"/><Relationship Id="rId30"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image" Target="../media/image25.svg"/><Relationship Id="rId18" Type="http://schemas.openxmlformats.org/officeDocument/2006/relationships/image" Target="../media/image26.png"/><Relationship Id="rId26" Type="http://schemas.openxmlformats.org/officeDocument/2006/relationships/image" Target="../media/image37.png"/><Relationship Id="rId3" Type="http://schemas.openxmlformats.org/officeDocument/2006/relationships/image" Target="../media/image4.png"/><Relationship Id="rId21" Type="http://schemas.openxmlformats.org/officeDocument/2006/relationships/image" Target="../media/image28.png"/><Relationship Id="rId7" Type="http://schemas.openxmlformats.org/officeDocument/2006/relationships/image" Target="../media/image21.svg"/><Relationship Id="rId12" Type="http://schemas.openxmlformats.org/officeDocument/2006/relationships/image" Target="../media/image24.png"/><Relationship Id="rId17" Type="http://schemas.openxmlformats.org/officeDocument/2006/relationships/slide" Target="slide21.xml"/><Relationship Id="rId25" Type="http://schemas.openxmlformats.org/officeDocument/2006/relationships/image" Target="../media/image31.svg"/><Relationship Id="rId2" Type="http://schemas.openxmlformats.org/officeDocument/2006/relationships/slide" Target="slide10.xml"/><Relationship Id="rId16" Type="http://schemas.openxmlformats.org/officeDocument/2006/relationships/image" Target="../media/image15.svg"/><Relationship Id="rId20" Type="http://schemas.openxmlformats.org/officeDocument/2006/relationships/slide" Target="slide22.xml"/><Relationship Id="rId29"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slide" Target="slide19.xml"/><Relationship Id="rId24" Type="http://schemas.openxmlformats.org/officeDocument/2006/relationships/image" Target="../media/image30.png"/><Relationship Id="rId5" Type="http://schemas.openxmlformats.org/officeDocument/2006/relationships/slide" Target="slide16.xml"/><Relationship Id="rId15" Type="http://schemas.openxmlformats.org/officeDocument/2006/relationships/image" Target="../media/image14.png"/><Relationship Id="rId23" Type="http://schemas.openxmlformats.org/officeDocument/2006/relationships/slide" Target="slide24.xml"/><Relationship Id="rId28" Type="http://schemas.openxmlformats.org/officeDocument/2006/relationships/slide" Target="slide18.xml"/><Relationship Id="rId10" Type="http://schemas.openxmlformats.org/officeDocument/2006/relationships/image" Target="../media/image40.svg"/><Relationship Id="rId19" Type="http://schemas.openxmlformats.org/officeDocument/2006/relationships/image" Target="../media/image27.svg"/><Relationship Id="rId31" Type="http://schemas.openxmlformats.org/officeDocument/2006/relationships/image" Target="../media/image3.jpg"/><Relationship Id="rId4" Type="http://schemas.openxmlformats.org/officeDocument/2006/relationships/image" Target="../media/image5.svg"/><Relationship Id="rId9" Type="http://schemas.openxmlformats.org/officeDocument/2006/relationships/image" Target="../media/image39.png"/><Relationship Id="rId14" Type="http://schemas.openxmlformats.org/officeDocument/2006/relationships/slide" Target="slide15.xml"/><Relationship Id="rId22" Type="http://schemas.openxmlformats.org/officeDocument/2006/relationships/image" Target="../media/image29.svg"/><Relationship Id="rId27" Type="http://schemas.openxmlformats.org/officeDocument/2006/relationships/image" Target="../media/image38.svg"/><Relationship Id="rId30"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image" Target="../media/image25.svg"/><Relationship Id="rId18" Type="http://schemas.openxmlformats.org/officeDocument/2006/relationships/image" Target="../media/image26.png"/><Relationship Id="rId26" Type="http://schemas.openxmlformats.org/officeDocument/2006/relationships/image" Target="../media/image32.png"/><Relationship Id="rId3" Type="http://schemas.openxmlformats.org/officeDocument/2006/relationships/image" Target="../media/image4.png"/><Relationship Id="rId21" Type="http://schemas.openxmlformats.org/officeDocument/2006/relationships/image" Target="../media/image28.png"/><Relationship Id="rId7" Type="http://schemas.openxmlformats.org/officeDocument/2006/relationships/image" Target="../media/image21.svg"/><Relationship Id="rId12" Type="http://schemas.openxmlformats.org/officeDocument/2006/relationships/image" Target="../media/image24.png"/><Relationship Id="rId17" Type="http://schemas.openxmlformats.org/officeDocument/2006/relationships/slide" Target="slide21.xml"/><Relationship Id="rId25" Type="http://schemas.openxmlformats.org/officeDocument/2006/relationships/image" Target="../media/image31.svg"/><Relationship Id="rId2" Type="http://schemas.openxmlformats.org/officeDocument/2006/relationships/slide" Target="slide10.xml"/><Relationship Id="rId16" Type="http://schemas.openxmlformats.org/officeDocument/2006/relationships/image" Target="../media/image15.svg"/><Relationship Id="rId20"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slide" Target="slide19.xml"/><Relationship Id="rId24" Type="http://schemas.openxmlformats.org/officeDocument/2006/relationships/image" Target="../media/image30.png"/><Relationship Id="rId5" Type="http://schemas.openxmlformats.org/officeDocument/2006/relationships/slide" Target="slide16.xml"/><Relationship Id="rId15" Type="http://schemas.openxmlformats.org/officeDocument/2006/relationships/image" Target="../media/image14.png"/><Relationship Id="rId23" Type="http://schemas.openxmlformats.org/officeDocument/2006/relationships/slide" Target="slide24.xml"/><Relationship Id="rId10" Type="http://schemas.openxmlformats.org/officeDocument/2006/relationships/image" Target="../media/image40.svg"/><Relationship Id="rId19" Type="http://schemas.openxmlformats.org/officeDocument/2006/relationships/image" Target="../media/image27.svg"/><Relationship Id="rId4" Type="http://schemas.openxmlformats.org/officeDocument/2006/relationships/image" Target="../media/image5.svg"/><Relationship Id="rId9" Type="http://schemas.openxmlformats.org/officeDocument/2006/relationships/image" Target="../media/image39.png"/><Relationship Id="rId14" Type="http://schemas.openxmlformats.org/officeDocument/2006/relationships/slide" Target="slide15.xml"/><Relationship Id="rId22" Type="http://schemas.openxmlformats.org/officeDocument/2006/relationships/image" Target="../media/image29.svg"/><Relationship Id="rId27" Type="http://schemas.openxmlformats.org/officeDocument/2006/relationships/image" Target="../media/image3.jpg"/></Relationships>
</file>

<file path=ppt/slides/_rels/slide19.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image" Target="../media/image42.svg"/><Relationship Id="rId18" Type="http://schemas.openxmlformats.org/officeDocument/2006/relationships/image" Target="../media/image26.png"/><Relationship Id="rId26" Type="http://schemas.openxmlformats.org/officeDocument/2006/relationships/image" Target="../media/image32.png"/><Relationship Id="rId3" Type="http://schemas.openxmlformats.org/officeDocument/2006/relationships/image" Target="../media/image4.png"/><Relationship Id="rId21" Type="http://schemas.openxmlformats.org/officeDocument/2006/relationships/image" Target="../media/image28.png"/><Relationship Id="rId7" Type="http://schemas.openxmlformats.org/officeDocument/2006/relationships/image" Target="../media/image21.svg"/><Relationship Id="rId12" Type="http://schemas.openxmlformats.org/officeDocument/2006/relationships/image" Target="../media/image41.png"/><Relationship Id="rId17" Type="http://schemas.openxmlformats.org/officeDocument/2006/relationships/slide" Target="slide21.xml"/><Relationship Id="rId25" Type="http://schemas.openxmlformats.org/officeDocument/2006/relationships/image" Target="../media/image31.svg"/><Relationship Id="rId2" Type="http://schemas.openxmlformats.org/officeDocument/2006/relationships/slide" Target="slide10.xml"/><Relationship Id="rId16" Type="http://schemas.openxmlformats.org/officeDocument/2006/relationships/image" Target="../media/image15.svg"/><Relationship Id="rId20" Type="http://schemas.openxmlformats.org/officeDocument/2006/relationships/slide" Target="slide22.xml"/><Relationship Id="rId29"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slide" Target="slide19.xml"/><Relationship Id="rId24" Type="http://schemas.openxmlformats.org/officeDocument/2006/relationships/image" Target="../media/image30.png"/><Relationship Id="rId5" Type="http://schemas.openxmlformats.org/officeDocument/2006/relationships/slide" Target="slide16.xml"/><Relationship Id="rId15" Type="http://schemas.openxmlformats.org/officeDocument/2006/relationships/image" Target="../media/image14.png"/><Relationship Id="rId23" Type="http://schemas.openxmlformats.org/officeDocument/2006/relationships/slide" Target="slide24.xml"/><Relationship Id="rId28" Type="http://schemas.openxmlformats.org/officeDocument/2006/relationships/image" Target="../media/image37.png"/><Relationship Id="rId10" Type="http://schemas.openxmlformats.org/officeDocument/2006/relationships/image" Target="../media/image23.svg"/><Relationship Id="rId19" Type="http://schemas.openxmlformats.org/officeDocument/2006/relationships/image" Target="../media/image27.svg"/><Relationship Id="rId31" Type="http://schemas.openxmlformats.org/officeDocument/2006/relationships/image" Target="../media/image3.jpg"/><Relationship Id="rId4" Type="http://schemas.openxmlformats.org/officeDocument/2006/relationships/image" Target="../media/image5.svg"/><Relationship Id="rId9" Type="http://schemas.openxmlformats.org/officeDocument/2006/relationships/image" Target="../media/image22.png"/><Relationship Id="rId14" Type="http://schemas.openxmlformats.org/officeDocument/2006/relationships/slide" Target="slide15.xml"/><Relationship Id="rId22" Type="http://schemas.openxmlformats.org/officeDocument/2006/relationships/image" Target="../media/image29.svg"/><Relationship Id="rId27" Type="http://schemas.openxmlformats.org/officeDocument/2006/relationships/slide" Target="slide20.xml"/><Relationship Id="rId30" Type="http://schemas.openxmlformats.org/officeDocument/2006/relationships/slide" Target="slide8.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image" Target="../media/image42.svg"/><Relationship Id="rId18" Type="http://schemas.openxmlformats.org/officeDocument/2006/relationships/image" Target="../media/image26.png"/><Relationship Id="rId26" Type="http://schemas.openxmlformats.org/officeDocument/2006/relationships/image" Target="../media/image32.png"/><Relationship Id="rId3" Type="http://schemas.openxmlformats.org/officeDocument/2006/relationships/image" Target="../media/image4.png"/><Relationship Id="rId21" Type="http://schemas.openxmlformats.org/officeDocument/2006/relationships/image" Target="../media/image28.png"/><Relationship Id="rId7" Type="http://schemas.openxmlformats.org/officeDocument/2006/relationships/image" Target="../media/image21.svg"/><Relationship Id="rId12" Type="http://schemas.openxmlformats.org/officeDocument/2006/relationships/image" Target="../media/image41.png"/><Relationship Id="rId17" Type="http://schemas.openxmlformats.org/officeDocument/2006/relationships/slide" Target="slide21.xml"/><Relationship Id="rId25" Type="http://schemas.openxmlformats.org/officeDocument/2006/relationships/image" Target="../media/image31.svg"/><Relationship Id="rId2" Type="http://schemas.openxmlformats.org/officeDocument/2006/relationships/slide" Target="slide10.xml"/><Relationship Id="rId16" Type="http://schemas.openxmlformats.org/officeDocument/2006/relationships/image" Target="../media/image15.svg"/><Relationship Id="rId20" Type="http://schemas.openxmlformats.org/officeDocument/2006/relationships/slide" Target="slide22.xml"/><Relationship Id="rId29"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slide" Target="slide19.xml"/><Relationship Id="rId24" Type="http://schemas.openxmlformats.org/officeDocument/2006/relationships/image" Target="../media/image30.png"/><Relationship Id="rId5" Type="http://schemas.openxmlformats.org/officeDocument/2006/relationships/slide" Target="slide16.xml"/><Relationship Id="rId15" Type="http://schemas.openxmlformats.org/officeDocument/2006/relationships/image" Target="../media/image14.png"/><Relationship Id="rId23" Type="http://schemas.openxmlformats.org/officeDocument/2006/relationships/slide" Target="slide24.xml"/><Relationship Id="rId28" Type="http://schemas.openxmlformats.org/officeDocument/2006/relationships/image" Target="../media/image37.png"/><Relationship Id="rId10" Type="http://schemas.openxmlformats.org/officeDocument/2006/relationships/image" Target="../media/image23.svg"/><Relationship Id="rId19" Type="http://schemas.openxmlformats.org/officeDocument/2006/relationships/image" Target="../media/image27.svg"/><Relationship Id="rId31" Type="http://schemas.openxmlformats.org/officeDocument/2006/relationships/image" Target="../media/image43.jpg"/><Relationship Id="rId4" Type="http://schemas.openxmlformats.org/officeDocument/2006/relationships/image" Target="../media/image5.svg"/><Relationship Id="rId9" Type="http://schemas.openxmlformats.org/officeDocument/2006/relationships/image" Target="../media/image22.png"/><Relationship Id="rId14" Type="http://schemas.openxmlformats.org/officeDocument/2006/relationships/slide" Target="slide15.xml"/><Relationship Id="rId22" Type="http://schemas.openxmlformats.org/officeDocument/2006/relationships/image" Target="../media/image29.svg"/><Relationship Id="rId27" Type="http://schemas.openxmlformats.org/officeDocument/2006/relationships/slide" Target="slide20.xml"/><Relationship Id="rId30" Type="http://schemas.openxmlformats.org/officeDocument/2006/relationships/slide" Target="slide8.xml"/></Relationships>
</file>

<file path=ppt/slides/_rels/slide21.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image" Target="../media/image25.svg"/><Relationship Id="rId18" Type="http://schemas.openxmlformats.org/officeDocument/2006/relationships/image" Target="../media/image44.png"/><Relationship Id="rId26" Type="http://schemas.openxmlformats.org/officeDocument/2006/relationships/image" Target="../media/image32.png"/><Relationship Id="rId3" Type="http://schemas.openxmlformats.org/officeDocument/2006/relationships/image" Target="../media/image4.png"/><Relationship Id="rId21" Type="http://schemas.openxmlformats.org/officeDocument/2006/relationships/image" Target="../media/image28.png"/><Relationship Id="rId7" Type="http://schemas.openxmlformats.org/officeDocument/2006/relationships/image" Target="../media/image21.svg"/><Relationship Id="rId12" Type="http://schemas.openxmlformats.org/officeDocument/2006/relationships/image" Target="../media/image24.png"/><Relationship Id="rId17" Type="http://schemas.openxmlformats.org/officeDocument/2006/relationships/slide" Target="slide21.xml"/><Relationship Id="rId25" Type="http://schemas.openxmlformats.org/officeDocument/2006/relationships/image" Target="../media/image31.svg"/><Relationship Id="rId2" Type="http://schemas.openxmlformats.org/officeDocument/2006/relationships/slide" Target="slide10.xml"/><Relationship Id="rId16" Type="http://schemas.openxmlformats.org/officeDocument/2006/relationships/image" Target="../media/image15.svg"/><Relationship Id="rId20"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slide" Target="slide19.xml"/><Relationship Id="rId24" Type="http://schemas.openxmlformats.org/officeDocument/2006/relationships/image" Target="../media/image30.png"/><Relationship Id="rId5" Type="http://schemas.openxmlformats.org/officeDocument/2006/relationships/slide" Target="slide16.xml"/><Relationship Id="rId15" Type="http://schemas.openxmlformats.org/officeDocument/2006/relationships/image" Target="../media/image14.png"/><Relationship Id="rId23" Type="http://schemas.openxmlformats.org/officeDocument/2006/relationships/slide" Target="slide24.xml"/><Relationship Id="rId10" Type="http://schemas.openxmlformats.org/officeDocument/2006/relationships/image" Target="../media/image23.svg"/><Relationship Id="rId19" Type="http://schemas.openxmlformats.org/officeDocument/2006/relationships/image" Target="../media/image45.svg"/><Relationship Id="rId4" Type="http://schemas.openxmlformats.org/officeDocument/2006/relationships/image" Target="../media/image5.svg"/><Relationship Id="rId9" Type="http://schemas.openxmlformats.org/officeDocument/2006/relationships/image" Target="../media/image22.png"/><Relationship Id="rId14" Type="http://schemas.openxmlformats.org/officeDocument/2006/relationships/slide" Target="slide15.xml"/><Relationship Id="rId22" Type="http://schemas.openxmlformats.org/officeDocument/2006/relationships/image" Target="../media/image29.svg"/></Relationships>
</file>

<file path=ppt/slides/_rels/slide2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18" Type="http://schemas.openxmlformats.org/officeDocument/2006/relationships/slide" Target="slide21.xml"/><Relationship Id="rId26" Type="http://schemas.openxmlformats.org/officeDocument/2006/relationships/image" Target="../media/image31.svg"/><Relationship Id="rId3" Type="http://schemas.openxmlformats.org/officeDocument/2006/relationships/slide" Target="slide10.xml"/><Relationship Id="rId21" Type="http://schemas.openxmlformats.org/officeDocument/2006/relationships/slide" Target="slide22.xml"/><Relationship Id="rId7" Type="http://schemas.openxmlformats.org/officeDocument/2006/relationships/image" Target="../media/image20.png"/><Relationship Id="rId12" Type="http://schemas.openxmlformats.org/officeDocument/2006/relationships/slide" Target="slide19.xml"/><Relationship Id="rId17" Type="http://schemas.openxmlformats.org/officeDocument/2006/relationships/image" Target="../media/image15.svg"/><Relationship Id="rId25" Type="http://schemas.openxmlformats.org/officeDocument/2006/relationships/image" Target="../media/image30.png"/><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slide" Target="slide16.xml"/><Relationship Id="rId11" Type="http://schemas.openxmlformats.org/officeDocument/2006/relationships/image" Target="../media/image23.svg"/><Relationship Id="rId24" Type="http://schemas.openxmlformats.org/officeDocument/2006/relationships/slide" Target="slide24.xml"/><Relationship Id="rId5" Type="http://schemas.openxmlformats.org/officeDocument/2006/relationships/image" Target="../media/image5.svg"/><Relationship Id="rId15" Type="http://schemas.openxmlformats.org/officeDocument/2006/relationships/slide" Target="slide15.xml"/><Relationship Id="rId23" Type="http://schemas.openxmlformats.org/officeDocument/2006/relationships/image" Target="../media/image47.svg"/><Relationship Id="rId28" Type="http://schemas.openxmlformats.org/officeDocument/2006/relationships/slide" Target="slide23.xml"/><Relationship Id="rId10" Type="http://schemas.openxmlformats.org/officeDocument/2006/relationships/image" Target="../media/image22.png"/><Relationship Id="rId19" Type="http://schemas.openxmlformats.org/officeDocument/2006/relationships/image" Target="../media/image26.png"/><Relationship Id="rId4" Type="http://schemas.openxmlformats.org/officeDocument/2006/relationships/image" Target="../media/image4.png"/><Relationship Id="rId9" Type="http://schemas.openxmlformats.org/officeDocument/2006/relationships/slide" Target="slide17.xml"/><Relationship Id="rId14" Type="http://schemas.openxmlformats.org/officeDocument/2006/relationships/image" Target="../media/image25.svg"/><Relationship Id="rId22" Type="http://schemas.openxmlformats.org/officeDocument/2006/relationships/image" Target="../media/image46.png"/><Relationship Id="rId27"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18" Type="http://schemas.openxmlformats.org/officeDocument/2006/relationships/slide" Target="slide21.xml"/><Relationship Id="rId26" Type="http://schemas.openxmlformats.org/officeDocument/2006/relationships/image" Target="../media/image31.svg"/><Relationship Id="rId3" Type="http://schemas.openxmlformats.org/officeDocument/2006/relationships/slide" Target="slide10.xml"/><Relationship Id="rId21" Type="http://schemas.openxmlformats.org/officeDocument/2006/relationships/slide" Target="slide22.xml"/><Relationship Id="rId7" Type="http://schemas.openxmlformats.org/officeDocument/2006/relationships/image" Target="../media/image20.png"/><Relationship Id="rId12" Type="http://schemas.openxmlformats.org/officeDocument/2006/relationships/slide" Target="slide19.xml"/><Relationship Id="rId17" Type="http://schemas.openxmlformats.org/officeDocument/2006/relationships/image" Target="../media/image15.svg"/><Relationship Id="rId25" Type="http://schemas.openxmlformats.org/officeDocument/2006/relationships/image" Target="../media/image30.png"/><Relationship Id="rId2" Type="http://schemas.openxmlformats.org/officeDocument/2006/relationships/notesSlide" Target="../notesSlides/notesSlide9.xml"/><Relationship Id="rId16" Type="http://schemas.openxmlformats.org/officeDocument/2006/relationships/image" Target="../media/image14.pn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slide" Target="slide16.xml"/><Relationship Id="rId11" Type="http://schemas.openxmlformats.org/officeDocument/2006/relationships/image" Target="../media/image23.svg"/><Relationship Id="rId24" Type="http://schemas.openxmlformats.org/officeDocument/2006/relationships/slide" Target="slide24.xml"/><Relationship Id="rId5" Type="http://schemas.openxmlformats.org/officeDocument/2006/relationships/image" Target="../media/image5.svg"/><Relationship Id="rId15" Type="http://schemas.openxmlformats.org/officeDocument/2006/relationships/slide" Target="slide15.xml"/><Relationship Id="rId23" Type="http://schemas.openxmlformats.org/officeDocument/2006/relationships/image" Target="../media/image47.svg"/><Relationship Id="rId28" Type="http://schemas.openxmlformats.org/officeDocument/2006/relationships/image" Target="../media/image48.png"/><Relationship Id="rId10" Type="http://schemas.openxmlformats.org/officeDocument/2006/relationships/image" Target="../media/image22.png"/><Relationship Id="rId19" Type="http://schemas.openxmlformats.org/officeDocument/2006/relationships/image" Target="../media/image26.png"/><Relationship Id="rId4" Type="http://schemas.openxmlformats.org/officeDocument/2006/relationships/image" Target="../media/image4.png"/><Relationship Id="rId9" Type="http://schemas.openxmlformats.org/officeDocument/2006/relationships/slide" Target="slide17.xml"/><Relationship Id="rId14" Type="http://schemas.openxmlformats.org/officeDocument/2006/relationships/image" Target="../media/image25.svg"/><Relationship Id="rId22" Type="http://schemas.openxmlformats.org/officeDocument/2006/relationships/image" Target="../media/image46.png"/><Relationship Id="rId27"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image" Target="../media/image25.svg"/><Relationship Id="rId18" Type="http://schemas.openxmlformats.org/officeDocument/2006/relationships/image" Target="../media/image26.png"/><Relationship Id="rId26" Type="http://schemas.openxmlformats.org/officeDocument/2006/relationships/image" Target="../media/image32.png"/><Relationship Id="rId3" Type="http://schemas.openxmlformats.org/officeDocument/2006/relationships/image" Target="../media/image4.png"/><Relationship Id="rId21" Type="http://schemas.openxmlformats.org/officeDocument/2006/relationships/image" Target="../media/image28.png"/><Relationship Id="rId7" Type="http://schemas.openxmlformats.org/officeDocument/2006/relationships/image" Target="../media/image21.svg"/><Relationship Id="rId12" Type="http://schemas.openxmlformats.org/officeDocument/2006/relationships/image" Target="../media/image24.png"/><Relationship Id="rId17" Type="http://schemas.openxmlformats.org/officeDocument/2006/relationships/slide" Target="slide21.xml"/><Relationship Id="rId25" Type="http://schemas.openxmlformats.org/officeDocument/2006/relationships/image" Target="../media/image50.svg"/><Relationship Id="rId2" Type="http://schemas.openxmlformats.org/officeDocument/2006/relationships/slide" Target="slide10.xml"/><Relationship Id="rId16" Type="http://schemas.openxmlformats.org/officeDocument/2006/relationships/image" Target="../media/image15.svg"/><Relationship Id="rId20"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slide" Target="slide19.xml"/><Relationship Id="rId24" Type="http://schemas.openxmlformats.org/officeDocument/2006/relationships/image" Target="../media/image49.png"/><Relationship Id="rId5" Type="http://schemas.openxmlformats.org/officeDocument/2006/relationships/slide" Target="slide16.xml"/><Relationship Id="rId15" Type="http://schemas.openxmlformats.org/officeDocument/2006/relationships/image" Target="../media/image14.png"/><Relationship Id="rId23" Type="http://schemas.openxmlformats.org/officeDocument/2006/relationships/slide" Target="slide24.xml"/><Relationship Id="rId10" Type="http://schemas.openxmlformats.org/officeDocument/2006/relationships/image" Target="../media/image23.svg"/><Relationship Id="rId19" Type="http://schemas.openxmlformats.org/officeDocument/2006/relationships/image" Target="../media/image27.svg"/><Relationship Id="rId4" Type="http://schemas.openxmlformats.org/officeDocument/2006/relationships/image" Target="../media/image5.svg"/><Relationship Id="rId9" Type="http://schemas.openxmlformats.org/officeDocument/2006/relationships/image" Target="../media/image22.png"/><Relationship Id="rId14" Type="http://schemas.openxmlformats.org/officeDocument/2006/relationships/slide" Target="slide15.xml"/><Relationship Id="rId22"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slide" Target="slide7.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7.xml"/><Relationship Id="rId7" Type="http://schemas.openxmlformats.org/officeDocument/2006/relationships/slide" Target="slide15.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slide" Target="slide3.xml"/><Relationship Id="rId5" Type="http://schemas.openxmlformats.org/officeDocument/2006/relationships/image" Target="../media/image1.jp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slide" Target="slide3.xml"/><Relationship Id="rId5" Type="http://schemas.openxmlformats.org/officeDocument/2006/relationships/image" Target="../media/image1.jp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customXml" Target="../../customXml/item10.xml"/><Relationship Id="rId13" Type="http://schemas.openxmlformats.org/officeDocument/2006/relationships/slide" Target="slide2.xml"/><Relationship Id="rId18" Type="http://schemas.openxmlformats.org/officeDocument/2006/relationships/image" Target="../media/image3.jpg"/><Relationship Id="rId3" Type="http://schemas.openxmlformats.org/officeDocument/2006/relationships/customXml" Target="../../customXml/item9.xml"/><Relationship Id="rId7" Type="http://schemas.openxmlformats.org/officeDocument/2006/relationships/customXml" Target="../../customXml/item7.xml"/><Relationship Id="rId12" Type="http://schemas.openxmlformats.org/officeDocument/2006/relationships/slide" Target="slide7.xml"/><Relationship Id="rId17" Type="http://schemas.openxmlformats.org/officeDocument/2006/relationships/image" Target="../media/image2.png"/><Relationship Id="rId2" Type="http://schemas.openxmlformats.org/officeDocument/2006/relationships/customXml" Target="../../customXml/item11.xml"/><Relationship Id="rId16" Type="http://schemas.openxmlformats.org/officeDocument/2006/relationships/slide" Target="slide9.xml"/><Relationship Id="rId1" Type="http://schemas.openxmlformats.org/officeDocument/2006/relationships/customXml" Target="../../customXml/item13.xml"/><Relationship Id="rId6" Type="http://schemas.openxmlformats.org/officeDocument/2006/relationships/customXml" Target="../../customXml/item5.xml"/><Relationship Id="rId11" Type="http://schemas.openxmlformats.org/officeDocument/2006/relationships/slide" Target="slide3.xml"/><Relationship Id="rId5" Type="http://schemas.openxmlformats.org/officeDocument/2006/relationships/customXml" Target="../../customXml/item1.xml"/><Relationship Id="rId15" Type="http://schemas.openxmlformats.org/officeDocument/2006/relationships/slide" Target="slide8.xml"/><Relationship Id="rId10" Type="http://schemas.openxmlformats.org/officeDocument/2006/relationships/slide" Target="slide15.xml"/><Relationship Id="rId4" Type="http://schemas.openxmlformats.org/officeDocument/2006/relationships/customXml" Target="../../customXml/item6.xml"/><Relationship Id="rId9" Type="http://schemas.openxmlformats.org/officeDocument/2006/relationships/slideLayout" Target="../slideLayouts/slideLayout2.xml"/><Relationship Id="rId1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slide" Target="slide7.xml"/></Relationships>
</file>

<file path=ppt/slides/_rels/slide8.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Layout" Target="../slideLayouts/slideLayout2.xml"/><Relationship Id="rId7" Type="http://schemas.openxmlformats.org/officeDocument/2006/relationships/slide" Target="slide2.xml"/><Relationship Id="rId2" Type="http://schemas.openxmlformats.org/officeDocument/2006/relationships/customXml" Target="../../customXml/item14.xml"/><Relationship Id="rId1" Type="http://schemas.openxmlformats.org/officeDocument/2006/relationships/customXml" Target="../../customXml/item2.xml"/><Relationship Id="rId6" Type="http://schemas.openxmlformats.org/officeDocument/2006/relationships/slide" Target="slide7.xml"/><Relationship Id="rId5" Type="http://schemas.openxmlformats.org/officeDocument/2006/relationships/slide" Target="slide3.xml"/><Relationship Id="rId10" Type="http://schemas.openxmlformats.org/officeDocument/2006/relationships/slide" Target="slide9.xml"/><Relationship Id="rId4" Type="http://schemas.openxmlformats.org/officeDocument/2006/relationships/slide" Target="slide15.xml"/><Relationship Id="rId9" Type="http://schemas.openxmlformats.org/officeDocument/2006/relationships/slide" Target="slide8.xml"/></Relationships>
</file>

<file path=ppt/slides/_rels/slide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Layout" Target="../slideLayouts/slideLayout2.xml"/><Relationship Id="rId7" Type="http://schemas.openxmlformats.org/officeDocument/2006/relationships/slide" Target="slide7.xml"/><Relationship Id="rId2" Type="http://schemas.openxmlformats.org/officeDocument/2006/relationships/customXml" Target="../../customXml/item8.xml"/><Relationship Id="rId1" Type="http://schemas.openxmlformats.org/officeDocument/2006/relationships/customXml" Target="../../customXml/item12.xml"/><Relationship Id="rId6" Type="http://schemas.openxmlformats.org/officeDocument/2006/relationships/slide" Target="slide3.xml"/><Relationship Id="rId11" Type="http://schemas.openxmlformats.org/officeDocument/2006/relationships/slide" Target="slide9.xml"/><Relationship Id="rId5" Type="http://schemas.openxmlformats.org/officeDocument/2006/relationships/slide" Target="slide15.xml"/><Relationship Id="rId10" Type="http://schemas.openxmlformats.org/officeDocument/2006/relationships/slide" Target="slide8.xml"/><Relationship Id="rId4" Type="http://schemas.openxmlformats.org/officeDocument/2006/relationships/notesSlide" Target="../notesSlides/notesSlide1.xml"/><Relationship Id="rId9"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2D1A0421-F77D-FF6B-A9F9-0B27D3D24BF6}"/>
              </a:ext>
            </a:extLst>
          </p:cNvPr>
          <p:cNvSpPr/>
          <p:nvPr/>
        </p:nvSpPr>
        <p:spPr>
          <a:xfrm>
            <a:off x="190500" y="152400"/>
            <a:ext cx="1466850" cy="87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ysClr val="windowText" lastClr="000000"/>
                </a:solidFill>
              </a:rPr>
              <a:t>Spelet Startar</a:t>
            </a:r>
          </a:p>
        </p:txBody>
      </p:sp>
      <p:sp>
        <p:nvSpPr>
          <p:cNvPr id="5" name="Rektangel 4">
            <a:extLst>
              <a:ext uri="{FF2B5EF4-FFF2-40B4-BE49-F238E27FC236}">
                <a16:creationId xmlns:a16="http://schemas.microsoft.com/office/drawing/2014/main" id="{D350D369-43C1-A090-5D06-EFBD89CAC642}"/>
              </a:ext>
            </a:extLst>
          </p:cNvPr>
          <p:cNvSpPr/>
          <p:nvPr/>
        </p:nvSpPr>
        <p:spPr>
          <a:xfrm>
            <a:off x="1771650" y="152400"/>
            <a:ext cx="2038350" cy="87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ysClr val="windowText" lastClr="000000"/>
                </a:solidFill>
              </a:rPr>
              <a:t>Spelare med 500 LPE mot spelare med 400 LPE</a:t>
            </a:r>
          </a:p>
        </p:txBody>
      </p:sp>
      <p:cxnSp>
        <p:nvCxnSpPr>
          <p:cNvPr id="7" name="Rak pilkoppling 6">
            <a:extLst>
              <a:ext uri="{FF2B5EF4-FFF2-40B4-BE49-F238E27FC236}">
                <a16:creationId xmlns:a16="http://schemas.microsoft.com/office/drawing/2014/main" id="{609B9B04-2C61-13C2-9EF4-0E2E5301535A}"/>
              </a:ext>
            </a:extLst>
          </p:cNvPr>
          <p:cNvCxnSpPr/>
          <p:nvPr/>
        </p:nvCxnSpPr>
        <p:spPr>
          <a:xfrm>
            <a:off x="209550" y="1276350"/>
            <a:ext cx="11601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ktangel 7">
            <a:extLst>
              <a:ext uri="{FF2B5EF4-FFF2-40B4-BE49-F238E27FC236}">
                <a16:creationId xmlns:a16="http://schemas.microsoft.com/office/drawing/2014/main" id="{B9915B77-BCB7-C81E-B0CB-9520C8994E05}"/>
              </a:ext>
            </a:extLst>
          </p:cNvPr>
          <p:cNvSpPr/>
          <p:nvPr/>
        </p:nvSpPr>
        <p:spPr>
          <a:xfrm>
            <a:off x="3924300" y="171483"/>
            <a:ext cx="1695450" cy="8572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ysClr val="windowText" lastClr="000000"/>
                </a:solidFill>
              </a:rPr>
              <a:t>1 minut tar typ 2 sekunder</a:t>
            </a:r>
          </a:p>
        </p:txBody>
      </p:sp>
      <p:sp>
        <p:nvSpPr>
          <p:cNvPr id="9" name="Rektangel 8">
            <a:extLst>
              <a:ext uri="{FF2B5EF4-FFF2-40B4-BE49-F238E27FC236}">
                <a16:creationId xmlns:a16="http://schemas.microsoft.com/office/drawing/2014/main" id="{C48D9141-71FF-F160-C859-37B1693D1241}"/>
              </a:ext>
            </a:extLst>
          </p:cNvPr>
          <p:cNvSpPr/>
          <p:nvPr/>
        </p:nvSpPr>
        <p:spPr>
          <a:xfrm>
            <a:off x="5695952" y="171483"/>
            <a:ext cx="2686050" cy="8572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ysClr val="windowText" lastClr="000000"/>
                </a:solidFill>
              </a:rPr>
              <a:t>I början av varje och efter varje mål slumpas det vem som vinner tekningen</a:t>
            </a:r>
          </a:p>
        </p:txBody>
      </p:sp>
      <p:sp>
        <p:nvSpPr>
          <p:cNvPr id="11" name="Rektangel 10">
            <a:extLst>
              <a:ext uri="{FF2B5EF4-FFF2-40B4-BE49-F238E27FC236}">
                <a16:creationId xmlns:a16="http://schemas.microsoft.com/office/drawing/2014/main" id="{BDBE50AC-EBA6-99CB-C49B-9C175A636EFE}"/>
              </a:ext>
            </a:extLst>
          </p:cNvPr>
          <p:cNvSpPr/>
          <p:nvPr/>
        </p:nvSpPr>
        <p:spPr>
          <a:xfrm>
            <a:off x="8458204" y="171482"/>
            <a:ext cx="3352796" cy="8572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ysClr val="windowText" lastClr="000000"/>
                </a:solidFill>
              </a:rPr>
              <a:t>Laget med puken kommer slumpas varje minut om dom får ett skot på mål eller inte</a:t>
            </a:r>
          </a:p>
        </p:txBody>
      </p:sp>
      <p:sp>
        <p:nvSpPr>
          <p:cNvPr id="12" name="Rektangel 11">
            <a:extLst>
              <a:ext uri="{FF2B5EF4-FFF2-40B4-BE49-F238E27FC236}">
                <a16:creationId xmlns:a16="http://schemas.microsoft.com/office/drawing/2014/main" id="{D121F373-2E52-BE12-6BC0-9766451086FF}"/>
              </a:ext>
            </a:extLst>
          </p:cNvPr>
          <p:cNvSpPr/>
          <p:nvPr/>
        </p:nvSpPr>
        <p:spPr>
          <a:xfrm>
            <a:off x="209550" y="1504934"/>
            <a:ext cx="2571750" cy="87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ysClr val="windowText" lastClr="000000"/>
                </a:solidFill>
              </a:rPr>
              <a:t>Av dom skotten kommer det slumpas om det blir mål eller inte</a:t>
            </a:r>
          </a:p>
        </p:txBody>
      </p:sp>
      <p:cxnSp>
        <p:nvCxnSpPr>
          <p:cNvPr id="13" name="Rak pilkoppling 12">
            <a:extLst>
              <a:ext uri="{FF2B5EF4-FFF2-40B4-BE49-F238E27FC236}">
                <a16:creationId xmlns:a16="http://schemas.microsoft.com/office/drawing/2014/main" id="{E95A3E29-C338-5665-4933-506A152C30BA}"/>
              </a:ext>
            </a:extLst>
          </p:cNvPr>
          <p:cNvCxnSpPr/>
          <p:nvPr/>
        </p:nvCxnSpPr>
        <p:spPr>
          <a:xfrm>
            <a:off x="209550" y="2628900"/>
            <a:ext cx="11601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ktangel 13">
            <a:extLst>
              <a:ext uri="{FF2B5EF4-FFF2-40B4-BE49-F238E27FC236}">
                <a16:creationId xmlns:a16="http://schemas.microsoft.com/office/drawing/2014/main" id="{E3780537-9633-63B9-DC77-375EEA2C086B}"/>
              </a:ext>
            </a:extLst>
          </p:cNvPr>
          <p:cNvSpPr/>
          <p:nvPr/>
        </p:nvSpPr>
        <p:spPr>
          <a:xfrm>
            <a:off x="2905125" y="1504934"/>
            <a:ext cx="2571750" cy="87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ysClr val="windowText" lastClr="000000"/>
                </a:solidFill>
              </a:rPr>
              <a:t>Sumpningarna kommer ge högre chans till laget mer LPE</a:t>
            </a:r>
          </a:p>
        </p:txBody>
      </p:sp>
    </p:spTree>
    <p:extLst>
      <p:ext uri="{BB962C8B-B14F-4D97-AF65-F5344CB8AC3E}">
        <p14:creationId xmlns:p14="http://schemas.microsoft.com/office/powerpoint/2010/main" val="1853714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1E354E-6867-97CC-27AA-764636841F62}"/>
              </a:ext>
            </a:extLst>
          </p:cNvPr>
          <p:cNvSpPr/>
          <p:nvPr/>
        </p:nvSpPr>
        <p:spPr>
          <a:xfrm>
            <a:off x="-1" y="791528"/>
            <a:ext cx="12192001" cy="6066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16E5A7A-2971-5257-55F4-C3955A5E4306}"/>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ktangel 63">
            <a:extLst>
              <a:ext uri="{FF2B5EF4-FFF2-40B4-BE49-F238E27FC236}">
                <a16:creationId xmlns:a16="http://schemas.microsoft.com/office/drawing/2014/main" id="{3C78B9B1-4F4C-F984-4D71-78BE650BF568}"/>
              </a:ext>
            </a:extLst>
          </p:cNvPr>
          <p:cNvSpPr/>
          <p:nvPr/>
        </p:nvSpPr>
        <p:spPr>
          <a:xfrm>
            <a:off x="-2380" y="88550"/>
            <a:ext cx="2375913" cy="487619"/>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69" name="Grupp 68">
            <a:extLst>
              <a:ext uri="{FF2B5EF4-FFF2-40B4-BE49-F238E27FC236}">
                <a16:creationId xmlns:a16="http://schemas.microsoft.com/office/drawing/2014/main" id="{AB1D6200-5961-307C-BD29-9FB50C40E3EA}"/>
              </a:ext>
            </a:extLst>
          </p:cNvPr>
          <p:cNvGrpSpPr/>
          <p:nvPr/>
        </p:nvGrpSpPr>
        <p:grpSpPr>
          <a:xfrm>
            <a:off x="218227" y="6310065"/>
            <a:ext cx="1586606" cy="467992"/>
            <a:chOff x="218227" y="6310065"/>
            <a:chExt cx="1586606" cy="467992"/>
          </a:xfrm>
        </p:grpSpPr>
        <p:sp>
          <p:nvSpPr>
            <p:cNvPr id="54" name="Rectangle: Rounded Corners 47">
              <a:hlinkClick r:id="rId3" action="ppaction://hlinksldjump"/>
              <a:extLst>
                <a:ext uri="{FF2B5EF4-FFF2-40B4-BE49-F238E27FC236}">
                  <a16:creationId xmlns:a16="http://schemas.microsoft.com/office/drawing/2014/main" id="{6261A361-80BC-080D-294A-24ED7D10DF23}"/>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LogIn</a:t>
              </a:r>
              <a:endParaRPr lang="en-US" dirty="0"/>
            </a:p>
          </p:txBody>
        </p:sp>
        <p:pic>
          <p:nvPicPr>
            <p:cNvPr id="6" name="Bild 5" descr="Ingång med hel fyllning">
              <a:extLst>
                <a:ext uri="{FF2B5EF4-FFF2-40B4-BE49-F238E27FC236}">
                  <a16:creationId xmlns:a16="http://schemas.microsoft.com/office/drawing/2014/main" id="{4155B349-6C47-6C78-5C4C-66D1B1B605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227" y="6383460"/>
              <a:ext cx="321202" cy="321202"/>
            </a:xfrm>
            <a:prstGeom prst="rect">
              <a:avLst/>
            </a:prstGeom>
          </p:spPr>
        </p:pic>
      </p:grpSp>
      <p:grpSp>
        <p:nvGrpSpPr>
          <p:cNvPr id="75" name="Grupp 74">
            <a:extLst>
              <a:ext uri="{FF2B5EF4-FFF2-40B4-BE49-F238E27FC236}">
                <a16:creationId xmlns:a16="http://schemas.microsoft.com/office/drawing/2014/main" id="{8295CF34-6809-6BBD-EE66-1211225F5823}"/>
              </a:ext>
            </a:extLst>
          </p:cNvPr>
          <p:cNvGrpSpPr/>
          <p:nvPr/>
        </p:nvGrpSpPr>
        <p:grpSpPr>
          <a:xfrm>
            <a:off x="217348" y="713560"/>
            <a:ext cx="2019048" cy="369332"/>
            <a:chOff x="217348" y="713560"/>
            <a:chExt cx="2019048" cy="369332"/>
          </a:xfrm>
        </p:grpSpPr>
        <p:sp>
          <p:nvSpPr>
            <p:cNvPr id="15" name="textruta 14">
              <a:hlinkClick r:id="rId6" action="ppaction://hlinksldjump"/>
              <a:extLst>
                <a:ext uri="{FF2B5EF4-FFF2-40B4-BE49-F238E27FC236}">
                  <a16:creationId xmlns:a16="http://schemas.microsoft.com/office/drawing/2014/main" id="{B3DBC4BA-61EE-E7D7-154D-41F9B7A22DA4}"/>
                </a:ext>
              </a:extLst>
            </p:cNvPr>
            <p:cNvSpPr txBox="1"/>
            <p:nvPr/>
          </p:nvSpPr>
          <p:spPr>
            <a:xfrm>
              <a:off x="539428" y="713560"/>
              <a:ext cx="1696968" cy="369332"/>
            </a:xfrm>
            <a:prstGeom prst="rect">
              <a:avLst/>
            </a:prstGeom>
            <a:noFill/>
          </p:spPr>
          <p:txBody>
            <a:bodyPr wrap="square" rtlCol="0">
              <a:spAutoFit/>
            </a:bodyPr>
            <a:lstStyle/>
            <a:p>
              <a:r>
                <a:rPr lang="sv-SE" dirty="0" err="1">
                  <a:solidFill>
                    <a:schemeClr val="bg1"/>
                  </a:solidFill>
                </a:rPr>
                <a:t>About</a:t>
              </a:r>
              <a:r>
                <a:rPr lang="sv-SE" dirty="0">
                  <a:solidFill>
                    <a:schemeClr val="bg1"/>
                  </a:solidFill>
                </a:rPr>
                <a:t> the game</a:t>
              </a:r>
            </a:p>
          </p:txBody>
        </p:sp>
        <p:pic>
          <p:nvPicPr>
            <p:cNvPr id="24" name="Bild 23" descr="Information med hel fyllning">
              <a:hlinkClick r:id="rId6" action="ppaction://hlinksldjump"/>
              <a:extLst>
                <a:ext uri="{FF2B5EF4-FFF2-40B4-BE49-F238E27FC236}">
                  <a16:creationId xmlns:a16="http://schemas.microsoft.com/office/drawing/2014/main" id="{1B9CFA24-19FE-3DAD-30C7-E881DB03DF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17348" y="737303"/>
              <a:ext cx="321203" cy="321203"/>
            </a:xfrm>
            <a:prstGeom prst="rect">
              <a:avLst/>
            </a:prstGeom>
          </p:spPr>
        </p:pic>
      </p:grpSp>
      <p:grpSp>
        <p:nvGrpSpPr>
          <p:cNvPr id="74" name="Grupp 73">
            <a:extLst>
              <a:ext uri="{FF2B5EF4-FFF2-40B4-BE49-F238E27FC236}">
                <a16:creationId xmlns:a16="http://schemas.microsoft.com/office/drawing/2014/main" id="{C7252854-C0B8-8D38-3350-A5985DEF5A6E}"/>
              </a:ext>
            </a:extLst>
          </p:cNvPr>
          <p:cNvGrpSpPr/>
          <p:nvPr/>
        </p:nvGrpSpPr>
        <p:grpSpPr>
          <a:xfrm>
            <a:off x="217347" y="1225655"/>
            <a:ext cx="1980421" cy="369323"/>
            <a:chOff x="217347" y="1225655"/>
            <a:chExt cx="1980421" cy="369323"/>
          </a:xfrm>
        </p:grpSpPr>
        <p:sp>
          <p:nvSpPr>
            <p:cNvPr id="17" name="textruta 16">
              <a:hlinkClick r:id="rId9" action="ppaction://hlinksldjump"/>
              <a:extLst>
                <a:ext uri="{FF2B5EF4-FFF2-40B4-BE49-F238E27FC236}">
                  <a16:creationId xmlns:a16="http://schemas.microsoft.com/office/drawing/2014/main" id="{32E6339C-503C-2FB7-4542-B8CC7C6D3722}"/>
                </a:ext>
              </a:extLst>
            </p:cNvPr>
            <p:cNvSpPr txBox="1"/>
            <p:nvPr/>
          </p:nvSpPr>
          <p:spPr>
            <a:xfrm>
              <a:off x="539429" y="1225655"/>
              <a:ext cx="1658339" cy="369323"/>
            </a:xfrm>
            <a:prstGeom prst="rect">
              <a:avLst/>
            </a:prstGeom>
            <a:noFill/>
          </p:spPr>
          <p:txBody>
            <a:bodyPr wrap="square" rtlCol="0">
              <a:spAutoFit/>
            </a:bodyPr>
            <a:lstStyle/>
            <a:p>
              <a:r>
                <a:rPr lang="sv-SE" dirty="0" err="1">
                  <a:solidFill>
                    <a:schemeClr val="bg1"/>
                  </a:solidFill>
                </a:rPr>
                <a:t>How</a:t>
              </a:r>
              <a:r>
                <a:rPr lang="sv-SE" dirty="0">
                  <a:solidFill>
                    <a:schemeClr val="bg1"/>
                  </a:solidFill>
                </a:rPr>
                <a:t> to play</a:t>
              </a:r>
            </a:p>
          </p:txBody>
        </p:sp>
        <p:pic>
          <p:nvPicPr>
            <p:cNvPr id="26" name="Bild 25" descr="Märke frågetecken med hel fyllning">
              <a:hlinkClick r:id="rId9" action="ppaction://hlinksldjump"/>
              <a:extLst>
                <a:ext uri="{FF2B5EF4-FFF2-40B4-BE49-F238E27FC236}">
                  <a16:creationId xmlns:a16="http://schemas.microsoft.com/office/drawing/2014/main" id="{6CD65CFB-B217-8211-A067-8EC2325D4A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217347" y="1249714"/>
              <a:ext cx="321204" cy="321204"/>
            </a:xfrm>
            <a:prstGeom prst="rect">
              <a:avLst/>
            </a:prstGeom>
          </p:spPr>
        </p:pic>
      </p:grpSp>
      <p:grpSp>
        <p:nvGrpSpPr>
          <p:cNvPr id="76" name="Grupp 75">
            <a:extLst>
              <a:ext uri="{FF2B5EF4-FFF2-40B4-BE49-F238E27FC236}">
                <a16:creationId xmlns:a16="http://schemas.microsoft.com/office/drawing/2014/main" id="{D15E5AAD-5C10-9570-A8B1-40882CB98C78}"/>
              </a:ext>
            </a:extLst>
          </p:cNvPr>
          <p:cNvGrpSpPr/>
          <p:nvPr/>
        </p:nvGrpSpPr>
        <p:grpSpPr>
          <a:xfrm>
            <a:off x="218226" y="139105"/>
            <a:ext cx="1979542" cy="376447"/>
            <a:chOff x="218226" y="139105"/>
            <a:chExt cx="1979542" cy="376447"/>
          </a:xfrm>
        </p:grpSpPr>
        <p:pic>
          <p:nvPicPr>
            <p:cNvPr id="8" name="Bild 7" descr="Hem med hel fyllning">
              <a:hlinkClick r:id="rId12" action="ppaction://hlinksldjump"/>
              <a:extLst>
                <a:ext uri="{FF2B5EF4-FFF2-40B4-BE49-F238E27FC236}">
                  <a16:creationId xmlns:a16="http://schemas.microsoft.com/office/drawing/2014/main" id="{34EDA78F-F349-3205-62DA-24C6B9819B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8226" y="139105"/>
              <a:ext cx="321203" cy="321203"/>
            </a:xfrm>
            <a:prstGeom prst="rect">
              <a:avLst/>
            </a:prstGeom>
          </p:spPr>
        </p:pic>
        <p:sp>
          <p:nvSpPr>
            <p:cNvPr id="9" name="textruta 8">
              <a:hlinkClick r:id="rId12" action="ppaction://hlinksldjump"/>
              <a:extLst>
                <a:ext uri="{FF2B5EF4-FFF2-40B4-BE49-F238E27FC236}">
                  <a16:creationId xmlns:a16="http://schemas.microsoft.com/office/drawing/2014/main" id="{B33A98A7-927D-4E5E-02A5-964ECB6AE930}"/>
                </a:ext>
              </a:extLst>
            </p:cNvPr>
            <p:cNvSpPr txBox="1"/>
            <p:nvPr/>
          </p:nvSpPr>
          <p:spPr>
            <a:xfrm>
              <a:off x="538550" y="146220"/>
              <a:ext cx="1659218" cy="369332"/>
            </a:xfrm>
            <a:prstGeom prst="rect">
              <a:avLst/>
            </a:prstGeom>
            <a:noFill/>
          </p:spPr>
          <p:txBody>
            <a:bodyPr wrap="square" rtlCol="0">
              <a:spAutoFit/>
            </a:bodyPr>
            <a:lstStyle/>
            <a:p>
              <a:r>
                <a:rPr lang="sv-SE" dirty="0" err="1">
                  <a:solidFill>
                    <a:srgbClr val="00B0F0"/>
                  </a:solidFill>
                </a:rPr>
                <a:t>Home</a:t>
              </a:r>
              <a:endParaRPr lang="sv-SE" dirty="0">
                <a:solidFill>
                  <a:srgbClr val="00B0F0"/>
                </a:solidFill>
              </a:endParaRPr>
            </a:p>
          </p:txBody>
        </p:sp>
      </p:grpSp>
      <p:cxnSp>
        <p:nvCxnSpPr>
          <p:cNvPr id="11" name="Rak koppling 10">
            <a:extLst>
              <a:ext uri="{FF2B5EF4-FFF2-40B4-BE49-F238E27FC236}">
                <a16:creationId xmlns:a16="http://schemas.microsoft.com/office/drawing/2014/main" id="{4594D606-48E3-BAC1-FBA8-699E0F38A442}"/>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Rak koppling 11">
            <a:extLst>
              <a:ext uri="{FF2B5EF4-FFF2-40B4-BE49-F238E27FC236}">
                <a16:creationId xmlns:a16="http://schemas.microsoft.com/office/drawing/2014/main" id="{5F7A7C07-0D9A-0BE6-A9BA-34D5C2E09FC8}"/>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Rak koppling 31">
            <a:extLst>
              <a:ext uri="{FF2B5EF4-FFF2-40B4-BE49-F238E27FC236}">
                <a16:creationId xmlns:a16="http://schemas.microsoft.com/office/drawing/2014/main" id="{105061D9-E83F-9167-D7D7-92FBE8B08DAB}"/>
              </a:ext>
            </a:extLst>
          </p:cNvPr>
          <p:cNvCxnSpPr>
            <a:cxnSpLocks/>
          </p:cNvCxnSpPr>
          <p:nvPr/>
        </p:nvCxnSpPr>
        <p:spPr>
          <a:xfrm>
            <a:off x="-2380" y="17585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ktangel: övre hörn rundade 39">
            <a:extLst>
              <a:ext uri="{FF2B5EF4-FFF2-40B4-BE49-F238E27FC236}">
                <a16:creationId xmlns:a16="http://schemas.microsoft.com/office/drawing/2014/main" id="{056EEAB5-F567-3386-49F9-BC5EC673ED29}"/>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rundade hörn 49">
            <a:extLst>
              <a:ext uri="{FF2B5EF4-FFF2-40B4-BE49-F238E27FC236}">
                <a16:creationId xmlns:a16="http://schemas.microsoft.com/office/drawing/2014/main" id="{18F30CB6-5EC1-82C9-0B23-94B57F0952DD}"/>
              </a:ext>
            </a:extLst>
          </p:cNvPr>
          <p:cNvSpPr/>
          <p:nvPr/>
        </p:nvSpPr>
        <p:spPr>
          <a:xfrm>
            <a:off x="10374215" y="260485"/>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textruta 50">
            <a:extLst>
              <a:ext uri="{FF2B5EF4-FFF2-40B4-BE49-F238E27FC236}">
                <a16:creationId xmlns:a16="http://schemas.microsoft.com/office/drawing/2014/main" id="{2F1D38E4-6E14-3C43-A4D0-302DB07A5416}"/>
              </a:ext>
            </a:extLst>
          </p:cNvPr>
          <p:cNvSpPr txBox="1"/>
          <p:nvPr/>
        </p:nvSpPr>
        <p:spPr>
          <a:xfrm>
            <a:off x="10501367" y="281701"/>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sp>
        <p:nvSpPr>
          <p:cNvPr id="68" name="Rektangel: rundade hörn 67">
            <a:extLst>
              <a:ext uri="{FF2B5EF4-FFF2-40B4-BE49-F238E27FC236}">
                <a16:creationId xmlns:a16="http://schemas.microsoft.com/office/drawing/2014/main" id="{CB884452-708D-20AE-F13B-088E98569DFF}"/>
              </a:ext>
            </a:extLst>
          </p:cNvPr>
          <p:cNvSpPr/>
          <p:nvPr/>
        </p:nvSpPr>
        <p:spPr>
          <a:xfrm>
            <a:off x="2270118" y="101060"/>
            <a:ext cx="45719" cy="441865"/>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97970915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1E354E-6867-97CC-27AA-764636841F62}"/>
              </a:ext>
            </a:extLst>
          </p:cNvPr>
          <p:cNvSpPr/>
          <p:nvPr/>
        </p:nvSpPr>
        <p:spPr>
          <a:xfrm>
            <a:off x="-1" y="791528"/>
            <a:ext cx="12192001" cy="6066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16E5A7A-2971-5257-55F4-C3955A5E4306}"/>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upp 68">
            <a:extLst>
              <a:ext uri="{FF2B5EF4-FFF2-40B4-BE49-F238E27FC236}">
                <a16:creationId xmlns:a16="http://schemas.microsoft.com/office/drawing/2014/main" id="{AB1D6200-5961-307C-BD29-9FB50C40E3EA}"/>
              </a:ext>
            </a:extLst>
          </p:cNvPr>
          <p:cNvGrpSpPr/>
          <p:nvPr/>
        </p:nvGrpSpPr>
        <p:grpSpPr>
          <a:xfrm>
            <a:off x="218227" y="6310065"/>
            <a:ext cx="1586606" cy="467992"/>
            <a:chOff x="218227" y="6310065"/>
            <a:chExt cx="1586606" cy="467992"/>
          </a:xfrm>
        </p:grpSpPr>
        <p:sp>
          <p:nvSpPr>
            <p:cNvPr id="54" name="Rectangle: Rounded Corners 47">
              <a:hlinkClick r:id="rId3" action="ppaction://hlinksldjump"/>
              <a:extLst>
                <a:ext uri="{FF2B5EF4-FFF2-40B4-BE49-F238E27FC236}">
                  <a16:creationId xmlns:a16="http://schemas.microsoft.com/office/drawing/2014/main" id="{6261A361-80BC-080D-294A-24ED7D10DF23}"/>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LogIn</a:t>
              </a:r>
              <a:endParaRPr lang="en-US" dirty="0"/>
            </a:p>
          </p:txBody>
        </p:sp>
        <p:pic>
          <p:nvPicPr>
            <p:cNvPr id="6" name="Bild 5" descr="Ingång med hel fyllning">
              <a:extLst>
                <a:ext uri="{FF2B5EF4-FFF2-40B4-BE49-F238E27FC236}">
                  <a16:creationId xmlns:a16="http://schemas.microsoft.com/office/drawing/2014/main" id="{4155B349-6C47-6C78-5C4C-66D1B1B605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227" y="6383460"/>
              <a:ext cx="321202" cy="321202"/>
            </a:xfrm>
            <a:prstGeom prst="rect">
              <a:avLst/>
            </a:prstGeom>
          </p:spPr>
        </p:pic>
      </p:grpSp>
      <p:cxnSp>
        <p:nvCxnSpPr>
          <p:cNvPr id="12" name="Rak koppling 11">
            <a:extLst>
              <a:ext uri="{FF2B5EF4-FFF2-40B4-BE49-F238E27FC236}">
                <a16:creationId xmlns:a16="http://schemas.microsoft.com/office/drawing/2014/main" id="{5F7A7C07-0D9A-0BE6-A9BA-34D5C2E09FC8}"/>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ktangel: övre hörn rundade 39">
            <a:extLst>
              <a:ext uri="{FF2B5EF4-FFF2-40B4-BE49-F238E27FC236}">
                <a16:creationId xmlns:a16="http://schemas.microsoft.com/office/drawing/2014/main" id="{056EEAB5-F567-3386-49F9-BC5EC673ED29}"/>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14B70824-C4D1-0348-1F17-9F99A032B4A7}"/>
              </a:ext>
            </a:extLst>
          </p:cNvPr>
          <p:cNvSpPr/>
          <p:nvPr/>
        </p:nvSpPr>
        <p:spPr>
          <a:xfrm>
            <a:off x="0" y="678274"/>
            <a:ext cx="2375913" cy="473985"/>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2" name="Grupp 1">
            <a:extLst>
              <a:ext uri="{FF2B5EF4-FFF2-40B4-BE49-F238E27FC236}">
                <a16:creationId xmlns:a16="http://schemas.microsoft.com/office/drawing/2014/main" id="{76749473-3771-62BA-8457-EFF7541F4779}"/>
              </a:ext>
            </a:extLst>
          </p:cNvPr>
          <p:cNvGrpSpPr/>
          <p:nvPr/>
        </p:nvGrpSpPr>
        <p:grpSpPr>
          <a:xfrm>
            <a:off x="217348" y="713560"/>
            <a:ext cx="2019048" cy="369332"/>
            <a:chOff x="217348" y="713560"/>
            <a:chExt cx="2019048" cy="369332"/>
          </a:xfrm>
        </p:grpSpPr>
        <p:sp>
          <p:nvSpPr>
            <p:cNvPr id="3" name="textruta 2">
              <a:hlinkClick r:id="rId6" action="ppaction://hlinksldjump"/>
              <a:extLst>
                <a:ext uri="{FF2B5EF4-FFF2-40B4-BE49-F238E27FC236}">
                  <a16:creationId xmlns:a16="http://schemas.microsoft.com/office/drawing/2014/main" id="{C28EB34D-A93C-126E-B3F4-D89762952359}"/>
                </a:ext>
              </a:extLst>
            </p:cNvPr>
            <p:cNvSpPr txBox="1"/>
            <p:nvPr/>
          </p:nvSpPr>
          <p:spPr>
            <a:xfrm>
              <a:off x="539428" y="713560"/>
              <a:ext cx="1696968" cy="369332"/>
            </a:xfrm>
            <a:prstGeom prst="rect">
              <a:avLst/>
            </a:prstGeom>
            <a:noFill/>
          </p:spPr>
          <p:txBody>
            <a:bodyPr wrap="square" rtlCol="0">
              <a:spAutoFit/>
            </a:bodyPr>
            <a:lstStyle/>
            <a:p>
              <a:r>
                <a:rPr lang="sv-SE" dirty="0" err="1">
                  <a:solidFill>
                    <a:srgbClr val="00B0F0"/>
                  </a:solidFill>
                </a:rPr>
                <a:t>About</a:t>
              </a:r>
              <a:r>
                <a:rPr lang="sv-SE" dirty="0">
                  <a:solidFill>
                    <a:srgbClr val="00B0F0"/>
                  </a:solidFill>
                </a:rPr>
                <a:t> the game</a:t>
              </a:r>
            </a:p>
          </p:txBody>
        </p:sp>
        <p:pic>
          <p:nvPicPr>
            <p:cNvPr id="5" name="Bild 4" descr="Information med hel fyllning">
              <a:hlinkClick r:id="rId6" action="ppaction://hlinksldjump"/>
              <a:extLst>
                <a:ext uri="{FF2B5EF4-FFF2-40B4-BE49-F238E27FC236}">
                  <a16:creationId xmlns:a16="http://schemas.microsoft.com/office/drawing/2014/main" id="{AB9A4E38-BC7F-80E9-BCDE-C1D7DA1B48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17348" y="737303"/>
              <a:ext cx="321203" cy="321203"/>
            </a:xfrm>
            <a:prstGeom prst="rect">
              <a:avLst/>
            </a:prstGeom>
          </p:spPr>
        </p:pic>
      </p:grpSp>
      <p:grpSp>
        <p:nvGrpSpPr>
          <p:cNvPr id="7" name="Grupp 6">
            <a:extLst>
              <a:ext uri="{FF2B5EF4-FFF2-40B4-BE49-F238E27FC236}">
                <a16:creationId xmlns:a16="http://schemas.microsoft.com/office/drawing/2014/main" id="{0558A7DD-9779-7868-724E-81027BB73702}"/>
              </a:ext>
            </a:extLst>
          </p:cNvPr>
          <p:cNvGrpSpPr/>
          <p:nvPr/>
        </p:nvGrpSpPr>
        <p:grpSpPr>
          <a:xfrm>
            <a:off x="217347" y="1225655"/>
            <a:ext cx="1980421" cy="369323"/>
            <a:chOff x="217347" y="1225655"/>
            <a:chExt cx="1980421" cy="369323"/>
          </a:xfrm>
        </p:grpSpPr>
        <p:sp>
          <p:nvSpPr>
            <p:cNvPr id="10" name="textruta 9">
              <a:hlinkClick r:id="rId9" action="ppaction://hlinksldjump"/>
              <a:extLst>
                <a:ext uri="{FF2B5EF4-FFF2-40B4-BE49-F238E27FC236}">
                  <a16:creationId xmlns:a16="http://schemas.microsoft.com/office/drawing/2014/main" id="{A9FC8EC2-D782-27C6-C1EF-C02CE4D1CE6C}"/>
                </a:ext>
              </a:extLst>
            </p:cNvPr>
            <p:cNvSpPr txBox="1"/>
            <p:nvPr/>
          </p:nvSpPr>
          <p:spPr>
            <a:xfrm>
              <a:off x="539429" y="1225655"/>
              <a:ext cx="1658339" cy="369323"/>
            </a:xfrm>
            <a:prstGeom prst="rect">
              <a:avLst/>
            </a:prstGeom>
            <a:noFill/>
          </p:spPr>
          <p:txBody>
            <a:bodyPr wrap="square" rtlCol="0">
              <a:spAutoFit/>
            </a:bodyPr>
            <a:lstStyle/>
            <a:p>
              <a:r>
                <a:rPr lang="sv-SE" dirty="0" err="1">
                  <a:solidFill>
                    <a:schemeClr val="bg1"/>
                  </a:solidFill>
                </a:rPr>
                <a:t>How</a:t>
              </a:r>
              <a:r>
                <a:rPr lang="sv-SE" dirty="0">
                  <a:solidFill>
                    <a:schemeClr val="bg1"/>
                  </a:solidFill>
                </a:rPr>
                <a:t> to play</a:t>
              </a:r>
            </a:p>
          </p:txBody>
        </p:sp>
        <p:pic>
          <p:nvPicPr>
            <p:cNvPr id="13" name="Bild 12" descr="Märke frågetecken med hel fyllning">
              <a:hlinkClick r:id="rId9" action="ppaction://hlinksldjump"/>
              <a:extLst>
                <a:ext uri="{FF2B5EF4-FFF2-40B4-BE49-F238E27FC236}">
                  <a16:creationId xmlns:a16="http://schemas.microsoft.com/office/drawing/2014/main" id="{A4C54126-1A5D-64AF-F24C-D1A5760459F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217347" y="1249714"/>
              <a:ext cx="321204" cy="321204"/>
            </a:xfrm>
            <a:prstGeom prst="rect">
              <a:avLst/>
            </a:prstGeom>
          </p:spPr>
        </p:pic>
      </p:grpSp>
      <p:grpSp>
        <p:nvGrpSpPr>
          <p:cNvPr id="14" name="Grupp 13">
            <a:extLst>
              <a:ext uri="{FF2B5EF4-FFF2-40B4-BE49-F238E27FC236}">
                <a16:creationId xmlns:a16="http://schemas.microsoft.com/office/drawing/2014/main" id="{FCC33BDE-1C06-6B4E-B95F-A6E29E7867F2}"/>
              </a:ext>
            </a:extLst>
          </p:cNvPr>
          <p:cNvGrpSpPr/>
          <p:nvPr/>
        </p:nvGrpSpPr>
        <p:grpSpPr>
          <a:xfrm>
            <a:off x="218226" y="139105"/>
            <a:ext cx="1979542" cy="376447"/>
            <a:chOff x="218226" y="139105"/>
            <a:chExt cx="1979542" cy="376447"/>
          </a:xfrm>
        </p:grpSpPr>
        <p:pic>
          <p:nvPicPr>
            <p:cNvPr id="16" name="Bild 15" descr="Hem med hel fyllning">
              <a:hlinkClick r:id="rId12" action="ppaction://hlinksldjump"/>
              <a:extLst>
                <a:ext uri="{FF2B5EF4-FFF2-40B4-BE49-F238E27FC236}">
                  <a16:creationId xmlns:a16="http://schemas.microsoft.com/office/drawing/2014/main" id="{B882ABE7-8B2B-A1CD-3FE0-D00E8F1E675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8226" y="139105"/>
              <a:ext cx="321203" cy="321203"/>
            </a:xfrm>
            <a:prstGeom prst="rect">
              <a:avLst/>
            </a:prstGeom>
          </p:spPr>
        </p:pic>
        <p:sp>
          <p:nvSpPr>
            <p:cNvPr id="19" name="textruta 18">
              <a:hlinkClick r:id="rId12" action="ppaction://hlinksldjump"/>
              <a:extLst>
                <a:ext uri="{FF2B5EF4-FFF2-40B4-BE49-F238E27FC236}">
                  <a16:creationId xmlns:a16="http://schemas.microsoft.com/office/drawing/2014/main" id="{25325C7E-9E1A-CEE6-CF05-FAEB4DB9B6B5}"/>
                </a:ext>
              </a:extLst>
            </p:cNvPr>
            <p:cNvSpPr txBox="1"/>
            <p:nvPr/>
          </p:nvSpPr>
          <p:spPr>
            <a:xfrm>
              <a:off x="538550" y="146220"/>
              <a:ext cx="1659218" cy="369332"/>
            </a:xfrm>
            <a:prstGeom prst="rect">
              <a:avLst/>
            </a:prstGeom>
            <a:noFill/>
          </p:spPr>
          <p:txBody>
            <a:bodyPr wrap="square" rtlCol="0">
              <a:spAutoFit/>
            </a:bodyPr>
            <a:lstStyle/>
            <a:p>
              <a:r>
                <a:rPr lang="sv-SE" dirty="0" err="1">
                  <a:solidFill>
                    <a:schemeClr val="bg1"/>
                  </a:solidFill>
                </a:rPr>
                <a:t>Home</a:t>
              </a:r>
              <a:endParaRPr lang="sv-SE" dirty="0">
                <a:solidFill>
                  <a:schemeClr val="bg1"/>
                </a:solidFill>
              </a:endParaRPr>
            </a:p>
          </p:txBody>
        </p:sp>
      </p:grpSp>
      <p:cxnSp>
        <p:nvCxnSpPr>
          <p:cNvPr id="20" name="Rak koppling 19">
            <a:extLst>
              <a:ext uri="{FF2B5EF4-FFF2-40B4-BE49-F238E27FC236}">
                <a16:creationId xmlns:a16="http://schemas.microsoft.com/office/drawing/2014/main" id="{84320881-EBB5-4CF4-F520-FF47E3EBDA2A}"/>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Rak koppling 20">
            <a:extLst>
              <a:ext uri="{FF2B5EF4-FFF2-40B4-BE49-F238E27FC236}">
                <a16:creationId xmlns:a16="http://schemas.microsoft.com/office/drawing/2014/main" id="{7BCFC7FC-371F-381E-FF12-C7C0F6DA3C10}"/>
              </a:ext>
            </a:extLst>
          </p:cNvPr>
          <p:cNvCxnSpPr>
            <a:cxnSpLocks/>
          </p:cNvCxnSpPr>
          <p:nvPr/>
        </p:nvCxnSpPr>
        <p:spPr>
          <a:xfrm>
            <a:off x="-2380" y="17585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Rektangel: rundade hörn 27">
            <a:extLst>
              <a:ext uri="{FF2B5EF4-FFF2-40B4-BE49-F238E27FC236}">
                <a16:creationId xmlns:a16="http://schemas.microsoft.com/office/drawing/2014/main" id="{85EFB07D-3A63-7A0B-8800-7356F69FAE72}"/>
              </a:ext>
            </a:extLst>
          </p:cNvPr>
          <p:cNvSpPr/>
          <p:nvPr/>
        </p:nvSpPr>
        <p:spPr>
          <a:xfrm>
            <a:off x="2272217" y="713561"/>
            <a:ext cx="45719" cy="39749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Rektangel: rundade hörn 28">
            <a:extLst>
              <a:ext uri="{FF2B5EF4-FFF2-40B4-BE49-F238E27FC236}">
                <a16:creationId xmlns:a16="http://schemas.microsoft.com/office/drawing/2014/main" id="{A1971571-6FF1-4FB7-444D-4F3C1C0D6314}"/>
              </a:ext>
            </a:extLst>
          </p:cNvPr>
          <p:cNvSpPr/>
          <p:nvPr/>
        </p:nvSpPr>
        <p:spPr>
          <a:xfrm>
            <a:off x="10374215" y="260485"/>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textruta 29">
            <a:extLst>
              <a:ext uri="{FF2B5EF4-FFF2-40B4-BE49-F238E27FC236}">
                <a16:creationId xmlns:a16="http://schemas.microsoft.com/office/drawing/2014/main" id="{99F7FB0C-2EAF-2478-3FE6-56D9003B538F}"/>
              </a:ext>
            </a:extLst>
          </p:cNvPr>
          <p:cNvSpPr txBox="1"/>
          <p:nvPr/>
        </p:nvSpPr>
        <p:spPr>
          <a:xfrm>
            <a:off x="10501367" y="281701"/>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spTree>
    <p:extLst>
      <p:ext uri="{BB962C8B-B14F-4D97-AF65-F5344CB8AC3E}">
        <p14:creationId xmlns:p14="http://schemas.microsoft.com/office/powerpoint/2010/main" val="259477879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1E354E-6867-97CC-27AA-764636841F62}"/>
              </a:ext>
            </a:extLst>
          </p:cNvPr>
          <p:cNvSpPr/>
          <p:nvPr/>
        </p:nvSpPr>
        <p:spPr>
          <a:xfrm>
            <a:off x="-1" y="791528"/>
            <a:ext cx="12192001" cy="6066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16E5A7A-2971-5257-55F4-C3955A5E4306}"/>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upp 68">
            <a:extLst>
              <a:ext uri="{FF2B5EF4-FFF2-40B4-BE49-F238E27FC236}">
                <a16:creationId xmlns:a16="http://schemas.microsoft.com/office/drawing/2014/main" id="{AB1D6200-5961-307C-BD29-9FB50C40E3EA}"/>
              </a:ext>
            </a:extLst>
          </p:cNvPr>
          <p:cNvGrpSpPr/>
          <p:nvPr/>
        </p:nvGrpSpPr>
        <p:grpSpPr>
          <a:xfrm>
            <a:off x="218227" y="6310065"/>
            <a:ext cx="1586606" cy="467992"/>
            <a:chOff x="218227" y="6310065"/>
            <a:chExt cx="1586606" cy="467992"/>
          </a:xfrm>
        </p:grpSpPr>
        <p:sp>
          <p:nvSpPr>
            <p:cNvPr id="54" name="Rectangle: Rounded Corners 47">
              <a:hlinkClick r:id="rId3" action="ppaction://hlinksldjump"/>
              <a:extLst>
                <a:ext uri="{FF2B5EF4-FFF2-40B4-BE49-F238E27FC236}">
                  <a16:creationId xmlns:a16="http://schemas.microsoft.com/office/drawing/2014/main" id="{6261A361-80BC-080D-294A-24ED7D10DF23}"/>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LogIn</a:t>
              </a:r>
              <a:endParaRPr lang="en-US" dirty="0"/>
            </a:p>
          </p:txBody>
        </p:sp>
        <p:pic>
          <p:nvPicPr>
            <p:cNvPr id="6" name="Bild 5" descr="Ingång med hel fyllning">
              <a:extLst>
                <a:ext uri="{FF2B5EF4-FFF2-40B4-BE49-F238E27FC236}">
                  <a16:creationId xmlns:a16="http://schemas.microsoft.com/office/drawing/2014/main" id="{4155B349-6C47-6C78-5C4C-66D1B1B605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227" y="6383460"/>
              <a:ext cx="321202" cy="321202"/>
            </a:xfrm>
            <a:prstGeom prst="rect">
              <a:avLst/>
            </a:prstGeom>
          </p:spPr>
        </p:pic>
      </p:grpSp>
      <p:grpSp>
        <p:nvGrpSpPr>
          <p:cNvPr id="75" name="Grupp 74">
            <a:extLst>
              <a:ext uri="{FF2B5EF4-FFF2-40B4-BE49-F238E27FC236}">
                <a16:creationId xmlns:a16="http://schemas.microsoft.com/office/drawing/2014/main" id="{8295CF34-6809-6BBD-EE66-1211225F5823}"/>
              </a:ext>
            </a:extLst>
          </p:cNvPr>
          <p:cNvGrpSpPr/>
          <p:nvPr/>
        </p:nvGrpSpPr>
        <p:grpSpPr>
          <a:xfrm>
            <a:off x="217348" y="713560"/>
            <a:ext cx="2019048" cy="369332"/>
            <a:chOff x="217348" y="713560"/>
            <a:chExt cx="2019048" cy="369332"/>
          </a:xfrm>
        </p:grpSpPr>
        <p:sp>
          <p:nvSpPr>
            <p:cNvPr id="15" name="textruta 14">
              <a:hlinkClick r:id="rId6" action="ppaction://hlinksldjump"/>
              <a:extLst>
                <a:ext uri="{FF2B5EF4-FFF2-40B4-BE49-F238E27FC236}">
                  <a16:creationId xmlns:a16="http://schemas.microsoft.com/office/drawing/2014/main" id="{B3DBC4BA-61EE-E7D7-154D-41F9B7A22DA4}"/>
                </a:ext>
              </a:extLst>
            </p:cNvPr>
            <p:cNvSpPr txBox="1"/>
            <p:nvPr/>
          </p:nvSpPr>
          <p:spPr>
            <a:xfrm>
              <a:off x="539428" y="713560"/>
              <a:ext cx="1696968" cy="369332"/>
            </a:xfrm>
            <a:prstGeom prst="rect">
              <a:avLst/>
            </a:prstGeom>
            <a:noFill/>
          </p:spPr>
          <p:txBody>
            <a:bodyPr wrap="square" rtlCol="0">
              <a:spAutoFit/>
            </a:bodyPr>
            <a:lstStyle/>
            <a:p>
              <a:r>
                <a:rPr lang="sv-SE" dirty="0" err="1">
                  <a:solidFill>
                    <a:schemeClr val="bg1"/>
                  </a:solidFill>
                </a:rPr>
                <a:t>About</a:t>
              </a:r>
              <a:r>
                <a:rPr lang="sv-SE" dirty="0">
                  <a:solidFill>
                    <a:schemeClr val="bg1"/>
                  </a:solidFill>
                </a:rPr>
                <a:t> the game</a:t>
              </a:r>
            </a:p>
          </p:txBody>
        </p:sp>
        <p:pic>
          <p:nvPicPr>
            <p:cNvPr id="24" name="Bild 23" descr="Information med hel fyllning">
              <a:hlinkClick r:id="rId6" action="ppaction://hlinksldjump"/>
              <a:extLst>
                <a:ext uri="{FF2B5EF4-FFF2-40B4-BE49-F238E27FC236}">
                  <a16:creationId xmlns:a16="http://schemas.microsoft.com/office/drawing/2014/main" id="{1B9CFA24-19FE-3DAD-30C7-E881DB03DF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17348" y="737303"/>
              <a:ext cx="321203" cy="321203"/>
            </a:xfrm>
            <a:prstGeom prst="rect">
              <a:avLst/>
            </a:prstGeom>
          </p:spPr>
        </p:pic>
      </p:grpSp>
      <p:grpSp>
        <p:nvGrpSpPr>
          <p:cNvPr id="74" name="Grupp 73">
            <a:extLst>
              <a:ext uri="{FF2B5EF4-FFF2-40B4-BE49-F238E27FC236}">
                <a16:creationId xmlns:a16="http://schemas.microsoft.com/office/drawing/2014/main" id="{C7252854-C0B8-8D38-3350-A5985DEF5A6E}"/>
              </a:ext>
            </a:extLst>
          </p:cNvPr>
          <p:cNvGrpSpPr/>
          <p:nvPr/>
        </p:nvGrpSpPr>
        <p:grpSpPr>
          <a:xfrm>
            <a:off x="217347" y="1225655"/>
            <a:ext cx="1980421" cy="369323"/>
            <a:chOff x="217347" y="1225655"/>
            <a:chExt cx="1980421" cy="369323"/>
          </a:xfrm>
        </p:grpSpPr>
        <p:sp>
          <p:nvSpPr>
            <p:cNvPr id="17" name="textruta 16">
              <a:hlinkClick r:id="rId9" action="ppaction://hlinksldjump"/>
              <a:extLst>
                <a:ext uri="{FF2B5EF4-FFF2-40B4-BE49-F238E27FC236}">
                  <a16:creationId xmlns:a16="http://schemas.microsoft.com/office/drawing/2014/main" id="{32E6339C-503C-2FB7-4542-B8CC7C6D3722}"/>
                </a:ext>
              </a:extLst>
            </p:cNvPr>
            <p:cNvSpPr txBox="1"/>
            <p:nvPr/>
          </p:nvSpPr>
          <p:spPr>
            <a:xfrm>
              <a:off x="539429" y="1225655"/>
              <a:ext cx="1658339" cy="369323"/>
            </a:xfrm>
            <a:prstGeom prst="rect">
              <a:avLst/>
            </a:prstGeom>
            <a:noFill/>
          </p:spPr>
          <p:txBody>
            <a:bodyPr wrap="square" rtlCol="0">
              <a:spAutoFit/>
            </a:bodyPr>
            <a:lstStyle/>
            <a:p>
              <a:r>
                <a:rPr lang="sv-SE" dirty="0" err="1">
                  <a:solidFill>
                    <a:srgbClr val="00B0F0"/>
                  </a:solidFill>
                </a:rPr>
                <a:t>How</a:t>
              </a:r>
              <a:r>
                <a:rPr lang="sv-SE" dirty="0">
                  <a:solidFill>
                    <a:srgbClr val="00B0F0"/>
                  </a:solidFill>
                </a:rPr>
                <a:t> to play</a:t>
              </a:r>
            </a:p>
          </p:txBody>
        </p:sp>
        <p:pic>
          <p:nvPicPr>
            <p:cNvPr id="26" name="Bild 25" descr="Märke frågetecken med hel fyllning">
              <a:hlinkClick r:id="rId9" action="ppaction://hlinksldjump"/>
              <a:extLst>
                <a:ext uri="{FF2B5EF4-FFF2-40B4-BE49-F238E27FC236}">
                  <a16:creationId xmlns:a16="http://schemas.microsoft.com/office/drawing/2014/main" id="{6CD65CFB-B217-8211-A067-8EC2325D4A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217347" y="1249714"/>
              <a:ext cx="321204" cy="321204"/>
            </a:xfrm>
            <a:prstGeom prst="rect">
              <a:avLst/>
            </a:prstGeom>
          </p:spPr>
        </p:pic>
      </p:grpSp>
      <p:grpSp>
        <p:nvGrpSpPr>
          <p:cNvPr id="76" name="Grupp 75">
            <a:extLst>
              <a:ext uri="{FF2B5EF4-FFF2-40B4-BE49-F238E27FC236}">
                <a16:creationId xmlns:a16="http://schemas.microsoft.com/office/drawing/2014/main" id="{D15E5AAD-5C10-9570-A8B1-40882CB98C78}"/>
              </a:ext>
            </a:extLst>
          </p:cNvPr>
          <p:cNvGrpSpPr/>
          <p:nvPr/>
        </p:nvGrpSpPr>
        <p:grpSpPr>
          <a:xfrm>
            <a:off x="218226" y="139105"/>
            <a:ext cx="1979542" cy="376447"/>
            <a:chOff x="218226" y="139105"/>
            <a:chExt cx="1979542" cy="376447"/>
          </a:xfrm>
        </p:grpSpPr>
        <p:pic>
          <p:nvPicPr>
            <p:cNvPr id="8" name="Bild 7" descr="Hem med hel fyllning">
              <a:hlinkClick r:id="rId12" action="ppaction://hlinksldjump"/>
              <a:extLst>
                <a:ext uri="{FF2B5EF4-FFF2-40B4-BE49-F238E27FC236}">
                  <a16:creationId xmlns:a16="http://schemas.microsoft.com/office/drawing/2014/main" id="{34EDA78F-F349-3205-62DA-24C6B9819B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8226" y="139105"/>
              <a:ext cx="321203" cy="321203"/>
            </a:xfrm>
            <a:prstGeom prst="rect">
              <a:avLst/>
            </a:prstGeom>
          </p:spPr>
        </p:pic>
        <p:sp>
          <p:nvSpPr>
            <p:cNvPr id="9" name="textruta 8">
              <a:hlinkClick r:id="rId12" action="ppaction://hlinksldjump"/>
              <a:extLst>
                <a:ext uri="{FF2B5EF4-FFF2-40B4-BE49-F238E27FC236}">
                  <a16:creationId xmlns:a16="http://schemas.microsoft.com/office/drawing/2014/main" id="{B33A98A7-927D-4E5E-02A5-964ECB6AE930}"/>
                </a:ext>
              </a:extLst>
            </p:cNvPr>
            <p:cNvSpPr txBox="1"/>
            <p:nvPr/>
          </p:nvSpPr>
          <p:spPr>
            <a:xfrm>
              <a:off x="538550" y="146220"/>
              <a:ext cx="1659218" cy="369332"/>
            </a:xfrm>
            <a:prstGeom prst="rect">
              <a:avLst/>
            </a:prstGeom>
            <a:noFill/>
          </p:spPr>
          <p:txBody>
            <a:bodyPr wrap="square" rtlCol="0">
              <a:spAutoFit/>
            </a:bodyPr>
            <a:lstStyle/>
            <a:p>
              <a:r>
                <a:rPr lang="sv-SE" dirty="0" err="1">
                  <a:solidFill>
                    <a:schemeClr val="bg1"/>
                  </a:solidFill>
                </a:rPr>
                <a:t>Home</a:t>
              </a:r>
              <a:endParaRPr lang="sv-SE" dirty="0">
                <a:solidFill>
                  <a:schemeClr val="bg1"/>
                </a:solidFill>
              </a:endParaRPr>
            </a:p>
          </p:txBody>
        </p:sp>
      </p:grpSp>
      <p:cxnSp>
        <p:nvCxnSpPr>
          <p:cNvPr id="11" name="Rak koppling 10">
            <a:extLst>
              <a:ext uri="{FF2B5EF4-FFF2-40B4-BE49-F238E27FC236}">
                <a16:creationId xmlns:a16="http://schemas.microsoft.com/office/drawing/2014/main" id="{4594D606-48E3-BAC1-FBA8-699E0F38A442}"/>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Rak koppling 11">
            <a:extLst>
              <a:ext uri="{FF2B5EF4-FFF2-40B4-BE49-F238E27FC236}">
                <a16:creationId xmlns:a16="http://schemas.microsoft.com/office/drawing/2014/main" id="{5F7A7C07-0D9A-0BE6-A9BA-34D5C2E09FC8}"/>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Rak koppling 31">
            <a:extLst>
              <a:ext uri="{FF2B5EF4-FFF2-40B4-BE49-F238E27FC236}">
                <a16:creationId xmlns:a16="http://schemas.microsoft.com/office/drawing/2014/main" id="{105061D9-E83F-9167-D7D7-92FBE8B08DAB}"/>
              </a:ext>
            </a:extLst>
          </p:cNvPr>
          <p:cNvCxnSpPr>
            <a:cxnSpLocks/>
          </p:cNvCxnSpPr>
          <p:nvPr/>
        </p:nvCxnSpPr>
        <p:spPr>
          <a:xfrm>
            <a:off x="-2380" y="17585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ktangel: övre hörn rundade 39">
            <a:extLst>
              <a:ext uri="{FF2B5EF4-FFF2-40B4-BE49-F238E27FC236}">
                <a16:creationId xmlns:a16="http://schemas.microsoft.com/office/drawing/2014/main" id="{056EEAB5-F567-3386-49F9-BC5EC673ED29}"/>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 name="Rektangel 4">
            <a:extLst>
              <a:ext uri="{FF2B5EF4-FFF2-40B4-BE49-F238E27FC236}">
                <a16:creationId xmlns:a16="http://schemas.microsoft.com/office/drawing/2014/main" id="{F8D4A52A-B52F-2EF4-E28C-5E676F343410}"/>
              </a:ext>
            </a:extLst>
          </p:cNvPr>
          <p:cNvSpPr/>
          <p:nvPr/>
        </p:nvSpPr>
        <p:spPr>
          <a:xfrm>
            <a:off x="0" y="1163090"/>
            <a:ext cx="2375913" cy="473985"/>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rundade hörn 6">
            <a:extLst>
              <a:ext uri="{FF2B5EF4-FFF2-40B4-BE49-F238E27FC236}">
                <a16:creationId xmlns:a16="http://schemas.microsoft.com/office/drawing/2014/main" id="{C6AC5C13-9F40-835D-E4BD-3FF614D320E0}"/>
              </a:ext>
            </a:extLst>
          </p:cNvPr>
          <p:cNvSpPr/>
          <p:nvPr/>
        </p:nvSpPr>
        <p:spPr>
          <a:xfrm>
            <a:off x="2272217" y="1198377"/>
            <a:ext cx="45719" cy="39749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ktangel: rundade hörn 9">
            <a:extLst>
              <a:ext uri="{FF2B5EF4-FFF2-40B4-BE49-F238E27FC236}">
                <a16:creationId xmlns:a16="http://schemas.microsoft.com/office/drawing/2014/main" id="{97427CD2-5626-FFF3-3AF9-8FDEE885F6BA}"/>
              </a:ext>
            </a:extLst>
          </p:cNvPr>
          <p:cNvSpPr/>
          <p:nvPr/>
        </p:nvSpPr>
        <p:spPr>
          <a:xfrm>
            <a:off x="10374215" y="260485"/>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textruta 12">
            <a:extLst>
              <a:ext uri="{FF2B5EF4-FFF2-40B4-BE49-F238E27FC236}">
                <a16:creationId xmlns:a16="http://schemas.microsoft.com/office/drawing/2014/main" id="{76C2A359-2893-5F0F-3E47-9B5544656D52}"/>
              </a:ext>
            </a:extLst>
          </p:cNvPr>
          <p:cNvSpPr txBox="1"/>
          <p:nvPr/>
        </p:nvSpPr>
        <p:spPr>
          <a:xfrm>
            <a:off x="10501367" y="281701"/>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spTree>
    <p:extLst>
      <p:ext uri="{BB962C8B-B14F-4D97-AF65-F5344CB8AC3E}">
        <p14:creationId xmlns:p14="http://schemas.microsoft.com/office/powerpoint/2010/main" val="2848158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1E354E-6867-97CC-27AA-764636841F62}"/>
              </a:ext>
            </a:extLst>
          </p:cNvPr>
          <p:cNvSpPr/>
          <p:nvPr/>
        </p:nvSpPr>
        <p:spPr>
          <a:xfrm>
            <a:off x="-1" y="791528"/>
            <a:ext cx="12192001" cy="6066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16E5A7A-2971-5257-55F4-C3955A5E4306}"/>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ktangel 63">
            <a:extLst>
              <a:ext uri="{FF2B5EF4-FFF2-40B4-BE49-F238E27FC236}">
                <a16:creationId xmlns:a16="http://schemas.microsoft.com/office/drawing/2014/main" id="{3C78B9B1-4F4C-F984-4D71-78BE650BF568}"/>
              </a:ext>
            </a:extLst>
          </p:cNvPr>
          <p:cNvSpPr/>
          <p:nvPr/>
        </p:nvSpPr>
        <p:spPr>
          <a:xfrm>
            <a:off x="1230" y="6310065"/>
            <a:ext cx="2375913" cy="487619"/>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69" name="Grupp 68">
            <a:extLst>
              <a:ext uri="{FF2B5EF4-FFF2-40B4-BE49-F238E27FC236}">
                <a16:creationId xmlns:a16="http://schemas.microsoft.com/office/drawing/2014/main" id="{AB1D6200-5961-307C-BD29-9FB50C40E3EA}"/>
              </a:ext>
            </a:extLst>
          </p:cNvPr>
          <p:cNvGrpSpPr/>
          <p:nvPr/>
        </p:nvGrpSpPr>
        <p:grpSpPr>
          <a:xfrm>
            <a:off x="218227" y="6310065"/>
            <a:ext cx="1586606" cy="467992"/>
            <a:chOff x="218227" y="6310065"/>
            <a:chExt cx="1586606" cy="467992"/>
          </a:xfrm>
        </p:grpSpPr>
        <p:sp>
          <p:nvSpPr>
            <p:cNvPr id="54" name="Rectangle: Rounded Corners 47">
              <a:hlinkClick r:id="rId3" action="ppaction://hlinksldjump"/>
              <a:extLst>
                <a:ext uri="{FF2B5EF4-FFF2-40B4-BE49-F238E27FC236}">
                  <a16:creationId xmlns:a16="http://schemas.microsoft.com/office/drawing/2014/main" id="{6261A361-80BC-080D-294A-24ED7D10DF23}"/>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rgbClr val="00B0F0"/>
                  </a:solidFill>
                </a:rPr>
                <a:t>LogIn</a:t>
              </a:r>
              <a:endParaRPr lang="en-US" dirty="0">
                <a:solidFill>
                  <a:srgbClr val="00B0F0"/>
                </a:solidFill>
              </a:endParaRPr>
            </a:p>
          </p:txBody>
        </p:sp>
        <p:pic>
          <p:nvPicPr>
            <p:cNvPr id="6" name="Bild 5" descr="Ingång med hel fyllning">
              <a:extLst>
                <a:ext uri="{FF2B5EF4-FFF2-40B4-BE49-F238E27FC236}">
                  <a16:creationId xmlns:a16="http://schemas.microsoft.com/office/drawing/2014/main" id="{4155B349-6C47-6C78-5C4C-66D1B1B605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227" y="6383460"/>
              <a:ext cx="321202" cy="321202"/>
            </a:xfrm>
            <a:prstGeom prst="rect">
              <a:avLst/>
            </a:prstGeom>
          </p:spPr>
        </p:pic>
      </p:grpSp>
      <p:grpSp>
        <p:nvGrpSpPr>
          <p:cNvPr id="75" name="Grupp 74">
            <a:extLst>
              <a:ext uri="{FF2B5EF4-FFF2-40B4-BE49-F238E27FC236}">
                <a16:creationId xmlns:a16="http://schemas.microsoft.com/office/drawing/2014/main" id="{8295CF34-6809-6BBD-EE66-1211225F5823}"/>
              </a:ext>
            </a:extLst>
          </p:cNvPr>
          <p:cNvGrpSpPr/>
          <p:nvPr/>
        </p:nvGrpSpPr>
        <p:grpSpPr>
          <a:xfrm>
            <a:off x="217348" y="713560"/>
            <a:ext cx="2019048" cy="369332"/>
            <a:chOff x="217348" y="713560"/>
            <a:chExt cx="2019048" cy="369332"/>
          </a:xfrm>
        </p:grpSpPr>
        <p:sp>
          <p:nvSpPr>
            <p:cNvPr id="15" name="textruta 14">
              <a:hlinkClick r:id="rId6" action="ppaction://hlinksldjump"/>
              <a:extLst>
                <a:ext uri="{FF2B5EF4-FFF2-40B4-BE49-F238E27FC236}">
                  <a16:creationId xmlns:a16="http://schemas.microsoft.com/office/drawing/2014/main" id="{B3DBC4BA-61EE-E7D7-154D-41F9B7A22DA4}"/>
                </a:ext>
              </a:extLst>
            </p:cNvPr>
            <p:cNvSpPr txBox="1"/>
            <p:nvPr/>
          </p:nvSpPr>
          <p:spPr>
            <a:xfrm>
              <a:off x="539428" y="713560"/>
              <a:ext cx="1696968" cy="369332"/>
            </a:xfrm>
            <a:prstGeom prst="rect">
              <a:avLst/>
            </a:prstGeom>
            <a:noFill/>
          </p:spPr>
          <p:txBody>
            <a:bodyPr wrap="square" rtlCol="0">
              <a:spAutoFit/>
            </a:bodyPr>
            <a:lstStyle/>
            <a:p>
              <a:r>
                <a:rPr lang="sv-SE" dirty="0" err="1">
                  <a:solidFill>
                    <a:schemeClr val="bg1"/>
                  </a:solidFill>
                </a:rPr>
                <a:t>About</a:t>
              </a:r>
              <a:r>
                <a:rPr lang="sv-SE" dirty="0">
                  <a:solidFill>
                    <a:schemeClr val="bg1"/>
                  </a:solidFill>
                </a:rPr>
                <a:t> the game</a:t>
              </a:r>
            </a:p>
          </p:txBody>
        </p:sp>
        <p:pic>
          <p:nvPicPr>
            <p:cNvPr id="24" name="Bild 23" descr="Information med hel fyllning">
              <a:hlinkClick r:id="rId6" action="ppaction://hlinksldjump"/>
              <a:extLst>
                <a:ext uri="{FF2B5EF4-FFF2-40B4-BE49-F238E27FC236}">
                  <a16:creationId xmlns:a16="http://schemas.microsoft.com/office/drawing/2014/main" id="{1B9CFA24-19FE-3DAD-30C7-E881DB03DF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17348" y="737303"/>
              <a:ext cx="321203" cy="321203"/>
            </a:xfrm>
            <a:prstGeom prst="rect">
              <a:avLst/>
            </a:prstGeom>
          </p:spPr>
        </p:pic>
      </p:grpSp>
      <p:grpSp>
        <p:nvGrpSpPr>
          <p:cNvPr id="74" name="Grupp 73">
            <a:extLst>
              <a:ext uri="{FF2B5EF4-FFF2-40B4-BE49-F238E27FC236}">
                <a16:creationId xmlns:a16="http://schemas.microsoft.com/office/drawing/2014/main" id="{C7252854-C0B8-8D38-3350-A5985DEF5A6E}"/>
              </a:ext>
            </a:extLst>
          </p:cNvPr>
          <p:cNvGrpSpPr/>
          <p:nvPr/>
        </p:nvGrpSpPr>
        <p:grpSpPr>
          <a:xfrm>
            <a:off x="217347" y="1225655"/>
            <a:ext cx="1980421" cy="369323"/>
            <a:chOff x="217347" y="1225655"/>
            <a:chExt cx="1980421" cy="369323"/>
          </a:xfrm>
        </p:grpSpPr>
        <p:sp>
          <p:nvSpPr>
            <p:cNvPr id="17" name="textruta 16">
              <a:hlinkClick r:id="rId9" action="ppaction://hlinksldjump"/>
              <a:extLst>
                <a:ext uri="{FF2B5EF4-FFF2-40B4-BE49-F238E27FC236}">
                  <a16:creationId xmlns:a16="http://schemas.microsoft.com/office/drawing/2014/main" id="{32E6339C-503C-2FB7-4542-B8CC7C6D3722}"/>
                </a:ext>
              </a:extLst>
            </p:cNvPr>
            <p:cNvSpPr txBox="1"/>
            <p:nvPr/>
          </p:nvSpPr>
          <p:spPr>
            <a:xfrm>
              <a:off x="539429" y="1225655"/>
              <a:ext cx="1658339" cy="369323"/>
            </a:xfrm>
            <a:prstGeom prst="rect">
              <a:avLst/>
            </a:prstGeom>
            <a:noFill/>
          </p:spPr>
          <p:txBody>
            <a:bodyPr wrap="square" rtlCol="0">
              <a:spAutoFit/>
            </a:bodyPr>
            <a:lstStyle/>
            <a:p>
              <a:r>
                <a:rPr lang="sv-SE" dirty="0" err="1">
                  <a:solidFill>
                    <a:schemeClr val="bg1"/>
                  </a:solidFill>
                </a:rPr>
                <a:t>How</a:t>
              </a:r>
              <a:r>
                <a:rPr lang="sv-SE" dirty="0">
                  <a:solidFill>
                    <a:schemeClr val="bg1"/>
                  </a:solidFill>
                </a:rPr>
                <a:t> to play</a:t>
              </a:r>
            </a:p>
          </p:txBody>
        </p:sp>
        <p:pic>
          <p:nvPicPr>
            <p:cNvPr id="26" name="Bild 25" descr="Märke frågetecken med hel fyllning">
              <a:hlinkClick r:id="rId9" action="ppaction://hlinksldjump"/>
              <a:extLst>
                <a:ext uri="{FF2B5EF4-FFF2-40B4-BE49-F238E27FC236}">
                  <a16:creationId xmlns:a16="http://schemas.microsoft.com/office/drawing/2014/main" id="{6CD65CFB-B217-8211-A067-8EC2325D4A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217347" y="1249714"/>
              <a:ext cx="321204" cy="321204"/>
            </a:xfrm>
            <a:prstGeom prst="rect">
              <a:avLst/>
            </a:prstGeom>
          </p:spPr>
        </p:pic>
      </p:grpSp>
      <p:grpSp>
        <p:nvGrpSpPr>
          <p:cNvPr id="76" name="Grupp 75">
            <a:extLst>
              <a:ext uri="{FF2B5EF4-FFF2-40B4-BE49-F238E27FC236}">
                <a16:creationId xmlns:a16="http://schemas.microsoft.com/office/drawing/2014/main" id="{D15E5AAD-5C10-9570-A8B1-40882CB98C78}"/>
              </a:ext>
            </a:extLst>
          </p:cNvPr>
          <p:cNvGrpSpPr/>
          <p:nvPr/>
        </p:nvGrpSpPr>
        <p:grpSpPr>
          <a:xfrm>
            <a:off x="218226" y="139105"/>
            <a:ext cx="1979542" cy="376447"/>
            <a:chOff x="218226" y="139105"/>
            <a:chExt cx="1979542" cy="376447"/>
          </a:xfrm>
        </p:grpSpPr>
        <p:pic>
          <p:nvPicPr>
            <p:cNvPr id="8" name="Bild 7" descr="Hem med hel fyllning">
              <a:hlinkClick r:id="rId12" action="ppaction://hlinksldjump"/>
              <a:extLst>
                <a:ext uri="{FF2B5EF4-FFF2-40B4-BE49-F238E27FC236}">
                  <a16:creationId xmlns:a16="http://schemas.microsoft.com/office/drawing/2014/main" id="{34EDA78F-F349-3205-62DA-24C6B9819B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8226" y="139105"/>
              <a:ext cx="321203" cy="321203"/>
            </a:xfrm>
            <a:prstGeom prst="rect">
              <a:avLst/>
            </a:prstGeom>
          </p:spPr>
        </p:pic>
        <p:sp>
          <p:nvSpPr>
            <p:cNvPr id="9" name="textruta 8">
              <a:hlinkClick r:id="rId12" action="ppaction://hlinksldjump"/>
              <a:extLst>
                <a:ext uri="{FF2B5EF4-FFF2-40B4-BE49-F238E27FC236}">
                  <a16:creationId xmlns:a16="http://schemas.microsoft.com/office/drawing/2014/main" id="{B33A98A7-927D-4E5E-02A5-964ECB6AE930}"/>
                </a:ext>
              </a:extLst>
            </p:cNvPr>
            <p:cNvSpPr txBox="1"/>
            <p:nvPr/>
          </p:nvSpPr>
          <p:spPr>
            <a:xfrm>
              <a:off x="538550" y="146220"/>
              <a:ext cx="1659218" cy="369332"/>
            </a:xfrm>
            <a:prstGeom prst="rect">
              <a:avLst/>
            </a:prstGeom>
            <a:noFill/>
          </p:spPr>
          <p:txBody>
            <a:bodyPr wrap="square" rtlCol="0">
              <a:spAutoFit/>
            </a:bodyPr>
            <a:lstStyle/>
            <a:p>
              <a:r>
                <a:rPr lang="sv-SE" dirty="0" err="1">
                  <a:solidFill>
                    <a:schemeClr val="bg1"/>
                  </a:solidFill>
                </a:rPr>
                <a:t>Home</a:t>
              </a:r>
              <a:endParaRPr lang="sv-SE" dirty="0">
                <a:solidFill>
                  <a:schemeClr val="bg1"/>
                </a:solidFill>
              </a:endParaRPr>
            </a:p>
          </p:txBody>
        </p:sp>
      </p:grpSp>
      <p:cxnSp>
        <p:nvCxnSpPr>
          <p:cNvPr id="11" name="Rak koppling 10">
            <a:extLst>
              <a:ext uri="{FF2B5EF4-FFF2-40B4-BE49-F238E27FC236}">
                <a16:creationId xmlns:a16="http://schemas.microsoft.com/office/drawing/2014/main" id="{4594D606-48E3-BAC1-FBA8-699E0F38A442}"/>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Rak koppling 11">
            <a:extLst>
              <a:ext uri="{FF2B5EF4-FFF2-40B4-BE49-F238E27FC236}">
                <a16:creationId xmlns:a16="http://schemas.microsoft.com/office/drawing/2014/main" id="{5F7A7C07-0D9A-0BE6-A9BA-34D5C2E09FC8}"/>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Rak koppling 31">
            <a:extLst>
              <a:ext uri="{FF2B5EF4-FFF2-40B4-BE49-F238E27FC236}">
                <a16:creationId xmlns:a16="http://schemas.microsoft.com/office/drawing/2014/main" id="{105061D9-E83F-9167-D7D7-92FBE8B08DAB}"/>
              </a:ext>
            </a:extLst>
          </p:cNvPr>
          <p:cNvCxnSpPr>
            <a:cxnSpLocks/>
          </p:cNvCxnSpPr>
          <p:nvPr/>
        </p:nvCxnSpPr>
        <p:spPr>
          <a:xfrm>
            <a:off x="-2380" y="17585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ktangel: övre hörn rundade 39">
            <a:extLst>
              <a:ext uri="{FF2B5EF4-FFF2-40B4-BE49-F238E27FC236}">
                <a16:creationId xmlns:a16="http://schemas.microsoft.com/office/drawing/2014/main" id="{056EEAB5-F567-3386-49F9-BC5EC673ED29}"/>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rundade hörn 49">
            <a:extLst>
              <a:ext uri="{FF2B5EF4-FFF2-40B4-BE49-F238E27FC236}">
                <a16:creationId xmlns:a16="http://schemas.microsoft.com/office/drawing/2014/main" id="{18F30CB6-5EC1-82C9-0B23-94B57F0952DD}"/>
              </a:ext>
            </a:extLst>
          </p:cNvPr>
          <p:cNvSpPr/>
          <p:nvPr/>
        </p:nvSpPr>
        <p:spPr>
          <a:xfrm>
            <a:off x="10374215" y="260485"/>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textruta 50">
            <a:extLst>
              <a:ext uri="{FF2B5EF4-FFF2-40B4-BE49-F238E27FC236}">
                <a16:creationId xmlns:a16="http://schemas.microsoft.com/office/drawing/2014/main" id="{2F1D38E4-6E14-3C43-A4D0-302DB07A5416}"/>
              </a:ext>
            </a:extLst>
          </p:cNvPr>
          <p:cNvSpPr txBox="1"/>
          <p:nvPr/>
        </p:nvSpPr>
        <p:spPr>
          <a:xfrm>
            <a:off x="10501367" y="281701"/>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sp>
        <p:nvSpPr>
          <p:cNvPr id="68" name="Rektangel: rundade hörn 67">
            <a:extLst>
              <a:ext uri="{FF2B5EF4-FFF2-40B4-BE49-F238E27FC236}">
                <a16:creationId xmlns:a16="http://schemas.microsoft.com/office/drawing/2014/main" id="{CB884452-708D-20AE-F13B-088E98569DFF}"/>
              </a:ext>
            </a:extLst>
          </p:cNvPr>
          <p:cNvSpPr/>
          <p:nvPr/>
        </p:nvSpPr>
        <p:spPr>
          <a:xfrm>
            <a:off x="2273728" y="6322575"/>
            <a:ext cx="45719" cy="441865"/>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Rektangel: rundade hörn 2">
            <a:extLst>
              <a:ext uri="{FF2B5EF4-FFF2-40B4-BE49-F238E27FC236}">
                <a16:creationId xmlns:a16="http://schemas.microsoft.com/office/drawing/2014/main" id="{3DEF5D81-1C5B-696A-5D39-EAF06D285848}"/>
              </a:ext>
            </a:extLst>
          </p:cNvPr>
          <p:cNvSpPr/>
          <p:nvPr/>
        </p:nvSpPr>
        <p:spPr>
          <a:xfrm>
            <a:off x="4469362" y="2976981"/>
            <a:ext cx="2212944" cy="452019"/>
          </a:xfrm>
          <a:prstGeom prst="roundRect">
            <a:avLst/>
          </a:prstGeom>
          <a:solidFill>
            <a:srgbClr val="022B3A"/>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800" dirty="0" err="1">
                <a:solidFill>
                  <a:schemeClr val="bg1"/>
                </a:solidFill>
              </a:rPr>
              <a:t>Username</a:t>
            </a:r>
            <a:endParaRPr lang="sv-SE" sz="1800" dirty="0">
              <a:solidFill>
                <a:schemeClr val="bg1"/>
              </a:solidFill>
            </a:endParaRPr>
          </a:p>
        </p:txBody>
      </p:sp>
      <p:sp>
        <p:nvSpPr>
          <p:cNvPr id="10" name="Rektangel: rundade hörn 9">
            <a:extLst>
              <a:ext uri="{FF2B5EF4-FFF2-40B4-BE49-F238E27FC236}">
                <a16:creationId xmlns:a16="http://schemas.microsoft.com/office/drawing/2014/main" id="{3EFB98E7-965C-FCC3-CDF0-537A49AC58C2}"/>
              </a:ext>
            </a:extLst>
          </p:cNvPr>
          <p:cNvSpPr/>
          <p:nvPr/>
        </p:nvSpPr>
        <p:spPr>
          <a:xfrm>
            <a:off x="4469362" y="3601556"/>
            <a:ext cx="2212944" cy="452019"/>
          </a:xfrm>
          <a:prstGeom prst="roundRect">
            <a:avLst/>
          </a:prstGeom>
          <a:solidFill>
            <a:srgbClr val="022B3A"/>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800" dirty="0" err="1">
                <a:solidFill>
                  <a:schemeClr val="bg1"/>
                </a:solidFill>
              </a:rPr>
              <a:t>Password</a:t>
            </a:r>
            <a:endParaRPr lang="sv-SE" sz="1800" dirty="0">
              <a:solidFill>
                <a:schemeClr val="bg1"/>
              </a:solidFill>
            </a:endParaRPr>
          </a:p>
        </p:txBody>
      </p:sp>
      <p:grpSp>
        <p:nvGrpSpPr>
          <p:cNvPr id="14" name="Grupp 13">
            <a:extLst>
              <a:ext uri="{FF2B5EF4-FFF2-40B4-BE49-F238E27FC236}">
                <a16:creationId xmlns:a16="http://schemas.microsoft.com/office/drawing/2014/main" id="{385561C3-A417-6CBB-20AB-25C0259071FA}"/>
              </a:ext>
            </a:extLst>
          </p:cNvPr>
          <p:cNvGrpSpPr/>
          <p:nvPr/>
        </p:nvGrpSpPr>
        <p:grpSpPr>
          <a:xfrm>
            <a:off x="6787065" y="3601556"/>
            <a:ext cx="3030524" cy="452019"/>
            <a:chOff x="4989526" y="3250531"/>
            <a:chExt cx="3030524" cy="452019"/>
          </a:xfrm>
        </p:grpSpPr>
        <p:sp>
          <p:nvSpPr>
            <p:cNvPr id="16" name="Rektangel: rundade hörn 15">
              <a:extLst>
                <a:ext uri="{FF2B5EF4-FFF2-40B4-BE49-F238E27FC236}">
                  <a16:creationId xmlns:a16="http://schemas.microsoft.com/office/drawing/2014/main" id="{467388C4-E3BE-FA87-7AD9-D4E672FEB826}"/>
                </a:ext>
              </a:extLst>
            </p:cNvPr>
            <p:cNvSpPr/>
            <p:nvPr/>
          </p:nvSpPr>
          <p:spPr>
            <a:xfrm>
              <a:off x="4989526" y="3250531"/>
              <a:ext cx="303052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textruta 18">
              <a:extLst>
                <a:ext uri="{FF2B5EF4-FFF2-40B4-BE49-F238E27FC236}">
                  <a16:creationId xmlns:a16="http://schemas.microsoft.com/office/drawing/2014/main" id="{BFB6CE72-C9F4-7875-2D3D-C28B6A901052}"/>
                </a:ext>
              </a:extLst>
            </p:cNvPr>
            <p:cNvSpPr txBox="1"/>
            <p:nvPr/>
          </p:nvSpPr>
          <p:spPr>
            <a:xfrm>
              <a:off x="5008289" y="3283354"/>
              <a:ext cx="3011761" cy="400110"/>
            </a:xfrm>
            <a:prstGeom prst="rect">
              <a:avLst/>
            </a:prstGeom>
            <a:noFill/>
          </p:spPr>
          <p:txBody>
            <a:bodyPr wrap="square" rtlCol="0">
              <a:spAutoFit/>
            </a:bodyPr>
            <a:lstStyle/>
            <a:p>
              <a:r>
                <a:rPr lang="sv-SE" sz="2000" dirty="0"/>
                <a:t>*************</a:t>
              </a:r>
            </a:p>
          </p:txBody>
        </p:sp>
      </p:grpSp>
      <p:grpSp>
        <p:nvGrpSpPr>
          <p:cNvPr id="20" name="Grupp 19">
            <a:extLst>
              <a:ext uri="{FF2B5EF4-FFF2-40B4-BE49-F238E27FC236}">
                <a16:creationId xmlns:a16="http://schemas.microsoft.com/office/drawing/2014/main" id="{94824FFB-4947-7B18-9A13-42C1745025D5}"/>
              </a:ext>
            </a:extLst>
          </p:cNvPr>
          <p:cNvGrpSpPr/>
          <p:nvPr/>
        </p:nvGrpSpPr>
        <p:grpSpPr>
          <a:xfrm>
            <a:off x="6787065" y="2975160"/>
            <a:ext cx="3030524" cy="452019"/>
            <a:chOff x="4989526" y="3250531"/>
            <a:chExt cx="3030524" cy="452019"/>
          </a:xfrm>
        </p:grpSpPr>
        <p:sp>
          <p:nvSpPr>
            <p:cNvPr id="21" name="Rektangel: rundade hörn 20">
              <a:extLst>
                <a:ext uri="{FF2B5EF4-FFF2-40B4-BE49-F238E27FC236}">
                  <a16:creationId xmlns:a16="http://schemas.microsoft.com/office/drawing/2014/main" id="{8A1891E5-AD11-7BE2-72C9-00CABBAF2012}"/>
                </a:ext>
              </a:extLst>
            </p:cNvPr>
            <p:cNvSpPr/>
            <p:nvPr/>
          </p:nvSpPr>
          <p:spPr>
            <a:xfrm>
              <a:off x="4989526" y="3250531"/>
              <a:ext cx="303052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textruta 21">
              <a:extLst>
                <a:ext uri="{FF2B5EF4-FFF2-40B4-BE49-F238E27FC236}">
                  <a16:creationId xmlns:a16="http://schemas.microsoft.com/office/drawing/2014/main" id="{52D967EC-F5C0-D89E-E5DD-DC74BDDF9E09}"/>
                </a:ext>
              </a:extLst>
            </p:cNvPr>
            <p:cNvSpPr txBox="1"/>
            <p:nvPr/>
          </p:nvSpPr>
          <p:spPr>
            <a:xfrm>
              <a:off x="5008289" y="3283354"/>
              <a:ext cx="3011761" cy="400110"/>
            </a:xfrm>
            <a:prstGeom prst="rect">
              <a:avLst/>
            </a:prstGeom>
            <a:noFill/>
          </p:spPr>
          <p:txBody>
            <a:bodyPr wrap="square" rtlCol="0">
              <a:spAutoFit/>
            </a:bodyPr>
            <a:lstStyle/>
            <a:p>
              <a:r>
                <a:rPr lang="sv-SE" sz="2000" dirty="0"/>
                <a:t>Rick54</a:t>
              </a:r>
            </a:p>
          </p:txBody>
        </p:sp>
      </p:grpSp>
      <p:sp>
        <p:nvSpPr>
          <p:cNvPr id="25" name="Rectangle: Rounded Corners 47">
            <a:hlinkClick r:id="rId15" action="ppaction://hlinksldjump"/>
            <a:extLst>
              <a:ext uri="{FF2B5EF4-FFF2-40B4-BE49-F238E27FC236}">
                <a16:creationId xmlns:a16="http://schemas.microsoft.com/office/drawing/2014/main" id="{1376C0AE-9613-8E4A-B9A9-AFDB9BA2E947}"/>
              </a:ext>
            </a:extLst>
          </p:cNvPr>
          <p:cNvSpPr/>
          <p:nvPr/>
        </p:nvSpPr>
        <p:spPr>
          <a:xfrm rot="10800000" flipV="1">
            <a:off x="7129967" y="4497176"/>
            <a:ext cx="1586606" cy="467992"/>
          </a:xfrm>
          <a:prstGeom prst="roundRect">
            <a:avLst/>
          </a:prstGeom>
          <a:solidFill>
            <a:srgbClr val="022B3A"/>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Login</a:t>
            </a:r>
            <a:endParaRPr lang="en-US" dirty="0"/>
          </a:p>
        </p:txBody>
      </p:sp>
      <p:sp>
        <p:nvSpPr>
          <p:cNvPr id="29" name="Rectangle: Rounded Corners 47">
            <a:hlinkClick r:id="rId16" action="ppaction://hlinksldjump"/>
            <a:extLst>
              <a:ext uri="{FF2B5EF4-FFF2-40B4-BE49-F238E27FC236}">
                <a16:creationId xmlns:a16="http://schemas.microsoft.com/office/drawing/2014/main" id="{F327AD1C-443C-6857-AB5B-8FADCB1904B4}"/>
              </a:ext>
            </a:extLst>
          </p:cNvPr>
          <p:cNvSpPr/>
          <p:nvPr/>
        </p:nvSpPr>
        <p:spPr>
          <a:xfrm rot="10800000" flipV="1">
            <a:off x="5414234" y="4497176"/>
            <a:ext cx="1586606" cy="467992"/>
          </a:xfrm>
          <a:prstGeom prst="roundRect">
            <a:avLst/>
          </a:prstGeom>
          <a:solidFill>
            <a:srgbClr val="022B3A"/>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Register</a:t>
            </a:r>
            <a:endParaRPr lang="en-US" dirty="0"/>
          </a:p>
        </p:txBody>
      </p:sp>
    </p:spTree>
    <p:extLst>
      <p:ext uri="{BB962C8B-B14F-4D97-AF65-F5344CB8AC3E}">
        <p14:creationId xmlns:p14="http://schemas.microsoft.com/office/powerpoint/2010/main" val="217441938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1E354E-6867-97CC-27AA-764636841F62}"/>
              </a:ext>
            </a:extLst>
          </p:cNvPr>
          <p:cNvSpPr/>
          <p:nvPr/>
        </p:nvSpPr>
        <p:spPr>
          <a:xfrm>
            <a:off x="-1" y="791528"/>
            <a:ext cx="12192001" cy="6066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16E5A7A-2971-5257-55F4-C3955A5E4306}"/>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ktangel 63">
            <a:extLst>
              <a:ext uri="{FF2B5EF4-FFF2-40B4-BE49-F238E27FC236}">
                <a16:creationId xmlns:a16="http://schemas.microsoft.com/office/drawing/2014/main" id="{3C78B9B1-4F4C-F984-4D71-78BE650BF568}"/>
              </a:ext>
            </a:extLst>
          </p:cNvPr>
          <p:cNvSpPr/>
          <p:nvPr/>
        </p:nvSpPr>
        <p:spPr>
          <a:xfrm>
            <a:off x="1230" y="6310065"/>
            <a:ext cx="2375913" cy="487619"/>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69" name="Grupp 68">
            <a:extLst>
              <a:ext uri="{FF2B5EF4-FFF2-40B4-BE49-F238E27FC236}">
                <a16:creationId xmlns:a16="http://schemas.microsoft.com/office/drawing/2014/main" id="{AB1D6200-5961-307C-BD29-9FB50C40E3EA}"/>
              </a:ext>
            </a:extLst>
          </p:cNvPr>
          <p:cNvGrpSpPr/>
          <p:nvPr/>
        </p:nvGrpSpPr>
        <p:grpSpPr>
          <a:xfrm>
            <a:off x="218227" y="6310065"/>
            <a:ext cx="1586606" cy="467992"/>
            <a:chOff x="218227" y="6310065"/>
            <a:chExt cx="1586606" cy="467992"/>
          </a:xfrm>
        </p:grpSpPr>
        <p:sp>
          <p:nvSpPr>
            <p:cNvPr id="54" name="Rectangle: Rounded Corners 47">
              <a:hlinkClick r:id="rId3" action="ppaction://hlinksldjump"/>
              <a:extLst>
                <a:ext uri="{FF2B5EF4-FFF2-40B4-BE49-F238E27FC236}">
                  <a16:creationId xmlns:a16="http://schemas.microsoft.com/office/drawing/2014/main" id="{6261A361-80BC-080D-294A-24ED7D10DF23}"/>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rgbClr val="00B0F0"/>
                  </a:solidFill>
                </a:rPr>
                <a:t>LogIn</a:t>
              </a:r>
              <a:endParaRPr lang="en-US" dirty="0">
                <a:solidFill>
                  <a:srgbClr val="00B0F0"/>
                </a:solidFill>
              </a:endParaRPr>
            </a:p>
          </p:txBody>
        </p:sp>
        <p:pic>
          <p:nvPicPr>
            <p:cNvPr id="6" name="Bild 5" descr="Ingång med hel fyllning">
              <a:extLst>
                <a:ext uri="{FF2B5EF4-FFF2-40B4-BE49-F238E27FC236}">
                  <a16:creationId xmlns:a16="http://schemas.microsoft.com/office/drawing/2014/main" id="{4155B349-6C47-6C78-5C4C-66D1B1B605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227" y="6383460"/>
              <a:ext cx="321202" cy="321202"/>
            </a:xfrm>
            <a:prstGeom prst="rect">
              <a:avLst/>
            </a:prstGeom>
          </p:spPr>
        </p:pic>
      </p:grpSp>
      <p:grpSp>
        <p:nvGrpSpPr>
          <p:cNvPr id="75" name="Grupp 74">
            <a:extLst>
              <a:ext uri="{FF2B5EF4-FFF2-40B4-BE49-F238E27FC236}">
                <a16:creationId xmlns:a16="http://schemas.microsoft.com/office/drawing/2014/main" id="{8295CF34-6809-6BBD-EE66-1211225F5823}"/>
              </a:ext>
            </a:extLst>
          </p:cNvPr>
          <p:cNvGrpSpPr/>
          <p:nvPr/>
        </p:nvGrpSpPr>
        <p:grpSpPr>
          <a:xfrm>
            <a:off x="217348" y="713560"/>
            <a:ext cx="2019048" cy="369332"/>
            <a:chOff x="217348" y="713560"/>
            <a:chExt cx="2019048" cy="369332"/>
          </a:xfrm>
        </p:grpSpPr>
        <p:sp>
          <p:nvSpPr>
            <p:cNvPr id="15" name="textruta 14">
              <a:hlinkClick r:id="rId6" action="ppaction://hlinksldjump"/>
              <a:extLst>
                <a:ext uri="{FF2B5EF4-FFF2-40B4-BE49-F238E27FC236}">
                  <a16:creationId xmlns:a16="http://schemas.microsoft.com/office/drawing/2014/main" id="{B3DBC4BA-61EE-E7D7-154D-41F9B7A22DA4}"/>
                </a:ext>
              </a:extLst>
            </p:cNvPr>
            <p:cNvSpPr txBox="1"/>
            <p:nvPr/>
          </p:nvSpPr>
          <p:spPr>
            <a:xfrm>
              <a:off x="539428" y="713560"/>
              <a:ext cx="1696968" cy="369332"/>
            </a:xfrm>
            <a:prstGeom prst="rect">
              <a:avLst/>
            </a:prstGeom>
            <a:noFill/>
          </p:spPr>
          <p:txBody>
            <a:bodyPr wrap="square" rtlCol="0">
              <a:spAutoFit/>
            </a:bodyPr>
            <a:lstStyle/>
            <a:p>
              <a:r>
                <a:rPr lang="sv-SE" dirty="0" err="1">
                  <a:solidFill>
                    <a:schemeClr val="bg1"/>
                  </a:solidFill>
                </a:rPr>
                <a:t>About</a:t>
              </a:r>
              <a:r>
                <a:rPr lang="sv-SE" dirty="0">
                  <a:solidFill>
                    <a:schemeClr val="bg1"/>
                  </a:solidFill>
                </a:rPr>
                <a:t> the game</a:t>
              </a:r>
            </a:p>
          </p:txBody>
        </p:sp>
        <p:pic>
          <p:nvPicPr>
            <p:cNvPr id="24" name="Bild 23" descr="Information med hel fyllning">
              <a:hlinkClick r:id="rId6" action="ppaction://hlinksldjump"/>
              <a:extLst>
                <a:ext uri="{FF2B5EF4-FFF2-40B4-BE49-F238E27FC236}">
                  <a16:creationId xmlns:a16="http://schemas.microsoft.com/office/drawing/2014/main" id="{1B9CFA24-19FE-3DAD-30C7-E881DB03DF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17348" y="737303"/>
              <a:ext cx="321203" cy="321203"/>
            </a:xfrm>
            <a:prstGeom prst="rect">
              <a:avLst/>
            </a:prstGeom>
          </p:spPr>
        </p:pic>
      </p:grpSp>
      <p:grpSp>
        <p:nvGrpSpPr>
          <p:cNvPr id="74" name="Grupp 73">
            <a:extLst>
              <a:ext uri="{FF2B5EF4-FFF2-40B4-BE49-F238E27FC236}">
                <a16:creationId xmlns:a16="http://schemas.microsoft.com/office/drawing/2014/main" id="{C7252854-C0B8-8D38-3350-A5985DEF5A6E}"/>
              </a:ext>
            </a:extLst>
          </p:cNvPr>
          <p:cNvGrpSpPr/>
          <p:nvPr/>
        </p:nvGrpSpPr>
        <p:grpSpPr>
          <a:xfrm>
            <a:off x="217347" y="1225655"/>
            <a:ext cx="1980421" cy="369323"/>
            <a:chOff x="217347" y="1225655"/>
            <a:chExt cx="1980421" cy="369323"/>
          </a:xfrm>
        </p:grpSpPr>
        <p:sp>
          <p:nvSpPr>
            <p:cNvPr id="17" name="textruta 16">
              <a:hlinkClick r:id="rId9" action="ppaction://hlinksldjump"/>
              <a:extLst>
                <a:ext uri="{FF2B5EF4-FFF2-40B4-BE49-F238E27FC236}">
                  <a16:creationId xmlns:a16="http://schemas.microsoft.com/office/drawing/2014/main" id="{32E6339C-503C-2FB7-4542-B8CC7C6D3722}"/>
                </a:ext>
              </a:extLst>
            </p:cNvPr>
            <p:cNvSpPr txBox="1"/>
            <p:nvPr/>
          </p:nvSpPr>
          <p:spPr>
            <a:xfrm>
              <a:off x="539429" y="1225655"/>
              <a:ext cx="1658339" cy="369323"/>
            </a:xfrm>
            <a:prstGeom prst="rect">
              <a:avLst/>
            </a:prstGeom>
            <a:noFill/>
          </p:spPr>
          <p:txBody>
            <a:bodyPr wrap="square" rtlCol="0">
              <a:spAutoFit/>
            </a:bodyPr>
            <a:lstStyle/>
            <a:p>
              <a:r>
                <a:rPr lang="sv-SE" dirty="0" err="1">
                  <a:solidFill>
                    <a:schemeClr val="bg1"/>
                  </a:solidFill>
                </a:rPr>
                <a:t>How</a:t>
              </a:r>
              <a:r>
                <a:rPr lang="sv-SE" dirty="0">
                  <a:solidFill>
                    <a:schemeClr val="bg1"/>
                  </a:solidFill>
                </a:rPr>
                <a:t> to play</a:t>
              </a:r>
            </a:p>
          </p:txBody>
        </p:sp>
        <p:pic>
          <p:nvPicPr>
            <p:cNvPr id="26" name="Bild 25" descr="Märke frågetecken med hel fyllning">
              <a:hlinkClick r:id="rId9" action="ppaction://hlinksldjump"/>
              <a:extLst>
                <a:ext uri="{FF2B5EF4-FFF2-40B4-BE49-F238E27FC236}">
                  <a16:creationId xmlns:a16="http://schemas.microsoft.com/office/drawing/2014/main" id="{6CD65CFB-B217-8211-A067-8EC2325D4A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217347" y="1249714"/>
              <a:ext cx="321204" cy="321204"/>
            </a:xfrm>
            <a:prstGeom prst="rect">
              <a:avLst/>
            </a:prstGeom>
          </p:spPr>
        </p:pic>
      </p:grpSp>
      <p:grpSp>
        <p:nvGrpSpPr>
          <p:cNvPr id="76" name="Grupp 75">
            <a:extLst>
              <a:ext uri="{FF2B5EF4-FFF2-40B4-BE49-F238E27FC236}">
                <a16:creationId xmlns:a16="http://schemas.microsoft.com/office/drawing/2014/main" id="{D15E5AAD-5C10-9570-A8B1-40882CB98C78}"/>
              </a:ext>
            </a:extLst>
          </p:cNvPr>
          <p:cNvGrpSpPr/>
          <p:nvPr/>
        </p:nvGrpSpPr>
        <p:grpSpPr>
          <a:xfrm>
            <a:off x="218226" y="139105"/>
            <a:ext cx="1979542" cy="376447"/>
            <a:chOff x="218226" y="139105"/>
            <a:chExt cx="1979542" cy="376447"/>
          </a:xfrm>
        </p:grpSpPr>
        <p:pic>
          <p:nvPicPr>
            <p:cNvPr id="8" name="Bild 7" descr="Hem med hel fyllning">
              <a:hlinkClick r:id="rId12" action="ppaction://hlinksldjump"/>
              <a:extLst>
                <a:ext uri="{FF2B5EF4-FFF2-40B4-BE49-F238E27FC236}">
                  <a16:creationId xmlns:a16="http://schemas.microsoft.com/office/drawing/2014/main" id="{34EDA78F-F349-3205-62DA-24C6B9819B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8226" y="139105"/>
              <a:ext cx="321203" cy="321203"/>
            </a:xfrm>
            <a:prstGeom prst="rect">
              <a:avLst/>
            </a:prstGeom>
          </p:spPr>
        </p:pic>
        <p:sp>
          <p:nvSpPr>
            <p:cNvPr id="9" name="textruta 8">
              <a:hlinkClick r:id="rId12" action="ppaction://hlinksldjump"/>
              <a:extLst>
                <a:ext uri="{FF2B5EF4-FFF2-40B4-BE49-F238E27FC236}">
                  <a16:creationId xmlns:a16="http://schemas.microsoft.com/office/drawing/2014/main" id="{B33A98A7-927D-4E5E-02A5-964ECB6AE930}"/>
                </a:ext>
              </a:extLst>
            </p:cNvPr>
            <p:cNvSpPr txBox="1"/>
            <p:nvPr/>
          </p:nvSpPr>
          <p:spPr>
            <a:xfrm>
              <a:off x="538550" y="146220"/>
              <a:ext cx="1659218" cy="369332"/>
            </a:xfrm>
            <a:prstGeom prst="rect">
              <a:avLst/>
            </a:prstGeom>
            <a:noFill/>
          </p:spPr>
          <p:txBody>
            <a:bodyPr wrap="square" rtlCol="0">
              <a:spAutoFit/>
            </a:bodyPr>
            <a:lstStyle/>
            <a:p>
              <a:r>
                <a:rPr lang="sv-SE" dirty="0" err="1">
                  <a:solidFill>
                    <a:schemeClr val="bg1"/>
                  </a:solidFill>
                </a:rPr>
                <a:t>Home</a:t>
              </a:r>
              <a:endParaRPr lang="sv-SE" dirty="0">
                <a:solidFill>
                  <a:schemeClr val="bg1"/>
                </a:solidFill>
              </a:endParaRPr>
            </a:p>
          </p:txBody>
        </p:sp>
      </p:grpSp>
      <p:cxnSp>
        <p:nvCxnSpPr>
          <p:cNvPr id="11" name="Rak koppling 10">
            <a:extLst>
              <a:ext uri="{FF2B5EF4-FFF2-40B4-BE49-F238E27FC236}">
                <a16:creationId xmlns:a16="http://schemas.microsoft.com/office/drawing/2014/main" id="{4594D606-48E3-BAC1-FBA8-699E0F38A442}"/>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Rak koppling 11">
            <a:extLst>
              <a:ext uri="{FF2B5EF4-FFF2-40B4-BE49-F238E27FC236}">
                <a16:creationId xmlns:a16="http://schemas.microsoft.com/office/drawing/2014/main" id="{5F7A7C07-0D9A-0BE6-A9BA-34D5C2E09FC8}"/>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Rak koppling 31">
            <a:extLst>
              <a:ext uri="{FF2B5EF4-FFF2-40B4-BE49-F238E27FC236}">
                <a16:creationId xmlns:a16="http://schemas.microsoft.com/office/drawing/2014/main" id="{105061D9-E83F-9167-D7D7-92FBE8B08DAB}"/>
              </a:ext>
            </a:extLst>
          </p:cNvPr>
          <p:cNvCxnSpPr>
            <a:cxnSpLocks/>
          </p:cNvCxnSpPr>
          <p:nvPr/>
        </p:nvCxnSpPr>
        <p:spPr>
          <a:xfrm>
            <a:off x="-2380" y="17585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ktangel: övre hörn rundade 39">
            <a:extLst>
              <a:ext uri="{FF2B5EF4-FFF2-40B4-BE49-F238E27FC236}">
                <a16:creationId xmlns:a16="http://schemas.microsoft.com/office/drawing/2014/main" id="{056EEAB5-F567-3386-49F9-BC5EC673ED29}"/>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rundade hörn 49">
            <a:extLst>
              <a:ext uri="{FF2B5EF4-FFF2-40B4-BE49-F238E27FC236}">
                <a16:creationId xmlns:a16="http://schemas.microsoft.com/office/drawing/2014/main" id="{18F30CB6-5EC1-82C9-0B23-94B57F0952DD}"/>
              </a:ext>
            </a:extLst>
          </p:cNvPr>
          <p:cNvSpPr/>
          <p:nvPr/>
        </p:nvSpPr>
        <p:spPr>
          <a:xfrm>
            <a:off x="10374215" y="260485"/>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textruta 50">
            <a:extLst>
              <a:ext uri="{FF2B5EF4-FFF2-40B4-BE49-F238E27FC236}">
                <a16:creationId xmlns:a16="http://schemas.microsoft.com/office/drawing/2014/main" id="{2F1D38E4-6E14-3C43-A4D0-302DB07A5416}"/>
              </a:ext>
            </a:extLst>
          </p:cNvPr>
          <p:cNvSpPr txBox="1"/>
          <p:nvPr/>
        </p:nvSpPr>
        <p:spPr>
          <a:xfrm>
            <a:off x="10501367" y="281701"/>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sp>
        <p:nvSpPr>
          <p:cNvPr id="68" name="Rektangel: rundade hörn 67">
            <a:extLst>
              <a:ext uri="{FF2B5EF4-FFF2-40B4-BE49-F238E27FC236}">
                <a16:creationId xmlns:a16="http://schemas.microsoft.com/office/drawing/2014/main" id="{CB884452-708D-20AE-F13B-088E98569DFF}"/>
              </a:ext>
            </a:extLst>
          </p:cNvPr>
          <p:cNvSpPr/>
          <p:nvPr/>
        </p:nvSpPr>
        <p:spPr>
          <a:xfrm>
            <a:off x="2273728" y="6322575"/>
            <a:ext cx="45719" cy="441865"/>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Rektangel: rundade hörn 2">
            <a:extLst>
              <a:ext uri="{FF2B5EF4-FFF2-40B4-BE49-F238E27FC236}">
                <a16:creationId xmlns:a16="http://schemas.microsoft.com/office/drawing/2014/main" id="{3DEF5D81-1C5B-696A-5D39-EAF06D285848}"/>
              </a:ext>
            </a:extLst>
          </p:cNvPr>
          <p:cNvSpPr/>
          <p:nvPr/>
        </p:nvSpPr>
        <p:spPr>
          <a:xfrm>
            <a:off x="4469362" y="2976981"/>
            <a:ext cx="2212944" cy="452019"/>
          </a:xfrm>
          <a:prstGeom prst="roundRect">
            <a:avLst/>
          </a:prstGeom>
          <a:solidFill>
            <a:srgbClr val="022B3A"/>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800" dirty="0" err="1">
                <a:solidFill>
                  <a:schemeClr val="bg1"/>
                </a:solidFill>
              </a:rPr>
              <a:t>Username</a:t>
            </a:r>
            <a:endParaRPr lang="sv-SE" sz="1800" dirty="0">
              <a:solidFill>
                <a:schemeClr val="bg1"/>
              </a:solidFill>
            </a:endParaRPr>
          </a:p>
        </p:txBody>
      </p:sp>
      <p:sp>
        <p:nvSpPr>
          <p:cNvPr id="10" name="Rektangel: rundade hörn 9">
            <a:extLst>
              <a:ext uri="{FF2B5EF4-FFF2-40B4-BE49-F238E27FC236}">
                <a16:creationId xmlns:a16="http://schemas.microsoft.com/office/drawing/2014/main" id="{3EFB98E7-965C-FCC3-CDF0-537A49AC58C2}"/>
              </a:ext>
            </a:extLst>
          </p:cNvPr>
          <p:cNvSpPr/>
          <p:nvPr/>
        </p:nvSpPr>
        <p:spPr>
          <a:xfrm>
            <a:off x="4469362" y="3601556"/>
            <a:ext cx="2212944" cy="452019"/>
          </a:xfrm>
          <a:prstGeom prst="roundRect">
            <a:avLst/>
          </a:prstGeom>
          <a:solidFill>
            <a:srgbClr val="022B3A"/>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800" dirty="0" err="1">
                <a:solidFill>
                  <a:schemeClr val="bg1"/>
                </a:solidFill>
              </a:rPr>
              <a:t>Password</a:t>
            </a:r>
            <a:endParaRPr lang="sv-SE" sz="1800" dirty="0">
              <a:solidFill>
                <a:schemeClr val="bg1"/>
              </a:solidFill>
            </a:endParaRPr>
          </a:p>
        </p:txBody>
      </p:sp>
      <p:grpSp>
        <p:nvGrpSpPr>
          <p:cNvPr id="14" name="Grupp 13">
            <a:extLst>
              <a:ext uri="{FF2B5EF4-FFF2-40B4-BE49-F238E27FC236}">
                <a16:creationId xmlns:a16="http://schemas.microsoft.com/office/drawing/2014/main" id="{385561C3-A417-6CBB-20AB-25C0259071FA}"/>
              </a:ext>
            </a:extLst>
          </p:cNvPr>
          <p:cNvGrpSpPr/>
          <p:nvPr/>
        </p:nvGrpSpPr>
        <p:grpSpPr>
          <a:xfrm>
            <a:off x="6787065" y="3601556"/>
            <a:ext cx="3030524" cy="452019"/>
            <a:chOff x="4989526" y="3250531"/>
            <a:chExt cx="3030524" cy="452019"/>
          </a:xfrm>
        </p:grpSpPr>
        <p:sp>
          <p:nvSpPr>
            <p:cNvPr id="16" name="Rektangel: rundade hörn 15">
              <a:extLst>
                <a:ext uri="{FF2B5EF4-FFF2-40B4-BE49-F238E27FC236}">
                  <a16:creationId xmlns:a16="http://schemas.microsoft.com/office/drawing/2014/main" id="{467388C4-E3BE-FA87-7AD9-D4E672FEB826}"/>
                </a:ext>
              </a:extLst>
            </p:cNvPr>
            <p:cNvSpPr/>
            <p:nvPr/>
          </p:nvSpPr>
          <p:spPr>
            <a:xfrm>
              <a:off x="4989526" y="3250531"/>
              <a:ext cx="303052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textruta 18">
              <a:extLst>
                <a:ext uri="{FF2B5EF4-FFF2-40B4-BE49-F238E27FC236}">
                  <a16:creationId xmlns:a16="http://schemas.microsoft.com/office/drawing/2014/main" id="{BFB6CE72-C9F4-7875-2D3D-C28B6A901052}"/>
                </a:ext>
              </a:extLst>
            </p:cNvPr>
            <p:cNvSpPr txBox="1"/>
            <p:nvPr/>
          </p:nvSpPr>
          <p:spPr>
            <a:xfrm>
              <a:off x="5008289" y="3283354"/>
              <a:ext cx="3011761" cy="400110"/>
            </a:xfrm>
            <a:prstGeom prst="rect">
              <a:avLst/>
            </a:prstGeom>
            <a:noFill/>
          </p:spPr>
          <p:txBody>
            <a:bodyPr wrap="square" rtlCol="0">
              <a:spAutoFit/>
            </a:bodyPr>
            <a:lstStyle/>
            <a:p>
              <a:r>
                <a:rPr lang="sv-SE" sz="2000" dirty="0"/>
                <a:t>*************</a:t>
              </a:r>
            </a:p>
          </p:txBody>
        </p:sp>
      </p:grpSp>
      <p:grpSp>
        <p:nvGrpSpPr>
          <p:cNvPr id="20" name="Grupp 19">
            <a:extLst>
              <a:ext uri="{FF2B5EF4-FFF2-40B4-BE49-F238E27FC236}">
                <a16:creationId xmlns:a16="http://schemas.microsoft.com/office/drawing/2014/main" id="{94824FFB-4947-7B18-9A13-42C1745025D5}"/>
              </a:ext>
            </a:extLst>
          </p:cNvPr>
          <p:cNvGrpSpPr/>
          <p:nvPr/>
        </p:nvGrpSpPr>
        <p:grpSpPr>
          <a:xfrm>
            <a:off x="6787065" y="2975160"/>
            <a:ext cx="3030524" cy="452019"/>
            <a:chOff x="4989526" y="3250531"/>
            <a:chExt cx="3030524" cy="452019"/>
          </a:xfrm>
        </p:grpSpPr>
        <p:sp>
          <p:nvSpPr>
            <p:cNvPr id="21" name="Rektangel: rundade hörn 20">
              <a:extLst>
                <a:ext uri="{FF2B5EF4-FFF2-40B4-BE49-F238E27FC236}">
                  <a16:creationId xmlns:a16="http://schemas.microsoft.com/office/drawing/2014/main" id="{8A1891E5-AD11-7BE2-72C9-00CABBAF2012}"/>
                </a:ext>
              </a:extLst>
            </p:cNvPr>
            <p:cNvSpPr/>
            <p:nvPr/>
          </p:nvSpPr>
          <p:spPr>
            <a:xfrm>
              <a:off x="4989526" y="3250531"/>
              <a:ext cx="303052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textruta 21">
              <a:extLst>
                <a:ext uri="{FF2B5EF4-FFF2-40B4-BE49-F238E27FC236}">
                  <a16:creationId xmlns:a16="http://schemas.microsoft.com/office/drawing/2014/main" id="{52D967EC-F5C0-D89E-E5DD-DC74BDDF9E09}"/>
                </a:ext>
              </a:extLst>
            </p:cNvPr>
            <p:cNvSpPr txBox="1"/>
            <p:nvPr/>
          </p:nvSpPr>
          <p:spPr>
            <a:xfrm>
              <a:off x="5008289" y="3283354"/>
              <a:ext cx="3011761" cy="400110"/>
            </a:xfrm>
            <a:prstGeom prst="rect">
              <a:avLst/>
            </a:prstGeom>
            <a:noFill/>
          </p:spPr>
          <p:txBody>
            <a:bodyPr wrap="square" rtlCol="0">
              <a:spAutoFit/>
            </a:bodyPr>
            <a:lstStyle/>
            <a:p>
              <a:r>
                <a:rPr lang="sv-SE" sz="2000" dirty="0"/>
                <a:t>Rick54</a:t>
              </a:r>
            </a:p>
          </p:txBody>
        </p:sp>
      </p:grpSp>
      <p:sp>
        <p:nvSpPr>
          <p:cNvPr id="33" name="Rektangel: rundade hörn 32">
            <a:extLst>
              <a:ext uri="{FF2B5EF4-FFF2-40B4-BE49-F238E27FC236}">
                <a16:creationId xmlns:a16="http://schemas.microsoft.com/office/drawing/2014/main" id="{9A51CE29-F06E-C6F3-981F-A3FFA861A27A}"/>
              </a:ext>
            </a:extLst>
          </p:cNvPr>
          <p:cNvSpPr/>
          <p:nvPr/>
        </p:nvSpPr>
        <p:spPr>
          <a:xfrm>
            <a:off x="4469362" y="2364324"/>
            <a:ext cx="2212944" cy="452019"/>
          </a:xfrm>
          <a:prstGeom prst="roundRect">
            <a:avLst/>
          </a:prstGeom>
          <a:solidFill>
            <a:srgbClr val="022B3A"/>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800" dirty="0">
                <a:solidFill>
                  <a:schemeClr val="bg1"/>
                </a:solidFill>
              </a:rPr>
              <a:t>Email</a:t>
            </a:r>
          </a:p>
        </p:txBody>
      </p:sp>
      <p:sp>
        <p:nvSpPr>
          <p:cNvPr id="35" name="Rektangel: rundade hörn 34">
            <a:extLst>
              <a:ext uri="{FF2B5EF4-FFF2-40B4-BE49-F238E27FC236}">
                <a16:creationId xmlns:a16="http://schemas.microsoft.com/office/drawing/2014/main" id="{F1C319FC-47DC-64F7-667A-06FAC38CE17A}"/>
              </a:ext>
            </a:extLst>
          </p:cNvPr>
          <p:cNvSpPr/>
          <p:nvPr/>
        </p:nvSpPr>
        <p:spPr>
          <a:xfrm>
            <a:off x="6787065" y="2362503"/>
            <a:ext cx="303052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800" dirty="0">
                <a:solidFill>
                  <a:schemeClr val="tx1"/>
                </a:solidFill>
              </a:rPr>
              <a:t>Oliver.eckerstrom@gmail.com</a:t>
            </a:r>
          </a:p>
        </p:txBody>
      </p:sp>
      <p:sp>
        <p:nvSpPr>
          <p:cNvPr id="37" name="Rectangle: Rounded Corners 47">
            <a:hlinkClick r:id="rId15" action="ppaction://hlinksldjump"/>
            <a:extLst>
              <a:ext uri="{FF2B5EF4-FFF2-40B4-BE49-F238E27FC236}">
                <a16:creationId xmlns:a16="http://schemas.microsoft.com/office/drawing/2014/main" id="{81DEF287-4C15-93A9-2A4A-A5D71E6975A4}"/>
              </a:ext>
            </a:extLst>
          </p:cNvPr>
          <p:cNvSpPr/>
          <p:nvPr/>
        </p:nvSpPr>
        <p:spPr>
          <a:xfrm rot="10800000" flipV="1">
            <a:off x="6451693" y="4497176"/>
            <a:ext cx="1586606" cy="467992"/>
          </a:xfrm>
          <a:prstGeom prst="roundRect">
            <a:avLst/>
          </a:prstGeom>
          <a:solidFill>
            <a:srgbClr val="022B3A"/>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Register</a:t>
            </a:r>
            <a:endParaRPr lang="en-US" dirty="0"/>
          </a:p>
        </p:txBody>
      </p:sp>
    </p:spTree>
    <p:extLst>
      <p:ext uri="{BB962C8B-B14F-4D97-AF65-F5344CB8AC3E}">
        <p14:creationId xmlns:p14="http://schemas.microsoft.com/office/powerpoint/2010/main" val="131955831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1E354E-6867-97CC-27AA-764636841F62}"/>
              </a:ext>
            </a:extLst>
          </p:cNvPr>
          <p:cNvSpPr/>
          <p:nvPr/>
        </p:nvSpPr>
        <p:spPr>
          <a:xfrm>
            <a:off x="-1" y="791528"/>
            <a:ext cx="12192001" cy="6066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16E5A7A-2971-5257-55F4-C3955A5E4306}"/>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ktangel 63">
            <a:extLst>
              <a:ext uri="{FF2B5EF4-FFF2-40B4-BE49-F238E27FC236}">
                <a16:creationId xmlns:a16="http://schemas.microsoft.com/office/drawing/2014/main" id="{3C78B9B1-4F4C-F984-4D71-78BE650BF568}"/>
              </a:ext>
            </a:extLst>
          </p:cNvPr>
          <p:cNvSpPr/>
          <p:nvPr/>
        </p:nvSpPr>
        <p:spPr>
          <a:xfrm>
            <a:off x="-2380" y="88550"/>
            <a:ext cx="2375913" cy="487619"/>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69" name="Grupp 68">
            <a:extLst>
              <a:ext uri="{FF2B5EF4-FFF2-40B4-BE49-F238E27FC236}">
                <a16:creationId xmlns:a16="http://schemas.microsoft.com/office/drawing/2014/main" id="{AB1D6200-5961-307C-BD29-9FB50C40E3EA}"/>
              </a:ext>
            </a:extLst>
          </p:cNvPr>
          <p:cNvGrpSpPr/>
          <p:nvPr/>
        </p:nvGrpSpPr>
        <p:grpSpPr>
          <a:xfrm>
            <a:off x="218227" y="6310065"/>
            <a:ext cx="1586606" cy="467992"/>
            <a:chOff x="218227" y="6310065"/>
            <a:chExt cx="1586606" cy="467992"/>
          </a:xfrm>
        </p:grpSpPr>
        <p:sp>
          <p:nvSpPr>
            <p:cNvPr id="54" name="Rectangle: Rounded Corners 47">
              <a:hlinkClick r:id="rId3" action="ppaction://hlinksldjump"/>
              <a:extLst>
                <a:ext uri="{FF2B5EF4-FFF2-40B4-BE49-F238E27FC236}">
                  <a16:creationId xmlns:a16="http://schemas.microsoft.com/office/drawing/2014/main" id="{6261A361-80BC-080D-294A-24ED7D10DF23}"/>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Logout</a:t>
              </a:r>
              <a:endParaRPr lang="en-US" dirty="0"/>
            </a:p>
          </p:txBody>
        </p:sp>
        <p:pic>
          <p:nvPicPr>
            <p:cNvPr id="6" name="Bild 5" descr="Ingång med hel fyllning">
              <a:extLst>
                <a:ext uri="{FF2B5EF4-FFF2-40B4-BE49-F238E27FC236}">
                  <a16:creationId xmlns:a16="http://schemas.microsoft.com/office/drawing/2014/main" id="{4155B349-6C47-6C78-5C4C-66D1B1B605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227" y="6383460"/>
              <a:ext cx="321202" cy="321202"/>
            </a:xfrm>
            <a:prstGeom prst="rect">
              <a:avLst/>
            </a:prstGeom>
          </p:spPr>
        </p:pic>
      </p:grpSp>
      <p:grpSp>
        <p:nvGrpSpPr>
          <p:cNvPr id="75" name="Grupp 74">
            <a:extLst>
              <a:ext uri="{FF2B5EF4-FFF2-40B4-BE49-F238E27FC236}">
                <a16:creationId xmlns:a16="http://schemas.microsoft.com/office/drawing/2014/main" id="{8295CF34-6809-6BBD-EE66-1211225F5823}"/>
              </a:ext>
            </a:extLst>
          </p:cNvPr>
          <p:cNvGrpSpPr/>
          <p:nvPr/>
        </p:nvGrpSpPr>
        <p:grpSpPr>
          <a:xfrm>
            <a:off x="217348" y="713560"/>
            <a:ext cx="1980419" cy="369323"/>
            <a:chOff x="217348" y="713560"/>
            <a:chExt cx="1980419" cy="369323"/>
          </a:xfrm>
        </p:grpSpPr>
        <p:sp>
          <p:nvSpPr>
            <p:cNvPr id="15" name="textruta 14">
              <a:hlinkClick r:id="rId6" action="ppaction://hlinksldjump"/>
              <a:extLst>
                <a:ext uri="{FF2B5EF4-FFF2-40B4-BE49-F238E27FC236}">
                  <a16:creationId xmlns:a16="http://schemas.microsoft.com/office/drawing/2014/main" id="{B3DBC4BA-61EE-E7D7-154D-41F9B7A22DA4}"/>
                </a:ext>
              </a:extLst>
            </p:cNvPr>
            <p:cNvSpPr txBox="1"/>
            <p:nvPr/>
          </p:nvSpPr>
          <p:spPr>
            <a:xfrm>
              <a:off x="539428" y="713560"/>
              <a:ext cx="1658339" cy="369323"/>
            </a:xfrm>
            <a:prstGeom prst="rect">
              <a:avLst/>
            </a:prstGeom>
            <a:noFill/>
          </p:spPr>
          <p:txBody>
            <a:bodyPr wrap="square" rtlCol="0">
              <a:spAutoFit/>
            </a:bodyPr>
            <a:lstStyle/>
            <a:p>
              <a:r>
                <a:rPr lang="sv-SE" dirty="0">
                  <a:solidFill>
                    <a:schemeClr val="bg1"/>
                  </a:solidFill>
                </a:rPr>
                <a:t>Team</a:t>
              </a:r>
            </a:p>
          </p:txBody>
        </p:sp>
        <p:pic>
          <p:nvPicPr>
            <p:cNvPr id="24" name="Bild 23" descr="Ishockey med hel fyllning">
              <a:hlinkClick r:id="rId6" action="ppaction://hlinksldjump"/>
              <a:extLst>
                <a:ext uri="{FF2B5EF4-FFF2-40B4-BE49-F238E27FC236}">
                  <a16:creationId xmlns:a16="http://schemas.microsoft.com/office/drawing/2014/main" id="{1B9CFA24-19FE-3DAD-30C7-E881DB03DF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7348" y="737303"/>
              <a:ext cx="321203" cy="321203"/>
            </a:xfrm>
            <a:prstGeom prst="rect">
              <a:avLst/>
            </a:prstGeom>
          </p:spPr>
        </p:pic>
      </p:grpSp>
      <p:grpSp>
        <p:nvGrpSpPr>
          <p:cNvPr id="74" name="Grupp 73">
            <a:extLst>
              <a:ext uri="{FF2B5EF4-FFF2-40B4-BE49-F238E27FC236}">
                <a16:creationId xmlns:a16="http://schemas.microsoft.com/office/drawing/2014/main" id="{C7252854-C0B8-8D38-3350-A5985DEF5A6E}"/>
              </a:ext>
            </a:extLst>
          </p:cNvPr>
          <p:cNvGrpSpPr/>
          <p:nvPr/>
        </p:nvGrpSpPr>
        <p:grpSpPr>
          <a:xfrm>
            <a:off x="217347" y="1225655"/>
            <a:ext cx="1980421" cy="369323"/>
            <a:chOff x="217347" y="1225655"/>
            <a:chExt cx="1980421" cy="369323"/>
          </a:xfrm>
        </p:grpSpPr>
        <p:sp>
          <p:nvSpPr>
            <p:cNvPr id="17" name="textruta 16">
              <a:hlinkClick r:id="rId9" action="ppaction://hlinksldjump"/>
              <a:extLst>
                <a:ext uri="{FF2B5EF4-FFF2-40B4-BE49-F238E27FC236}">
                  <a16:creationId xmlns:a16="http://schemas.microsoft.com/office/drawing/2014/main" id="{32E6339C-503C-2FB7-4542-B8CC7C6D3722}"/>
                </a:ext>
              </a:extLst>
            </p:cNvPr>
            <p:cNvSpPr txBox="1"/>
            <p:nvPr/>
          </p:nvSpPr>
          <p:spPr>
            <a:xfrm>
              <a:off x="539429" y="1225655"/>
              <a:ext cx="1658339" cy="369323"/>
            </a:xfrm>
            <a:prstGeom prst="rect">
              <a:avLst/>
            </a:prstGeom>
            <a:noFill/>
          </p:spPr>
          <p:txBody>
            <a:bodyPr wrap="square" rtlCol="0">
              <a:spAutoFit/>
            </a:bodyPr>
            <a:lstStyle/>
            <a:p>
              <a:r>
                <a:rPr lang="sv-SE" dirty="0" err="1">
                  <a:solidFill>
                    <a:schemeClr val="bg1"/>
                  </a:solidFill>
                </a:rPr>
                <a:t>Manage</a:t>
              </a:r>
              <a:r>
                <a:rPr lang="sv-SE" dirty="0">
                  <a:solidFill>
                    <a:schemeClr val="bg1"/>
                  </a:solidFill>
                </a:rPr>
                <a:t> </a:t>
              </a:r>
              <a:r>
                <a:rPr lang="sv-SE" dirty="0" err="1">
                  <a:solidFill>
                    <a:schemeClr val="bg1"/>
                  </a:solidFill>
                </a:rPr>
                <a:t>players</a:t>
              </a:r>
              <a:endParaRPr lang="sv-SE" dirty="0">
                <a:solidFill>
                  <a:schemeClr val="bg1"/>
                </a:solidFill>
              </a:endParaRPr>
            </a:p>
          </p:txBody>
        </p:sp>
        <p:pic>
          <p:nvPicPr>
            <p:cNvPr id="26" name="Bild 25" descr="Hantel med hel fyllning">
              <a:hlinkClick r:id="rId9" action="ppaction://hlinksldjump"/>
              <a:extLst>
                <a:ext uri="{FF2B5EF4-FFF2-40B4-BE49-F238E27FC236}">
                  <a16:creationId xmlns:a16="http://schemas.microsoft.com/office/drawing/2014/main" id="{6CD65CFB-B217-8211-A067-8EC2325D4A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7347" y="1249714"/>
              <a:ext cx="321204" cy="321204"/>
            </a:xfrm>
            <a:prstGeom prst="rect">
              <a:avLst/>
            </a:prstGeom>
          </p:spPr>
        </p:pic>
      </p:grpSp>
      <p:grpSp>
        <p:nvGrpSpPr>
          <p:cNvPr id="73" name="Grupp 72">
            <a:extLst>
              <a:ext uri="{FF2B5EF4-FFF2-40B4-BE49-F238E27FC236}">
                <a16:creationId xmlns:a16="http://schemas.microsoft.com/office/drawing/2014/main" id="{24EF8415-E434-0C95-8AEA-3FEA02F59CC5}"/>
              </a:ext>
            </a:extLst>
          </p:cNvPr>
          <p:cNvGrpSpPr/>
          <p:nvPr/>
        </p:nvGrpSpPr>
        <p:grpSpPr>
          <a:xfrm>
            <a:off x="217347" y="1739025"/>
            <a:ext cx="1979543" cy="369323"/>
            <a:chOff x="217347" y="1739025"/>
            <a:chExt cx="1979543" cy="369323"/>
          </a:xfrm>
        </p:grpSpPr>
        <p:sp>
          <p:nvSpPr>
            <p:cNvPr id="20" name="textruta 19">
              <a:hlinkClick r:id="rId12" action="ppaction://hlinksldjump"/>
              <a:extLst>
                <a:ext uri="{FF2B5EF4-FFF2-40B4-BE49-F238E27FC236}">
                  <a16:creationId xmlns:a16="http://schemas.microsoft.com/office/drawing/2014/main" id="{A3355C39-2C30-BDC2-FE53-874DCDE37BBD}"/>
                </a:ext>
              </a:extLst>
            </p:cNvPr>
            <p:cNvSpPr txBox="1"/>
            <p:nvPr/>
          </p:nvSpPr>
          <p:spPr>
            <a:xfrm>
              <a:off x="538551" y="1739025"/>
              <a:ext cx="1658339" cy="369323"/>
            </a:xfrm>
            <a:prstGeom prst="rect">
              <a:avLst/>
            </a:prstGeom>
            <a:noFill/>
          </p:spPr>
          <p:txBody>
            <a:bodyPr wrap="square" rtlCol="0">
              <a:spAutoFit/>
            </a:bodyPr>
            <a:lstStyle/>
            <a:p>
              <a:r>
                <a:rPr lang="sv-SE" dirty="0">
                  <a:solidFill>
                    <a:schemeClr val="bg1"/>
                  </a:solidFill>
                </a:rPr>
                <a:t>Market</a:t>
              </a:r>
            </a:p>
          </p:txBody>
        </p:sp>
        <p:pic>
          <p:nvPicPr>
            <p:cNvPr id="31" name="Bild 30" descr="Pengar med hel fyllning">
              <a:hlinkClick r:id="rId12" action="ppaction://hlinksldjump"/>
              <a:extLst>
                <a:ext uri="{FF2B5EF4-FFF2-40B4-BE49-F238E27FC236}">
                  <a16:creationId xmlns:a16="http://schemas.microsoft.com/office/drawing/2014/main" id="{BD104DDD-0A64-AD5E-FA17-D9CF72F1E46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7347" y="1763084"/>
              <a:ext cx="321203" cy="321203"/>
            </a:xfrm>
            <a:prstGeom prst="rect">
              <a:avLst/>
            </a:prstGeom>
          </p:spPr>
        </p:pic>
      </p:grpSp>
      <p:grpSp>
        <p:nvGrpSpPr>
          <p:cNvPr id="76" name="Grupp 75">
            <a:extLst>
              <a:ext uri="{FF2B5EF4-FFF2-40B4-BE49-F238E27FC236}">
                <a16:creationId xmlns:a16="http://schemas.microsoft.com/office/drawing/2014/main" id="{D15E5AAD-5C10-9570-A8B1-40882CB98C78}"/>
              </a:ext>
            </a:extLst>
          </p:cNvPr>
          <p:cNvGrpSpPr/>
          <p:nvPr/>
        </p:nvGrpSpPr>
        <p:grpSpPr>
          <a:xfrm>
            <a:off x="218226" y="139105"/>
            <a:ext cx="1979542" cy="376447"/>
            <a:chOff x="218226" y="139105"/>
            <a:chExt cx="1979542" cy="376447"/>
          </a:xfrm>
        </p:grpSpPr>
        <p:pic>
          <p:nvPicPr>
            <p:cNvPr id="8" name="Bild 7" descr="Hem med hel fyllning">
              <a:hlinkClick r:id="rId15" action="ppaction://hlinksldjump"/>
              <a:extLst>
                <a:ext uri="{FF2B5EF4-FFF2-40B4-BE49-F238E27FC236}">
                  <a16:creationId xmlns:a16="http://schemas.microsoft.com/office/drawing/2014/main" id="{34EDA78F-F349-3205-62DA-24C6B9819B3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8226" y="139105"/>
              <a:ext cx="321203" cy="321203"/>
            </a:xfrm>
            <a:prstGeom prst="rect">
              <a:avLst/>
            </a:prstGeom>
          </p:spPr>
        </p:pic>
        <p:sp>
          <p:nvSpPr>
            <p:cNvPr id="9" name="textruta 8">
              <a:hlinkClick r:id="rId15" action="ppaction://hlinksldjump"/>
              <a:extLst>
                <a:ext uri="{FF2B5EF4-FFF2-40B4-BE49-F238E27FC236}">
                  <a16:creationId xmlns:a16="http://schemas.microsoft.com/office/drawing/2014/main" id="{B33A98A7-927D-4E5E-02A5-964ECB6AE930}"/>
                </a:ext>
              </a:extLst>
            </p:cNvPr>
            <p:cNvSpPr txBox="1"/>
            <p:nvPr/>
          </p:nvSpPr>
          <p:spPr>
            <a:xfrm>
              <a:off x="538550" y="146220"/>
              <a:ext cx="1659218" cy="369332"/>
            </a:xfrm>
            <a:prstGeom prst="rect">
              <a:avLst/>
            </a:prstGeom>
            <a:noFill/>
          </p:spPr>
          <p:txBody>
            <a:bodyPr wrap="square" rtlCol="0">
              <a:spAutoFit/>
            </a:bodyPr>
            <a:lstStyle/>
            <a:p>
              <a:r>
                <a:rPr lang="sv-SE" dirty="0" err="1">
                  <a:solidFill>
                    <a:srgbClr val="00B0F0"/>
                  </a:solidFill>
                </a:rPr>
                <a:t>Home</a:t>
              </a:r>
              <a:endParaRPr lang="sv-SE" dirty="0">
                <a:solidFill>
                  <a:srgbClr val="00B0F0"/>
                </a:solidFill>
              </a:endParaRPr>
            </a:p>
          </p:txBody>
        </p:sp>
      </p:grpSp>
      <p:grpSp>
        <p:nvGrpSpPr>
          <p:cNvPr id="72" name="Grupp 71">
            <a:extLst>
              <a:ext uri="{FF2B5EF4-FFF2-40B4-BE49-F238E27FC236}">
                <a16:creationId xmlns:a16="http://schemas.microsoft.com/office/drawing/2014/main" id="{1635F699-532C-F35E-5B3D-95FBD2E20EBC}"/>
              </a:ext>
            </a:extLst>
          </p:cNvPr>
          <p:cNvGrpSpPr/>
          <p:nvPr/>
        </p:nvGrpSpPr>
        <p:grpSpPr>
          <a:xfrm>
            <a:off x="217347" y="2450213"/>
            <a:ext cx="1979543" cy="369332"/>
            <a:chOff x="217347" y="2450213"/>
            <a:chExt cx="1979543" cy="369332"/>
          </a:xfrm>
        </p:grpSpPr>
        <p:sp>
          <p:nvSpPr>
            <p:cNvPr id="33" name="textruta 32">
              <a:hlinkClick r:id="rId18" action="ppaction://hlinksldjump"/>
              <a:extLst>
                <a:ext uri="{FF2B5EF4-FFF2-40B4-BE49-F238E27FC236}">
                  <a16:creationId xmlns:a16="http://schemas.microsoft.com/office/drawing/2014/main" id="{B43666AF-736B-0B37-C7B9-6A4FB8188DBD}"/>
                </a:ext>
              </a:extLst>
            </p:cNvPr>
            <p:cNvSpPr txBox="1"/>
            <p:nvPr/>
          </p:nvSpPr>
          <p:spPr>
            <a:xfrm>
              <a:off x="538551" y="2450213"/>
              <a:ext cx="1658339" cy="369332"/>
            </a:xfrm>
            <a:prstGeom prst="rect">
              <a:avLst/>
            </a:prstGeom>
            <a:noFill/>
          </p:spPr>
          <p:txBody>
            <a:bodyPr wrap="square" rtlCol="0">
              <a:spAutoFit/>
            </a:bodyPr>
            <a:lstStyle/>
            <a:p>
              <a:r>
                <a:rPr lang="sv-SE" dirty="0" err="1">
                  <a:solidFill>
                    <a:schemeClr val="bg1"/>
                  </a:solidFill>
                </a:rPr>
                <a:t>Leaderboard</a:t>
              </a:r>
              <a:endParaRPr lang="sv-SE" dirty="0">
                <a:solidFill>
                  <a:schemeClr val="bg1"/>
                </a:solidFill>
              </a:endParaRPr>
            </a:p>
          </p:txBody>
        </p:sp>
        <p:pic>
          <p:nvPicPr>
            <p:cNvPr id="34" name="Bild 33" descr="Prispall med hel fyllning">
              <a:hlinkClick r:id="rId18" action="ppaction://hlinksldjump"/>
              <a:extLst>
                <a:ext uri="{FF2B5EF4-FFF2-40B4-BE49-F238E27FC236}">
                  <a16:creationId xmlns:a16="http://schemas.microsoft.com/office/drawing/2014/main" id="{36F57817-1C5A-4613-304D-7C4E84F1BA4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17347" y="2474272"/>
              <a:ext cx="321203" cy="321203"/>
            </a:xfrm>
            <a:prstGeom prst="rect">
              <a:avLst/>
            </a:prstGeom>
          </p:spPr>
        </p:pic>
      </p:grpSp>
      <p:grpSp>
        <p:nvGrpSpPr>
          <p:cNvPr id="71" name="Grupp 70">
            <a:extLst>
              <a:ext uri="{FF2B5EF4-FFF2-40B4-BE49-F238E27FC236}">
                <a16:creationId xmlns:a16="http://schemas.microsoft.com/office/drawing/2014/main" id="{ED913141-21C9-5592-0F18-68192EFC3170}"/>
              </a:ext>
            </a:extLst>
          </p:cNvPr>
          <p:cNvGrpSpPr/>
          <p:nvPr/>
        </p:nvGrpSpPr>
        <p:grpSpPr>
          <a:xfrm>
            <a:off x="217347" y="2958199"/>
            <a:ext cx="1979543" cy="369323"/>
            <a:chOff x="217347" y="2958199"/>
            <a:chExt cx="1979543" cy="369323"/>
          </a:xfrm>
        </p:grpSpPr>
        <p:sp>
          <p:nvSpPr>
            <p:cNvPr id="35" name="textruta 34">
              <a:hlinkClick r:id="rId21" action="ppaction://hlinksldjump"/>
              <a:extLst>
                <a:ext uri="{FF2B5EF4-FFF2-40B4-BE49-F238E27FC236}">
                  <a16:creationId xmlns:a16="http://schemas.microsoft.com/office/drawing/2014/main" id="{2C96CA5D-2353-F4B0-163F-624D117B251C}"/>
                </a:ext>
              </a:extLst>
            </p:cNvPr>
            <p:cNvSpPr txBox="1"/>
            <p:nvPr/>
          </p:nvSpPr>
          <p:spPr>
            <a:xfrm>
              <a:off x="538551" y="2958199"/>
              <a:ext cx="1658339" cy="369323"/>
            </a:xfrm>
            <a:prstGeom prst="rect">
              <a:avLst/>
            </a:prstGeom>
            <a:noFill/>
          </p:spPr>
          <p:txBody>
            <a:bodyPr wrap="square" rtlCol="0">
              <a:spAutoFit/>
            </a:bodyPr>
            <a:lstStyle/>
            <a:p>
              <a:r>
                <a:rPr lang="sv-SE" dirty="0" err="1">
                  <a:solidFill>
                    <a:schemeClr val="bg1"/>
                  </a:solidFill>
                </a:rPr>
                <a:t>Statistics</a:t>
              </a:r>
              <a:endParaRPr lang="sv-SE" dirty="0">
                <a:solidFill>
                  <a:schemeClr val="bg1"/>
                </a:solidFill>
              </a:endParaRPr>
            </a:p>
          </p:txBody>
        </p:sp>
        <p:pic>
          <p:nvPicPr>
            <p:cNvPr id="37" name="Bild 36" descr="Stapeldiagram med hel fyllning">
              <a:hlinkClick r:id="rId21" action="ppaction://hlinksldjump"/>
              <a:extLst>
                <a:ext uri="{FF2B5EF4-FFF2-40B4-BE49-F238E27FC236}">
                  <a16:creationId xmlns:a16="http://schemas.microsoft.com/office/drawing/2014/main" id="{6212CC22-969B-2226-799E-84F650D5C5F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p:blipFill>
          <p:spPr>
            <a:xfrm>
              <a:off x="217347" y="2982258"/>
              <a:ext cx="321203" cy="321203"/>
            </a:xfrm>
            <a:prstGeom prst="rect">
              <a:avLst/>
            </a:prstGeom>
          </p:spPr>
        </p:pic>
      </p:grpSp>
      <p:grpSp>
        <p:nvGrpSpPr>
          <p:cNvPr id="70" name="Grupp 69">
            <a:extLst>
              <a:ext uri="{FF2B5EF4-FFF2-40B4-BE49-F238E27FC236}">
                <a16:creationId xmlns:a16="http://schemas.microsoft.com/office/drawing/2014/main" id="{75707094-4F53-A17F-62FE-796158A774A6}"/>
              </a:ext>
            </a:extLst>
          </p:cNvPr>
          <p:cNvGrpSpPr/>
          <p:nvPr/>
        </p:nvGrpSpPr>
        <p:grpSpPr>
          <a:xfrm>
            <a:off x="217347" y="3447508"/>
            <a:ext cx="1979543" cy="369323"/>
            <a:chOff x="217347" y="3447508"/>
            <a:chExt cx="1979543" cy="369323"/>
          </a:xfrm>
        </p:grpSpPr>
        <p:sp>
          <p:nvSpPr>
            <p:cNvPr id="38" name="textruta 37">
              <a:hlinkClick r:id="rId24" action="ppaction://hlinksldjump"/>
              <a:extLst>
                <a:ext uri="{FF2B5EF4-FFF2-40B4-BE49-F238E27FC236}">
                  <a16:creationId xmlns:a16="http://schemas.microsoft.com/office/drawing/2014/main" id="{0CCAA14E-CE37-FD9C-2CD9-728B476C4928}"/>
                </a:ext>
              </a:extLst>
            </p:cNvPr>
            <p:cNvSpPr txBox="1"/>
            <p:nvPr/>
          </p:nvSpPr>
          <p:spPr>
            <a:xfrm>
              <a:off x="538551" y="3447508"/>
              <a:ext cx="1658339" cy="369323"/>
            </a:xfrm>
            <a:prstGeom prst="rect">
              <a:avLst/>
            </a:prstGeom>
            <a:noFill/>
          </p:spPr>
          <p:txBody>
            <a:bodyPr wrap="square" rtlCol="0">
              <a:spAutoFit/>
            </a:bodyPr>
            <a:lstStyle/>
            <a:p>
              <a:r>
                <a:rPr lang="sv-SE" dirty="0" err="1">
                  <a:solidFill>
                    <a:schemeClr val="bg1"/>
                  </a:solidFill>
                </a:rPr>
                <a:t>History</a:t>
              </a:r>
              <a:endParaRPr lang="sv-SE" dirty="0">
                <a:solidFill>
                  <a:schemeClr val="bg1"/>
                </a:solidFill>
              </a:endParaRPr>
            </a:p>
          </p:txBody>
        </p:sp>
        <p:pic>
          <p:nvPicPr>
            <p:cNvPr id="39" name="Bild 38" descr="Timglas 30% med hel fyllning">
              <a:hlinkClick r:id="rId24" action="ppaction://hlinksldjump"/>
              <a:extLst>
                <a:ext uri="{FF2B5EF4-FFF2-40B4-BE49-F238E27FC236}">
                  <a16:creationId xmlns:a16="http://schemas.microsoft.com/office/drawing/2014/main" id="{39A9CAAE-44B6-3361-6F55-3F76EB8AA68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p:blipFill>
          <p:spPr>
            <a:xfrm>
              <a:off x="217347" y="3471567"/>
              <a:ext cx="321203" cy="321203"/>
            </a:xfrm>
            <a:prstGeom prst="rect">
              <a:avLst/>
            </a:prstGeom>
          </p:spPr>
        </p:pic>
      </p:grpSp>
      <p:sp>
        <p:nvSpPr>
          <p:cNvPr id="2" name="textruta 1">
            <a:extLst>
              <a:ext uri="{FF2B5EF4-FFF2-40B4-BE49-F238E27FC236}">
                <a16:creationId xmlns:a16="http://schemas.microsoft.com/office/drawing/2014/main" id="{069010F1-A18C-4428-72D5-3FC5D005BEE4}"/>
              </a:ext>
            </a:extLst>
          </p:cNvPr>
          <p:cNvSpPr txBox="1"/>
          <p:nvPr/>
        </p:nvSpPr>
        <p:spPr>
          <a:xfrm>
            <a:off x="0" y="5815815"/>
            <a:ext cx="2373534" cy="400110"/>
          </a:xfrm>
          <a:prstGeom prst="rect">
            <a:avLst/>
          </a:prstGeom>
          <a:noFill/>
        </p:spPr>
        <p:txBody>
          <a:bodyPr wrap="square" rtlCol="0">
            <a:spAutoFit/>
          </a:bodyPr>
          <a:lstStyle/>
          <a:p>
            <a:pPr algn="ctr"/>
            <a:r>
              <a:rPr lang="en-US" sz="2000" dirty="0">
                <a:solidFill>
                  <a:schemeClr val="bg1"/>
                </a:solidFill>
              </a:rPr>
              <a:t>100000 OE</a:t>
            </a:r>
            <a:endParaRPr lang="sv-SE" sz="2000" dirty="0">
              <a:solidFill>
                <a:schemeClr val="bg1"/>
              </a:solidFill>
            </a:endParaRPr>
          </a:p>
        </p:txBody>
      </p:sp>
      <p:cxnSp>
        <p:nvCxnSpPr>
          <p:cNvPr id="11" name="Rak koppling 10">
            <a:extLst>
              <a:ext uri="{FF2B5EF4-FFF2-40B4-BE49-F238E27FC236}">
                <a16:creationId xmlns:a16="http://schemas.microsoft.com/office/drawing/2014/main" id="{4594D606-48E3-BAC1-FBA8-699E0F38A442}"/>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Rak koppling 11">
            <a:extLst>
              <a:ext uri="{FF2B5EF4-FFF2-40B4-BE49-F238E27FC236}">
                <a16:creationId xmlns:a16="http://schemas.microsoft.com/office/drawing/2014/main" id="{5F7A7C07-0D9A-0BE6-A9BA-34D5C2E09FC8}"/>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Rak koppling 31">
            <a:extLst>
              <a:ext uri="{FF2B5EF4-FFF2-40B4-BE49-F238E27FC236}">
                <a16:creationId xmlns:a16="http://schemas.microsoft.com/office/drawing/2014/main" id="{105061D9-E83F-9167-D7D7-92FBE8B08DAB}"/>
              </a:ext>
            </a:extLst>
          </p:cNvPr>
          <p:cNvCxnSpPr>
            <a:cxnSpLocks/>
          </p:cNvCxnSpPr>
          <p:nvPr/>
        </p:nvCxnSpPr>
        <p:spPr>
          <a:xfrm>
            <a:off x="-31905" y="22792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ktangel: övre hörn rundade 39">
            <a:extLst>
              <a:ext uri="{FF2B5EF4-FFF2-40B4-BE49-F238E27FC236}">
                <a16:creationId xmlns:a16="http://schemas.microsoft.com/office/drawing/2014/main" id="{056EEAB5-F567-3386-49F9-BC5EC673ED29}"/>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42" name="Bildobjekt 41">
            <a:extLst>
              <a:ext uri="{FF2B5EF4-FFF2-40B4-BE49-F238E27FC236}">
                <a16:creationId xmlns:a16="http://schemas.microsoft.com/office/drawing/2014/main" id="{10F3632F-A48B-8ADC-C9D3-19DC3885E2F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672666" y="2543167"/>
            <a:ext cx="3140868" cy="1771646"/>
          </a:xfrm>
          <a:prstGeom prst="rect">
            <a:avLst/>
          </a:prstGeom>
        </p:spPr>
      </p:pic>
      <p:sp>
        <p:nvSpPr>
          <p:cNvPr id="45" name="Rektangel: rundade hörn 44">
            <a:extLst>
              <a:ext uri="{FF2B5EF4-FFF2-40B4-BE49-F238E27FC236}">
                <a16:creationId xmlns:a16="http://schemas.microsoft.com/office/drawing/2014/main" id="{34D54A03-DBA9-0EF5-2E71-7601CEC6E199}"/>
              </a:ext>
            </a:extLst>
          </p:cNvPr>
          <p:cNvSpPr/>
          <p:nvPr/>
        </p:nvSpPr>
        <p:spPr>
          <a:xfrm>
            <a:off x="9070153" y="263328"/>
            <a:ext cx="2903621" cy="71118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t>                MATCH </a:t>
            </a:r>
          </a:p>
        </p:txBody>
      </p:sp>
      <p:pic>
        <p:nvPicPr>
          <p:cNvPr id="47" name="Bild 46" descr="Spela upp med hel fyllning">
            <a:extLst>
              <a:ext uri="{FF2B5EF4-FFF2-40B4-BE49-F238E27FC236}">
                <a16:creationId xmlns:a16="http://schemas.microsoft.com/office/drawing/2014/main" id="{C0E75FA4-6B0C-EF54-BF31-AFBF3374953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a:stretch/>
        </p:blipFill>
        <p:spPr>
          <a:xfrm>
            <a:off x="10843771" y="444266"/>
            <a:ext cx="321203" cy="321203"/>
          </a:xfrm>
          <a:prstGeom prst="rect">
            <a:avLst/>
          </a:prstGeom>
        </p:spPr>
      </p:pic>
      <p:sp>
        <p:nvSpPr>
          <p:cNvPr id="50" name="Rektangel: rundade hörn 49">
            <a:extLst>
              <a:ext uri="{FF2B5EF4-FFF2-40B4-BE49-F238E27FC236}">
                <a16:creationId xmlns:a16="http://schemas.microsoft.com/office/drawing/2014/main" id="{18F30CB6-5EC1-82C9-0B23-94B57F0952DD}"/>
              </a:ext>
            </a:extLst>
          </p:cNvPr>
          <p:cNvSpPr/>
          <p:nvPr/>
        </p:nvSpPr>
        <p:spPr>
          <a:xfrm>
            <a:off x="6745645" y="260485"/>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textruta 50">
            <a:extLst>
              <a:ext uri="{FF2B5EF4-FFF2-40B4-BE49-F238E27FC236}">
                <a16:creationId xmlns:a16="http://schemas.microsoft.com/office/drawing/2014/main" id="{2F1D38E4-6E14-3C43-A4D0-302DB07A5416}"/>
              </a:ext>
            </a:extLst>
          </p:cNvPr>
          <p:cNvSpPr txBox="1"/>
          <p:nvPr/>
        </p:nvSpPr>
        <p:spPr>
          <a:xfrm>
            <a:off x="6872797" y="281701"/>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sp>
        <p:nvSpPr>
          <p:cNvPr id="68" name="Rektangel: rundade hörn 67">
            <a:extLst>
              <a:ext uri="{FF2B5EF4-FFF2-40B4-BE49-F238E27FC236}">
                <a16:creationId xmlns:a16="http://schemas.microsoft.com/office/drawing/2014/main" id="{CB884452-708D-20AE-F13B-088E98569DFF}"/>
              </a:ext>
            </a:extLst>
          </p:cNvPr>
          <p:cNvSpPr/>
          <p:nvPr/>
        </p:nvSpPr>
        <p:spPr>
          <a:xfrm>
            <a:off x="2270118" y="101060"/>
            <a:ext cx="45719" cy="441865"/>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84355781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41F8BAF2-29DB-4E4C-87FA-C592161FB534}"/>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ktangel 58">
            <a:extLst>
              <a:ext uri="{FF2B5EF4-FFF2-40B4-BE49-F238E27FC236}">
                <a16:creationId xmlns:a16="http://schemas.microsoft.com/office/drawing/2014/main" id="{75EEA3A9-5F76-F1FF-7F75-08F855342787}"/>
              </a:ext>
            </a:extLst>
          </p:cNvPr>
          <p:cNvSpPr/>
          <p:nvPr/>
        </p:nvSpPr>
        <p:spPr>
          <a:xfrm>
            <a:off x="0" y="678274"/>
            <a:ext cx="2375913" cy="473985"/>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30" name="Grupp 29">
            <a:extLst>
              <a:ext uri="{FF2B5EF4-FFF2-40B4-BE49-F238E27FC236}">
                <a16:creationId xmlns:a16="http://schemas.microsoft.com/office/drawing/2014/main" id="{A1A16BC5-F6DC-B9BA-1FC0-BD6074B53F3F}"/>
              </a:ext>
            </a:extLst>
          </p:cNvPr>
          <p:cNvGrpSpPr/>
          <p:nvPr/>
        </p:nvGrpSpPr>
        <p:grpSpPr>
          <a:xfrm>
            <a:off x="218227" y="6310065"/>
            <a:ext cx="1586606" cy="467992"/>
            <a:chOff x="218227" y="6310065"/>
            <a:chExt cx="1586606" cy="467992"/>
          </a:xfrm>
        </p:grpSpPr>
        <p:sp>
          <p:nvSpPr>
            <p:cNvPr id="31" name="Rectangle: Rounded Corners 47">
              <a:hlinkClick r:id="rId2" action="ppaction://hlinksldjump"/>
              <a:extLst>
                <a:ext uri="{FF2B5EF4-FFF2-40B4-BE49-F238E27FC236}">
                  <a16:creationId xmlns:a16="http://schemas.microsoft.com/office/drawing/2014/main" id="{E5EDA649-4489-A401-D926-ED753EFBAF50}"/>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Logout</a:t>
              </a:r>
              <a:endParaRPr lang="en-US" dirty="0"/>
            </a:p>
          </p:txBody>
        </p:sp>
        <p:pic>
          <p:nvPicPr>
            <p:cNvPr id="32" name="Bild 31" descr="Ingång med hel fyllning">
              <a:extLst>
                <a:ext uri="{FF2B5EF4-FFF2-40B4-BE49-F238E27FC236}">
                  <a16:creationId xmlns:a16="http://schemas.microsoft.com/office/drawing/2014/main" id="{7E4249CB-F234-5839-301F-7B5005CB69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227" y="6383460"/>
              <a:ext cx="321202" cy="321202"/>
            </a:xfrm>
            <a:prstGeom prst="rect">
              <a:avLst/>
            </a:prstGeom>
          </p:spPr>
        </p:pic>
      </p:grpSp>
      <p:grpSp>
        <p:nvGrpSpPr>
          <p:cNvPr id="33" name="Grupp 32">
            <a:extLst>
              <a:ext uri="{FF2B5EF4-FFF2-40B4-BE49-F238E27FC236}">
                <a16:creationId xmlns:a16="http://schemas.microsoft.com/office/drawing/2014/main" id="{FCB8024F-27B6-9CDA-9E8B-AA639D0ACC29}"/>
              </a:ext>
            </a:extLst>
          </p:cNvPr>
          <p:cNvGrpSpPr/>
          <p:nvPr/>
        </p:nvGrpSpPr>
        <p:grpSpPr>
          <a:xfrm>
            <a:off x="217348" y="713560"/>
            <a:ext cx="1587485" cy="369323"/>
            <a:chOff x="217348" y="713560"/>
            <a:chExt cx="1587485" cy="369323"/>
          </a:xfrm>
          <a:solidFill>
            <a:srgbClr val="00B0F0"/>
          </a:solidFill>
        </p:grpSpPr>
        <p:sp>
          <p:nvSpPr>
            <p:cNvPr id="34" name="textruta 33">
              <a:hlinkClick r:id="rId5" action="ppaction://hlinksldjump"/>
              <a:extLst>
                <a:ext uri="{FF2B5EF4-FFF2-40B4-BE49-F238E27FC236}">
                  <a16:creationId xmlns:a16="http://schemas.microsoft.com/office/drawing/2014/main" id="{4D83E607-C0C2-0A1B-664D-CB38A0543B39}"/>
                </a:ext>
              </a:extLst>
            </p:cNvPr>
            <p:cNvSpPr txBox="1"/>
            <p:nvPr/>
          </p:nvSpPr>
          <p:spPr>
            <a:xfrm>
              <a:off x="539428" y="713560"/>
              <a:ext cx="1265405" cy="369323"/>
            </a:xfrm>
            <a:prstGeom prst="rect">
              <a:avLst/>
            </a:prstGeom>
            <a:noFill/>
          </p:spPr>
          <p:txBody>
            <a:bodyPr wrap="square" rtlCol="0">
              <a:spAutoFit/>
            </a:bodyPr>
            <a:lstStyle/>
            <a:p>
              <a:r>
                <a:rPr lang="sv-SE" dirty="0">
                  <a:solidFill>
                    <a:srgbClr val="00B0F0"/>
                  </a:solidFill>
                </a:rPr>
                <a:t>Team</a:t>
              </a:r>
            </a:p>
          </p:txBody>
        </p:sp>
        <p:pic>
          <p:nvPicPr>
            <p:cNvPr id="35" name="Bild 34" descr="Ishockey med hel fyllning">
              <a:hlinkClick r:id="rId5" action="ppaction://hlinksldjump"/>
              <a:extLst>
                <a:ext uri="{FF2B5EF4-FFF2-40B4-BE49-F238E27FC236}">
                  <a16:creationId xmlns:a16="http://schemas.microsoft.com/office/drawing/2014/main" id="{2EB8A7E7-C9DA-5D93-0421-8914DFD28D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7348" y="737303"/>
              <a:ext cx="321203" cy="321203"/>
            </a:xfrm>
            <a:prstGeom prst="rect">
              <a:avLst/>
            </a:prstGeom>
          </p:spPr>
        </p:pic>
      </p:grpSp>
      <p:grpSp>
        <p:nvGrpSpPr>
          <p:cNvPr id="36" name="Grupp 35">
            <a:extLst>
              <a:ext uri="{FF2B5EF4-FFF2-40B4-BE49-F238E27FC236}">
                <a16:creationId xmlns:a16="http://schemas.microsoft.com/office/drawing/2014/main" id="{4BAB9FF8-D118-1FA3-A969-0182D147B3B9}"/>
              </a:ext>
            </a:extLst>
          </p:cNvPr>
          <p:cNvGrpSpPr/>
          <p:nvPr/>
        </p:nvGrpSpPr>
        <p:grpSpPr>
          <a:xfrm>
            <a:off x="217347" y="1225655"/>
            <a:ext cx="1980421" cy="369323"/>
            <a:chOff x="217347" y="1225655"/>
            <a:chExt cx="1980421" cy="369323"/>
          </a:xfrm>
        </p:grpSpPr>
        <p:sp>
          <p:nvSpPr>
            <p:cNvPr id="37" name="textruta 36">
              <a:hlinkClick r:id="rId8" action="ppaction://hlinksldjump"/>
              <a:extLst>
                <a:ext uri="{FF2B5EF4-FFF2-40B4-BE49-F238E27FC236}">
                  <a16:creationId xmlns:a16="http://schemas.microsoft.com/office/drawing/2014/main" id="{9E459FCD-D7F5-3A9D-9839-841FDA5A8D7B}"/>
                </a:ext>
              </a:extLst>
            </p:cNvPr>
            <p:cNvSpPr txBox="1"/>
            <p:nvPr/>
          </p:nvSpPr>
          <p:spPr>
            <a:xfrm>
              <a:off x="539429" y="1225655"/>
              <a:ext cx="1658339" cy="369323"/>
            </a:xfrm>
            <a:prstGeom prst="rect">
              <a:avLst/>
            </a:prstGeom>
            <a:noFill/>
          </p:spPr>
          <p:txBody>
            <a:bodyPr wrap="square" rtlCol="0">
              <a:spAutoFit/>
            </a:bodyPr>
            <a:lstStyle/>
            <a:p>
              <a:r>
                <a:rPr lang="sv-SE" dirty="0" err="1">
                  <a:solidFill>
                    <a:schemeClr val="bg1"/>
                  </a:solidFill>
                </a:rPr>
                <a:t>Manage</a:t>
              </a:r>
              <a:r>
                <a:rPr lang="sv-SE" dirty="0">
                  <a:solidFill>
                    <a:schemeClr val="bg1"/>
                  </a:solidFill>
                </a:rPr>
                <a:t> </a:t>
              </a:r>
              <a:r>
                <a:rPr lang="sv-SE" dirty="0" err="1">
                  <a:solidFill>
                    <a:schemeClr val="bg1"/>
                  </a:solidFill>
                </a:rPr>
                <a:t>players</a:t>
              </a:r>
              <a:endParaRPr lang="sv-SE" dirty="0">
                <a:solidFill>
                  <a:schemeClr val="bg1"/>
                </a:solidFill>
              </a:endParaRPr>
            </a:p>
          </p:txBody>
        </p:sp>
        <p:pic>
          <p:nvPicPr>
            <p:cNvPr id="38" name="Bild 37" descr="Hantel med hel fyllning">
              <a:hlinkClick r:id="rId8" action="ppaction://hlinksldjump"/>
              <a:extLst>
                <a:ext uri="{FF2B5EF4-FFF2-40B4-BE49-F238E27FC236}">
                  <a16:creationId xmlns:a16="http://schemas.microsoft.com/office/drawing/2014/main" id="{DD82E378-F558-6F6A-54E7-130A162F40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7347" y="1249714"/>
              <a:ext cx="321204" cy="321204"/>
            </a:xfrm>
            <a:prstGeom prst="rect">
              <a:avLst/>
            </a:prstGeom>
          </p:spPr>
        </p:pic>
      </p:grpSp>
      <p:grpSp>
        <p:nvGrpSpPr>
          <p:cNvPr id="39" name="Grupp 38">
            <a:extLst>
              <a:ext uri="{FF2B5EF4-FFF2-40B4-BE49-F238E27FC236}">
                <a16:creationId xmlns:a16="http://schemas.microsoft.com/office/drawing/2014/main" id="{9B01C5D3-B12E-4186-8557-AD54A4CA7540}"/>
              </a:ext>
            </a:extLst>
          </p:cNvPr>
          <p:cNvGrpSpPr/>
          <p:nvPr/>
        </p:nvGrpSpPr>
        <p:grpSpPr>
          <a:xfrm>
            <a:off x="217347" y="1739025"/>
            <a:ext cx="1586609" cy="369323"/>
            <a:chOff x="217347" y="1739025"/>
            <a:chExt cx="1586609" cy="369323"/>
          </a:xfrm>
        </p:grpSpPr>
        <p:sp>
          <p:nvSpPr>
            <p:cNvPr id="40" name="textruta 39">
              <a:hlinkClick r:id="rId11" action="ppaction://hlinksldjump"/>
              <a:extLst>
                <a:ext uri="{FF2B5EF4-FFF2-40B4-BE49-F238E27FC236}">
                  <a16:creationId xmlns:a16="http://schemas.microsoft.com/office/drawing/2014/main" id="{36AD5CC7-0394-1C7B-D12A-D536AE944E2B}"/>
                </a:ext>
              </a:extLst>
            </p:cNvPr>
            <p:cNvSpPr txBox="1"/>
            <p:nvPr/>
          </p:nvSpPr>
          <p:spPr>
            <a:xfrm>
              <a:off x="538551" y="1739025"/>
              <a:ext cx="1265405" cy="369323"/>
            </a:xfrm>
            <a:prstGeom prst="rect">
              <a:avLst/>
            </a:prstGeom>
            <a:noFill/>
          </p:spPr>
          <p:txBody>
            <a:bodyPr wrap="square" rtlCol="0">
              <a:spAutoFit/>
            </a:bodyPr>
            <a:lstStyle/>
            <a:p>
              <a:r>
                <a:rPr lang="sv-SE" dirty="0">
                  <a:solidFill>
                    <a:schemeClr val="bg1"/>
                  </a:solidFill>
                </a:rPr>
                <a:t>Market</a:t>
              </a:r>
            </a:p>
          </p:txBody>
        </p:sp>
        <p:pic>
          <p:nvPicPr>
            <p:cNvPr id="41" name="Bild 40" descr="Pengar med hel fyllning">
              <a:hlinkClick r:id="rId11" action="ppaction://hlinksldjump"/>
              <a:extLst>
                <a:ext uri="{FF2B5EF4-FFF2-40B4-BE49-F238E27FC236}">
                  <a16:creationId xmlns:a16="http://schemas.microsoft.com/office/drawing/2014/main" id="{1BDDBC0F-0BA5-1E71-6760-E2475AA04FD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7347" y="1763084"/>
              <a:ext cx="321203" cy="321203"/>
            </a:xfrm>
            <a:prstGeom prst="rect">
              <a:avLst/>
            </a:prstGeom>
          </p:spPr>
        </p:pic>
      </p:grpSp>
      <p:grpSp>
        <p:nvGrpSpPr>
          <p:cNvPr id="42" name="Grupp 41">
            <a:extLst>
              <a:ext uri="{FF2B5EF4-FFF2-40B4-BE49-F238E27FC236}">
                <a16:creationId xmlns:a16="http://schemas.microsoft.com/office/drawing/2014/main" id="{C5F7DDD3-9C1F-0B2C-3725-35786F2F604C}"/>
              </a:ext>
            </a:extLst>
          </p:cNvPr>
          <p:cNvGrpSpPr/>
          <p:nvPr/>
        </p:nvGrpSpPr>
        <p:grpSpPr>
          <a:xfrm>
            <a:off x="218226" y="139105"/>
            <a:ext cx="1176558" cy="376447"/>
            <a:chOff x="218226" y="139105"/>
            <a:chExt cx="1176558" cy="376447"/>
          </a:xfrm>
        </p:grpSpPr>
        <p:pic>
          <p:nvPicPr>
            <p:cNvPr id="43" name="Bild 42" descr="Hem med hel fyllning">
              <a:hlinkClick r:id="rId14" action="ppaction://hlinksldjump"/>
              <a:extLst>
                <a:ext uri="{FF2B5EF4-FFF2-40B4-BE49-F238E27FC236}">
                  <a16:creationId xmlns:a16="http://schemas.microsoft.com/office/drawing/2014/main" id="{42EB83EA-E759-8522-084A-DAF73E473AC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18226" y="139105"/>
              <a:ext cx="321203" cy="321203"/>
            </a:xfrm>
            <a:prstGeom prst="rect">
              <a:avLst/>
            </a:prstGeom>
          </p:spPr>
        </p:pic>
        <p:sp>
          <p:nvSpPr>
            <p:cNvPr id="44" name="textruta 43">
              <a:hlinkClick r:id="rId14" action="ppaction://hlinksldjump"/>
              <a:extLst>
                <a:ext uri="{FF2B5EF4-FFF2-40B4-BE49-F238E27FC236}">
                  <a16:creationId xmlns:a16="http://schemas.microsoft.com/office/drawing/2014/main" id="{A0123A45-CDCB-1EEC-9435-4014AE320E38}"/>
                </a:ext>
              </a:extLst>
            </p:cNvPr>
            <p:cNvSpPr txBox="1"/>
            <p:nvPr/>
          </p:nvSpPr>
          <p:spPr>
            <a:xfrm>
              <a:off x="538550" y="146220"/>
              <a:ext cx="856234" cy="369332"/>
            </a:xfrm>
            <a:prstGeom prst="rect">
              <a:avLst/>
            </a:prstGeom>
            <a:noFill/>
          </p:spPr>
          <p:txBody>
            <a:bodyPr wrap="square" rtlCol="0">
              <a:spAutoFit/>
            </a:bodyPr>
            <a:lstStyle/>
            <a:p>
              <a:r>
                <a:rPr lang="sv-SE" dirty="0" err="1">
                  <a:solidFill>
                    <a:schemeClr val="bg1"/>
                  </a:solidFill>
                </a:rPr>
                <a:t>Home</a:t>
              </a:r>
              <a:endParaRPr lang="sv-SE" dirty="0">
                <a:solidFill>
                  <a:schemeClr val="bg1"/>
                </a:solidFill>
              </a:endParaRPr>
            </a:p>
          </p:txBody>
        </p:sp>
      </p:grpSp>
      <p:grpSp>
        <p:nvGrpSpPr>
          <p:cNvPr id="45" name="Grupp 44">
            <a:extLst>
              <a:ext uri="{FF2B5EF4-FFF2-40B4-BE49-F238E27FC236}">
                <a16:creationId xmlns:a16="http://schemas.microsoft.com/office/drawing/2014/main" id="{5CD46F7D-3248-DACD-B797-6BE1DFFEC616}"/>
              </a:ext>
            </a:extLst>
          </p:cNvPr>
          <p:cNvGrpSpPr/>
          <p:nvPr/>
        </p:nvGrpSpPr>
        <p:grpSpPr>
          <a:xfrm>
            <a:off x="217347" y="2450213"/>
            <a:ext cx="1742937" cy="369332"/>
            <a:chOff x="217347" y="2450213"/>
            <a:chExt cx="1742937" cy="369332"/>
          </a:xfrm>
        </p:grpSpPr>
        <p:sp>
          <p:nvSpPr>
            <p:cNvPr id="46" name="textruta 45">
              <a:hlinkClick r:id="rId17" action="ppaction://hlinksldjump"/>
              <a:extLst>
                <a:ext uri="{FF2B5EF4-FFF2-40B4-BE49-F238E27FC236}">
                  <a16:creationId xmlns:a16="http://schemas.microsoft.com/office/drawing/2014/main" id="{22CBA21E-4011-D8F4-1DC0-2137D0628CF3}"/>
                </a:ext>
              </a:extLst>
            </p:cNvPr>
            <p:cNvSpPr txBox="1"/>
            <p:nvPr/>
          </p:nvSpPr>
          <p:spPr>
            <a:xfrm>
              <a:off x="538551" y="2450213"/>
              <a:ext cx="1421733" cy="369332"/>
            </a:xfrm>
            <a:prstGeom prst="rect">
              <a:avLst/>
            </a:prstGeom>
            <a:noFill/>
          </p:spPr>
          <p:txBody>
            <a:bodyPr wrap="square" rtlCol="0">
              <a:spAutoFit/>
            </a:bodyPr>
            <a:lstStyle/>
            <a:p>
              <a:r>
                <a:rPr lang="sv-SE" dirty="0" err="1">
                  <a:solidFill>
                    <a:schemeClr val="bg1"/>
                  </a:solidFill>
                </a:rPr>
                <a:t>Leaderboard</a:t>
              </a:r>
              <a:endParaRPr lang="sv-SE" dirty="0">
                <a:solidFill>
                  <a:schemeClr val="bg1"/>
                </a:solidFill>
              </a:endParaRPr>
            </a:p>
          </p:txBody>
        </p:sp>
        <p:pic>
          <p:nvPicPr>
            <p:cNvPr id="47" name="Bild 46" descr="Prispall med hel fyllning">
              <a:hlinkClick r:id="rId17" action="ppaction://hlinksldjump"/>
              <a:extLst>
                <a:ext uri="{FF2B5EF4-FFF2-40B4-BE49-F238E27FC236}">
                  <a16:creationId xmlns:a16="http://schemas.microsoft.com/office/drawing/2014/main" id="{649DF69E-3A73-5EF3-83A7-8E75E62D9CB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217347" y="2474272"/>
              <a:ext cx="321203" cy="321203"/>
            </a:xfrm>
            <a:prstGeom prst="rect">
              <a:avLst/>
            </a:prstGeom>
          </p:spPr>
        </p:pic>
      </p:grpSp>
      <p:grpSp>
        <p:nvGrpSpPr>
          <p:cNvPr id="48" name="Grupp 47">
            <a:extLst>
              <a:ext uri="{FF2B5EF4-FFF2-40B4-BE49-F238E27FC236}">
                <a16:creationId xmlns:a16="http://schemas.microsoft.com/office/drawing/2014/main" id="{5B0FA7EF-6632-EAA0-EDB4-76ACF0BB1F18}"/>
              </a:ext>
            </a:extLst>
          </p:cNvPr>
          <p:cNvGrpSpPr/>
          <p:nvPr/>
        </p:nvGrpSpPr>
        <p:grpSpPr>
          <a:xfrm>
            <a:off x="217347" y="2958199"/>
            <a:ext cx="1586609" cy="369323"/>
            <a:chOff x="217347" y="2958199"/>
            <a:chExt cx="1586609" cy="369323"/>
          </a:xfrm>
        </p:grpSpPr>
        <p:sp>
          <p:nvSpPr>
            <p:cNvPr id="49" name="textruta 48">
              <a:hlinkClick r:id="rId20" action="ppaction://hlinksldjump"/>
              <a:extLst>
                <a:ext uri="{FF2B5EF4-FFF2-40B4-BE49-F238E27FC236}">
                  <a16:creationId xmlns:a16="http://schemas.microsoft.com/office/drawing/2014/main" id="{B20A10B1-B521-4DE9-4F12-6BAF83F04706}"/>
                </a:ext>
              </a:extLst>
            </p:cNvPr>
            <p:cNvSpPr txBox="1"/>
            <p:nvPr/>
          </p:nvSpPr>
          <p:spPr>
            <a:xfrm>
              <a:off x="538551" y="2958199"/>
              <a:ext cx="1265405" cy="369323"/>
            </a:xfrm>
            <a:prstGeom prst="rect">
              <a:avLst/>
            </a:prstGeom>
            <a:noFill/>
          </p:spPr>
          <p:txBody>
            <a:bodyPr wrap="square" rtlCol="0">
              <a:spAutoFit/>
            </a:bodyPr>
            <a:lstStyle/>
            <a:p>
              <a:r>
                <a:rPr lang="sv-SE" dirty="0" err="1">
                  <a:solidFill>
                    <a:schemeClr val="bg1"/>
                  </a:solidFill>
                </a:rPr>
                <a:t>Statistics</a:t>
              </a:r>
              <a:endParaRPr lang="sv-SE" dirty="0">
                <a:solidFill>
                  <a:schemeClr val="bg1"/>
                </a:solidFill>
              </a:endParaRPr>
            </a:p>
          </p:txBody>
        </p:sp>
        <p:pic>
          <p:nvPicPr>
            <p:cNvPr id="50" name="Bild 49" descr="Stapeldiagram med hel fyllning">
              <a:hlinkClick r:id="rId20" action="ppaction://hlinksldjump"/>
              <a:extLst>
                <a:ext uri="{FF2B5EF4-FFF2-40B4-BE49-F238E27FC236}">
                  <a16:creationId xmlns:a16="http://schemas.microsoft.com/office/drawing/2014/main" id="{05674AFE-D3FA-FF13-974E-C4C3C05C850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17347" y="2982258"/>
              <a:ext cx="321203" cy="321203"/>
            </a:xfrm>
            <a:prstGeom prst="rect">
              <a:avLst/>
            </a:prstGeom>
          </p:spPr>
        </p:pic>
      </p:grpSp>
      <p:grpSp>
        <p:nvGrpSpPr>
          <p:cNvPr id="51" name="Grupp 50">
            <a:extLst>
              <a:ext uri="{FF2B5EF4-FFF2-40B4-BE49-F238E27FC236}">
                <a16:creationId xmlns:a16="http://schemas.microsoft.com/office/drawing/2014/main" id="{8284871B-BAAB-557D-EEA8-FC91BE9885DB}"/>
              </a:ext>
            </a:extLst>
          </p:cNvPr>
          <p:cNvGrpSpPr/>
          <p:nvPr/>
        </p:nvGrpSpPr>
        <p:grpSpPr>
          <a:xfrm>
            <a:off x="217347" y="3447508"/>
            <a:ext cx="1586609" cy="369323"/>
            <a:chOff x="217347" y="3447508"/>
            <a:chExt cx="1586609" cy="369323"/>
          </a:xfrm>
        </p:grpSpPr>
        <p:sp>
          <p:nvSpPr>
            <p:cNvPr id="52" name="textruta 51">
              <a:hlinkClick r:id="rId23" action="ppaction://hlinksldjump"/>
              <a:extLst>
                <a:ext uri="{FF2B5EF4-FFF2-40B4-BE49-F238E27FC236}">
                  <a16:creationId xmlns:a16="http://schemas.microsoft.com/office/drawing/2014/main" id="{D290847D-119F-E112-6904-3805AD3211CF}"/>
                </a:ext>
              </a:extLst>
            </p:cNvPr>
            <p:cNvSpPr txBox="1"/>
            <p:nvPr/>
          </p:nvSpPr>
          <p:spPr>
            <a:xfrm>
              <a:off x="538551" y="3447508"/>
              <a:ext cx="1265405" cy="369323"/>
            </a:xfrm>
            <a:prstGeom prst="rect">
              <a:avLst/>
            </a:prstGeom>
            <a:noFill/>
          </p:spPr>
          <p:txBody>
            <a:bodyPr wrap="square" rtlCol="0">
              <a:spAutoFit/>
            </a:bodyPr>
            <a:lstStyle/>
            <a:p>
              <a:r>
                <a:rPr lang="sv-SE" dirty="0" err="1">
                  <a:solidFill>
                    <a:schemeClr val="bg1"/>
                  </a:solidFill>
                </a:rPr>
                <a:t>History</a:t>
              </a:r>
              <a:endParaRPr lang="sv-SE" dirty="0">
                <a:solidFill>
                  <a:schemeClr val="bg1"/>
                </a:solidFill>
              </a:endParaRPr>
            </a:p>
          </p:txBody>
        </p:sp>
        <p:pic>
          <p:nvPicPr>
            <p:cNvPr id="53" name="Bild 52" descr="Timglas 30% med hel fyllning">
              <a:hlinkClick r:id="rId23" action="ppaction://hlinksldjump"/>
              <a:extLst>
                <a:ext uri="{FF2B5EF4-FFF2-40B4-BE49-F238E27FC236}">
                  <a16:creationId xmlns:a16="http://schemas.microsoft.com/office/drawing/2014/main" id="{B518E8E8-ACF0-57E7-4D49-F0B79BDB828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217347" y="3471567"/>
              <a:ext cx="321203" cy="321203"/>
            </a:xfrm>
            <a:prstGeom prst="rect">
              <a:avLst/>
            </a:prstGeom>
          </p:spPr>
        </p:pic>
      </p:grpSp>
      <p:sp>
        <p:nvSpPr>
          <p:cNvPr id="54" name="textruta 53">
            <a:extLst>
              <a:ext uri="{FF2B5EF4-FFF2-40B4-BE49-F238E27FC236}">
                <a16:creationId xmlns:a16="http://schemas.microsoft.com/office/drawing/2014/main" id="{514295F9-0A90-3B46-D9FB-7793DF7FE6D9}"/>
              </a:ext>
            </a:extLst>
          </p:cNvPr>
          <p:cNvSpPr txBox="1"/>
          <p:nvPr/>
        </p:nvSpPr>
        <p:spPr>
          <a:xfrm>
            <a:off x="0" y="5815815"/>
            <a:ext cx="2373534" cy="400110"/>
          </a:xfrm>
          <a:prstGeom prst="rect">
            <a:avLst/>
          </a:prstGeom>
          <a:noFill/>
        </p:spPr>
        <p:txBody>
          <a:bodyPr wrap="square" rtlCol="0">
            <a:spAutoFit/>
          </a:bodyPr>
          <a:lstStyle/>
          <a:p>
            <a:pPr algn="ctr"/>
            <a:r>
              <a:rPr lang="en-US" sz="2000" dirty="0">
                <a:solidFill>
                  <a:schemeClr val="bg1"/>
                </a:solidFill>
              </a:rPr>
              <a:t>100000 OE</a:t>
            </a:r>
            <a:endParaRPr lang="sv-SE" sz="2000" dirty="0">
              <a:solidFill>
                <a:schemeClr val="bg1"/>
              </a:solidFill>
            </a:endParaRPr>
          </a:p>
        </p:txBody>
      </p:sp>
      <p:cxnSp>
        <p:nvCxnSpPr>
          <p:cNvPr id="55" name="Rak koppling 54">
            <a:extLst>
              <a:ext uri="{FF2B5EF4-FFF2-40B4-BE49-F238E27FC236}">
                <a16:creationId xmlns:a16="http://schemas.microsoft.com/office/drawing/2014/main" id="{5A9CB2EB-6677-BC2D-0C0E-495C81BF0F9D}"/>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Rak koppling 55">
            <a:extLst>
              <a:ext uri="{FF2B5EF4-FFF2-40B4-BE49-F238E27FC236}">
                <a16:creationId xmlns:a16="http://schemas.microsoft.com/office/drawing/2014/main" id="{9CDC3832-FE90-D732-0CA0-057822915ACC}"/>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Rak koppling 56">
            <a:extLst>
              <a:ext uri="{FF2B5EF4-FFF2-40B4-BE49-F238E27FC236}">
                <a16:creationId xmlns:a16="http://schemas.microsoft.com/office/drawing/2014/main" id="{4AB1334E-F1BB-8056-4884-74E586FCB008}"/>
              </a:ext>
            </a:extLst>
          </p:cNvPr>
          <p:cNvCxnSpPr>
            <a:cxnSpLocks/>
          </p:cNvCxnSpPr>
          <p:nvPr/>
        </p:nvCxnSpPr>
        <p:spPr>
          <a:xfrm>
            <a:off x="-31905" y="22792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Rektangel: övre hörn rundade 57">
            <a:extLst>
              <a:ext uri="{FF2B5EF4-FFF2-40B4-BE49-F238E27FC236}">
                <a16:creationId xmlns:a16="http://schemas.microsoft.com/office/drawing/2014/main" id="{443F8D48-6781-6365-2355-9016B8554002}"/>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rundade hörn 59">
            <a:extLst>
              <a:ext uri="{FF2B5EF4-FFF2-40B4-BE49-F238E27FC236}">
                <a16:creationId xmlns:a16="http://schemas.microsoft.com/office/drawing/2014/main" id="{97BEF5F5-10B5-E636-3C7A-AE25A896525D}"/>
              </a:ext>
            </a:extLst>
          </p:cNvPr>
          <p:cNvSpPr/>
          <p:nvPr/>
        </p:nvSpPr>
        <p:spPr>
          <a:xfrm>
            <a:off x="2272217" y="713561"/>
            <a:ext cx="45719" cy="39749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94" name="Grupp 93">
            <a:extLst>
              <a:ext uri="{FF2B5EF4-FFF2-40B4-BE49-F238E27FC236}">
                <a16:creationId xmlns:a16="http://schemas.microsoft.com/office/drawing/2014/main" id="{82DC4EAE-95D7-5337-3ECA-DE657CE7E82A}"/>
              </a:ext>
            </a:extLst>
          </p:cNvPr>
          <p:cNvGrpSpPr/>
          <p:nvPr/>
        </p:nvGrpSpPr>
        <p:grpSpPr>
          <a:xfrm>
            <a:off x="7046137" y="-2857744"/>
            <a:ext cx="5418775" cy="9884062"/>
            <a:chOff x="3424713" y="-3293106"/>
            <a:chExt cx="5418775" cy="9884062"/>
          </a:xfrm>
        </p:grpSpPr>
        <p:grpSp>
          <p:nvGrpSpPr>
            <p:cNvPr id="95" name="Grupp 94">
              <a:extLst>
                <a:ext uri="{FF2B5EF4-FFF2-40B4-BE49-F238E27FC236}">
                  <a16:creationId xmlns:a16="http://schemas.microsoft.com/office/drawing/2014/main" id="{2273BD7F-85E1-70DC-D046-96BE36893412}"/>
                </a:ext>
              </a:extLst>
            </p:cNvPr>
            <p:cNvGrpSpPr/>
            <p:nvPr/>
          </p:nvGrpSpPr>
          <p:grpSpPr>
            <a:xfrm>
              <a:off x="3424713" y="-3293106"/>
              <a:ext cx="5418775" cy="9884062"/>
              <a:chOff x="3424713" y="-3293106"/>
              <a:chExt cx="5418775" cy="9884062"/>
            </a:xfrm>
          </p:grpSpPr>
          <p:sp>
            <p:nvSpPr>
              <p:cNvPr id="110" name="Rektangel: övre hörn rundade 109">
                <a:extLst>
                  <a:ext uri="{FF2B5EF4-FFF2-40B4-BE49-F238E27FC236}">
                    <a16:creationId xmlns:a16="http://schemas.microsoft.com/office/drawing/2014/main" id="{0D864F94-A220-8CA3-288F-DF55B39593D5}"/>
                  </a:ext>
                </a:extLst>
              </p:cNvPr>
              <p:cNvSpPr/>
              <p:nvPr/>
            </p:nvSpPr>
            <p:spPr>
              <a:xfrm rot="10800000">
                <a:off x="3721099" y="-296324"/>
                <a:ext cx="4673600" cy="6683635"/>
              </a:xfrm>
              <a:prstGeom prst="round2SameRect">
                <a:avLst>
                  <a:gd name="adj1" fmla="val 25271"/>
                  <a:gd name="adj2"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11" name="Bildobjekt 110">
                <a:extLst>
                  <a:ext uri="{FF2B5EF4-FFF2-40B4-BE49-F238E27FC236}">
                    <a16:creationId xmlns:a16="http://schemas.microsoft.com/office/drawing/2014/main" id="{C49359B1-EE7A-6A7C-7DCF-3BE72FA9D2E5}"/>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rot="5400000">
                <a:off x="1192070" y="-1060463"/>
                <a:ext cx="9884062" cy="5418775"/>
              </a:xfrm>
              <a:prstGeom prst="rect">
                <a:avLst/>
              </a:prstGeom>
            </p:spPr>
          </p:pic>
        </p:grpSp>
        <p:grpSp>
          <p:nvGrpSpPr>
            <p:cNvPr id="96" name="Grupp 95">
              <a:extLst>
                <a:ext uri="{FF2B5EF4-FFF2-40B4-BE49-F238E27FC236}">
                  <a16:creationId xmlns:a16="http://schemas.microsoft.com/office/drawing/2014/main" id="{F79AFAF4-21CB-43EB-4240-92D6EC530236}"/>
                </a:ext>
              </a:extLst>
            </p:cNvPr>
            <p:cNvGrpSpPr/>
            <p:nvPr/>
          </p:nvGrpSpPr>
          <p:grpSpPr>
            <a:xfrm>
              <a:off x="4337422" y="1358694"/>
              <a:ext cx="3415573" cy="759810"/>
              <a:chOff x="4350122" y="1384094"/>
              <a:chExt cx="3415573" cy="759810"/>
            </a:xfrm>
          </p:grpSpPr>
          <p:sp>
            <p:nvSpPr>
              <p:cNvPr id="107" name="Oval 4">
                <a:extLst>
                  <a:ext uri="{FF2B5EF4-FFF2-40B4-BE49-F238E27FC236}">
                    <a16:creationId xmlns:a16="http://schemas.microsoft.com/office/drawing/2014/main" id="{7630094E-E6FB-CD06-5D1A-E2532C8AE4D2}"/>
                  </a:ext>
                </a:extLst>
              </p:cNvPr>
              <p:cNvSpPr/>
              <p:nvPr/>
            </p:nvSpPr>
            <p:spPr>
              <a:xfrm>
                <a:off x="5707379" y="1387389"/>
                <a:ext cx="723334" cy="7469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Eras Bold ITC" panose="020B0907030504020204" pitchFamily="34" charset="0"/>
                </a:endParaRPr>
              </a:p>
            </p:txBody>
          </p:sp>
          <p:sp>
            <p:nvSpPr>
              <p:cNvPr id="108" name="Oval 4">
                <a:extLst>
                  <a:ext uri="{FF2B5EF4-FFF2-40B4-BE49-F238E27FC236}">
                    <a16:creationId xmlns:a16="http://schemas.microsoft.com/office/drawing/2014/main" id="{AFB7B0B7-8D21-7719-43C3-616FCB118012}"/>
                  </a:ext>
                </a:extLst>
              </p:cNvPr>
              <p:cNvSpPr/>
              <p:nvPr/>
            </p:nvSpPr>
            <p:spPr>
              <a:xfrm>
                <a:off x="4350122" y="1397000"/>
                <a:ext cx="723334" cy="746904"/>
              </a:xfrm>
              <a:prstGeom prst="ellipse">
                <a:avLst/>
              </a:prstGeom>
              <a:blipFill dpi="0" rotWithShape="1">
                <a:blip r:embed="rId27">
                  <a:extLst>
                    <a:ext uri="{28A0092B-C50C-407E-A947-70E740481C1C}">
                      <a14:useLocalDpi xmlns:a14="http://schemas.microsoft.com/office/drawing/2010/main" val="0"/>
                    </a:ext>
                  </a:extLst>
                </a:blip>
                <a:srcRect/>
                <a:stretch>
                  <a:fillRect l="-566" t="1030" r="-566" b="103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0" bIns="91440" rtlCol="0" anchor="ctr"/>
              <a:lstStyle/>
              <a:p>
                <a:pPr algn="ctr"/>
                <a:endParaRPr lang="en-US" dirty="0">
                  <a:solidFill>
                    <a:schemeClr val="tx1"/>
                  </a:solidFill>
                  <a:latin typeface="Eras Bold ITC" panose="020B0907030504020204" pitchFamily="34" charset="0"/>
                </a:endParaRPr>
              </a:p>
              <a:p>
                <a:pPr algn="ctr"/>
                <a:endParaRPr lang="en-US" dirty="0">
                  <a:solidFill>
                    <a:schemeClr val="tx1"/>
                  </a:solidFill>
                  <a:latin typeface="Eras Bold ITC" panose="020B0907030504020204" pitchFamily="34" charset="0"/>
                </a:endParaRPr>
              </a:p>
              <a:p>
                <a:pPr algn="ctr"/>
                <a:endParaRPr lang="en-US" dirty="0">
                  <a:solidFill>
                    <a:schemeClr val="tx1"/>
                  </a:solidFill>
                  <a:latin typeface="Eras Bold ITC" panose="020B0907030504020204" pitchFamily="34" charset="0"/>
                </a:endParaRPr>
              </a:p>
            </p:txBody>
          </p:sp>
          <p:sp>
            <p:nvSpPr>
              <p:cNvPr id="109" name="Oval 4">
                <a:extLst>
                  <a:ext uri="{FF2B5EF4-FFF2-40B4-BE49-F238E27FC236}">
                    <a16:creationId xmlns:a16="http://schemas.microsoft.com/office/drawing/2014/main" id="{CDBE1FAE-C4F5-463D-D8F4-328DCAA0689F}"/>
                  </a:ext>
                </a:extLst>
              </p:cNvPr>
              <p:cNvSpPr/>
              <p:nvPr/>
            </p:nvSpPr>
            <p:spPr>
              <a:xfrm>
                <a:off x="7035235" y="1384094"/>
                <a:ext cx="730460" cy="7477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Eras Bold ITC" panose="020B0907030504020204" pitchFamily="34" charset="0"/>
                </a:endParaRPr>
              </a:p>
            </p:txBody>
          </p:sp>
        </p:grpSp>
        <p:grpSp>
          <p:nvGrpSpPr>
            <p:cNvPr id="97" name="Grupp 96">
              <a:extLst>
                <a:ext uri="{FF2B5EF4-FFF2-40B4-BE49-F238E27FC236}">
                  <a16:creationId xmlns:a16="http://schemas.microsoft.com/office/drawing/2014/main" id="{B1CB05DC-49F2-27C4-8781-3D6D8AB343D1}"/>
                </a:ext>
              </a:extLst>
            </p:cNvPr>
            <p:cNvGrpSpPr/>
            <p:nvPr/>
          </p:nvGrpSpPr>
          <p:grpSpPr>
            <a:xfrm>
              <a:off x="4932944" y="2919528"/>
              <a:ext cx="2202831" cy="746905"/>
              <a:chOff x="4830270" y="2958703"/>
              <a:chExt cx="2202831" cy="746905"/>
            </a:xfrm>
          </p:grpSpPr>
          <p:sp>
            <p:nvSpPr>
              <p:cNvPr id="105" name="Oval 4">
                <a:extLst>
                  <a:ext uri="{FF2B5EF4-FFF2-40B4-BE49-F238E27FC236}">
                    <a16:creationId xmlns:a16="http://schemas.microsoft.com/office/drawing/2014/main" id="{E20DE0FE-41AD-51FF-D931-378105D7974A}"/>
                  </a:ext>
                </a:extLst>
              </p:cNvPr>
              <p:cNvSpPr/>
              <p:nvPr/>
            </p:nvSpPr>
            <p:spPr>
              <a:xfrm>
                <a:off x="6302640" y="2958703"/>
                <a:ext cx="730461" cy="7469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4">
                <a:extLst>
                  <a:ext uri="{FF2B5EF4-FFF2-40B4-BE49-F238E27FC236}">
                    <a16:creationId xmlns:a16="http://schemas.microsoft.com/office/drawing/2014/main" id="{3D0806A8-6B08-2A18-A85D-4F67C88653A9}"/>
                  </a:ext>
                </a:extLst>
              </p:cNvPr>
              <p:cNvSpPr/>
              <p:nvPr/>
            </p:nvSpPr>
            <p:spPr>
              <a:xfrm>
                <a:off x="4830270" y="2958704"/>
                <a:ext cx="730461" cy="7469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Oval 4">
              <a:extLst>
                <a:ext uri="{FF2B5EF4-FFF2-40B4-BE49-F238E27FC236}">
                  <a16:creationId xmlns:a16="http://schemas.microsoft.com/office/drawing/2014/main" id="{5206A425-7BEF-91D5-5599-A4003FDDA40A}"/>
                </a:ext>
              </a:extLst>
            </p:cNvPr>
            <p:cNvSpPr/>
            <p:nvPr/>
          </p:nvSpPr>
          <p:spPr>
            <a:xfrm>
              <a:off x="5660360" y="5051172"/>
              <a:ext cx="723334" cy="7469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ruta 98">
              <a:extLst>
                <a:ext uri="{FF2B5EF4-FFF2-40B4-BE49-F238E27FC236}">
                  <a16:creationId xmlns:a16="http://schemas.microsoft.com/office/drawing/2014/main" id="{C889555E-8D17-84C6-E30C-3A660ABBC018}"/>
                </a:ext>
              </a:extLst>
            </p:cNvPr>
            <p:cNvSpPr txBox="1"/>
            <p:nvPr/>
          </p:nvSpPr>
          <p:spPr>
            <a:xfrm>
              <a:off x="6487360" y="3687147"/>
              <a:ext cx="566368" cy="400110"/>
            </a:xfrm>
            <a:prstGeom prst="rect">
              <a:avLst/>
            </a:prstGeom>
            <a:noFill/>
          </p:spPr>
          <p:txBody>
            <a:bodyPr wrap="square" rtlCol="0">
              <a:spAutoFit/>
            </a:bodyPr>
            <a:lstStyle/>
            <a:p>
              <a:pPr algn="ctr"/>
              <a:r>
                <a:rPr lang="sv-SE" sz="2000" dirty="0">
                  <a:latin typeface="Eras Bold ITC" panose="020B0907030504020204" pitchFamily="34" charset="0"/>
                </a:rPr>
                <a:t>41</a:t>
              </a:r>
              <a:endParaRPr lang="sv-SE" dirty="0">
                <a:latin typeface="Eras Bold ITC" panose="020B0907030504020204" pitchFamily="34" charset="0"/>
              </a:endParaRPr>
            </a:p>
          </p:txBody>
        </p:sp>
        <p:sp>
          <p:nvSpPr>
            <p:cNvPr id="100" name="textruta 99">
              <a:extLst>
                <a:ext uri="{FF2B5EF4-FFF2-40B4-BE49-F238E27FC236}">
                  <a16:creationId xmlns:a16="http://schemas.microsoft.com/office/drawing/2014/main" id="{FC5B38F3-D8EC-3CDA-A0E3-91530EF05DE0}"/>
                </a:ext>
              </a:extLst>
            </p:cNvPr>
            <p:cNvSpPr txBox="1"/>
            <p:nvPr/>
          </p:nvSpPr>
          <p:spPr>
            <a:xfrm>
              <a:off x="5073252" y="3665489"/>
              <a:ext cx="449844" cy="400110"/>
            </a:xfrm>
            <a:prstGeom prst="rect">
              <a:avLst/>
            </a:prstGeom>
            <a:noFill/>
          </p:spPr>
          <p:txBody>
            <a:bodyPr wrap="square" rtlCol="0">
              <a:spAutoFit/>
            </a:bodyPr>
            <a:lstStyle/>
            <a:p>
              <a:pPr algn="ctr"/>
              <a:r>
                <a:rPr lang="sv-SE" sz="2000" dirty="0">
                  <a:latin typeface="Eras Bold ITC" panose="020B0907030504020204" pitchFamily="34" charset="0"/>
                </a:rPr>
                <a:t>7</a:t>
              </a:r>
            </a:p>
          </p:txBody>
        </p:sp>
        <p:sp>
          <p:nvSpPr>
            <p:cNvPr id="101" name="textruta 100">
              <a:extLst>
                <a:ext uri="{FF2B5EF4-FFF2-40B4-BE49-F238E27FC236}">
                  <a16:creationId xmlns:a16="http://schemas.microsoft.com/office/drawing/2014/main" id="{169088ED-FCA4-79ED-6671-8C7F96E22B17}"/>
                </a:ext>
              </a:extLst>
            </p:cNvPr>
            <p:cNvSpPr txBox="1"/>
            <p:nvPr/>
          </p:nvSpPr>
          <p:spPr>
            <a:xfrm>
              <a:off x="5797105" y="5798077"/>
              <a:ext cx="449844" cy="400110"/>
            </a:xfrm>
            <a:prstGeom prst="rect">
              <a:avLst/>
            </a:prstGeom>
            <a:noFill/>
          </p:spPr>
          <p:txBody>
            <a:bodyPr wrap="square" rtlCol="0">
              <a:spAutoFit/>
            </a:bodyPr>
            <a:lstStyle/>
            <a:p>
              <a:pPr algn="ctr"/>
              <a:r>
                <a:rPr lang="sv-SE" sz="2000" dirty="0">
                  <a:latin typeface="Eras Bold ITC" panose="020B0907030504020204" pitchFamily="34" charset="0"/>
                </a:rPr>
                <a:t>1</a:t>
              </a:r>
            </a:p>
          </p:txBody>
        </p:sp>
        <p:sp>
          <p:nvSpPr>
            <p:cNvPr id="102" name="textruta 101">
              <a:extLst>
                <a:ext uri="{FF2B5EF4-FFF2-40B4-BE49-F238E27FC236}">
                  <a16:creationId xmlns:a16="http://schemas.microsoft.com/office/drawing/2014/main" id="{578C8C09-04C6-4EF4-83DA-783F81045F38}"/>
                </a:ext>
              </a:extLst>
            </p:cNvPr>
            <p:cNvSpPr txBox="1"/>
            <p:nvPr/>
          </p:nvSpPr>
          <p:spPr>
            <a:xfrm>
              <a:off x="4422876" y="2112621"/>
              <a:ext cx="552425" cy="400110"/>
            </a:xfrm>
            <a:prstGeom prst="rect">
              <a:avLst/>
            </a:prstGeom>
            <a:noFill/>
          </p:spPr>
          <p:txBody>
            <a:bodyPr wrap="square" rtlCol="0">
              <a:spAutoFit/>
            </a:bodyPr>
            <a:lstStyle/>
            <a:p>
              <a:pPr algn="ctr"/>
              <a:r>
                <a:rPr lang="sv-SE" sz="2000" dirty="0">
                  <a:latin typeface="Eras Bold ITC" panose="020B0907030504020204" pitchFamily="34" charset="0"/>
                </a:rPr>
                <a:t>9</a:t>
              </a:r>
            </a:p>
          </p:txBody>
        </p:sp>
        <p:sp>
          <p:nvSpPr>
            <p:cNvPr id="103" name="textruta 102">
              <a:extLst>
                <a:ext uri="{FF2B5EF4-FFF2-40B4-BE49-F238E27FC236}">
                  <a16:creationId xmlns:a16="http://schemas.microsoft.com/office/drawing/2014/main" id="{BCCE6640-8CD3-1B11-E807-D220D913A909}"/>
                </a:ext>
              </a:extLst>
            </p:cNvPr>
            <p:cNvSpPr txBox="1"/>
            <p:nvPr/>
          </p:nvSpPr>
          <p:spPr>
            <a:xfrm>
              <a:off x="5739645" y="2303390"/>
              <a:ext cx="608001" cy="400110"/>
            </a:xfrm>
            <a:prstGeom prst="rect">
              <a:avLst/>
            </a:prstGeom>
            <a:noFill/>
          </p:spPr>
          <p:txBody>
            <a:bodyPr wrap="square" rtlCol="0">
              <a:spAutoFit/>
            </a:bodyPr>
            <a:lstStyle/>
            <a:p>
              <a:pPr algn="ctr"/>
              <a:r>
                <a:rPr lang="en-US" sz="2000" dirty="0">
                  <a:solidFill>
                    <a:schemeClr val="tx1"/>
                  </a:solidFill>
                  <a:latin typeface="Eras Bold ITC" panose="020B0907030504020204" pitchFamily="34" charset="0"/>
                </a:rPr>
                <a:t>33</a:t>
              </a:r>
              <a:endParaRPr lang="en-US" dirty="0">
                <a:solidFill>
                  <a:schemeClr val="tx1"/>
                </a:solidFill>
                <a:latin typeface="Eras Bold ITC" panose="020B0907030504020204" pitchFamily="34" charset="0"/>
              </a:endParaRPr>
            </a:p>
          </p:txBody>
        </p:sp>
        <p:sp>
          <p:nvSpPr>
            <p:cNvPr id="104" name="textruta 103">
              <a:extLst>
                <a:ext uri="{FF2B5EF4-FFF2-40B4-BE49-F238E27FC236}">
                  <a16:creationId xmlns:a16="http://schemas.microsoft.com/office/drawing/2014/main" id="{E612A49C-8941-B8A1-8ACE-90AF0E930E6B}"/>
                </a:ext>
              </a:extLst>
            </p:cNvPr>
            <p:cNvSpPr txBox="1"/>
            <p:nvPr/>
          </p:nvSpPr>
          <p:spPr>
            <a:xfrm>
              <a:off x="7111990" y="2121988"/>
              <a:ext cx="552425" cy="400110"/>
            </a:xfrm>
            <a:prstGeom prst="rect">
              <a:avLst/>
            </a:prstGeom>
            <a:noFill/>
          </p:spPr>
          <p:txBody>
            <a:bodyPr wrap="square" rtlCol="0">
              <a:spAutoFit/>
            </a:bodyPr>
            <a:lstStyle/>
            <a:p>
              <a:pPr algn="ctr"/>
              <a:r>
                <a:rPr lang="sv-SE" sz="2000" dirty="0">
                  <a:latin typeface="Eras Bold ITC" panose="020B0907030504020204" pitchFamily="34" charset="0"/>
                </a:rPr>
                <a:t>12</a:t>
              </a:r>
            </a:p>
          </p:txBody>
        </p:sp>
      </p:grpSp>
      <p:sp>
        <p:nvSpPr>
          <p:cNvPr id="129" name="Content">
            <a:extLst>
              <a:ext uri="{FF2B5EF4-FFF2-40B4-BE49-F238E27FC236}">
                <a16:creationId xmlns:a16="http://schemas.microsoft.com/office/drawing/2014/main" id="{21CEF84A-3C7F-9995-D352-FAB6317F3E78}"/>
              </a:ext>
            </a:extLst>
          </p:cNvPr>
          <p:cNvSpPr/>
          <p:nvPr/>
        </p:nvSpPr>
        <p:spPr>
          <a:xfrm>
            <a:off x="2946428" y="882474"/>
            <a:ext cx="1186261" cy="264563"/>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Center</a:t>
            </a:r>
          </a:p>
        </p:txBody>
      </p:sp>
      <p:sp>
        <p:nvSpPr>
          <p:cNvPr id="131" name="Rektangel 130">
            <a:extLst>
              <a:ext uri="{FF2B5EF4-FFF2-40B4-BE49-F238E27FC236}">
                <a16:creationId xmlns:a16="http://schemas.microsoft.com/office/drawing/2014/main" id="{B1FC8233-9227-8E3B-BCFB-5E5DA3147B24}"/>
              </a:ext>
            </a:extLst>
          </p:cNvPr>
          <p:cNvSpPr/>
          <p:nvPr/>
        </p:nvSpPr>
        <p:spPr>
          <a:xfrm>
            <a:off x="2614322" y="1223878"/>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 | C | 90 PE</a:t>
            </a:r>
          </a:p>
        </p:txBody>
      </p:sp>
      <p:sp>
        <p:nvSpPr>
          <p:cNvPr id="144" name="textruta 143">
            <a:extLst>
              <a:ext uri="{FF2B5EF4-FFF2-40B4-BE49-F238E27FC236}">
                <a16:creationId xmlns:a16="http://schemas.microsoft.com/office/drawing/2014/main" id="{16FDEF22-653B-C1E8-DCED-1A438DACB2BE}"/>
              </a:ext>
            </a:extLst>
          </p:cNvPr>
          <p:cNvSpPr txBox="1"/>
          <p:nvPr/>
        </p:nvSpPr>
        <p:spPr>
          <a:xfrm>
            <a:off x="4782375" y="848408"/>
            <a:ext cx="1288852" cy="307777"/>
          </a:xfrm>
          <a:prstGeom prst="rect">
            <a:avLst/>
          </a:prstGeom>
          <a:noFill/>
        </p:spPr>
        <p:txBody>
          <a:bodyPr wrap="square" rtlCol="0">
            <a:spAutoFit/>
          </a:bodyPr>
          <a:lstStyle/>
          <a:p>
            <a:pPr algn="r"/>
            <a:r>
              <a:rPr lang="sv-SE" sz="1400" dirty="0">
                <a:solidFill>
                  <a:schemeClr val="bg1"/>
                </a:solidFill>
              </a:rPr>
              <a:t>Sort </a:t>
            </a:r>
            <a:r>
              <a:rPr lang="sv-SE" sz="1400" dirty="0" err="1">
                <a:solidFill>
                  <a:schemeClr val="bg1"/>
                </a:solidFill>
              </a:rPr>
              <a:t>After</a:t>
            </a:r>
            <a:r>
              <a:rPr lang="sv-SE" sz="1400" dirty="0">
                <a:solidFill>
                  <a:schemeClr val="bg1"/>
                </a:solidFill>
              </a:rPr>
              <a:t>:</a:t>
            </a:r>
          </a:p>
        </p:txBody>
      </p:sp>
      <p:sp>
        <p:nvSpPr>
          <p:cNvPr id="145" name="textruta 144">
            <a:extLst>
              <a:ext uri="{FF2B5EF4-FFF2-40B4-BE49-F238E27FC236}">
                <a16:creationId xmlns:a16="http://schemas.microsoft.com/office/drawing/2014/main" id="{D6E252A6-41E1-90CC-3F54-822B4747068E}"/>
              </a:ext>
            </a:extLst>
          </p:cNvPr>
          <p:cNvSpPr txBox="1"/>
          <p:nvPr/>
        </p:nvSpPr>
        <p:spPr>
          <a:xfrm>
            <a:off x="2394185" y="865419"/>
            <a:ext cx="708878" cy="307777"/>
          </a:xfrm>
          <a:prstGeom prst="rect">
            <a:avLst/>
          </a:prstGeom>
          <a:noFill/>
        </p:spPr>
        <p:txBody>
          <a:bodyPr wrap="square" rtlCol="0">
            <a:spAutoFit/>
          </a:bodyPr>
          <a:lstStyle/>
          <a:p>
            <a:r>
              <a:rPr lang="sv-SE" sz="1400" dirty="0" err="1">
                <a:solidFill>
                  <a:schemeClr val="bg1"/>
                </a:solidFill>
              </a:rPr>
              <a:t>Role</a:t>
            </a:r>
            <a:r>
              <a:rPr lang="sv-SE" sz="1400" dirty="0">
                <a:solidFill>
                  <a:schemeClr val="bg1"/>
                </a:solidFill>
              </a:rPr>
              <a:t>:</a:t>
            </a:r>
          </a:p>
        </p:txBody>
      </p:sp>
      <p:sp>
        <p:nvSpPr>
          <p:cNvPr id="149" name="Rektangel 148">
            <a:extLst>
              <a:ext uri="{FF2B5EF4-FFF2-40B4-BE49-F238E27FC236}">
                <a16:creationId xmlns:a16="http://schemas.microsoft.com/office/drawing/2014/main" id="{4850EB5F-E151-7AD6-DDBC-726ADA748E77}"/>
              </a:ext>
            </a:extLst>
          </p:cNvPr>
          <p:cNvSpPr/>
          <p:nvPr/>
        </p:nvSpPr>
        <p:spPr>
          <a:xfrm>
            <a:off x="2602194" y="1806962"/>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51" name="Rektangel 150">
            <a:extLst>
              <a:ext uri="{FF2B5EF4-FFF2-40B4-BE49-F238E27FC236}">
                <a16:creationId xmlns:a16="http://schemas.microsoft.com/office/drawing/2014/main" id="{DD0E08CC-D527-348F-C2D4-BE5CAFB21929}"/>
              </a:ext>
            </a:extLst>
          </p:cNvPr>
          <p:cNvSpPr/>
          <p:nvPr/>
        </p:nvSpPr>
        <p:spPr>
          <a:xfrm>
            <a:off x="2614322" y="2384578"/>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52" name="Rektangel 151">
            <a:extLst>
              <a:ext uri="{FF2B5EF4-FFF2-40B4-BE49-F238E27FC236}">
                <a16:creationId xmlns:a16="http://schemas.microsoft.com/office/drawing/2014/main" id="{F0324934-437F-139B-5C11-20338BE1B073}"/>
              </a:ext>
            </a:extLst>
          </p:cNvPr>
          <p:cNvSpPr/>
          <p:nvPr/>
        </p:nvSpPr>
        <p:spPr>
          <a:xfrm>
            <a:off x="2601988" y="2968942"/>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53" name="Rektangel 152">
            <a:extLst>
              <a:ext uri="{FF2B5EF4-FFF2-40B4-BE49-F238E27FC236}">
                <a16:creationId xmlns:a16="http://schemas.microsoft.com/office/drawing/2014/main" id="{31B58FBF-35AA-0596-F49D-4BDE78B4B1A6}"/>
              </a:ext>
            </a:extLst>
          </p:cNvPr>
          <p:cNvSpPr/>
          <p:nvPr/>
        </p:nvSpPr>
        <p:spPr>
          <a:xfrm>
            <a:off x="2602194" y="3550249"/>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54" name="Rektangel 153">
            <a:extLst>
              <a:ext uri="{FF2B5EF4-FFF2-40B4-BE49-F238E27FC236}">
                <a16:creationId xmlns:a16="http://schemas.microsoft.com/office/drawing/2014/main" id="{E5A4CC6E-A233-1127-E1A2-637F1ECCE42A}"/>
              </a:ext>
            </a:extLst>
          </p:cNvPr>
          <p:cNvSpPr/>
          <p:nvPr/>
        </p:nvSpPr>
        <p:spPr>
          <a:xfrm>
            <a:off x="2600916" y="4128363"/>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55" name="Rektangel 154">
            <a:extLst>
              <a:ext uri="{FF2B5EF4-FFF2-40B4-BE49-F238E27FC236}">
                <a16:creationId xmlns:a16="http://schemas.microsoft.com/office/drawing/2014/main" id="{3069875D-C6C0-3D7D-E5FF-CB66B70A1FD8}"/>
              </a:ext>
            </a:extLst>
          </p:cNvPr>
          <p:cNvSpPr/>
          <p:nvPr/>
        </p:nvSpPr>
        <p:spPr>
          <a:xfrm>
            <a:off x="2588582" y="4712727"/>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56" name="Rektangel 155">
            <a:extLst>
              <a:ext uri="{FF2B5EF4-FFF2-40B4-BE49-F238E27FC236}">
                <a16:creationId xmlns:a16="http://schemas.microsoft.com/office/drawing/2014/main" id="{E557F900-E0C7-8D9F-5A08-1CBFFCA80BA0}"/>
              </a:ext>
            </a:extLst>
          </p:cNvPr>
          <p:cNvSpPr/>
          <p:nvPr/>
        </p:nvSpPr>
        <p:spPr>
          <a:xfrm>
            <a:off x="2588788" y="5294034"/>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57" name="Rektangel 156">
            <a:extLst>
              <a:ext uri="{FF2B5EF4-FFF2-40B4-BE49-F238E27FC236}">
                <a16:creationId xmlns:a16="http://schemas.microsoft.com/office/drawing/2014/main" id="{D66CE81E-94E1-0175-CD5C-DFE86A18F9FF}"/>
              </a:ext>
            </a:extLst>
          </p:cNvPr>
          <p:cNvSpPr/>
          <p:nvPr/>
        </p:nvSpPr>
        <p:spPr>
          <a:xfrm>
            <a:off x="2601264" y="5869558"/>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pic>
        <p:nvPicPr>
          <p:cNvPr id="160" name="Bild 159" descr="Cirkumflex nedåt med hel fyllning">
            <a:extLst>
              <a:ext uri="{FF2B5EF4-FFF2-40B4-BE49-F238E27FC236}">
                <a16:creationId xmlns:a16="http://schemas.microsoft.com/office/drawing/2014/main" id="{C53FA2C4-4D23-1AD7-6302-7FF69C3A646A}"/>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495022" y="6274501"/>
            <a:ext cx="655936" cy="655936"/>
          </a:xfrm>
          <a:prstGeom prst="rect">
            <a:avLst/>
          </a:prstGeom>
        </p:spPr>
      </p:pic>
      <p:sp>
        <p:nvSpPr>
          <p:cNvPr id="161" name="Rektangel: rundade hörn 160">
            <a:extLst>
              <a:ext uri="{FF2B5EF4-FFF2-40B4-BE49-F238E27FC236}">
                <a16:creationId xmlns:a16="http://schemas.microsoft.com/office/drawing/2014/main" id="{FDEF8DFE-8EF7-D350-B350-78E448317A35}"/>
              </a:ext>
            </a:extLst>
          </p:cNvPr>
          <p:cNvSpPr/>
          <p:nvPr/>
        </p:nvSpPr>
        <p:spPr>
          <a:xfrm>
            <a:off x="7269479" y="83870"/>
            <a:ext cx="4811549" cy="264563"/>
          </a:xfrm>
          <a:prstGeom prst="roundRect">
            <a:avLst>
              <a:gd name="adj" fmla="val 22067"/>
            </a:avLst>
          </a:prstGeom>
          <a:solidFill>
            <a:srgbClr val="1B222A"/>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63" name="Rak koppling 162">
            <a:extLst>
              <a:ext uri="{FF2B5EF4-FFF2-40B4-BE49-F238E27FC236}">
                <a16:creationId xmlns:a16="http://schemas.microsoft.com/office/drawing/2014/main" id="{D45385AA-8E34-4753-1B75-0C2E980EB836}"/>
              </a:ext>
            </a:extLst>
          </p:cNvPr>
          <p:cNvCxnSpPr>
            <a:cxnSpLocks/>
          </p:cNvCxnSpPr>
          <p:nvPr/>
        </p:nvCxnSpPr>
        <p:spPr>
          <a:xfrm flipH="1">
            <a:off x="7257488" y="80201"/>
            <a:ext cx="4801162"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sp>
        <p:nvSpPr>
          <p:cNvPr id="169" name="Rektangel 168">
            <a:extLst>
              <a:ext uri="{FF2B5EF4-FFF2-40B4-BE49-F238E27FC236}">
                <a16:creationId xmlns:a16="http://schemas.microsoft.com/office/drawing/2014/main" id="{B1F038C4-E4FF-20D3-A273-288E8F94AEF0}"/>
              </a:ext>
            </a:extLst>
          </p:cNvPr>
          <p:cNvSpPr/>
          <p:nvPr/>
        </p:nvSpPr>
        <p:spPr>
          <a:xfrm>
            <a:off x="6439809" y="-19"/>
            <a:ext cx="5641219" cy="802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73" name="Bildobjekt 172">
            <a:extLst>
              <a:ext uri="{FF2B5EF4-FFF2-40B4-BE49-F238E27FC236}">
                <a16:creationId xmlns:a16="http://schemas.microsoft.com/office/drawing/2014/main" id="{26C23709-C6C4-828A-8506-0AEA4F33667A}"/>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479364" y="161380"/>
            <a:ext cx="1255790" cy="708344"/>
          </a:xfrm>
          <a:prstGeom prst="rect">
            <a:avLst/>
          </a:prstGeom>
        </p:spPr>
      </p:pic>
      <p:sp>
        <p:nvSpPr>
          <p:cNvPr id="174" name="Rektangel: rundade hörn 173">
            <a:extLst>
              <a:ext uri="{FF2B5EF4-FFF2-40B4-BE49-F238E27FC236}">
                <a16:creationId xmlns:a16="http://schemas.microsoft.com/office/drawing/2014/main" id="{80C2F110-3FBB-B555-3207-288D5E5AFC3A}"/>
              </a:ext>
            </a:extLst>
          </p:cNvPr>
          <p:cNvSpPr/>
          <p:nvPr/>
        </p:nvSpPr>
        <p:spPr>
          <a:xfrm>
            <a:off x="5672530" y="131600"/>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5" name="textruta 174">
            <a:extLst>
              <a:ext uri="{FF2B5EF4-FFF2-40B4-BE49-F238E27FC236}">
                <a16:creationId xmlns:a16="http://schemas.microsoft.com/office/drawing/2014/main" id="{85DD5779-66C8-59E5-B02E-DF3E4D4949F4}"/>
              </a:ext>
            </a:extLst>
          </p:cNvPr>
          <p:cNvSpPr txBox="1"/>
          <p:nvPr/>
        </p:nvSpPr>
        <p:spPr>
          <a:xfrm>
            <a:off x="5813164" y="137646"/>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sp>
        <p:nvSpPr>
          <p:cNvPr id="176" name="Content">
            <a:extLst>
              <a:ext uri="{FF2B5EF4-FFF2-40B4-BE49-F238E27FC236}">
                <a16:creationId xmlns:a16="http://schemas.microsoft.com/office/drawing/2014/main" id="{0B2288C5-D057-F3B4-906A-ACF93F74A8CD}"/>
              </a:ext>
            </a:extLst>
          </p:cNvPr>
          <p:cNvSpPr/>
          <p:nvPr/>
        </p:nvSpPr>
        <p:spPr>
          <a:xfrm>
            <a:off x="6071228" y="893780"/>
            <a:ext cx="974910" cy="264563"/>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PE</a:t>
            </a:r>
            <a:endParaRPr lang="en-US" sz="120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9488895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E2B176F0-743E-AC33-1366-0A922A8E833F}"/>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ktangel 60">
            <a:extLst>
              <a:ext uri="{FF2B5EF4-FFF2-40B4-BE49-F238E27FC236}">
                <a16:creationId xmlns:a16="http://schemas.microsoft.com/office/drawing/2014/main" id="{555DE7AD-FBCF-B567-A0EA-7E515081962F}"/>
              </a:ext>
            </a:extLst>
          </p:cNvPr>
          <p:cNvSpPr/>
          <p:nvPr/>
        </p:nvSpPr>
        <p:spPr>
          <a:xfrm>
            <a:off x="0" y="1163090"/>
            <a:ext cx="2375913" cy="473985"/>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30" name="Grupp 29">
            <a:extLst>
              <a:ext uri="{FF2B5EF4-FFF2-40B4-BE49-F238E27FC236}">
                <a16:creationId xmlns:a16="http://schemas.microsoft.com/office/drawing/2014/main" id="{20C2FE61-64CF-9560-8361-0216368E3B9E}"/>
              </a:ext>
            </a:extLst>
          </p:cNvPr>
          <p:cNvGrpSpPr/>
          <p:nvPr/>
        </p:nvGrpSpPr>
        <p:grpSpPr>
          <a:xfrm>
            <a:off x="218227" y="6310065"/>
            <a:ext cx="1586606" cy="467992"/>
            <a:chOff x="218227" y="6310065"/>
            <a:chExt cx="1586606" cy="467992"/>
          </a:xfrm>
        </p:grpSpPr>
        <p:sp>
          <p:nvSpPr>
            <p:cNvPr id="31" name="Rectangle: Rounded Corners 47">
              <a:hlinkClick r:id="rId2" action="ppaction://hlinksldjump"/>
              <a:extLst>
                <a:ext uri="{FF2B5EF4-FFF2-40B4-BE49-F238E27FC236}">
                  <a16:creationId xmlns:a16="http://schemas.microsoft.com/office/drawing/2014/main" id="{8900C602-12B7-44EB-7DFB-4316597494F9}"/>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Logout</a:t>
              </a:r>
              <a:endParaRPr lang="en-US" dirty="0"/>
            </a:p>
          </p:txBody>
        </p:sp>
        <p:pic>
          <p:nvPicPr>
            <p:cNvPr id="32" name="Bild 31" descr="Ingång med hel fyllning">
              <a:extLst>
                <a:ext uri="{FF2B5EF4-FFF2-40B4-BE49-F238E27FC236}">
                  <a16:creationId xmlns:a16="http://schemas.microsoft.com/office/drawing/2014/main" id="{2EED29BF-406A-3802-363F-BA1FCA283C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227" y="6383460"/>
              <a:ext cx="321202" cy="321202"/>
            </a:xfrm>
            <a:prstGeom prst="rect">
              <a:avLst/>
            </a:prstGeom>
          </p:spPr>
        </p:pic>
      </p:grpSp>
      <p:grpSp>
        <p:nvGrpSpPr>
          <p:cNvPr id="33" name="Grupp 32">
            <a:extLst>
              <a:ext uri="{FF2B5EF4-FFF2-40B4-BE49-F238E27FC236}">
                <a16:creationId xmlns:a16="http://schemas.microsoft.com/office/drawing/2014/main" id="{548FB82F-9947-1AD0-A285-6ECE71B95473}"/>
              </a:ext>
            </a:extLst>
          </p:cNvPr>
          <p:cNvGrpSpPr/>
          <p:nvPr/>
        </p:nvGrpSpPr>
        <p:grpSpPr>
          <a:xfrm>
            <a:off x="217348" y="713560"/>
            <a:ext cx="1587485" cy="369323"/>
            <a:chOff x="217348" y="713560"/>
            <a:chExt cx="1587485" cy="369323"/>
          </a:xfrm>
        </p:grpSpPr>
        <p:sp>
          <p:nvSpPr>
            <p:cNvPr id="34" name="textruta 33">
              <a:hlinkClick r:id="rId5" action="ppaction://hlinksldjump"/>
              <a:extLst>
                <a:ext uri="{FF2B5EF4-FFF2-40B4-BE49-F238E27FC236}">
                  <a16:creationId xmlns:a16="http://schemas.microsoft.com/office/drawing/2014/main" id="{93966DCE-3934-0608-1328-8CF6F88EF037}"/>
                </a:ext>
              </a:extLst>
            </p:cNvPr>
            <p:cNvSpPr txBox="1"/>
            <p:nvPr/>
          </p:nvSpPr>
          <p:spPr>
            <a:xfrm>
              <a:off x="539428" y="713560"/>
              <a:ext cx="1265405" cy="369323"/>
            </a:xfrm>
            <a:prstGeom prst="rect">
              <a:avLst/>
            </a:prstGeom>
            <a:noFill/>
          </p:spPr>
          <p:txBody>
            <a:bodyPr wrap="square" rtlCol="0">
              <a:spAutoFit/>
            </a:bodyPr>
            <a:lstStyle/>
            <a:p>
              <a:r>
                <a:rPr lang="sv-SE" dirty="0">
                  <a:solidFill>
                    <a:schemeClr val="bg1"/>
                  </a:solidFill>
                </a:rPr>
                <a:t>Team</a:t>
              </a:r>
            </a:p>
          </p:txBody>
        </p:sp>
        <p:pic>
          <p:nvPicPr>
            <p:cNvPr id="35" name="Bild 34" descr="Ishockey med hel fyllning">
              <a:hlinkClick r:id="rId5" action="ppaction://hlinksldjump"/>
              <a:extLst>
                <a:ext uri="{FF2B5EF4-FFF2-40B4-BE49-F238E27FC236}">
                  <a16:creationId xmlns:a16="http://schemas.microsoft.com/office/drawing/2014/main" id="{812F60CA-EE66-A1E6-4A35-60CF8296C5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7348" y="737303"/>
              <a:ext cx="321203" cy="321203"/>
            </a:xfrm>
            <a:prstGeom prst="rect">
              <a:avLst/>
            </a:prstGeom>
          </p:spPr>
        </p:pic>
      </p:grpSp>
      <p:grpSp>
        <p:nvGrpSpPr>
          <p:cNvPr id="36" name="Grupp 35">
            <a:extLst>
              <a:ext uri="{FF2B5EF4-FFF2-40B4-BE49-F238E27FC236}">
                <a16:creationId xmlns:a16="http://schemas.microsoft.com/office/drawing/2014/main" id="{85ED5CB7-4F48-04E1-A475-FF39157A60F7}"/>
              </a:ext>
            </a:extLst>
          </p:cNvPr>
          <p:cNvGrpSpPr/>
          <p:nvPr/>
        </p:nvGrpSpPr>
        <p:grpSpPr>
          <a:xfrm>
            <a:off x="217347" y="1225655"/>
            <a:ext cx="1980421" cy="369323"/>
            <a:chOff x="217347" y="1225655"/>
            <a:chExt cx="1980421" cy="369323"/>
          </a:xfrm>
        </p:grpSpPr>
        <p:sp>
          <p:nvSpPr>
            <p:cNvPr id="37" name="textruta 36">
              <a:hlinkClick r:id="rId8" action="ppaction://hlinksldjump"/>
              <a:extLst>
                <a:ext uri="{FF2B5EF4-FFF2-40B4-BE49-F238E27FC236}">
                  <a16:creationId xmlns:a16="http://schemas.microsoft.com/office/drawing/2014/main" id="{48036936-2745-E147-FB97-C8E28F6EC9C3}"/>
                </a:ext>
              </a:extLst>
            </p:cNvPr>
            <p:cNvSpPr txBox="1"/>
            <p:nvPr/>
          </p:nvSpPr>
          <p:spPr>
            <a:xfrm>
              <a:off x="539429" y="1225655"/>
              <a:ext cx="1658339" cy="369323"/>
            </a:xfrm>
            <a:prstGeom prst="rect">
              <a:avLst/>
            </a:prstGeom>
            <a:noFill/>
          </p:spPr>
          <p:txBody>
            <a:bodyPr wrap="square" rtlCol="0">
              <a:spAutoFit/>
            </a:bodyPr>
            <a:lstStyle/>
            <a:p>
              <a:r>
                <a:rPr lang="sv-SE" dirty="0" err="1">
                  <a:solidFill>
                    <a:srgbClr val="00B0F0"/>
                  </a:solidFill>
                </a:rPr>
                <a:t>Manage</a:t>
              </a:r>
              <a:r>
                <a:rPr lang="sv-SE" dirty="0">
                  <a:solidFill>
                    <a:srgbClr val="00B0F0"/>
                  </a:solidFill>
                </a:rPr>
                <a:t> </a:t>
              </a:r>
              <a:r>
                <a:rPr lang="sv-SE" dirty="0" err="1">
                  <a:solidFill>
                    <a:srgbClr val="00B0F0"/>
                  </a:solidFill>
                </a:rPr>
                <a:t>players</a:t>
              </a:r>
              <a:endParaRPr lang="sv-SE" dirty="0">
                <a:solidFill>
                  <a:srgbClr val="00B0F0"/>
                </a:solidFill>
              </a:endParaRPr>
            </a:p>
          </p:txBody>
        </p:sp>
        <p:pic>
          <p:nvPicPr>
            <p:cNvPr id="38" name="Bild 37" descr="Hantel med hel fyllning">
              <a:hlinkClick r:id="rId8" action="ppaction://hlinksldjump"/>
              <a:extLst>
                <a:ext uri="{FF2B5EF4-FFF2-40B4-BE49-F238E27FC236}">
                  <a16:creationId xmlns:a16="http://schemas.microsoft.com/office/drawing/2014/main" id="{15F6F1D5-D8DE-BF48-06B5-33BE30661F3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7347" y="1249714"/>
              <a:ext cx="321204" cy="321204"/>
            </a:xfrm>
            <a:prstGeom prst="rect">
              <a:avLst/>
            </a:prstGeom>
          </p:spPr>
        </p:pic>
      </p:grpSp>
      <p:grpSp>
        <p:nvGrpSpPr>
          <p:cNvPr id="39" name="Grupp 38">
            <a:extLst>
              <a:ext uri="{FF2B5EF4-FFF2-40B4-BE49-F238E27FC236}">
                <a16:creationId xmlns:a16="http://schemas.microsoft.com/office/drawing/2014/main" id="{F5D90E03-3CAA-EB48-DEB8-3C78A9112BA7}"/>
              </a:ext>
            </a:extLst>
          </p:cNvPr>
          <p:cNvGrpSpPr/>
          <p:nvPr/>
        </p:nvGrpSpPr>
        <p:grpSpPr>
          <a:xfrm>
            <a:off x="217347" y="1739025"/>
            <a:ext cx="1586609" cy="369323"/>
            <a:chOff x="217347" y="1739025"/>
            <a:chExt cx="1586609" cy="369323"/>
          </a:xfrm>
        </p:grpSpPr>
        <p:sp>
          <p:nvSpPr>
            <p:cNvPr id="40" name="textruta 39">
              <a:hlinkClick r:id="rId11" action="ppaction://hlinksldjump"/>
              <a:extLst>
                <a:ext uri="{FF2B5EF4-FFF2-40B4-BE49-F238E27FC236}">
                  <a16:creationId xmlns:a16="http://schemas.microsoft.com/office/drawing/2014/main" id="{A1C1A165-5423-3F5D-DB35-A300E7A9015F}"/>
                </a:ext>
              </a:extLst>
            </p:cNvPr>
            <p:cNvSpPr txBox="1"/>
            <p:nvPr/>
          </p:nvSpPr>
          <p:spPr>
            <a:xfrm>
              <a:off x="538551" y="1739025"/>
              <a:ext cx="1265405" cy="369323"/>
            </a:xfrm>
            <a:prstGeom prst="rect">
              <a:avLst/>
            </a:prstGeom>
            <a:noFill/>
          </p:spPr>
          <p:txBody>
            <a:bodyPr wrap="square" rtlCol="0">
              <a:spAutoFit/>
            </a:bodyPr>
            <a:lstStyle/>
            <a:p>
              <a:r>
                <a:rPr lang="sv-SE" dirty="0">
                  <a:solidFill>
                    <a:schemeClr val="bg1"/>
                  </a:solidFill>
                </a:rPr>
                <a:t>Market</a:t>
              </a:r>
            </a:p>
          </p:txBody>
        </p:sp>
        <p:pic>
          <p:nvPicPr>
            <p:cNvPr id="41" name="Bild 40" descr="Pengar med hel fyllning">
              <a:hlinkClick r:id="rId11" action="ppaction://hlinksldjump"/>
              <a:extLst>
                <a:ext uri="{FF2B5EF4-FFF2-40B4-BE49-F238E27FC236}">
                  <a16:creationId xmlns:a16="http://schemas.microsoft.com/office/drawing/2014/main" id="{13F78CA3-6B18-C6B9-E0F1-64DF175F067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7347" y="1763084"/>
              <a:ext cx="321203" cy="321203"/>
            </a:xfrm>
            <a:prstGeom prst="rect">
              <a:avLst/>
            </a:prstGeom>
          </p:spPr>
        </p:pic>
      </p:grpSp>
      <p:grpSp>
        <p:nvGrpSpPr>
          <p:cNvPr id="42" name="Grupp 41">
            <a:extLst>
              <a:ext uri="{FF2B5EF4-FFF2-40B4-BE49-F238E27FC236}">
                <a16:creationId xmlns:a16="http://schemas.microsoft.com/office/drawing/2014/main" id="{768A8FC7-A573-9521-428A-F9822D4850FA}"/>
              </a:ext>
            </a:extLst>
          </p:cNvPr>
          <p:cNvGrpSpPr/>
          <p:nvPr/>
        </p:nvGrpSpPr>
        <p:grpSpPr>
          <a:xfrm>
            <a:off x="218226" y="139105"/>
            <a:ext cx="1176558" cy="376447"/>
            <a:chOff x="218226" y="139105"/>
            <a:chExt cx="1176558" cy="376447"/>
          </a:xfrm>
        </p:grpSpPr>
        <p:pic>
          <p:nvPicPr>
            <p:cNvPr id="43" name="Bild 42" descr="Hem med hel fyllning">
              <a:hlinkClick r:id="rId14" action="ppaction://hlinksldjump"/>
              <a:extLst>
                <a:ext uri="{FF2B5EF4-FFF2-40B4-BE49-F238E27FC236}">
                  <a16:creationId xmlns:a16="http://schemas.microsoft.com/office/drawing/2014/main" id="{6BAF7573-0222-03BD-A6A7-D3FEB9C67D0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18226" y="139105"/>
              <a:ext cx="321203" cy="321203"/>
            </a:xfrm>
            <a:prstGeom prst="rect">
              <a:avLst/>
            </a:prstGeom>
          </p:spPr>
        </p:pic>
        <p:sp>
          <p:nvSpPr>
            <p:cNvPr id="44" name="textruta 43">
              <a:hlinkClick r:id="rId14" action="ppaction://hlinksldjump"/>
              <a:extLst>
                <a:ext uri="{FF2B5EF4-FFF2-40B4-BE49-F238E27FC236}">
                  <a16:creationId xmlns:a16="http://schemas.microsoft.com/office/drawing/2014/main" id="{C5F89F5E-2137-8B6C-BE06-C87E92B666A2}"/>
                </a:ext>
              </a:extLst>
            </p:cNvPr>
            <p:cNvSpPr txBox="1"/>
            <p:nvPr/>
          </p:nvSpPr>
          <p:spPr>
            <a:xfrm>
              <a:off x="538550" y="146220"/>
              <a:ext cx="856234" cy="369332"/>
            </a:xfrm>
            <a:prstGeom prst="rect">
              <a:avLst/>
            </a:prstGeom>
            <a:noFill/>
          </p:spPr>
          <p:txBody>
            <a:bodyPr wrap="square" rtlCol="0">
              <a:spAutoFit/>
            </a:bodyPr>
            <a:lstStyle/>
            <a:p>
              <a:r>
                <a:rPr lang="sv-SE" dirty="0" err="1">
                  <a:solidFill>
                    <a:schemeClr val="bg1"/>
                  </a:solidFill>
                </a:rPr>
                <a:t>Home</a:t>
              </a:r>
              <a:endParaRPr lang="sv-SE" dirty="0">
                <a:solidFill>
                  <a:schemeClr val="bg1"/>
                </a:solidFill>
              </a:endParaRPr>
            </a:p>
          </p:txBody>
        </p:sp>
      </p:grpSp>
      <p:grpSp>
        <p:nvGrpSpPr>
          <p:cNvPr id="45" name="Grupp 44">
            <a:extLst>
              <a:ext uri="{FF2B5EF4-FFF2-40B4-BE49-F238E27FC236}">
                <a16:creationId xmlns:a16="http://schemas.microsoft.com/office/drawing/2014/main" id="{3EE231EE-7C32-BDC3-7D31-B5E1FA590EBA}"/>
              </a:ext>
            </a:extLst>
          </p:cNvPr>
          <p:cNvGrpSpPr/>
          <p:nvPr/>
        </p:nvGrpSpPr>
        <p:grpSpPr>
          <a:xfrm>
            <a:off x="217347" y="2450213"/>
            <a:ext cx="1751153" cy="369332"/>
            <a:chOff x="217347" y="2450213"/>
            <a:chExt cx="1751153" cy="369332"/>
          </a:xfrm>
        </p:grpSpPr>
        <p:sp>
          <p:nvSpPr>
            <p:cNvPr id="46" name="textruta 45">
              <a:hlinkClick r:id="rId17" action="ppaction://hlinksldjump"/>
              <a:extLst>
                <a:ext uri="{FF2B5EF4-FFF2-40B4-BE49-F238E27FC236}">
                  <a16:creationId xmlns:a16="http://schemas.microsoft.com/office/drawing/2014/main" id="{33E18B7B-2836-F7AF-E1A8-80A69E2B9E60}"/>
                </a:ext>
              </a:extLst>
            </p:cNvPr>
            <p:cNvSpPr txBox="1"/>
            <p:nvPr/>
          </p:nvSpPr>
          <p:spPr>
            <a:xfrm>
              <a:off x="538551" y="2450213"/>
              <a:ext cx="1429949" cy="369332"/>
            </a:xfrm>
            <a:prstGeom prst="rect">
              <a:avLst/>
            </a:prstGeom>
            <a:noFill/>
          </p:spPr>
          <p:txBody>
            <a:bodyPr wrap="square" rtlCol="0">
              <a:spAutoFit/>
            </a:bodyPr>
            <a:lstStyle/>
            <a:p>
              <a:r>
                <a:rPr lang="sv-SE" dirty="0" err="1">
                  <a:solidFill>
                    <a:schemeClr val="bg1"/>
                  </a:solidFill>
                </a:rPr>
                <a:t>Leaderboard</a:t>
              </a:r>
              <a:endParaRPr lang="sv-SE" dirty="0">
                <a:solidFill>
                  <a:schemeClr val="bg1"/>
                </a:solidFill>
              </a:endParaRPr>
            </a:p>
          </p:txBody>
        </p:sp>
        <p:pic>
          <p:nvPicPr>
            <p:cNvPr id="47" name="Bild 46" descr="Prispall med hel fyllning">
              <a:hlinkClick r:id="rId17" action="ppaction://hlinksldjump"/>
              <a:extLst>
                <a:ext uri="{FF2B5EF4-FFF2-40B4-BE49-F238E27FC236}">
                  <a16:creationId xmlns:a16="http://schemas.microsoft.com/office/drawing/2014/main" id="{BD8CA4F3-C136-5ADE-1363-6DD08A09A47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217347" y="2474272"/>
              <a:ext cx="321203" cy="321203"/>
            </a:xfrm>
            <a:prstGeom prst="rect">
              <a:avLst/>
            </a:prstGeom>
          </p:spPr>
        </p:pic>
      </p:grpSp>
      <p:grpSp>
        <p:nvGrpSpPr>
          <p:cNvPr id="48" name="Grupp 47">
            <a:extLst>
              <a:ext uri="{FF2B5EF4-FFF2-40B4-BE49-F238E27FC236}">
                <a16:creationId xmlns:a16="http://schemas.microsoft.com/office/drawing/2014/main" id="{EBEA41B6-0EAA-E792-1B87-9E01EE51891C}"/>
              </a:ext>
            </a:extLst>
          </p:cNvPr>
          <p:cNvGrpSpPr/>
          <p:nvPr/>
        </p:nvGrpSpPr>
        <p:grpSpPr>
          <a:xfrm>
            <a:off x="217347" y="2958199"/>
            <a:ext cx="1586609" cy="369323"/>
            <a:chOff x="217347" y="2958199"/>
            <a:chExt cx="1586609" cy="369323"/>
          </a:xfrm>
        </p:grpSpPr>
        <p:sp>
          <p:nvSpPr>
            <p:cNvPr id="49" name="textruta 48">
              <a:hlinkClick r:id="rId20" action="ppaction://hlinksldjump"/>
              <a:extLst>
                <a:ext uri="{FF2B5EF4-FFF2-40B4-BE49-F238E27FC236}">
                  <a16:creationId xmlns:a16="http://schemas.microsoft.com/office/drawing/2014/main" id="{8426A425-FA43-96C5-8130-F4AB2B688E53}"/>
                </a:ext>
              </a:extLst>
            </p:cNvPr>
            <p:cNvSpPr txBox="1"/>
            <p:nvPr/>
          </p:nvSpPr>
          <p:spPr>
            <a:xfrm>
              <a:off x="538551" y="2958199"/>
              <a:ext cx="1265405" cy="369323"/>
            </a:xfrm>
            <a:prstGeom prst="rect">
              <a:avLst/>
            </a:prstGeom>
            <a:noFill/>
          </p:spPr>
          <p:txBody>
            <a:bodyPr wrap="square" rtlCol="0">
              <a:spAutoFit/>
            </a:bodyPr>
            <a:lstStyle/>
            <a:p>
              <a:r>
                <a:rPr lang="sv-SE" dirty="0" err="1">
                  <a:solidFill>
                    <a:schemeClr val="bg1"/>
                  </a:solidFill>
                </a:rPr>
                <a:t>Statistics</a:t>
              </a:r>
              <a:endParaRPr lang="sv-SE" dirty="0">
                <a:solidFill>
                  <a:schemeClr val="bg1"/>
                </a:solidFill>
              </a:endParaRPr>
            </a:p>
          </p:txBody>
        </p:sp>
        <p:pic>
          <p:nvPicPr>
            <p:cNvPr id="50" name="Bild 49" descr="Stapeldiagram med hel fyllning">
              <a:hlinkClick r:id="rId20" action="ppaction://hlinksldjump"/>
              <a:extLst>
                <a:ext uri="{FF2B5EF4-FFF2-40B4-BE49-F238E27FC236}">
                  <a16:creationId xmlns:a16="http://schemas.microsoft.com/office/drawing/2014/main" id="{5A0A993D-F8EA-C77E-918D-AF31EA6FA82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17347" y="2982258"/>
              <a:ext cx="321203" cy="321203"/>
            </a:xfrm>
            <a:prstGeom prst="rect">
              <a:avLst/>
            </a:prstGeom>
          </p:spPr>
        </p:pic>
      </p:grpSp>
      <p:grpSp>
        <p:nvGrpSpPr>
          <p:cNvPr id="51" name="Grupp 50">
            <a:extLst>
              <a:ext uri="{FF2B5EF4-FFF2-40B4-BE49-F238E27FC236}">
                <a16:creationId xmlns:a16="http://schemas.microsoft.com/office/drawing/2014/main" id="{95EF9217-CFB9-4032-734A-3CF93B1A42FD}"/>
              </a:ext>
            </a:extLst>
          </p:cNvPr>
          <p:cNvGrpSpPr/>
          <p:nvPr/>
        </p:nvGrpSpPr>
        <p:grpSpPr>
          <a:xfrm>
            <a:off x="217347" y="3447508"/>
            <a:ext cx="1586609" cy="369323"/>
            <a:chOff x="217347" y="3447508"/>
            <a:chExt cx="1586609" cy="369323"/>
          </a:xfrm>
        </p:grpSpPr>
        <p:sp>
          <p:nvSpPr>
            <p:cNvPr id="52" name="textruta 51">
              <a:hlinkClick r:id="rId23" action="ppaction://hlinksldjump"/>
              <a:extLst>
                <a:ext uri="{FF2B5EF4-FFF2-40B4-BE49-F238E27FC236}">
                  <a16:creationId xmlns:a16="http://schemas.microsoft.com/office/drawing/2014/main" id="{759F489A-25E4-586E-17EA-75EDA621F7CC}"/>
                </a:ext>
              </a:extLst>
            </p:cNvPr>
            <p:cNvSpPr txBox="1"/>
            <p:nvPr/>
          </p:nvSpPr>
          <p:spPr>
            <a:xfrm>
              <a:off x="538551" y="3447508"/>
              <a:ext cx="1265405" cy="369323"/>
            </a:xfrm>
            <a:prstGeom prst="rect">
              <a:avLst/>
            </a:prstGeom>
            <a:noFill/>
          </p:spPr>
          <p:txBody>
            <a:bodyPr wrap="square" rtlCol="0">
              <a:spAutoFit/>
            </a:bodyPr>
            <a:lstStyle/>
            <a:p>
              <a:r>
                <a:rPr lang="sv-SE" dirty="0" err="1">
                  <a:solidFill>
                    <a:schemeClr val="bg1"/>
                  </a:solidFill>
                </a:rPr>
                <a:t>History</a:t>
              </a:r>
              <a:endParaRPr lang="sv-SE" dirty="0">
                <a:solidFill>
                  <a:schemeClr val="bg1"/>
                </a:solidFill>
              </a:endParaRPr>
            </a:p>
          </p:txBody>
        </p:sp>
        <p:pic>
          <p:nvPicPr>
            <p:cNvPr id="53" name="Bild 52" descr="Timglas 30% med hel fyllning">
              <a:hlinkClick r:id="rId23" action="ppaction://hlinksldjump"/>
              <a:extLst>
                <a:ext uri="{FF2B5EF4-FFF2-40B4-BE49-F238E27FC236}">
                  <a16:creationId xmlns:a16="http://schemas.microsoft.com/office/drawing/2014/main" id="{9A45D424-F43B-2198-C663-3387D38C26B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217347" y="3471567"/>
              <a:ext cx="321203" cy="321203"/>
            </a:xfrm>
            <a:prstGeom prst="rect">
              <a:avLst/>
            </a:prstGeom>
          </p:spPr>
        </p:pic>
      </p:grpSp>
      <p:sp>
        <p:nvSpPr>
          <p:cNvPr id="54" name="textruta 53">
            <a:extLst>
              <a:ext uri="{FF2B5EF4-FFF2-40B4-BE49-F238E27FC236}">
                <a16:creationId xmlns:a16="http://schemas.microsoft.com/office/drawing/2014/main" id="{44CEB9D2-1266-798F-78C2-8AA80936DCF7}"/>
              </a:ext>
            </a:extLst>
          </p:cNvPr>
          <p:cNvSpPr txBox="1"/>
          <p:nvPr/>
        </p:nvSpPr>
        <p:spPr>
          <a:xfrm>
            <a:off x="0" y="5815815"/>
            <a:ext cx="2373534" cy="400110"/>
          </a:xfrm>
          <a:prstGeom prst="rect">
            <a:avLst/>
          </a:prstGeom>
          <a:noFill/>
        </p:spPr>
        <p:txBody>
          <a:bodyPr wrap="square" rtlCol="0">
            <a:spAutoFit/>
          </a:bodyPr>
          <a:lstStyle/>
          <a:p>
            <a:pPr algn="ctr"/>
            <a:r>
              <a:rPr lang="en-US" sz="2000" dirty="0">
                <a:solidFill>
                  <a:schemeClr val="bg1"/>
                </a:solidFill>
              </a:rPr>
              <a:t>100000 OE</a:t>
            </a:r>
            <a:endParaRPr lang="sv-SE" sz="2000" dirty="0">
              <a:solidFill>
                <a:schemeClr val="bg1"/>
              </a:solidFill>
            </a:endParaRPr>
          </a:p>
        </p:txBody>
      </p:sp>
      <p:cxnSp>
        <p:nvCxnSpPr>
          <p:cNvPr id="55" name="Rak koppling 54">
            <a:extLst>
              <a:ext uri="{FF2B5EF4-FFF2-40B4-BE49-F238E27FC236}">
                <a16:creationId xmlns:a16="http://schemas.microsoft.com/office/drawing/2014/main" id="{A112311D-A4AD-B297-1D9D-BA7E3A0025EE}"/>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Rak koppling 55">
            <a:extLst>
              <a:ext uri="{FF2B5EF4-FFF2-40B4-BE49-F238E27FC236}">
                <a16:creationId xmlns:a16="http://schemas.microsoft.com/office/drawing/2014/main" id="{0D1F6D20-31DA-3874-67FB-90CB8EEBD2AA}"/>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Rak koppling 56">
            <a:extLst>
              <a:ext uri="{FF2B5EF4-FFF2-40B4-BE49-F238E27FC236}">
                <a16:creationId xmlns:a16="http://schemas.microsoft.com/office/drawing/2014/main" id="{1AC946F5-4F4E-51B3-4B73-BF2BFB563A5A}"/>
              </a:ext>
            </a:extLst>
          </p:cNvPr>
          <p:cNvCxnSpPr>
            <a:cxnSpLocks/>
          </p:cNvCxnSpPr>
          <p:nvPr/>
        </p:nvCxnSpPr>
        <p:spPr>
          <a:xfrm>
            <a:off x="-31905" y="22792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Rektangel: övre hörn rundade 57">
            <a:extLst>
              <a:ext uri="{FF2B5EF4-FFF2-40B4-BE49-F238E27FC236}">
                <a16:creationId xmlns:a16="http://schemas.microsoft.com/office/drawing/2014/main" id="{AD6D5A32-8ECD-8F7E-1DB1-740BFE8FD0C4}"/>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2" name="Rektangel: rundade hörn 61">
            <a:extLst>
              <a:ext uri="{FF2B5EF4-FFF2-40B4-BE49-F238E27FC236}">
                <a16:creationId xmlns:a16="http://schemas.microsoft.com/office/drawing/2014/main" id="{F1BE4C7F-FB3D-E262-0C0C-29942AA05741}"/>
              </a:ext>
            </a:extLst>
          </p:cNvPr>
          <p:cNvSpPr/>
          <p:nvPr/>
        </p:nvSpPr>
        <p:spPr>
          <a:xfrm>
            <a:off x="2272217" y="1198377"/>
            <a:ext cx="45719" cy="39749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ktangel 7">
            <a:extLst>
              <a:ext uri="{FF2B5EF4-FFF2-40B4-BE49-F238E27FC236}">
                <a16:creationId xmlns:a16="http://schemas.microsoft.com/office/drawing/2014/main" id="{372973FF-3FAA-531F-493B-242778BBDB4E}"/>
              </a:ext>
            </a:extLst>
          </p:cNvPr>
          <p:cNvSpPr/>
          <p:nvPr/>
        </p:nvSpPr>
        <p:spPr>
          <a:xfrm>
            <a:off x="2602194" y="1806962"/>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9" name="Rektangel 8">
            <a:extLst>
              <a:ext uri="{FF2B5EF4-FFF2-40B4-BE49-F238E27FC236}">
                <a16:creationId xmlns:a16="http://schemas.microsoft.com/office/drawing/2014/main" id="{AEED5167-FD69-10CC-623B-D9B05F82CDE7}"/>
              </a:ext>
            </a:extLst>
          </p:cNvPr>
          <p:cNvSpPr/>
          <p:nvPr/>
        </p:nvSpPr>
        <p:spPr>
          <a:xfrm>
            <a:off x="2614322" y="2384578"/>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0" name="Rektangel 9">
            <a:extLst>
              <a:ext uri="{FF2B5EF4-FFF2-40B4-BE49-F238E27FC236}">
                <a16:creationId xmlns:a16="http://schemas.microsoft.com/office/drawing/2014/main" id="{78310823-370A-5CE7-2606-EB5C19CE813B}"/>
              </a:ext>
            </a:extLst>
          </p:cNvPr>
          <p:cNvSpPr/>
          <p:nvPr/>
        </p:nvSpPr>
        <p:spPr>
          <a:xfrm>
            <a:off x="2601988" y="2968942"/>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1" name="Rektangel 10">
            <a:extLst>
              <a:ext uri="{FF2B5EF4-FFF2-40B4-BE49-F238E27FC236}">
                <a16:creationId xmlns:a16="http://schemas.microsoft.com/office/drawing/2014/main" id="{B0D77C7E-09DE-0DAF-0716-4FD7F59EC434}"/>
              </a:ext>
            </a:extLst>
          </p:cNvPr>
          <p:cNvSpPr/>
          <p:nvPr/>
        </p:nvSpPr>
        <p:spPr>
          <a:xfrm>
            <a:off x="2602194" y="3550249"/>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2" name="Rektangel 11">
            <a:extLst>
              <a:ext uri="{FF2B5EF4-FFF2-40B4-BE49-F238E27FC236}">
                <a16:creationId xmlns:a16="http://schemas.microsoft.com/office/drawing/2014/main" id="{01C01C14-5FE5-3356-8109-07080EE29D4D}"/>
              </a:ext>
            </a:extLst>
          </p:cNvPr>
          <p:cNvSpPr/>
          <p:nvPr/>
        </p:nvSpPr>
        <p:spPr>
          <a:xfrm>
            <a:off x="2600916" y="4128363"/>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3" name="Rektangel 12">
            <a:extLst>
              <a:ext uri="{FF2B5EF4-FFF2-40B4-BE49-F238E27FC236}">
                <a16:creationId xmlns:a16="http://schemas.microsoft.com/office/drawing/2014/main" id="{4CB11847-1CC6-D9B3-AF12-4D19F3AD1D4F}"/>
              </a:ext>
            </a:extLst>
          </p:cNvPr>
          <p:cNvSpPr/>
          <p:nvPr/>
        </p:nvSpPr>
        <p:spPr>
          <a:xfrm>
            <a:off x="2588582" y="4712727"/>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4" name="Rektangel 13">
            <a:extLst>
              <a:ext uri="{FF2B5EF4-FFF2-40B4-BE49-F238E27FC236}">
                <a16:creationId xmlns:a16="http://schemas.microsoft.com/office/drawing/2014/main" id="{FA979C6F-890E-81ED-40D0-16E3B2A766EC}"/>
              </a:ext>
            </a:extLst>
          </p:cNvPr>
          <p:cNvSpPr/>
          <p:nvPr/>
        </p:nvSpPr>
        <p:spPr>
          <a:xfrm>
            <a:off x="2588788" y="5294034"/>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5" name="Rektangel 14">
            <a:extLst>
              <a:ext uri="{FF2B5EF4-FFF2-40B4-BE49-F238E27FC236}">
                <a16:creationId xmlns:a16="http://schemas.microsoft.com/office/drawing/2014/main" id="{63F532A3-1F27-E078-0EBA-E54C11392FF0}"/>
              </a:ext>
            </a:extLst>
          </p:cNvPr>
          <p:cNvSpPr/>
          <p:nvPr/>
        </p:nvSpPr>
        <p:spPr>
          <a:xfrm>
            <a:off x="2601264" y="5869558"/>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pic>
        <p:nvPicPr>
          <p:cNvPr id="16" name="Bild 15" descr="Cirkumflex nedåt med hel fyllning">
            <a:extLst>
              <a:ext uri="{FF2B5EF4-FFF2-40B4-BE49-F238E27FC236}">
                <a16:creationId xmlns:a16="http://schemas.microsoft.com/office/drawing/2014/main" id="{0BFBAA8E-AA06-CFCD-B11C-BE8E8CD5E3D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495022" y="6274501"/>
            <a:ext cx="655936" cy="655936"/>
          </a:xfrm>
          <a:prstGeom prst="rect">
            <a:avLst/>
          </a:prstGeom>
        </p:spPr>
      </p:pic>
      <p:sp>
        <p:nvSpPr>
          <p:cNvPr id="66" name="textruta 65">
            <a:extLst>
              <a:ext uri="{FF2B5EF4-FFF2-40B4-BE49-F238E27FC236}">
                <a16:creationId xmlns:a16="http://schemas.microsoft.com/office/drawing/2014/main" id="{8B7B35E1-77D8-807D-BCB3-345D9EDD1E34}"/>
              </a:ext>
            </a:extLst>
          </p:cNvPr>
          <p:cNvSpPr txBox="1"/>
          <p:nvPr/>
        </p:nvSpPr>
        <p:spPr>
          <a:xfrm>
            <a:off x="7296880" y="878179"/>
            <a:ext cx="4564920" cy="369332"/>
          </a:xfrm>
          <a:prstGeom prst="rect">
            <a:avLst/>
          </a:prstGeom>
          <a:solidFill>
            <a:srgbClr val="022B3A"/>
          </a:solidFill>
        </p:spPr>
        <p:txBody>
          <a:bodyPr wrap="square" rtlCol="0">
            <a:spAutoFit/>
          </a:bodyPr>
          <a:lstStyle/>
          <a:p>
            <a:pPr algn="ctr"/>
            <a:r>
              <a:rPr lang="en-US" dirty="0">
                <a:solidFill>
                  <a:schemeClr val="bg1"/>
                </a:solidFill>
              </a:rPr>
              <a:t>Selected Player</a:t>
            </a:r>
            <a:endParaRPr lang="sv-SE" dirty="0">
              <a:solidFill>
                <a:schemeClr val="bg1"/>
              </a:solidFill>
            </a:endParaRPr>
          </a:p>
        </p:txBody>
      </p:sp>
      <p:sp>
        <p:nvSpPr>
          <p:cNvPr id="67" name="Rektangel: rundade hörn 66">
            <a:extLst>
              <a:ext uri="{FF2B5EF4-FFF2-40B4-BE49-F238E27FC236}">
                <a16:creationId xmlns:a16="http://schemas.microsoft.com/office/drawing/2014/main" id="{FB9BA3CF-4141-04B0-530B-62B7B52E99D5}"/>
              </a:ext>
            </a:extLst>
          </p:cNvPr>
          <p:cNvSpPr/>
          <p:nvPr/>
        </p:nvSpPr>
        <p:spPr>
          <a:xfrm>
            <a:off x="7296752" y="1327731"/>
            <a:ext cx="4564920" cy="1674535"/>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68" name="textruta 67">
            <a:extLst>
              <a:ext uri="{FF2B5EF4-FFF2-40B4-BE49-F238E27FC236}">
                <a16:creationId xmlns:a16="http://schemas.microsoft.com/office/drawing/2014/main" id="{80068C32-53C1-1379-EB89-7E7E7DE22DDD}"/>
              </a:ext>
            </a:extLst>
          </p:cNvPr>
          <p:cNvSpPr txBox="1"/>
          <p:nvPr/>
        </p:nvSpPr>
        <p:spPr>
          <a:xfrm>
            <a:off x="8624152" y="1575126"/>
            <a:ext cx="1745541" cy="461665"/>
          </a:xfrm>
          <a:prstGeom prst="rect">
            <a:avLst/>
          </a:prstGeom>
          <a:solidFill>
            <a:srgbClr val="022B3A"/>
          </a:solidFill>
        </p:spPr>
        <p:txBody>
          <a:bodyPr wrap="square">
            <a:spAutoFit/>
          </a:bodyPr>
          <a:lstStyle/>
          <a:p>
            <a:r>
              <a:rPr lang="sv-SE" sz="2400" dirty="0" err="1">
                <a:solidFill>
                  <a:schemeClr val="bg1"/>
                </a:solidFill>
              </a:rPr>
              <a:t>Number</a:t>
            </a:r>
            <a:r>
              <a:rPr lang="sv-SE" sz="2400" dirty="0">
                <a:solidFill>
                  <a:schemeClr val="bg1"/>
                </a:solidFill>
              </a:rPr>
              <a:t>: 9</a:t>
            </a:r>
          </a:p>
        </p:txBody>
      </p:sp>
      <p:sp>
        <p:nvSpPr>
          <p:cNvPr id="69" name="textruta 68">
            <a:extLst>
              <a:ext uri="{FF2B5EF4-FFF2-40B4-BE49-F238E27FC236}">
                <a16:creationId xmlns:a16="http://schemas.microsoft.com/office/drawing/2014/main" id="{C630AF12-1500-E40D-A6DA-C1E1C074F511}"/>
              </a:ext>
            </a:extLst>
          </p:cNvPr>
          <p:cNvSpPr txBox="1"/>
          <p:nvPr/>
        </p:nvSpPr>
        <p:spPr>
          <a:xfrm>
            <a:off x="8624153" y="2009268"/>
            <a:ext cx="2257076" cy="461665"/>
          </a:xfrm>
          <a:prstGeom prst="rect">
            <a:avLst/>
          </a:prstGeom>
          <a:noFill/>
        </p:spPr>
        <p:txBody>
          <a:bodyPr wrap="square">
            <a:spAutoFit/>
          </a:bodyPr>
          <a:lstStyle/>
          <a:p>
            <a:r>
              <a:rPr lang="sv-SE" sz="2400" dirty="0">
                <a:solidFill>
                  <a:schemeClr val="bg1"/>
                </a:solidFill>
              </a:rPr>
              <a:t>Filip Forsberg</a:t>
            </a:r>
          </a:p>
        </p:txBody>
      </p:sp>
      <p:sp>
        <p:nvSpPr>
          <p:cNvPr id="70" name="textruta 69">
            <a:extLst>
              <a:ext uri="{FF2B5EF4-FFF2-40B4-BE49-F238E27FC236}">
                <a16:creationId xmlns:a16="http://schemas.microsoft.com/office/drawing/2014/main" id="{D20BE5E3-AA1E-5F36-04D5-07BD7A0D9F60}"/>
              </a:ext>
            </a:extLst>
          </p:cNvPr>
          <p:cNvSpPr txBox="1"/>
          <p:nvPr/>
        </p:nvSpPr>
        <p:spPr>
          <a:xfrm>
            <a:off x="8624154" y="2419476"/>
            <a:ext cx="1345638" cy="461665"/>
          </a:xfrm>
          <a:prstGeom prst="rect">
            <a:avLst/>
          </a:prstGeom>
          <a:solidFill>
            <a:srgbClr val="022B3A"/>
          </a:solidFill>
        </p:spPr>
        <p:txBody>
          <a:bodyPr wrap="square">
            <a:spAutoFit/>
          </a:bodyPr>
          <a:lstStyle/>
          <a:p>
            <a:r>
              <a:rPr lang="sv-SE" sz="2400" dirty="0">
                <a:solidFill>
                  <a:schemeClr val="bg1"/>
                </a:solidFill>
              </a:rPr>
              <a:t>Center</a:t>
            </a:r>
          </a:p>
        </p:txBody>
      </p:sp>
      <p:sp>
        <p:nvSpPr>
          <p:cNvPr id="71" name="textruta 70">
            <a:extLst>
              <a:ext uri="{FF2B5EF4-FFF2-40B4-BE49-F238E27FC236}">
                <a16:creationId xmlns:a16="http://schemas.microsoft.com/office/drawing/2014/main" id="{83DAB999-5AFC-8420-92C8-536F9CBA96A3}"/>
              </a:ext>
            </a:extLst>
          </p:cNvPr>
          <p:cNvSpPr txBox="1"/>
          <p:nvPr/>
        </p:nvSpPr>
        <p:spPr>
          <a:xfrm>
            <a:off x="10478142" y="2445205"/>
            <a:ext cx="1241641" cy="461665"/>
          </a:xfrm>
          <a:prstGeom prst="rect">
            <a:avLst/>
          </a:prstGeom>
          <a:noFill/>
        </p:spPr>
        <p:txBody>
          <a:bodyPr wrap="square">
            <a:spAutoFit/>
          </a:bodyPr>
          <a:lstStyle/>
          <a:p>
            <a:pPr algn="ctr"/>
            <a:r>
              <a:rPr lang="en-US" sz="2400" dirty="0">
                <a:solidFill>
                  <a:schemeClr val="bg1"/>
                </a:solidFill>
              </a:rPr>
              <a:t>9</a:t>
            </a:r>
            <a:r>
              <a:rPr lang="sv-SE" sz="2400" dirty="0">
                <a:solidFill>
                  <a:schemeClr val="bg1"/>
                </a:solidFill>
              </a:rPr>
              <a:t>0 PE</a:t>
            </a:r>
          </a:p>
        </p:txBody>
      </p:sp>
      <p:sp>
        <p:nvSpPr>
          <p:cNvPr id="100" name="Rektangel: rundade hörn 99">
            <a:extLst>
              <a:ext uri="{FF2B5EF4-FFF2-40B4-BE49-F238E27FC236}">
                <a16:creationId xmlns:a16="http://schemas.microsoft.com/office/drawing/2014/main" id="{D7E55DBD-9138-4BDC-94D4-1DFBC1A3BE18}"/>
              </a:ext>
            </a:extLst>
          </p:cNvPr>
          <p:cNvSpPr/>
          <p:nvPr/>
        </p:nvSpPr>
        <p:spPr>
          <a:xfrm>
            <a:off x="7293684" y="3077810"/>
            <a:ext cx="4567987" cy="2109100"/>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101" name="Rektangel: rundade hörn 100">
            <a:extLst>
              <a:ext uri="{FF2B5EF4-FFF2-40B4-BE49-F238E27FC236}">
                <a16:creationId xmlns:a16="http://schemas.microsoft.com/office/drawing/2014/main" id="{03BBC5CD-58F0-CB64-1F59-6571B290DD9A}"/>
              </a:ext>
            </a:extLst>
          </p:cNvPr>
          <p:cNvSpPr/>
          <p:nvPr/>
        </p:nvSpPr>
        <p:spPr>
          <a:xfrm>
            <a:off x="7293684" y="5294034"/>
            <a:ext cx="4567987" cy="1318955"/>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102" name="Rectangle: Rounded Corners 47">
            <a:hlinkClick r:id="rId28" action="ppaction://hlinksldjump"/>
            <a:extLst>
              <a:ext uri="{FF2B5EF4-FFF2-40B4-BE49-F238E27FC236}">
                <a16:creationId xmlns:a16="http://schemas.microsoft.com/office/drawing/2014/main" id="{A1264E48-5F6A-C670-A50D-4162E4BB8083}"/>
              </a:ext>
            </a:extLst>
          </p:cNvPr>
          <p:cNvSpPr/>
          <p:nvPr/>
        </p:nvSpPr>
        <p:spPr>
          <a:xfrm rot="10800000" flipV="1">
            <a:off x="8923842" y="5416373"/>
            <a:ext cx="1445850" cy="467992"/>
          </a:xfrm>
          <a:prstGeom prst="roundRect">
            <a:avLst/>
          </a:prstGeom>
          <a:solidFill>
            <a:srgbClr val="022B3A"/>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Player</a:t>
            </a:r>
          </a:p>
        </p:txBody>
      </p:sp>
      <p:sp>
        <p:nvSpPr>
          <p:cNvPr id="83" name="Rectangle: Rounded Corners 47">
            <a:hlinkClick r:id="rId8" action="ppaction://hlinksldjump"/>
            <a:extLst>
              <a:ext uri="{FF2B5EF4-FFF2-40B4-BE49-F238E27FC236}">
                <a16:creationId xmlns:a16="http://schemas.microsoft.com/office/drawing/2014/main" id="{A3D80B6C-6405-F284-9A95-EA470BDB0E43}"/>
              </a:ext>
            </a:extLst>
          </p:cNvPr>
          <p:cNvSpPr/>
          <p:nvPr/>
        </p:nvSpPr>
        <p:spPr>
          <a:xfrm rot="10800000" flipV="1">
            <a:off x="10409418" y="5993909"/>
            <a:ext cx="1297039" cy="467992"/>
          </a:xfrm>
          <a:prstGeom prst="roundRect">
            <a:avLst/>
          </a:prstGeom>
          <a:solidFill>
            <a:srgbClr val="022B3A"/>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Sell player</a:t>
            </a:r>
          </a:p>
        </p:txBody>
      </p:sp>
      <p:sp>
        <p:nvSpPr>
          <p:cNvPr id="84" name="Rectangle: Rounded Corners 47">
            <a:hlinkClick r:id="rId29" action="ppaction://hlinksldjump"/>
            <a:extLst>
              <a:ext uri="{FF2B5EF4-FFF2-40B4-BE49-F238E27FC236}">
                <a16:creationId xmlns:a16="http://schemas.microsoft.com/office/drawing/2014/main" id="{290F050A-D447-6B66-A83C-E32D501417DD}"/>
              </a:ext>
            </a:extLst>
          </p:cNvPr>
          <p:cNvSpPr/>
          <p:nvPr/>
        </p:nvSpPr>
        <p:spPr>
          <a:xfrm rot="10800000" flipV="1">
            <a:off x="7524492" y="5991490"/>
            <a:ext cx="2634808" cy="467992"/>
          </a:xfrm>
          <a:prstGeom prst="roundRect">
            <a:avLst/>
          </a:prstGeom>
          <a:solidFill>
            <a:srgbClr val="022B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Value: </a:t>
            </a:r>
            <a:r>
              <a:rPr lang="en-US" dirty="0" err="1">
                <a:solidFill>
                  <a:schemeClr val="bg1"/>
                </a:solidFill>
              </a:rPr>
              <a:t>xxxxxx</a:t>
            </a:r>
            <a:r>
              <a:rPr lang="en-US" dirty="0">
                <a:solidFill>
                  <a:schemeClr val="bg1"/>
                </a:solidFill>
              </a:rPr>
              <a:t> OE</a:t>
            </a:r>
          </a:p>
        </p:txBody>
      </p:sp>
      <p:sp>
        <p:nvSpPr>
          <p:cNvPr id="88" name="Content">
            <a:extLst>
              <a:ext uri="{FF2B5EF4-FFF2-40B4-BE49-F238E27FC236}">
                <a16:creationId xmlns:a16="http://schemas.microsoft.com/office/drawing/2014/main" id="{D5CCC437-7E13-6BE5-2C62-5F3C2656198D}"/>
              </a:ext>
            </a:extLst>
          </p:cNvPr>
          <p:cNvSpPr/>
          <p:nvPr/>
        </p:nvSpPr>
        <p:spPr>
          <a:xfrm>
            <a:off x="2946428" y="882474"/>
            <a:ext cx="1186261" cy="264563"/>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Center</a:t>
            </a:r>
          </a:p>
        </p:txBody>
      </p:sp>
      <p:sp>
        <p:nvSpPr>
          <p:cNvPr id="89" name="Content">
            <a:extLst>
              <a:ext uri="{FF2B5EF4-FFF2-40B4-BE49-F238E27FC236}">
                <a16:creationId xmlns:a16="http://schemas.microsoft.com/office/drawing/2014/main" id="{5C8B3298-DC25-8C91-B5FD-288CC1DB2FFD}"/>
              </a:ext>
            </a:extLst>
          </p:cNvPr>
          <p:cNvSpPr/>
          <p:nvPr/>
        </p:nvSpPr>
        <p:spPr>
          <a:xfrm>
            <a:off x="6071228" y="893780"/>
            <a:ext cx="974910" cy="264563"/>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PE</a:t>
            </a:r>
            <a:endParaRPr lang="en-US" sz="1200" dirty="0">
              <a:solidFill>
                <a:srgbClr val="000000"/>
              </a:solidFill>
              <a:latin typeface="Segoe UI" pitchFamily="34" charset="0"/>
              <a:ea typeface="Segoe UI" pitchFamily="34" charset="0"/>
              <a:cs typeface="Segoe UI" pitchFamily="34" charset="0"/>
            </a:endParaRPr>
          </a:p>
        </p:txBody>
      </p:sp>
      <p:sp>
        <p:nvSpPr>
          <p:cNvPr id="90" name="textruta 89">
            <a:extLst>
              <a:ext uri="{FF2B5EF4-FFF2-40B4-BE49-F238E27FC236}">
                <a16:creationId xmlns:a16="http://schemas.microsoft.com/office/drawing/2014/main" id="{8EC9677E-2525-E11D-1B9B-E695FAF779B4}"/>
              </a:ext>
            </a:extLst>
          </p:cNvPr>
          <p:cNvSpPr txBox="1"/>
          <p:nvPr/>
        </p:nvSpPr>
        <p:spPr>
          <a:xfrm>
            <a:off x="4782375" y="848408"/>
            <a:ext cx="1288852" cy="356196"/>
          </a:xfrm>
          <a:prstGeom prst="rect">
            <a:avLst/>
          </a:prstGeom>
          <a:noFill/>
        </p:spPr>
        <p:txBody>
          <a:bodyPr wrap="square" rtlCol="0">
            <a:spAutoFit/>
          </a:bodyPr>
          <a:lstStyle/>
          <a:p>
            <a:pPr algn="r"/>
            <a:r>
              <a:rPr lang="sv-SE" sz="1400" dirty="0">
                <a:solidFill>
                  <a:schemeClr val="bg1"/>
                </a:solidFill>
              </a:rPr>
              <a:t>Sortera efter:</a:t>
            </a:r>
          </a:p>
        </p:txBody>
      </p:sp>
      <p:sp>
        <p:nvSpPr>
          <p:cNvPr id="91" name="textruta 90">
            <a:extLst>
              <a:ext uri="{FF2B5EF4-FFF2-40B4-BE49-F238E27FC236}">
                <a16:creationId xmlns:a16="http://schemas.microsoft.com/office/drawing/2014/main" id="{29213D94-ED2F-738C-8633-C36E2706E978}"/>
              </a:ext>
            </a:extLst>
          </p:cNvPr>
          <p:cNvSpPr txBox="1"/>
          <p:nvPr/>
        </p:nvSpPr>
        <p:spPr>
          <a:xfrm>
            <a:off x="2394185" y="865419"/>
            <a:ext cx="708878" cy="356196"/>
          </a:xfrm>
          <a:prstGeom prst="rect">
            <a:avLst/>
          </a:prstGeom>
          <a:noFill/>
        </p:spPr>
        <p:txBody>
          <a:bodyPr wrap="square" rtlCol="0">
            <a:spAutoFit/>
          </a:bodyPr>
          <a:lstStyle/>
          <a:p>
            <a:r>
              <a:rPr lang="sv-SE" sz="1400" dirty="0">
                <a:solidFill>
                  <a:schemeClr val="bg1"/>
                </a:solidFill>
              </a:rPr>
              <a:t>Roll:</a:t>
            </a:r>
          </a:p>
        </p:txBody>
      </p:sp>
      <p:pic>
        <p:nvPicPr>
          <p:cNvPr id="92" name="Bildobjekt 91">
            <a:extLst>
              <a:ext uri="{FF2B5EF4-FFF2-40B4-BE49-F238E27FC236}">
                <a16:creationId xmlns:a16="http://schemas.microsoft.com/office/drawing/2014/main" id="{ADCC2E89-096B-BCDD-C43F-8E36FB7A5752}"/>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479364" y="161380"/>
            <a:ext cx="1255790" cy="708344"/>
          </a:xfrm>
          <a:prstGeom prst="rect">
            <a:avLst/>
          </a:prstGeom>
        </p:spPr>
      </p:pic>
      <p:sp>
        <p:nvSpPr>
          <p:cNvPr id="93" name="Rektangel 92">
            <a:extLst>
              <a:ext uri="{FF2B5EF4-FFF2-40B4-BE49-F238E27FC236}">
                <a16:creationId xmlns:a16="http://schemas.microsoft.com/office/drawing/2014/main" id="{731BC516-5ED8-640B-93CE-8BEE541E4A3E}"/>
              </a:ext>
            </a:extLst>
          </p:cNvPr>
          <p:cNvSpPr/>
          <p:nvPr/>
        </p:nvSpPr>
        <p:spPr>
          <a:xfrm>
            <a:off x="2614322" y="1223878"/>
            <a:ext cx="4444149" cy="490045"/>
          </a:xfrm>
          <a:prstGeom prst="rect">
            <a:avLst/>
          </a:prstGeom>
          <a:solidFill>
            <a:srgbClr val="022B3A"/>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 | C | 90 PE</a:t>
            </a:r>
          </a:p>
        </p:txBody>
      </p:sp>
      <p:sp>
        <p:nvSpPr>
          <p:cNvPr id="98" name="Rektangel: rundade hörn 97">
            <a:extLst>
              <a:ext uri="{FF2B5EF4-FFF2-40B4-BE49-F238E27FC236}">
                <a16:creationId xmlns:a16="http://schemas.microsoft.com/office/drawing/2014/main" id="{443BC6AB-CBBB-5594-3571-E89EC0BA9CB0}"/>
              </a:ext>
            </a:extLst>
          </p:cNvPr>
          <p:cNvSpPr>
            <a:spLocks noChangeAspect="1"/>
          </p:cNvSpPr>
          <p:nvPr/>
        </p:nvSpPr>
        <p:spPr>
          <a:xfrm>
            <a:off x="7481841" y="1637075"/>
            <a:ext cx="1142310" cy="1140886"/>
          </a:xfrm>
          <a:prstGeom prst="roundRect">
            <a:avLst/>
          </a:prstGeom>
          <a:blipFill dpi="0" rotWithShape="1">
            <a:blip r:embed="rId31">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textruta 102">
            <a:extLst>
              <a:ext uri="{FF2B5EF4-FFF2-40B4-BE49-F238E27FC236}">
                <a16:creationId xmlns:a16="http://schemas.microsoft.com/office/drawing/2014/main" id="{A3A691ED-1DC5-20B9-3ADA-179CAACAFD13}"/>
              </a:ext>
            </a:extLst>
          </p:cNvPr>
          <p:cNvSpPr txBox="1"/>
          <p:nvPr/>
        </p:nvSpPr>
        <p:spPr>
          <a:xfrm>
            <a:off x="7293684" y="3198157"/>
            <a:ext cx="4567987" cy="461665"/>
          </a:xfrm>
          <a:prstGeom prst="rect">
            <a:avLst/>
          </a:prstGeom>
          <a:noFill/>
        </p:spPr>
        <p:txBody>
          <a:bodyPr wrap="square">
            <a:spAutoFit/>
          </a:bodyPr>
          <a:lstStyle/>
          <a:p>
            <a:pPr algn="ctr"/>
            <a:r>
              <a:rPr lang="sv-SE" sz="2400" dirty="0" err="1">
                <a:solidFill>
                  <a:schemeClr val="bg1"/>
                </a:solidFill>
              </a:rPr>
              <a:t>Characteristics</a:t>
            </a:r>
            <a:endParaRPr lang="sv-SE" sz="2400" dirty="0">
              <a:solidFill>
                <a:schemeClr val="bg1"/>
              </a:solidFill>
            </a:endParaRPr>
          </a:p>
        </p:txBody>
      </p:sp>
      <p:sp>
        <p:nvSpPr>
          <p:cNvPr id="104" name="textruta 103">
            <a:extLst>
              <a:ext uri="{FF2B5EF4-FFF2-40B4-BE49-F238E27FC236}">
                <a16:creationId xmlns:a16="http://schemas.microsoft.com/office/drawing/2014/main" id="{08607838-2842-2F95-2991-CE3374827A03}"/>
              </a:ext>
            </a:extLst>
          </p:cNvPr>
          <p:cNvSpPr txBox="1"/>
          <p:nvPr/>
        </p:nvSpPr>
        <p:spPr>
          <a:xfrm>
            <a:off x="7481841" y="3638137"/>
            <a:ext cx="1895386" cy="461665"/>
          </a:xfrm>
          <a:prstGeom prst="rect">
            <a:avLst/>
          </a:prstGeom>
          <a:solidFill>
            <a:srgbClr val="022B3A"/>
          </a:solidFill>
        </p:spPr>
        <p:txBody>
          <a:bodyPr wrap="square">
            <a:spAutoFit/>
          </a:bodyPr>
          <a:lstStyle/>
          <a:p>
            <a:r>
              <a:rPr lang="sv-SE" sz="2400" dirty="0" err="1">
                <a:solidFill>
                  <a:schemeClr val="bg1"/>
                </a:solidFill>
              </a:rPr>
              <a:t>Shoting</a:t>
            </a:r>
            <a:r>
              <a:rPr lang="sv-SE" sz="2400" dirty="0">
                <a:solidFill>
                  <a:schemeClr val="bg1"/>
                </a:solidFill>
              </a:rPr>
              <a:t>: 8</a:t>
            </a:r>
          </a:p>
        </p:txBody>
      </p:sp>
      <p:sp>
        <p:nvSpPr>
          <p:cNvPr id="105" name="textruta 104">
            <a:extLst>
              <a:ext uri="{FF2B5EF4-FFF2-40B4-BE49-F238E27FC236}">
                <a16:creationId xmlns:a16="http://schemas.microsoft.com/office/drawing/2014/main" id="{5357540D-EF8E-C99A-82EA-0E06EB63E880}"/>
              </a:ext>
            </a:extLst>
          </p:cNvPr>
          <p:cNvSpPr txBox="1"/>
          <p:nvPr/>
        </p:nvSpPr>
        <p:spPr>
          <a:xfrm>
            <a:off x="7481841" y="4116494"/>
            <a:ext cx="1895386" cy="461665"/>
          </a:xfrm>
          <a:prstGeom prst="rect">
            <a:avLst/>
          </a:prstGeom>
          <a:solidFill>
            <a:srgbClr val="022B3A"/>
          </a:solidFill>
        </p:spPr>
        <p:txBody>
          <a:bodyPr wrap="square">
            <a:spAutoFit/>
          </a:bodyPr>
          <a:lstStyle/>
          <a:p>
            <a:r>
              <a:rPr lang="sv-SE" sz="2400" dirty="0" err="1">
                <a:solidFill>
                  <a:schemeClr val="bg1"/>
                </a:solidFill>
              </a:rPr>
              <a:t>Discipline</a:t>
            </a:r>
            <a:r>
              <a:rPr lang="sv-SE" sz="2400" dirty="0">
                <a:solidFill>
                  <a:schemeClr val="bg1"/>
                </a:solidFill>
              </a:rPr>
              <a:t>: 8</a:t>
            </a:r>
          </a:p>
        </p:txBody>
      </p:sp>
      <p:sp>
        <p:nvSpPr>
          <p:cNvPr id="106" name="textruta 105">
            <a:extLst>
              <a:ext uri="{FF2B5EF4-FFF2-40B4-BE49-F238E27FC236}">
                <a16:creationId xmlns:a16="http://schemas.microsoft.com/office/drawing/2014/main" id="{0DFA096E-30D3-97E4-E364-C99A0998D68A}"/>
              </a:ext>
            </a:extLst>
          </p:cNvPr>
          <p:cNvSpPr txBox="1"/>
          <p:nvPr/>
        </p:nvSpPr>
        <p:spPr>
          <a:xfrm>
            <a:off x="9855375" y="3657326"/>
            <a:ext cx="1895386" cy="461665"/>
          </a:xfrm>
          <a:prstGeom prst="rect">
            <a:avLst/>
          </a:prstGeom>
          <a:solidFill>
            <a:srgbClr val="022B3A"/>
          </a:solidFill>
        </p:spPr>
        <p:txBody>
          <a:bodyPr wrap="square">
            <a:spAutoFit/>
          </a:bodyPr>
          <a:lstStyle/>
          <a:p>
            <a:r>
              <a:rPr lang="sv-SE" sz="2400" dirty="0" err="1">
                <a:solidFill>
                  <a:schemeClr val="bg1"/>
                </a:solidFill>
              </a:rPr>
              <a:t>Passing</a:t>
            </a:r>
            <a:r>
              <a:rPr lang="sv-SE" sz="2400" dirty="0">
                <a:solidFill>
                  <a:schemeClr val="bg1"/>
                </a:solidFill>
              </a:rPr>
              <a:t>: 8</a:t>
            </a:r>
          </a:p>
        </p:txBody>
      </p:sp>
      <p:sp>
        <p:nvSpPr>
          <p:cNvPr id="108" name="Rektangel: rundade hörn 107">
            <a:extLst>
              <a:ext uri="{FF2B5EF4-FFF2-40B4-BE49-F238E27FC236}">
                <a16:creationId xmlns:a16="http://schemas.microsoft.com/office/drawing/2014/main" id="{82494A6E-7FEF-762D-9BA5-B358F3D9FDD9}"/>
              </a:ext>
            </a:extLst>
          </p:cNvPr>
          <p:cNvSpPr/>
          <p:nvPr/>
        </p:nvSpPr>
        <p:spPr>
          <a:xfrm>
            <a:off x="10257230" y="131600"/>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9" name="textruta 108">
            <a:extLst>
              <a:ext uri="{FF2B5EF4-FFF2-40B4-BE49-F238E27FC236}">
                <a16:creationId xmlns:a16="http://schemas.microsoft.com/office/drawing/2014/main" id="{C0023200-CA4F-7C8C-F1A7-C33C5CECCBB1}"/>
              </a:ext>
            </a:extLst>
          </p:cNvPr>
          <p:cNvSpPr txBox="1"/>
          <p:nvPr/>
        </p:nvSpPr>
        <p:spPr>
          <a:xfrm>
            <a:off x="10397864" y="137646"/>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spTree>
    <p:extLst>
      <p:ext uri="{BB962C8B-B14F-4D97-AF65-F5344CB8AC3E}">
        <p14:creationId xmlns:p14="http://schemas.microsoft.com/office/powerpoint/2010/main" val="134471847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E2B176F0-743E-AC33-1366-0A922A8E833F}"/>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ktangel 60">
            <a:extLst>
              <a:ext uri="{FF2B5EF4-FFF2-40B4-BE49-F238E27FC236}">
                <a16:creationId xmlns:a16="http://schemas.microsoft.com/office/drawing/2014/main" id="{555DE7AD-FBCF-B567-A0EA-7E515081962F}"/>
              </a:ext>
            </a:extLst>
          </p:cNvPr>
          <p:cNvSpPr/>
          <p:nvPr/>
        </p:nvSpPr>
        <p:spPr>
          <a:xfrm>
            <a:off x="0" y="1163090"/>
            <a:ext cx="2375913" cy="473985"/>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30" name="Grupp 29">
            <a:extLst>
              <a:ext uri="{FF2B5EF4-FFF2-40B4-BE49-F238E27FC236}">
                <a16:creationId xmlns:a16="http://schemas.microsoft.com/office/drawing/2014/main" id="{20C2FE61-64CF-9560-8361-0216368E3B9E}"/>
              </a:ext>
            </a:extLst>
          </p:cNvPr>
          <p:cNvGrpSpPr/>
          <p:nvPr/>
        </p:nvGrpSpPr>
        <p:grpSpPr>
          <a:xfrm>
            <a:off x="218227" y="6310065"/>
            <a:ext cx="1586606" cy="467992"/>
            <a:chOff x="218227" y="6310065"/>
            <a:chExt cx="1586606" cy="467992"/>
          </a:xfrm>
        </p:grpSpPr>
        <p:sp>
          <p:nvSpPr>
            <p:cNvPr id="31" name="Rectangle: Rounded Corners 47">
              <a:hlinkClick r:id="rId2" action="ppaction://hlinksldjump"/>
              <a:extLst>
                <a:ext uri="{FF2B5EF4-FFF2-40B4-BE49-F238E27FC236}">
                  <a16:creationId xmlns:a16="http://schemas.microsoft.com/office/drawing/2014/main" id="{8900C602-12B7-44EB-7DFB-4316597494F9}"/>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Logout</a:t>
              </a:r>
              <a:endParaRPr lang="en-US" dirty="0"/>
            </a:p>
          </p:txBody>
        </p:sp>
        <p:pic>
          <p:nvPicPr>
            <p:cNvPr id="32" name="Bild 31" descr="Ingång med hel fyllning">
              <a:extLst>
                <a:ext uri="{FF2B5EF4-FFF2-40B4-BE49-F238E27FC236}">
                  <a16:creationId xmlns:a16="http://schemas.microsoft.com/office/drawing/2014/main" id="{2EED29BF-406A-3802-363F-BA1FCA283C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227" y="6383460"/>
              <a:ext cx="321202" cy="321202"/>
            </a:xfrm>
            <a:prstGeom prst="rect">
              <a:avLst/>
            </a:prstGeom>
          </p:spPr>
        </p:pic>
      </p:grpSp>
      <p:grpSp>
        <p:nvGrpSpPr>
          <p:cNvPr id="33" name="Grupp 32">
            <a:extLst>
              <a:ext uri="{FF2B5EF4-FFF2-40B4-BE49-F238E27FC236}">
                <a16:creationId xmlns:a16="http://schemas.microsoft.com/office/drawing/2014/main" id="{548FB82F-9947-1AD0-A285-6ECE71B95473}"/>
              </a:ext>
            </a:extLst>
          </p:cNvPr>
          <p:cNvGrpSpPr/>
          <p:nvPr/>
        </p:nvGrpSpPr>
        <p:grpSpPr>
          <a:xfrm>
            <a:off x="217348" y="713560"/>
            <a:ext cx="1587485" cy="369323"/>
            <a:chOff x="217348" y="713560"/>
            <a:chExt cx="1587485" cy="369323"/>
          </a:xfrm>
        </p:grpSpPr>
        <p:sp>
          <p:nvSpPr>
            <p:cNvPr id="34" name="textruta 33">
              <a:hlinkClick r:id="rId5" action="ppaction://hlinksldjump"/>
              <a:extLst>
                <a:ext uri="{FF2B5EF4-FFF2-40B4-BE49-F238E27FC236}">
                  <a16:creationId xmlns:a16="http://schemas.microsoft.com/office/drawing/2014/main" id="{93966DCE-3934-0608-1328-8CF6F88EF037}"/>
                </a:ext>
              </a:extLst>
            </p:cNvPr>
            <p:cNvSpPr txBox="1"/>
            <p:nvPr/>
          </p:nvSpPr>
          <p:spPr>
            <a:xfrm>
              <a:off x="539428" y="713560"/>
              <a:ext cx="1265405" cy="369323"/>
            </a:xfrm>
            <a:prstGeom prst="rect">
              <a:avLst/>
            </a:prstGeom>
            <a:noFill/>
          </p:spPr>
          <p:txBody>
            <a:bodyPr wrap="square" rtlCol="0">
              <a:spAutoFit/>
            </a:bodyPr>
            <a:lstStyle/>
            <a:p>
              <a:r>
                <a:rPr lang="sv-SE" dirty="0">
                  <a:solidFill>
                    <a:schemeClr val="bg1"/>
                  </a:solidFill>
                </a:rPr>
                <a:t>Team</a:t>
              </a:r>
            </a:p>
          </p:txBody>
        </p:sp>
        <p:pic>
          <p:nvPicPr>
            <p:cNvPr id="35" name="Bild 34" descr="Ishockey med hel fyllning">
              <a:hlinkClick r:id="rId5" action="ppaction://hlinksldjump"/>
              <a:extLst>
                <a:ext uri="{FF2B5EF4-FFF2-40B4-BE49-F238E27FC236}">
                  <a16:creationId xmlns:a16="http://schemas.microsoft.com/office/drawing/2014/main" id="{812F60CA-EE66-A1E6-4A35-60CF8296C5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7348" y="737303"/>
              <a:ext cx="321203" cy="321203"/>
            </a:xfrm>
            <a:prstGeom prst="rect">
              <a:avLst/>
            </a:prstGeom>
          </p:spPr>
        </p:pic>
      </p:grpSp>
      <p:grpSp>
        <p:nvGrpSpPr>
          <p:cNvPr id="36" name="Grupp 35">
            <a:extLst>
              <a:ext uri="{FF2B5EF4-FFF2-40B4-BE49-F238E27FC236}">
                <a16:creationId xmlns:a16="http://schemas.microsoft.com/office/drawing/2014/main" id="{85ED5CB7-4F48-04E1-A475-FF39157A60F7}"/>
              </a:ext>
            </a:extLst>
          </p:cNvPr>
          <p:cNvGrpSpPr/>
          <p:nvPr/>
        </p:nvGrpSpPr>
        <p:grpSpPr>
          <a:xfrm>
            <a:off x="217347" y="1225655"/>
            <a:ext cx="1980421" cy="369323"/>
            <a:chOff x="217347" y="1225655"/>
            <a:chExt cx="1980421" cy="369323"/>
          </a:xfrm>
        </p:grpSpPr>
        <p:sp>
          <p:nvSpPr>
            <p:cNvPr id="37" name="textruta 36">
              <a:hlinkClick r:id="rId8" action="ppaction://hlinksldjump"/>
              <a:extLst>
                <a:ext uri="{FF2B5EF4-FFF2-40B4-BE49-F238E27FC236}">
                  <a16:creationId xmlns:a16="http://schemas.microsoft.com/office/drawing/2014/main" id="{48036936-2745-E147-FB97-C8E28F6EC9C3}"/>
                </a:ext>
              </a:extLst>
            </p:cNvPr>
            <p:cNvSpPr txBox="1"/>
            <p:nvPr/>
          </p:nvSpPr>
          <p:spPr>
            <a:xfrm>
              <a:off x="539429" y="1225655"/>
              <a:ext cx="1658339" cy="369323"/>
            </a:xfrm>
            <a:prstGeom prst="rect">
              <a:avLst/>
            </a:prstGeom>
            <a:noFill/>
          </p:spPr>
          <p:txBody>
            <a:bodyPr wrap="square" rtlCol="0">
              <a:spAutoFit/>
            </a:bodyPr>
            <a:lstStyle/>
            <a:p>
              <a:r>
                <a:rPr lang="sv-SE" dirty="0" err="1">
                  <a:solidFill>
                    <a:srgbClr val="00B0F0"/>
                  </a:solidFill>
                </a:rPr>
                <a:t>Manage</a:t>
              </a:r>
              <a:r>
                <a:rPr lang="sv-SE" dirty="0">
                  <a:solidFill>
                    <a:srgbClr val="00B0F0"/>
                  </a:solidFill>
                </a:rPr>
                <a:t> </a:t>
              </a:r>
              <a:r>
                <a:rPr lang="sv-SE" dirty="0" err="1">
                  <a:solidFill>
                    <a:srgbClr val="00B0F0"/>
                  </a:solidFill>
                </a:rPr>
                <a:t>players</a:t>
              </a:r>
              <a:endParaRPr lang="sv-SE" dirty="0">
                <a:solidFill>
                  <a:srgbClr val="00B0F0"/>
                </a:solidFill>
              </a:endParaRPr>
            </a:p>
          </p:txBody>
        </p:sp>
        <p:pic>
          <p:nvPicPr>
            <p:cNvPr id="38" name="Bild 37" descr="Hantel med hel fyllning">
              <a:hlinkClick r:id="rId8" action="ppaction://hlinksldjump"/>
              <a:extLst>
                <a:ext uri="{FF2B5EF4-FFF2-40B4-BE49-F238E27FC236}">
                  <a16:creationId xmlns:a16="http://schemas.microsoft.com/office/drawing/2014/main" id="{15F6F1D5-D8DE-BF48-06B5-33BE30661F3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7347" y="1249714"/>
              <a:ext cx="321204" cy="321204"/>
            </a:xfrm>
            <a:prstGeom prst="rect">
              <a:avLst/>
            </a:prstGeom>
          </p:spPr>
        </p:pic>
      </p:grpSp>
      <p:grpSp>
        <p:nvGrpSpPr>
          <p:cNvPr id="39" name="Grupp 38">
            <a:extLst>
              <a:ext uri="{FF2B5EF4-FFF2-40B4-BE49-F238E27FC236}">
                <a16:creationId xmlns:a16="http://schemas.microsoft.com/office/drawing/2014/main" id="{F5D90E03-3CAA-EB48-DEB8-3C78A9112BA7}"/>
              </a:ext>
            </a:extLst>
          </p:cNvPr>
          <p:cNvGrpSpPr/>
          <p:nvPr/>
        </p:nvGrpSpPr>
        <p:grpSpPr>
          <a:xfrm>
            <a:off x="217347" y="1739025"/>
            <a:ext cx="1586609" cy="369323"/>
            <a:chOff x="217347" y="1739025"/>
            <a:chExt cx="1586609" cy="369323"/>
          </a:xfrm>
        </p:grpSpPr>
        <p:sp>
          <p:nvSpPr>
            <p:cNvPr id="40" name="textruta 39">
              <a:hlinkClick r:id="rId11" action="ppaction://hlinksldjump"/>
              <a:extLst>
                <a:ext uri="{FF2B5EF4-FFF2-40B4-BE49-F238E27FC236}">
                  <a16:creationId xmlns:a16="http://schemas.microsoft.com/office/drawing/2014/main" id="{A1C1A165-5423-3F5D-DB35-A300E7A9015F}"/>
                </a:ext>
              </a:extLst>
            </p:cNvPr>
            <p:cNvSpPr txBox="1"/>
            <p:nvPr/>
          </p:nvSpPr>
          <p:spPr>
            <a:xfrm>
              <a:off x="538551" y="1739025"/>
              <a:ext cx="1265405" cy="369323"/>
            </a:xfrm>
            <a:prstGeom prst="rect">
              <a:avLst/>
            </a:prstGeom>
            <a:noFill/>
          </p:spPr>
          <p:txBody>
            <a:bodyPr wrap="square" rtlCol="0">
              <a:spAutoFit/>
            </a:bodyPr>
            <a:lstStyle/>
            <a:p>
              <a:r>
                <a:rPr lang="sv-SE" dirty="0">
                  <a:solidFill>
                    <a:schemeClr val="bg1"/>
                  </a:solidFill>
                </a:rPr>
                <a:t>Market</a:t>
              </a:r>
            </a:p>
          </p:txBody>
        </p:sp>
        <p:pic>
          <p:nvPicPr>
            <p:cNvPr id="41" name="Bild 40" descr="Pengar med hel fyllning">
              <a:hlinkClick r:id="rId11" action="ppaction://hlinksldjump"/>
              <a:extLst>
                <a:ext uri="{FF2B5EF4-FFF2-40B4-BE49-F238E27FC236}">
                  <a16:creationId xmlns:a16="http://schemas.microsoft.com/office/drawing/2014/main" id="{13F78CA3-6B18-C6B9-E0F1-64DF175F067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7347" y="1763084"/>
              <a:ext cx="321203" cy="321203"/>
            </a:xfrm>
            <a:prstGeom prst="rect">
              <a:avLst/>
            </a:prstGeom>
          </p:spPr>
        </p:pic>
      </p:grpSp>
      <p:grpSp>
        <p:nvGrpSpPr>
          <p:cNvPr id="42" name="Grupp 41">
            <a:extLst>
              <a:ext uri="{FF2B5EF4-FFF2-40B4-BE49-F238E27FC236}">
                <a16:creationId xmlns:a16="http://schemas.microsoft.com/office/drawing/2014/main" id="{768A8FC7-A573-9521-428A-F9822D4850FA}"/>
              </a:ext>
            </a:extLst>
          </p:cNvPr>
          <p:cNvGrpSpPr/>
          <p:nvPr/>
        </p:nvGrpSpPr>
        <p:grpSpPr>
          <a:xfrm>
            <a:off x="218226" y="139105"/>
            <a:ext cx="1176558" cy="376447"/>
            <a:chOff x="218226" y="139105"/>
            <a:chExt cx="1176558" cy="376447"/>
          </a:xfrm>
        </p:grpSpPr>
        <p:pic>
          <p:nvPicPr>
            <p:cNvPr id="43" name="Bild 42" descr="Hem med hel fyllning">
              <a:hlinkClick r:id="rId14" action="ppaction://hlinksldjump"/>
              <a:extLst>
                <a:ext uri="{FF2B5EF4-FFF2-40B4-BE49-F238E27FC236}">
                  <a16:creationId xmlns:a16="http://schemas.microsoft.com/office/drawing/2014/main" id="{6BAF7573-0222-03BD-A6A7-D3FEB9C67D0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18226" y="139105"/>
              <a:ext cx="321203" cy="321203"/>
            </a:xfrm>
            <a:prstGeom prst="rect">
              <a:avLst/>
            </a:prstGeom>
          </p:spPr>
        </p:pic>
        <p:sp>
          <p:nvSpPr>
            <p:cNvPr id="44" name="textruta 43">
              <a:hlinkClick r:id="rId14" action="ppaction://hlinksldjump"/>
              <a:extLst>
                <a:ext uri="{FF2B5EF4-FFF2-40B4-BE49-F238E27FC236}">
                  <a16:creationId xmlns:a16="http://schemas.microsoft.com/office/drawing/2014/main" id="{C5F89F5E-2137-8B6C-BE06-C87E92B666A2}"/>
                </a:ext>
              </a:extLst>
            </p:cNvPr>
            <p:cNvSpPr txBox="1"/>
            <p:nvPr/>
          </p:nvSpPr>
          <p:spPr>
            <a:xfrm>
              <a:off x="538550" y="146220"/>
              <a:ext cx="856234" cy="369332"/>
            </a:xfrm>
            <a:prstGeom prst="rect">
              <a:avLst/>
            </a:prstGeom>
            <a:noFill/>
          </p:spPr>
          <p:txBody>
            <a:bodyPr wrap="square" rtlCol="0">
              <a:spAutoFit/>
            </a:bodyPr>
            <a:lstStyle/>
            <a:p>
              <a:r>
                <a:rPr lang="sv-SE" dirty="0" err="1">
                  <a:solidFill>
                    <a:schemeClr val="bg1"/>
                  </a:solidFill>
                </a:rPr>
                <a:t>Home</a:t>
              </a:r>
              <a:endParaRPr lang="sv-SE" dirty="0">
                <a:solidFill>
                  <a:schemeClr val="bg1"/>
                </a:solidFill>
              </a:endParaRPr>
            </a:p>
          </p:txBody>
        </p:sp>
      </p:grpSp>
      <p:grpSp>
        <p:nvGrpSpPr>
          <p:cNvPr id="45" name="Grupp 44">
            <a:extLst>
              <a:ext uri="{FF2B5EF4-FFF2-40B4-BE49-F238E27FC236}">
                <a16:creationId xmlns:a16="http://schemas.microsoft.com/office/drawing/2014/main" id="{3EE231EE-7C32-BDC3-7D31-B5E1FA590EBA}"/>
              </a:ext>
            </a:extLst>
          </p:cNvPr>
          <p:cNvGrpSpPr/>
          <p:nvPr/>
        </p:nvGrpSpPr>
        <p:grpSpPr>
          <a:xfrm>
            <a:off x="217347" y="2450213"/>
            <a:ext cx="1876291" cy="369332"/>
            <a:chOff x="217347" y="2450213"/>
            <a:chExt cx="1876291" cy="369332"/>
          </a:xfrm>
        </p:grpSpPr>
        <p:sp>
          <p:nvSpPr>
            <p:cNvPr id="46" name="textruta 45">
              <a:hlinkClick r:id="rId17" action="ppaction://hlinksldjump"/>
              <a:extLst>
                <a:ext uri="{FF2B5EF4-FFF2-40B4-BE49-F238E27FC236}">
                  <a16:creationId xmlns:a16="http://schemas.microsoft.com/office/drawing/2014/main" id="{33E18B7B-2836-F7AF-E1A8-80A69E2B9E60}"/>
                </a:ext>
              </a:extLst>
            </p:cNvPr>
            <p:cNvSpPr txBox="1"/>
            <p:nvPr/>
          </p:nvSpPr>
          <p:spPr>
            <a:xfrm>
              <a:off x="538551" y="2450213"/>
              <a:ext cx="1555087" cy="369332"/>
            </a:xfrm>
            <a:prstGeom prst="rect">
              <a:avLst/>
            </a:prstGeom>
            <a:noFill/>
          </p:spPr>
          <p:txBody>
            <a:bodyPr wrap="square" rtlCol="0">
              <a:spAutoFit/>
            </a:bodyPr>
            <a:lstStyle/>
            <a:p>
              <a:r>
                <a:rPr lang="sv-SE" dirty="0" err="1">
                  <a:solidFill>
                    <a:schemeClr val="bg1"/>
                  </a:solidFill>
                </a:rPr>
                <a:t>Leaderboard</a:t>
              </a:r>
              <a:endParaRPr lang="sv-SE" dirty="0">
                <a:solidFill>
                  <a:schemeClr val="bg1"/>
                </a:solidFill>
              </a:endParaRPr>
            </a:p>
          </p:txBody>
        </p:sp>
        <p:pic>
          <p:nvPicPr>
            <p:cNvPr id="47" name="Bild 46" descr="Prispall med hel fyllning">
              <a:hlinkClick r:id="rId17" action="ppaction://hlinksldjump"/>
              <a:extLst>
                <a:ext uri="{FF2B5EF4-FFF2-40B4-BE49-F238E27FC236}">
                  <a16:creationId xmlns:a16="http://schemas.microsoft.com/office/drawing/2014/main" id="{BD8CA4F3-C136-5ADE-1363-6DD08A09A47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217347" y="2474272"/>
              <a:ext cx="321203" cy="321203"/>
            </a:xfrm>
            <a:prstGeom prst="rect">
              <a:avLst/>
            </a:prstGeom>
          </p:spPr>
        </p:pic>
      </p:grpSp>
      <p:grpSp>
        <p:nvGrpSpPr>
          <p:cNvPr id="48" name="Grupp 47">
            <a:extLst>
              <a:ext uri="{FF2B5EF4-FFF2-40B4-BE49-F238E27FC236}">
                <a16:creationId xmlns:a16="http://schemas.microsoft.com/office/drawing/2014/main" id="{EBEA41B6-0EAA-E792-1B87-9E01EE51891C}"/>
              </a:ext>
            </a:extLst>
          </p:cNvPr>
          <p:cNvGrpSpPr/>
          <p:nvPr/>
        </p:nvGrpSpPr>
        <p:grpSpPr>
          <a:xfrm>
            <a:off x="217347" y="2958199"/>
            <a:ext cx="1586609" cy="369323"/>
            <a:chOff x="217347" y="2958199"/>
            <a:chExt cx="1586609" cy="369323"/>
          </a:xfrm>
        </p:grpSpPr>
        <p:sp>
          <p:nvSpPr>
            <p:cNvPr id="49" name="textruta 48">
              <a:hlinkClick r:id="rId20" action="ppaction://hlinksldjump"/>
              <a:extLst>
                <a:ext uri="{FF2B5EF4-FFF2-40B4-BE49-F238E27FC236}">
                  <a16:creationId xmlns:a16="http://schemas.microsoft.com/office/drawing/2014/main" id="{8426A425-FA43-96C5-8130-F4AB2B688E53}"/>
                </a:ext>
              </a:extLst>
            </p:cNvPr>
            <p:cNvSpPr txBox="1"/>
            <p:nvPr/>
          </p:nvSpPr>
          <p:spPr>
            <a:xfrm>
              <a:off x="538551" y="2958199"/>
              <a:ext cx="1265405" cy="369323"/>
            </a:xfrm>
            <a:prstGeom prst="rect">
              <a:avLst/>
            </a:prstGeom>
            <a:noFill/>
          </p:spPr>
          <p:txBody>
            <a:bodyPr wrap="square" rtlCol="0">
              <a:spAutoFit/>
            </a:bodyPr>
            <a:lstStyle/>
            <a:p>
              <a:r>
                <a:rPr lang="sv-SE" dirty="0" err="1">
                  <a:solidFill>
                    <a:schemeClr val="bg1"/>
                  </a:solidFill>
                </a:rPr>
                <a:t>Statistics</a:t>
              </a:r>
              <a:endParaRPr lang="sv-SE" dirty="0">
                <a:solidFill>
                  <a:schemeClr val="bg1"/>
                </a:solidFill>
              </a:endParaRPr>
            </a:p>
          </p:txBody>
        </p:sp>
        <p:pic>
          <p:nvPicPr>
            <p:cNvPr id="50" name="Bild 49" descr="Stapeldiagram med hel fyllning">
              <a:hlinkClick r:id="rId20" action="ppaction://hlinksldjump"/>
              <a:extLst>
                <a:ext uri="{FF2B5EF4-FFF2-40B4-BE49-F238E27FC236}">
                  <a16:creationId xmlns:a16="http://schemas.microsoft.com/office/drawing/2014/main" id="{5A0A993D-F8EA-C77E-918D-AF31EA6FA82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17347" y="2982258"/>
              <a:ext cx="321203" cy="321203"/>
            </a:xfrm>
            <a:prstGeom prst="rect">
              <a:avLst/>
            </a:prstGeom>
          </p:spPr>
        </p:pic>
      </p:grpSp>
      <p:grpSp>
        <p:nvGrpSpPr>
          <p:cNvPr id="51" name="Grupp 50">
            <a:extLst>
              <a:ext uri="{FF2B5EF4-FFF2-40B4-BE49-F238E27FC236}">
                <a16:creationId xmlns:a16="http://schemas.microsoft.com/office/drawing/2014/main" id="{95EF9217-CFB9-4032-734A-3CF93B1A42FD}"/>
              </a:ext>
            </a:extLst>
          </p:cNvPr>
          <p:cNvGrpSpPr/>
          <p:nvPr/>
        </p:nvGrpSpPr>
        <p:grpSpPr>
          <a:xfrm>
            <a:off x="217347" y="3447508"/>
            <a:ext cx="1586609" cy="369323"/>
            <a:chOff x="217347" y="3447508"/>
            <a:chExt cx="1586609" cy="369323"/>
          </a:xfrm>
        </p:grpSpPr>
        <p:sp>
          <p:nvSpPr>
            <p:cNvPr id="52" name="textruta 51">
              <a:hlinkClick r:id="rId23" action="ppaction://hlinksldjump"/>
              <a:extLst>
                <a:ext uri="{FF2B5EF4-FFF2-40B4-BE49-F238E27FC236}">
                  <a16:creationId xmlns:a16="http://schemas.microsoft.com/office/drawing/2014/main" id="{759F489A-25E4-586E-17EA-75EDA621F7CC}"/>
                </a:ext>
              </a:extLst>
            </p:cNvPr>
            <p:cNvSpPr txBox="1"/>
            <p:nvPr/>
          </p:nvSpPr>
          <p:spPr>
            <a:xfrm>
              <a:off x="538551" y="3447508"/>
              <a:ext cx="1265405" cy="369323"/>
            </a:xfrm>
            <a:prstGeom prst="rect">
              <a:avLst/>
            </a:prstGeom>
            <a:noFill/>
          </p:spPr>
          <p:txBody>
            <a:bodyPr wrap="square" rtlCol="0">
              <a:spAutoFit/>
            </a:bodyPr>
            <a:lstStyle/>
            <a:p>
              <a:r>
                <a:rPr lang="sv-SE" dirty="0" err="1">
                  <a:solidFill>
                    <a:schemeClr val="bg1"/>
                  </a:solidFill>
                </a:rPr>
                <a:t>History</a:t>
              </a:r>
              <a:endParaRPr lang="sv-SE" dirty="0">
                <a:solidFill>
                  <a:schemeClr val="bg1"/>
                </a:solidFill>
              </a:endParaRPr>
            </a:p>
          </p:txBody>
        </p:sp>
        <p:pic>
          <p:nvPicPr>
            <p:cNvPr id="53" name="Bild 52" descr="Timglas 30% med hel fyllning">
              <a:hlinkClick r:id="rId23" action="ppaction://hlinksldjump"/>
              <a:extLst>
                <a:ext uri="{FF2B5EF4-FFF2-40B4-BE49-F238E27FC236}">
                  <a16:creationId xmlns:a16="http://schemas.microsoft.com/office/drawing/2014/main" id="{9A45D424-F43B-2198-C663-3387D38C26B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217347" y="3471567"/>
              <a:ext cx="321203" cy="321203"/>
            </a:xfrm>
            <a:prstGeom prst="rect">
              <a:avLst/>
            </a:prstGeom>
          </p:spPr>
        </p:pic>
      </p:grpSp>
      <p:sp>
        <p:nvSpPr>
          <p:cNvPr id="54" name="textruta 53">
            <a:extLst>
              <a:ext uri="{FF2B5EF4-FFF2-40B4-BE49-F238E27FC236}">
                <a16:creationId xmlns:a16="http://schemas.microsoft.com/office/drawing/2014/main" id="{44CEB9D2-1266-798F-78C2-8AA80936DCF7}"/>
              </a:ext>
            </a:extLst>
          </p:cNvPr>
          <p:cNvSpPr txBox="1"/>
          <p:nvPr/>
        </p:nvSpPr>
        <p:spPr>
          <a:xfrm>
            <a:off x="0" y="5815815"/>
            <a:ext cx="2373534" cy="400110"/>
          </a:xfrm>
          <a:prstGeom prst="rect">
            <a:avLst/>
          </a:prstGeom>
          <a:noFill/>
        </p:spPr>
        <p:txBody>
          <a:bodyPr wrap="square" rtlCol="0">
            <a:spAutoFit/>
          </a:bodyPr>
          <a:lstStyle/>
          <a:p>
            <a:pPr algn="ctr"/>
            <a:r>
              <a:rPr lang="en-US" sz="2000" dirty="0">
                <a:solidFill>
                  <a:schemeClr val="bg1"/>
                </a:solidFill>
              </a:rPr>
              <a:t>100000 OE</a:t>
            </a:r>
            <a:endParaRPr lang="sv-SE" sz="2000" dirty="0">
              <a:solidFill>
                <a:schemeClr val="bg1"/>
              </a:solidFill>
            </a:endParaRPr>
          </a:p>
        </p:txBody>
      </p:sp>
      <p:cxnSp>
        <p:nvCxnSpPr>
          <p:cNvPr id="55" name="Rak koppling 54">
            <a:extLst>
              <a:ext uri="{FF2B5EF4-FFF2-40B4-BE49-F238E27FC236}">
                <a16:creationId xmlns:a16="http://schemas.microsoft.com/office/drawing/2014/main" id="{A112311D-A4AD-B297-1D9D-BA7E3A0025EE}"/>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Rak koppling 55">
            <a:extLst>
              <a:ext uri="{FF2B5EF4-FFF2-40B4-BE49-F238E27FC236}">
                <a16:creationId xmlns:a16="http://schemas.microsoft.com/office/drawing/2014/main" id="{0D1F6D20-31DA-3874-67FB-90CB8EEBD2AA}"/>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Rak koppling 56">
            <a:extLst>
              <a:ext uri="{FF2B5EF4-FFF2-40B4-BE49-F238E27FC236}">
                <a16:creationId xmlns:a16="http://schemas.microsoft.com/office/drawing/2014/main" id="{1AC946F5-4F4E-51B3-4B73-BF2BFB563A5A}"/>
              </a:ext>
            </a:extLst>
          </p:cNvPr>
          <p:cNvCxnSpPr>
            <a:cxnSpLocks/>
          </p:cNvCxnSpPr>
          <p:nvPr/>
        </p:nvCxnSpPr>
        <p:spPr>
          <a:xfrm>
            <a:off x="-31905" y="22792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Rektangel: övre hörn rundade 57">
            <a:extLst>
              <a:ext uri="{FF2B5EF4-FFF2-40B4-BE49-F238E27FC236}">
                <a16:creationId xmlns:a16="http://schemas.microsoft.com/office/drawing/2014/main" id="{AD6D5A32-8ECD-8F7E-1DB1-740BFE8FD0C4}"/>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2" name="Rektangel: rundade hörn 61">
            <a:extLst>
              <a:ext uri="{FF2B5EF4-FFF2-40B4-BE49-F238E27FC236}">
                <a16:creationId xmlns:a16="http://schemas.microsoft.com/office/drawing/2014/main" id="{F1BE4C7F-FB3D-E262-0C0C-29942AA05741}"/>
              </a:ext>
            </a:extLst>
          </p:cNvPr>
          <p:cNvSpPr/>
          <p:nvPr/>
        </p:nvSpPr>
        <p:spPr>
          <a:xfrm>
            <a:off x="2272217" y="1198377"/>
            <a:ext cx="45719" cy="39749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6" name="textruta 65">
            <a:extLst>
              <a:ext uri="{FF2B5EF4-FFF2-40B4-BE49-F238E27FC236}">
                <a16:creationId xmlns:a16="http://schemas.microsoft.com/office/drawing/2014/main" id="{8B7B35E1-77D8-807D-BCB3-345D9EDD1E34}"/>
              </a:ext>
            </a:extLst>
          </p:cNvPr>
          <p:cNvSpPr txBox="1"/>
          <p:nvPr/>
        </p:nvSpPr>
        <p:spPr>
          <a:xfrm>
            <a:off x="2632190" y="878179"/>
            <a:ext cx="9229610" cy="369332"/>
          </a:xfrm>
          <a:prstGeom prst="rect">
            <a:avLst/>
          </a:prstGeom>
          <a:solidFill>
            <a:srgbClr val="022B3A"/>
          </a:solidFill>
        </p:spPr>
        <p:txBody>
          <a:bodyPr wrap="square" rtlCol="0">
            <a:spAutoFit/>
          </a:bodyPr>
          <a:lstStyle/>
          <a:p>
            <a:pPr algn="ctr"/>
            <a:r>
              <a:rPr lang="en-US" dirty="0">
                <a:solidFill>
                  <a:schemeClr val="bg1"/>
                </a:solidFill>
              </a:rPr>
              <a:t>Selected Player</a:t>
            </a:r>
            <a:endParaRPr lang="sv-SE" dirty="0">
              <a:solidFill>
                <a:schemeClr val="bg1"/>
              </a:solidFill>
            </a:endParaRPr>
          </a:p>
        </p:txBody>
      </p:sp>
      <p:sp>
        <p:nvSpPr>
          <p:cNvPr id="67" name="Rektangel: rundade hörn 66">
            <a:extLst>
              <a:ext uri="{FF2B5EF4-FFF2-40B4-BE49-F238E27FC236}">
                <a16:creationId xmlns:a16="http://schemas.microsoft.com/office/drawing/2014/main" id="{FB9BA3CF-4141-04B0-530B-62B7B52E99D5}"/>
              </a:ext>
            </a:extLst>
          </p:cNvPr>
          <p:cNvSpPr/>
          <p:nvPr/>
        </p:nvSpPr>
        <p:spPr>
          <a:xfrm>
            <a:off x="2632190" y="1327731"/>
            <a:ext cx="9229482" cy="1674535"/>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68" name="textruta 67">
            <a:extLst>
              <a:ext uri="{FF2B5EF4-FFF2-40B4-BE49-F238E27FC236}">
                <a16:creationId xmlns:a16="http://schemas.microsoft.com/office/drawing/2014/main" id="{80068C32-53C1-1379-EB89-7E7E7DE22DDD}"/>
              </a:ext>
            </a:extLst>
          </p:cNvPr>
          <p:cNvSpPr txBox="1"/>
          <p:nvPr/>
        </p:nvSpPr>
        <p:spPr>
          <a:xfrm>
            <a:off x="7900533" y="1510747"/>
            <a:ext cx="1745541" cy="461665"/>
          </a:xfrm>
          <a:prstGeom prst="rect">
            <a:avLst/>
          </a:prstGeom>
          <a:solidFill>
            <a:srgbClr val="022B3A"/>
          </a:solidFill>
        </p:spPr>
        <p:txBody>
          <a:bodyPr wrap="square">
            <a:spAutoFit/>
          </a:bodyPr>
          <a:lstStyle/>
          <a:p>
            <a:r>
              <a:rPr lang="sv-SE" sz="2400" dirty="0" err="1">
                <a:solidFill>
                  <a:schemeClr val="bg1"/>
                </a:solidFill>
              </a:rPr>
              <a:t>Number</a:t>
            </a:r>
            <a:r>
              <a:rPr lang="sv-SE" sz="2400" dirty="0">
                <a:solidFill>
                  <a:schemeClr val="bg1"/>
                </a:solidFill>
              </a:rPr>
              <a:t>: 9</a:t>
            </a:r>
          </a:p>
        </p:txBody>
      </p:sp>
      <p:sp>
        <p:nvSpPr>
          <p:cNvPr id="69" name="textruta 68">
            <a:extLst>
              <a:ext uri="{FF2B5EF4-FFF2-40B4-BE49-F238E27FC236}">
                <a16:creationId xmlns:a16="http://schemas.microsoft.com/office/drawing/2014/main" id="{C630AF12-1500-E40D-A6DA-C1E1C074F511}"/>
              </a:ext>
            </a:extLst>
          </p:cNvPr>
          <p:cNvSpPr txBox="1"/>
          <p:nvPr/>
        </p:nvSpPr>
        <p:spPr>
          <a:xfrm>
            <a:off x="7900534" y="1944889"/>
            <a:ext cx="2257076" cy="461665"/>
          </a:xfrm>
          <a:prstGeom prst="rect">
            <a:avLst/>
          </a:prstGeom>
          <a:noFill/>
        </p:spPr>
        <p:txBody>
          <a:bodyPr wrap="square">
            <a:spAutoFit/>
          </a:bodyPr>
          <a:lstStyle/>
          <a:p>
            <a:r>
              <a:rPr lang="sv-SE" sz="2400" dirty="0">
                <a:solidFill>
                  <a:schemeClr val="bg1"/>
                </a:solidFill>
              </a:rPr>
              <a:t>Filip Forsberg</a:t>
            </a:r>
          </a:p>
        </p:txBody>
      </p:sp>
      <p:sp>
        <p:nvSpPr>
          <p:cNvPr id="70" name="textruta 69">
            <a:extLst>
              <a:ext uri="{FF2B5EF4-FFF2-40B4-BE49-F238E27FC236}">
                <a16:creationId xmlns:a16="http://schemas.microsoft.com/office/drawing/2014/main" id="{D20BE5E3-AA1E-5F36-04D5-07BD7A0D9F60}"/>
              </a:ext>
            </a:extLst>
          </p:cNvPr>
          <p:cNvSpPr txBox="1"/>
          <p:nvPr/>
        </p:nvSpPr>
        <p:spPr>
          <a:xfrm>
            <a:off x="7900535" y="2355097"/>
            <a:ext cx="1345638" cy="461665"/>
          </a:xfrm>
          <a:prstGeom prst="rect">
            <a:avLst/>
          </a:prstGeom>
          <a:solidFill>
            <a:srgbClr val="022B3A"/>
          </a:solidFill>
        </p:spPr>
        <p:txBody>
          <a:bodyPr wrap="square">
            <a:spAutoFit/>
          </a:bodyPr>
          <a:lstStyle/>
          <a:p>
            <a:r>
              <a:rPr lang="sv-SE" sz="2400" dirty="0">
                <a:solidFill>
                  <a:schemeClr val="bg1"/>
                </a:solidFill>
              </a:rPr>
              <a:t>Center</a:t>
            </a:r>
          </a:p>
        </p:txBody>
      </p:sp>
      <p:sp>
        <p:nvSpPr>
          <p:cNvPr id="71" name="textruta 70">
            <a:extLst>
              <a:ext uri="{FF2B5EF4-FFF2-40B4-BE49-F238E27FC236}">
                <a16:creationId xmlns:a16="http://schemas.microsoft.com/office/drawing/2014/main" id="{83DAB999-5AFC-8420-92C8-536F9CBA96A3}"/>
              </a:ext>
            </a:extLst>
          </p:cNvPr>
          <p:cNvSpPr txBox="1"/>
          <p:nvPr/>
        </p:nvSpPr>
        <p:spPr>
          <a:xfrm>
            <a:off x="5510313" y="1531605"/>
            <a:ext cx="1241641" cy="461665"/>
          </a:xfrm>
          <a:prstGeom prst="rect">
            <a:avLst/>
          </a:prstGeom>
          <a:noFill/>
        </p:spPr>
        <p:txBody>
          <a:bodyPr wrap="square">
            <a:spAutoFit/>
          </a:bodyPr>
          <a:lstStyle/>
          <a:p>
            <a:pPr algn="ctr"/>
            <a:r>
              <a:rPr lang="en-US" sz="2400" dirty="0">
                <a:solidFill>
                  <a:schemeClr val="bg1"/>
                </a:solidFill>
              </a:rPr>
              <a:t>9</a:t>
            </a:r>
            <a:r>
              <a:rPr lang="sv-SE" sz="2400" dirty="0">
                <a:solidFill>
                  <a:schemeClr val="bg1"/>
                </a:solidFill>
              </a:rPr>
              <a:t>0 PE</a:t>
            </a:r>
          </a:p>
        </p:txBody>
      </p:sp>
      <p:sp>
        <p:nvSpPr>
          <p:cNvPr id="72" name="Rektangel: rundade hörn 71">
            <a:extLst>
              <a:ext uri="{FF2B5EF4-FFF2-40B4-BE49-F238E27FC236}">
                <a16:creationId xmlns:a16="http://schemas.microsoft.com/office/drawing/2014/main" id="{E6DAA493-94E7-302A-7DBC-2D9EA2175AEC}"/>
              </a:ext>
            </a:extLst>
          </p:cNvPr>
          <p:cNvSpPr/>
          <p:nvPr/>
        </p:nvSpPr>
        <p:spPr>
          <a:xfrm>
            <a:off x="2632190" y="3077810"/>
            <a:ext cx="9229481" cy="2689470"/>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73" name="Rektangel: rundade hörn 72">
            <a:extLst>
              <a:ext uri="{FF2B5EF4-FFF2-40B4-BE49-F238E27FC236}">
                <a16:creationId xmlns:a16="http://schemas.microsoft.com/office/drawing/2014/main" id="{6DEC6406-9D8B-8AD6-1A1C-954D8B6BA9F4}"/>
              </a:ext>
            </a:extLst>
          </p:cNvPr>
          <p:cNvSpPr/>
          <p:nvPr/>
        </p:nvSpPr>
        <p:spPr>
          <a:xfrm>
            <a:off x="3436538" y="3816831"/>
            <a:ext cx="1256905" cy="63500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2D050"/>
                </a:solidFill>
              </a:rPr>
              <a:t>1 - 2 PE</a:t>
            </a:r>
            <a:endParaRPr lang="sv-SE" dirty="0">
              <a:solidFill>
                <a:srgbClr val="92D050"/>
              </a:solidFill>
            </a:endParaRPr>
          </a:p>
        </p:txBody>
      </p:sp>
      <p:sp>
        <p:nvSpPr>
          <p:cNvPr id="74" name="Rektangel: rundade hörn 73">
            <a:extLst>
              <a:ext uri="{FF2B5EF4-FFF2-40B4-BE49-F238E27FC236}">
                <a16:creationId xmlns:a16="http://schemas.microsoft.com/office/drawing/2014/main" id="{179A1DBA-E773-8291-BD9A-C5BA9BEDC960}"/>
              </a:ext>
            </a:extLst>
          </p:cNvPr>
          <p:cNvSpPr/>
          <p:nvPr/>
        </p:nvSpPr>
        <p:spPr>
          <a:xfrm>
            <a:off x="6448418" y="3249122"/>
            <a:ext cx="1597023" cy="662812"/>
          </a:xfrm>
          <a:prstGeom prst="roundRect">
            <a:avLst/>
          </a:prstGeom>
          <a:solidFill>
            <a:srgbClr val="022B3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err="1">
                <a:solidFill>
                  <a:srgbClr val="FF0000"/>
                </a:solidFill>
              </a:rPr>
              <a:t>Advanced</a:t>
            </a:r>
            <a:endParaRPr lang="sv-SE" dirty="0">
              <a:solidFill>
                <a:srgbClr val="FF0000"/>
              </a:solidFill>
            </a:endParaRPr>
          </a:p>
          <a:p>
            <a:pPr algn="ctr"/>
            <a:r>
              <a:rPr lang="sv-SE" dirty="0">
                <a:solidFill>
                  <a:srgbClr val="00B050"/>
                </a:solidFill>
              </a:rPr>
              <a:t>40000 OE</a:t>
            </a:r>
          </a:p>
        </p:txBody>
      </p:sp>
      <p:sp>
        <p:nvSpPr>
          <p:cNvPr id="75" name="Rektangel: rundade hörn 74">
            <a:extLst>
              <a:ext uri="{FF2B5EF4-FFF2-40B4-BE49-F238E27FC236}">
                <a16:creationId xmlns:a16="http://schemas.microsoft.com/office/drawing/2014/main" id="{1F4B7CE0-593F-56FD-2EB0-A7D12971862D}"/>
              </a:ext>
            </a:extLst>
          </p:cNvPr>
          <p:cNvSpPr/>
          <p:nvPr/>
        </p:nvSpPr>
        <p:spPr>
          <a:xfrm>
            <a:off x="6510572" y="3811736"/>
            <a:ext cx="1447817" cy="645192"/>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2D050"/>
                </a:solidFill>
              </a:rPr>
              <a:t>2 - 5 PE</a:t>
            </a:r>
            <a:endParaRPr lang="sv-SE" dirty="0">
              <a:solidFill>
                <a:srgbClr val="92D050"/>
              </a:solidFill>
            </a:endParaRPr>
          </a:p>
        </p:txBody>
      </p:sp>
      <p:sp>
        <p:nvSpPr>
          <p:cNvPr id="76" name="Rektangel: rundade hörn 75">
            <a:extLst>
              <a:ext uri="{FF2B5EF4-FFF2-40B4-BE49-F238E27FC236}">
                <a16:creationId xmlns:a16="http://schemas.microsoft.com/office/drawing/2014/main" id="{180CCCC0-EAEB-80D0-A4C5-987A1C0D9652}"/>
              </a:ext>
            </a:extLst>
          </p:cNvPr>
          <p:cNvSpPr/>
          <p:nvPr/>
        </p:nvSpPr>
        <p:spPr>
          <a:xfrm>
            <a:off x="9678065" y="3825013"/>
            <a:ext cx="1447817" cy="633182"/>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2D050"/>
                </a:solidFill>
              </a:rPr>
              <a:t>5 - 10 PE</a:t>
            </a:r>
            <a:endParaRPr lang="sv-SE" dirty="0">
              <a:solidFill>
                <a:srgbClr val="92D050"/>
              </a:solidFill>
            </a:endParaRPr>
          </a:p>
        </p:txBody>
      </p:sp>
      <p:sp>
        <p:nvSpPr>
          <p:cNvPr id="77" name="textruta 76">
            <a:extLst>
              <a:ext uri="{FF2B5EF4-FFF2-40B4-BE49-F238E27FC236}">
                <a16:creationId xmlns:a16="http://schemas.microsoft.com/office/drawing/2014/main" id="{13348A53-BA8A-20D0-3E33-D736D5A598F0}"/>
              </a:ext>
            </a:extLst>
          </p:cNvPr>
          <p:cNvSpPr txBox="1"/>
          <p:nvPr/>
        </p:nvSpPr>
        <p:spPr>
          <a:xfrm>
            <a:off x="3462665" y="3265603"/>
            <a:ext cx="1230778" cy="646331"/>
          </a:xfrm>
          <a:prstGeom prst="rect">
            <a:avLst/>
          </a:prstGeom>
          <a:solidFill>
            <a:srgbClr val="022B3A"/>
          </a:solidFill>
        </p:spPr>
        <p:txBody>
          <a:bodyPr wrap="square" rtlCol="0">
            <a:spAutoFit/>
          </a:bodyPr>
          <a:lstStyle/>
          <a:p>
            <a:pPr algn="ctr"/>
            <a:r>
              <a:rPr lang="en-US" dirty="0">
                <a:solidFill>
                  <a:srgbClr val="00B0F0"/>
                </a:solidFill>
              </a:rPr>
              <a:t>Basic </a:t>
            </a:r>
          </a:p>
          <a:p>
            <a:pPr algn="ctr"/>
            <a:r>
              <a:rPr lang="en-US" dirty="0">
                <a:solidFill>
                  <a:srgbClr val="00B050"/>
                </a:solidFill>
              </a:rPr>
              <a:t>20000 OE</a:t>
            </a:r>
            <a:endParaRPr lang="sv-SE" dirty="0">
              <a:solidFill>
                <a:srgbClr val="00B050"/>
              </a:solidFill>
            </a:endParaRPr>
          </a:p>
        </p:txBody>
      </p:sp>
      <p:sp>
        <p:nvSpPr>
          <p:cNvPr id="78" name="textruta 77">
            <a:extLst>
              <a:ext uri="{FF2B5EF4-FFF2-40B4-BE49-F238E27FC236}">
                <a16:creationId xmlns:a16="http://schemas.microsoft.com/office/drawing/2014/main" id="{59CF8FA8-450A-0745-FEAB-8AF0BFCF06DA}"/>
              </a:ext>
            </a:extLst>
          </p:cNvPr>
          <p:cNvSpPr txBox="1"/>
          <p:nvPr/>
        </p:nvSpPr>
        <p:spPr>
          <a:xfrm>
            <a:off x="9714370" y="3258782"/>
            <a:ext cx="1356652" cy="646331"/>
          </a:xfrm>
          <a:prstGeom prst="rect">
            <a:avLst/>
          </a:prstGeom>
          <a:noFill/>
        </p:spPr>
        <p:txBody>
          <a:bodyPr wrap="square" rtlCol="0">
            <a:spAutoFit/>
          </a:bodyPr>
          <a:lstStyle/>
          <a:p>
            <a:pPr algn="ctr"/>
            <a:r>
              <a:rPr lang="en-US" dirty="0">
                <a:solidFill>
                  <a:srgbClr val="FFFF00"/>
                </a:solidFill>
              </a:rPr>
              <a:t>Elite </a:t>
            </a:r>
          </a:p>
          <a:p>
            <a:pPr algn="ctr"/>
            <a:r>
              <a:rPr lang="en-US" dirty="0">
                <a:solidFill>
                  <a:srgbClr val="FF0000"/>
                </a:solidFill>
              </a:rPr>
              <a:t>100001 OE</a:t>
            </a:r>
            <a:endParaRPr lang="sv-SE" dirty="0">
              <a:solidFill>
                <a:srgbClr val="FF0000"/>
              </a:solidFill>
            </a:endParaRPr>
          </a:p>
        </p:txBody>
      </p:sp>
      <p:sp>
        <p:nvSpPr>
          <p:cNvPr id="79" name="Rektangel: rundade hörn 78">
            <a:extLst>
              <a:ext uri="{FF2B5EF4-FFF2-40B4-BE49-F238E27FC236}">
                <a16:creationId xmlns:a16="http://schemas.microsoft.com/office/drawing/2014/main" id="{52F0B180-D3F4-728E-6624-43E3B92BB1EF}"/>
              </a:ext>
            </a:extLst>
          </p:cNvPr>
          <p:cNvSpPr/>
          <p:nvPr/>
        </p:nvSpPr>
        <p:spPr>
          <a:xfrm>
            <a:off x="3438119" y="4555852"/>
            <a:ext cx="1258773" cy="635003"/>
          </a:xfrm>
          <a:prstGeom prst="roundRect">
            <a:avLst/>
          </a:prstGeom>
          <a:solidFill>
            <a:srgbClr val="022B3A"/>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Buy</a:t>
            </a:r>
            <a:endParaRPr lang="sv-SE" dirty="0">
              <a:solidFill>
                <a:schemeClr val="bg1"/>
              </a:solidFill>
            </a:endParaRPr>
          </a:p>
        </p:txBody>
      </p:sp>
      <p:sp>
        <p:nvSpPr>
          <p:cNvPr id="82" name="Rektangel: rundade hörn 81">
            <a:extLst>
              <a:ext uri="{FF2B5EF4-FFF2-40B4-BE49-F238E27FC236}">
                <a16:creationId xmlns:a16="http://schemas.microsoft.com/office/drawing/2014/main" id="{31780FD0-884E-A2C0-2DDC-637E8F4ADAB8}"/>
              </a:ext>
            </a:extLst>
          </p:cNvPr>
          <p:cNvSpPr/>
          <p:nvPr/>
        </p:nvSpPr>
        <p:spPr>
          <a:xfrm>
            <a:off x="2632190" y="5842823"/>
            <a:ext cx="9229481" cy="770165"/>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83" name="Rectangle: Rounded Corners 47">
            <a:hlinkClick r:id="rId8" action="ppaction://hlinksldjump"/>
            <a:extLst>
              <a:ext uri="{FF2B5EF4-FFF2-40B4-BE49-F238E27FC236}">
                <a16:creationId xmlns:a16="http://schemas.microsoft.com/office/drawing/2014/main" id="{A3D80B6C-6405-F284-9A95-EA470BDB0E43}"/>
              </a:ext>
            </a:extLst>
          </p:cNvPr>
          <p:cNvSpPr/>
          <p:nvPr/>
        </p:nvSpPr>
        <p:spPr>
          <a:xfrm rot="10800000" flipV="1">
            <a:off x="6585959" y="5975785"/>
            <a:ext cx="1297039" cy="467992"/>
          </a:xfrm>
          <a:prstGeom prst="roundRect">
            <a:avLst/>
          </a:prstGeom>
          <a:solidFill>
            <a:srgbClr val="022B3A"/>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Done</a:t>
            </a:r>
          </a:p>
        </p:txBody>
      </p:sp>
      <p:pic>
        <p:nvPicPr>
          <p:cNvPr id="92" name="Bildobjekt 91">
            <a:extLst>
              <a:ext uri="{FF2B5EF4-FFF2-40B4-BE49-F238E27FC236}">
                <a16:creationId xmlns:a16="http://schemas.microsoft.com/office/drawing/2014/main" id="{ADCC2E89-096B-BCDD-C43F-8E36FB7A5752}"/>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479364" y="161380"/>
            <a:ext cx="1255790" cy="708344"/>
          </a:xfrm>
          <a:prstGeom prst="rect">
            <a:avLst/>
          </a:prstGeom>
        </p:spPr>
      </p:pic>
      <p:sp>
        <p:nvSpPr>
          <p:cNvPr id="94" name="Rektangel: rundade hörn 93">
            <a:extLst>
              <a:ext uri="{FF2B5EF4-FFF2-40B4-BE49-F238E27FC236}">
                <a16:creationId xmlns:a16="http://schemas.microsoft.com/office/drawing/2014/main" id="{04CD5900-D2E4-5656-45BF-A79E29C396F5}"/>
              </a:ext>
            </a:extLst>
          </p:cNvPr>
          <p:cNvSpPr/>
          <p:nvPr/>
        </p:nvSpPr>
        <p:spPr>
          <a:xfrm>
            <a:off x="6605093" y="4451834"/>
            <a:ext cx="1258773" cy="635003"/>
          </a:xfrm>
          <a:prstGeom prst="roundRect">
            <a:avLst/>
          </a:prstGeom>
          <a:solidFill>
            <a:srgbClr val="022B3A"/>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Buy</a:t>
            </a:r>
            <a:endParaRPr lang="sv-SE" dirty="0">
              <a:solidFill>
                <a:schemeClr val="bg1"/>
              </a:solidFill>
            </a:endParaRPr>
          </a:p>
        </p:txBody>
      </p:sp>
      <p:sp>
        <p:nvSpPr>
          <p:cNvPr id="95" name="Rektangel: rundade hörn 94">
            <a:extLst>
              <a:ext uri="{FF2B5EF4-FFF2-40B4-BE49-F238E27FC236}">
                <a16:creationId xmlns:a16="http://schemas.microsoft.com/office/drawing/2014/main" id="{2C75ED20-C22C-884B-EB4A-31BCC8349761}"/>
              </a:ext>
            </a:extLst>
          </p:cNvPr>
          <p:cNvSpPr/>
          <p:nvPr/>
        </p:nvSpPr>
        <p:spPr>
          <a:xfrm>
            <a:off x="9772586" y="4478181"/>
            <a:ext cx="1258773" cy="635003"/>
          </a:xfrm>
          <a:prstGeom prst="roundRect">
            <a:avLst/>
          </a:prstGeom>
          <a:solidFill>
            <a:srgbClr val="022B3A"/>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Buy</a:t>
            </a:r>
            <a:endParaRPr lang="sv-SE" dirty="0">
              <a:solidFill>
                <a:schemeClr val="bg1"/>
              </a:solidFill>
            </a:endParaRPr>
          </a:p>
        </p:txBody>
      </p:sp>
      <p:sp>
        <p:nvSpPr>
          <p:cNvPr id="98" name="Rektangel: rundade hörn 97">
            <a:extLst>
              <a:ext uri="{FF2B5EF4-FFF2-40B4-BE49-F238E27FC236}">
                <a16:creationId xmlns:a16="http://schemas.microsoft.com/office/drawing/2014/main" id="{443BC6AB-CBBB-5594-3571-E89EC0BA9CB0}"/>
              </a:ext>
            </a:extLst>
          </p:cNvPr>
          <p:cNvSpPr>
            <a:spLocks noChangeAspect="1"/>
          </p:cNvSpPr>
          <p:nvPr/>
        </p:nvSpPr>
        <p:spPr>
          <a:xfrm>
            <a:off x="6668292" y="1605278"/>
            <a:ext cx="1142310" cy="1140886"/>
          </a:xfrm>
          <a:prstGeom prst="roundRect">
            <a:avLst/>
          </a:prstGeom>
          <a:blipFill dpi="0" rotWithShape="1">
            <a:blip r:embed="rId2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ektangel: rundade hörn 1">
            <a:extLst>
              <a:ext uri="{FF2B5EF4-FFF2-40B4-BE49-F238E27FC236}">
                <a16:creationId xmlns:a16="http://schemas.microsoft.com/office/drawing/2014/main" id="{11C4FDA1-4098-C8E6-2F91-DCBF6E98DD86}"/>
              </a:ext>
            </a:extLst>
          </p:cNvPr>
          <p:cNvSpPr/>
          <p:nvPr/>
        </p:nvSpPr>
        <p:spPr>
          <a:xfrm>
            <a:off x="10257230" y="131600"/>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ruta 2">
            <a:extLst>
              <a:ext uri="{FF2B5EF4-FFF2-40B4-BE49-F238E27FC236}">
                <a16:creationId xmlns:a16="http://schemas.microsoft.com/office/drawing/2014/main" id="{C7BE593F-201D-B6E6-01E9-E7A7A1F3A3B7}"/>
              </a:ext>
            </a:extLst>
          </p:cNvPr>
          <p:cNvSpPr txBox="1"/>
          <p:nvPr/>
        </p:nvSpPr>
        <p:spPr>
          <a:xfrm>
            <a:off x="10397864" y="137646"/>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cxnSp>
        <p:nvCxnSpPr>
          <p:cNvPr id="5" name="Rak koppling 4">
            <a:extLst>
              <a:ext uri="{FF2B5EF4-FFF2-40B4-BE49-F238E27FC236}">
                <a16:creationId xmlns:a16="http://schemas.microsoft.com/office/drawing/2014/main" id="{259F2136-608E-2DE5-67AC-F27A66940DB8}"/>
              </a:ext>
            </a:extLst>
          </p:cNvPr>
          <p:cNvCxnSpPr>
            <a:cxnSpLocks/>
          </p:cNvCxnSpPr>
          <p:nvPr/>
        </p:nvCxnSpPr>
        <p:spPr>
          <a:xfrm>
            <a:off x="5435600" y="3075939"/>
            <a:ext cx="0" cy="2691341"/>
          </a:xfrm>
          <a:prstGeom prst="line">
            <a:avLst/>
          </a:prstGeom>
          <a:ln w="38100">
            <a:solidFill>
              <a:srgbClr val="1B222A"/>
            </a:solidFill>
          </a:ln>
        </p:spPr>
        <p:style>
          <a:lnRef idx="1">
            <a:schemeClr val="dk1"/>
          </a:lnRef>
          <a:fillRef idx="0">
            <a:schemeClr val="dk1"/>
          </a:fillRef>
          <a:effectRef idx="0">
            <a:schemeClr val="dk1"/>
          </a:effectRef>
          <a:fontRef idx="minor">
            <a:schemeClr val="tx1"/>
          </a:fontRef>
        </p:style>
      </p:cxnSp>
      <p:cxnSp>
        <p:nvCxnSpPr>
          <p:cNvPr id="6" name="Rak koppling 5">
            <a:extLst>
              <a:ext uri="{FF2B5EF4-FFF2-40B4-BE49-F238E27FC236}">
                <a16:creationId xmlns:a16="http://schemas.microsoft.com/office/drawing/2014/main" id="{551CE153-A37E-FFC8-3150-E5ACE765AD10}"/>
              </a:ext>
            </a:extLst>
          </p:cNvPr>
          <p:cNvCxnSpPr>
            <a:cxnSpLocks/>
          </p:cNvCxnSpPr>
          <p:nvPr/>
        </p:nvCxnSpPr>
        <p:spPr>
          <a:xfrm>
            <a:off x="8991600" y="3075939"/>
            <a:ext cx="0" cy="2691341"/>
          </a:xfrm>
          <a:prstGeom prst="line">
            <a:avLst/>
          </a:prstGeom>
          <a:ln w="38100">
            <a:solidFill>
              <a:srgbClr val="1B222A"/>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376921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0EE1EF6E-B610-A1C5-039B-793D193C1C45}"/>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upp 29">
            <a:extLst>
              <a:ext uri="{FF2B5EF4-FFF2-40B4-BE49-F238E27FC236}">
                <a16:creationId xmlns:a16="http://schemas.microsoft.com/office/drawing/2014/main" id="{4F4CC966-C063-830E-F2B6-1CD87FBD5396}"/>
              </a:ext>
            </a:extLst>
          </p:cNvPr>
          <p:cNvGrpSpPr/>
          <p:nvPr/>
        </p:nvGrpSpPr>
        <p:grpSpPr>
          <a:xfrm>
            <a:off x="218227" y="6310065"/>
            <a:ext cx="1586606" cy="467992"/>
            <a:chOff x="218227" y="6310065"/>
            <a:chExt cx="1586606" cy="467992"/>
          </a:xfrm>
        </p:grpSpPr>
        <p:sp>
          <p:nvSpPr>
            <p:cNvPr id="31" name="Rectangle: Rounded Corners 47">
              <a:hlinkClick r:id="rId2" action="ppaction://hlinksldjump"/>
              <a:extLst>
                <a:ext uri="{FF2B5EF4-FFF2-40B4-BE49-F238E27FC236}">
                  <a16:creationId xmlns:a16="http://schemas.microsoft.com/office/drawing/2014/main" id="{3A60E275-F121-6165-426B-5C3CA5F9903A}"/>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Logout</a:t>
              </a:r>
              <a:endParaRPr lang="en-US" dirty="0"/>
            </a:p>
          </p:txBody>
        </p:sp>
        <p:pic>
          <p:nvPicPr>
            <p:cNvPr id="32" name="Bild 31" descr="Ingång med hel fyllning">
              <a:extLst>
                <a:ext uri="{FF2B5EF4-FFF2-40B4-BE49-F238E27FC236}">
                  <a16:creationId xmlns:a16="http://schemas.microsoft.com/office/drawing/2014/main" id="{A574381C-DC01-30C3-4121-B9A676337A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227" y="6383460"/>
              <a:ext cx="321202" cy="321202"/>
            </a:xfrm>
            <a:prstGeom prst="rect">
              <a:avLst/>
            </a:prstGeom>
          </p:spPr>
        </p:pic>
      </p:grpSp>
      <p:sp>
        <p:nvSpPr>
          <p:cNvPr id="59" name="Rektangel 58">
            <a:extLst>
              <a:ext uri="{FF2B5EF4-FFF2-40B4-BE49-F238E27FC236}">
                <a16:creationId xmlns:a16="http://schemas.microsoft.com/office/drawing/2014/main" id="{DDC52EF4-8593-5390-C79F-3F571CA81A96}"/>
              </a:ext>
            </a:extLst>
          </p:cNvPr>
          <p:cNvSpPr/>
          <p:nvPr/>
        </p:nvSpPr>
        <p:spPr>
          <a:xfrm>
            <a:off x="-2379" y="1683434"/>
            <a:ext cx="2375913" cy="473985"/>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33" name="Grupp 32">
            <a:extLst>
              <a:ext uri="{FF2B5EF4-FFF2-40B4-BE49-F238E27FC236}">
                <a16:creationId xmlns:a16="http://schemas.microsoft.com/office/drawing/2014/main" id="{09491E91-393C-2E63-8586-F3B49B814A60}"/>
              </a:ext>
            </a:extLst>
          </p:cNvPr>
          <p:cNvGrpSpPr/>
          <p:nvPr/>
        </p:nvGrpSpPr>
        <p:grpSpPr>
          <a:xfrm>
            <a:off x="217348" y="713560"/>
            <a:ext cx="1587485" cy="369323"/>
            <a:chOff x="217348" y="713560"/>
            <a:chExt cx="1587485" cy="369323"/>
          </a:xfrm>
        </p:grpSpPr>
        <p:sp>
          <p:nvSpPr>
            <p:cNvPr id="34" name="textruta 33">
              <a:hlinkClick r:id="rId5" action="ppaction://hlinksldjump"/>
              <a:extLst>
                <a:ext uri="{FF2B5EF4-FFF2-40B4-BE49-F238E27FC236}">
                  <a16:creationId xmlns:a16="http://schemas.microsoft.com/office/drawing/2014/main" id="{3AEB273E-C95E-3DCA-BBA3-26C8A97BDBDE}"/>
                </a:ext>
              </a:extLst>
            </p:cNvPr>
            <p:cNvSpPr txBox="1"/>
            <p:nvPr/>
          </p:nvSpPr>
          <p:spPr>
            <a:xfrm>
              <a:off x="539428" y="713560"/>
              <a:ext cx="1265405" cy="369323"/>
            </a:xfrm>
            <a:prstGeom prst="rect">
              <a:avLst/>
            </a:prstGeom>
            <a:noFill/>
          </p:spPr>
          <p:txBody>
            <a:bodyPr wrap="square" rtlCol="0">
              <a:spAutoFit/>
            </a:bodyPr>
            <a:lstStyle/>
            <a:p>
              <a:r>
                <a:rPr lang="sv-SE" dirty="0">
                  <a:solidFill>
                    <a:schemeClr val="bg1"/>
                  </a:solidFill>
                </a:rPr>
                <a:t>Team</a:t>
              </a:r>
            </a:p>
          </p:txBody>
        </p:sp>
        <p:pic>
          <p:nvPicPr>
            <p:cNvPr id="35" name="Bild 34" descr="Ishockey med hel fyllning">
              <a:hlinkClick r:id="rId5" action="ppaction://hlinksldjump"/>
              <a:extLst>
                <a:ext uri="{FF2B5EF4-FFF2-40B4-BE49-F238E27FC236}">
                  <a16:creationId xmlns:a16="http://schemas.microsoft.com/office/drawing/2014/main" id="{475B3311-C130-1F5E-894F-07D89883C0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7348" y="737303"/>
              <a:ext cx="321203" cy="321203"/>
            </a:xfrm>
            <a:prstGeom prst="rect">
              <a:avLst/>
            </a:prstGeom>
          </p:spPr>
        </p:pic>
      </p:grpSp>
      <p:grpSp>
        <p:nvGrpSpPr>
          <p:cNvPr id="36" name="Grupp 35">
            <a:extLst>
              <a:ext uri="{FF2B5EF4-FFF2-40B4-BE49-F238E27FC236}">
                <a16:creationId xmlns:a16="http://schemas.microsoft.com/office/drawing/2014/main" id="{9A94A82F-5DD9-A4CC-830B-318AE3AC115C}"/>
              </a:ext>
            </a:extLst>
          </p:cNvPr>
          <p:cNvGrpSpPr/>
          <p:nvPr/>
        </p:nvGrpSpPr>
        <p:grpSpPr>
          <a:xfrm>
            <a:off x="217347" y="1225655"/>
            <a:ext cx="1980421" cy="369323"/>
            <a:chOff x="217347" y="1225655"/>
            <a:chExt cx="1980421" cy="369323"/>
          </a:xfrm>
        </p:grpSpPr>
        <p:sp>
          <p:nvSpPr>
            <p:cNvPr id="37" name="textruta 36">
              <a:hlinkClick r:id="rId8" action="ppaction://hlinksldjump"/>
              <a:extLst>
                <a:ext uri="{FF2B5EF4-FFF2-40B4-BE49-F238E27FC236}">
                  <a16:creationId xmlns:a16="http://schemas.microsoft.com/office/drawing/2014/main" id="{4526CDDB-C041-6C8A-0B0B-52AE385CF684}"/>
                </a:ext>
              </a:extLst>
            </p:cNvPr>
            <p:cNvSpPr txBox="1"/>
            <p:nvPr/>
          </p:nvSpPr>
          <p:spPr>
            <a:xfrm>
              <a:off x="539429" y="1225655"/>
              <a:ext cx="1658339" cy="369323"/>
            </a:xfrm>
            <a:prstGeom prst="rect">
              <a:avLst/>
            </a:prstGeom>
            <a:noFill/>
          </p:spPr>
          <p:txBody>
            <a:bodyPr wrap="square" rtlCol="0">
              <a:spAutoFit/>
            </a:bodyPr>
            <a:lstStyle/>
            <a:p>
              <a:r>
                <a:rPr lang="sv-SE" dirty="0" err="1">
                  <a:solidFill>
                    <a:schemeClr val="bg1"/>
                  </a:solidFill>
                </a:rPr>
                <a:t>Manage</a:t>
              </a:r>
              <a:r>
                <a:rPr lang="sv-SE" dirty="0">
                  <a:solidFill>
                    <a:schemeClr val="bg1"/>
                  </a:solidFill>
                </a:rPr>
                <a:t> </a:t>
              </a:r>
              <a:r>
                <a:rPr lang="sv-SE" dirty="0" err="1">
                  <a:solidFill>
                    <a:schemeClr val="bg1"/>
                  </a:solidFill>
                </a:rPr>
                <a:t>players</a:t>
              </a:r>
              <a:endParaRPr lang="sv-SE" dirty="0">
                <a:solidFill>
                  <a:schemeClr val="bg1"/>
                </a:solidFill>
              </a:endParaRPr>
            </a:p>
          </p:txBody>
        </p:sp>
        <p:pic>
          <p:nvPicPr>
            <p:cNvPr id="38" name="Bild 37" descr="Hantel med hel fyllning">
              <a:hlinkClick r:id="rId8" action="ppaction://hlinksldjump"/>
              <a:extLst>
                <a:ext uri="{FF2B5EF4-FFF2-40B4-BE49-F238E27FC236}">
                  <a16:creationId xmlns:a16="http://schemas.microsoft.com/office/drawing/2014/main" id="{2F8445C1-69DF-8D93-8D47-7F7C303C5EA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7347" y="1249714"/>
              <a:ext cx="321204" cy="321204"/>
            </a:xfrm>
            <a:prstGeom prst="rect">
              <a:avLst/>
            </a:prstGeom>
          </p:spPr>
        </p:pic>
      </p:grpSp>
      <p:grpSp>
        <p:nvGrpSpPr>
          <p:cNvPr id="39" name="Grupp 38">
            <a:extLst>
              <a:ext uri="{FF2B5EF4-FFF2-40B4-BE49-F238E27FC236}">
                <a16:creationId xmlns:a16="http://schemas.microsoft.com/office/drawing/2014/main" id="{94ACDF5E-37E9-EC45-6336-426611755027}"/>
              </a:ext>
            </a:extLst>
          </p:cNvPr>
          <p:cNvGrpSpPr/>
          <p:nvPr/>
        </p:nvGrpSpPr>
        <p:grpSpPr>
          <a:xfrm>
            <a:off x="217347" y="1739025"/>
            <a:ext cx="1586609" cy="369323"/>
            <a:chOff x="217347" y="1739025"/>
            <a:chExt cx="1586609" cy="369323"/>
          </a:xfrm>
        </p:grpSpPr>
        <p:sp>
          <p:nvSpPr>
            <p:cNvPr id="40" name="textruta 39">
              <a:hlinkClick r:id="rId11" action="ppaction://hlinksldjump"/>
              <a:extLst>
                <a:ext uri="{FF2B5EF4-FFF2-40B4-BE49-F238E27FC236}">
                  <a16:creationId xmlns:a16="http://schemas.microsoft.com/office/drawing/2014/main" id="{BB56DF56-9020-FC69-F747-6AAC045AB8C6}"/>
                </a:ext>
              </a:extLst>
            </p:cNvPr>
            <p:cNvSpPr txBox="1"/>
            <p:nvPr/>
          </p:nvSpPr>
          <p:spPr>
            <a:xfrm>
              <a:off x="538551" y="1739025"/>
              <a:ext cx="1265405" cy="369323"/>
            </a:xfrm>
            <a:prstGeom prst="rect">
              <a:avLst/>
            </a:prstGeom>
            <a:noFill/>
          </p:spPr>
          <p:txBody>
            <a:bodyPr wrap="square" rtlCol="0">
              <a:spAutoFit/>
            </a:bodyPr>
            <a:lstStyle/>
            <a:p>
              <a:r>
                <a:rPr lang="sv-SE" dirty="0">
                  <a:solidFill>
                    <a:srgbClr val="00B0F0"/>
                  </a:solidFill>
                </a:rPr>
                <a:t>Market</a:t>
              </a:r>
            </a:p>
          </p:txBody>
        </p:sp>
        <p:pic>
          <p:nvPicPr>
            <p:cNvPr id="41" name="Bild 40" descr="Pengar med hel fyllning">
              <a:hlinkClick r:id="rId11" action="ppaction://hlinksldjump"/>
              <a:extLst>
                <a:ext uri="{FF2B5EF4-FFF2-40B4-BE49-F238E27FC236}">
                  <a16:creationId xmlns:a16="http://schemas.microsoft.com/office/drawing/2014/main" id="{A33F1FAA-E3C8-CAF9-14FD-6221CD15F4F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7347" y="1763084"/>
              <a:ext cx="321203" cy="321203"/>
            </a:xfrm>
            <a:prstGeom prst="rect">
              <a:avLst/>
            </a:prstGeom>
          </p:spPr>
        </p:pic>
      </p:grpSp>
      <p:grpSp>
        <p:nvGrpSpPr>
          <p:cNvPr id="42" name="Grupp 41">
            <a:extLst>
              <a:ext uri="{FF2B5EF4-FFF2-40B4-BE49-F238E27FC236}">
                <a16:creationId xmlns:a16="http://schemas.microsoft.com/office/drawing/2014/main" id="{F684C8E1-938D-E1A4-863B-AC199457EEC6}"/>
              </a:ext>
            </a:extLst>
          </p:cNvPr>
          <p:cNvGrpSpPr/>
          <p:nvPr/>
        </p:nvGrpSpPr>
        <p:grpSpPr>
          <a:xfrm>
            <a:off x="218226" y="139105"/>
            <a:ext cx="1176558" cy="376447"/>
            <a:chOff x="218226" y="139105"/>
            <a:chExt cx="1176558" cy="376447"/>
          </a:xfrm>
        </p:grpSpPr>
        <p:pic>
          <p:nvPicPr>
            <p:cNvPr id="43" name="Bild 42" descr="Hem med hel fyllning">
              <a:hlinkClick r:id="rId14" action="ppaction://hlinksldjump"/>
              <a:extLst>
                <a:ext uri="{FF2B5EF4-FFF2-40B4-BE49-F238E27FC236}">
                  <a16:creationId xmlns:a16="http://schemas.microsoft.com/office/drawing/2014/main" id="{707D0FF4-7B4B-34D9-D44B-9547484B01F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18226" y="139105"/>
              <a:ext cx="321203" cy="321203"/>
            </a:xfrm>
            <a:prstGeom prst="rect">
              <a:avLst/>
            </a:prstGeom>
          </p:spPr>
        </p:pic>
        <p:sp>
          <p:nvSpPr>
            <p:cNvPr id="44" name="textruta 43">
              <a:hlinkClick r:id="rId14" action="ppaction://hlinksldjump"/>
              <a:extLst>
                <a:ext uri="{FF2B5EF4-FFF2-40B4-BE49-F238E27FC236}">
                  <a16:creationId xmlns:a16="http://schemas.microsoft.com/office/drawing/2014/main" id="{0E2A8024-C077-0AB0-3282-1BECEC5B349B}"/>
                </a:ext>
              </a:extLst>
            </p:cNvPr>
            <p:cNvSpPr txBox="1"/>
            <p:nvPr/>
          </p:nvSpPr>
          <p:spPr>
            <a:xfrm>
              <a:off x="538550" y="146220"/>
              <a:ext cx="856234" cy="369332"/>
            </a:xfrm>
            <a:prstGeom prst="rect">
              <a:avLst/>
            </a:prstGeom>
            <a:noFill/>
          </p:spPr>
          <p:txBody>
            <a:bodyPr wrap="square" rtlCol="0">
              <a:spAutoFit/>
            </a:bodyPr>
            <a:lstStyle/>
            <a:p>
              <a:r>
                <a:rPr lang="sv-SE" dirty="0" err="1">
                  <a:solidFill>
                    <a:schemeClr val="bg1"/>
                  </a:solidFill>
                </a:rPr>
                <a:t>Home</a:t>
              </a:r>
              <a:endParaRPr lang="sv-SE" dirty="0">
                <a:solidFill>
                  <a:schemeClr val="bg1"/>
                </a:solidFill>
              </a:endParaRPr>
            </a:p>
          </p:txBody>
        </p:sp>
      </p:grpSp>
      <p:grpSp>
        <p:nvGrpSpPr>
          <p:cNvPr id="45" name="Grupp 44">
            <a:extLst>
              <a:ext uri="{FF2B5EF4-FFF2-40B4-BE49-F238E27FC236}">
                <a16:creationId xmlns:a16="http://schemas.microsoft.com/office/drawing/2014/main" id="{9D29E631-552A-E12C-CBBA-D1A0EB6A1FA3}"/>
              </a:ext>
            </a:extLst>
          </p:cNvPr>
          <p:cNvGrpSpPr/>
          <p:nvPr/>
        </p:nvGrpSpPr>
        <p:grpSpPr>
          <a:xfrm>
            <a:off x="217347" y="2450213"/>
            <a:ext cx="1763853" cy="369332"/>
            <a:chOff x="217347" y="2450213"/>
            <a:chExt cx="1763853" cy="369332"/>
          </a:xfrm>
        </p:grpSpPr>
        <p:sp>
          <p:nvSpPr>
            <p:cNvPr id="46" name="textruta 45">
              <a:hlinkClick r:id="rId17" action="ppaction://hlinksldjump"/>
              <a:extLst>
                <a:ext uri="{FF2B5EF4-FFF2-40B4-BE49-F238E27FC236}">
                  <a16:creationId xmlns:a16="http://schemas.microsoft.com/office/drawing/2014/main" id="{BF11636E-A68D-D2D5-7951-C4092901CB97}"/>
                </a:ext>
              </a:extLst>
            </p:cNvPr>
            <p:cNvSpPr txBox="1"/>
            <p:nvPr/>
          </p:nvSpPr>
          <p:spPr>
            <a:xfrm>
              <a:off x="538551" y="2450213"/>
              <a:ext cx="1442649" cy="369332"/>
            </a:xfrm>
            <a:prstGeom prst="rect">
              <a:avLst/>
            </a:prstGeom>
            <a:noFill/>
          </p:spPr>
          <p:txBody>
            <a:bodyPr wrap="square" rtlCol="0">
              <a:spAutoFit/>
            </a:bodyPr>
            <a:lstStyle/>
            <a:p>
              <a:r>
                <a:rPr lang="sv-SE" dirty="0" err="1">
                  <a:solidFill>
                    <a:schemeClr val="bg1"/>
                  </a:solidFill>
                </a:rPr>
                <a:t>Leaderboard</a:t>
              </a:r>
              <a:endParaRPr lang="sv-SE" dirty="0">
                <a:solidFill>
                  <a:schemeClr val="bg1"/>
                </a:solidFill>
              </a:endParaRPr>
            </a:p>
          </p:txBody>
        </p:sp>
        <p:pic>
          <p:nvPicPr>
            <p:cNvPr id="47" name="Bild 46" descr="Prispall med hel fyllning">
              <a:hlinkClick r:id="rId17" action="ppaction://hlinksldjump"/>
              <a:extLst>
                <a:ext uri="{FF2B5EF4-FFF2-40B4-BE49-F238E27FC236}">
                  <a16:creationId xmlns:a16="http://schemas.microsoft.com/office/drawing/2014/main" id="{AD84DF1D-5220-A592-C835-666EE555D3A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217347" y="2474272"/>
              <a:ext cx="321203" cy="321203"/>
            </a:xfrm>
            <a:prstGeom prst="rect">
              <a:avLst/>
            </a:prstGeom>
          </p:spPr>
        </p:pic>
      </p:grpSp>
      <p:grpSp>
        <p:nvGrpSpPr>
          <p:cNvPr id="48" name="Grupp 47">
            <a:extLst>
              <a:ext uri="{FF2B5EF4-FFF2-40B4-BE49-F238E27FC236}">
                <a16:creationId xmlns:a16="http://schemas.microsoft.com/office/drawing/2014/main" id="{D7A5628E-9F71-858E-548B-C6FF4121C62A}"/>
              </a:ext>
            </a:extLst>
          </p:cNvPr>
          <p:cNvGrpSpPr/>
          <p:nvPr/>
        </p:nvGrpSpPr>
        <p:grpSpPr>
          <a:xfrm>
            <a:off x="217347" y="2958199"/>
            <a:ext cx="1586609" cy="369323"/>
            <a:chOff x="217347" y="2958199"/>
            <a:chExt cx="1586609" cy="369323"/>
          </a:xfrm>
        </p:grpSpPr>
        <p:sp>
          <p:nvSpPr>
            <p:cNvPr id="49" name="textruta 48">
              <a:hlinkClick r:id="rId20" action="ppaction://hlinksldjump"/>
              <a:extLst>
                <a:ext uri="{FF2B5EF4-FFF2-40B4-BE49-F238E27FC236}">
                  <a16:creationId xmlns:a16="http://schemas.microsoft.com/office/drawing/2014/main" id="{0CAF9702-4CF2-7581-E9F9-0BF50FE0599B}"/>
                </a:ext>
              </a:extLst>
            </p:cNvPr>
            <p:cNvSpPr txBox="1"/>
            <p:nvPr/>
          </p:nvSpPr>
          <p:spPr>
            <a:xfrm>
              <a:off x="538551" y="2958199"/>
              <a:ext cx="1265405" cy="369323"/>
            </a:xfrm>
            <a:prstGeom prst="rect">
              <a:avLst/>
            </a:prstGeom>
            <a:noFill/>
          </p:spPr>
          <p:txBody>
            <a:bodyPr wrap="square" rtlCol="0">
              <a:spAutoFit/>
            </a:bodyPr>
            <a:lstStyle/>
            <a:p>
              <a:r>
                <a:rPr lang="sv-SE" dirty="0" err="1">
                  <a:solidFill>
                    <a:schemeClr val="bg1"/>
                  </a:solidFill>
                </a:rPr>
                <a:t>Statistics</a:t>
              </a:r>
              <a:endParaRPr lang="sv-SE" dirty="0">
                <a:solidFill>
                  <a:schemeClr val="bg1"/>
                </a:solidFill>
              </a:endParaRPr>
            </a:p>
          </p:txBody>
        </p:sp>
        <p:pic>
          <p:nvPicPr>
            <p:cNvPr id="50" name="Bild 49" descr="Stapeldiagram med hel fyllning">
              <a:hlinkClick r:id="rId20" action="ppaction://hlinksldjump"/>
              <a:extLst>
                <a:ext uri="{FF2B5EF4-FFF2-40B4-BE49-F238E27FC236}">
                  <a16:creationId xmlns:a16="http://schemas.microsoft.com/office/drawing/2014/main" id="{407E6C06-7A02-02E5-0922-00CFCFA4CAD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17347" y="2982258"/>
              <a:ext cx="321203" cy="321203"/>
            </a:xfrm>
            <a:prstGeom prst="rect">
              <a:avLst/>
            </a:prstGeom>
          </p:spPr>
        </p:pic>
      </p:grpSp>
      <p:grpSp>
        <p:nvGrpSpPr>
          <p:cNvPr id="51" name="Grupp 50">
            <a:extLst>
              <a:ext uri="{FF2B5EF4-FFF2-40B4-BE49-F238E27FC236}">
                <a16:creationId xmlns:a16="http://schemas.microsoft.com/office/drawing/2014/main" id="{DA92F824-D1C4-576D-BE8A-FA93D97D41C2}"/>
              </a:ext>
            </a:extLst>
          </p:cNvPr>
          <p:cNvGrpSpPr/>
          <p:nvPr/>
        </p:nvGrpSpPr>
        <p:grpSpPr>
          <a:xfrm>
            <a:off x="217347" y="3447508"/>
            <a:ext cx="1586609" cy="369323"/>
            <a:chOff x="217347" y="3447508"/>
            <a:chExt cx="1586609" cy="369323"/>
          </a:xfrm>
        </p:grpSpPr>
        <p:sp>
          <p:nvSpPr>
            <p:cNvPr id="52" name="textruta 51">
              <a:hlinkClick r:id="rId23" action="ppaction://hlinksldjump"/>
              <a:extLst>
                <a:ext uri="{FF2B5EF4-FFF2-40B4-BE49-F238E27FC236}">
                  <a16:creationId xmlns:a16="http://schemas.microsoft.com/office/drawing/2014/main" id="{2FBFEF5D-01AD-2C1C-47DA-93D4AC5E22D3}"/>
                </a:ext>
              </a:extLst>
            </p:cNvPr>
            <p:cNvSpPr txBox="1"/>
            <p:nvPr/>
          </p:nvSpPr>
          <p:spPr>
            <a:xfrm>
              <a:off x="538551" y="3447508"/>
              <a:ext cx="1265405" cy="369323"/>
            </a:xfrm>
            <a:prstGeom prst="rect">
              <a:avLst/>
            </a:prstGeom>
            <a:noFill/>
          </p:spPr>
          <p:txBody>
            <a:bodyPr wrap="square" rtlCol="0">
              <a:spAutoFit/>
            </a:bodyPr>
            <a:lstStyle/>
            <a:p>
              <a:r>
                <a:rPr lang="sv-SE" dirty="0" err="1">
                  <a:solidFill>
                    <a:schemeClr val="bg1"/>
                  </a:solidFill>
                </a:rPr>
                <a:t>History</a:t>
              </a:r>
              <a:endParaRPr lang="sv-SE" dirty="0">
                <a:solidFill>
                  <a:schemeClr val="bg1"/>
                </a:solidFill>
              </a:endParaRPr>
            </a:p>
          </p:txBody>
        </p:sp>
        <p:pic>
          <p:nvPicPr>
            <p:cNvPr id="53" name="Bild 52" descr="Timglas 30% med hel fyllning">
              <a:hlinkClick r:id="rId23" action="ppaction://hlinksldjump"/>
              <a:extLst>
                <a:ext uri="{FF2B5EF4-FFF2-40B4-BE49-F238E27FC236}">
                  <a16:creationId xmlns:a16="http://schemas.microsoft.com/office/drawing/2014/main" id="{F35B95E8-0770-17FA-DD62-32F8A9EDD5F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217347" y="3471567"/>
              <a:ext cx="321203" cy="321203"/>
            </a:xfrm>
            <a:prstGeom prst="rect">
              <a:avLst/>
            </a:prstGeom>
          </p:spPr>
        </p:pic>
      </p:grpSp>
      <p:sp>
        <p:nvSpPr>
          <p:cNvPr id="54" name="textruta 53">
            <a:extLst>
              <a:ext uri="{FF2B5EF4-FFF2-40B4-BE49-F238E27FC236}">
                <a16:creationId xmlns:a16="http://schemas.microsoft.com/office/drawing/2014/main" id="{EE18DE95-D3CC-A0A7-0278-CDE0C5E988A8}"/>
              </a:ext>
            </a:extLst>
          </p:cNvPr>
          <p:cNvSpPr txBox="1"/>
          <p:nvPr/>
        </p:nvSpPr>
        <p:spPr>
          <a:xfrm>
            <a:off x="0" y="5815815"/>
            <a:ext cx="2373534" cy="400110"/>
          </a:xfrm>
          <a:prstGeom prst="rect">
            <a:avLst/>
          </a:prstGeom>
          <a:noFill/>
        </p:spPr>
        <p:txBody>
          <a:bodyPr wrap="square" rtlCol="0">
            <a:spAutoFit/>
          </a:bodyPr>
          <a:lstStyle/>
          <a:p>
            <a:pPr algn="ctr"/>
            <a:r>
              <a:rPr lang="en-US" sz="2000" dirty="0">
                <a:solidFill>
                  <a:schemeClr val="bg1"/>
                </a:solidFill>
              </a:rPr>
              <a:t>100000 OE</a:t>
            </a:r>
            <a:endParaRPr lang="sv-SE" sz="2000" dirty="0">
              <a:solidFill>
                <a:schemeClr val="bg1"/>
              </a:solidFill>
            </a:endParaRPr>
          </a:p>
        </p:txBody>
      </p:sp>
      <p:cxnSp>
        <p:nvCxnSpPr>
          <p:cNvPr id="55" name="Rak koppling 54">
            <a:extLst>
              <a:ext uri="{FF2B5EF4-FFF2-40B4-BE49-F238E27FC236}">
                <a16:creationId xmlns:a16="http://schemas.microsoft.com/office/drawing/2014/main" id="{3468C5C0-BA8A-E4F7-6090-EBD4522C5C33}"/>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Rak koppling 55">
            <a:extLst>
              <a:ext uri="{FF2B5EF4-FFF2-40B4-BE49-F238E27FC236}">
                <a16:creationId xmlns:a16="http://schemas.microsoft.com/office/drawing/2014/main" id="{8D7BE217-B2DD-9FAD-656B-52160706F213}"/>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Rak koppling 56">
            <a:extLst>
              <a:ext uri="{FF2B5EF4-FFF2-40B4-BE49-F238E27FC236}">
                <a16:creationId xmlns:a16="http://schemas.microsoft.com/office/drawing/2014/main" id="{FD959A18-E4B1-54D0-A0F3-7FF2BF7B6BDE}"/>
              </a:ext>
            </a:extLst>
          </p:cNvPr>
          <p:cNvCxnSpPr>
            <a:cxnSpLocks/>
          </p:cNvCxnSpPr>
          <p:nvPr/>
        </p:nvCxnSpPr>
        <p:spPr>
          <a:xfrm>
            <a:off x="-31905" y="22792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Rektangel: övre hörn rundade 57">
            <a:extLst>
              <a:ext uri="{FF2B5EF4-FFF2-40B4-BE49-F238E27FC236}">
                <a16:creationId xmlns:a16="http://schemas.microsoft.com/office/drawing/2014/main" id="{DC05C38F-639E-3C3C-7D85-5AF236DB956D}"/>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rundade hörn 59">
            <a:extLst>
              <a:ext uri="{FF2B5EF4-FFF2-40B4-BE49-F238E27FC236}">
                <a16:creationId xmlns:a16="http://schemas.microsoft.com/office/drawing/2014/main" id="{A32E81A9-5363-FBCB-CA0F-12B710647F2F}"/>
              </a:ext>
            </a:extLst>
          </p:cNvPr>
          <p:cNvSpPr/>
          <p:nvPr/>
        </p:nvSpPr>
        <p:spPr>
          <a:xfrm>
            <a:off x="2269838" y="1718721"/>
            <a:ext cx="45719" cy="39749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ektangel: rundade hörn 1">
            <a:extLst>
              <a:ext uri="{FF2B5EF4-FFF2-40B4-BE49-F238E27FC236}">
                <a16:creationId xmlns:a16="http://schemas.microsoft.com/office/drawing/2014/main" id="{50BAA086-ED45-EBCC-9E6A-894C4A7F6B29}"/>
              </a:ext>
            </a:extLst>
          </p:cNvPr>
          <p:cNvSpPr/>
          <p:nvPr/>
        </p:nvSpPr>
        <p:spPr>
          <a:xfrm>
            <a:off x="10257230" y="131600"/>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ruta 2">
            <a:extLst>
              <a:ext uri="{FF2B5EF4-FFF2-40B4-BE49-F238E27FC236}">
                <a16:creationId xmlns:a16="http://schemas.microsoft.com/office/drawing/2014/main" id="{3006E42F-92A4-0362-724E-5C1B588BF903}"/>
              </a:ext>
            </a:extLst>
          </p:cNvPr>
          <p:cNvSpPr txBox="1"/>
          <p:nvPr/>
        </p:nvSpPr>
        <p:spPr>
          <a:xfrm>
            <a:off x="10397864" y="137646"/>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pic>
        <p:nvPicPr>
          <p:cNvPr id="4" name="Bildobjekt 3">
            <a:extLst>
              <a:ext uri="{FF2B5EF4-FFF2-40B4-BE49-F238E27FC236}">
                <a16:creationId xmlns:a16="http://schemas.microsoft.com/office/drawing/2014/main" id="{DD9A1376-3EA0-9924-17C9-E52268014D3F}"/>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479364" y="161380"/>
            <a:ext cx="1255790" cy="708344"/>
          </a:xfrm>
          <a:prstGeom prst="rect">
            <a:avLst/>
          </a:prstGeom>
        </p:spPr>
      </p:pic>
      <p:sp>
        <p:nvSpPr>
          <p:cNvPr id="5" name="Rektangel 4">
            <a:hlinkClick r:id="rId27" action="ppaction://hlinksldjump"/>
            <a:extLst>
              <a:ext uri="{FF2B5EF4-FFF2-40B4-BE49-F238E27FC236}">
                <a16:creationId xmlns:a16="http://schemas.microsoft.com/office/drawing/2014/main" id="{3BA56ECF-3222-CA2F-1152-48F9CB535015}"/>
              </a:ext>
            </a:extLst>
          </p:cNvPr>
          <p:cNvSpPr/>
          <p:nvPr/>
        </p:nvSpPr>
        <p:spPr>
          <a:xfrm>
            <a:off x="2602194" y="1806962"/>
            <a:ext cx="4444149" cy="490045"/>
          </a:xfrm>
          <a:prstGeom prst="rect">
            <a:avLst/>
          </a:prstGeom>
          <a:solidFill>
            <a:srgbClr val="022B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1 Stefan Liv | M | 80 PE</a:t>
            </a:r>
          </a:p>
        </p:txBody>
      </p:sp>
      <p:sp>
        <p:nvSpPr>
          <p:cNvPr id="6" name="Rektangel 5">
            <a:extLst>
              <a:ext uri="{FF2B5EF4-FFF2-40B4-BE49-F238E27FC236}">
                <a16:creationId xmlns:a16="http://schemas.microsoft.com/office/drawing/2014/main" id="{4B9DC070-D7A7-4703-2918-84B8E7F12DAC}"/>
              </a:ext>
            </a:extLst>
          </p:cNvPr>
          <p:cNvSpPr/>
          <p:nvPr/>
        </p:nvSpPr>
        <p:spPr>
          <a:xfrm>
            <a:off x="2614322" y="2384578"/>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7" name="Rektangel 6">
            <a:extLst>
              <a:ext uri="{FF2B5EF4-FFF2-40B4-BE49-F238E27FC236}">
                <a16:creationId xmlns:a16="http://schemas.microsoft.com/office/drawing/2014/main" id="{9747527F-1134-B810-63E5-F7E3937C56BF}"/>
              </a:ext>
            </a:extLst>
          </p:cNvPr>
          <p:cNvSpPr/>
          <p:nvPr/>
        </p:nvSpPr>
        <p:spPr>
          <a:xfrm>
            <a:off x="2601988" y="2968942"/>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8" name="Rektangel 7">
            <a:extLst>
              <a:ext uri="{FF2B5EF4-FFF2-40B4-BE49-F238E27FC236}">
                <a16:creationId xmlns:a16="http://schemas.microsoft.com/office/drawing/2014/main" id="{92320B83-B99F-5CDD-B846-EA59063A42BF}"/>
              </a:ext>
            </a:extLst>
          </p:cNvPr>
          <p:cNvSpPr/>
          <p:nvPr/>
        </p:nvSpPr>
        <p:spPr>
          <a:xfrm>
            <a:off x="2602194" y="3550249"/>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9" name="Rektangel 8">
            <a:extLst>
              <a:ext uri="{FF2B5EF4-FFF2-40B4-BE49-F238E27FC236}">
                <a16:creationId xmlns:a16="http://schemas.microsoft.com/office/drawing/2014/main" id="{BC5C69BB-BDB4-FF7B-A033-4CA9861CE064}"/>
              </a:ext>
            </a:extLst>
          </p:cNvPr>
          <p:cNvSpPr/>
          <p:nvPr/>
        </p:nvSpPr>
        <p:spPr>
          <a:xfrm>
            <a:off x="2600916" y="4128363"/>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0" name="Rektangel 9">
            <a:extLst>
              <a:ext uri="{FF2B5EF4-FFF2-40B4-BE49-F238E27FC236}">
                <a16:creationId xmlns:a16="http://schemas.microsoft.com/office/drawing/2014/main" id="{ADA8A380-F2C7-28A9-F79F-A68298FBEE0C}"/>
              </a:ext>
            </a:extLst>
          </p:cNvPr>
          <p:cNvSpPr/>
          <p:nvPr/>
        </p:nvSpPr>
        <p:spPr>
          <a:xfrm>
            <a:off x="2588582" y="4712727"/>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1" name="Rektangel 10">
            <a:extLst>
              <a:ext uri="{FF2B5EF4-FFF2-40B4-BE49-F238E27FC236}">
                <a16:creationId xmlns:a16="http://schemas.microsoft.com/office/drawing/2014/main" id="{F640E23F-EAA5-AB8E-8B4C-FFF24C6E490D}"/>
              </a:ext>
            </a:extLst>
          </p:cNvPr>
          <p:cNvSpPr/>
          <p:nvPr/>
        </p:nvSpPr>
        <p:spPr>
          <a:xfrm>
            <a:off x="2588788" y="5294034"/>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2" name="Rektangel 11">
            <a:extLst>
              <a:ext uri="{FF2B5EF4-FFF2-40B4-BE49-F238E27FC236}">
                <a16:creationId xmlns:a16="http://schemas.microsoft.com/office/drawing/2014/main" id="{3794DED3-2D1E-A416-0006-5052BCB8FB2D}"/>
              </a:ext>
            </a:extLst>
          </p:cNvPr>
          <p:cNvSpPr/>
          <p:nvPr/>
        </p:nvSpPr>
        <p:spPr>
          <a:xfrm>
            <a:off x="2601264" y="5869558"/>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pic>
        <p:nvPicPr>
          <p:cNvPr id="13" name="Bild 12" descr="Cirkumflex nedåt med hel fyllning">
            <a:extLst>
              <a:ext uri="{FF2B5EF4-FFF2-40B4-BE49-F238E27FC236}">
                <a16:creationId xmlns:a16="http://schemas.microsoft.com/office/drawing/2014/main" id="{748D30EE-EC36-13E8-2469-AD15390B0DF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495022" y="6274501"/>
            <a:ext cx="655936" cy="655936"/>
          </a:xfrm>
          <a:prstGeom prst="rect">
            <a:avLst/>
          </a:prstGeom>
        </p:spPr>
      </p:pic>
      <p:sp>
        <p:nvSpPr>
          <p:cNvPr id="14" name="Content">
            <a:extLst>
              <a:ext uri="{FF2B5EF4-FFF2-40B4-BE49-F238E27FC236}">
                <a16:creationId xmlns:a16="http://schemas.microsoft.com/office/drawing/2014/main" id="{B65F8368-1018-1BEA-9279-2555F3568BFC}"/>
              </a:ext>
            </a:extLst>
          </p:cNvPr>
          <p:cNvSpPr/>
          <p:nvPr/>
        </p:nvSpPr>
        <p:spPr>
          <a:xfrm>
            <a:off x="2946428" y="882474"/>
            <a:ext cx="1186261" cy="264563"/>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Center</a:t>
            </a:r>
          </a:p>
        </p:txBody>
      </p:sp>
      <p:sp>
        <p:nvSpPr>
          <p:cNvPr id="15" name="Content">
            <a:extLst>
              <a:ext uri="{FF2B5EF4-FFF2-40B4-BE49-F238E27FC236}">
                <a16:creationId xmlns:a16="http://schemas.microsoft.com/office/drawing/2014/main" id="{2FE5F70E-7309-C9DD-AB56-EF919BE3C670}"/>
              </a:ext>
            </a:extLst>
          </p:cNvPr>
          <p:cNvSpPr/>
          <p:nvPr/>
        </p:nvSpPr>
        <p:spPr>
          <a:xfrm>
            <a:off x="6071228" y="893780"/>
            <a:ext cx="974910" cy="264563"/>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PE</a:t>
            </a:r>
            <a:endParaRPr lang="en-US" sz="1200" dirty="0">
              <a:solidFill>
                <a:srgbClr val="000000"/>
              </a:solidFill>
              <a:latin typeface="Segoe UI" pitchFamily="34" charset="0"/>
              <a:ea typeface="Segoe UI" pitchFamily="34" charset="0"/>
              <a:cs typeface="Segoe UI" pitchFamily="34" charset="0"/>
            </a:endParaRPr>
          </a:p>
        </p:txBody>
      </p:sp>
      <p:sp>
        <p:nvSpPr>
          <p:cNvPr id="16" name="textruta 15">
            <a:extLst>
              <a:ext uri="{FF2B5EF4-FFF2-40B4-BE49-F238E27FC236}">
                <a16:creationId xmlns:a16="http://schemas.microsoft.com/office/drawing/2014/main" id="{887A1B04-3AE7-2644-F838-AAB9158DE44D}"/>
              </a:ext>
            </a:extLst>
          </p:cNvPr>
          <p:cNvSpPr txBox="1"/>
          <p:nvPr/>
        </p:nvSpPr>
        <p:spPr>
          <a:xfrm>
            <a:off x="4782375" y="848408"/>
            <a:ext cx="1288852" cy="356196"/>
          </a:xfrm>
          <a:prstGeom prst="rect">
            <a:avLst/>
          </a:prstGeom>
          <a:noFill/>
        </p:spPr>
        <p:txBody>
          <a:bodyPr wrap="square" rtlCol="0">
            <a:spAutoFit/>
          </a:bodyPr>
          <a:lstStyle/>
          <a:p>
            <a:pPr algn="r"/>
            <a:r>
              <a:rPr lang="sv-SE" sz="1400" dirty="0">
                <a:solidFill>
                  <a:schemeClr val="bg1"/>
                </a:solidFill>
              </a:rPr>
              <a:t>Sortera efter:</a:t>
            </a:r>
          </a:p>
        </p:txBody>
      </p:sp>
      <p:sp>
        <p:nvSpPr>
          <p:cNvPr id="17" name="textruta 16">
            <a:extLst>
              <a:ext uri="{FF2B5EF4-FFF2-40B4-BE49-F238E27FC236}">
                <a16:creationId xmlns:a16="http://schemas.microsoft.com/office/drawing/2014/main" id="{04CD63EC-F8D7-142B-7DAF-CA31EB58688F}"/>
              </a:ext>
            </a:extLst>
          </p:cNvPr>
          <p:cNvSpPr txBox="1"/>
          <p:nvPr/>
        </p:nvSpPr>
        <p:spPr>
          <a:xfrm>
            <a:off x="2394185" y="865419"/>
            <a:ext cx="708878" cy="356196"/>
          </a:xfrm>
          <a:prstGeom prst="rect">
            <a:avLst/>
          </a:prstGeom>
          <a:noFill/>
        </p:spPr>
        <p:txBody>
          <a:bodyPr wrap="square" rtlCol="0">
            <a:spAutoFit/>
          </a:bodyPr>
          <a:lstStyle/>
          <a:p>
            <a:r>
              <a:rPr lang="sv-SE" sz="1400" dirty="0">
                <a:solidFill>
                  <a:schemeClr val="bg1"/>
                </a:solidFill>
              </a:rPr>
              <a:t>Roll:</a:t>
            </a:r>
          </a:p>
        </p:txBody>
      </p:sp>
      <p:sp>
        <p:nvSpPr>
          <p:cNvPr id="18" name="Rektangel 17">
            <a:hlinkClick r:id="rId11" action="ppaction://hlinksldjump"/>
            <a:extLst>
              <a:ext uri="{FF2B5EF4-FFF2-40B4-BE49-F238E27FC236}">
                <a16:creationId xmlns:a16="http://schemas.microsoft.com/office/drawing/2014/main" id="{2C6761BD-D00D-2ABC-1443-B675BB4C63C0}"/>
              </a:ext>
            </a:extLst>
          </p:cNvPr>
          <p:cNvSpPr/>
          <p:nvPr/>
        </p:nvSpPr>
        <p:spPr>
          <a:xfrm>
            <a:off x="2614322" y="1223878"/>
            <a:ext cx="4444149" cy="490045"/>
          </a:xfrm>
          <a:prstGeom prst="rect">
            <a:avLst/>
          </a:prstGeom>
          <a:solidFill>
            <a:srgbClr val="022B3A"/>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 | C | 90 PE</a:t>
            </a:r>
          </a:p>
        </p:txBody>
      </p:sp>
      <p:sp>
        <p:nvSpPr>
          <p:cNvPr id="19" name="textruta 18">
            <a:extLst>
              <a:ext uri="{FF2B5EF4-FFF2-40B4-BE49-F238E27FC236}">
                <a16:creationId xmlns:a16="http://schemas.microsoft.com/office/drawing/2014/main" id="{161D3AA5-9D65-E4F8-726F-5A9800D9F218}"/>
              </a:ext>
            </a:extLst>
          </p:cNvPr>
          <p:cNvSpPr txBox="1"/>
          <p:nvPr/>
        </p:nvSpPr>
        <p:spPr>
          <a:xfrm>
            <a:off x="7296880" y="878179"/>
            <a:ext cx="4564920" cy="369332"/>
          </a:xfrm>
          <a:prstGeom prst="rect">
            <a:avLst/>
          </a:prstGeom>
          <a:solidFill>
            <a:srgbClr val="022B3A"/>
          </a:solidFill>
        </p:spPr>
        <p:txBody>
          <a:bodyPr wrap="square" rtlCol="0">
            <a:spAutoFit/>
          </a:bodyPr>
          <a:lstStyle/>
          <a:p>
            <a:pPr algn="ctr"/>
            <a:r>
              <a:rPr lang="en-US" dirty="0">
                <a:solidFill>
                  <a:schemeClr val="bg1"/>
                </a:solidFill>
              </a:rPr>
              <a:t>Selected Player</a:t>
            </a:r>
            <a:endParaRPr lang="sv-SE" dirty="0">
              <a:solidFill>
                <a:schemeClr val="bg1"/>
              </a:solidFill>
            </a:endParaRPr>
          </a:p>
        </p:txBody>
      </p:sp>
      <p:sp>
        <p:nvSpPr>
          <p:cNvPr id="20" name="Rektangel: rundade hörn 19">
            <a:extLst>
              <a:ext uri="{FF2B5EF4-FFF2-40B4-BE49-F238E27FC236}">
                <a16:creationId xmlns:a16="http://schemas.microsoft.com/office/drawing/2014/main" id="{E418B6FD-DD58-C9F5-1602-C78222DFC4C0}"/>
              </a:ext>
            </a:extLst>
          </p:cNvPr>
          <p:cNvSpPr/>
          <p:nvPr/>
        </p:nvSpPr>
        <p:spPr>
          <a:xfrm>
            <a:off x="7296752" y="1327731"/>
            <a:ext cx="4564920" cy="1674535"/>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21" name="textruta 20">
            <a:extLst>
              <a:ext uri="{FF2B5EF4-FFF2-40B4-BE49-F238E27FC236}">
                <a16:creationId xmlns:a16="http://schemas.microsoft.com/office/drawing/2014/main" id="{9E41D256-72B5-185E-C1D0-68BC1C157265}"/>
              </a:ext>
            </a:extLst>
          </p:cNvPr>
          <p:cNvSpPr txBox="1"/>
          <p:nvPr/>
        </p:nvSpPr>
        <p:spPr>
          <a:xfrm>
            <a:off x="8624152" y="1575126"/>
            <a:ext cx="1745541" cy="461665"/>
          </a:xfrm>
          <a:prstGeom prst="rect">
            <a:avLst/>
          </a:prstGeom>
          <a:solidFill>
            <a:srgbClr val="022B3A"/>
          </a:solidFill>
        </p:spPr>
        <p:txBody>
          <a:bodyPr wrap="square">
            <a:spAutoFit/>
          </a:bodyPr>
          <a:lstStyle/>
          <a:p>
            <a:r>
              <a:rPr lang="sv-SE" sz="2400" dirty="0" err="1">
                <a:solidFill>
                  <a:schemeClr val="bg1"/>
                </a:solidFill>
              </a:rPr>
              <a:t>Number</a:t>
            </a:r>
            <a:r>
              <a:rPr lang="sv-SE" sz="2400" dirty="0">
                <a:solidFill>
                  <a:schemeClr val="bg1"/>
                </a:solidFill>
              </a:rPr>
              <a:t>: 9</a:t>
            </a:r>
          </a:p>
        </p:txBody>
      </p:sp>
      <p:sp>
        <p:nvSpPr>
          <p:cNvPr id="22" name="textruta 21">
            <a:extLst>
              <a:ext uri="{FF2B5EF4-FFF2-40B4-BE49-F238E27FC236}">
                <a16:creationId xmlns:a16="http://schemas.microsoft.com/office/drawing/2014/main" id="{10002E89-F67F-8375-9CAF-7BB67110BBC8}"/>
              </a:ext>
            </a:extLst>
          </p:cNvPr>
          <p:cNvSpPr txBox="1"/>
          <p:nvPr/>
        </p:nvSpPr>
        <p:spPr>
          <a:xfrm>
            <a:off x="8624153" y="2009268"/>
            <a:ext cx="2257076" cy="461665"/>
          </a:xfrm>
          <a:prstGeom prst="rect">
            <a:avLst/>
          </a:prstGeom>
          <a:noFill/>
        </p:spPr>
        <p:txBody>
          <a:bodyPr wrap="square">
            <a:spAutoFit/>
          </a:bodyPr>
          <a:lstStyle/>
          <a:p>
            <a:r>
              <a:rPr lang="sv-SE" sz="2400" dirty="0">
                <a:solidFill>
                  <a:schemeClr val="bg1"/>
                </a:solidFill>
              </a:rPr>
              <a:t>Filip Forsberg</a:t>
            </a:r>
          </a:p>
        </p:txBody>
      </p:sp>
      <p:sp>
        <p:nvSpPr>
          <p:cNvPr id="23" name="textruta 22">
            <a:extLst>
              <a:ext uri="{FF2B5EF4-FFF2-40B4-BE49-F238E27FC236}">
                <a16:creationId xmlns:a16="http://schemas.microsoft.com/office/drawing/2014/main" id="{DB03047A-E2FA-02BE-0803-15ACA7B881BE}"/>
              </a:ext>
            </a:extLst>
          </p:cNvPr>
          <p:cNvSpPr txBox="1"/>
          <p:nvPr/>
        </p:nvSpPr>
        <p:spPr>
          <a:xfrm>
            <a:off x="8624154" y="2419476"/>
            <a:ext cx="1345638" cy="461665"/>
          </a:xfrm>
          <a:prstGeom prst="rect">
            <a:avLst/>
          </a:prstGeom>
          <a:solidFill>
            <a:srgbClr val="022B3A"/>
          </a:solidFill>
        </p:spPr>
        <p:txBody>
          <a:bodyPr wrap="square">
            <a:spAutoFit/>
          </a:bodyPr>
          <a:lstStyle/>
          <a:p>
            <a:r>
              <a:rPr lang="sv-SE" sz="2400" dirty="0">
                <a:solidFill>
                  <a:schemeClr val="bg1"/>
                </a:solidFill>
              </a:rPr>
              <a:t>Center</a:t>
            </a:r>
          </a:p>
        </p:txBody>
      </p:sp>
      <p:sp>
        <p:nvSpPr>
          <p:cNvPr id="24" name="textruta 23">
            <a:extLst>
              <a:ext uri="{FF2B5EF4-FFF2-40B4-BE49-F238E27FC236}">
                <a16:creationId xmlns:a16="http://schemas.microsoft.com/office/drawing/2014/main" id="{0634223D-9197-EF66-F1C7-0C814EC5C27A}"/>
              </a:ext>
            </a:extLst>
          </p:cNvPr>
          <p:cNvSpPr txBox="1"/>
          <p:nvPr/>
        </p:nvSpPr>
        <p:spPr>
          <a:xfrm>
            <a:off x="10478142" y="2445205"/>
            <a:ext cx="1241641" cy="461665"/>
          </a:xfrm>
          <a:prstGeom prst="rect">
            <a:avLst/>
          </a:prstGeom>
          <a:noFill/>
        </p:spPr>
        <p:txBody>
          <a:bodyPr wrap="square">
            <a:spAutoFit/>
          </a:bodyPr>
          <a:lstStyle/>
          <a:p>
            <a:pPr algn="ctr"/>
            <a:r>
              <a:rPr lang="en-US" sz="2400" dirty="0">
                <a:solidFill>
                  <a:schemeClr val="bg1"/>
                </a:solidFill>
              </a:rPr>
              <a:t>9</a:t>
            </a:r>
            <a:r>
              <a:rPr lang="sv-SE" sz="2400" dirty="0">
                <a:solidFill>
                  <a:schemeClr val="bg1"/>
                </a:solidFill>
              </a:rPr>
              <a:t>0 PE</a:t>
            </a:r>
          </a:p>
        </p:txBody>
      </p:sp>
      <p:sp>
        <p:nvSpPr>
          <p:cNvPr id="25" name="Rektangel: rundade hörn 24">
            <a:extLst>
              <a:ext uri="{FF2B5EF4-FFF2-40B4-BE49-F238E27FC236}">
                <a16:creationId xmlns:a16="http://schemas.microsoft.com/office/drawing/2014/main" id="{BC2068E7-A843-A074-3764-A3A6290F6443}"/>
              </a:ext>
            </a:extLst>
          </p:cNvPr>
          <p:cNvSpPr/>
          <p:nvPr/>
        </p:nvSpPr>
        <p:spPr>
          <a:xfrm>
            <a:off x="7293684" y="3077810"/>
            <a:ext cx="4567987" cy="2109100"/>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65" name="Rektangel: rundade hörn 64">
            <a:extLst>
              <a:ext uri="{FF2B5EF4-FFF2-40B4-BE49-F238E27FC236}">
                <a16:creationId xmlns:a16="http://schemas.microsoft.com/office/drawing/2014/main" id="{580AC019-F752-7F23-1B44-912A78C64799}"/>
              </a:ext>
            </a:extLst>
          </p:cNvPr>
          <p:cNvSpPr/>
          <p:nvPr/>
        </p:nvSpPr>
        <p:spPr>
          <a:xfrm>
            <a:off x="7293684" y="5294034"/>
            <a:ext cx="4567987" cy="1318955"/>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66" name="Rectangle: Rounded Corners 47">
            <a:hlinkClick r:id="rId11" action="ppaction://hlinksldjump"/>
            <a:extLst>
              <a:ext uri="{FF2B5EF4-FFF2-40B4-BE49-F238E27FC236}">
                <a16:creationId xmlns:a16="http://schemas.microsoft.com/office/drawing/2014/main" id="{D893C286-CA50-4928-B268-B12DB7BEB624}"/>
              </a:ext>
            </a:extLst>
          </p:cNvPr>
          <p:cNvSpPr/>
          <p:nvPr/>
        </p:nvSpPr>
        <p:spPr>
          <a:xfrm rot="10800000" flipV="1">
            <a:off x="10159299" y="5993909"/>
            <a:ext cx="1547158" cy="467992"/>
          </a:xfrm>
          <a:prstGeom prst="roundRect">
            <a:avLst/>
          </a:prstGeom>
          <a:solidFill>
            <a:srgbClr val="022B3A"/>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Buy player</a:t>
            </a:r>
          </a:p>
        </p:txBody>
      </p:sp>
      <p:sp>
        <p:nvSpPr>
          <p:cNvPr id="67" name="Rectangle: Rounded Corners 47">
            <a:hlinkClick r:id="rId30" action="ppaction://hlinksldjump"/>
            <a:extLst>
              <a:ext uri="{FF2B5EF4-FFF2-40B4-BE49-F238E27FC236}">
                <a16:creationId xmlns:a16="http://schemas.microsoft.com/office/drawing/2014/main" id="{BB8535C1-D618-4572-405D-8553907227C8}"/>
              </a:ext>
            </a:extLst>
          </p:cNvPr>
          <p:cNvSpPr/>
          <p:nvPr/>
        </p:nvSpPr>
        <p:spPr>
          <a:xfrm rot="10800000" flipV="1">
            <a:off x="7524492" y="5991490"/>
            <a:ext cx="2445300" cy="467992"/>
          </a:xfrm>
          <a:prstGeom prst="roundRect">
            <a:avLst/>
          </a:prstGeom>
          <a:solidFill>
            <a:srgbClr val="022B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Value: </a:t>
            </a:r>
            <a:r>
              <a:rPr lang="en-US" dirty="0" err="1">
                <a:solidFill>
                  <a:schemeClr val="bg1"/>
                </a:solidFill>
              </a:rPr>
              <a:t>xxxxxx</a:t>
            </a:r>
            <a:r>
              <a:rPr lang="en-US" dirty="0">
                <a:solidFill>
                  <a:schemeClr val="bg1"/>
                </a:solidFill>
              </a:rPr>
              <a:t> OE</a:t>
            </a:r>
          </a:p>
        </p:txBody>
      </p:sp>
      <p:sp>
        <p:nvSpPr>
          <p:cNvPr id="70" name="Rektangel: rundade hörn 69">
            <a:extLst>
              <a:ext uri="{FF2B5EF4-FFF2-40B4-BE49-F238E27FC236}">
                <a16:creationId xmlns:a16="http://schemas.microsoft.com/office/drawing/2014/main" id="{897B083E-67FA-5FC8-6E0A-D87C7A9CA47D}"/>
              </a:ext>
            </a:extLst>
          </p:cNvPr>
          <p:cNvSpPr>
            <a:spLocks noChangeAspect="1"/>
          </p:cNvSpPr>
          <p:nvPr/>
        </p:nvSpPr>
        <p:spPr>
          <a:xfrm>
            <a:off x="7481841" y="1637075"/>
            <a:ext cx="1142310" cy="1140886"/>
          </a:xfrm>
          <a:prstGeom prst="roundRect">
            <a:avLst/>
          </a:prstGeom>
          <a:blipFill>
            <a:blip r:embed="rId31">
              <a:extLst>
                <a:ext uri="{28A0092B-C50C-407E-A947-70E740481C1C}">
                  <a14:useLocalDpi xmlns:a14="http://schemas.microsoft.com/office/drawing/2010/main" val="0"/>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Rectangle: Rounded Corners 47">
            <a:hlinkClick r:id="rId11" action="ppaction://hlinksldjump"/>
            <a:extLst>
              <a:ext uri="{FF2B5EF4-FFF2-40B4-BE49-F238E27FC236}">
                <a16:creationId xmlns:a16="http://schemas.microsoft.com/office/drawing/2014/main" id="{2659F11A-2E34-8EF3-C060-3D06EF5889FB}"/>
              </a:ext>
            </a:extLst>
          </p:cNvPr>
          <p:cNvSpPr/>
          <p:nvPr/>
        </p:nvSpPr>
        <p:spPr>
          <a:xfrm rot="10800000" flipV="1">
            <a:off x="10159299" y="5421212"/>
            <a:ext cx="1547157" cy="467992"/>
          </a:xfrm>
          <a:prstGeom prst="roundRect">
            <a:avLst/>
          </a:prstGeom>
          <a:solidFill>
            <a:srgbClr val="022B3A"/>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Borrow player</a:t>
            </a:r>
          </a:p>
        </p:txBody>
      </p:sp>
      <p:sp>
        <p:nvSpPr>
          <p:cNvPr id="73" name="Rectangle: Rounded Corners 47">
            <a:hlinkClick r:id="rId30" action="ppaction://hlinksldjump"/>
            <a:extLst>
              <a:ext uri="{FF2B5EF4-FFF2-40B4-BE49-F238E27FC236}">
                <a16:creationId xmlns:a16="http://schemas.microsoft.com/office/drawing/2014/main" id="{A782C797-3E4D-AE00-7B4C-66BA34FE548D}"/>
              </a:ext>
            </a:extLst>
          </p:cNvPr>
          <p:cNvSpPr/>
          <p:nvPr/>
        </p:nvSpPr>
        <p:spPr>
          <a:xfrm rot="10800000" flipV="1">
            <a:off x="7524492" y="5418793"/>
            <a:ext cx="2445300" cy="467992"/>
          </a:xfrm>
          <a:prstGeom prst="roundRect">
            <a:avLst/>
          </a:prstGeom>
          <a:solidFill>
            <a:srgbClr val="022B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 games: </a:t>
            </a:r>
            <a:r>
              <a:rPr lang="en-US" dirty="0" err="1">
                <a:solidFill>
                  <a:schemeClr val="bg1"/>
                </a:solidFill>
              </a:rPr>
              <a:t>xxxxxx</a:t>
            </a:r>
            <a:r>
              <a:rPr lang="en-US" dirty="0">
                <a:solidFill>
                  <a:schemeClr val="bg1"/>
                </a:solidFill>
              </a:rPr>
              <a:t> OE</a:t>
            </a:r>
          </a:p>
        </p:txBody>
      </p:sp>
      <p:sp>
        <p:nvSpPr>
          <p:cNvPr id="74" name="textruta 73">
            <a:extLst>
              <a:ext uri="{FF2B5EF4-FFF2-40B4-BE49-F238E27FC236}">
                <a16:creationId xmlns:a16="http://schemas.microsoft.com/office/drawing/2014/main" id="{8D85A4C3-2444-B32A-30B5-3F02950E10C6}"/>
              </a:ext>
            </a:extLst>
          </p:cNvPr>
          <p:cNvSpPr txBox="1"/>
          <p:nvPr/>
        </p:nvSpPr>
        <p:spPr>
          <a:xfrm>
            <a:off x="7293684" y="3198157"/>
            <a:ext cx="4567987" cy="461665"/>
          </a:xfrm>
          <a:prstGeom prst="rect">
            <a:avLst/>
          </a:prstGeom>
          <a:noFill/>
        </p:spPr>
        <p:txBody>
          <a:bodyPr wrap="square">
            <a:spAutoFit/>
          </a:bodyPr>
          <a:lstStyle/>
          <a:p>
            <a:pPr algn="ctr"/>
            <a:r>
              <a:rPr lang="sv-SE" sz="2400" dirty="0" err="1">
                <a:solidFill>
                  <a:schemeClr val="bg1"/>
                </a:solidFill>
              </a:rPr>
              <a:t>Characteristics</a:t>
            </a:r>
            <a:endParaRPr lang="sv-SE" sz="2400" dirty="0">
              <a:solidFill>
                <a:schemeClr val="bg1"/>
              </a:solidFill>
            </a:endParaRPr>
          </a:p>
        </p:txBody>
      </p:sp>
      <p:sp>
        <p:nvSpPr>
          <p:cNvPr id="75" name="textruta 74">
            <a:extLst>
              <a:ext uri="{FF2B5EF4-FFF2-40B4-BE49-F238E27FC236}">
                <a16:creationId xmlns:a16="http://schemas.microsoft.com/office/drawing/2014/main" id="{2C1BEC60-EC8C-9370-031A-F07A1A90A2DA}"/>
              </a:ext>
            </a:extLst>
          </p:cNvPr>
          <p:cNvSpPr txBox="1"/>
          <p:nvPr/>
        </p:nvSpPr>
        <p:spPr>
          <a:xfrm>
            <a:off x="7524492" y="3750557"/>
            <a:ext cx="2065314" cy="461665"/>
          </a:xfrm>
          <a:prstGeom prst="rect">
            <a:avLst/>
          </a:prstGeom>
          <a:solidFill>
            <a:srgbClr val="022B3A"/>
          </a:solidFill>
        </p:spPr>
        <p:txBody>
          <a:bodyPr wrap="square">
            <a:spAutoFit/>
          </a:bodyPr>
          <a:lstStyle/>
          <a:p>
            <a:r>
              <a:rPr lang="sv-SE" sz="2400" dirty="0" err="1">
                <a:solidFill>
                  <a:schemeClr val="bg1"/>
                </a:solidFill>
              </a:rPr>
              <a:t>Shoting</a:t>
            </a:r>
            <a:r>
              <a:rPr lang="sv-SE" sz="2400" dirty="0">
                <a:solidFill>
                  <a:schemeClr val="bg1"/>
                </a:solidFill>
              </a:rPr>
              <a:t>: 8</a:t>
            </a:r>
          </a:p>
        </p:txBody>
      </p:sp>
      <p:sp>
        <p:nvSpPr>
          <p:cNvPr id="78" name="textruta 77">
            <a:extLst>
              <a:ext uri="{FF2B5EF4-FFF2-40B4-BE49-F238E27FC236}">
                <a16:creationId xmlns:a16="http://schemas.microsoft.com/office/drawing/2014/main" id="{72B4E0DB-C3DD-5C47-AB3A-4042CA916305}"/>
              </a:ext>
            </a:extLst>
          </p:cNvPr>
          <p:cNvSpPr txBox="1"/>
          <p:nvPr/>
        </p:nvSpPr>
        <p:spPr>
          <a:xfrm>
            <a:off x="7524492" y="4383852"/>
            <a:ext cx="2065314" cy="461665"/>
          </a:xfrm>
          <a:prstGeom prst="rect">
            <a:avLst/>
          </a:prstGeom>
          <a:solidFill>
            <a:srgbClr val="022B3A"/>
          </a:solidFill>
        </p:spPr>
        <p:txBody>
          <a:bodyPr wrap="square">
            <a:spAutoFit/>
          </a:bodyPr>
          <a:lstStyle/>
          <a:p>
            <a:r>
              <a:rPr lang="sv-SE" sz="2400" dirty="0" err="1">
                <a:solidFill>
                  <a:schemeClr val="bg1"/>
                </a:solidFill>
              </a:rPr>
              <a:t>Discipline</a:t>
            </a:r>
            <a:r>
              <a:rPr lang="sv-SE" sz="2400" dirty="0">
                <a:solidFill>
                  <a:schemeClr val="bg1"/>
                </a:solidFill>
              </a:rPr>
              <a:t>: 8</a:t>
            </a:r>
          </a:p>
        </p:txBody>
      </p:sp>
      <p:sp>
        <p:nvSpPr>
          <p:cNvPr id="79" name="textruta 78">
            <a:extLst>
              <a:ext uri="{FF2B5EF4-FFF2-40B4-BE49-F238E27FC236}">
                <a16:creationId xmlns:a16="http://schemas.microsoft.com/office/drawing/2014/main" id="{5D8E841D-36D0-CFB0-BFB1-78E6D71B8A34}"/>
              </a:ext>
            </a:extLst>
          </p:cNvPr>
          <p:cNvSpPr txBox="1"/>
          <p:nvPr/>
        </p:nvSpPr>
        <p:spPr>
          <a:xfrm>
            <a:off x="9832961" y="3753107"/>
            <a:ext cx="2028709" cy="461665"/>
          </a:xfrm>
          <a:prstGeom prst="rect">
            <a:avLst/>
          </a:prstGeom>
          <a:noFill/>
        </p:spPr>
        <p:txBody>
          <a:bodyPr wrap="square">
            <a:spAutoFit/>
          </a:bodyPr>
          <a:lstStyle/>
          <a:p>
            <a:r>
              <a:rPr lang="sv-SE" sz="2400" dirty="0" err="1">
                <a:solidFill>
                  <a:schemeClr val="bg1"/>
                </a:solidFill>
              </a:rPr>
              <a:t>Passing</a:t>
            </a:r>
            <a:r>
              <a:rPr lang="sv-SE" sz="2400" dirty="0">
                <a:solidFill>
                  <a:schemeClr val="bg1"/>
                </a:solidFill>
              </a:rPr>
              <a:t>: 8</a:t>
            </a:r>
          </a:p>
        </p:txBody>
      </p:sp>
      <p:sp>
        <p:nvSpPr>
          <p:cNvPr id="80" name="textruta 79">
            <a:extLst>
              <a:ext uri="{FF2B5EF4-FFF2-40B4-BE49-F238E27FC236}">
                <a16:creationId xmlns:a16="http://schemas.microsoft.com/office/drawing/2014/main" id="{3AE63C86-32ED-E0CB-05F7-27251CDE6E7B}"/>
              </a:ext>
            </a:extLst>
          </p:cNvPr>
          <p:cNvSpPr txBox="1"/>
          <p:nvPr/>
        </p:nvSpPr>
        <p:spPr>
          <a:xfrm>
            <a:off x="9817589" y="4383851"/>
            <a:ext cx="2028709" cy="461665"/>
          </a:xfrm>
          <a:prstGeom prst="rect">
            <a:avLst/>
          </a:prstGeom>
          <a:solidFill>
            <a:srgbClr val="022B3A"/>
          </a:solidFill>
        </p:spPr>
        <p:txBody>
          <a:bodyPr wrap="square">
            <a:spAutoFit/>
          </a:bodyPr>
          <a:lstStyle/>
          <a:p>
            <a:r>
              <a:rPr lang="sv-SE" sz="2400" dirty="0" err="1">
                <a:solidFill>
                  <a:schemeClr val="bg1"/>
                </a:solidFill>
              </a:rPr>
              <a:t>Checking</a:t>
            </a:r>
            <a:r>
              <a:rPr lang="sv-SE" sz="2400" dirty="0">
                <a:solidFill>
                  <a:schemeClr val="bg1"/>
                </a:solidFill>
              </a:rPr>
              <a:t>: 8</a:t>
            </a:r>
          </a:p>
        </p:txBody>
      </p:sp>
    </p:spTree>
    <p:extLst>
      <p:ext uri="{BB962C8B-B14F-4D97-AF65-F5344CB8AC3E}">
        <p14:creationId xmlns:p14="http://schemas.microsoft.com/office/powerpoint/2010/main" val="99600519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7">
            <a:extLst>
              <a:ext uri="{FF2B5EF4-FFF2-40B4-BE49-F238E27FC236}">
                <a16:creationId xmlns:a16="http://schemas.microsoft.com/office/drawing/2014/main" id="{E3BA48AD-7DB0-B812-1A1A-7A34733F7D1F}"/>
              </a:ext>
            </a:extLst>
          </p:cNvPr>
          <p:cNvSpPr/>
          <p:nvPr/>
        </p:nvSpPr>
        <p:spPr>
          <a:xfrm>
            <a:off x="-1" y="788906"/>
            <a:ext cx="12192001" cy="6069093"/>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upp 7">
            <a:extLst>
              <a:ext uri="{FF2B5EF4-FFF2-40B4-BE49-F238E27FC236}">
                <a16:creationId xmlns:a16="http://schemas.microsoft.com/office/drawing/2014/main" id="{80217303-1838-546C-B10F-B2136C8941D1}"/>
              </a:ext>
            </a:extLst>
          </p:cNvPr>
          <p:cNvGrpSpPr/>
          <p:nvPr/>
        </p:nvGrpSpPr>
        <p:grpSpPr>
          <a:xfrm>
            <a:off x="139302" y="2620908"/>
            <a:ext cx="5825309" cy="4071075"/>
            <a:chOff x="139302" y="953929"/>
            <a:chExt cx="4868987" cy="2903696"/>
          </a:xfrm>
        </p:grpSpPr>
        <p:sp>
          <p:nvSpPr>
            <p:cNvPr id="2" name="Rektangel 1">
              <a:extLst>
                <a:ext uri="{FF2B5EF4-FFF2-40B4-BE49-F238E27FC236}">
                  <a16:creationId xmlns:a16="http://schemas.microsoft.com/office/drawing/2014/main" id="{77F8AB4A-E415-39EC-57E0-6891BA00F314}"/>
                </a:ext>
              </a:extLst>
            </p:cNvPr>
            <p:cNvSpPr/>
            <p:nvPr/>
          </p:nvSpPr>
          <p:spPr>
            <a:xfrm>
              <a:off x="139302" y="953929"/>
              <a:ext cx="4868987" cy="290369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ruta 4">
              <a:extLst>
                <a:ext uri="{FF2B5EF4-FFF2-40B4-BE49-F238E27FC236}">
                  <a16:creationId xmlns:a16="http://schemas.microsoft.com/office/drawing/2014/main" id="{1D7C1219-AC11-22FD-9243-4B3E87E24DC4}"/>
                </a:ext>
              </a:extLst>
            </p:cNvPr>
            <p:cNvSpPr txBox="1"/>
            <p:nvPr/>
          </p:nvSpPr>
          <p:spPr>
            <a:xfrm>
              <a:off x="246699" y="1011914"/>
              <a:ext cx="4620174" cy="461665"/>
            </a:xfrm>
            <a:prstGeom prst="rect">
              <a:avLst/>
            </a:prstGeom>
            <a:noFill/>
          </p:spPr>
          <p:txBody>
            <a:bodyPr wrap="square" rtlCol="0">
              <a:spAutoFit/>
            </a:bodyPr>
            <a:lstStyle/>
            <a:p>
              <a:pPr algn="ctr"/>
              <a:r>
                <a:rPr lang="sv-SE" sz="2400" dirty="0"/>
                <a:t>Spelare:</a:t>
              </a:r>
            </a:p>
          </p:txBody>
        </p:sp>
        <p:sp>
          <p:nvSpPr>
            <p:cNvPr id="6" name="textruta 5">
              <a:extLst>
                <a:ext uri="{FF2B5EF4-FFF2-40B4-BE49-F238E27FC236}">
                  <a16:creationId xmlns:a16="http://schemas.microsoft.com/office/drawing/2014/main" id="{024EB38F-608D-2468-8129-8F9C9247D306}"/>
                </a:ext>
              </a:extLst>
            </p:cNvPr>
            <p:cNvSpPr txBox="1"/>
            <p:nvPr/>
          </p:nvSpPr>
          <p:spPr>
            <a:xfrm>
              <a:off x="263708" y="1473579"/>
              <a:ext cx="4620174" cy="2041552"/>
            </a:xfrm>
            <a:prstGeom prst="rect">
              <a:avLst/>
            </a:prstGeom>
            <a:noFill/>
          </p:spPr>
          <p:txBody>
            <a:bodyPr wrap="square" rtlCol="0">
              <a:spAutoFit/>
            </a:bodyPr>
            <a:lstStyle/>
            <a:p>
              <a:r>
                <a:rPr lang="sv-SE" dirty="0"/>
                <a:t>Varje spelare har en unik Power Enhet (PE) mellan 1 och 100 vilket motsvarar hur bra spelaren är. Om spelaren har en Power Enhet (PE) mellan två olika numer (t.ex. 70-90) så har spelaren en slumpad chans att bidra allt från 70 till 90 PE varje match. </a:t>
              </a:r>
            </a:p>
            <a:p>
              <a:r>
                <a:rPr lang="sv-SE" dirty="0"/>
                <a:t>Du kan träna dina spelare med hjälp av OE för att öka deras PE värde. Detta ökar också värdet (OE) på spelaren.</a:t>
              </a:r>
            </a:p>
            <a:p>
              <a:endParaRPr lang="sv-SE" dirty="0"/>
            </a:p>
            <a:p>
              <a:r>
                <a:rPr lang="sv-SE" dirty="0"/>
                <a:t>Framtida mål: Spelarna har Stats som Skott, Disciplin, possession.</a:t>
              </a:r>
            </a:p>
          </p:txBody>
        </p:sp>
      </p:grpSp>
      <p:sp>
        <p:nvSpPr>
          <p:cNvPr id="9" name="Rektangel 8">
            <a:extLst>
              <a:ext uri="{FF2B5EF4-FFF2-40B4-BE49-F238E27FC236}">
                <a16:creationId xmlns:a16="http://schemas.microsoft.com/office/drawing/2014/main" id="{B5758CC0-7966-D8A7-3DF4-2E780AD159F7}"/>
              </a:ext>
            </a:extLst>
          </p:cNvPr>
          <p:cNvSpPr/>
          <p:nvPr/>
        </p:nvSpPr>
        <p:spPr>
          <a:xfrm>
            <a:off x="139303" y="1019245"/>
            <a:ext cx="11913396" cy="13801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textruta 10">
            <a:extLst>
              <a:ext uri="{FF2B5EF4-FFF2-40B4-BE49-F238E27FC236}">
                <a16:creationId xmlns:a16="http://schemas.microsoft.com/office/drawing/2014/main" id="{4E0CF745-574F-9924-67F4-1A7F0AAD9C33}"/>
              </a:ext>
            </a:extLst>
          </p:cNvPr>
          <p:cNvSpPr txBox="1"/>
          <p:nvPr/>
        </p:nvSpPr>
        <p:spPr>
          <a:xfrm>
            <a:off x="3812922" y="1031916"/>
            <a:ext cx="4620174" cy="461665"/>
          </a:xfrm>
          <a:prstGeom prst="rect">
            <a:avLst/>
          </a:prstGeom>
          <a:noFill/>
        </p:spPr>
        <p:txBody>
          <a:bodyPr wrap="square" rtlCol="0">
            <a:spAutoFit/>
          </a:bodyPr>
          <a:lstStyle/>
          <a:p>
            <a:pPr algn="ctr"/>
            <a:r>
              <a:rPr lang="sv-SE" sz="2400" dirty="0"/>
              <a:t>Allmänt</a:t>
            </a:r>
          </a:p>
        </p:txBody>
      </p:sp>
      <p:sp>
        <p:nvSpPr>
          <p:cNvPr id="12" name="textruta 11">
            <a:extLst>
              <a:ext uri="{FF2B5EF4-FFF2-40B4-BE49-F238E27FC236}">
                <a16:creationId xmlns:a16="http://schemas.microsoft.com/office/drawing/2014/main" id="{ED5F9153-7E28-E940-0BC3-D8E552F39D6A}"/>
              </a:ext>
            </a:extLst>
          </p:cNvPr>
          <p:cNvSpPr txBox="1"/>
          <p:nvPr/>
        </p:nvSpPr>
        <p:spPr>
          <a:xfrm>
            <a:off x="336232" y="1476052"/>
            <a:ext cx="11573553" cy="923330"/>
          </a:xfrm>
          <a:prstGeom prst="rect">
            <a:avLst/>
          </a:prstGeom>
          <a:noFill/>
        </p:spPr>
        <p:txBody>
          <a:bodyPr wrap="square" rtlCol="0">
            <a:spAutoFit/>
          </a:bodyPr>
          <a:lstStyle/>
          <a:p>
            <a:r>
              <a:rPr lang="sv-SE" dirty="0"/>
              <a:t>Spelet går ut på att bygga ett lag genom att använda OE (spelets pengar enhet) för att köpa och sälja spelare. Du kan få mer pengar genom att spela matcher mot andra spelare, vinnaren får x OE och förloraren får x OE.</a:t>
            </a:r>
          </a:p>
          <a:p>
            <a:endParaRPr lang="sv-SE" dirty="0"/>
          </a:p>
        </p:txBody>
      </p:sp>
      <p:grpSp>
        <p:nvGrpSpPr>
          <p:cNvPr id="20" name="Grupp 19">
            <a:extLst>
              <a:ext uri="{FF2B5EF4-FFF2-40B4-BE49-F238E27FC236}">
                <a16:creationId xmlns:a16="http://schemas.microsoft.com/office/drawing/2014/main" id="{B19EE826-983F-277A-D9B9-79E7F8D84D22}"/>
              </a:ext>
            </a:extLst>
          </p:cNvPr>
          <p:cNvGrpSpPr/>
          <p:nvPr/>
        </p:nvGrpSpPr>
        <p:grpSpPr>
          <a:xfrm>
            <a:off x="6227389" y="2620908"/>
            <a:ext cx="5825309" cy="4029024"/>
            <a:chOff x="139302" y="953929"/>
            <a:chExt cx="4868987" cy="2924570"/>
          </a:xfrm>
        </p:grpSpPr>
        <p:sp>
          <p:nvSpPr>
            <p:cNvPr id="23" name="Rektangel 22">
              <a:extLst>
                <a:ext uri="{FF2B5EF4-FFF2-40B4-BE49-F238E27FC236}">
                  <a16:creationId xmlns:a16="http://schemas.microsoft.com/office/drawing/2014/main" id="{1212A72D-24AF-B826-AD10-9ACBA633E8EB}"/>
                </a:ext>
              </a:extLst>
            </p:cNvPr>
            <p:cNvSpPr/>
            <p:nvPr/>
          </p:nvSpPr>
          <p:spPr>
            <a:xfrm>
              <a:off x="139302" y="953929"/>
              <a:ext cx="4868987" cy="292457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textruta 23">
              <a:extLst>
                <a:ext uri="{FF2B5EF4-FFF2-40B4-BE49-F238E27FC236}">
                  <a16:creationId xmlns:a16="http://schemas.microsoft.com/office/drawing/2014/main" id="{B7D5EB1C-3DFE-D9A5-A00D-386DBAF54358}"/>
                </a:ext>
              </a:extLst>
            </p:cNvPr>
            <p:cNvSpPr txBox="1"/>
            <p:nvPr/>
          </p:nvSpPr>
          <p:spPr>
            <a:xfrm>
              <a:off x="246699" y="1011914"/>
              <a:ext cx="4620174" cy="461665"/>
            </a:xfrm>
            <a:prstGeom prst="rect">
              <a:avLst/>
            </a:prstGeom>
            <a:noFill/>
          </p:spPr>
          <p:txBody>
            <a:bodyPr wrap="square" rtlCol="0">
              <a:spAutoFit/>
            </a:bodyPr>
            <a:lstStyle/>
            <a:p>
              <a:pPr algn="ctr"/>
              <a:r>
                <a:rPr lang="sv-SE" sz="2400" dirty="0"/>
                <a:t>Matcher:</a:t>
              </a:r>
            </a:p>
          </p:txBody>
        </p:sp>
        <p:sp>
          <p:nvSpPr>
            <p:cNvPr id="25" name="textruta 24">
              <a:extLst>
                <a:ext uri="{FF2B5EF4-FFF2-40B4-BE49-F238E27FC236}">
                  <a16:creationId xmlns:a16="http://schemas.microsoft.com/office/drawing/2014/main" id="{AA73DBA3-7402-A319-D4FC-8D4D3FEDE36B}"/>
                </a:ext>
              </a:extLst>
            </p:cNvPr>
            <p:cNvSpPr txBox="1"/>
            <p:nvPr/>
          </p:nvSpPr>
          <p:spPr>
            <a:xfrm>
              <a:off x="263708" y="1473579"/>
              <a:ext cx="4620174" cy="2278756"/>
            </a:xfrm>
            <a:prstGeom prst="rect">
              <a:avLst/>
            </a:prstGeom>
            <a:noFill/>
          </p:spPr>
          <p:txBody>
            <a:bodyPr wrap="square" rtlCol="0">
              <a:spAutoFit/>
            </a:bodyPr>
            <a:lstStyle/>
            <a:p>
              <a:r>
                <a:rPr lang="sv-SE" dirty="0"/>
                <a:t>Matcher spelas genom att ha ett färdigt lag och välja en spelare man vill spela mot. Alla dina spelares PE Aderas med varandra för att få din Lag Power Enhet (LPE). Vilket lag som är på attack varierar under matchen och varje minut finns det en 20% chans laget på attack tar ett skot på mål. Och en 10% chans att det blir mål med högre chanser för den med mer LPE. Desto mer LPE du har än din motståndare desto mer chans har du att du får skot på mål och gör mål. Det finns också en chans för spelare att få utvisning vilket get andra laget mycket mer tid på attack och har högre chans att ta skot och göra mål.</a:t>
              </a:r>
            </a:p>
          </p:txBody>
        </p:sp>
      </p:grpSp>
      <p:grpSp>
        <p:nvGrpSpPr>
          <p:cNvPr id="35" name="Grupp 34">
            <a:extLst>
              <a:ext uri="{FF2B5EF4-FFF2-40B4-BE49-F238E27FC236}">
                <a16:creationId xmlns:a16="http://schemas.microsoft.com/office/drawing/2014/main" id="{67DC75A5-356F-16FE-3102-15251DBA98C8}"/>
              </a:ext>
            </a:extLst>
          </p:cNvPr>
          <p:cNvGrpSpPr/>
          <p:nvPr/>
        </p:nvGrpSpPr>
        <p:grpSpPr>
          <a:xfrm>
            <a:off x="0" y="0"/>
            <a:ext cx="12192000" cy="797720"/>
            <a:chOff x="0" y="0"/>
            <a:chExt cx="12192000" cy="797720"/>
          </a:xfrm>
        </p:grpSpPr>
        <p:sp>
          <p:nvSpPr>
            <p:cNvPr id="4" name="Rectangle 3">
              <a:extLst>
                <a:ext uri="{FF2B5EF4-FFF2-40B4-BE49-F238E27FC236}">
                  <a16:creationId xmlns:a16="http://schemas.microsoft.com/office/drawing/2014/main" id="{016E5A7A-2971-5257-55F4-C3955A5E4306}"/>
                </a:ext>
              </a:extLst>
            </p:cNvPr>
            <p:cNvSpPr/>
            <p:nvPr/>
          </p:nvSpPr>
          <p:spPr>
            <a:xfrm flipV="1">
              <a:off x="0" y="0"/>
              <a:ext cx="12192000" cy="7977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4">
              <a:hlinkClick r:id="rId2" action="ppaction://hlinksldjump"/>
              <a:extLst>
                <a:ext uri="{FF2B5EF4-FFF2-40B4-BE49-F238E27FC236}">
                  <a16:creationId xmlns:a16="http://schemas.microsoft.com/office/drawing/2014/main" id="{B25C4131-D2D4-2C37-6BC3-63055258E7F5}"/>
                </a:ext>
              </a:extLst>
            </p:cNvPr>
            <p:cNvSpPr/>
            <p:nvPr/>
          </p:nvSpPr>
          <p:spPr>
            <a:xfrm>
              <a:off x="246699" y="165023"/>
              <a:ext cx="467917" cy="4702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upp 25">
              <a:extLst>
                <a:ext uri="{FF2B5EF4-FFF2-40B4-BE49-F238E27FC236}">
                  <a16:creationId xmlns:a16="http://schemas.microsoft.com/office/drawing/2014/main" id="{D79B001F-7193-EBCE-2C05-4409D222385B}"/>
                </a:ext>
              </a:extLst>
            </p:cNvPr>
            <p:cNvGrpSpPr/>
            <p:nvPr/>
          </p:nvGrpSpPr>
          <p:grpSpPr>
            <a:xfrm>
              <a:off x="10466092" y="160457"/>
              <a:ext cx="1586606" cy="467992"/>
              <a:chOff x="10466092" y="160457"/>
              <a:chExt cx="1586606" cy="467992"/>
            </a:xfrm>
          </p:grpSpPr>
          <p:sp>
            <p:nvSpPr>
              <p:cNvPr id="27" name="Rectangle: Rounded Corners 47">
                <a:hlinkClick r:id="rId3" action="ppaction://hlinksldjump"/>
                <a:extLst>
                  <a:ext uri="{FF2B5EF4-FFF2-40B4-BE49-F238E27FC236}">
                    <a16:creationId xmlns:a16="http://schemas.microsoft.com/office/drawing/2014/main" id="{FF4E2ED0-8ED0-95C6-166B-998EBA0FB918}"/>
                  </a:ext>
                </a:extLst>
              </p:cNvPr>
              <p:cNvSpPr/>
              <p:nvPr/>
            </p:nvSpPr>
            <p:spPr>
              <a:xfrm flipV="1">
                <a:off x="10466092" y="160457"/>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6">
                <a:hlinkClick r:id="rId3" action="ppaction://hlinksldjump"/>
                <a:extLst>
                  <a:ext uri="{FF2B5EF4-FFF2-40B4-BE49-F238E27FC236}">
                    <a16:creationId xmlns:a16="http://schemas.microsoft.com/office/drawing/2014/main" id="{F56515CD-979B-C0F8-13C9-5A775CC1F5B4}"/>
                  </a:ext>
                </a:extLst>
              </p:cNvPr>
              <p:cNvSpPr txBox="1"/>
              <p:nvPr/>
            </p:nvSpPr>
            <p:spPr>
              <a:xfrm>
                <a:off x="10466092" y="214194"/>
                <a:ext cx="1586605" cy="369332"/>
              </a:xfrm>
              <a:prstGeom prst="rect">
                <a:avLst/>
              </a:prstGeom>
              <a:noFill/>
            </p:spPr>
            <p:txBody>
              <a:bodyPr wrap="square" rtlCol="0">
                <a:spAutoFit/>
              </a:bodyPr>
              <a:lstStyle/>
              <a:p>
                <a:pPr algn="ctr"/>
                <a:r>
                  <a:rPr lang="sv-SE" dirty="0"/>
                  <a:t>Logga in </a:t>
                </a:r>
                <a:endParaRPr lang="en-US" dirty="0"/>
              </a:p>
            </p:txBody>
          </p:sp>
        </p:grpSp>
        <p:grpSp>
          <p:nvGrpSpPr>
            <p:cNvPr id="29" name="Grupp 28">
              <a:extLst>
                <a:ext uri="{FF2B5EF4-FFF2-40B4-BE49-F238E27FC236}">
                  <a16:creationId xmlns:a16="http://schemas.microsoft.com/office/drawing/2014/main" id="{A0111DD9-F744-70E1-E1CC-E955B8BE5D49}"/>
                </a:ext>
              </a:extLst>
            </p:cNvPr>
            <p:cNvGrpSpPr/>
            <p:nvPr/>
          </p:nvGrpSpPr>
          <p:grpSpPr>
            <a:xfrm>
              <a:off x="848839" y="153588"/>
              <a:ext cx="1857822" cy="467992"/>
              <a:chOff x="3144659" y="166016"/>
              <a:chExt cx="1857822" cy="467992"/>
            </a:xfrm>
          </p:grpSpPr>
          <p:sp>
            <p:nvSpPr>
              <p:cNvPr id="30" name="Rectangle: Rounded Corners 47">
                <a:hlinkClick r:id="rId4" action="ppaction://hlinksldjump"/>
                <a:extLst>
                  <a:ext uri="{FF2B5EF4-FFF2-40B4-BE49-F238E27FC236}">
                    <a16:creationId xmlns:a16="http://schemas.microsoft.com/office/drawing/2014/main" id="{A67F3B07-952B-88DF-8980-2BC2BD5B9E62}"/>
                  </a:ext>
                </a:extLst>
              </p:cNvPr>
              <p:cNvSpPr/>
              <p:nvPr/>
            </p:nvSpPr>
            <p:spPr>
              <a:xfrm flipV="1">
                <a:off x="3280267" y="166016"/>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14">
                <a:hlinkClick r:id="rId4" action="ppaction://hlinksldjump"/>
                <a:extLst>
                  <a:ext uri="{FF2B5EF4-FFF2-40B4-BE49-F238E27FC236}">
                    <a16:creationId xmlns:a16="http://schemas.microsoft.com/office/drawing/2014/main" id="{F6D3404D-028C-D741-122F-B7E8A068BCA5}"/>
                  </a:ext>
                </a:extLst>
              </p:cNvPr>
              <p:cNvSpPr txBox="1"/>
              <p:nvPr/>
            </p:nvSpPr>
            <p:spPr>
              <a:xfrm>
                <a:off x="3144659" y="217583"/>
                <a:ext cx="1857822" cy="369332"/>
              </a:xfrm>
              <a:prstGeom prst="rect">
                <a:avLst/>
              </a:prstGeom>
              <a:noFill/>
            </p:spPr>
            <p:txBody>
              <a:bodyPr wrap="square" rtlCol="0">
                <a:spAutoFit/>
              </a:bodyPr>
              <a:lstStyle/>
              <a:p>
                <a:pPr algn="ctr"/>
                <a:r>
                  <a:rPr lang="sv-SE" dirty="0"/>
                  <a:t>Om Spelet</a:t>
                </a:r>
                <a:endParaRPr lang="en-US" dirty="0"/>
              </a:p>
            </p:txBody>
          </p:sp>
        </p:grpSp>
        <p:grpSp>
          <p:nvGrpSpPr>
            <p:cNvPr id="32" name="Grupp 31">
              <a:extLst>
                <a:ext uri="{FF2B5EF4-FFF2-40B4-BE49-F238E27FC236}">
                  <a16:creationId xmlns:a16="http://schemas.microsoft.com/office/drawing/2014/main" id="{88AB755F-8DB5-3479-1C5A-DE3530CD3CB6}"/>
                </a:ext>
              </a:extLst>
            </p:cNvPr>
            <p:cNvGrpSpPr/>
            <p:nvPr/>
          </p:nvGrpSpPr>
          <p:grpSpPr>
            <a:xfrm>
              <a:off x="2821423" y="152615"/>
              <a:ext cx="1911203" cy="470296"/>
              <a:chOff x="988141" y="165023"/>
              <a:chExt cx="1911203" cy="470296"/>
            </a:xfrm>
          </p:grpSpPr>
          <p:sp>
            <p:nvSpPr>
              <p:cNvPr id="33" name="Rectangle: Rounded Corners 45">
                <a:hlinkClick r:id="rId5" action="ppaction://hlinksldjump"/>
                <a:extLst>
                  <a:ext uri="{FF2B5EF4-FFF2-40B4-BE49-F238E27FC236}">
                    <a16:creationId xmlns:a16="http://schemas.microsoft.com/office/drawing/2014/main" id="{3A90B50A-4437-9F45-1BDA-9182E268BC27}"/>
                  </a:ext>
                </a:extLst>
              </p:cNvPr>
              <p:cNvSpPr/>
              <p:nvPr/>
            </p:nvSpPr>
            <p:spPr>
              <a:xfrm flipV="1">
                <a:off x="988141" y="165023"/>
                <a:ext cx="1911203" cy="470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16">
                <a:hlinkClick r:id="rId5" action="ppaction://hlinksldjump"/>
                <a:extLst>
                  <a:ext uri="{FF2B5EF4-FFF2-40B4-BE49-F238E27FC236}">
                    <a16:creationId xmlns:a16="http://schemas.microsoft.com/office/drawing/2014/main" id="{5CC4EB0C-B4E4-88C4-D10D-F5AEF54CE69F}"/>
                  </a:ext>
                </a:extLst>
              </p:cNvPr>
              <p:cNvSpPr txBox="1"/>
              <p:nvPr/>
            </p:nvSpPr>
            <p:spPr>
              <a:xfrm>
                <a:off x="1025940" y="213872"/>
                <a:ext cx="1857822" cy="369332"/>
              </a:xfrm>
              <a:prstGeom prst="rect">
                <a:avLst/>
              </a:prstGeom>
              <a:noFill/>
            </p:spPr>
            <p:txBody>
              <a:bodyPr wrap="square" rtlCol="0">
                <a:spAutoFit/>
              </a:bodyPr>
              <a:lstStyle/>
              <a:p>
                <a:pPr algn="ctr"/>
                <a:r>
                  <a:rPr lang="sv-SE" dirty="0"/>
                  <a:t>Hur man spelar</a:t>
                </a:r>
                <a:endParaRPr lang="en-US" dirty="0"/>
              </a:p>
            </p:txBody>
          </p:sp>
        </p:grpSp>
      </p:grpSp>
    </p:spTree>
    <p:extLst>
      <p:ext uri="{BB962C8B-B14F-4D97-AF65-F5344CB8AC3E}">
        <p14:creationId xmlns:p14="http://schemas.microsoft.com/office/powerpoint/2010/main" val="23043740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0EE1EF6E-B610-A1C5-039B-793D193C1C45}"/>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upp 29">
            <a:extLst>
              <a:ext uri="{FF2B5EF4-FFF2-40B4-BE49-F238E27FC236}">
                <a16:creationId xmlns:a16="http://schemas.microsoft.com/office/drawing/2014/main" id="{4F4CC966-C063-830E-F2B6-1CD87FBD5396}"/>
              </a:ext>
            </a:extLst>
          </p:cNvPr>
          <p:cNvGrpSpPr/>
          <p:nvPr/>
        </p:nvGrpSpPr>
        <p:grpSpPr>
          <a:xfrm>
            <a:off x="218227" y="6310065"/>
            <a:ext cx="1586606" cy="467992"/>
            <a:chOff x="218227" y="6310065"/>
            <a:chExt cx="1586606" cy="467992"/>
          </a:xfrm>
        </p:grpSpPr>
        <p:sp>
          <p:nvSpPr>
            <p:cNvPr id="31" name="Rectangle: Rounded Corners 47">
              <a:hlinkClick r:id="rId2" action="ppaction://hlinksldjump"/>
              <a:extLst>
                <a:ext uri="{FF2B5EF4-FFF2-40B4-BE49-F238E27FC236}">
                  <a16:creationId xmlns:a16="http://schemas.microsoft.com/office/drawing/2014/main" id="{3A60E275-F121-6165-426B-5C3CA5F9903A}"/>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Logout</a:t>
              </a:r>
              <a:endParaRPr lang="en-US" dirty="0"/>
            </a:p>
          </p:txBody>
        </p:sp>
        <p:pic>
          <p:nvPicPr>
            <p:cNvPr id="32" name="Bild 31" descr="Ingång med hel fyllning">
              <a:extLst>
                <a:ext uri="{FF2B5EF4-FFF2-40B4-BE49-F238E27FC236}">
                  <a16:creationId xmlns:a16="http://schemas.microsoft.com/office/drawing/2014/main" id="{A574381C-DC01-30C3-4121-B9A676337A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227" y="6383460"/>
              <a:ext cx="321202" cy="321202"/>
            </a:xfrm>
            <a:prstGeom prst="rect">
              <a:avLst/>
            </a:prstGeom>
          </p:spPr>
        </p:pic>
      </p:grpSp>
      <p:sp>
        <p:nvSpPr>
          <p:cNvPr id="59" name="Rektangel 58">
            <a:extLst>
              <a:ext uri="{FF2B5EF4-FFF2-40B4-BE49-F238E27FC236}">
                <a16:creationId xmlns:a16="http://schemas.microsoft.com/office/drawing/2014/main" id="{DDC52EF4-8593-5390-C79F-3F571CA81A96}"/>
              </a:ext>
            </a:extLst>
          </p:cNvPr>
          <p:cNvSpPr/>
          <p:nvPr/>
        </p:nvSpPr>
        <p:spPr>
          <a:xfrm>
            <a:off x="-2379" y="1683434"/>
            <a:ext cx="2375913" cy="473985"/>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33" name="Grupp 32">
            <a:extLst>
              <a:ext uri="{FF2B5EF4-FFF2-40B4-BE49-F238E27FC236}">
                <a16:creationId xmlns:a16="http://schemas.microsoft.com/office/drawing/2014/main" id="{09491E91-393C-2E63-8586-F3B49B814A60}"/>
              </a:ext>
            </a:extLst>
          </p:cNvPr>
          <p:cNvGrpSpPr/>
          <p:nvPr/>
        </p:nvGrpSpPr>
        <p:grpSpPr>
          <a:xfrm>
            <a:off x="217348" y="713560"/>
            <a:ext cx="1587485" cy="369323"/>
            <a:chOff x="217348" y="713560"/>
            <a:chExt cx="1587485" cy="369323"/>
          </a:xfrm>
        </p:grpSpPr>
        <p:sp>
          <p:nvSpPr>
            <p:cNvPr id="34" name="textruta 33">
              <a:hlinkClick r:id="rId5" action="ppaction://hlinksldjump"/>
              <a:extLst>
                <a:ext uri="{FF2B5EF4-FFF2-40B4-BE49-F238E27FC236}">
                  <a16:creationId xmlns:a16="http://schemas.microsoft.com/office/drawing/2014/main" id="{3AEB273E-C95E-3DCA-BBA3-26C8A97BDBDE}"/>
                </a:ext>
              </a:extLst>
            </p:cNvPr>
            <p:cNvSpPr txBox="1"/>
            <p:nvPr/>
          </p:nvSpPr>
          <p:spPr>
            <a:xfrm>
              <a:off x="539428" y="713560"/>
              <a:ext cx="1265405" cy="369323"/>
            </a:xfrm>
            <a:prstGeom prst="rect">
              <a:avLst/>
            </a:prstGeom>
            <a:noFill/>
          </p:spPr>
          <p:txBody>
            <a:bodyPr wrap="square" rtlCol="0">
              <a:spAutoFit/>
            </a:bodyPr>
            <a:lstStyle/>
            <a:p>
              <a:r>
                <a:rPr lang="sv-SE" dirty="0">
                  <a:solidFill>
                    <a:schemeClr val="bg1"/>
                  </a:solidFill>
                </a:rPr>
                <a:t>Team</a:t>
              </a:r>
            </a:p>
          </p:txBody>
        </p:sp>
        <p:pic>
          <p:nvPicPr>
            <p:cNvPr id="35" name="Bild 34" descr="Ishockey med hel fyllning">
              <a:hlinkClick r:id="rId5" action="ppaction://hlinksldjump"/>
              <a:extLst>
                <a:ext uri="{FF2B5EF4-FFF2-40B4-BE49-F238E27FC236}">
                  <a16:creationId xmlns:a16="http://schemas.microsoft.com/office/drawing/2014/main" id="{475B3311-C130-1F5E-894F-07D89883C0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7348" y="737303"/>
              <a:ext cx="321203" cy="321203"/>
            </a:xfrm>
            <a:prstGeom prst="rect">
              <a:avLst/>
            </a:prstGeom>
          </p:spPr>
        </p:pic>
      </p:grpSp>
      <p:grpSp>
        <p:nvGrpSpPr>
          <p:cNvPr id="36" name="Grupp 35">
            <a:extLst>
              <a:ext uri="{FF2B5EF4-FFF2-40B4-BE49-F238E27FC236}">
                <a16:creationId xmlns:a16="http://schemas.microsoft.com/office/drawing/2014/main" id="{9A94A82F-5DD9-A4CC-830B-318AE3AC115C}"/>
              </a:ext>
            </a:extLst>
          </p:cNvPr>
          <p:cNvGrpSpPr/>
          <p:nvPr/>
        </p:nvGrpSpPr>
        <p:grpSpPr>
          <a:xfrm>
            <a:off x="217347" y="1225655"/>
            <a:ext cx="1980421" cy="369323"/>
            <a:chOff x="217347" y="1225655"/>
            <a:chExt cx="1980421" cy="369323"/>
          </a:xfrm>
        </p:grpSpPr>
        <p:sp>
          <p:nvSpPr>
            <p:cNvPr id="37" name="textruta 36">
              <a:hlinkClick r:id="rId8" action="ppaction://hlinksldjump"/>
              <a:extLst>
                <a:ext uri="{FF2B5EF4-FFF2-40B4-BE49-F238E27FC236}">
                  <a16:creationId xmlns:a16="http://schemas.microsoft.com/office/drawing/2014/main" id="{4526CDDB-C041-6C8A-0B0B-52AE385CF684}"/>
                </a:ext>
              </a:extLst>
            </p:cNvPr>
            <p:cNvSpPr txBox="1"/>
            <p:nvPr/>
          </p:nvSpPr>
          <p:spPr>
            <a:xfrm>
              <a:off x="539429" y="1225655"/>
              <a:ext cx="1658339" cy="369323"/>
            </a:xfrm>
            <a:prstGeom prst="rect">
              <a:avLst/>
            </a:prstGeom>
            <a:noFill/>
          </p:spPr>
          <p:txBody>
            <a:bodyPr wrap="square" rtlCol="0">
              <a:spAutoFit/>
            </a:bodyPr>
            <a:lstStyle/>
            <a:p>
              <a:r>
                <a:rPr lang="sv-SE" dirty="0" err="1">
                  <a:solidFill>
                    <a:schemeClr val="bg1"/>
                  </a:solidFill>
                </a:rPr>
                <a:t>Manage</a:t>
              </a:r>
              <a:r>
                <a:rPr lang="sv-SE" dirty="0">
                  <a:solidFill>
                    <a:schemeClr val="bg1"/>
                  </a:solidFill>
                </a:rPr>
                <a:t> </a:t>
              </a:r>
              <a:r>
                <a:rPr lang="sv-SE" dirty="0" err="1">
                  <a:solidFill>
                    <a:schemeClr val="bg1"/>
                  </a:solidFill>
                </a:rPr>
                <a:t>players</a:t>
              </a:r>
              <a:endParaRPr lang="sv-SE" dirty="0">
                <a:solidFill>
                  <a:schemeClr val="bg1"/>
                </a:solidFill>
              </a:endParaRPr>
            </a:p>
          </p:txBody>
        </p:sp>
        <p:pic>
          <p:nvPicPr>
            <p:cNvPr id="38" name="Bild 37" descr="Hantel med hel fyllning">
              <a:hlinkClick r:id="rId8" action="ppaction://hlinksldjump"/>
              <a:extLst>
                <a:ext uri="{FF2B5EF4-FFF2-40B4-BE49-F238E27FC236}">
                  <a16:creationId xmlns:a16="http://schemas.microsoft.com/office/drawing/2014/main" id="{2F8445C1-69DF-8D93-8D47-7F7C303C5EA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7347" y="1249714"/>
              <a:ext cx="321204" cy="321204"/>
            </a:xfrm>
            <a:prstGeom prst="rect">
              <a:avLst/>
            </a:prstGeom>
          </p:spPr>
        </p:pic>
      </p:grpSp>
      <p:grpSp>
        <p:nvGrpSpPr>
          <p:cNvPr id="39" name="Grupp 38">
            <a:extLst>
              <a:ext uri="{FF2B5EF4-FFF2-40B4-BE49-F238E27FC236}">
                <a16:creationId xmlns:a16="http://schemas.microsoft.com/office/drawing/2014/main" id="{94ACDF5E-37E9-EC45-6336-426611755027}"/>
              </a:ext>
            </a:extLst>
          </p:cNvPr>
          <p:cNvGrpSpPr/>
          <p:nvPr/>
        </p:nvGrpSpPr>
        <p:grpSpPr>
          <a:xfrm>
            <a:off x="217347" y="1739025"/>
            <a:ext cx="1586609" cy="369323"/>
            <a:chOff x="217347" y="1739025"/>
            <a:chExt cx="1586609" cy="369323"/>
          </a:xfrm>
        </p:grpSpPr>
        <p:sp>
          <p:nvSpPr>
            <p:cNvPr id="40" name="textruta 39">
              <a:hlinkClick r:id="rId11" action="ppaction://hlinksldjump"/>
              <a:extLst>
                <a:ext uri="{FF2B5EF4-FFF2-40B4-BE49-F238E27FC236}">
                  <a16:creationId xmlns:a16="http://schemas.microsoft.com/office/drawing/2014/main" id="{BB56DF56-9020-FC69-F747-6AAC045AB8C6}"/>
                </a:ext>
              </a:extLst>
            </p:cNvPr>
            <p:cNvSpPr txBox="1"/>
            <p:nvPr/>
          </p:nvSpPr>
          <p:spPr>
            <a:xfrm>
              <a:off x="538551" y="1739025"/>
              <a:ext cx="1265405" cy="369323"/>
            </a:xfrm>
            <a:prstGeom prst="rect">
              <a:avLst/>
            </a:prstGeom>
            <a:noFill/>
          </p:spPr>
          <p:txBody>
            <a:bodyPr wrap="square" rtlCol="0">
              <a:spAutoFit/>
            </a:bodyPr>
            <a:lstStyle/>
            <a:p>
              <a:r>
                <a:rPr lang="sv-SE" dirty="0">
                  <a:solidFill>
                    <a:srgbClr val="00B0F0"/>
                  </a:solidFill>
                </a:rPr>
                <a:t>Market</a:t>
              </a:r>
            </a:p>
          </p:txBody>
        </p:sp>
        <p:pic>
          <p:nvPicPr>
            <p:cNvPr id="41" name="Bild 40" descr="Pengar med hel fyllning">
              <a:hlinkClick r:id="rId11" action="ppaction://hlinksldjump"/>
              <a:extLst>
                <a:ext uri="{FF2B5EF4-FFF2-40B4-BE49-F238E27FC236}">
                  <a16:creationId xmlns:a16="http://schemas.microsoft.com/office/drawing/2014/main" id="{A33F1FAA-E3C8-CAF9-14FD-6221CD15F4F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7347" y="1763084"/>
              <a:ext cx="321203" cy="321203"/>
            </a:xfrm>
            <a:prstGeom prst="rect">
              <a:avLst/>
            </a:prstGeom>
          </p:spPr>
        </p:pic>
      </p:grpSp>
      <p:grpSp>
        <p:nvGrpSpPr>
          <p:cNvPr id="42" name="Grupp 41">
            <a:extLst>
              <a:ext uri="{FF2B5EF4-FFF2-40B4-BE49-F238E27FC236}">
                <a16:creationId xmlns:a16="http://schemas.microsoft.com/office/drawing/2014/main" id="{F684C8E1-938D-E1A4-863B-AC199457EEC6}"/>
              </a:ext>
            </a:extLst>
          </p:cNvPr>
          <p:cNvGrpSpPr/>
          <p:nvPr/>
        </p:nvGrpSpPr>
        <p:grpSpPr>
          <a:xfrm>
            <a:off x="218226" y="139105"/>
            <a:ext cx="1176558" cy="376447"/>
            <a:chOff x="218226" y="139105"/>
            <a:chExt cx="1176558" cy="376447"/>
          </a:xfrm>
        </p:grpSpPr>
        <p:pic>
          <p:nvPicPr>
            <p:cNvPr id="43" name="Bild 42" descr="Hem med hel fyllning">
              <a:hlinkClick r:id="rId14" action="ppaction://hlinksldjump"/>
              <a:extLst>
                <a:ext uri="{FF2B5EF4-FFF2-40B4-BE49-F238E27FC236}">
                  <a16:creationId xmlns:a16="http://schemas.microsoft.com/office/drawing/2014/main" id="{707D0FF4-7B4B-34D9-D44B-9547484B01F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18226" y="139105"/>
              <a:ext cx="321203" cy="321203"/>
            </a:xfrm>
            <a:prstGeom prst="rect">
              <a:avLst/>
            </a:prstGeom>
          </p:spPr>
        </p:pic>
        <p:sp>
          <p:nvSpPr>
            <p:cNvPr id="44" name="textruta 43">
              <a:hlinkClick r:id="rId14" action="ppaction://hlinksldjump"/>
              <a:extLst>
                <a:ext uri="{FF2B5EF4-FFF2-40B4-BE49-F238E27FC236}">
                  <a16:creationId xmlns:a16="http://schemas.microsoft.com/office/drawing/2014/main" id="{0E2A8024-C077-0AB0-3282-1BECEC5B349B}"/>
                </a:ext>
              </a:extLst>
            </p:cNvPr>
            <p:cNvSpPr txBox="1"/>
            <p:nvPr/>
          </p:nvSpPr>
          <p:spPr>
            <a:xfrm>
              <a:off x="538550" y="146220"/>
              <a:ext cx="856234" cy="369332"/>
            </a:xfrm>
            <a:prstGeom prst="rect">
              <a:avLst/>
            </a:prstGeom>
            <a:noFill/>
          </p:spPr>
          <p:txBody>
            <a:bodyPr wrap="square" rtlCol="0">
              <a:spAutoFit/>
            </a:bodyPr>
            <a:lstStyle/>
            <a:p>
              <a:r>
                <a:rPr lang="sv-SE" dirty="0" err="1">
                  <a:solidFill>
                    <a:schemeClr val="bg1"/>
                  </a:solidFill>
                </a:rPr>
                <a:t>Home</a:t>
              </a:r>
              <a:endParaRPr lang="sv-SE" dirty="0">
                <a:solidFill>
                  <a:schemeClr val="bg1"/>
                </a:solidFill>
              </a:endParaRPr>
            </a:p>
          </p:txBody>
        </p:sp>
      </p:grpSp>
      <p:grpSp>
        <p:nvGrpSpPr>
          <p:cNvPr id="45" name="Grupp 44">
            <a:extLst>
              <a:ext uri="{FF2B5EF4-FFF2-40B4-BE49-F238E27FC236}">
                <a16:creationId xmlns:a16="http://schemas.microsoft.com/office/drawing/2014/main" id="{9D29E631-552A-E12C-CBBA-D1A0EB6A1FA3}"/>
              </a:ext>
            </a:extLst>
          </p:cNvPr>
          <p:cNvGrpSpPr/>
          <p:nvPr/>
        </p:nvGrpSpPr>
        <p:grpSpPr>
          <a:xfrm>
            <a:off x="217347" y="2450213"/>
            <a:ext cx="1763853" cy="369332"/>
            <a:chOff x="217347" y="2450213"/>
            <a:chExt cx="1763853" cy="369332"/>
          </a:xfrm>
        </p:grpSpPr>
        <p:sp>
          <p:nvSpPr>
            <p:cNvPr id="46" name="textruta 45">
              <a:hlinkClick r:id="rId17" action="ppaction://hlinksldjump"/>
              <a:extLst>
                <a:ext uri="{FF2B5EF4-FFF2-40B4-BE49-F238E27FC236}">
                  <a16:creationId xmlns:a16="http://schemas.microsoft.com/office/drawing/2014/main" id="{BF11636E-A68D-D2D5-7951-C4092901CB97}"/>
                </a:ext>
              </a:extLst>
            </p:cNvPr>
            <p:cNvSpPr txBox="1"/>
            <p:nvPr/>
          </p:nvSpPr>
          <p:spPr>
            <a:xfrm>
              <a:off x="538551" y="2450213"/>
              <a:ext cx="1442649" cy="369332"/>
            </a:xfrm>
            <a:prstGeom prst="rect">
              <a:avLst/>
            </a:prstGeom>
            <a:noFill/>
          </p:spPr>
          <p:txBody>
            <a:bodyPr wrap="square" rtlCol="0">
              <a:spAutoFit/>
            </a:bodyPr>
            <a:lstStyle/>
            <a:p>
              <a:r>
                <a:rPr lang="sv-SE" dirty="0" err="1">
                  <a:solidFill>
                    <a:schemeClr val="bg1"/>
                  </a:solidFill>
                </a:rPr>
                <a:t>Leaderboard</a:t>
              </a:r>
              <a:endParaRPr lang="sv-SE" dirty="0">
                <a:solidFill>
                  <a:schemeClr val="bg1"/>
                </a:solidFill>
              </a:endParaRPr>
            </a:p>
          </p:txBody>
        </p:sp>
        <p:pic>
          <p:nvPicPr>
            <p:cNvPr id="47" name="Bild 46" descr="Prispall med hel fyllning">
              <a:hlinkClick r:id="rId17" action="ppaction://hlinksldjump"/>
              <a:extLst>
                <a:ext uri="{FF2B5EF4-FFF2-40B4-BE49-F238E27FC236}">
                  <a16:creationId xmlns:a16="http://schemas.microsoft.com/office/drawing/2014/main" id="{AD84DF1D-5220-A592-C835-666EE555D3A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217347" y="2474272"/>
              <a:ext cx="321203" cy="321203"/>
            </a:xfrm>
            <a:prstGeom prst="rect">
              <a:avLst/>
            </a:prstGeom>
          </p:spPr>
        </p:pic>
      </p:grpSp>
      <p:grpSp>
        <p:nvGrpSpPr>
          <p:cNvPr id="48" name="Grupp 47">
            <a:extLst>
              <a:ext uri="{FF2B5EF4-FFF2-40B4-BE49-F238E27FC236}">
                <a16:creationId xmlns:a16="http://schemas.microsoft.com/office/drawing/2014/main" id="{D7A5628E-9F71-858E-548B-C6FF4121C62A}"/>
              </a:ext>
            </a:extLst>
          </p:cNvPr>
          <p:cNvGrpSpPr/>
          <p:nvPr/>
        </p:nvGrpSpPr>
        <p:grpSpPr>
          <a:xfrm>
            <a:off x="217347" y="2958199"/>
            <a:ext cx="1586609" cy="369323"/>
            <a:chOff x="217347" y="2958199"/>
            <a:chExt cx="1586609" cy="369323"/>
          </a:xfrm>
        </p:grpSpPr>
        <p:sp>
          <p:nvSpPr>
            <p:cNvPr id="49" name="textruta 48">
              <a:hlinkClick r:id="rId20" action="ppaction://hlinksldjump"/>
              <a:extLst>
                <a:ext uri="{FF2B5EF4-FFF2-40B4-BE49-F238E27FC236}">
                  <a16:creationId xmlns:a16="http://schemas.microsoft.com/office/drawing/2014/main" id="{0CAF9702-4CF2-7581-E9F9-0BF50FE0599B}"/>
                </a:ext>
              </a:extLst>
            </p:cNvPr>
            <p:cNvSpPr txBox="1"/>
            <p:nvPr/>
          </p:nvSpPr>
          <p:spPr>
            <a:xfrm>
              <a:off x="538551" y="2958199"/>
              <a:ext cx="1265405" cy="369323"/>
            </a:xfrm>
            <a:prstGeom prst="rect">
              <a:avLst/>
            </a:prstGeom>
            <a:noFill/>
          </p:spPr>
          <p:txBody>
            <a:bodyPr wrap="square" rtlCol="0">
              <a:spAutoFit/>
            </a:bodyPr>
            <a:lstStyle/>
            <a:p>
              <a:r>
                <a:rPr lang="sv-SE" dirty="0" err="1">
                  <a:solidFill>
                    <a:schemeClr val="bg1"/>
                  </a:solidFill>
                </a:rPr>
                <a:t>Statistics</a:t>
              </a:r>
              <a:endParaRPr lang="sv-SE" dirty="0">
                <a:solidFill>
                  <a:schemeClr val="bg1"/>
                </a:solidFill>
              </a:endParaRPr>
            </a:p>
          </p:txBody>
        </p:sp>
        <p:pic>
          <p:nvPicPr>
            <p:cNvPr id="50" name="Bild 49" descr="Stapeldiagram med hel fyllning">
              <a:hlinkClick r:id="rId20" action="ppaction://hlinksldjump"/>
              <a:extLst>
                <a:ext uri="{FF2B5EF4-FFF2-40B4-BE49-F238E27FC236}">
                  <a16:creationId xmlns:a16="http://schemas.microsoft.com/office/drawing/2014/main" id="{407E6C06-7A02-02E5-0922-00CFCFA4CAD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17347" y="2982258"/>
              <a:ext cx="321203" cy="321203"/>
            </a:xfrm>
            <a:prstGeom prst="rect">
              <a:avLst/>
            </a:prstGeom>
          </p:spPr>
        </p:pic>
      </p:grpSp>
      <p:grpSp>
        <p:nvGrpSpPr>
          <p:cNvPr id="51" name="Grupp 50">
            <a:extLst>
              <a:ext uri="{FF2B5EF4-FFF2-40B4-BE49-F238E27FC236}">
                <a16:creationId xmlns:a16="http://schemas.microsoft.com/office/drawing/2014/main" id="{DA92F824-D1C4-576D-BE8A-FA93D97D41C2}"/>
              </a:ext>
            </a:extLst>
          </p:cNvPr>
          <p:cNvGrpSpPr/>
          <p:nvPr/>
        </p:nvGrpSpPr>
        <p:grpSpPr>
          <a:xfrm>
            <a:off x="217347" y="3447508"/>
            <a:ext cx="1586609" cy="369323"/>
            <a:chOff x="217347" y="3447508"/>
            <a:chExt cx="1586609" cy="369323"/>
          </a:xfrm>
        </p:grpSpPr>
        <p:sp>
          <p:nvSpPr>
            <p:cNvPr id="52" name="textruta 51">
              <a:hlinkClick r:id="rId23" action="ppaction://hlinksldjump"/>
              <a:extLst>
                <a:ext uri="{FF2B5EF4-FFF2-40B4-BE49-F238E27FC236}">
                  <a16:creationId xmlns:a16="http://schemas.microsoft.com/office/drawing/2014/main" id="{2FBFEF5D-01AD-2C1C-47DA-93D4AC5E22D3}"/>
                </a:ext>
              </a:extLst>
            </p:cNvPr>
            <p:cNvSpPr txBox="1"/>
            <p:nvPr/>
          </p:nvSpPr>
          <p:spPr>
            <a:xfrm>
              <a:off x="538551" y="3447508"/>
              <a:ext cx="1265405" cy="369323"/>
            </a:xfrm>
            <a:prstGeom prst="rect">
              <a:avLst/>
            </a:prstGeom>
            <a:noFill/>
          </p:spPr>
          <p:txBody>
            <a:bodyPr wrap="square" rtlCol="0">
              <a:spAutoFit/>
            </a:bodyPr>
            <a:lstStyle/>
            <a:p>
              <a:r>
                <a:rPr lang="sv-SE" dirty="0" err="1">
                  <a:solidFill>
                    <a:schemeClr val="bg1"/>
                  </a:solidFill>
                </a:rPr>
                <a:t>History</a:t>
              </a:r>
              <a:endParaRPr lang="sv-SE" dirty="0">
                <a:solidFill>
                  <a:schemeClr val="bg1"/>
                </a:solidFill>
              </a:endParaRPr>
            </a:p>
          </p:txBody>
        </p:sp>
        <p:pic>
          <p:nvPicPr>
            <p:cNvPr id="53" name="Bild 52" descr="Timglas 30% med hel fyllning">
              <a:hlinkClick r:id="rId23" action="ppaction://hlinksldjump"/>
              <a:extLst>
                <a:ext uri="{FF2B5EF4-FFF2-40B4-BE49-F238E27FC236}">
                  <a16:creationId xmlns:a16="http://schemas.microsoft.com/office/drawing/2014/main" id="{F35B95E8-0770-17FA-DD62-32F8A9EDD5F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217347" y="3471567"/>
              <a:ext cx="321203" cy="321203"/>
            </a:xfrm>
            <a:prstGeom prst="rect">
              <a:avLst/>
            </a:prstGeom>
          </p:spPr>
        </p:pic>
      </p:grpSp>
      <p:sp>
        <p:nvSpPr>
          <p:cNvPr id="54" name="textruta 53">
            <a:extLst>
              <a:ext uri="{FF2B5EF4-FFF2-40B4-BE49-F238E27FC236}">
                <a16:creationId xmlns:a16="http://schemas.microsoft.com/office/drawing/2014/main" id="{EE18DE95-D3CC-A0A7-0278-CDE0C5E988A8}"/>
              </a:ext>
            </a:extLst>
          </p:cNvPr>
          <p:cNvSpPr txBox="1"/>
          <p:nvPr/>
        </p:nvSpPr>
        <p:spPr>
          <a:xfrm>
            <a:off x="0" y="5815815"/>
            <a:ext cx="2373534" cy="400110"/>
          </a:xfrm>
          <a:prstGeom prst="rect">
            <a:avLst/>
          </a:prstGeom>
          <a:noFill/>
        </p:spPr>
        <p:txBody>
          <a:bodyPr wrap="square" rtlCol="0">
            <a:spAutoFit/>
          </a:bodyPr>
          <a:lstStyle/>
          <a:p>
            <a:pPr algn="ctr"/>
            <a:r>
              <a:rPr lang="en-US" sz="2000" dirty="0">
                <a:solidFill>
                  <a:schemeClr val="bg1"/>
                </a:solidFill>
              </a:rPr>
              <a:t>100000 OE</a:t>
            </a:r>
            <a:endParaRPr lang="sv-SE" sz="2000" dirty="0">
              <a:solidFill>
                <a:schemeClr val="bg1"/>
              </a:solidFill>
            </a:endParaRPr>
          </a:p>
        </p:txBody>
      </p:sp>
      <p:cxnSp>
        <p:nvCxnSpPr>
          <p:cNvPr id="55" name="Rak koppling 54">
            <a:extLst>
              <a:ext uri="{FF2B5EF4-FFF2-40B4-BE49-F238E27FC236}">
                <a16:creationId xmlns:a16="http://schemas.microsoft.com/office/drawing/2014/main" id="{3468C5C0-BA8A-E4F7-6090-EBD4522C5C33}"/>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Rak koppling 55">
            <a:extLst>
              <a:ext uri="{FF2B5EF4-FFF2-40B4-BE49-F238E27FC236}">
                <a16:creationId xmlns:a16="http://schemas.microsoft.com/office/drawing/2014/main" id="{8D7BE217-B2DD-9FAD-656B-52160706F213}"/>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Rak koppling 56">
            <a:extLst>
              <a:ext uri="{FF2B5EF4-FFF2-40B4-BE49-F238E27FC236}">
                <a16:creationId xmlns:a16="http://schemas.microsoft.com/office/drawing/2014/main" id="{FD959A18-E4B1-54D0-A0F3-7FF2BF7B6BDE}"/>
              </a:ext>
            </a:extLst>
          </p:cNvPr>
          <p:cNvCxnSpPr>
            <a:cxnSpLocks/>
          </p:cNvCxnSpPr>
          <p:nvPr/>
        </p:nvCxnSpPr>
        <p:spPr>
          <a:xfrm>
            <a:off x="-31905" y="22792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Rektangel: övre hörn rundade 57">
            <a:extLst>
              <a:ext uri="{FF2B5EF4-FFF2-40B4-BE49-F238E27FC236}">
                <a16:creationId xmlns:a16="http://schemas.microsoft.com/office/drawing/2014/main" id="{DC05C38F-639E-3C3C-7D85-5AF236DB956D}"/>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rundade hörn 59">
            <a:extLst>
              <a:ext uri="{FF2B5EF4-FFF2-40B4-BE49-F238E27FC236}">
                <a16:creationId xmlns:a16="http://schemas.microsoft.com/office/drawing/2014/main" id="{A32E81A9-5363-FBCB-CA0F-12B710647F2F}"/>
              </a:ext>
            </a:extLst>
          </p:cNvPr>
          <p:cNvSpPr/>
          <p:nvPr/>
        </p:nvSpPr>
        <p:spPr>
          <a:xfrm>
            <a:off x="2269838" y="1718721"/>
            <a:ext cx="45719" cy="39749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ektangel: rundade hörn 1">
            <a:extLst>
              <a:ext uri="{FF2B5EF4-FFF2-40B4-BE49-F238E27FC236}">
                <a16:creationId xmlns:a16="http://schemas.microsoft.com/office/drawing/2014/main" id="{50BAA086-ED45-EBCC-9E6A-894C4A7F6B29}"/>
              </a:ext>
            </a:extLst>
          </p:cNvPr>
          <p:cNvSpPr/>
          <p:nvPr/>
        </p:nvSpPr>
        <p:spPr>
          <a:xfrm>
            <a:off x="10257230" y="131600"/>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ruta 2">
            <a:extLst>
              <a:ext uri="{FF2B5EF4-FFF2-40B4-BE49-F238E27FC236}">
                <a16:creationId xmlns:a16="http://schemas.microsoft.com/office/drawing/2014/main" id="{3006E42F-92A4-0362-724E-5C1B588BF903}"/>
              </a:ext>
            </a:extLst>
          </p:cNvPr>
          <p:cNvSpPr txBox="1"/>
          <p:nvPr/>
        </p:nvSpPr>
        <p:spPr>
          <a:xfrm>
            <a:off x="10397864" y="137646"/>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pic>
        <p:nvPicPr>
          <p:cNvPr id="4" name="Bildobjekt 3">
            <a:extLst>
              <a:ext uri="{FF2B5EF4-FFF2-40B4-BE49-F238E27FC236}">
                <a16:creationId xmlns:a16="http://schemas.microsoft.com/office/drawing/2014/main" id="{DD9A1376-3EA0-9924-17C9-E52268014D3F}"/>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479364" y="161380"/>
            <a:ext cx="1255790" cy="708344"/>
          </a:xfrm>
          <a:prstGeom prst="rect">
            <a:avLst/>
          </a:prstGeom>
        </p:spPr>
      </p:pic>
      <p:sp>
        <p:nvSpPr>
          <p:cNvPr id="5" name="Rektangel 4">
            <a:hlinkClick r:id="rId27" action="ppaction://hlinksldjump"/>
            <a:extLst>
              <a:ext uri="{FF2B5EF4-FFF2-40B4-BE49-F238E27FC236}">
                <a16:creationId xmlns:a16="http://schemas.microsoft.com/office/drawing/2014/main" id="{3BA56ECF-3222-CA2F-1152-48F9CB535015}"/>
              </a:ext>
            </a:extLst>
          </p:cNvPr>
          <p:cNvSpPr/>
          <p:nvPr/>
        </p:nvSpPr>
        <p:spPr>
          <a:xfrm>
            <a:off x="2602194" y="1806962"/>
            <a:ext cx="4444149" cy="490045"/>
          </a:xfrm>
          <a:prstGeom prst="rect">
            <a:avLst/>
          </a:prstGeom>
          <a:solidFill>
            <a:srgbClr val="022B3A"/>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1 Stefan Liv | M | 80 PE</a:t>
            </a:r>
          </a:p>
        </p:txBody>
      </p:sp>
      <p:sp>
        <p:nvSpPr>
          <p:cNvPr id="6" name="Rektangel 5">
            <a:extLst>
              <a:ext uri="{FF2B5EF4-FFF2-40B4-BE49-F238E27FC236}">
                <a16:creationId xmlns:a16="http://schemas.microsoft.com/office/drawing/2014/main" id="{4B9DC070-D7A7-4703-2918-84B8E7F12DAC}"/>
              </a:ext>
            </a:extLst>
          </p:cNvPr>
          <p:cNvSpPr/>
          <p:nvPr/>
        </p:nvSpPr>
        <p:spPr>
          <a:xfrm>
            <a:off x="2614322" y="2384578"/>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7" name="Rektangel 6">
            <a:extLst>
              <a:ext uri="{FF2B5EF4-FFF2-40B4-BE49-F238E27FC236}">
                <a16:creationId xmlns:a16="http://schemas.microsoft.com/office/drawing/2014/main" id="{9747527F-1134-B810-63E5-F7E3937C56BF}"/>
              </a:ext>
            </a:extLst>
          </p:cNvPr>
          <p:cNvSpPr/>
          <p:nvPr/>
        </p:nvSpPr>
        <p:spPr>
          <a:xfrm>
            <a:off x="2601988" y="2968942"/>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8" name="Rektangel 7">
            <a:extLst>
              <a:ext uri="{FF2B5EF4-FFF2-40B4-BE49-F238E27FC236}">
                <a16:creationId xmlns:a16="http://schemas.microsoft.com/office/drawing/2014/main" id="{92320B83-B99F-5CDD-B846-EA59063A42BF}"/>
              </a:ext>
            </a:extLst>
          </p:cNvPr>
          <p:cNvSpPr/>
          <p:nvPr/>
        </p:nvSpPr>
        <p:spPr>
          <a:xfrm>
            <a:off x="2602194" y="3550249"/>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9" name="Rektangel 8">
            <a:extLst>
              <a:ext uri="{FF2B5EF4-FFF2-40B4-BE49-F238E27FC236}">
                <a16:creationId xmlns:a16="http://schemas.microsoft.com/office/drawing/2014/main" id="{BC5C69BB-BDB4-FF7B-A033-4CA9861CE064}"/>
              </a:ext>
            </a:extLst>
          </p:cNvPr>
          <p:cNvSpPr/>
          <p:nvPr/>
        </p:nvSpPr>
        <p:spPr>
          <a:xfrm>
            <a:off x="2600916" y="4128363"/>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0" name="Rektangel 9">
            <a:extLst>
              <a:ext uri="{FF2B5EF4-FFF2-40B4-BE49-F238E27FC236}">
                <a16:creationId xmlns:a16="http://schemas.microsoft.com/office/drawing/2014/main" id="{ADA8A380-F2C7-28A9-F79F-A68298FBEE0C}"/>
              </a:ext>
            </a:extLst>
          </p:cNvPr>
          <p:cNvSpPr/>
          <p:nvPr/>
        </p:nvSpPr>
        <p:spPr>
          <a:xfrm>
            <a:off x="2588582" y="4712727"/>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1" name="Rektangel 10">
            <a:extLst>
              <a:ext uri="{FF2B5EF4-FFF2-40B4-BE49-F238E27FC236}">
                <a16:creationId xmlns:a16="http://schemas.microsoft.com/office/drawing/2014/main" id="{F640E23F-EAA5-AB8E-8B4C-FFF24C6E490D}"/>
              </a:ext>
            </a:extLst>
          </p:cNvPr>
          <p:cNvSpPr/>
          <p:nvPr/>
        </p:nvSpPr>
        <p:spPr>
          <a:xfrm>
            <a:off x="2588788" y="5294034"/>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2" name="Rektangel 11">
            <a:extLst>
              <a:ext uri="{FF2B5EF4-FFF2-40B4-BE49-F238E27FC236}">
                <a16:creationId xmlns:a16="http://schemas.microsoft.com/office/drawing/2014/main" id="{3794DED3-2D1E-A416-0006-5052BCB8FB2D}"/>
              </a:ext>
            </a:extLst>
          </p:cNvPr>
          <p:cNvSpPr/>
          <p:nvPr/>
        </p:nvSpPr>
        <p:spPr>
          <a:xfrm>
            <a:off x="2601264" y="5869558"/>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pic>
        <p:nvPicPr>
          <p:cNvPr id="13" name="Bild 12" descr="Cirkumflex nedåt med hel fyllning">
            <a:extLst>
              <a:ext uri="{FF2B5EF4-FFF2-40B4-BE49-F238E27FC236}">
                <a16:creationId xmlns:a16="http://schemas.microsoft.com/office/drawing/2014/main" id="{748D30EE-EC36-13E8-2469-AD15390B0DF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495022" y="6274501"/>
            <a:ext cx="655936" cy="655936"/>
          </a:xfrm>
          <a:prstGeom prst="rect">
            <a:avLst/>
          </a:prstGeom>
        </p:spPr>
      </p:pic>
      <p:sp>
        <p:nvSpPr>
          <p:cNvPr id="14" name="Content">
            <a:extLst>
              <a:ext uri="{FF2B5EF4-FFF2-40B4-BE49-F238E27FC236}">
                <a16:creationId xmlns:a16="http://schemas.microsoft.com/office/drawing/2014/main" id="{B65F8368-1018-1BEA-9279-2555F3568BFC}"/>
              </a:ext>
            </a:extLst>
          </p:cNvPr>
          <p:cNvSpPr/>
          <p:nvPr/>
        </p:nvSpPr>
        <p:spPr>
          <a:xfrm>
            <a:off x="2946428" y="882474"/>
            <a:ext cx="1186261" cy="264563"/>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Center</a:t>
            </a:r>
          </a:p>
        </p:txBody>
      </p:sp>
      <p:sp>
        <p:nvSpPr>
          <p:cNvPr id="15" name="Content">
            <a:extLst>
              <a:ext uri="{FF2B5EF4-FFF2-40B4-BE49-F238E27FC236}">
                <a16:creationId xmlns:a16="http://schemas.microsoft.com/office/drawing/2014/main" id="{2FE5F70E-7309-C9DD-AB56-EF919BE3C670}"/>
              </a:ext>
            </a:extLst>
          </p:cNvPr>
          <p:cNvSpPr/>
          <p:nvPr/>
        </p:nvSpPr>
        <p:spPr>
          <a:xfrm>
            <a:off x="6071228" y="893780"/>
            <a:ext cx="974910" cy="264563"/>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PE</a:t>
            </a:r>
            <a:endParaRPr lang="en-US" sz="1200" dirty="0">
              <a:solidFill>
                <a:srgbClr val="000000"/>
              </a:solidFill>
              <a:latin typeface="Segoe UI" pitchFamily="34" charset="0"/>
              <a:ea typeface="Segoe UI" pitchFamily="34" charset="0"/>
              <a:cs typeface="Segoe UI" pitchFamily="34" charset="0"/>
            </a:endParaRPr>
          </a:p>
        </p:txBody>
      </p:sp>
      <p:sp>
        <p:nvSpPr>
          <p:cNvPr id="16" name="textruta 15">
            <a:extLst>
              <a:ext uri="{FF2B5EF4-FFF2-40B4-BE49-F238E27FC236}">
                <a16:creationId xmlns:a16="http://schemas.microsoft.com/office/drawing/2014/main" id="{887A1B04-3AE7-2644-F838-AAB9158DE44D}"/>
              </a:ext>
            </a:extLst>
          </p:cNvPr>
          <p:cNvSpPr txBox="1"/>
          <p:nvPr/>
        </p:nvSpPr>
        <p:spPr>
          <a:xfrm>
            <a:off x="4782375" y="848408"/>
            <a:ext cx="1288852" cy="356196"/>
          </a:xfrm>
          <a:prstGeom prst="rect">
            <a:avLst/>
          </a:prstGeom>
          <a:noFill/>
        </p:spPr>
        <p:txBody>
          <a:bodyPr wrap="square" rtlCol="0">
            <a:spAutoFit/>
          </a:bodyPr>
          <a:lstStyle/>
          <a:p>
            <a:pPr algn="r"/>
            <a:r>
              <a:rPr lang="sv-SE" sz="1400" dirty="0">
                <a:solidFill>
                  <a:schemeClr val="bg1"/>
                </a:solidFill>
              </a:rPr>
              <a:t>Sortera efter:</a:t>
            </a:r>
          </a:p>
        </p:txBody>
      </p:sp>
      <p:sp>
        <p:nvSpPr>
          <p:cNvPr id="17" name="textruta 16">
            <a:extLst>
              <a:ext uri="{FF2B5EF4-FFF2-40B4-BE49-F238E27FC236}">
                <a16:creationId xmlns:a16="http://schemas.microsoft.com/office/drawing/2014/main" id="{04CD63EC-F8D7-142B-7DAF-CA31EB58688F}"/>
              </a:ext>
            </a:extLst>
          </p:cNvPr>
          <p:cNvSpPr txBox="1"/>
          <p:nvPr/>
        </p:nvSpPr>
        <p:spPr>
          <a:xfrm>
            <a:off x="2394185" y="865419"/>
            <a:ext cx="708878" cy="356196"/>
          </a:xfrm>
          <a:prstGeom prst="rect">
            <a:avLst/>
          </a:prstGeom>
          <a:noFill/>
        </p:spPr>
        <p:txBody>
          <a:bodyPr wrap="square" rtlCol="0">
            <a:spAutoFit/>
          </a:bodyPr>
          <a:lstStyle/>
          <a:p>
            <a:r>
              <a:rPr lang="sv-SE" sz="1400" dirty="0">
                <a:solidFill>
                  <a:schemeClr val="bg1"/>
                </a:solidFill>
              </a:rPr>
              <a:t>Roll:</a:t>
            </a:r>
          </a:p>
        </p:txBody>
      </p:sp>
      <p:sp>
        <p:nvSpPr>
          <p:cNvPr id="18" name="Rektangel 17">
            <a:hlinkClick r:id="rId11" action="ppaction://hlinksldjump"/>
            <a:extLst>
              <a:ext uri="{FF2B5EF4-FFF2-40B4-BE49-F238E27FC236}">
                <a16:creationId xmlns:a16="http://schemas.microsoft.com/office/drawing/2014/main" id="{2C6761BD-D00D-2ABC-1443-B675BB4C63C0}"/>
              </a:ext>
            </a:extLst>
          </p:cNvPr>
          <p:cNvSpPr/>
          <p:nvPr/>
        </p:nvSpPr>
        <p:spPr>
          <a:xfrm>
            <a:off x="2614322" y="1223878"/>
            <a:ext cx="4444149" cy="490045"/>
          </a:xfrm>
          <a:prstGeom prst="rect">
            <a:avLst/>
          </a:prstGeom>
          <a:solidFill>
            <a:srgbClr val="022B3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 | C | 90 PE</a:t>
            </a:r>
          </a:p>
        </p:txBody>
      </p:sp>
      <p:sp>
        <p:nvSpPr>
          <p:cNvPr id="19" name="textruta 18">
            <a:extLst>
              <a:ext uri="{FF2B5EF4-FFF2-40B4-BE49-F238E27FC236}">
                <a16:creationId xmlns:a16="http://schemas.microsoft.com/office/drawing/2014/main" id="{161D3AA5-9D65-E4F8-726F-5A9800D9F218}"/>
              </a:ext>
            </a:extLst>
          </p:cNvPr>
          <p:cNvSpPr txBox="1"/>
          <p:nvPr/>
        </p:nvSpPr>
        <p:spPr>
          <a:xfrm>
            <a:off x="7296880" y="878179"/>
            <a:ext cx="4564920" cy="369332"/>
          </a:xfrm>
          <a:prstGeom prst="rect">
            <a:avLst/>
          </a:prstGeom>
          <a:solidFill>
            <a:srgbClr val="022B3A"/>
          </a:solidFill>
        </p:spPr>
        <p:txBody>
          <a:bodyPr wrap="square" rtlCol="0">
            <a:spAutoFit/>
          </a:bodyPr>
          <a:lstStyle/>
          <a:p>
            <a:pPr algn="ctr"/>
            <a:r>
              <a:rPr lang="en-US" dirty="0">
                <a:solidFill>
                  <a:schemeClr val="bg1"/>
                </a:solidFill>
              </a:rPr>
              <a:t>Selected Player</a:t>
            </a:r>
            <a:endParaRPr lang="sv-SE" dirty="0">
              <a:solidFill>
                <a:schemeClr val="bg1"/>
              </a:solidFill>
            </a:endParaRPr>
          </a:p>
        </p:txBody>
      </p:sp>
      <p:sp>
        <p:nvSpPr>
          <p:cNvPr id="20" name="Rektangel: rundade hörn 19">
            <a:extLst>
              <a:ext uri="{FF2B5EF4-FFF2-40B4-BE49-F238E27FC236}">
                <a16:creationId xmlns:a16="http://schemas.microsoft.com/office/drawing/2014/main" id="{E418B6FD-DD58-C9F5-1602-C78222DFC4C0}"/>
              </a:ext>
            </a:extLst>
          </p:cNvPr>
          <p:cNvSpPr/>
          <p:nvPr/>
        </p:nvSpPr>
        <p:spPr>
          <a:xfrm>
            <a:off x="7296752" y="1327731"/>
            <a:ext cx="4564920" cy="1674535"/>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21" name="textruta 20">
            <a:extLst>
              <a:ext uri="{FF2B5EF4-FFF2-40B4-BE49-F238E27FC236}">
                <a16:creationId xmlns:a16="http://schemas.microsoft.com/office/drawing/2014/main" id="{9E41D256-72B5-185E-C1D0-68BC1C157265}"/>
              </a:ext>
            </a:extLst>
          </p:cNvPr>
          <p:cNvSpPr txBox="1"/>
          <p:nvPr/>
        </p:nvSpPr>
        <p:spPr>
          <a:xfrm>
            <a:off x="8624152" y="1575126"/>
            <a:ext cx="1745541" cy="461665"/>
          </a:xfrm>
          <a:prstGeom prst="rect">
            <a:avLst/>
          </a:prstGeom>
          <a:solidFill>
            <a:srgbClr val="022B3A"/>
          </a:solidFill>
        </p:spPr>
        <p:txBody>
          <a:bodyPr wrap="square">
            <a:spAutoFit/>
          </a:bodyPr>
          <a:lstStyle/>
          <a:p>
            <a:r>
              <a:rPr lang="sv-SE" sz="2400" dirty="0" err="1">
                <a:solidFill>
                  <a:schemeClr val="bg1"/>
                </a:solidFill>
              </a:rPr>
              <a:t>Number</a:t>
            </a:r>
            <a:r>
              <a:rPr lang="sv-SE" sz="2400" dirty="0">
                <a:solidFill>
                  <a:schemeClr val="bg1"/>
                </a:solidFill>
              </a:rPr>
              <a:t>: 1</a:t>
            </a:r>
          </a:p>
        </p:txBody>
      </p:sp>
      <p:sp>
        <p:nvSpPr>
          <p:cNvPr id="22" name="textruta 21">
            <a:extLst>
              <a:ext uri="{FF2B5EF4-FFF2-40B4-BE49-F238E27FC236}">
                <a16:creationId xmlns:a16="http://schemas.microsoft.com/office/drawing/2014/main" id="{10002E89-F67F-8375-9CAF-7BB67110BBC8}"/>
              </a:ext>
            </a:extLst>
          </p:cNvPr>
          <p:cNvSpPr txBox="1"/>
          <p:nvPr/>
        </p:nvSpPr>
        <p:spPr>
          <a:xfrm>
            <a:off x="8624153" y="2009268"/>
            <a:ext cx="2257076" cy="461665"/>
          </a:xfrm>
          <a:prstGeom prst="rect">
            <a:avLst/>
          </a:prstGeom>
          <a:noFill/>
        </p:spPr>
        <p:txBody>
          <a:bodyPr wrap="square">
            <a:spAutoFit/>
          </a:bodyPr>
          <a:lstStyle/>
          <a:p>
            <a:r>
              <a:rPr lang="sv-SE" sz="2400" dirty="0">
                <a:solidFill>
                  <a:schemeClr val="bg1"/>
                </a:solidFill>
              </a:rPr>
              <a:t>Stefan Liv</a:t>
            </a:r>
          </a:p>
        </p:txBody>
      </p:sp>
      <p:sp>
        <p:nvSpPr>
          <p:cNvPr id="23" name="textruta 22">
            <a:extLst>
              <a:ext uri="{FF2B5EF4-FFF2-40B4-BE49-F238E27FC236}">
                <a16:creationId xmlns:a16="http://schemas.microsoft.com/office/drawing/2014/main" id="{DB03047A-E2FA-02BE-0803-15ACA7B881BE}"/>
              </a:ext>
            </a:extLst>
          </p:cNvPr>
          <p:cNvSpPr txBox="1"/>
          <p:nvPr/>
        </p:nvSpPr>
        <p:spPr>
          <a:xfrm>
            <a:off x="8624154" y="2419476"/>
            <a:ext cx="1345638" cy="461665"/>
          </a:xfrm>
          <a:prstGeom prst="rect">
            <a:avLst/>
          </a:prstGeom>
          <a:solidFill>
            <a:srgbClr val="022B3A"/>
          </a:solidFill>
        </p:spPr>
        <p:txBody>
          <a:bodyPr wrap="square">
            <a:spAutoFit/>
          </a:bodyPr>
          <a:lstStyle/>
          <a:p>
            <a:r>
              <a:rPr lang="sv-SE" sz="2400" dirty="0">
                <a:solidFill>
                  <a:schemeClr val="bg1"/>
                </a:solidFill>
              </a:rPr>
              <a:t>Målvakt</a:t>
            </a:r>
          </a:p>
        </p:txBody>
      </p:sp>
      <p:sp>
        <p:nvSpPr>
          <p:cNvPr id="24" name="textruta 23">
            <a:extLst>
              <a:ext uri="{FF2B5EF4-FFF2-40B4-BE49-F238E27FC236}">
                <a16:creationId xmlns:a16="http://schemas.microsoft.com/office/drawing/2014/main" id="{0634223D-9197-EF66-F1C7-0C814EC5C27A}"/>
              </a:ext>
            </a:extLst>
          </p:cNvPr>
          <p:cNvSpPr txBox="1"/>
          <p:nvPr/>
        </p:nvSpPr>
        <p:spPr>
          <a:xfrm>
            <a:off x="10478142" y="2445205"/>
            <a:ext cx="1241641" cy="461665"/>
          </a:xfrm>
          <a:prstGeom prst="rect">
            <a:avLst/>
          </a:prstGeom>
          <a:noFill/>
        </p:spPr>
        <p:txBody>
          <a:bodyPr wrap="square">
            <a:spAutoFit/>
          </a:bodyPr>
          <a:lstStyle/>
          <a:p>
            <a:pPr algn="ctr"/>
            <a:r>
              <a:rPr lang="en-US" sz="2400" dirty="0">
                <a:solidFill>
                  <a:schemeClr val="bg1"/>
                </a:solidFill>
              </a:rPr>
              <a:t>8</a:t>
            </a:r>
            <a:r>
              <a:rPr lang="sv-SE" sz="2400" dirty="0">
                <a:solidFill>
                  <a:schemeClr val="bg1"/>
                </a:solidFill>
              </a:rPr>
              <a:t>0 PE</a:t>
            </a:r>
          </a:p>
        </p:txBody>
      </p:sp>
      <p:sp>
        <p:nvSpPr>
          <p:cNvPr id="25" name="Rektangel: rundade hörn 24">
            <a:extLst>
              <a:ext uri="{FF2B5EF4-FFF2-40B4-BE49-F238E27FC236}">
                <a16:creationId xmlns:a16="http://schemas.microsoft.com/office/drawing/2014/main" id="{BC2068E7-A843-A074-3764-A3A6290F6443}"/>
              </a:ext>
            </a:extLst>
          </p:cNvPr>
          <p:cNvSpPr/>
          <p:nvPr/>
        </p:nvSpPr>
        <p:spPr>
          <a:xfrm>
            <a:off x="7293684" y="3077810"/>
            <a:ext cx="4567987" cy="2109100"/>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65" name="Rektangel: rundade hörn 64">
            <a:extLst>
              <a:ext uri="{FF2B5EF4-FFF2-40B4-BE49-F238E27FC236}">
                <a16:creationId xmlns:a16="http://schemas.microsoft.com/office/drawing/2014/main" id="{580AC019-F752-7F23-1B44-912A78C64799}"/>
              </a:ext>
            </a:extLst>
          </p:cNvPr>
          <p:cNvSpPr/>
          <p:nvPr/>
        </p:nvSpPr>
        <p:spPr>
          <a:xfrm>
            <a:off x="7293684" y="5294034"/>
            <a:ext cx="4567987" cy="1318955"/>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66" name="Rectangle: Rounded Corners 47">
            <a:hlinkClick r:id="rId11" action="ppaction://hlinksldjump"/>
            <a:extLst>
              <a:ext uri="{FF2B5EF4-FFF2-40B4-BE49-F238E27FC236}">
                <a16:creationId xmlns:a16="http://schemas.microsoft.com/office/drawing/2014/main" id="{D893C286-CA50-4928-B268-B12DB7BEB624}"/>
              </a:ext>
            </a:extLst>
          </p:cNvPr>
          <p:cNvSpPr/>
          <p:nvPr/>
        </p:nvSpPr>
        <p:spPr>
          <a:xfrm rot="10800000" flipV="1">
            <a:off x="10159299" y="5993909"/>
            <a:ext cx="1547158" cy="467992"/>
          </a:xfrm>
          <a:prstGeom prst="roundRect">
            <a:avLst/>
          </a:prstGeom>
          <a:solidFill>
            <a:srgbClr val="022B3A"/>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Buy player</a:t>
            </a:r>
          </a:p>
        </p:txBody>
      </p:sp>
      <p:sp>
        <p:nvSpPr>
          <p:cNvPr id="67" name="Rectangle: Rounded Corners 47">
            <a:hlinkClick r:id="rId30" action="ppaction://hlinksldjump"/>
            <a:extLst>
              <a:ext uri="{FF2B5EF4-FFF2-40B4-BE49-F238E27FC236}">
                <a16:creationId xmlns:a16="http://schemas.microsoft.com/office/drawing/2014/main" id="{BB8535C1-D618-4572-405D-8553907227C8}"/>
              </a:ext>
            </a:extLst>
          </p:cNvPr>
          <p:cNvSpPr/>
          <p:nvPr/>
        </p:nvSpPr>
        <p:spPr>
          <a:xfrm rot="10800000" flipV="1">
            <a:off x="7524492" y="5991490"/>
            <a:ext cx="2445300" cy="467992"/>
          </a:xfrm>
          <a:prstGeom prst="roundRect">
            <a:avLst/>
          </a:prstGeom>
          <a:solidFill>
            <a:srgbClr val="022B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Value: </a:t>
            </a:r>
            <a:r>
              <a:rPr lang="en-US" dirty="0" err="1">
                <a:solidFill>
                  <a:schemeClr val="bg1"/>
                </a:solidFill>
              </a:rPr>
              <a:t>xxxxxx</a:t>
            </a:r>
            <a:r>
              <a:rPr lang="en-US" dirty="0">
                <a:solidFill>
                  <a:schemeClr val="bg1"/>
                </a:solidFill>
              </a:rPr>
              <a:t> OE</a:t>
            </a:r>
          </a:p>
        </p:txBody>
      </p:sp>
      <p:sp>
        <p:nvSpPr>
          <p:cNvPr id="70" name="Rektangel: rundade hörn 69">
            <a:extLst>
              <a:ext uri="{FF2B5EF4-FFF2-40B4-BE49-F238E27FC236}">
                <a16:creationId xmlns:a16="http://schemas.microsoft.com/office/drawing/2014/main" id="{897B083E-67FA-5FC8-6E0A-D87C7A9CA47D}"/>
              </a:ext>
            </a:extLst>
          </p:cNvPr>
          <p:cNvSpPr>
            <a:spLocks noChangeAspect="1"/>
          </p:cNvSpPr>
          <p:nvPr/>
        </p:nvSpPr>
        <p:spPr>
          <a:xfrm>
            <a:off x="7481841" y="1637075"/>
            <a:ext cx="1142310" cy="1140886"/>
          </a:xfrm>
          <a:prstGeom prst="roundRect">
            <a:avLst/>
          </a:prstGeom>
          <a:blipFill>
            <a:blip r:embed="rId31">
              <a:extLst>
                <a:ext uri="{28A0092B-C50C-407E-A947-70E740481C1C}">
                  <a14:useLocalDpi xmlns:a14="http://schemas.microsoft.com/office/drawing/2010/main" val="0"/>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Rectangle: Rounded Corners 47">
            <a:hlinkClick r:id="rId11" action="ppaction://hlinksldjump"/>
            <a:extLst>
              <a:ext uri="{FF2B5EF4-FFF2-40B4-BE49-F238E27FC236}">
                <a16:creationId xmlns:a16="http://schemas.microsoft.com/office/drawing/2014/main" id="{2659F11A-2E34-8EF3-C060-3D06EF5889FB}"/>
              </a:ext>
            </a:extLst>
          </p:cNvPr>
          <p:cNvSpPr/>
          <p:nvPr/>
        </p:nvSpPr>
        <p:spPr>
          <a:xfrm rot="10800000" flipV="1">
            <a:off x="10159299" y="5421212"/>
            <a:ext cx="1547157" cy="467992"/>
          </a:xfrm>
          <a:prstGeom prst="roundRect">
            <a:avLst/>
          </a:prstGeom>
          <a:solidFill>
            <a:srgbClr val="022B3A"/>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Borrow player</a:t>
            </a:r>
          </a:p>
        </p:txBody>
      </p:sp>
      <p:sp>
        <p:nvSpPr>
          <p:cNvPr id="73" name="Rectangle: Rounded Corners 47">
            <a:hlinkClick r:id="rId30" action="ppaction://hlinksldjump"/>
            <a:extLst>
              <a:ext uri="{FF2B5EF4-FFF2-40B4-BE49-F238E27FC236}">
                <a16:creationId xmlns:a16="http://schemas.microsoft.com/office/drawing/2014/main" id="{A782C797-3E4D-AE00-7B4C-66BA34FE548D}"/>
              </a:ext>
            </a:extLst>
          </p:cNvPr>
          <p:cNvSpPr/>
          <p:nvPr/>
        </p:nvSpPr>
        <p:spPr>
          <a:xfrm rot="10800000" flipV="1">
            <a:off x="7524492" y="5418793"/>
            <a:ext cx="2445300" cy="467992"/>
          </a:xfrm>
          <a:prstGeom prst="roundRect">
            <a:avLst/>
          </a:prstGeom>
          <a:solidFill>
            <a:srgbClr val="022B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 games: </a:t>
            </a:r>
            <a:r>
              <a:rPr lang="en-US" dirty="0" err="1">
                <a:solidFill>
                  <a:schemeClr val="bg1"/>
                </a:solidFill>
              </a:rPr>
              <a:t>xxxxxx</a:t>
            </a:r>
            <a:r>
              <a:rPr lang="en-US" dirty="0">
                <a:solidFill>
                  <a:schemeClr val="bg1"/>
                </a:solidFill>
              </a:rPr>
              <a:t> OE</a:t>
            </a:r>
          </a:p>
        </p:txBody>
      </p:sp>
      <p:sp>
        <p:nvSpPr>
          <p:cNvPr id="26" name="textruta 25">
            <a:extLst>
              <a:ext uri="{FF2B5EF4-FFF2-40B4-BE49-F238E27FC236}">
                <a16:creationId xmlns:a16="http://schemas.microsoft.com/office/drawing/2014/main" id="{7615E57F-6521-6C4C-92D1-D45C5DE8FC1E}"/>
              </a:ext>
            </a:extLst>
          </p:cNvPr>
          <p:cNvSpPr txBox="1"/>
          <p:nvPr/>
        </p:nvSpPr>
        <p:spPr>
          <a:xfrm>
            <a:off x="7293684" y="3198157"/>
            <a:ext cx="4567987" cy="461665"/>
          </a:xfrm>
          <a:prstGeom prst="rect">
            <a:avLst/>
          </a:prstGeom>
          <a:noFill/>
        </p:spPr>
        <p:txBody>
          <a:bodyPr wrap="square">
            <a:spAutoFit/>
          </a:bodyPr>
          <a:lstStyle/>
          <a:p>
            <a:pPr algn="ctr"/>
            <a:r>
              <a:rPr lang="sv-SE" sz="2400" dirty="0" err="1">
                <a:solidFill>
                  <a:schemeClr val="bg1"/>
                </a:solidFill>
              </a:rPr>
              <a:t>Characteristics</a:t>
            </a:r>
            <a:endParaRPr lang="sv-SE" sz="2400" dirty="0">
              <a:solidFill>
                <a:schemeClr val="bg1"/>
              </a:solidFill>
            </a:endParaRPr>
          </a:p>
        </p:txBody>
      </p:sp>
      <p:sp>
        <p:nvSpPr>
          <p:cNvPr id="27" name="textruta 26">
            <a:extLst>
              <a:ext uri="{FF2B5EF4-FFF2-40B4-BE49-F238E27FC236}">
                <a16:creationId xmlns:a16="http://schemas.microsoft.com/office/drawing/2014/main" id="{908CB5AE-2A76-D737-0C73-39A545002311}"/>
              </a:ext>
            </a:extLst>
          </p:cNvPr>
          <p:cNvSpPr txBox="1"/>
          <p:nvPr/>
        </p:nvSpPr>
        <p:spPr>
          <a:xfrm>
            <a:off x="7524492" y="3750557"/>
            <a:ext cx="2065314" cy="461665"/>
          </a:xfrm>
          <a:prstGeom prst="rect">
            <a:avLst/>
          </a:prstGeom>
          <a:solidFill>
            <a:srgbClr val="022B3A"/>
          </a:solidFill>
        </p:spPr>
        <p:txBody>
          <a:bodyPr wrap="square">
            <a:spAutoFit/>
          </a:bodyPr>
          <a:lstStyle/>
          <a:p>
            <a:r>
              <a:rPr lang="sv-SE" sz="2400" dirty="0" err="1">
                <a:solidFill>
                  <a:schemeClr val="bg1"/>
                </a:solidFill>
              </a:rPr>
              <a:t>Saving</a:t>
            </a:r>
            <a:r>
              <a:rPr lang="sv-SE" sz="2400" dirty="0">
                <a:solidFill>
                  <a:schemeClr val="bg1"/>
                </a:solidFill>
              </a:rPr>
              <a:t>: 8</a:t>
            </a:r>
          </a:p>
        </p:txBody>
      </p:sp>
      <p:sp>
        <p:nvSpPr>
          <p:cNvPr id="61" name="textruta 60">
            <a:extLst>
              <a:ext uri="{FF2B5EF4-FFF2-40B4-BE49-F238E27FC236}">
                <a16:creationId xmlns:a16="http://schemas.microsoft.com/office/drawing/2014/main" id="{3F7AB2CE-AF75-27F6-0FE9-1394ABE7D0C6}"/>
              </a:ext>
            </a:extLst>
          </p:cNvPr>
          <p:cNvSpPr txBox="1"/>
          <p:nvPr/>
        </p:nvSpPr>
        <p:spPr>
          <a:xfrm>
            <a:off x="9832961" y="3753107"/>
            <a:ext cx="2028709" cy="461665"/>
          </a:xfrm>
          <a:prstGeom prst="rect">
            <a:avLst/>
          </a:prstGeom>
          <a:noFill/>
        </p:spPr>
        <p:txBody>
          <a:bodyPr wrap="square">
            <a:spAutoFit/>
          </a:bodyPr>
          <a:lstStyle/>
          <a:p>
            <a:r>
              <a:rPr lang="sv-SE" sz="2400" dirty="0" err="1">
                <a:solidFill>
                  <a:schemeClr val="bg1"/>
                </a:solidFill>
              </a:rPr>
              <a:t>Rebound</a:t>
            </a:r>
            <a:r>
              <a:rPr lang="sv-SE" sz="2400" dirty="0">
                <a:solidFill>
                  <a:schemeClr val="bg1"/>
                </a:solidFill>
              </a:rPr>
              <a:t>: 8</a:t>
            </a:r>
          </a:p>
        </p:txBody>
      </p:sp>
    </p:spTree>
    <p:extLst>
      <p:ext uri="{BB962C8B-B14F-4D97-AF65-F5344CB8AC3E}">
        <p14:creationId xmlns:p14="http://schemas.microsoft.com/office/powerpoint/2010/main" val="164824194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53E06493-CAFF-DDE4-6391-EF2AF4659EE6}"/>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upp 29">
            <a:extLst>
              <a:ext uri="{FF2B5EF4-FFF2-40B4-BE49-F238E27FC236}">
                <a16:creationId xmlns:a16="http://schemas.microsoft.com/office/drawing/2014/main" id="{AE6A5889-CC4B-9141-EA95-4C9E90AB653E}"/>
              </a:ext>
            </a:extLst>
          </p:cNvPr>
          <p:cNvGrpSpPr/>
          <p:nvPr/>
        </p:nvGrpSpPr>
        <p:grpSpPr>
          <a:xfrm>
            <a:off x="218227" y="6310065"/>
            <a:ext cx="1586606" cy="467992"/>
            <a:chOff x="218227" y="6310065"/>
            <a:chExt cx="1586606" cy="467992"/>
          </a:xfrm>
        </p:grpSpPr>
        <p:sp>
          <p:nvSpPr>
            <p:cNvPr id="31" name="Rectangle: Rounded Corners 47">
              <a:hlinkClick r:id="rId2" action="ppaction://hlinksldjump"/>
              <a:extLst>
                <a:ext uri="{FF2B5EF4-FFF2-40B4-BE49-F238E27FC236}">
                  <a16:creationId xmlns:a16="http://schemas.microsoft.com/office/drawing/2014/main" id="{0D55B115-D699-B6A2-2F4F-992DF48852E1}"/>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Logout</a:t>
              </a:r>
              <a:endParaRPr lang="en-US" dirty="0"/>
            </a:p>
          </p:txBody>
        </p:sp>
        <p:pic>
          <p:nvPicPr>
            <p:cNvPr id="32" name="Bild 31" descr="Ingång med hel fyllning">
              <a:extLst>
                <a:ext uri="{FF2B5EF4-FFF2-40B4-BE49-F238E27FC236}">
                  <a16:creationId xmlns:a16="http://schemas.microsoft.com/office/drawing/2014/main" id="{3DE228D1-EA4A-9430-08A1-AC2CF4ECA6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227" y="6383460"/>
              <a:ext cx="321202" cy="321202"/>
            </a:xfrm>
            <a:prstGeom prst="rect">
              <a:avLst/>
            </a:prstGeom>
          </p:spPr>
        </p:pic>
      </p:grpSp>
      <p:grpSp>
        <p:nvGrpSpPr>
          <p:cNvPr id="33" name="Grupp 32">
            <a:extLst>
              <a:ext uri="{FF2B5EF4-FFF2-40B4-BE49-F238E27FC236}">
                <a16:creationId xmlns:a16="http://schemas.microsoft.com/office/drawing/2014/main" id="{02C62F6F-519B-1CD7-86C2-0D265CCAE1DE}"/>
              </a:ext>
            </a:extLst>
          </p:cNvPr>
          <p:cNvGrpSpPr/>
          <p:nvPr/>
        </p:nvGrpSpPr>
        <p:grpSpPr>
          <a:xfrm>
            <a:off x="217348" y="713560"/>
            <a:ext cx="1587485" cy="369323"/>
            <a:chOff x="217348" y="713560"/>
            <a:chExt cx="1587485" cy="369323"/>
          </a:xfrm>
        </p:grpSpPr>
        <p:sp>
          <p:nvSpPr>
            <p:cNvPr id="34" name="textruta 33">
              <a:hlinkClick r:id="rId5" action="ppaction://hlinksldjump"/>
              <a:extLst>
                <a:ext uri="{FF2B5EF4-FFF2-40B4-BE49-F238E27FC236}">
                  <a16:creationId xmlns:a16="http://schemas.microsoft.com/office/drawing/2014/main" id="{466D65E6-A249-7CEA-25EC-518638FFE92C}"/>
                </a:ext>
              </a:extLst>
            </p:cNvPr>
            <p:cNvSpPr txBox="1"/>
            <p:nvPr/>
          </p:nvSpPr>
          <p:spPr>
            <a:xfrm>
              <a:off x="539428" y="713560"/>
              <a:ext cx="1265405" cy="369323"/>
            </a:xfrm>
            <a:prstGeom prst="rect">
              <a:avLst/>
            </a:prstGeom>
            <a:noFill/>
          </p:spPr>
          <p:txBody>
            <a:bodyPr wrap="square" rtlCol="0">
              <a:spAutoFit/>
            </a:bodyPr>
            <a:lstStyle/>
            <a:p>
              <a:r>
                <a:rPr lang="sv-SE" dirty="0">
                  <a:solidFill>
                    <a:schemeClr val="bg1"/>
                  </a:solidFill>
                </a:rPr>
                <a:t>Team</a:t>
              </a:r>
            </a:p>
          </p:txBody>
        </p:sp>
        <p:pic>
          <p:nvPicPr>
            <p:cNvPr id="35" name="Bild 34" descr="Ishockey med hel fyllning">
              <a:hlinkClick r:id="rId5" action="ppaction://hlinksldjump"/>
              <a:extLst>
                <a:ext uri="{FF2B5EF4-FFF2-40B4-BE49-F238E27FC236}">
                  <a16:creationId xmlns:a16="http://schemas.microsoft.com/office/drawing/2014/main" id="{2F83EE5A-A718-DF67-9F09-482550968D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7348" y="737303"/>
              <a:ext cx="321203" cy="321203"/>
            </a:xfrm>
            <a:prstGeom prst="rect">
              <a:avLst/>
            </a:prstGeom>
          </p:spPr>
        </p:pic>
      </p:grpSp>
      <p:grpSp>
        <p:nvGrpSpPr>
          <p:cNvPr id="36" name="Grupp 35">
            <a:extLst>
              <a:ext uri="{FF2B5EF4-FFF2-40B4-BE49-F238E27FC236}">
                <a16:creationId xmlns:a16="http://schemas.microsoft.com/office/drawing/2014/main" id="{97933D1D-4D91-F3BA-8B60-ECAB5D7419F5}"/>
              </a:ext>
            </a:extLst>
          </p:cNvPr>
          <p:cNvGrpSpPr/>
          <p:nvPr/>
        </p:nvGrpSpPr>
        <p:grpSpPr>
          <a:xfrm>
            <a:off x="217347" y="1225655"/>
            <a:ext cx="1980421" cy="369323"/>
            <a:chOff x="217347" y="1225655"/>
            <a:chExt cx="1980421" cy="369323"/>
          </a:xfrm>
        </p:grpSpPr>
        <p:sp>
          <p:nvSpPr>
            <p:cNvPr id="37" name="textruta 36">
              <a:hlinkClick r:id="rId8" action="ppaction://hlinksldjump"/>
              <a:extLst>
                <a:ext uri="{FF2B5EF4-FFF2-40B4-BE49-F238E27FC236}">
                  <a16:creationId xmlns:a16="http://schemas.microsoft.com/office/drawing/2014/main" id="{C07B7E55-4004-B81D-892E-408DA2ACC5BF}"/>
                </a:ext>
              </a:extLst>
            </p:cNvPr>
            <p:cNvSpPr txBox="1"/>
            <p:nvPr/>
          </p:nvSpPr>
          <p:spPr>
            <a:xfrm>
              <a:off x="539429" y="1225655"/>
              <a:ext cx="1658339" cy="369323"/>
            </a:xfrm>
            <a:prstGeom prst="rect">
              <a:avLst/>
            </a:prstGeom>
            <a:noFill/>
          </p:spPr>
          <p:txBody>
            <a:bodyPr wrap="square" rtlCol="0">
              <a:spAutoFit/>
            </a:bodyPr>
            <a:lstStyle/>
            <a:p>
              <a:r>
                <a:rPr lang="sv-SE" dirty="0" err="1">
                  <a:solidFill>
                    <a:schemeClr val="bg1"/>
                  </a:solidFill>
                </a:rPr>
                <a:t>Manage</a:t>
              </a:r>
              <a:r>
                <a:rPr lang="sv-SE" dirty="0">
                  <a:solidFill>
                    <a:schemeClr val="bg1"/>
                  </a:solidFill>
                </a:rPr>
                <a:t> </a:t>
              </a:r>
              <a:r>
                <a:rPr lang="sv-SE" dirty="0" err="1">
                  <a:solidFill>
                    <a:schemeClr val="bg1"/>
                  </a:solidFill>
                </a:rPr>
                <a:t>players</a:t>
              </a:r>
              <a:endParaRPr lang="sv-SE" dirty="0">
                <a:solidFill>
                  <a:schemeClr val="bg1"/>
                </a:solidFill>
              </a:endParaRPr>
            </a:p>
          </p:txBody>
        </p:sp>
        <p:pic>
          <p:nvPicPr>
            <p:cNvPr id="38" name="Bild 37" descr="Hantel med hel fyllning">
              <a:hlinkClick r:id="rId8" action="ppaction://hlinksldjump"/>
              <a:extLst>
                <a:ext uri="{FF2B5EF4-FFF2-40B4-BE49-F238E27FC236}">
                  <a16:creationId xmlns:a16="http://schemas.microsoft.com/office/drawing/2014/main" id="{E3CC1F1B-2FA9-7988-E30C-E333853269B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7347" y="1249714"/>
              <a:ext cx="321204" cy="321204"/>
            </a:xfrm>
            <a:prstGeom prst="rect">
              <a:avLst/>
            </a:prstGeom>
          </p:spPr>
        </p:pic>
      </p:grpSp>
      <p:sp>
        <p:nvSpPr>
          <p:cNvPr id="59" name="Rektangel 58">
            <a:extLst>
              <a:ext uri="{FF2B5EF4-FFF2-40B4-BE49-F238E27FC236}">
                <a16:creationId xmlns:a16="http://schemas.microsoft.com/office/drawing/2014/main" id="{5EB04C25-921C-3AB3-8D01-30B8602E53D3}"/>
              </a:ext>
            </a:extLst>
          </p:cNvPr>
          <p:cNvSpPr/>
          <p:nvPr/>
        </p:nvSpPr>
        <p:spPr>
          <a:xfrm>
            <a:off x="0" y="2414250"/>
            <a:ext cx="2375913" cy="473985"/>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39" name="Grupp 38">
            <a:extLst>
              <a:ext uri="{FF2B5EF4-FFF2-40B4-BE49-F238E27FC236}">
                <a16:creationId xmlns:a16="http://schemas.microsoft.com/office/drawing/2014/main" id="{010CEBC6-A606-5294-FE13-5E28FF8C5DA8}"/>
              </a:ext>
            </a:extLst>
          </p:cNvPr>
          <p:cNvGrpSpPr/>
          <p:nvPr/>
        </p:nvGrpSpPr>
        <p:grpSpPr>
          <a:xfrm>
            <a:off x="217347" y="1739025"/>
            <a:ext cx="1586609" cy="369323"/>
            <a:chOff x="217347" y="1739025"/>
            <a:chExt cx="1586609" cy="369323"/>
          </a:xfrm>
        </p:grpSpPr>
        <p:sp>
          <p:nvSpPr>
            <p:cNvPr id="40" name="textruta 39">
              <a:hlinkClick r:id="rId11" action="ppaction://hlinksldjump"/>
              <a:extLst>
                <a:ext uri="{FF2B5EF4-FFF2-40B4-BE49-F238E27FC236}">
                  <a16:creationId xmlns:a16="http://schemas.microsoft.com/office/drawing/2014/main" id="{AD09CDF5-6050-DC9B-74E4-7D1496473901}"/>
                </a:ext>
              </a:extLst>
            </p:cNvPr>
            <p:cNvSpPr txBox="1"/>
            <p:nvPr/>
          </p:nvSpPr>
          <p:spPr>
            <a:xfrm>
              <a:off x="538551" y="1739025"/>
              <a:ext cx="1265405" cy="369323"/>
            </a:xfrm>
            <a:prstGeom prst="rect">
              <a:avLst/>
            </a:prstGeom>
            <a:noFill/>
          </p:spPr>
          <p:txBody>
            <a:bodyPr wrap="square" rtlCol="0">
              <a:spAutoFit/>
            </a:bodyPr>
            <a:lstStyle/>
            <a:p>
              <a:r>
                <a:rPr lang="sv-SE" dirty="0">
                  <a:solidFill>
                    <a:schemeClr val="bg1"/>
                  </a:solidFill>
                </a:rPr>
                <a:t>Market</a:t>
              </a:r>
            </a:p>
          </p:txBody>
        </p:sp>
        <p:pic>
          <p:nvPicPr>
            <p:cNvPr id="41" name="Bild 40" descr="Pengar med hel fyllning">
              <a:hlinkClick r:id="rId11" action="ppaction://hlinksldjump"/>
              <a:extLst>
                <a:ext uri="{FF2B5EF4-FFF2-40B4-BE49-F238E27FC236}">
                  <a16:creationId xmlns:a16="http://schemas.microsoft.com/office/drawing/2014/main" id="{47E6AEEE-0310-7D24-53F7-F05182A420F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7347" y="1763084"/>
              <a:ext cx="321203" cy="321203"/>
            </a:xfrm>
            <a:prstGeom prst="rect">
              <a:avLst/>
            </a:prstGeom>
          </p:spPr>
        </p:pic>
      </p:grpSp>
      <p:grpSp>
        <p:nvGrpSpPr>
          <p:cNvPr id="42" name="Grupp 41">
            <a:extLst>
              <a:ext uri="{FF2B5EF4-FFF2-40B4-BE49-F238E27FC236}">
                <a16:creationId xmlns:a16="http://schemas.microsoft.com/office/drawing/2014/main" id="{16F85024-EECA-AC77-14B2-96EC8E25A6D3}"/>
              </a:ext>
            </a:extLst>
          </p:cNvPr>
          <p:cNvGrpSpPr/>
          <p:nvPr/>
        </p:nvGrpSpPr>
        <p:grpSpPr>
          <a:xfrm>
            <a:off x="218226" y="139105"/>
            <a:ext cx="1176558" cy="376447"/>
            <a:chOff x="218226" y="139105"/>
            <a:chExt cx="1176558" cy="376447"/>
          </a:xfrm>
        </p:grpSpPr>
        <p:pic>
          <p:nvPicPr>
            <p:cNvPr id="43" name="Bild 42" descr="Hem med hel fyllning">
              <a:hlinkClick r:id="rId14" action="ppaction://hlinksldjump"/>
              <a:extLst>
                <a:ext uri="{FF2B5EF4-FFF2-40B4-BE49-F238E27FC236}">
                  <a16:creationId xmlns:a16="http://schemas.microsoft.com/office/drawing/2014/main" id="{6E2C42DB-A608-0A55-E7E6-49394E2D00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18226" y="139105"/>
              <a:ext cx="321203" cy="321203"/>
            </a:xfrm>
            <a:prstGeom prst="rect">
              <a:avLst/>
            </a:prstGeom>
          </p:spPr>
        </p:pic>
        <p:sp>
          <p:nvSpPr>
            <p:cNvPr id="44" name="textruta 43">
              <a:hlinkClick r:id="rId14" action="ppaction://hlinksldjump"/>
              <a:extLst>
                <a:ext uri="{FF2B5EF4-FFF2-40B4-BE49-F238E27FC236}">
                  <a16:creationId xmlns:a16="http://schemas.microsoft.com/office/drawing/2014/main" id="{ED12FA52-EB12-B650-7F3F-9A9A4A805714}"/>
                </a:ext>
              </a:extLst>
            </p:cNvPr>
            <p:cNvSpPr txBox="1"/>
            <p:nvPr/>
          </p:nvSpPr>
          <p:spPr>
            <a:xfrm>
              <a:off x="538550" y="146220"/>
              <a:ext cx="856234" cy="369332"/>
            </a:xfrm>
            <a:prstGeom prst="rect">
              <a:avLst/>
            </a:prstGeom>
            <a:noFill/>
          </p:spPr>
          <p:txBody>
            <a:bodyPr wrap="square" rtlCol="0">
              <a:spAutoFit/>
            </a:bodyPr>
            <a:lstStyle/>
            <a:p>
              <a:r>
                <a:rPr lang="sv-SE" dirty="0" err="1">
                  <a:solidFill>
                    <a:schemeClr val="bg1"/>
                  </a:solidFill>
                </a:rPr>
                <a:t>Home</a:t>
              </a:r>
              <a:endParaRPr lang="sv-SE" dirty="0">
                <a:solidFill>
                  <a:schemeClr val="bg1"/>
                </a:solidFill>
              </a:endParaRPr>
            </a:p>
          </p:txBody>
        </p:sp>
      </p:grpSp>
      <p:grpSp>
        <p:nvGrpSpPr>
          <p:cNvPr id="45" name="Grupp 44">
            <a:extLst>
              <a:ext uri="{FF2B5EF4-FFF2-40B4-BE49-F238E27FC236}">
                <a16:creationId xmlns:a16="http://schemas.microsoft.com/office/drawing/2014/main" id="{F8B6D71A-8E4C-394C-FB2F-00009E256138}"/>
              </a:ext>
            </a:extLst>
          </p:cNvPr>
          <p:cNvGrpSpPr/>
          <p:nvPr/>
        </p:nvGrpSpPr>
        <p:grpSpPr>
          <a:xfrm>
            <a:off x="217347" y="2450213"/>
            <a:ext cx="1764088" cy="369332"/>
            <a:chOff x="217347" y="2450213"/>
            <a:chExt cx="1764088" cy="369332"/>
          </a:xfrm>
        </p:grpSpPr>
        <p:sp>
          <p:nvSpPr>
            <p:cNvPr id="46" name="textruta 45">
              <a:hlinkClick r:id="rId17" action="ppaction://hlinksldjump"/>
              <a:extLst>
                <a:ext uri="{FF2B5EF4-FFF2-40B4-BE49-F238E27FC236}">
                  <a16:creationId xmlns:a16="http://schemas.microsoft.com/office/drawing/2014/main" id="{36246A47-C920-35F9-1C9D-CAB75A0E1BE3}"/>
                </a:ext>
              </a:extLst>
            </p:cNvPr>
            <p:cNvSpPr txBox="1"/>
            <p:nvPr/>
          </p:nvSpPr>
          <p:spPr>
            <a:xfrm>
              <a:off x="538551" y="2450213"/>
              <a:ext cx="1442884" cy="369332"/>
            </a:xfrm>
            <a:prstGeom prst="rect">
              <a:avLst/>
            </a:prstGeom>
            <a:noFill/>
          </p:spPr>
          <p:txBody>
            <a:bodyPr wrap="square" rtlCol="0">
              <a:spAutoFit/>
            </a:bodyPr>
            <a:lstStyle/>
            <a:p>
              <a:r>
                <a:rPr lang="sv-SE" dirty="0" err="1">
                  <a:solidFill>
                    <a:srgbClr val="00B0F0"/>
                  </a:solidFill>
                </a:rPr>
                <a:t>Leaderboard</a:t>
              </a:r>
              <a:endParaRPr lang="sv-SE" dirty="0">
                <a:solidFill>
                  <a:srgbClr val="00B0F0"/>
                </a:solidFill>
              </a:endParaRPr>
            </a:p>
          </p:txBody>
        </p:sp>
        <p:pic>
          <p:nvPicPr>
            <p:cNvPr id="47" name="Bild 46" descr="Prispall med hel fyllning">
              <a:hlinkClick r:id="rId17" action="ppaction://hlinksldjump"/>
              <a:extLst>
                <a:ext uri="{FF2B5EF4-FFF2-40B4-BE49-F238E27FC236}">
                  <a16:creationId xmlns:a16="http://schemas.microsoft.com/office/drawing/2014/main" id="{337EA813-AFAA-28BB-B788-9C730C15572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217347" y="2474272"/>
              <a:ext cx="321203" cy="321203"/>
            </a:xfrm>
            <a:prstGeom prst="rect">
              <a:avLst/>
            </a:prstGeom>
          </p:spPr>
        </p:pic>
      </p:grpSp>
      <p:grpSp>
        <p:nvGrpSpPr>
          <p:cNvPr id="48" name="Grupp 47">
            <a:extLst>
              <a:ext uri="{FF2B5EF4-FFF2-40B4-BE49-F238E27FC236}">
                <a16:creationId xmlns:a16="http://schemas.microsoft.com/office/drawing/2014/main" id="{DBD5CA48-B24A-7C38-63C3-9569C46B524F}"/>
              </a:ext>
            </a:extLst>
          </p:cNvPr>
          <p:cNvGrpSpPr/>
          <p:nvPr/>
        </p:nvGrpSpPr>
        <p:grpSpPr>
          <a:xfrm>
            <a:off x="217347" y="2958199"/>
            <a:ext cx="1586609" cy="369323"/>
            <a:chOff x="217347" y="2958199"/>
            <a:chExt cx="1586609" cy="369323"/>
          </a:xfrm>
        </p:grpSpPr>
        <p:sp>
          <p:nvSpPr>
            <p:cNvPr id="49" name="textruta 48">
              <a:hlinkClick r:id="rId20" action="ppaction://hlinksldjump"/>
              <a:extLst>
                <a:ext uri="{FF2B5EF4-FFF2-40B4-BE49-F238E27FC236}">
                  <a16:creationId xmlns:a16="http://schemas.microsoft.com/office/drawing/2014/main" id="{09F3AC15-EC9D-CDFA-ED10-E637809225AD}"/>
                </a:ext>
              </a:extLst>
            </p:cNvPr>
            <p:cNvSpPr txBox="1"/>
            <p:nvPr/>
          </p:nvSpPr>
          <p:spPr>
            <a:xfrm>
              <a:off x="538551" y="2958199"/>
              <a:ext cx="1265405" cy="369323"/>
            </a:xfrm>
            <a:prstGeom prst="rect">
              <a:avLst/>
            </a:prstGeom>
            <a:noFill/>
          </p:spPr>
          <p:txBody>
            <a:bodyPr wrap="square" rtlCol="0">
              <a:spAutoFit/>
            </a:bodyPr>
            <a:lstStyle/>
            <a:p>
              <a:r>
                <a:rPr lang="sv-SE" dirty="0" err="1">
                  <a:solidFill>
                    <a:schemeClr val="bg1"/>
                  </a:solidFill>
                </a:rPr>
                <a:t>Statistics</a:t>
              </a:r>
              <a:endParaRPr lang="sv-SE" dirty="0">
                <a:solidFill>
                  <a:schemeClr val="bg1"/>
                </a:solidFill>
              </a:endParaRPr>
            </a:p>
          </p:txBody>
        </p:sp>
        <p:pic>
          <p:nvPicPr>
            <p:cNvPr id="50" name="Bild 49" descr="Stapeldiagram med hel fyllning">
              <a:hlinkClick r:id="rId20" action="ppaction://hlinksldjump"/>
              <a:extLst>
                <a:ext uri="{FF2B5EF4-FFF2-40B4-BE49-F238E27FC236}">
                  <a16:creationId xmlns:a16="http://schemas.microsoft.com/office/drawing/2014/main" id="{187C2E3E-4A19-5788-F01F-5CFFAFE4B51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17347" y="2982258"/>
              <a:ext cx="321203" cy="321203"/>
            </a:xfrm>
            <a:prstGeom prst="rect">
              <a:avLst/>
            </a:prstGeom>
          </p:spPr>
        </p:pic>
      </p:grpSp>
      <p:grpSp>
        <p:nvGrpSpPr>
          <p:cNvPr id="51" name="Grupp 50">
            <a:extLst>
              <a:ext uri="{FF2B5EF4-FFF2-40B4-BE49-F238E27FC236}">
                <a16:creationId xmlns:a16="http://schemas.microsoft.com/office/drawing/2014/main" id="{628FF777-EB1B-C648-E2B7-678D8C72781C}"/>
              </a:ext>
            </a:extLst>
          </p:cNvPr>
          <p:cNvGrpSpPr/>
          <p:nvPr/>
        </p:nvGrpSpPr>
        <p:grpSpPr>
          <a:xfrm>
            <a:off x="217347" y="3447508"/>
            <a:ext cx="1586609" cy="369323"/>
            <a:chOff x="217347" y="3447508"/>
            <a:chExt cx="1586609" cy="369323"/>
          </a:xfrm>
        </p:grpSpPr>
        <p:sp>
          <p:nvSpPr>
            <p:cNvPr id="52" name="textruta 51">
              <a:hlinkClick r:id="rId23" action="ppaction://hlinksldjump"/>
              <a:extLst>
                <a:ext uri="{FF2B5EF4-FFF2-40B4-BE49-F238E27FC236}">
                  <a16:creationId xmlns:a16="http://schemas.microsoft.com/office/drawing/2014/main" id="{2D8AF872-5EC7-E925-886F-343510C78326}"/>
                </a:ext>
              </a:extLst>
            </p:cNvPr>
            <p:cNvSpPr txBox="1"/>
            <p:nvPr/>
          </p:nvSpPr>
          <p:spPr>
            <a:xfrm>
              <a:off x="538551" y="3447508"/>
              <a:ext cx="1265405" cy="369323"/>
            </a:xfrm>
            <a:prstGeom prst="rect">
              <a:avLst/>
            </a:prstGeom>
            <a:noFill/>
          </p:spPr>
          <p:txBody>
            <a:bodyPr wrap="square" rtlCol="0">
              <a:spAutoFit/>
            </a:bodyPr>
            <a:lstStyle/>
            <a:p>
              <a:r>
                <a:rPr lang="sv-SE" dirty="0" err="1">
                  <a:solidFill>
                    <a:schemeClr val="bg1"/>
                  </a:solidFill>
                </a:rPr>
                <a:t>History</a:t>
              </a:r>
              <a:endParaRPr lang="sv-SE" dirty="0">
                <a:solidFill>
                  <a:schemeClr val="bg1"/>
                </a:solidFill>
              </a:endParaRPr>
            </a:p>
          </p:txBody>
        </p:sp>
        <p:pic>
          <p:nvPicPr>
            <p:cNvPr id="53" name="Bild 52" descr="Timglas 30% med hel fyllning">
              <a:hlinkClick r:id="rId23" action="ppaction://hlinksldjump"/>
              <a:extLst>
                <a:ext uri="{FF2B5EF4-FFF2-40B4-BE49-F238E27FC236}">
                  <a16:creationId xmlns:a16="http://schemas.microsoft.com/office/drawing/2014/main" id="{D2DA601D-6837-93A9-F887-914550021DC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217347" y="3471567"/>
              <a:ext cx="321203" cy="321203"/>
            </a:xfrm>
            <a:prstGeom prst="rect">
              <a:avLst/>
            </a:prstGeom>
          </p:spPr>
        </p:pic>
      </p:grpSp>
      <p:sp>
        <p:nvSpPr>
          <p:cNvPr id="54" name="textruta 53">
            <a:extLst>
              <a:ext uri="{FF2B5EF4-FFF2-40B4-BE49-F238E27FC236}">
                <a16:creationId xmlns:a16="http://schemas.microsoft.com/office/drawing/2014/main" id="{19806083-0A29-A35B-F815-E5B9F29BE6B7}"/>
              </a:ext>
            </a:extLst>
          </p:cNvPr>
          <p:cNvSpPr txBox="1"/>
          <p:nvPr/>
        </p:nvSpPr>
        <p:spPr>
          <a:xfrm>
            <a:off x="0" y="5815815"/>
            <a:ext cx="2373534" cy="400110"/>
          </a:xfrm>
          <a:prstGeom prst="rect">
            <a:avLst/>
          </a:prstGeom>
          <a:noFill/>
        </p:spPr>
        <p:txBody>
          <a:bodyPr wrap="square" rtlCol="0">
            <a:spAutoFit/>
          </a:bodyPr>
          <a:lstStyle/>
          <a:p>
            <a:pPr algn="ctr"/>
            <a:r>
              <a:rPr lang="en-US" sz="2000" dirty="0">
                <a:solidFill>
                  <a:schemeClr val="bg1"/>
                </a:solidFill>
              </a:rPr>
              <a:t>100000 OE</a:t>
            </a:r>
            <a:endParaRPr lang="sv-SE" sz="2000" dirty="0">
              <a:solidFill>
                <a:schemeClr val="bg1"/>
              </a:solidFill>
            </a:endParaRPr>
          </a:p>
        </p:txBody>
      </p:sp>
      <p:cxnSp>
        <p:nvCxnSpPr>
          <p:cNvPr id="55" name="Rak koppling 54">
            <a:extLst>
              <a:ext uri="{FF2B5EF4-FFF2-40B4-BE49-F238E27FC236}">
                <a16:creationId xmlns:a16="http://schemas.microsoft.com/office/drawing/2014/main" id="{EBCD83EF-8813-14E3-41C1-F087E22C6ED0}"/>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Rak koppling 55">
            <a:extLst>
              <a:ext uri="{FF2B5EF4-FFF2-40B4-BE49-F238E27FC236}">
                <a16:creationId xmlns:a16="http://schemas.microsoft.com/office/drawing/2014/main" id="{7180B01D-5B17-C562-E0DD-DE7E08B14B44}"/>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Rak koppling 56">
            <a:extLst>
              <a:ext uri="{FF2B5EF4-FFF2-40B4-BE49-F238E27FC236}">
                <a16:creationId xmlns:a16="http://schemas.microsoft.com/office/drawing/2014/main" id="{32836273-6338-D086-836F-CFCF37BF2675}"/>
              </a:ext>
            </a:extLst>
          </p:cNvPr>
          <p:cNvCxnSpPr>
            <a:cxnSpLocks/>
          </p:cNvCxnSpPr>
          <p:nvPr/>
        </p:nvCxnSpPr>
        <p:spPr>
          <a:xfrm>
            <a:off x="-31905" y="22792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Rektangel: övre hörn rundade 57">
            <a:extLst>
              <a:ext uri="{FF2B5EF4-FFF2-40B4-BE49-F238E27FC236}">
                <a16:creationId xmlns:a16="http://schemas.microsoft.com/office/drawing/2014/main" id="{9DA29438-174A-3A3F-23AE-96D2706E6507}"/>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rundade hörn 59">
            <a:extLst>
              <a:ext uri="{FF2B5EF4-FFF2-40B4-BE49-F238E27FC236}">
                <a16:creationId xmlns:a16="http://schemas.microsoft.com/office/drawing/2014/main" id="{E5D39559-05F0-9A43-7836-25BA87325E69}"/>
              </a:ext>
            </a:extLst>
          </p:cNvPr>
          <p:cNvSpPr/>
          <p:nvPr/>
        </p:nvSpPr>
        <p:spPr>
          <a:xfrm>
            <a:off x="2272217" y="2449537"/>
            <a:ext cx="45719" cy="39749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 name="Bildobjekt 3">
            <a:extLst>
              <a:ext uri="{FF2B5EF4-FFF2-40B4-BE49-F238E27FC236}">
                <a16:creationId xmlns:a16="http://schemas.microsoft.com/office/drawing/2014/main" id="{FD134E41-5390-224C-1B73-BEEAC180A1B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479364" y="161380"/>
            <a:ext cx="1255790" cy="708344"/>
          </a:xfrm>
          <a:prstGeom prst="rect">
            <a:avLst/>
          </a:prstGeom>
        </p:spPr>
      </p:pic>
      <p:sp>
        <p:nvSpPr>
          <p:cNvPr id="5" name="Rektangel: rundade hörn 4">
            <a:extLst>
              <a:ext uri="{FF2B5EF4-FFF2-40B4-BE49-F238E27FC236}">
                <a16:creationId xmlns:a16="http://schemas.microsoft.com/office/drawing/2014/main" id="{D2B835B3-07D9-E463-4731-8225F789F084}"/>
              </a:ext>
            </a:extLst>
          </p:cNvPr>
          <p:cNvSpPr/>
          <p:nvPr/>
        </p:nvSpPr>
        <p:spPr>
          <a:xfrm>
            <a:off x="2614321" y="949945"/>
            <a:ext cx="9247351" cy="590051"/>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Leaderboard</a:t>
            </a:r>
            <a:endParaRPr lang="sv-SE" dirty="0">
              <a:solidFill>
                <a:schemeClr val="bg1"/>
              </a:solidFill>
            </a:endParaRPr>
          </a:p>
        </p:txBody>
      </p:sp>
      <p:sp>
        <p:nvSpPr>
          <p:cNvPr id="7" name="Rektangel: rundade hörn 6">
            <a:extLst>
              <a:ext uri="{FF2B5EF4-FFF2-40B4-BE49-F238E27FC236}">
                <a16:creationId xmlns:a16="http://schemas.microsoft.com/office/drawing/2014/main" id="{4A505EEF-3C6A-2B3E-00C6-0C706F7B66A6}"/>
              </a:ext>
            </a:extLst>
          </p:cNvPr>
          <p:cNvSpPr/>
          <p:nvPr/>
        </p:nvSpPr>
        <p:spPr>
          <a:xfrm>
            <a:off x="2637923" y="1938231"/>
            <a:ext cx="4527061"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Oliver123 </a:t>
            </a:r>
          </a:p>
        </p:txBody>
      </p:sp>
      <p:sp>
        <p:nvSpPr>
          <p:cNvPr id="9" name="Rektangel: rundade hörn 8">
            <a:extLst>
              <a:ext uri="{FF2B5EF4-FFF2-40B4-BE49-F238E27FC236}">
                <a16:creationId xmlns:a16="http://schemas.microsoft.com/office/drawing/2014/main" id="{C0A74233-143B-F920-DB69-CCD6CA17FED7}"/>
              </a:ext>
            </a:extLst>
          </p:cNvPr>
          <p:cNvSpPr/>
          <p:nvPr/>
        </p:nvSpPr>
        <p:spPr>
          <a:xfrm>
            <a:off x="2637923" y="2636892"/>
            <a:ext cx="4527061"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Oliver123</a:t>
            </a:r>
          </a:p>
        </p:txBody>
      </p:sp>
      <p:sp>
        <p:nvSpPr>
          <p:cNvPr id="10" name="Rektangel: rundade hörn 9">
            <a:extLst>
              <a:ext uri="{FF2B5EF4-FFF2-40B4-BE49-F238E27FC236}">
                <a16:creationId xmlns:a16="http://schemas.microsoft.com/office/drawing/2014/main" id="{0B68DA4C-E301-D41D-C734-9C724A9FAA5C}"/>
              </a:ext>
            </a:extLst>
          </p:cNvPr>
          <p:cNvSpPr/>
          <p:nvPr/>
        </p:nvSpPr>
        <p:spPr>
          <a:xfrm>
            <a:off x="2637923" y="3339283"/>
            <a:ext cx="4527061"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Oliver123</a:t>
            </a:r>
          </a:p>
        </p:txBody>
      </p:sp>
      <p:sp>
        <p:nvSpPr>
          <p:cNvPr id="11" name="Rektangel: rundade hörn 10">
            <a:extLst>
              <a:ext uri="{FF2B5EF4-FFF2-40B4-BE49-F238E27FC236}">
                <a16:creationId xmlns:a16="http://schemas.microsoft.com/office/drawing/2014/main" id="{96ACAC81-416B-ADA0-CE9E-568530F04715}"/>
              </a:ext>
            </a:extLst>
          </p:cNvPr>
          <p:cNvSpPr/>
          <p:nvPr/>
        </p:nvSpPr>
        <p:spPr>
          <a:xfrm>
            <a:off x="2661686" y="4037944"/>
            <a:ext cx="4527061"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Oliver123</a:t>
            </a:r>
          </a:p>
        </p:txBody>
      </p:sp>
      <p:sp>
        <p:nvSpPr>
          <p:cNvPr id="12" name="Rektangel: rundade hörn 11">
            <a:extLst>
              <a:ext uri="{FF2B5EF4-FFF2-40B4-BE49-F238E27FC236}">
                <a16:creationId xmlns:a16="http://schemas.microsoft.com/office/drawing/2014/main" id="{E52AFD12-A3E7-5A7C-97EB-CBA845258E4A}"/>
              </a:ext>
            </a:extLst>
          </p:cNvPr>
          <p:cNvSpPr/>
          <p:nvPr/>
        </p:nvSpPr>
        <p:spPr>
          <a:xfrm>
            <a:off x="2661686" y="4740335"/>
            <a:ext cx="4527061"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Oliver123</a:t>
            </a:r>
          </a:p>
        </p:txBody>
      </p:sp>
      <p:sp>
        <p:nvSpPr>
          <p:cNvPr id="13" name="Rektangel: rundade hörn 12">
            <a:extLst>
              <a:ext uri="{FF2B5EF4-FFF2-40B4-BE49-F238E27FC236}">
                <a16:creationId xmlns:a16="http://schemas.microsoft.com/office/drawing/2014/main" id="{E83B56A2-FB0B-5278-1557-4459CBB0612B}"/>
              </a:ext>
            </a:extLst>
          </p:cNvPr>
          <p:cNvSpPr/>
          <p:nvPr/>
        </p:nvSpPr>
        <p:spPr>
          <a:xfrm>
            <a:off x="2661686" y="5438996"/>
            <a:ext cx="4527061"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Oliver123</a:t>
            </a:r>
          </a:p>
        </p:txBody>
      </p:sp>
      <p:sp>
        <p:nvSpPr>
          <p:cNvPr id="14" name="Rektangel: rundade hörn 13">
            <a:extLst>
              <a:ext uri="{FF2B5EF4-FFF2-40B4-BE49-F238E27FC236}">
                <a16:creationId xmlns:a16="http://schemas.microsoft.com/office/drawing/2014/main" id="{7DA0B616-2137-542C-15C0-3C22717C4E57}"/>
              </a:ext>
            </a:extLst>
          </p:cNvPr>
          <p:cNvSpPr/>
          <p:nvPr/>
        </p:nvSpPr>
        <p:spPr>
          <a:xfrm>
            <a:off x="2642339" y="6139948"/>
            <a:ext cx="4527061"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Oliver123</a:t>
            </a:r>
          </a:p>
        </p:txBody>
      </p:sp>
      <p:sp>
        <p:nvSpPr>
          <p:cNvPr id="15" name="Rektangel: övre hörn rundade 14">
            <a:extLst>
              <a:ext uri="{FF2B5EF4-FFF2-40B4-BE49-F238E27FC236}">
                <a16:creationId xmlns:a16="http://schemas.microsoft.com/office/drawing/2014/main" id="{5B7F57AA-A35D-C13A-1A85-9DCB04C0D786}"/>
              </a:ext>
            </a:extLst>
          </p:cNvPr>
          <p:cNvSpPr/>
          <p:nvPr/>
        </p:nvSpPr>
        <p:spPr>
          <a:xfrm>
            <a:off x="2374411" y="5613399"/>
            <a:ext cx="9737378" cy="3200401"/>
          </a:xfrm>
          <a:prstGeom prst="round2SameRect">
            <a:avLst>
              <a:gd name="adj1" fmla="val 1346"/>
              <a:gd name="adj2" fmla="val 0"/>
            </a:avLst>
          </a:prstGeom>
          <a:noFill/>
          <a:ln>
            <a:solidFill>
              <a:schemeClr val="tx1">
                <a:lumMod val="75000"/>
                <a:lumOff val="25000"/>
              </a:schemeClr>
            </a:solid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7" name="Rektangel: rundade hörn 16">
            <a:extLst>
              <a:ext uri="{FF2B5EF4-FFF2-40B4-BE49-F238E27FC236}">
                <a16:creationId xmlns:a16="http://schemas.microsoft.com/office/drawing/2014/main" id="{33C28A2F-9616-8A6F-0DEB-499B710216A5}"/>
              </a:ext>
            </a:extLst>
          </p:cNvPr>
          <p:cNvSpPr/>
          <p:nvPr/>
        </p:nvSpPr>
        <p:spPr>
          <a:xfrm>
            <a:off x="10257230" y="131600"/>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textruta 17">
            <a:extLst>
              <a:ext uri="{FF2B5EF4-FFF2-40B4-BE49-F238E27FC236}">
                <a16:creationId xmlns:a16="http://schemas.microsoft.com/office/drawing/2014/main" id="{E00C370C-3BC8-20CF-236B-D3DD0616767E}"/>
              </a:ext>
            </a:extLst>
          </p:cNvPr>
          <p:cNvSpPr txBox="1"/>
          <p:nvPr/>
        </p:nvSpPr>
        <p:spPr>
          <a:xfrm>
            <a:off x="10397864" y="137646"/>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sp>
        <p:nvSpPr>
          <p:cNvPr id="26" name="Rektangel: rundade hörn 25">
            <a:extLst>
              <a:ext uri="{FF2B5EF4-FFF2-40B4-BE49-F238E27FC236}">
                <a16:creationId xmlns:a16="http://schemas.microsoft.com/office/drawing/2014/main" id="{A3EAE20A-93BC-4C31-C219-3980AB1C6067}"/>
              </a:ext>
            </a:extLst>
          </p:cNvPr>
          <p:cNvSpPr/>
          <p:nvPr/>
        </p:nvSpPr>
        <p:spPr>
          <a:xfrm>
            <a:off x="7220651" y="1938231"/>
            <a:ext cx="1561869"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Winns: 1 - 0 </a:t>
            </a:r>
          </a:p>
        </p:txBody>
      </p:sp>
      <p:sp>
        <p:nvSpPr>
          <p:cNvPr id="27" name="Rektangel: rundade hörn 26">
            <a:extLst>
              <a:ext uri="{FF2B5EF4-FFF2-40B4-BE49-F238E27FC236}">
                <a16:creationId xmlns:a16="http://schemas.microsoft.com/office/drawing/2014/main" id="{285E548D-55BC-00AB-1C41-353204D8414C}"/>
              </a:ext>
            </a:extLst>
          </p:cNvPr>
          <p:cNvSpPr/>
          <p:nvPr/>
        </p:nvSpPr>
        <p:spPr>
          <a:xfrm>
            <a:off x="7220651" y="2636892"/>
            <a:ext cx="1561869"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Winns: </a:t>
            </a:r>
          </a:p>
        </p:txBody>
      </p:sp>
      <p:sp>
        <p:nvSpPr>
          <p:cNvPr id="28" name="Rektangel: rundade hörn 27">
            <a:extLst>
              <a:ext uri="{FF2B5EF4-FFF2-40B4-BE49-F238E27FC236}">
                <a16:creationId xmlns:a16="http://schemas.microsoft.com/office/drawing/2014/main" id="{C46EA4E9-505E-A388-7857-BDE64FFCDB7D}"/>
              </a:ext>
            </a:extLst>
          </p:cNvPr>
          <p:cNvSpPr/>
          <p:nvPr/>
        </p:nvSpPr>
        <p:spPr>
          <a:xfrm>
            <a:off x="7220651" y="3339283"/>
            <a:ext cx="1561869"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Winns: </a:t>
            </a:r>
          </a:p>
        </p:txBody>
      </p:sp>
      <p:sp>
        <p:nvSpPr>
          <p:cNvPr id="61" name="Rektangel: rundade hörn 60">
            <a:extLst>
              <a:ext uri="{FF2B5EF4-FFF2-40B4-BE49-F238E27FC236}">
                <a16:creationId xmlns:a16="http://schemas.microsoft.com/office/drawing/2014/main" id="{2E24658E-757E-0001-C445-906F0295B160}"/>
              </a:ext>
            </a:extLst>
          </p:cNvPr>
          <p:cNvSpPr/>
          <p:nvPr/>
        </p:nvSpPr>
        <p:spPr>
          <a:xfrm>
            <a:off x="7244414" y="4037944"/>
            <a:ext cx="1561869"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Winns: </a:t>
            </a:r>
          </a:p>
        </p:txBody>
      </p:sp>
      <p:sp>
        <p:nvSpPr>
          <p:cNvPr id="62" name="Rektangel: rundade hörn 61">
            <a:extLst>
              <a:ext uri="{FF2B5EF4-FFF2-40B4-BE49-F238E27FC236}">
                <a16:creationId xmlns:a16="http://schemas.microsoft.com/office/drawing/2014/main" id="{6C9D0AE4-F16E-1BC8-7C30-50A2390EB200}"/>
              </a:ext>
            </a:extLst>
          </p:cNvPr>
          <p:cNvSpPr/>
          <p:nvPr/>
        </p:nvSpPr>
        <p:spPr>
          <a:xfrm>
            <a:off x="7244414" y="4740335"/>
            <a:ext cx="1561869"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Winns: </a:t>
            </a:r>
          </a:p>
        </p:txBody>
      </p:sp>
      <p:sp>
        <p:nvSpPr>
          <p:cNvPr id="63" name="Rektangel: rundade hörn 62">
            <a:extLst>
              <a:ext uri="{FF2B5EF4-FFF2-40B4-BE49-F238E27FC236}">
                <a16:creationId xmlns:a16="http://schemas.microsoft.com/office/drawing/2014/main" id="{1EAFF964-B811-1F14-4717-FBFE9C81DA75}"/>
              </a:ext>
            </a:extLst>
          </p:cNvPr>
          <p:cNvSpPr/>
          <p:nvPr/>
        </p:nvSpPr>
        <p:spPr>
          <a:xfrm>
            <a:off x="7244414" y="5438996"/>
            <a:ext cx="1561869"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Winns: </a:t>
            </a:r>
          </a:p>
        </p:txBody>
      </p:sp>
      <p:sp>
        <p:nvSpPr>
          <p:cNvPr id="64" name="Rektangel: rundade hörn 63">
            <a:extLst>
              <a:ext uri="{FF2B5EF4-FFF2-40B4-BE49-F238E27FC236}">
                <a16:creationId xmlns:a16="http://schemas.microsoft.com/office/drawing/2014/main" id="{6F38D97A-8465-425A-C64A-3540B945B46E}"/>
              </a:ext>
            </a:extLst>
          </p:cNvPr>
          <p:cNvSpPr/>
          <p:nvPr/>
        </p:nvSpPr>
        <p:spPr>
          <a:xfrm>
            <a:off x="7225067" y="6139948"/>
            <a:ext cx="1561869"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Winns: </a:t>
            </a:r>
          </a:p>
        </p:txBody>
      </p:sp>
      <p:sp>
        <p:nvSpPr>
          <p:cNvPr id="72" name="Rektangel: rundade hörn 71">
            <a:extLst>
              <a:ext uri="{FF2B5EF4-FFF2-40B4-BE49-F238E27FC236}">
                <a16:creationId xmlns:a16="http://schemas.microsoft.com/office/drawing/2014/main" id="{CF81CD3D-026C-71F9-9F3F-DDCA0806C6D7}"/>
              </a:ext>
            </a:extLst>
          </p:cNvPr>
          <p:cNvSpPr/>
          <p:nvPr/>
        </p:nvSpPr>
        <p:spPr>
          <a:xfrm>
            <a:off x="8838187" y="1938231"/>
            <a:ext cx="155967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err="1">
                <a:solidFill>
                  <a:schemeClr val="bg1"/>
                </a:solidFill>
              </a:rPr>
              <a:t>Losses</a:t>
            </a:r>
            <a:r>
              <a:rPr lang="sv-SE" dirty="0">
                <a:solidFill>
                  <a:schemeClr val="bg1"/>
                </a:solidFill>
              </a:rPr>
              <a:t>: 0 - 1 </a:t>
            </a:r>
          </a:p>
        </p:txBody>
      </p:sp>
      <p:sp>
        <p:nvSpPr>
          <p:cNvPr id="73" name="Rektangel: rundade hörn 72">
            <a:extLst>
              <a:ext uri="{FF2B5EF4-FFF2-40B4-BE49-F238E27FC236}">
                <a16:creationId xmlns:a16="http://schemas.microsoft.com/office/drawing/2014/main" id="{A9801F30-F6C7-950C-A06C-16CDB7A32959}"/>
              </a:ext>
            </a:extLst>
          </p:cNvPr>
          <p:cNvSpPr/>
          <p:nvPr/>
        </p:nvSpPr>
        <p:spPr>
          <a:xfrm>
            <a:off x="8838187" y="2636892"/>
            <a:ext cx="155967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err="1">
                <a:solidFill>
                  <a:schemeClr val="bg1"/>
                </a:solidFill>
              </a:rPr>
              <a:t>Losses</a:t>
            </a:r>
            <a:r>
              <a:rPr lang="sv-SE" dirty="0">
                <a:solidFill>
                  <a:schemeClr val="bg1"/>
                </a:solidFill>
              </a:rPr>
              <a:t>: </a:t>
            </a:r>
          </a:p>
        </p:txBody>
      </p:sp>
      <p:sp>
        <p:nvSpPr>
          <p:cNvPr id="74" name="Rektangel: rundade hörn 73">
            <a:extLst>
              <a:ext uri="{FF2B5EF4-FFF2-40B4-BE49-F238E27FC236}">
                <a16:creationId xmlns:a16="http://schemas.microsoft.com/office/drawing/2014/main" id="{A041DE79-6138-5FE4-C782-FE0B75D72E90}"/>
              </a:ext>
            </a:extLst>
          </p:cNvPr>
          <p:cNvSpPr/>
          <p:nvPr/>
        </p:nvSpPr>
        <p:spPr>
          <a:xfrm>
            <a:off x="8838187" y="3339283"/>
            <a:ext cx="155967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err="1">
                <a:solidFill>
                  <a:schemeClr val="bg1"/>
                </a:solidFill>
              </a:rPr>
              <a:t>Losses</a:t>
            </a:r>
            <a:r>
              <a:rPr lang="sv-SE" dirty="0">
                <a:solidFill>
                  <a:schemeClr val="bg1"/>
                </a:solidFill>
              </a:rPr>
              <a:t>: </a:t>
            </a:r>
          </a:p>
        </p:txBody>
      </p:sp>
      <p:sp>
        <p:nvSpPr>
          <p:cNvPr id="75" name="Rektangel: rundade hörn 74">
            <a:extLst>
              <a:ext uri="{FF2B5EF4-FFF2-40B4-BE49-F238E27FC236}">
                <a16:creationId xmlns:a16="http://schemas.microsoft.com/office/drawing/2014/main" id="{29A719A5-8ED7-99DA-1FB9-18DF4F25C042}"/>
              </a:ext>
            </a:extLst>
          </p:cNvPr>
          <p:cNvSpPr/>
          <p:nvPr/>
        </p:nvSpPr>
        <p:spPr>
          <a:xfrm>
            <a:off x="8861950" y="4037944"/>
            <a:ext cx="155967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err="1">
                <a:solidFill>
                  <a:schemeClr val="bg1"/>
                </a:solidFill>
              </a:rPr>
              <a:t>Losses</a:t>
            </a:r>
            <a:r>
              <a:rPr lang="sv-SE" dirty="0">
                <a:solidFill>
                  <a:schemeClr val="bg1"/>
                </a:solidFill>
              </a:rPr>
              <a:t>: </a:t>
            </a:r>
          </a:p>
        </p:txBody>
      </p:sp>
      <p:sp>
        <p:nvSpPr>
          <p:cNvPr id="76" name="Rektangel: rundade hörn 75">
            <a:extLst>
              <a:ext uri="{FF2B5EF4-FFF2-40B4-BE49-F238E27FC236}">
                <a16:creationId xmlns:a16="http://schemas.microsoft.com/office/drawing/2014/main" id="{D5F8D300-E5AD-506C-64BE-C776F64F717F}"/>
              </a:ext>
            </a:extLst>
          </p:cNvPr>
          <p:cNvSpPr/>
          <p:nvPr/>
        </p:nvSpPr>
        <p:spPr>
          <a:xfrm>
            <a:off x="8861950" y="4740335"/>
            <a:ext cx="155967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err="1">
                <a:solidFill>
                  <a:schemeClr val="bg1"/>
                </a:solidFill>
              </a:rPr>
              <a:t>Losses</a:t>
            </a:r>
            <a:r>
              <a:rPr lang="sv-SE" dirty="0">
                <a:solidFill>
                  <a:schemeClr val="bg1"/>
                </a:solidFill>
              </a:rPr>
              <a:t>: </a:t>
            </a:r>
          </a:p>
        </p:txBody>
      </p:sp>
      <p:sp>
        <p:nvSpPr>
          <p:cNvPr id="77" name="Rektangel: rundade hörn 76">
            <a:extLst>
              <a:ext uri="{FF2B5EF4-FFF2-40B4-BE49-F238E27FC236}">
                <a16:creationId xmlns:a16="http://schemas.microsoft.com/office/drawing/2014/main" id="{7D933024-259C-4555-CC8E-6D221367659B}"/>
              </a:ext>
            </a:extLst>
          </p:cNvPr>
          <p:cNvSpPr/>
          <p:nvPr/>
        </p:nvSpPr>
        <p:spPr>
          <a:xfrm>
            <a:off x="8861950" y="5438996"/>
            <a:ext cx="155967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err="1">
                <a:solidFill>
                  <a:schemeClr val="bg1"/>
                </a:solidFill>
              </a:rPr>
              <a:t>Losses</a:t>
            </a:r>
            <a:r>
              <a:rPr lang="sv-SE" dirty="0">
                <a:solidFill>
                  <a:schemeClr val="bg1"/>
                </a:solidFill>
              </a:rPr>
              <a:t>: </a:t>
            </a:r>
          </a:p>
        </p:txBody>
      </p:sp>
      <p:sp>
        <p:nvSpPr>
          <p:cNvPr id="78" name="Rektangel: rundade hörn 77">
            <a:extLst>
              <a:ext uri="{FF2B5EF4-FFF2-40B4-BE49-F238E27FC236}">
                <a16:creationId xmlns:a16="http://schemas.microsoft.com/office/drawing/2014/main" id="{2D708E17-2DEE-2200-1D8A-5D43262CC905}"/>
              </a:ext>
            </a:extLst>
          </p:cNvPr>
          <p:cNvSpPr/>
          <p:nvPr/>
        </p:nvSpPr>
        <p:spPr>
          <a:xfrm>
            <a:off x="8842603" y="6139948"/>
            <a:ext cx="155967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err="1">
                <a:solidFill>
                  <a:schemeClr val="bg1"/>
                </a:solidFill>
              </a:rPr>
              <a:t>Losses</a:t>
            </a:r>
            <a:r>
              <a:rPr lang="sv-SE" dirty="0">
                <a:solidFill>
                  <a:schemeClr val="bg1"/>
                </a:solidFill>
              </a:rPr>
              <a:t>: </a:t>
            </a:r>
          </a:p>
        </p:txBody>
      </p:sp>
      <p:sp>
        <p:nvSpPr>
          <p:cNvPr id="79" name="Rektangel: rundade hörn 78">
            <a:extLst>
              <a:ext uri="{FF2B5EF4-FFF2-40B4-BE49-F238E27FC236}">
                <a16:creationId xmlns:a16="http://schemas.microsoft.com/office/drawing/2014/main" id="{13EBB36E-2DE5-0CDA-7945-B74EA8DE93B0}"/>
              </a:ext>
            </a:extLst>
          </p:cNvPr>
          <p:cNvSpPr/>
          <p:nvPr/>
        </p:nvSpPr>
        <p:spPr>
          <a:xfrm>
            <a:off x="10453531" y="1941053"/>
            <a:ext cx="136747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Points: 4 </a:t>
            </a:r>
          </a:p>
        </p:txBody>
      </p:sp>
      <p:sp>
        <p:nvSpPr>
          <p:cNvPr id="80" name="Rektangel: rundade hörn 79">
            <a:extLst>
              <a:ext uri="{FF2B5EF4-FFF2-40B4-BE49-F238E27FC236}">
                <a16:creationId xmlns:a16="http://schemas.microsoft.com/office/drawing/2014/main" id="{478AE440-09D2-FA25-7A20-0BAEB8F1BB61}"/>
              </a:ext>
            </a:extLst>
          </p:cNvPr>
          <p:cNvSpPr/>
          <p:nvPr/>
        </p:nvSpPr>
        <p:spPr>
          <a:xfrm>
            <a:off x="10453531" y="2639714"/>
            <a:ext cx="136747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Points: </a:t>
            </a:r>
          </a:p>
        </p:txBody>
      </p:sp>
      <p:sp>
        <p:nvSpPr>
          <p:cNvPr id="81" name="Rektangel: rundade hörn 80">
            <a:extLst>
              <a:ext uri="{FF2B5EF4-FFF2-40B4-BE49-F238E27FC236}">
                <a16:creationId xmlns:a16="http://schemas.microsoft.com/office/drawing/2014/main" id="{335AE535-7E9C-629F-AF87-B9DFA7CF42BD}"/>
              </a:ext>
            </a:extLst>
          </p:cNvPr>
          <p:cNvSpPr/>
          <p:nvPr/>
        </p:nvSpPr>
        <p:spPr>
          <a:xfrm>
            <a:off x="10453531" y="3342105"/>
            <a:ext cx="136747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Points: </a:t>
            </a:r>
          </a:p>
        </p:txBody>
      </p:sp>
      <p:sp>
        <p:nvSpPr>
          <p:cNvPr id="82" name="Rektangel: rundade hörn 81">
            <a:extLst>
              <a:ext uri="{FF2B5EF4-FFF2-40B4-BE49-F238E27FC236}">
                <a16:creationId xmlns:a16="http://schemas.microsoft.com/office/drawing/2014/main" id="{494A041A-8CCB-56E5-15E8-1C3D55C046E8}"/>
              </a:ext>
            </a:extLst>
          </p:cNvPr>
          <p:cNvSpPr/>
          <p:nvPr/>
        </p:nvSpPr>
        <p:spPr>
          <a:xfrm>
            <a:off x="10477294" y="4040766"/>
            <a:ext cx="136747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Points: </a:t>
            </a:r>
          </a:p>
        </p:txBody>
      </p:sp>
      <p:sp>
        <p:nvSpPr>
          <p:cNvPr id="83" name="Rektangel: rundade hörn 82">
            <a:extLst>
              <a:ext uri="{FF2B5EF4-FFF2-40B4-BE49-F238E27FC236}">
                <a16:creationId xmlns:a16="http://schemas.microsoft.com/office/drawing/2014/main" id="{C33AA472-F458-6085-0B89-A81E0B758116}"/>
              </a:ext>
            </a:extLst>
          </p:cNvPr>
          <p:cNvSpPr/>
          <p:nvPr/>
        </p:nvSpPr>
        <p:spPr>
          <a:xfrm>
            <a:off x="10477294" y="4743157"/>
            <a:ext cx="136747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Points: </a:t>
            </a:r>
          </a:p>
        </p:txBody>
      </p:sp>
      <p:sp>
        <p:nvSpPr>
          <p:cNvPr id="84" name="Rektangel: rundade hörn 83">
            <a:extLst>
              <a:ext uri="{FF2B5EF4-FFF2-40B4-BE49-F238E27FC236}">
                <a16:creationId xmlns:a16="http://schemas.microsoft.com/office/drawing/2014/main" id="{5E1C79C0-1E2E-D61D-F538-446DCFFB5F53}"/>
              </a:ext>
            </a:extLst>
          </p:cNvPr>
          <p:cNvSpPr/>
          <p:nvPr/>
        </p:nvSpPr>
        <p:spPr>
          <a:xfrm>
            <a:off x="10477294" y="5441818"/>
            <a:ext cx="136747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Points: </a:t>
            </a:r>
          </a:p>
        </p:txBody>
      </p:sp>
      <p:sp>
        <p:nvSpPr>
          <p:cNvPr id="85" name="Rektangel: rundade hörn 84">
            <a:extLst>
              <a:ext uri="{FF2B5EF4-FFF2-40B4-BE49-F238E27FC236}">
                <a16:creationId xmlns:a16="http://schemas.microsoft.com/office/drawing/2014/main" id="{C620833E-8005-9F7B-6612-0D995AA85592}"/>
              </a:ext>
            </a:extLst>
          </p:cNvPr>
          <p:cNvSpPr/>
          <p:nvPr/>
        </p:nvSpPr>
        <p:spPr>
          <a:xfrm>
            <a:off x="10457947" y="6142770"/>
            <a:ext cx="136747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Points: </a:t>
            </a:r>
          </a:p>
        </p:txBody>
      </p:sp>
      <p:sp>
        <p:nvSpPr>
          <p:cNvPr id="90" name="Rektangel: rundade hörn 89">
            <a:extLst>
              <a:ext uri="{FF2B5EF4-FFF2-40B4-BE49-F238E27FC236}">
                <a16:creationId xmlns:a16="http://schemas.microsoft.com/office/drawing/2014/main" id="{95F814B4-74BE-782D-87F2-677C59B871E3}"/>
              </a:ext>
            </a:extLst>
          </p:cNvPr>
          <p:cNvSpPr/>
          <p:nvPr/>
        </p:nvSpPr>
        <p:spPr>
          <a:xfrm>
            <a:off x="2614320" y="1383447"/>
            <a:ext cx="4527061"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Name</a:t>
            </a:r>
            <a:endParaRPr lang="sv-SE" dirty="0">
              <a:solidFill>
                <a:schemeClr val="bg1"/>
              </a:solidFill>
            </a:endParaRPr>
          </a:p>
        </p:txBody>
      </p:sp>
      <p:sp>
        <p:nvSpPr>
          <p:cNvPr id="91" name="Rektangel: rundade hörn 90">
            <a:extLst>
              <a:ext uri="{FF2B5EF4-FFF2-40B4-BE49-F238E27FC236}">
                <a16:creationId xmlns:a16="http://schemas.microsoft.com/office/drawing/2014/main" id="{45212A57-762C-A6EC-692E-0C0E5AD7415B}"/>
              </a:ext>
            </a:extLst>
          </p:cNvPr>
          <p:cNvSpPr/>
          <p:nvPr/>
        </p:nvSpPr>
        <p:spPr>
          <a:xfrm>
            <a:off x="7197048" y="1383447"/>
            <a:ext cx="1561869"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Winns: G - OT</a:t>
            </a:r>
          </a:p>
        </p:txBody>
      </p:sp>
      <p:sp>
        <p:nvSpPr>
          <p:cNvPr id="92" name="Rektangel: rundade hörn 91">
            <a:extLst>
              <a:ext uri="{FF2B5EF4-FFF2-40B4-BE49-F238E27FC236}">
                <a16:creationId xmlns:a16="http://schemas.microsoft.com/office/drawing/2014/main" id="{CF3C619C-336B-C4A5-9B65-513348A3A9DC}"/>
              </a:ext>
            </a:extLst>
          </p:cNvPr>
          <p:cNvSpPr/>
          <p:nvPr/>
        </p:nvSpPr>
        <p:spPr>
          <a:xfrm>
            <a:off x="8814584" y="1383447"/>
            <a:ext cx="1559677"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err="1">
                <a:solidFill>
                  <a:schemeClr val="bg1"/>
                </a:solidFill>
              </a:rPr>
              <a:t>Losses</a:t>
            </a:r>
            <a:r>
              <a:rPr lang="sv-SE" dirty="0">
                <a:solidFill>
                  <a:schemeClr val="bg1"/>
                </a:solidFill>
              </a:rPr>
              <a:t>: G - OT </a:t>
            </a:r>
          </a:p>
        </p:txBody>
      </p:sp>
      <p:sp>
        <p:nvSpPr>
          <p:cNvPr id="93" name="Rektangel: rundade hörn 92">
            <a:extLst>
              <a:ext uri="{FF2B5EF4-FFF2-40B4-BE49-F238E27FC236}">
                <a16:creationId xmlns:a16="http://schemas.microsoft.com/office/drawing/2014/main" id="{6E546947-3685-4864-DCB4-8F8E184CA8E3}"/>
              </a:ext>
            </a:extLst>
          </p:cNvPr>
          <p:cNvSpPr/>
          <p:nvPr/>
        </p:nvSpPr>
        <p:spPr>
          <a:xfrm>
            <a:off x="10429928" y="1386269"/>
            <a:ext cx="1367476"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Points</a:t>
            </a:r>
          </a:p>
        </p:txBody>
      </p:sp>
    </p:spTree>
    <p:extLst>
      <p:ext uri="{BB962C8B-B14F-4D97-AF65-F5344CB8AC3E}">
        <p14:creationId xmlns:p14="http://schemas.microsoft.com/office/powerpoint/2010/main" val="142614247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9B5E59AC-B1A5-0DB0-01B3-D33CFD3D0A77}"/>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upp 29">
            <a:extLst>
              <a:ext uri="{FF2B5EF4-FFF2-40B4-BE49-F238E27FC236}">
                <a16:creationId xmlns:a16="http://schemas.microsoft.com/office/drawing/2014/main" id="{141795A9-3604-5B16-AEBB-BCE5B2C90CE3}"/>
              </a:ext>
            </a:extLst>
          </p:cNvPr>
          <p:cNvGrpSpPr/>
          <p:nvPr/>
        </p:nvGrpSpPr>
        <p:grpSpPr>
          <a:xfrm>
            <a:off x="218227" y="6310065"/>
            <a:ext cx="1586606" cy="467992"/>
            <a:chOff x="218227" y="6310065"/>
            <a:chExt cx="1586606" cy="467992"/>
          </a:xfrm>
        </p:grpSpPr>
        <p:sp>
          <p:nvSpPr>
            <p:cNvPr id="31" name="Rectangle: Rounded Corners 47">
              <a:hlinkClick r:id="rId3" action="ppaction://hlinksldjump"/>
              <a:extLst>
                <a:ext uri="{FF2B5EF4-FFF2-40B4-BE49-F238E27FC236}">
                  <a16:creationId xmlns:a16="http://schemas.microsoft.com/office/drawing/2014/main" id="{855630C7-C7C7-7067-D1D5-BEB9C545F3C3}"/>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Logout</a:t>
              </a:r>
              <a:endParaRPr lang="en-US" dirty="0"/>
            </a:p>
          </p:txBody>
        </p:sp>
        <p:pic>
          <p:nvPicPr>
            <p:cNvPr id="32" name="Bild 31" descr="Ingång med hel fyllning">
              <a:extLst>
                <a:ext uri="{FF2B5EF4-FFF2-40B4-BE49-F238E27FC236}">
                  <a16:creationId xmlns:a16="http://schemas.microsoft.com/office/drawing/2014/main" id="{D4D90BDC-814A-6BAA-749E-55ECC24A12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227" y="6383460"/>
              <a:ext cx="321202" cy="321202"/>
            </a:xfrm>
            <a:prstGeom prst="rect">
              <a:avLst/>
            </a:prstGeom>
          </p:spPr>
        </p:pic>
      </p:grpSp>
      <p:grpSp>
        <p:nvGrpSpPr>
          <p:cNvPr id="33" name="Grupp 32">
            <a:extLst>
              <a:ext uri="{FF2B5EF4-FFF2-40B4-BE49-F238E27FC236}">
                <a16:creationId xmlns:a16="http://schemas.microsoft.com/office/drawing/2014/main" id="{1DAA8AAC-BE50-F3FE-DDE4-F7CE8A130F05}"/>
              </a:ext>
            </a:extLst>
          </p:cNvPr>
          <p:cNvGrpSpPr/>
          <p:nvPr/>
        </p:nvGrpSpPr>
        <p:grpSpPr>
          <a:xfrm>
            <a:off x="217348" y="713560"/>
            <a:ext cx="1587485" cy="369323"/>
            <a:chOff x="217348" y="713560"/>
            <a:chExt cx="1587485" cy="369323"/>
          </a:xfrm>
        </p:grpSpPr>
        <p:sp>
          <p:nvSpPr>
            <p:cNvPr id="34" name="textruta 33">
              <a:hlinkClick r:id="rId6" action="ppaction://hlinksldjump"/>
              <a:extLst>
                <a:ext uri="{FF2B5EF4-FFF2-40B4-BE49-F238E27FC236}">
                  <a16:creationId xmlns:a16="http://schemas.microsoft.com/office/drawing/2014/main" id="{4F71FC2A-0AB7-6DEF-46C5-94D1201EA33C}"/>
                </a:ext>
              </a:extLst>
            </p:cNvPr>
            <p:cNvSpPr txBox="1"/>
            <p:nvPr/>
          </p:nvSpPr>
          <p:spPr>
            <a:xfrm>
              <a:off x="539428" y="713560"/>
              <a:ext cx="1265405" cy="369323"/>
            </a:xfrm>
            <a:prstGeom prst="rect">
              <a:avLst/>
            </a:prstGeom>
            <a:noFill/>
          </p:spPr>
          <p:txBody>
            <a:bodyPr wrap="square" rtlCol="0">
              <a:spAutoFit/>
            </a:bodyPr>
            <a:lstStyle/>
            <a:p>
              <a:r>
                <a:rPr lang="sv-SE" dirty="0">
                  <a:solidFill>
                    <a:schemeClr val="bg1"/>
                  </a:solidFill>
                </a:rPr>
                <a:t>Team</a:t>
              </a:r>
            </a:p>
          </p:txBody>
        </p:sp>
        <p:pic>
          <p:nvPicPr>
            <p:cNvPr id="35" name="Bild 34" descr="Ishockey med hel fyllning">
              <a:hlinkClick r:id="rId6" action="ppaction://hlinksldjump"/>
              <a:extLst>
                <a:ext uri="{FF2B5EF4-FFF2-40B4-BE49-F238E27FC236}">
                  <a16:creationId xmlns:a16="http://schemas.microsoft.com/office/drawing/2014/main" id="{DC9BBC76-01DA-1AA5-999F-FEDA5E2E2B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7348" y="737303"/>
              <a:ext cx="321203" cy="321203"/>
            </a:xfrm>
            <a:prstGeom prst="rect">
              <a:avLst/>
            </a:prstGeom>
          </p:spPr>
        </p:pic>
      </p:grpSp>
      <p:grpSp>
        <p:nvGrpSpPr>
          <p:cNvPr id="36" name="Grupp 35">
            <a:extLst>
              <a:ext uri="{FF2B5EF4-FFF2-40B4-BE49-F238E27FC236}">
                <a16:creationId xmlns:a16="http://schemas.microsoft.com/office/drawing/2014/main" id="{8CEEFD0D-4622-C2AB-5309-26E5D5E7C90A}"/>
              </a:ext>
            </a:extLst>
          </p:cNvPr>
          <p:cNvGrpSpPr/>
          <p:nvPr/>
        </p:nvGrpSpPr>
        <p:grpSpPr>
          <a:xfrm>
            <a:off x="217347" y="1225655"/>
            <a:ext cx="1980421" cy="369323"/>
            <a:chOff x="217347" y="1225655"/>
            <a:chExt cx="1980421" cy="369323"/>
          </a:xfrm>
        </p:grpSpPr>
        <p:sp>
          <p:nvSpPr>
            <p:cNvPr id="37" name="textruta 36">
              <a:hlinkClick r:id="rId9" action="ppaction://hlinksldjump"/>
              <a:extLst>
                <a:ext uri="{FF2B5EF4-FFF2-40B4-BE49-F238E27FC236}">
                  <a16:creationId xmlns:a16="http://schemas.microsoft.com/office/drawing/2014/main" id="{A2A275C9-2569-A5ED-4FEE-EE7502128B0D}"/>
                </a:ext>
              </a:extLst>
            </p:cNvPr>
            <p:cNvSpPr txBox="1"/>
            <p:nvPr/>
          </p:nvSpPr>
          <p:spPr>
            <a:xfrm>
              <a:off x="539429" y="1225655"/>
              <a:ext cx="1658339" cy="369323"/>
            </a:xfrm>
            <a:prstGeom prst="rect">
              <a:avLst/>
            </a:prstGeom>
            <a:noFill/>
          </p:spPr>
          <p:txBody>
            <a:bodyPr wrap="square" rtlCol="0">
              <a:spAutoFit/>
            </a:bodyPr>
            <a:lstStyle/>
            <a:p>
              <a:r>
                <a:rPr lang="sv-SE" dirty="0" err="1">
                  <a:solidFill>
                    <a:schemeClr val="bg1"/>
                  </a:solidFill>
                </a:rPr>
                <a:t>Manage</a:t>
              </a:r>
              <a:r>
                <a:rPr lang="sv-SE" dirty="0">
                  <a:solidFill>
                    <a:schemeClr val="bg1"/>
                  </a:solidFill>
                </a:rPr>
                <a:t> </a:t>
              </a:r>
              <a:r>
                <a:rPr lang="sv-SE" dirty="0" err="1">
                  <a:solidFill>
                    <a:schemeClr val="bg1"/>
                  </a:solidFill>
                </a:rPr>
                <a:t>players</a:t>
              </a:r>
              <a:endParaRPr lang="sv-SE" dirty="0">
                <a:solidFill>
                  <a:schemeClr val="bg1"/>
                </a:solidFill>
              </a:endParaRPr>
            </a:p>
          </p:txBody>
        </p:sp>
        <p:pic>
          <p:nvPicPr>
            <p:cNvPr id="38" name="Bild 37" descr="Hantel med hel fyllning">
              <a:hlinkClick r:id="rId9" action="ppaction://hlinksldjump"/>
              <a:extLst>
                <a:ext uri="{FF2B5EF4-FFF2-40B4-BE49-F238E27FC236}">
                  <a16:creationId xmlns:a16="http://schemas.microsoft.com/office/drawing/2014/main" id="{4A4E6E92-8B21-D469-C0EA-D8C103C01AA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7347" y="1249714"/>
              <a:ext cx="321204" cy="321204"/>
            </a:xfrm>
            <a:prstGeom prst="rect">
              <a:avLst/>
            </a:prstGeom>
          </p:spPr>
        </p:pic>
      </p:grpSp>
      <p:grpSp>
        <p:nvGrpSpPr>
          <p:cNvPr id="39" name="Grupp 38">
            <a:extLst>
              <a:ext uri="{FF2B5EF4-FFF2-40B4-BE49-F238E27FC236}">
                <a16:creationId xmlns:a16="http://schemas.microsoft.com/office/drawing/2014/main" id="{BF287E35-D183-F31F-C60F-84F1D872010C}"/>
              </a:ext>
            </a:extLst>
          </p:cNvPr>
          <p:cNvGrpSpPr/>
          <p:nvPr/>
        </p:nvGrpSpPr>
        <p:grpSpPr>
          <a:xfrm>
            <a:off x="217347" y="1739025"/>
            <a:ext cx="1586609" cy="369323"/>
            <a:chOff x="217347" y="1739025"/>
            <a:chExt cx="1586609" cy="369323"/>
          </a:xfrm>
        </p:grpSpPr>
        <p:sp>
          <p:nvSpPr>
            <p:cNvPr id="40" name="textruta 39">
              <a:hlinkClick r:id="rId12" action="ppaction://hlinksldjump"/>
              <a:extLst>
                <a:ext uri="{FF2B5EF4-FFF2-40B4-BE49-F238E27FC236}">
                  <a16:creationId xmlns:a16="http://schemas.microsoft.com/office/drawing/2014/main" id="{98E6B134-060A-932D-0D93-E5EDD9F85CE1}"/>
                </a:ext>
              </a:extLst>
            </p:cNvPr>
            <p:cNvSpPr txBox="1"/>
            <p:nvPr/>
          </p:nvSpPr>
          <p:spPr>
            <a:xfrm>
              <a:off x="538551" y="1739025"/>
              <a:ext cx="1265405" cy="369323"/>
            </a:xfrm>
            <a:prstGeom prst="rect">
              <a:avLst/>
            </a:prstGeom>
            <a:noFill/>
          </p:spPr>
          <p:txBody>
            <a:bodyPr wrap="square" rtlCol="0">
              <a:spAutoFit/>
            </a:bodyPr>
            <a:lstStyle/>
            <a:p>
              <a:r>
                <a:rPr lang="sv-SE" dirty="0">
                  <a:solidFill>
                    <a:schemeClr val="bg1"/>
                  </a:solidFill>
                </a:rPr>
                <a:t>Market</a:t>
              </a:r>
            </a:p>
          </p:txBody>
        </p:sp>
        <p:pic>
          <p:nvPicPr>
            <p:cNvPr id="41" name="Bild 40" descr="Pengar med hel fyllning">
              <a:hlinkClick r:id="rId12" action="ppaction://hlinksldjump"/>
              <a:extLst>
                <a:ext uri="{FF2B5EF4-FFF2-40B4-BE49-F238E27FC236}">
                  <a16:creationId xmlns:a16="http://schemas.microsoft.com/office/drawing/2014/main" id="{A8ED5739-7173-B9F1-30A7-5F10EEF9323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7347" y="1763084"/>
              <a:ext cx="321203" cy="321203"/>
            </a:xfrm>
            <a:prstGeom prst="rect">
              <a:avLst/>
            </a:prstGeom>
          </p:spPr>
        </p:pic>
      </p:grpSp>
      <p:grpSp>
        <p:nvGrpSpPr>
          <p:cNvPr id="42" name="Grupp 41">
            <a:extLst>
              <a:ext uri="{FF2B5EF4-FFF2-40B4-BE49-F238E27FC236}">
                <a16:creationId xmlns:a16="http://schemas.microsoft.com/office/drawing/2014/main" id="{A1511AE2-C77A-4E71-B482-A9DAEC83D6BA}"/>
              </a:ext>
            </a:extLst>
          </p:cNvPr>
          <p:cNvGrpSpPr/>
          <p:nvPr/>
        </p:nvGrpSpPr>
        <p:grpSpPr>
          <a:xfrm>
            <a:off x="218226" y="139105"/>
            <a:ext cx="1176558" cy="376447"/>
            <a:chOff x="218226" y="139105"/>
            <a:chExt cx="1176558" cy="376447"/>
          </a:xfrm>
        </p:grpSpPr>
        <p:pic>
          <p:nvPicPr>
            <p:cNvPr id="43" name="Bild 42" descr="Hem med hel fyllning">
              <a:hlinkClick r:id="rId15" action="ppaction://hlinksldjump"/>
              <a:extLst>
                <a:ext uri="{FF2B5EF4-FFF2-40B4-BE49-F238E27FC236}">
                  <a16:creationId xmlns:a16="http://schemas.microsoft.com/office/drawing/2014/main" id="{45963376-A58E-A187-7E8F-07EC01241D5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8226" y="139105"/>
              <a:ext cx="321203" cy="321203"/>
            </a:xfrm>
            <a:prstGeom prst="rect">
              <a:avLst/>
            </a:prstGeom>
          </p:spPr>
        </p:pic>
        <p:sp>
          <p:nvSpPr>
            <p:cNvPr id="44" name="textruta 43">
              <a:hlinkClick r:id="rId15" action="ppaction://hlinksldjump"/>
              <a:extLst>
                <a:ext uri="{FF2B5EF4-FFF2-40B4-BE49-F238E27FC236}">
                  <a16:creationId xmlns:a16="http://schemas.microsoft.com/office/drawing/2014/main" id="{0F80A955-8A5E-3332-4927-CCCA09007D6F}"/>
                </a:ext>
              </a:extLst>
            </p:cNvPr>
            <p:cNvSpPr txBox="1"/>
            <p:nvPr/>
          </p:nvSpPr>
          <p:spPr>
            <a:xfrm>
              <a:off x="538550" y="146220"/>
              <a:ext cx="856234" cy="369332"/>
            </a:xfrm>
            <a:prstGeom prst="rect">
              <a:avLst/>
            </a:prstGeom>
            <a:noFill/>
          </p:spPr>
          <p:txBody>
            <a:bodyPr wrap="square" rtlCol="0">
              <a:spAutoFit/>
            </a:bodyPr>
            <a:lstStyle/>
            <a:p>
              <a:r>
                <a:rPr lang="sv-SE" dirty="0" err="1">
                  <a:solidFill>
                    <a:schemeClr val="bg1"/>
                  </a:solidFill>
                </a:rPr>
                <a:t>Home</a:t>
              </a:r>
              <a:endParaRPr lang="sv-SE" dirty="0">
                <a:solidFill>
                  <a:schemeClr val="bg1"/>
                </a:solidFill>
              </a:endParaRPr>
            </a:p>
          </p:txBody>
        </p:sp>
      </p:grpSp>
      <p:sp>
        <p:nvSpPr>
          <p:cNvPr id="59" name="Rektangel 58">
            <a:extLst>
              <a:ext uri="{FF2B5EF4-FFF2-40B4-BE49-F238E27FC236}">
                <a16:creationId xmlns:a16="http://schemas.microsoft.com/office/drawing/2014/main" id="{5BC5C01B-07CE-98E2-E48F-933B51D1335B}"/>
              </a:ext>
            </a:extLst>
          </p:cNvPr>
          <p:cNvSpPr/>
          <p:nvPr/>
        </p:nvSpPr>
        <p:spPr>
          <a:xfrm>
            <a:off x="0" y="2901782"/>
            <a:ext cx="2375913" cy="473985"/>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45" name="Grupp 44">
            <a:extLst>
              <a:ext uri="{FF2B5EF4-FFF2-40B4-BE49-F238E27FC236}">
                <a16:creationId xmlns:a16="http://schemas.microsoft.com/office/drawing/2014/main" id="{E69F4E5B-F2B4-8692-F621-9255F2C2C2D9}"/>
              </a:ext>
            </a:extLst>
          </p:cNvPr>
          <p:cNvGrpSpPr/>
          <p:nvPr/>
        </p:nvGrpSpPr>
        <p:grpSpPr>
          <a:xfrm>
            <a:off x="217347" y="2450213"/>
            <a:ext cx="1705434" cy="369332"/>
            <a:chOff x="217347" y="2450213"/>
            <a:chExt cx="1705434" cy="369332"/>
          </a:xfrm>
        </p:grpSpPr>
        <p:sp>
          <p:nvSpPr>
            <p:cNvPr id="46" name="textruta 45">
              <a:hlinkClick r:id="rId18" action="ppaction://hlinksldjump"/>
              <a:extLst>
                <a:ext uri="{FF2B5EF4-FFF2-40B4-BE49-F238E27FC236}">
                  <a16:creationId xmlns:a16="http://schemas.microsoft.com/office/drawing/2014/main" id="{BA214FC1-85EF-198F-FE11-D9EBBD8326FC}"/>
                </a:ext>
              </a:extLst>
            </p:cNvPr>
            <p:cNvSpPr txBox="1"/>
            <p:nvPr/>
          </p:nvSpPr>
          <p:spPr>
            <a:xfrm>
              <a:off x="538551" y="2450213"/>
              <a:ext cx="1384230" cy="369332"/>
            </a:xfrm>
            <a:prstGeom prst="rect">
              <a:avLst/>
            </a:prstGeom>
            <a:noFill/>
          </p:spPr>
          <p:txBody>
            <a:bodyPr wrap="square" rtlCol="0">
              <a:spAutoFit/>
            </a:bodyPr>
            <a:lstStyle/>
            <a:p>
              <a:r>
                <a:rPr lang="sv-SE" dirty="0" err="1">
                  <a:solidFill>
                    <a:schemeClr val="bg1"/>
                  </a:solidFill>
                </a:rPr>
                <a:t>Leaderboard</a:t>
              </a:r>
              <a:endParaRPr lang="sv-SE" dirty="0">
                <a:solidFill>
                  <a:schemeClr val="bg1"/>
                </a:solidFill>
              </a:endParaRPr>
            </a:p>
          </p:txBody>
        </p:sp>
        <p:pic>
          <p:nvPicPr>
            <p:cNvPr id="47" name="Bild 46" descr="Prispall med hel fyllning">
              <a:hlinkClick r:id="rId18" action="ppaction://hlinksldjump"/>
              <a:extLst>
                <a:ext uri="{FF2B5EF4-FFF2-40B4-BE49-F238E27FC236}">
                  <a16:creationId xmlns:a16="http://schemas.microsoft.com/office/drawing/2014/main" id="{DA795187-63FC-0F26-98F9-7BC4BEBB921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17347" y="2474272"/>
              <a:ext cx="321203" cy="321203"/>
            </a:xfrm>
            <a:prstGeom prst="rect">
              <a:avLst/>
            </a:prstGeom>
          </p:spPr>
        </p:pic>
      </p:grpSp>
      <p:grpSp>
        <p:nvGrpSpPr>
          <p:cNvPr id="48" name="Grupp 47">
            <a:extLst>
              <a:ext uri="{FF2B5EF4-FFF2-40B4-BE49-F238E27FC236}">
                <a16:creationId xmlns:a16="http://schemas.microsoft.com/office/drawing/2014/main" id="{B912186B-140A-47DE-3B9F-B13D3E15EFA1}"/>
              </a:ext>
            </a:extLst>
          </p:cNvPr>
          <p:cNvGrpSpPr/>
          <p:nvPr/>
        </p:nvGrpSpPr>
        <p:grpSpPr>
          <a:xfrm>
            <a:off x="217347" y="2958199"/>
            <a:ext cx="1586609" cy="369323"/>
            <a:chOff x="217347" y="2958199"/>
            <a:chExt cx="1586609" cy="369323"/>
          </a:xfrm>
        </p:grpSpPr>
        <p:sp>
          <p:nvSpPr>
            <p:cNvPr id="49" name="textruta 48">
              <a:hlinkClick r:id="rId21" action="ppaction://hlinksldjump"/>
              <a:extLst>
                <a:ext uri="{FF2B5EF4-FFF2-40B4-BE49-F238E27FC236}">
                  <a16:creationId xmlns:a16="http://schemas.microsoft.com/office/drawing/2014/main" id="{6787A642-0CE5-33DA-DADA-553B1F1D994A}"/>
                </a:ext>
              </a:extLst>
            </p:cNvPr>
            <p:cNvSpPr txBox="1"/>
            <p:nvPr/>
          </p:nvSpPr>
          <p:spPr>
            <a:xfrm>
              <a:off x="538551" y="2958199"/>
              <a:ext cx="1265405" cy="369323"/>
            </a:xfrm>
            <a:prstGeom prst="rect">
              <a:avLst/>
            </a:prstGeom>
            <a:noFill/>
          </p:spPr>
          <p:txBody>
            <a:bodyPr wrap="square" rtlCol="0">
              <a:spAutoFit/>
            </a:bodyPr>
            <a:lstStyle/>
            <a:p>
              <a:r>
                <a:rPr lang="sv-SE" dirty="0" err="1">
                  <a:solidFill>
                    <a:srgbClr val="00B0F0"/>
                  </a:solidFill>
                </a:rPr>
                <a:t>Statistics</a:t>
              </a:r>
              <a:endParaRPr lang="sv-SE" dirty="0">
                <a:solidFill>
                  <a:srgbClr val="00B0F0"/>
                </a:solidFill>
              </a:endParaRPr>
            </a:p>
          </p:txBody>
        </p:sp>
        <p:pic>
          <p:nvPicPr>
            <p:cNvPr id="50" name="Bild 49" descr="Stapeldiagram med hel fyllning">
              <a:hlinkClick r:id="rId21" action="ppaction://hlinksldjump"/>
              <a:extLst>
                <a:ext uri="{FF2B5EF4-FFF2-40B4-BE49-F238E27FC236}">
                  <a16:creationId xmlns:a16="http://schemas.microsoft.com/office/drawing/2014/main" id="{51951017-48C1-49D5-761C-38B1D3659BF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p:blipFill>
          <p:spPr>
            <a:xfrm>
              <a:off x="217347" y="2982258"/>
              <a:ext cx="321203" cy="321203"/>
            </a:xfrm>
            <a:prstGeom prst="rect">
              <a:avLst/>
            </a:prstGeom>
          </p:spPr>
        </p:pic>
      </p:grpSp>
      <p:grpSp>
        <p:nvGrpSpPr>
          <p:cNvPr id="51" name="Grupp 50">
            <a:extLst>
              <a:ext uri="{FF2B5EF4-FFF2-40B4-BE49-F238E27FC236}">
                <a16:creationId xmlns:a16="http://schemas.microsoft.com/office/drawing/2014/main" id="{748914DD-96E2-8E4F-C76A-BA1C7A4A8CBF}"/>
              </a:ext>
            </a:extLst>
          </p:cNvPr>
          <p:cNvGrpSpPr/>
          <p:nvPr/>
        </p:nvGrpSpPr>
        <p:grpSpPr>
          <a:xfrm>
            <a:off x="217347" y="3447508"/>
            <a:ext cx="1586609" cy="369332"/>
            <a:chOff x="217347" y="3447508"/>
            <a:chExt cx="1586609" cy="369332"/>
          </a:xfrm>
        </p:grpSpPr>
        <p:sp>
          <p:nvSpPr>
            <p:cNvPr id="52" name="textruta 51">
              <a:hlinkClick r:id="rId24" action="ppaction://hlinksldjump"/>
              <a:extLst>
                <a:ext uri="{FF2B5EF4-FFF2-40B4-BE49-F238E27FC236}">
                  <a16:creationId xmlns:a16="http://schemas.microsoft.com/office/drawing/2014/main" id="{B891C408-6261-8891-6DD0-2FDAF69C6438}"/>
                </a:ext>
              </a:extLst>
            </p:cNvPr>
            <p:cNvSpPr txBox="1"/>
            <p:nvPr/>
          </p:nvSpPr>
          <p:spPr>
            <a:xfrm>
              <a:off x="538551" y="3447508"/>
              <a:ext cx="1265405" cy="369332"/>
            </a:xfrm>
            <a:prstGeom prst="rect">
              <a:avLst/>
            </a:prstGeom>
            <a:noFill/>
          </p:spPr>
          <p:txBody>
            <a:bodyPr wrap="square" rtlCol="0">
              <a:spAutoFit/>
            </a:bodyPr>
            <a:lstStyle/>
            <a:p>
              <a:r>
                <a:rPr lang="sv-SE" dirty="0" err="1">
                  <a:solidFill>
                    <a:schemeClr val="bg1"/>
                  </a:solidFill>
                </a:rPr>
                <a:t>History</a:t>
              </a:r>
              <a:endParaRPr lang="sv-SE" dirty="0">
                <a:solidFill>
                  <a:schemeClr val="bg1"/>
                </a:solidFill>
              </a:endParaRPr>
            </a:p>
          </p:txBody>
        </p:sp>
        <p:pic>
          <p:nvPicPr>
            <p:cNvPr id="53" name="Bild 52" descr="Timglas 30% med hel fyllning">
              <a:hlinkClick r:id="rId24" action="ppaction://hlinksldjump"/>
              <a:extLst>
                <a:ext uri="{FF2B5EF4-FFF2-40B4-BE49-F238E27FC236}">
                  <a16:creationId xmlns:a16="http://schemas.microsoft.com/office/drawing/2014/main" id="{CA5E3B13-4F80-60F6-A0F4-49B6BB9CFC4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p:blipFill>
          <p:spPr>
            <a:xfrm>
              <a:off x="217347" y="3471567"/>
              <a:ext cx="321203" cy="321203"/>
            </a:xfrm>
            <a:prstGeom prst="rect">
              <a:avLst/>
            </a:prstGeom>
          </p:spPr>
        </p:pic>
      </p:grpSp>
      <p:sp>
        <p:nvSpPr>
          <p:cNvPr id="54" name="textruta 53">
            <a:extLst>
              <a:ext uri="{FF2B5EF4-FFF2-40B4-BE49-F238E27FC236}">
                <a16:creationId xmlns:a16="http://schemas.microsoft.com/office/drawing/2014/main" id="{F89EE892-9F9F-4580-B382-1C0F75F2607C}"/>
              </a:ext>
            </a:extLst>
          </p:cNvPr>
          <p:cNvSpPr txBox="1"/>
          <p:nvPr/>
        </p:nvSpPr>
        <p:spPr>
          <a:xfrm>
            <a:off x="0" y="5815815"/>
            <a:ext cx="2373534" cy="400110"/>
          </a:xfrm>
          <a:prstGeom prst="rect">
            <a:avLst/>
          </a:prstGeom>
          <a:noFill/>
        </p:spPr>
        <p:txBody>
          <a:bodyPr wrap="square" rtlCol="0">
            <a:spAutoFit/>
          </a:bodyPr>
          <a:lstStyle/>
          <a:p>
            <a:pPr algn="ctr"/>
            <a:r>
              <a:rPr lang="en-US" sz="2000" dirty="0">
                <a:solidFill>
                  <a:schemeClr val="bg1"/>
                </a:solidFill>
              </a:rPr>
              <a:t>100000 OE</a:t>
            </a:r>
            <a:endParaRPr lang="sv-SE" sz="2000" dirty="0">
              <a:solidFill>
                <a:schemeClr val="bg1"/>
              </a:solidFill>
            </a:endParaRPr>
          </a:p>
        </p:txBody>
      </p:sp>
      <p:cxnSp>
        <p:nvCxnSpPr>
          <p:cNvPr id="55" name="Rak koppling 54">
            <a:extLst>
              <a:ext uri="{FF2B5EF4-FFF2-40B4-BE49-F238E27FC236}">
                <a16:creationId xmlns:a16="http://schemas.microsoft.com/office/drawing/2014/main" id="{FB04BB02-A3C5-7FEF-949E-E50D3CBC4A96}"/>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Rak koppling 55">
            <a:extLst>
              <a:ext uri="{FF2B5EF4-FFF2-40B4-BE49-F238E27FC236}">
                <a16:creationId xmlns:a16="http://schemas.microsoft.com/office/drawing/2014/main" id="{DEF69129-4027-2E70-948C-F3DBDF6FAF1C}"/>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Rak koppling 56">
            <a:extLst>
              <a:ext uri="{FF2B5EF4-FFF2-40B4-BE49-F238E27FC236}">
                <a16:creationId xmlns:a16="http://schemas.microsoft.com/office/drawing/2014/main" id="{B46102DC-A985-F4A8-3384-C3B1BF7C0789}"/>
              </a:ext>
            </a:extLst>
          </p:cNvPr>
          <p:cNvCxnSpPr>
            <a:cxnSpLocks/>
          </p:cNvCxnSpPr>
          <p:nvPr/>
        </p:nvCxnSpPr>
        <p:spPr>
          <a:xfrm>
            <a:off x="-31905" y="22792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Rektangel: övre hörn rundade 57">
            <a:extLst>
              <a:ext uri="{FF2B5EF4-FFF2-40B4-BE49-F238E27FC236}">
                <a16:creationId xmlns:a16="http://schemas.microsoft.com/office/drawing/2014/main" id="{880235BC-491A-8E40-88AC-188D6EB9764B}"/>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rundade hörn 59">
            <a:extLst>
              <a:ext uri="{FF2B5EF4-FFF2-40B4-BE49-F238E27FC236}">
                <a16:creationId xmlns:a16="http://schemas.microsoft.com/office/drawing/2014/main" id="{1590A50F-77B3-EBFB-4723-A95467AE5481}"/>
              </a:ext>
            </a:extLst>
          </p:cNvPr>
          <p:cNvSpPr/>
          <p:nvPr/>
        </p:nvSpPr>
        <p:spPr>
          <a:xfrm>
            <a:off x="2272217" y="2937069"/>
            <a:ext cx="45719" cy="39749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 name="Bildobjekt 3">
            <a:extLst>
              <a:ext uri="{FF2B5EF4-FFF2-40B4-BE49-F238E27FC236}">
                <a16:creationId xmlns:a16="http://schemas.microsoft.com/office/drawing/2014/main" id="{238AE118-689A-87C2-2FE1-6D3D3B43D69B}"/>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479364" y="161380"/>
            <a:ext cx="1255790" cy="708344"/>
          </a:xfrm>
          <a:prstGeom prst="rect">
            <a:avLst/>
          </a:prstGeom>
        </p:spPr>
      </p:pic>
      <p:sp>
        <p:nvSpPr>
          <p:cNvPr id="5" name="Rektangel: rundade hörn 4">
            <a:extLst>
              <a:ext uri="{FF2B5EF4-FFF2-40B4-BE49-F238E27FC236}">
                <a16:creationId xmlns:a16="http://schemas.microsoft.com/office/drawing/2014/main" id="{3BDF99EB-6085-D80C-6F7C-88C3AF063704}"/>
              </a:ext>
            </a:extLst>
          </p:cNvPr>
          <p:cNvSpPr/>
          <p:nvPr/>
        </p:nvSpPr>
        <p:spPr>
          <a:xfrm>
            <a:off x="10257230" y="131600"/>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ruta 5">
            <a:extLst>
              <a:ext uri="{FF2B5EF4-FFF2-40B4-BE49-F238E27FC236}">
                <a16:creationId xmlns:a16="http://schemas.microsoft.com/office/drawing/2014/main" id="{EA6C63C1-C1EF-EC9D-ECD5-8C1E16E02ED1}"/>
              </a:ext>
            </a:extLst>
          </p:cNvPr>
          <p:cNvSpPr txBox="1"/>
          <p:nvPr/>
        </p:nvSpPr>
        <p:spPr>
          <a:xfrm>
            <a:off x="10397864" y="137646"/>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sp>
        <p:nvSpPr>
          <p:cNvPr id="9" name="Rektangel: rundade hörn 8">
            <a:extLst>
              <a:ext uri="{FF2B5EF4-FFF2-40B4-BE49-F238E27FC236}">
                <a16:creationId xmlns:a16="http://schemas.microsoft.com/office/drawing/2014/main" id="{E3415101-5EC7-1DE7-02C9-5ED258E7472A}"/>
              </a:ext>
            </a:extLst>
          </p:cNvPr>
          <p:cNvSpPr/>
          <p:nvPr/>
        </p:nvSpPr>
        <p:spPr>
          <a:xfrm>
            <a:off x="2649398" y="1023193"/>
            <a:ext cx="9233859" cy="7343163"/>
          </a:xfrm>
          <a:prstGeom prst="roundRect">
            <a:avLst>
              <a:gd name="adj" fmla="val 5252"/>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21" name="Rektangel 20">
            <a:extLst>
              <a:ext uri="{FF2B5EF4-FFF2-40B4-BE49-F238E27FC236}">
                <a16:creationId xmlns:a16="http://schemas.microsoft.com/office/drawing/2014/main" id="{31798F64-6412-7E97-4EB9-AAA6722F1A41}"/>
              </a:ext>
            </a:extLst>
          </p:cNvPr>
          <p:cNvSpPr/>
          <p:nvPr/>
        </p:nvSpPr>
        <p:spPr>
          <a:xfrm>
            <a:off x="4839414" y="1682295"/>
            <a:ext cx="6619767" cy="487136"/>
          </a:xfrm>
          <a:prstGeom prst="rect">
            <a:avLst/>
          </a:prstGeom>
          <a:solidFill>
            <a:schemeClr val="tx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t>GP	G	A	P	PIM	S	S%</a:t>
            </a:r>
          </a:p>
        </p:txBody>
      </p:sp>
      <p:sp>
        <p:nvSpPr>
          <p:cNvPr id="7" name="Rektangel 6">
            <a:extLst>
              <a:ext uri="{FF2B5EF4-FFF2-40B4-BE49-F238E27FC236}">
                <a16:creationId xmlns:a16="http://schemas.microsoft.com/office/drawing/2014/main" id="{AF42745C-3CD5-20E8-E473-ED3740AEC81D}"/>
              </a:ext>
            </a:extLst>
          </p:cNvPr>
          <p:cNvSpPr/>
          <p:nvPr/>
        </p:nvSpPr>
        <p:spPr>
          <a:xfrm>
            <a:off x="2783581" y="1057788"/>
            <a:ext cx="2235200" cy="590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200" dirty="0" err="1"/>
              <a:t>Player</a:t>
            </a:r>
            <a:r>
              <a:rPr lang="sv-SE" sz="3200" dirty="0"/>
              <a:t> stats</a:t>
            </a:r>
            <a:endParaRPr lang="sv-SE" dirty="0"/>
          </a:p>
        </p:txBody>
      </p:sp>
      <p:sp>
        <p:nvSpPr>
          <p:cNvPr id="17" name="Rektangel 16">
            <a:extLst>
              <a:ext uri="{FF2B5EF4-FFF2-40B4-BE49-F238E27FC236}">
                <a16:creationId xmlns:a16="http://schemas.microsoft.com/office/drawing/2014/main" id="{F0D0279F-D8DF-DBB6-658B-2F906C2CC35E}"/>
              </a:ext>
            </a:extLst>
          </p:cNvPr>
          <p:cNvSpPr/>
          <p:nvPr/>
        </p:nvSpPr>
        <p:spPr>
          <a:xfrm>
            <a:off x="2783582" y="5090131"/>
            <a:ext cx="2065937" cy="490045"/>
          </a:xfrm>
          <a:prstGeom prst="rect">
            <a:avLst/>
          </a:prstGeom>
          <a:solidFill>
            <a:srgbClr val="03455D"/>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8" name="Rektangel 17">
            <a:extLst>
              <a:ext uri="{FF2B5EF4-FFF2-40B4-BE49-F238E27FC236}">
                <a16:creationId xmlns:a16="http://schemas.microsoft.com/office/drawing/2014/main" id="{A218DFD9-01ED-175E-917B-445DA84C71AD}"/>
              </a:ext>
            </a:extLst>
          </p:cNvPr>
          <p:cNvSpPr/>
          <p:nvPr/>
        </p:nvSpPr>
        <p:spPr>
          <a:xfrm>
            <a:off x="2783582" y="4601477"/>
            <a:ext cx="2065937" cy="490045"/>
          </a:xfrm>
          <a:prstGeom prst="rect">
            <a:avLst/>
          </a:prstGeom>
          <a:solidFill>
            <a:srgbClr val="03455D"/>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9" name="Rektangel 18">
            <a:extLst>
              <a:ext uri="{FF2B5EF4-FFF2-40B4-BE49-F238E27FC236}">
                <a16:creationId xmlns:a16="http://schemas.microsoft.com/office/drawing/2014/main" id="{F85345D5-F0CD-423D-0316-8B8720318395}"/>
              </a:ext>
            </a:extLst>
          </p:cNvPr>
          <p:cNvSpPr/>
          <p:nvPr/>
        </p:nvSpPr>
        <p:spPr>
          <a:xfrm>
            <a:off x="2783583" y="4112823"/>
            <a:ext cx="2065937" cy="490045"/>
          </a:xfrm>
          <a:prstGeom prst="rect">
            <a:avLst/>
          </a:prstGeom>
          <a:solidFill>
            <a:srgbClr val="03455D"/>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4" name="Rektangel 13">
            <a:extLst>
              <a:ext uri="{FF2B5EF4-FFF2-40B4-BE49-F238E27FC236}">
                <a16:creationId xmlns:a16="http://schemas.microsoft.com/office/drawing/2014/main" id="{35653F69-AA4C-76E9-3533-5EE826F5A746}"/>
              </a:ext>
            </a:extLst>
          </p:cNvPr>
          <p:cNvSpPr/>
          <p:nvPr/>
        </p:nvSpPr>
        <p:spPr>
          <a:xfrm>
            <a:off x="2783583" y="3627248"/>
            <a:ext cx="2065937" cy="490045"/>
          </a:xfrm>
          <a:prstGeom prst="rect">
            <a:avLst/>
          </a:prstGeom>
          <a:solidFill>
            <a:srgbClr val="03455D"/>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5" name="Rektangel 14">
            <a:extLst>
              <a:ext uri="{FF2B5EF4-FFF2-40B4-BE49-F238E27FC236}">
                <a16:creationId xmlns:a16="http://schemas.microsoft.com/office/drawing/2014/main" id="{56BFD4A0-B342-A422-DF8C-9DC8E8ADBAEF}"/>
              </a:ext>
            </a:extLst>
          </p:cNvPr>
          <p:cNvSpPr/>
          <p:nvPr/>
        </p:nvSpPr>
        <p:spPr>
          <a:xfrm>
            <a:off x="2783583" y="3138774"/>
            <a:ext cx="2065937" cy="490045"/>
          </a:xfrm>
          <a:prstGeom prst="rect">
            <a:avLst/>
          </a:prstGeom>
          <a:solidFill>
            <a:srgbClr val="03455D"/>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3" name="Rektangel 12">
            <a:extLst>
              <a:ext uri="{FF2B5EF4-FFF2-40B4-BE49-F238E27FC236}">
                <a16:creationId xmlns:a16="http://schemas.microsoft.com/office/drawing/2014/main" id="{BE1102BE-96D0-8299-06BF-AC6F310191EE}"/>
              </a:ext>
            </a:extLst>
          </p:cNvPr>
          <p:cNvSpPr/>
          <p:nvPr/>
        </p:nvSpPr>
        <p:spPr>
          <a:xfrm>
            <a:off x="2783861" y="2654113"/>
            <a:ext cx="2065935" cy="490045"/>
          </a:xfrm>
          <a:prstGeom prst="rect">
            <a:avLst/>
          </a:prstGeom>
          <a:solidFill>
            <a:srgbClr val="03455D"/>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0" name="Rektangel 9">
            <a:extLst>
              <a:ext uri="{FF2B5EF4-FFF2-40B4-BE49-F238E27FC236}">
                <a16:creationId xmlns:a16="http://schemas.microsoft.com/office/drawing/2014/main" id="{CB8D26B7-BC9D-FB0E-928B-CCB9D35B3098}"/>
              </a:ext>
            </a:extLst>
          </p:cNvPr>
          <p:cNvSpPr/>
          <p:nvPr/>
        </p:nvSpPr>
        <p:spPr>
          <a:xfrm>
            <a:off x="2783583" y="2169558"/>
            <a:ext cx="2065935" cy="490045"/>
          </a:xfrm>
          <a:prstGeom prst="rect">
            <a:avLst/>
          </a:prstGeom>
          <a:solidFill>
            <a:srgbClr val="03455D"/>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9 Filip Forsberg</a:t>
            </a:r>
          </a:p>
        </p:txBody>
      </p:sp>
      <p:sp>
        <p:nvSpPr>
          <p:cNvPr id="11" name="Rektangel 10">
            <a:extLst>
              <a:ext uri="{FF2B5EF4-FFF2-40B4-BE49-F238E27FC236}">
                <a16:creationId xmlns:a16="http://schemas.microsoft.com/office/drawing/2014/main" id="{590BDB5A-261C-60BB-9102-CA8B496C71CF}"/>
              </a:ext>
            </a:extLst>
          </p:cNvPr>
          <p:cNvSpPr/>
          <p:nvPr/>
        </p:nvSpPr>
        <p:spPr>
          <a:xfrm>
            <a:off x="2783584" y="1679513"/>
            <a:ext cx="2055830" cy="490045"/>
          </a:xfrm>
          <a:prstGeom prst="rect">
            <a:avLst/>
          </a:prstGeom>
          <a:solidFill>
            <a:schemeClr val="tx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err="1"/>
              <a:t>Players</a:t>
            </a:r>
            <a:endParaRPr lang="sv-SE" dirty="0"/>
          </a:p>
        </p:txBody>
      </p:sp>
      <p:sp>
        <p:nvSpPr>
          <p:cNvPr id="20" name="Rektangel 19">
            <a:extLst>
              <a:ext uri="{FF2B5EF4-FFF2-40B4-BE49-F238E27FC236}">
                <a16:creationId xmlns:a16="http://schemas.microsoft.com/office/drawing/2014/main" id="{21C5F433-2A27-3135-2AB2-2ED407783EDE}"/>
              </a:ext>
            </a:extLst>
          </p:cNvPr>
          <p:cNvSpPr/>
          <p:nvPr/>
        </p:nvSpPr>
        <p:spPr>
          <a:xfrm>
            <a:off x="4849517" y="2169441"/>
            <a:ext cx="6619767" cy="486243"/>
          </a:xfrm>
          <a:prstGeom prst="rect">
            <a:avLst/>
          </a:prstGeom>
          <a:solidFill>
            <a:srgbClr val="022B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t>64	37	28	65	30	267	13.9</a:t>
            </a:r>
          </a:p>
        </p:txBody>
      </p:sp>
      <p:sp>
        <p:nvSpPr>
          <p:cNvPr id="22" name="Rektangel 21">
            <a:extLst>
              <a:ext uri="{FF2B5EF4-FFF2-40B4-BE49-F238E27FC236}">
                <a16:creationId xmlns:a16="http://schemas.microsoft.com/office/drawing/2014/main" id="{32700D10-1806-1A94-7CE0-A9985D9C8B96}"/>
              </a:ext>
            </a:extLst>
          </p:cNvPr>
          <p:cNvSpPr/>
          <p:nvPr/>
        </p:nvSpPr>
        <p:spPr>
          <a:xfrm>
            <a:off x="4849517" y="2655430"/>
            <a:ext cx="6619767" cy="486243"/>
          </a:xfrm>
          <a:prstGeom prst="rect">
            <a:avLst/>
          </a:prstGeom>
          <a:solidFill>
            <a:srgbClr val="022B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t>64	37	28	65	30	267	13.9</a:t>
            </a:r>
          </a:p>
        </p:txBody>
      </p:sp>
      <p:sp>
        <p:nvSpPr>
          <p:cNvPr id="23" name="Rektangel 22">
            <a:extLst>
              <a:ext uri="{FF2B5EF4-FFF2-40B4-BE49-F238E27FC236}">
                <a16:creationId xmlns:a16="http://schemas.microsoft.com/office/drawing/2014/main" id="{5FC51725-AE85-AF6A-DC9F-D2562B3C9151}"/>
              </a:ext>
            </a:extLst>
          </p:cNvPr>
          <p:cNvSpPr/>
          <p:nvPr/>
        </p:nvSpPr>
        <p:spPr>
          <a:xfrm>
            <a:off x="4849517" y="3143453"/>
            <a:ext cx="6619767" cy="486243"/>
          </a:xfrm>
          <a:prstGeom prst="rect">
            <a:avLst/>
          </a:prstGeom>
          <a:solidFill>
            <a:srgbClr val="022B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t>64	37	28	65	30	267	13.9</a:t>
            </a:r>
          </a:p>
        </p:txBody>
      </p:sp>
      <p:sp>
        <p:nvSpPr>
          <p:cNvPr id="24" name="Rektangel 23">
            <a:extLst>
              <a:ext uri="{FF2B5EF4-FFF2-40B4-BE49-F238E27FC236}">
                <a16:creationId xmlns:a16="http://schemas.microsoft.com/office/drawing/2014/main" id="{7DD1B3CE-9400-54E0-7B55-91AFCECDF722}"/>
              </a:ext>
            </a:extLst>
          </p:cNvPr>
          <p:cNvSpPr/>
          <p:nvPr/>
        </p:nvSpPr>
        <p:spPr>
          <a:xfrm>
            <a:off x="4849517" y="3623683"/>
            <a:ext cx="6619767" cy="486243"/>
          </a:xfrm>
          <a:prstGeom prst="rect">
            <a:avLst/>
          </a:prstGeom>
          <a:solidFill>
            <a:srgbClr val="022B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t>64	37	28	65	30	267	13.9</a:t>
            </a:r>
          </a:p>
        </p:txBody>
      </p:sp>
      <p:sp>
        <p:nvSpPr>
          <p:cNvPr id="25" name="Rektangel 24">
            <a:extLst>
              <a:ext uri="{FF2B5EF4-FFF2-40B4-BE49-F238E27FC236}">
                <a16:creationId xmlns:a16="http://schemas.microsoft.com/office/drawing/2014/main" id="{593020EF-588F-CE2A-ACC4-A3A63F031201}"/>
              </a:ext>
            </a:extLst>
          </p:cNvPr>
          <p:cNvSpPr/>
          <p:nvPr/>
        </p:nvSpPr>
        <p:spPr>
          <a:xfrm>
            <a:off x="4849517" y="4109672"/>
            <a:ext cx="6619767" cy="486243"/>
          </a:xfrm>
          <a:prstGeom prst="rect">
            <a:avLst/>
          </a:prstGeom>
          <a:solidFill>
            <a:srgbClr val="022B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t>64	37	28	65	30	267	13.9</a:t>
            </a:r>
          </a:p>
        </p:txBody>
      </p:sp>
      <p:sp>
        <p:nvSpPr>
          <p:cNvPr id="26" name="Rektangel 25">
            <a:extLst>
              <a:ext uri="{FF2B5EF4-FFF2-40B4-BE49-F238E27FC236}">
                <a16:creationId xmlns:a16="http://schemas.microsoft.com/office/drawing/2014/main" id="{4496C016-4050-62B5-3B1F-A65040FA7CB1}"/>
              </a:ext>
            </a:extLst>
          </p:cNvPr>
          <p:cNvSpPr/>
          <p:nvPr/>
        </p:nvSpPr>
        <p:spPr>
          <a:xfrm>
            <a:off x="4849517" y="4597695"/>
            <a:ext cx="6619767" cy="486243"/>
          </a:xfrm>
          <a:prstGeom prst="rect">
            <a:avLst/>
          </a:prstGeom>
          <a:solidFill>
            <a:srgbClr val="022B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t>64	37	28	65	30	267	13.9</a:t>
            </a:r>
          </a:p>
        </p:txBody>
      </p:sp>
      <p:sp>
        <p:nvSpPr>
          <p:cNvPr id="27" name="Rektangel 26">
            <a:extLst>
              <a:ext uri="{FF2B5EF4-FFF2-40B4-BE49-F238E27FC236}">
                <a16:creationId xmlns:a16="http://schemas.microsoft.com/office/drawing/2014/main" id="{75DB0E9A-EF77-92E0-9602-1A629A36C664}"/>
              </a:ext>
            </a:extLst>
          </p:cNvPr>
          <p:cNvSpPr/>
          <p:nvPr/>
        </p:nvSpPr>
        <p:spPr>
          <a:xfrm>
            <a:off x="4849517" y="5087616"/>
            <a:ext cx="6619767" cy="486243"/>
          </a:xfrm>
          <a:prstGeom prst="rect">
            <a:avLst/>
          </a:prstGeom>
          <a:solidFill>
            <a:srgbClr val="022B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t>64	37	28	65	30	267	13.9</a:t>
            </a:r>
          </a:p>
        </p:txBody>
      </p:sp>
      <p:sp>
        <p:nvSpPr>
          <p:cNvPr id="61" name="Rektangel 60">
            <a:extLst>
              <a:ext uri="{FF2B5EF4-FFF2-40B4-BE49-F238E27FC236}">
                <a16:creationId xmlns:a16="http://schemas.microsoft.com/office/drawing/2014/main" id="{58C4C0CB-92BC-4A73-432C-87BD28122539}"/>
              </a:ext>
            </a:extLst>
          </p:cNvPr>
          <p:cNvSpPr/>
          <p:nvPr/>
        </p:nvSpPr>
        <p:spPr>
          <a:xfrm>
            <a:off x="4839413" y="5823871"/>
            <a:ext cx="6619767" cy="487136"/>
          </a:xfrm>
          <a:prstGeom prst="rect">
            <a:avLst/>
          </a:prstGeom>
          <a:solidFill>
            <a:schemeClr val="tx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t>GP	W	L	SA	GA	S	SV%</a:t>
            </a:r>
          </a:p>
        </p:txBody>
      </p:sp>
      <p:sp>
        <p:nvSpPr>
          <p:cNvPr id="65" name="Rektangel 64">
            <a:extLst>
              <a:ext uri="{FF2B5EF4-FFF2-40B4-BE49-F238E27FC236}">
                <a16:creationId xmlns:a16="http://schemas.microsoft.com/office/drawing/2014/main" id="{B3C71E3D-BA77-16F2-12DF-2BA4066B2804}"/>
              </a:ext>
            </a:extLst>
          </p:cNvPr>
          <p:cNvSpPr/>
          <p:nvPr/>
        </p:nvSpPr>
        <p:spPr>
          <a:xfrm>
            <a:off x="2783581" y="6797377"/>
            <a:ext cx="2065935" cy="490045"/>
          </a:xfrm>
          <a:prstGeom prst="rect">
            <a:avLst/>
          </a:prstGeom>
          <a:solidFill>
            <a:srgbClr val="03455D"/>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1 Stefan liv</a:t>
            </a:r>
          </a:p>
        </p:txBody>
      </p:sp>
      <p:sp>
        <p:nvSpPr>
          <p:cNvPr id="66" name="Rektangel 65">
            <a:extLst>
              <a:ext uri="{FF2B5EF4-FFF2-40B4-BE49-F238E27FC236}">
                <a16:creationId xmlns:a16="http://schemas.microsoft.com/office/drawing/2014/main" id="{751A5ABC-3D0B-B968-474B-0411B186FE17}"/>
              </a:ext>
            </a:extLst>
          </p:cNvPr>
          <p:cNvSpPr/>
          <p:nvPr/>
        </p:nvSpPr>
        <p:spPr>
          <a:xfrm>
            <a:off x="4849515" y="6797260"/>
            <a:ext cx="6619767" cy="486243"/>
          </a:xfrm>
          <a:prstGeom prst="rect">
            <a:avLst/>
          </a:prstGeom>
          <a:solidFill>
            <a:srgbClr val="022B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t>48	20	22	1,398	126	1,273	0.911</a:t>
            </a:r>
          </a:p>
        </p:txBody>
      </p:sp>
      <p:sp>
        <p:nvSpPr>
          <p:cNvPr id="62" name="Rektangel 61">
            <a:extLst>
              <a:ext uri="{FF2B5EF4-FFF2-40B4-BE49-F238E27FC236}">
                <a16:creationId xmlns:a16="http://schemas.microsoft.com/office/drawing/2014/main" id="{643D3390-CEC1-28B0-C39D-05231FD41531}"/>
              </a:ext>
            </a:extLst>
          </p:cNvPr>
          <p:cNvSpPr/>
          <p:nvPr/>
        </p:nvSpPr>
        <p:spPr>
          <a:xfrm>
            <a:off x="2783582" y="6311134"/>
            <a:ext cx="2065935" cy="490045"/>
          </a:xfrm>
          <a:prstGeom prst="rect">
            <a:avLst/>
          </a:prstGeom>
          <a:solidFill>
            <a:srgbClr val="03455D"/>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1 Stefan liv</a:t>
            </a:r>
          </a:p>
        </p:txBody>
      </p:sp>
      <p:sp>
        <p:nvSpPr>
          <p:cNvPr id="63" name="Rektangel 62">
            <a:extLst>
              <a:ext uri="{FF2B5EF4-FFF2-40B4-BE49-F238E27FC236}">
                <a16:creationId xmlns:a16="http://schemas.microsoft.com/office/drawing/2014/main" id="{5B77EEAD-500B-5DEF-B7A8-2064459D7208}"/>
              </a:ext>
            </a:extLst>
          </p:cNvPr>
          <p:cNvSpPr/>
          <p:nvPr/>
        </p:nvSpPr>
        <p:spPr>
          <a:xfrm>
            <a:off x="2783583" y="5821089"/>
            <a:ext cx="2055830" cy="490045"/>
          </a:xfrm>
          <a:prstGeom prst="rect">
            <a:avLst/>
          </a:prstGeom>
          <a:solidFill>
            <a:schemeClr val="tx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err="1"/>
              <a:t>Golies</a:t>
            </a:r>
            <a:endParaRPr lang="sv-SE" dirty="0"/>
          </a:p>
        </p:txBody>
      </p:sp>
      <p:sp>
        <p:nvSpPr>
          <p:cNvPr id="64" name="Rektangel 63">
            <a:extLst>
              <a:ext uri="{FF2B5EF4-FFF2-40B4-BE49-F238E27FC236}">
                <a16:creationId xmlns:a16="http://schemas.microsoft.com/office/drawing/2014/main" id="{5B20CCE8-ACD9-1843-B5A3-96A439335C7C}"/>
              </a:ext>
            </a:extLst>
          </p:cNvPr>
          <p:cNvSpPr/>
          <p:nvPr/>
        </p:nvSpPr>
        <p:spPr>
          <a:xfrm>
            <a:off x="4849516" y="6311017"/>
            <a:ext cx="6619767" cy="486243"/>
          </a:xfrm>
          <a:prstGeom prst="rect">
            <a:avLst/>
          </a:prstGeom>
          <a:solidFill>
            <a:srgbClr val="022B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t>48	20	22	1,398	126	1,273	0.911</a:t>
            </a:r>
          </a:p>
        </p:txBody>
      </p:sp>
      <p:sp>
        <p:nvSpPr>
          <p:cNvPr id="67" name="Rectangle: Rounded Corners 47">
            <a:hlinkClick r:id="rId28" action="ppaction://hlinksldjump"/>
            <a:extLst>
              <a:ext uri="{FF2B5EF4-FFF2-40B4-BE49-F238E27FC236}">
                <a16:creationId xmlns:a16="http://schemas.microsoft.com/office/drawing/2014/main" id="{458CB0C9-5249-92BD-C4E3-97B80EE5ADD8}"/>
              </a:ext>
            </a:extLst>
          </p:cNvPr>
          <p:cNvSpPr/>
          <p:nvPr/>
        </p:nvSpPr>
        <p:spPr>
          <a:xfrm rot="10800000" flipV="1">
            <a:off x="9817588" y="1098874"/>
            <a:ext cx="1641591" cy="467992"/>
          </a:xfrm>
          <a:prstGeom prst="roundRect">
            <a:avLst/>
          </a:prstGeom>
          <a:solidFill>
            <a:srgbClr val="022B3A"/>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Team stats</a:t>
            </a:r>
          </a:p>
        </p:txBody>
      </p:sp>
    </p:spTree>
    <p:extLst>
      <p:ext uri="{BB962C8B-B14F-4D97-AF65-F5344CB8AC3E}">
        <p14:creationId xmlns:p14="http://schemas.microsoft.com/office/powerpoint/2010/main" val="353752991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9B5E59AC-B1A5-0DB0-01B3-D33CFD3D0A77}"/>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upp 29">
            <a:extLst>
              <a:ext uri="{FF2B5EF4-FFF2-40B4-BE49-F238E27FC236}">
                <a16:creationId xmlns:a16="http://schemas.microsoft.com/office/drawing/2014/main" id="{141795A9-3604-5B16-AEBB-BCE5B2C90CE3}"/>
              </a:ext>
            </a:extLst>
          </p:cNvPr>
          <p:cNvGrpSpPr/>
          <p:nvPr/>
        </p:nvGrpSpPr>
        <p:grpSpPr>
          <a:xfrm>
            <a:off x="218227" y="6310065"/>
            <a:ext cx="1586606" cy="467992"/>
            <a:chOff x="218227" y="6310065"/>
            <a:chExt cx="1586606" cy="467992"/>
          </a:xfrm>
        </p:grpSpPr>
        <p:sp>
          <p:nvSpPr>
            <p:cNvPr id="31" name="Rectangle: Rounded Corners 47">
              <a:hlinkClick r:id="rId3" action="ppaction://hlinksldjump"/>
              <a:extLst>
                <a:ext uri="{FF2B5EF4-FFF2-40B4-BE49-F238E27FC236}">
                  <a16:creationId xmlns:a16="http://schemas.microsoft.com/office/drawing/2014/main" id="{855630C7-C7C7-7067-D1D5-BEB9C545F3C3}"/>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Logout</a:t>
              </a:r>
              <a:endParaRPr lang="en-US" dirty="0"/>
            </a:p>
          </p:txBody>
        </p:sp>
        <p:pic>
          <p:nvPicPr>
            <p:cNvPr id="32" name="Bild 31" descr="Ingång med hel fyllning">
              <a:extLst>
                <a:ext uri="{FF2B5EF4-FFF2-40B4-BE49-F238E27FC236}">
                  <a16:creationId xmlns:a16="http://schemas.microsoft.com/office/drawing/2014/main" id="{D4D90BDC-814A-6BAA-749E-55ECC24A12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227" y="6383460"/>
              <a:ext cx="321202" cy="321202"/>
            </a:xfrm>
            <a:prstGeom prst="rect">
              <a:avLst/>
            </a:prstGeom>
          </p:spPr>
        </p:pic>
      </p:grpSp>
      <p:grpSp>
        <p:nvGrpSpPr>
          <p:cNvPr id="33" name="Grupp 32">
            <a:extLst>
              <a:ext uri="{FF2B5EF4-FFF2-40B4-BE49-F238E27FC236}">
                <a16:creationId xmlns:a16="http://schemas.microsoft.com/office/drawing/2014/main" id="{1DAA8AAC-BE50-F3FE-DDE4-F7CE8A130F05}"/>
              </a:ext>
            </a:extLst>
          </p:cNvPr>
          <p:cNvGrpSpPr/>
          <p:nvPr/>
        </p:nvGrpSpPr>
        <p:grpSpPr>
          <a:xfrm>
            <a:off x="217348" y="713560"/>
            <a:ext cx="1587485" cy="369323"/>
            <a:chOff x="217348" y="713560"/>
            <a:chExt cx="1587485" cy="369323"/>
          </a:xfrm>
        </p:grpSpPr>
        <p:sp>
          <p:nvSpPr>
            <p:cNvPr id="34" name="textruta 33">
              <a:hlinkClick r:id="rId6" action="ppaction://hlinksldjump"/>
              <a:extLst>
                <a:ext uri="{FF2B5EF4-FFF2-40B4-BE49-F238E27FC236}">
                  <a16:creationId xmlns:a16="http://schemas.microsoft.com/office/drawing/2014/main" id="{4F71FC2A-0AB7-6DEF-46C5-94D1201EA33C}"/>
                </a:ext>
              </a:extLst>
            </p:cNvPr>
            <p:cNvSpPr txBox="1"/>
            <p:nvPr/>
          </p:nvSpPr>
          <p:spPr>
            <a:xfrm>
              <a:off x="539428" y="713560"/>
              <a:ext cx="1265405" cy="369323"/>
            </a:xfrm>
            <a:prstGeom prst="rect">
              <a:avLst/>
            </a:prstGeom>
            <a:noFill/>
          </p:spPr>
          <p:txBody>
            <a:bodyPr wrap="square" rtlCol="0">
              <a:spAutoFit/>
            </a:bodyPr>
            <a:lstStyle/>
            <a:p>
              <a:r>
                <a:rPr lang="sv-SE" dirty="0">
                  <a:solidFill>
                    <a:schemeClr val="bg1"/>
                  </a:solidFill>
                </a:rPr>
                <a:t>Team</a:t>
              </a:r>
            </a:p>
          </p:txBody>
        </p:sp>
        <p:pic>
          <p:nvPicPr>
            <p:cNvPr id="35" name="Bild 34" descr="Ishockey med hel fyllning">
              <a:hlinkClick r:id="rId6" action="ppaction://hlinksldjump"/>
              <a:extLst>
                <a:ext uri="{FF2B5EF4-FFF2-40B4-BE49-F238E27FC236}">
                  <a16:creationId xmlns:a16="http://schemas.microsoft.com/office/drawing/2014/main" id="{DC9BBC76-01DA-1AA5-999F-FEDA5E2E2B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7348" y="737303"/>
              <a:ext cx="321203" cy="321203"/>
            </a:xfrm>
            <a:prstGeom prst="rect">
              <a:avLst/>
            </a:prstGeom>
          </p:spPr>
        </p:pic>
      </p:grpSp>
      <p:grpSp>
        <p:nvGrpSpPr>
          <p:cNvPr id="36" name="Grupp 35">
            <a:extLst>
              <a:ext uri="{FF2B5EF4-FFF2-40B4-BE49-F238E27FC236}">
                <a16:creationId xmlns:a16="http://schemas.microsoft.com/office/drawing/2014/main" id="{8CEEFD0D-4622-C2AB-5309-26E5D5E7C90A}"/>
              </a:ext>
            </a:extLst>
          </p:cNvPr>
          <p:cNvGrpSpPr/>
          <p:nvPr/>
        </p:nvGrpSpPr>
        <p:grpSpPr>
          <a:xfrm>
            <a:off x="217347" y="1225655"/>
            <a:ext cx="1980421" cy="369323"/>
            <a:chOff x="217347" y="1225655"/>
            <a:chExt cx="1980421" cy="369323"/>
          </a:xfrm>
        </p:grpSpPr>
        <p:sp>
          <p:nvSpPr>
            <p:cNvPr id="37" name="textruta 36">
              <a:hlinkClick r:id="rId9" action="ppaction://hlinksldjump"/>
              <a:extLst>
                <a:ext uri="{FF2B5EF4-FFF2-40B4-BE49-F238E27FC236}">
                  <a16:creationId xmlns:a16="http://schemas.microsoft.com/office/drawing/2014/main" id="{A2A275C9-2569-A5ED-4FEE-EE7502128B0D}"/>
                </a:ext>
              </a:extLst>
            </p:cNvPr>
            <p:cNvSpPr txBox="1"/>
            <p:nvPr/>
          </p:nvSpPr>
          <p:spPr>
            <a:xfrm>
              <a:off x="539429" y="1225655"/>
              <a:ext cx="1658339" cy="369323"/>
            </a:xfrm>
            <a:prstGeom prst="rect">
              <a:avLst/>
            </a:prstGeom>
            <a:noFill/>
          </p:spPr>
          <p:txBody>
            <a:bodyPr wrap="square" rtlCol="0">
              <a:spAutoFit/>
            </a:bodyPr>
            <a:lstStyle/>
            <a:p>
              <a:r>
                <a:rPr lang="sv-SE" dirty="0" err="1">
                  <a:solidFill>
                    <a:schemeClr val="bg1"/>
                  </a:solidFill>
                </a:rPr>
                <a:t>Manage</a:t>
              </a:r>
              <a:r>
                <a:rPr lang="sv-SE" dirty="0">
                  <a:solidFill>
                    <a:schemeClr val="bg1"/>
                  </a:solidFill>
                </a:rPr>
                <a:t> </a:t>
              </a:r>
              <a:r>
                <a:rPr lang="sv-SE" dirty="0" err="1">
                  <a:solidFill>
                    <a:schemeClr val="bg1"/>
                  </a:solidFill>
                </a:rPr>
                <a:t>players</a:t>
              </a:r>
              <a:endParaRPr lang="sv-SE" dirty="0">
                <a:solidFill>
                  <a:schemeClr val="bg1"/>
                </a:solidFill>
              </a:endParaRPr>
            </a:p>
          </p:txBody>
        </p:sp>
        <p:pic>
          <p:nvPicPr>
            <p:cNvPr id="38" name="Bild 37" descr="Hantel med hel fyllning">
              <a:hlinkClick r:id="rId9" action="ppaction://hlinksldjump"/>
              <a:extLst>
                <a:ext uri="{FF2B5EF4-FFF2-40B4-BE49-F238E27FC236}">
                  <a16:creationId xmlns:a16="http://schemas.microsoft.com/office/drawing/2014/main" id="{4A4E6E92-8B21-D469-C0EA-D8C103C01AA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7347" y="1249714"/>
              <a:ext cx="321204" cy="321204"/>
            </a:xfrm>
            <a:prstGeom prst="rect">
              <a:avLst/>
            </a:prstGeom>
          </p:spPr>
        </p:pic>
      </p:grpSp>
      <p:grpSp>
        <p:nvGrpSpPr>
          <p:cNvPr id="39" name="Grupp 38">
            <a:extLst>
              <a:ext uri="{FF2B5EF4-FFF2-40B4-BE49-F238E27FC236}">
                <a16:creationId xmlns:a16="http://schemas.microsoft.com/office/drawing/2014/main" id="{BF287E35-D183-F31F-C60F-84F1D872010C}"/>
              </a:ext>
            </a:extLst>
          </p:cNvPr>
          <p:cNvGrpSpPr/>
          <p:nvPr/>
        </p:nvGrpSpPr>
        <p:grpSpPr>
          <a:xfrm>
            <a:off x="217347" y="1739025"/>
            <a:ext cx="1586609" cy="369323"/>
            <a:chOff x="217347" y="1739025"/>
            <a:chExt cx="1586609" cy="369323"/>
          </a:xfrm>
        </p:grpSpPr>
        <p:sp>
          <p:nvSpPr>
            <p:cNvPr id="40" name="textruta 39">
              <a:hlinkClick r:id="rId12" action="ppaction://hlinksldjump"/>
              <a:extLst>
                <a:ext uri="{FF2B5EF4-FFF2-40B4-BE49-F238E27FC236}">
                  <a16:creationId xmlns:a16="http://schemas.microsoft.com/office/drawing/2014/main" id="{98E6B134-060A-932D-0D93-E5EDD9F85CE1}"/>
                </a:ext>
              </a:extLst>
            </p:cNvPr>
            <p:cNvSpPr txBox="1"/>
            <p:nvPr/>
          </p:nvSpPr>
          <p:spPr>
            <a:xfrm>
              <a:off x="538551" y="1739025"/>
              <a:ext cx="1265405" cy="369323"/>
            </a:xfrm>
            <a:prstGeom prst="rect">
              <a:avLst/>
            </a:prstGeom>
            <a:noFill/>
          </p:spPr>
          <p:txBody>
            <a:bodyPr wrap="square" rtlCol="0">
              <a:spAutoFit/>
            </a:bodyPr>
            <a:lstStyle/>
            <a:p>
              <a:r>
                <a:rPr lang="sv-SE" dirty="0">
                  <a:solidFill>
                    <a:schemeClr val="bg1"/>
                  </a:solidFill>
                </a:rPr>
                <a:t>Market</a:t>
              </a:r>
            </a:p>
          </p:txBody>
        </p:sp>
        <p:pic>
          <p:nvPicPr>
            <p:cNvPr id="41" name="Bild 40" descr="Pengar med hel fyllning">
              <a:hlinkClick r:id="rId12" action="ppaction://hlinksldjump"/>
              <a:extLst>
                <a:ext uri="{FF2B5EF4-FFF2-40B4-BE49-F238E27FC236}">
                  <a16:creationId xmlns:a16="http://schemas.microsoft.com/office/drawing/2014/main" id="{A8ED5739-7173-B9F1-30A7-5F10EEF9323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7347" y="1763084"/>
              <a:ext cx="321203" cy="321203"/>
            </a:xfrm>
            <a:prstGeom prst="rect">
              <a:avLst/>
            </a:prstGeom>
          </p:spPr>
        </p:pic>
      </p:grpSp>
      <p:grpSp>
        <p:nvGrpSpPr>
          <p:cNvPr id="42" name="Grupp 41">
            <a:extLst>
              <a:ext uri="{FF2B5EF4-FFF2-40B4-BE49-F238E27FC236}">
                <a16:creationId xmlns:a16="http://schemas.microsoft.com/office/drawing/2014/main" id="{A1511AE2-C77A-4E71-B482-A9DAEC83D6BA}"/>
              </a:ext>
            </a:extLst>
          </p:cNvPr>
          <p:cNvGrpSpPr/>
          <p:nvPr/>
        </p:nvGrpSpPr>
        <p:grpSpPr>
          <a:xfrm>
            <a:off x="218226" y="139105"/>
            <a:ext cx="1176558" cy="376447"/>
            <a:chOff x="218226" y="139105"/>
            <a:chExt cx="1176558" cy="376447"/>
          </a:xfrm>
        </p:grpSpPr>
        <p:pic>
          <p:nvPicPr>
            <p:cNvPr id="43" name="Bild 42" descr="Hem med hel fyllning">
              <a:hlinkClick r:id="rId15" action="ppaction://hlinksldjump"/>
              <a:extLst>
                <a:ext uri="{FF2B5EF4-FFF2-40B4-BE49-F238E27FC236}">
                  <a16:creationId xmlns:a16="http://schemas.microsoft.com/office/drawing/2014/main" id="{45963376-A58E-A187-7E8F-07EC01241D5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8226" y="139105"/>
              <a:ext cx="321203" cy="321203"/>
            </a:xfrm>
            <a:prstGeom prst="rect">
              <a:avLst/>
            </a:prstGeom>
          </p:spPr>
        </p:pic>
        <p:sp>
          <p:nvSpPr>
            <p:cNvPr id="44" name="textruta 43">
              <a:hlinkClick r:id="rId15" action="ppaction://hlinksldjump"/>
              <a:extLst>
                <a:ext uri="{FF2B5EF4-FFF2-40B4-BE49-F238E27FC236}">
                  <a16:creationId xmlns:a16="http://schemas.microsoft.com/office/drawing/2014/main" id="{0F80A955-8A5E-3332-4927-CCCA09007D6F}"/>
                </a:ext>
              </a:extLst>
            </p:cNvPr>
            <p:cNvSpPr txBox="1"/>
            <p:nvPr/>
          </p:nvSpPr>
          <p:spPr>
            <a:xfrm>
              <a:off x="538550" y="146220"/>
              <a:ext cx="856234" cy="369332"/>
            </a:xfrm>
            <a:prstGeom prst="rect">
              <a:avLst/>
            </a:prstGeom>
            <a:noFill/>
          </p:spPr>
          <p:txBody>
            <a:bodyPr wrap="square" rtlCol="0">
              <a:spAutoFit/>
            </a:bodyPr>
            <a:lstStyle/>
            <a:p>
              <a:r>
                <a:rPr lang="sv-SE" dirty="0" err="1">
                  <a:solidFill>
                    <a:schemeClr val="bg1"/>
                  </a:solidFill>
                </a:rPr>
                <a:t>Home</a:t>
              </a:r>
              <a:endParaRPr lang="sv-SE" dirty="0">
                <a:solidFill>
                  <a:schemeClr val="bg1"/>
                </a:solidFill>
              </a:endParaRPr>
            </a:p>
          </p:txBody>
        </p:sp>
      </p:grpSp>
      <p:sp>
        <p:nvSpPr>
          <p:cNvPr id="59" name="Rektangel 58">
            <a:extLst>
              <a:ext uri="{FF2B5EF4-FFF2-40B4-BE49-F238E27FC236}">
                <a16:creationId xmlns:a16="http://schemas.microsoft.com/office/drawing/2014/main" id="{5BC5C01B-07CE-98E2-E48F-933B51D1335B}"/>
              </a:ext>
            </a:extLst>
          </p:cNvPr>
          <p:cNvSpPr/>
          <p:nvPr/>
        </p:nvSpPr>
        <p:spPr>
          <a:xfrm>
            <a:off x="0" y="2901782"/>
            <a:ext cx="2375913" cy="473985"/>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45" name="Grupp 44">
            <a:extLst>
              <a:ext uri="{FF2B5EF4-FFF2-40B4-BE49-F238E27FC236}">
                <a16:creationId xmlns:a16="http://schemas.microsoft.com/office/drawing/2014/main" id="{E69F4E5B-F2B4-8692-F621-9255F2C2C2D9}"/>
              </a:ext>
            </a:extLst>
          </p:cNvPr>
          <p:cNvGrpSpPr/>
          <p:nvPr/>
        </p:nvGrpSpPr>
        <p:grpSpPr>
          <a:xfrm>
            <a:off x="217347" y="2450213"/>
            <a:ext cx="1705434" cy="369332"/>
            <a:chOff x="217347" y="2450213"/>
            <a:chExt cx="1705434" cy="369332"/>
          </a:xfrm>
        </p:grpSpPr>
        <p:sp>
          <p:nvSpPr>
            <p:cNvPr id="46" name="textruta 45">
              <a:hlinkClick r:id="rId18" action="ppaction://hlinksldjump"/>
              <a:extLst>
                <a:ext uri="{FF2B5EF4-FFF2-40B4-BE49-F238E27FC236}">
                  <a16:creationId xmlns:a16="http://schemas.microsoft.com/office/drawing/2014/main" id="{BA214FC1-85EF-198F-FE11-D9EBBD8326FC}"/>
                </a:ext>
              </a:extLst>
            </p:cNvPr>
            <p:cNvSpPr txBox="1"/>
            <p:nvPr/>
          </p:nvSpPr>
          <p:spPr>
            <a:xfrm>
              <a:off x="538551" y="2450213"/>
              <a:ext cx="1384230" cy="369332"/>
            </a:xfrm>
            <a:prstGeom prst="rect">
              <a:avLst/>
            </a:prstGeom>
            <a:noFill/>
          </p:spPr>
          <p:txBody>
            <a:bodyPr wrap="square" rtlCol="0">
              <a:spAutoFit/>
            </a:bodyPr>
            <a:lstStyle/>
            <a:p>
              <a:r>
                <a:rPr lang="sv-SE" dirty="0" err="1">
                  <a:solidFill>
                    <a:schemeClr val="bg1"/>
                  </a:solidFill>
                </a:rPr>
                <a:t>Leaderboard</a:t>
              </a:r>
              <a:endParaRPr lang="sv-SE" dirty="0">
                <a:solidFill>
                  <a:schemeClr val="bg1"/>
                </a:solidFill>
              </a:endParaRPr>
            </a:p>
          </p:txBody>
        </p:sp>
        <p:pic>
          <p:nvPicPr>
            <p:cNvPr id="47" name="Bild 46" descr="Prispall med hel fyllning">
              <a:hlinkClick r:id="rId18" action="ppaction://hlinksldjump"/>
              <a:extLst>
                <a:ext uri="{FF2B5EF4-FFF2-40B4-BE49-F238E27FC236}">
                  <a16:creationId xmlns:a16="http://schemas.microsoft.com/office/drawing/2014/main" id="{DA795187-63FC-0F26-98F9-7BC4BEBB921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17347" y="2474272"/>
              <a:ext cx="321203" cy="321203"/>
            </a:xfrm>
            <a:prstGeom prst="rect">
              <a:avLst/>
            </a:prstGeom>
          </p:spPr>
        </p:pic>
      </p:grpSp>
      <p:grpSp>
        <p:nvGrpSpPr>
          <p:cNvPr id="48" name="Grupp 47">
            <a:extLst>
              <a:ext uri="{FF2B5EF4-FFF2-40B4-BE49-F238E27FC236}">
                <a16:creationId xmlns:a16="http://schemas.microsoft.com/office/drawing/2014/main" id="{B912186B-140A-47DE-3B9F-B13D3E15EFA1}"/>
              </a:ext>
            </a:extLst>
          </p:cNvPr>
          <p:cNvGrpSpPr/>
          <p:nvPr/>
        </p:nvGrpSpPr>
        <p:grpSpPr>
          <a:xfrm>
            <a:off x="217347" y="2958199"/>
            <a:ext cx="1586609" cy="369323"/>
            <a:chOff x="217347" y="2958199"/>
            <a:chExt cx="1586609" cy="369323"/>
          </a:xfrm>
        </p:grpSpPr>
        <p:sp>
          <p:nvSpPr>
            <p:cNvPr id="49" name="textruta 48">
              <a:hlinkClick r:id="rId21" action="ppaction://hlinksldjump"/>
              <a:extLst>
                <a:ext uri="{FF2B5EF4-FFF2-40B4-BE49-F238E27FC236}">
                  <a16:creationId xmlns:a16="http://schemas.microsoft.com/office/drawing/2014/main" id="{6787A642-0CE5-33DA-DADA-553B1F1D994A}"/>
                </a:ext>
              </a:extLst>
            </p:cNvPr>
            <p:cNvSpPr txBox="1"/>
            <p:nvPr/>
          </p:nvSpPr>
          <p:spPr>
            <a:xfrm>
              <a:off x="538551" y="2958199"/>
              <a:ext cx="1265405" cy="369323"/>
            </a:xfrm>
            <a:prstGeom prst="rect">
              <a:avLst/>
            </a:prstGeom>
            <a:noFill/>
          </p:spPr>
          <p:txBody>
            <a:bodyPr wrap="square" rtlCol="0">
              <a:spAutoFit/>
            </a:bodyPr>
            <a:lstStyle/>
            <a:p>
              <a:r>
                <a:rPr lang="sv-SE" dirty="0" err="1">
                  <a:solidFill>
                    <a:srgbClr val="00B0F0"/>
                  </a:solidFill>
                </a:rPr>
                <a:t>Statistics</a:t>
              </a:r>
              <a:endParaRPr lang="sv-SE" dirty="0">
                <a:solidFill>
                  <a:srgbClr val="00B0F0"/>
                </a:solidFill>
              </a:endParaRPr>
            </a:p>
          </p:txBody>
        </p:sp>
        <p:pic>
          <p:nvPicPr>
            <p:cNvPr id="50" name="Bild 49" descr="Stapeldiagram med hel fyllning">
              <a:hlinkClick r:id="rId21" action="ppaction://hlinksldjump"/>
              <a:extLst>
                <a:ext uri="{FF2B5EF4-FFF2-40B4-BE49-F238E27FC236}">
                  <a16:creationId xmlns:a16="http://schemas.microsoft.com/office/drawing/2014/main" id="{51951017-48C1-49D5-761C-38B1D3659BF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p:blipFill>
          <p:spPr>
            <a:xfrm>
              <a:off x="217347" y="2982258"/>
              <a:ext cx="321203" cy="321203"/>
            </a:xfrm>
            <a:prstGeom prst="rect">
              <a:avLst/>
            </a:prstGeom>
          </p:spPr>
        </p:pic>
      </p:grpSp>
      <p:grpSp>
        <p:nvGrpSpPr>
          <p:cNvPr id="51" name="Grupp 50">
            <a:extLst>
              <a:ext uri="{FF2B5EF4-FFF2-40B4-BE49-F238E27FC236}">
                <a16:creationId xmlns:a16="http://schemas.microsoft.com/office/drawing/2014/main" id="{748914DD-96E2-8E4F-C76A-BA1C7A4A8CBF}"/>
              </a:ext>
            </a:extLst>
          </p:cNvPr>
          <p:cNvGrpSpPr/>
          <p:nvPr/>
        </p:nvGrpSpPr>
        <p:grpSpPr>
          <a:xfrm>
            <a:off x="217347" y="3447508"/>
            <a:ext cx="1586609" cy="369332"/>
            <a:chOff x="217347" y="3447508"/>
            <a:chExt cx="1586609" cy="369332"/>
          </a:xfrm>
        </p:grpSpPr>
        <p:sp>
          <p:nvSpPr>
            <p:cNvPr id="52" name="textruta 51">
              <a:hlinkClick r:id="rId24" action="ppaction://hlinksldjump"/>
              <a:extLst>
                <a:ext uri="{FF2B5EF4-FFF2-40B4-BE49-F238E27FC236}">
                  <a16:creationId xmlns:a16="http://schemas.microsoft.com/office/drawing/2014/main" id="{B891C408-6261-8891-6DD0-2FDAF69C6438}"/>
                </a:ext>
              </a:extLst>
            </p:cNvPr>
            <p:cNvSpPr txBox="1"/>
            <p:nvPr/>
          </p:nvSpPr>
          <p:spPr>
            <a:xfrm>
              <a:off x="538551" y="3447508"/>
              <a:ext cx="1265405" cy="369332"/>
            </a:xfrm>
            <a:prstGeom prst="rect">
              <a:avLst/>
            </a:prstGeom>
            <a:noFill/>
          </p:spPr>
          <p:txBody>
            <a:bodyPr wrap="square" rtlCol="0">
              <a:spAutoFit/>
            </a:bodyPr>
            <a:lstStyle/>
            <a:p>
              <a:r>
                <a:rPr lang="sv-SE" dirty="0" err="1">
                  <a:solidFill>
                    <a:schemeClr val="bg1"/>
                  </a:solidFill>
                </a:rPr>
                <a:t>History</a:t>
              </a:r>
              <a:endParaRPr lang="sv-SE" dirty="0">
                <a:solidFill>
                  <a:schemeClr val="bg1"/>
                </a:solidFill>
              </a:endParaRPr>
            </a:p>
          </p:txBody>
        </p:sp>
        <p:pic>
          <p:nvPicPr>
            <p:cNvPr id="53" name="Bild 52" descr="Timglas 30% med hel fyllning">
              <a:hlinkClick r:id="rId24" action="ppaction://hlinksldjump"/>
              <a:extLst>
                <a:ext uri="{FF2B5EF4-FFF2-40B4-BE49-F238E27FC236}">
                  <a16:creationId xmlns:a16="http://schemas.microsoft.com/office/drawing/2014/main" id="{CA5E3B13-4F80-60F6-A0F4-49B6BB9CFC4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p:blipFill>
          <p:spPr>
            <a:xfrm>
              <a:off x="217347" y="3471567"/>
              <a:ext cx="321203" cy="321203"/>
            </a:xfrm>
            <a:prstGeom prst="rect">
              <a:avLst/>
            </a:prstGeom>
          </p:spPr>
        </p:pic>
      </p:grpSp>
      <p:sp>
        <p:nvSpPr>
          <p:cNvPr id="54" name="textruta 53">
            <a:extLst>
              <a:ext uri="{FF2B5EF4-FFF2-40B4-BE49-F238E27FC236}">
                <a16:creationId xmlns:a16="http://schemas.microsoft.com/office/drawing/2014/main" id="{F89EE892-9F9F-4580-B382-1C0F75F2607C}"/>
              </a:ext>
            </a:extLst>
          </p:cNvPr>
          <p:cNvSpPr txBox="1"/>
          <p:nvPr/>
        </p:nvSpPr>
        <p:spPr>
          <a:xfrm>
            <a:off x="0" y="5815815"/>
            <a:ext cx="2373534" cy="400110"/>
          </a:xfrm>
          <a:prstGeom prst="rect">
            <a:avLst/>
          </a:prstGeom>
          <a:noFill/>
        </p:spPr>
        <p:txBody>
          <a:bodyPr wrap="square" rtlCol="0">
            <a:spAutoFit/>
          </a:bodyPr>
          <a:lstStyle/>
          <a:p>
            <a:pPr algn="ctr"/>
            <a:r>
              <a:rPr lang="en-US" sz="2000" dirty="0">
                <a:solidFill>
                  <a:schemeClr val="bg1"/>
                </a:solidFill>
              </a:rPr>
              <a:t>100000 OE</a:t>
            </a:r>
            <a:endParaRPr lang="sv-SE" sz="2000" dirty="0">
              <a:solidFill>
                <a:schemeClr val="bg1"/>
              </a:solidFill>
            </a:endParaRPr>
          </a:p>
        </p:txBody>
      </p:sp>
      <p:cxnSp>
        <p:nvCxnSpPr>
          <p:cNvPr id="55" name="Rak koppling 54">
            <a:extLst>
              <a:ext uri="{FF2B5EF4-FFF2-40B4-BE49-F238E27FC236}">
                <a16:creationId xmlns:a16="http://schemas.microsoft.com/office/drawing/2014/main" id="{FB04BB02-A3C5-7FEF-949E-E50D3CBC4A96}"/>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Rak koppling 55">
            <a:extLst>
              <a:ext uri="{FF2B5EF4-FFF2-40B4-BE49-F238E27FC236}">
                <a16:creationId xmlns:a16="http://schemas.microsoft.com/office/drawing/2014/main" id="{DEF69129-4027-2E70-948C-F3DBDF6FAF1C}"/>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Rak koppling 56">
            <a:extLst>
              <a:ext uri="{FF2B5EF4-FFF2-40B4-BE49-F238E27FC236}">
                <a16:creationId xmlns:a16="http://schemas.microsoft.com/office/drawing/2014/main" id="{B46102DC-A985-F4A8-3384-C3B1BF7C0789}"/>
              </a:ext>
            </a:extLst>
          </p:cNvPr>
          <p:cNvCxnSpPr>
            <a:cxnSpLocks/>
          </p:cNvCxnSpPr>
          <p:nvPr/>
        </p:nvCxnSpPr>
        <p:spPr>
          <a:xfrm>
            <a:off x="-31905" y="22792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Rektangel: övre hörn rundade 57">
            <a:extLst>
              <a:ext uri="{FF2B5EF4-FFF2-40B4-BE49-F238E27FC236}">
                <a16:creationId xmlns:a16="http://schemas.microsoft.com/office/drawing/2014/main" id="{880235BC-491A-8E40-88AC-188D6EB9764B}"/>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rundade hörn 59">
            <a:extLst>
              <a:ext uri="{FF2B5EF4-FFF2-40B4-BE49-F238E27FC236}">
                <a16:creationId xmlns:a16="http://schemas.microsoft.com/office/drawing/2014/main" id="{1590A50F-77B3-EBFB-4723-A95467AE5481}"/>
              </a:ext>
            </a:extLst>
          </p:cNvPr>
          <p:cNvSpPr/>
          <p:nvPr/>
        </p:nvSpPr>
        <p:spPr>
          <a:xfrm>
            <a:off x="2272217" y="2937069"/>
            <a:ext cx="45719" cy="39749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 name="Bildobjekt 3">
            <a:extLst>
              <a:ext uri="{FF2B5EF4-FFF2-40B4-BE49-F238E27FC236}">
                <a16:creationId xmlns:a16="http://schemas.microsoft.com/office/drawing/2014/main" id="{238AE118-689A-87C2-2FE1-6D3D3B43D69B}"/>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479364" y="161380"/>
            <a:ext cx="1255790" cy="708344"/>
          </a:xfrm>
          <a:prstGeom prst="rect">
            <a:avLst/>
          </a:prstGeom>
        </p:spPr>
      </p:pic>
      <p:sp>
        <p:nvSpPr>
          <p:cNvPr id="5" name="Rektangel: rundade hörn 4">
            <a:extLst>
              <a:ext uri="{FF2B5EF4-FFF2-40B4-BE49-F238E27FC236}">
                <a16:creationId xmlns:a16="http://schemas.microsoft.com/office/drawing/2014/main" id="{3BDF99EB-6085-D80C-6F7C-88C3AF063704}"/>
              </a:ext>
            </a:extLst>
          </p:cNvPr>
          <p:cNvSpPr/>
          <p:nvPr/>
        </p:nvSpPr>
        <p:spPr>
          <a:xfrm>
            <a:off x="10257230" y="131600"/>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ruta 5">
            <a:extLst>
              <a:ext uri="{FF2B5EF4-FFF2-40B4-BE49-F238E27FC236}">
                <a16:creationId xmlns:a16="http://schemas.microsoft.com/office/drawing/2014/main" id="{EA6C63C1-C1EF-EC9D-ECD5-8C1E16E02ED1}"/>
              </a:ext>
            </a:extLst>
          </p:cNvPr>
          <p:cNvSpPr txBox="1"/>
          <p:nvPr/>
        </p:nvSpPr>
        <p:spPr>
          <a:xfrm>
            <a:off x="10397864" y="137646"/>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sp>
        <p:nvSpPr>
          <p:cNvPr id="9" name="Rektangel: rundade hörn 8">
            <a:extLst>
              <a:ext uri="{FF2B5EF4-FFF2-40B4-BE49-F238E27FC236}">
                <a16:creationId xmlns:a16="http://schemas.microsoft.com/office/drawing/2014/main" id="{E3415101-5EC7-1DE7-02C9-5ED258E7472A}"/>
              </a:ext>
            </a:extLst>
          </p:cNvPr>
          <p:cNvSpPr/>
          <p:nvPr/>
        </p:nvSpPr>
        <p:spPr>
          <a:xfrm>
            <a:off x="2649398" y="1023193"/>
            <a:ext cx="9233859" cy="7343163"/>
          </a:xfrm>
          <a:prstGeom prst="roundRect">
            <a:avLst>
              <a:gd name="adj" fmla="val 5252"/>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chemeClr val="bg1"/>
              </a:solidFill>
            </a:endParaRPr>
          </a:p>
        </p:txBody>
      </p:sp>
      <p:sp>
        <p:nvSpPr>
          <p:cNvPr id="7" name="Rektangel 6">
            <a:extLst>
              <a:ext uri="{FF2B5EF4-FFF2-40B4-BE49-F238E27FC236}">
                <a16:creationId xmlns:a16="http://schemas.microsoft.com/office/drawing/2014/main" id="{AF42745C-3CD5-20E8-E473-ED3740AEC81D}"/>
              </a:ext>
            </a:extLst>
          </p:cNvPr>
          <p:cNvSpPr/>
          <p:nvPr/>
        </p:nvSpPr>
        <p:spPr>
          <a:xfrm>
            <a:off x="3017053" y="1057788"/>
            <a:ext cx="2235200" cy="590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3200" dirty="0"/>
              <a:t>Team stats</a:t>
            </a:r>
            <a:endParaRPr lang="sv-SE" dirty="0"/>
          </a:p>
        </p:txBody>
      </p:sp>
      <p:sp>
        <p:nvSpPr>
          <p:cNvPr id="67" name="Rectangle: Rounded Corners 47">
            <a:hlinkClick r:id="rId21" action="ppaction://hlinksldjump"/>
            <a:extLst>
              <a:ext uri="{FF2B5EF4-FFF2-40B4-BE49-F238E27FC236}">
                <a16:creationId xmlns:a16="http://schemas.microsoft.com/office/drawing/2014/main" id="{458CB0C9-5249-92BD-C4E3-97B80EE5ADD8}"/>
              </a:ext>
            </a:extLst>
          </p:cNvPr>
          <p:cNvSpPr/>
          <p:nvPr/>
        </p:nvSpPr>
        <p:spPr>
          <a:xfrm rot="10800000" flipV="1">
            <a:off x="9817588" y="1098874"/>
            <a:ext cx="1641591" cy="467992"/>
          </a:xfrm>
          <a:prstGeom prst="roundRect">
            <a:avLst/>
          </a:prstGeom>
          <a:solidFill>
            <a:srgbClr val="022B3A"/>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Player stats</a:t>
            </a:r>
          </a:p>
        </p:txBody>
      </p:sp>
      <p:sp>
        <p:nvSpPr>
          <p:cNvPr id="3" name="Rektangel 2">
            <a:extLst>
              <a:ext uri="{FF2B5EF4-FFF2-40B4-BE49-F238E27FC236}">
                <a16:creationId xmlns:a16="http://schemas.microsoft.com/office/drawing/2014/main" id="{615ADA4B-463E-8207-3E6C-F5DE38C0177B}"/>
              </a:ext>
            </a:extLst>
          </p:cNvPr>
          <p:cNvSpPr/>
          <p:nvPr/>
        </p:nvSpPr>
        <p:spPr>
          <a:xfrm>
            <a:off x="3941183" y="1868491"/>
            <a:ext cx="2946002" cy="72233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800" dirty="0"/>
              <a:t>Games </a:t>
            </a:r>
            <a:r>
              <a:rPr lang="sv-SE" sz="2800" dirty="0" err="1"/>
              <a:t>played</a:t>
            </a:r>
            <a:r>
              <a:rPr lang="sv-SE" sz="2800" dirty="0"/>
              <a:t>:  64</a:t>
            </a:r>
          </a:p>
        </p:txBody>
      </p:sp>
      <p:cxnSp>
        <p:nvCxnSpPr>
          <p:cNvPr id="8" name="Rak koppling 7">
            <a:extLst>
              <a:ext uri="{FF2B5EF4-FFF2-40B4-BE49-F238E27FC236}">
                <a16:creationId xmlns:a16="http://schemas.microsoft.com/office/drawing/2014/main" id="{8747DA20-02F2-B38E-118B-B780D85BCEC9}"/>
              </a:ext>
            </a:extLst>
          </p:cNvPr>
          <p:cNvCxnSpPr>
            <a:cxnSpLocks/>
          </p:cNvCxnSpPr>
          <p:nvPr/>
        </p:nvCxnSpPr>
        <p:spPr>
          <a:xfrm>
            <a:off x="2649398" y="1763084"/>
            <a:ext cx="91969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7" name="Grupp 76">
            <a:extLst>
              <a:ext uri="{FF2B5EF4-FFF2-40B4-BE49-F238E27FC236}">
                <a16:creationId xmlns:a16="http://schemas.microsoft.com/office/drawing/2014/main" id="{D6CB1111-82F4-16BF-40BE-C353DE3E1F69}"/>
              </a:ext>
            </a:extLst>
          </p:cNvPr>
          <p:cNvGrpSpPr/>
          <p:nvPr/>
        </p:nvGrpSpPr>
        <p:grpSpPr>
          <a:xfrm>
            <a:off x="2728086" y="2390397"/>
            <a:ext cx="5080304" cy="3386869"/>
            <a:chOff x="2728086" y="2390397"/>
            <a:chExt cx="5080304" cy="3386869"/>
          </a:xfrm>
        </p:grpSpPr>
        <p:pic>
          <p:nvPicPr>
            <p:cNvPr id="73" name="Bildobjekt 72" descr="En bild som visar diagram, cirkeldiagram&#10;&#10;Automatiskt genererad beskrivning">
              <a:extLst>
                <a:ext uri="{FF2B5EF4-FFF2-40B4-BE49-F238E27FC236}">
                  <a16:creationId xmlns:a16="http://schemas.microsoft.com/office/drawing/2014/main" id="{7BF1B4C6-C0B1-BCF1-8DE2-538E4ACD58A3}"/>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728086" y="2390397"/>
              <a:ext cx="5080304" cy="3386869"/>
            </a:xfrm>
            <a:prstGeom prst="rect">
              <a:avLst/>
            </a:prstGeom>
          </p:spPr>
        </p:pic>
        <p:sp>
          <p:nvSpPr>
            <p:cNvPr id="16" name="Rektangel 15">
              <a:extLst>
                <a:ext uri="{FF2B5EF4-FFF2-40B4-BE49-F238E27FC236}">
                  <a16:creationId xmlns:a16="http://schemas.microsoft.com/office/drawing/2014/main" id="{AEED6E1A-2BCF-2FA0-E05C-745B47C417AF}"/>
                </a:ext>
              </a:extLst>
            </p:cNvPr>
            <p:cNvSpPr/>
            <p:nvPr/>
          </p:nvSpPr>
          <p:spPr>
            <a:xfrm>
              <a:off x="5367075" y="3486047"/>
              <a:ext cx="1321483" cy="675671"/>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dirty="0"/>
                <a:t>40 </a:t>
              </a:r>
              <a:r>
                <a:rPr lang="sv-SE" sz="2000" dirty="0" err="1"/>
                <a:t>Won</a:t>
              </a:r>
              <a:endParaRPr lang="sv-SE" sz="2000" dirty="0"/>
            </a:p>
          </p:txBody>
        </p:sp>
        <p:sp>
          <p:nvSpPr>
            <p:cNvPr id="28" name="Rektangel 27">
              <a:extLst>
                <a:ext uri="{FF2B5EF4-FFF2-40B4-BE49-F238E27FC236}">
                  <a16:creationId xmlns:a16="http://schemas.microsoft.com/office/drawing/2014/main" id="{CA1DBE6F-4326-6CD9-6F3B-A9679FD9FAD4}"/>
                </a:ext>
              </a:extLst>
            </p:cNvPr>
            <p:cNvSpPr/>
            <p:nvPr/>
          </p:nvSpPr>
          <p:spPr>
            <a:xfrm>
              <a:off x="4208384" y="3451897"/>
              <a:ext cx="1156159" cy="67567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dirty="0"/>
                <a:t>24</a:t>
              </a:r>
              <a:r>
                <a:rPr lang="sv-SE" sz="2800" dirty="0"/>
                <a:t> </a:t>
              </a:r>
              <a:r>
                <a:rPr lang="sv-SE" sz="2000" dirty="0" err="1"/>
                <a:t>lost</a:t>
              </a:r>
              <a:endParaRPr lang="sv-SE" sz="2800" dirty="0"/>
            </a:p>
          </p:txBody>
        </p:sp>
      </p:grpSp>
      <p:sp>
        <p:nvSpPr>
          <p:cNvPr id="74" name="Rektangel 73">
            <a:extLst>
              <a:ext uri="{FF2B5EF4-FFF2-40B4-BE49-F238E27FC236}">
                <a16:creationId xmlns:a16="http://schemas.microsoft.com/office/drawing/2014/main" id="{46B60747-572B-5B8A-BD62-0645DDED46D6}"/>
              </a:ext>
            </a:extLst>
          </p:cNvPr>
          <p:cNvSpPr/>
          <p:nvPr/>
        </p:nvSpPr>
        <p:spPr>
          <a:xfrm>
            <a:off x="6081294" y="2542463"/>
            <a:ext cx="1156159" cy="67567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dirty="0"/>
              <a:t>62.5%</a:t>
            </a:r>
            <a:endParaRPr lang="sv-SE" sz="2800" dirty="0"/>
          </a:p>
        </p:txBody>
      </p:sp>
      <p:sp>
        <p:nvSpPr>
          <p:cNvPr id="75" name="Rektangel 74">
            <a:extLst>
              <a:ext uri="{FF2B5EF4-FFF2-40B4-BE49-F238E27FC236}">
                <a16:creationId xmlns:a16="http://schemas.microsoft.com/office/drawing/2014/main" id="{4FD8519C-3D4D-8221-4CDB-02D368A36E59}"/>
              </a:ext>
            </a:extLst>
          </p:cNvPr>
          <p:cNvSpPr/>
          <p:nvPr/>
        </p:nvSpPr>
        <p:spPr>
          <a:xfrm>
            <a:off x="3633318" y="2542453"/>
            <a:ext cx="874153" cy="67567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dirty="0"/>
              <a:t>37.5%</a:t>
            </a:r>
            <a:endParaRPr lang="sv-SE" sz="2800" dirty="0"/>
          </a:p>
        </p:txBody>
      </p:sp>
      <p:sp>
        <p:nvSpPr>
          <p:cNvPr id="76" name="Rektangel 75">
            <a:extLst>
              <a:ext uri="{FF2B5EF4-FFF2-40B4-BE49-F238E27FC236}">
                <a16:creationId xmlns:a16="http://schemas.microsoft.com/office/drawing/2014/main" id="{E8D32D89-725F-90B3-3B76-AE97B840C924}"/>
              </a:ext>
            </a:extLst>
          </p:cNvPr>
          <p:cNvSpPr/>
          <p:nvPr/>
        </p:nvSpPr>
        <p:spPr>
          <a:xfrm>
            <a:off x="8769456" y="1828801"/>
            <a:ext cx="2183888" cy="72233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800" dirty="0" err="1"/>
              <a:t>Shots</a:t>
            </a:r>
            <a:r>
              <a:rPr lang="sv-SE" sz="2800" dirty="0"/>
              <a:t>: 267</a:t>
            </a:r>
          </a:p>
        </p:txBody>
      </p:sp>
      <p:grpSp>
        <p:nvGrpSpPr>
          <p:cNvPr id="82" name="Grupp 81">
            <a:extLst>
              <a:ext uri="{FF2B5EF4-FFF2-40B4-BE49-F238E27FC236}">
                <a16:creationId xmlns:a16="http://schemas.microsoft.com/office/drawing/2014/main" id="{34A0A9A9-8FCD-9439-91C9-BDE95002C6C3}"/>
              </a:ext>
            </a:extLst>
          </p:cNvPr>
          <p:cNvGrpSpPr/>
          <p:nvPr/>
        </p:nvGrpSpPr>
        <p:grpSpPr>
          <a:xfrm>
            <a:off x="7046086" y="2387730"/>
            <a:ext cx="5080304" cy="3386869"/>
            <a:chOff x="2728086" y="2390397"/>
            <a:chExt cx="5080304" cy="3386869"/>
          </a:xfrm>
        </p:grpSpPr>
        <p:pic>
          <p:nvPicPr>
            <p:cNvPr id="83" name="Bildobjekt 82" descr="En bild som visar diagram, cirkeldiagram&#10;&#10;Automatiskt genererad beskrivning">
              <a:extLst>
                <a:ext uri="{FF2B5EF4-FFF2-40B4-BE49-F238E27FC236}">
                  <a16:creationId xmlns:a16="http://schemas.microsoft.com/office/drawing/2014/main" id="{01386F0D-80CB-5C00-F39F-61AEB0B5070E}"/>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728086" y="2390397"/>
              <a:ext cx="5080304" cy="3386869"/>
            </a:xfrm>
            <a:prstGeom prst="rect">
              <a:avLst/>
            </a:prstGeom>
          </p:spPr>
        </p:pic>
        <p:sp>
          <p:nvSpPr>
            <p:cNvPr id="84" name="Rektangel 83">
              <a:extLst>
                <a:ext uri="{FF2B5EF4-FFF2-40B4-BE49-F238E27FC236}">
                  <a16:creationId xmlns:a16="http://schemas.microsoft.com/office/drawing/2014/main" id="{4F895AE0-CA61-9C38-7CFE-8D348EA46B7C}"/>
                </a:ext>
              </a:extLst>
            </p:cNvPr>
            <p:cNvSpPr/>
            <p:nvPr/>
          </p:nvSpPr>
          <p:spPr>
            <a:xfrm>
              <a:off x="5367075" y="3486047"/>
              <a:ext cx="1321483" cy="675671"/>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dirty="0"/>
                <a:t>37 </a:t>
              </a:r>
              <a:r>
                <a:rPr lang="sv-SE" sz="2000" dirty="0" err="1"/>
                <a:t>Goals</a:t>
              </a:r>
              <a:endParaRPr lang="sv-SE" sz="2000" dirty="0"/>
            </a:p>
          </p:txBody>
        </p:sp>
        <p:sp>
          <p:nvSpPr>
            <p:cNvPr id="85" name="Rektangel 84">
              <a:extLst>
                <a:ext uri="{FF2B5EF4-FFF2-40B4-BE49-F238E27FC236}">
                  <a16:creationId xmlns:a16="http://schemas.microsoft.com/office/drawing/2014/main" id="{51D3019B-ACE4-0DE5-1333-42DD4AE91DDC}"/>
                </a:ext>
              </a:extLst>
            </p:cNvPr>
            <p:cNvSpPr/>
            <p:nvPr/>
          </p:nvSpPr>
          <p:spPr>
            <a:xfrm>
              <a:off x="4043062" y="3464597"/>
              <a:ext cx="1095482" cy="67567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a:t>230 </a:t>
              </a:r>
              <a:r>
                <a:rPr lang="sv-SE" sz="2000" dirty="0" err="1"/>
                <a:t>missed</a:t>
              </a:r>
              <a:endParaRPr lang="sv-SE" sz="2800" dirty="0"/>
            </a:p>
          </p:txBody>
        </p:sp>
      </p:grpSp>
      <p:sp>
        <p:nvSpPr>
          <p:cNvPr id="86" name="Rektangel 85">
            <a:extLst>
              <a:ext uri="{FF2B5EF4-FFF2-40B4-BE49-F238E27FC236}">
                <a16:creationId xmlns:a16="http://schemas.microsoft.com/office/drawing/2014/main" id="{01E60F68-AFD7-3800-CE33-6F0C4E6AF32B}"/>
              </a:ext>
            </a:extLst>
          </p:cNvPr>
          <p:cNvSpPr/>
          <p:nvPr/>
        </p:nvSpPr>
        <p:spPr>
          <a:xfrm>
            <a:off x="10399294" y="2539796"/>
            <a:ext cx="1156159" cy="67567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dirty="0"/>
              <a:t>62.5%</a:t>
            </a:r>
            <a:endParaRPr lang="sv-SE" sz="2800" dirty="0"/>
          </a:p>
        </p:txBody>
      </p:sp>
      <p:sp>
        <p:nvSpPr>
          <p:cNvPr id="87" name="Rektangel 86">
            <a:extLst>
              <a:ext uri="{FF2B5EF4-FFF2-40B4-BE49-F238E27FC236}">
                <a16:creationId xmlns:a16="http://schemas.microsoft.com/office/drawing/2014/main" id="{5F566104-5570-1830-3F1B-AF9DB83C5B70}"/>
              </a:ext>
            </a:extLst>
          </p:cNvPr>
          <p:cNvSpPr/>
          <p:nvPr/>
        </p:nvSpPr>
        <p:spPr>
          <a:xfrm>
            <a:off x="7951318" y="2539786"/>
            <a:ext cx="874153" cy="67567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dirty="0"/>
              <a:t>37.5%</a:t>
            </a:r>
            <a:endParaRPr lang="sv-SE" sz="2800" dirty="0"/>
          </a:p>
        </p:txBody>
      </p:sp>
      <p:sp>
        <p:nvSpPr>
          <p:cNvPr id="88" name="Rektangel 87">
            <a:extLst>
              <a:ext uri="{FF2B5EF4-FFF2-40B4-BE49-F238E27FC236}">
                <a16:creationId xmlns:a16="http://schemas.microsoft.com/office/drawing/2014/main" id="{4D147766-9C79-C276-3278-EDB99E63E85A}"/>
              </a:ext>
            </a:extLst>
          </p:cNvPr>
          <p:cNvSpPr/>
          <p:nvPr/>
        </p:nvSpPr>
        <p:spPr>
          <a:xfrm>
            <a:off x="3730023" y="5519731"/>
            <a:ext cx="3057476" cy="72233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err="1"/>
              <a:t>PowerPlay</a:t>
            </a:r>
            <a:r>
              <a:rPr lang="sv-SE" sz="2800" dirty="0"/>
              <a:t>: 20</a:t>
            </a:r>
          </a:p>
        </p:txBody>
      </p:sp>
      <p:grpSp>
        <p:nvGrpSpPr>
          <p:cNvPr id="89" name="Grupp 88">
            <a:extLst>
              <a:ext uri="{FF2B5EF4-FFF2-40B4-BE49-F238E27FC236}">
                <a16:creationId xmlns:a16="http://schemas.microsoft.com/office/drawing/2014/main" id="{9DA84D2E-4F41-7678-60E0-EC9270F2B8E3}"/>
              </a:ext>
            </a:extLst>
          </p:cNvPr>
          <p:cNvGrpSpPr/>
          <p:nvPr/>
        </p:nvGrpSpPr>
        <p:grpSpPr>
          <a:xfrm>
            <a:off x="2725054" y="6067905"/>
            <a:ext cx="5080304" cy="3386869"/>
            <a:chOff x="2728086" y="2390397"/>
            <a:chExt cx="5080304" cy="3386869"/>
          </a:xfrm>
        </p:grpSpPr>
        <p:pic>
          <p:nvPicPr>
            <p:cNvPr id="90" name="Bildobjekt 89" descr="En bild som visar diagram, cirkeldiagram&#10;&#10;Automatiskt genererad beskrivning">
              <a:extLst>
                <a:ext uri="{FF2B5EF4-FFF2-40B4-BE49-F238E27FC236}">
                  <a16:creationId xmlns:a16="http://schemas.microsoft.com/office/drawing/2014/main" id="{B7907BFF-3AF2-968D-89C2-4ADC7D99B6E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728086" y="2390397"/>
              <a:ext cx="5080304" cy="3386869"/>
            </a:xfrm>
            <a:prstGeom prst="rect">
              <a:avLst/>
            </a:prstGeom>
          </p:spPr>
        </p:pic>
        <p:sp>
          <p:nvSpPr>
            <p:cNvPr id="91" name="Rektangel 90">
              <a:extLst>
                <a:ext uri="{FF2B5EF4-FFF2-40B4-BE49-F238E27FC236}">
                  <a16:creationId xmlns:a16="http://schemas.microsoft.com/office/drawing/2014/main" id="{992BCDD9-C24D-F756-9616-7A310B414971}"/>
                </a:ext>
              </a:extLst>
            </p:cNvPr>
            <p:cNvSpPr/>
            <p:nvPr/>
          </p:nvSpPr>
          <p:spPr>
            <a:xfrm>
              <a:off x="5367075" y="3486047"/>
              <a:ext cx="1321483" cy="675671"/>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dirty="0"/>
                <a:t>5 </a:t>
              </a:r>
              <a:r>
                <a:rPr lang="sv-SE" sz="2000" dirty="0" err="1"/>
                <a:t>Killed</a:t>
              </a:r>
              <a:endParaRPr lang="sv-SE" sz="2000" dirty="0"/>
            </a:p>
          </p:txBody>
        </p:sp>
        <p:sp>
          <p:nvSpPr>
            <p:cNvPr id="92" name="Rektangel 91">
              <a:extLst>
                <a:ext uri="{FF2B5EF4-FFF2-40B4-BE49-F238E27FC236}">
                  <a16:creationId xmlns:a16="http://schemas.microsoft.com/office/drawing/2014/main" id="{F69B000D-6B22-DAC3-D249-17FA11B55CB1}"/>
                </a:ext>
              </a:extLst>
            </p:cNvPr>
            <p:cNvSpPr/>
            <p:nvPr/>
          </p:nvSpPr>
          <p:spPr>
            <a:xfrm>
              <a:off x="4043062" y="3464597"/>
              <a:ext cx="1095482" cy="67567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a:t>15 </a:t>
              </a:r>
              <a:r>
                <a:rPr lang="sv-SE" sz="2000" dirty="0" err="1"/>
                <a:t>Goals</a:t>
              </a:r>
              <a:endParaRPr lang="sv-SE" sz="2800" dirty="0"/>
            </a:p>
          </p:txBody>
        </p:sp>
      </p:grpSp>
      <p:sp>
        <p:nvSpPr>
          <p:cNvPr id="93" name="Rektangel 92">
            <a:extLst>
              <a:ext uri="{FF2B5EF4-FFF2-40B4-BE49-F238E27FC236}">
                <a16:creationId xmlns:a16="http://schemas.microsoft.com/office/drawing/2014/main" id="{78B8EF5F-4AAF-8D7D-A26A-986D9C799CE8}"/>
              </a:ext>
            </a:extLst>
          </p:cNvPr>
          <p:cNvSpPr/>
          <p:nvPr/>
        </p:nvSpPr>
        <p:spPr>
          <a:xfrm>
            <a:off x="6078262" y="6219971"/>
            <a:ext cx="1156159" cy="67567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dirty="0"/>
              <a:t>25%</a:t>
            </a:r>
            <a:endParaRPr lang="sv-SE" sz="2800" dirty="0"/>
          </a:p>
        </p:txBody>
      </p:sp>
      <p:sp>
        <p:nvSpPr>
          <p:cNvPr id="94" name="Rektangel 93">
            <a:extLst>
              <a:ext uri="{FF2B5EF4-FFF2-40B4-BE49-F238E27FC236}">
                <a16:creationId xmlns:a16="http://schemas.microsoft.com/office/drawing/2014/main" id="{E0677F7D-8B61-CA05-164B-A6341BF6EFBE}"/>
              </a:ext>
            </a:extLst>
          </p:cNvPr>
          <p:cNvSpPr/>
          <p:nvPr/>
        </p:nvSpPr>
        <p:spPr>
          <a:xfrm>
            <a:off x="3630286" y="6219961"/>
            <a:ext cx="874153" cy="67567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dirty="0"/>
              <a:t>75%</a:t>
            </a:r>
            <a:endParaRPr lang="sv-SE" sz="2800" dirty="0"/>
          </a:p>
        </p:txBody>
      </p:sp>
      <p:sp>
        <p:nvSpPr>
          <p:cNvPr id="95" name="Rektangel 94">
            <a:extLst>
              <a:ext uri="{FF2B5EF4-FFF2-40B4-BE49-F238E27FC236}">
                <a16:creationId xmlns:a16="http://schemas.microsoft.com/office/drawing/2014/main" id="{EFDE304C-7580-3D19-91D8-D9165ABF3BC4}"/>
              </a:ext>
            </a:extLst>
          </p:cNvPr>
          <p:cNvSpPr/>
          <p:nvPr/>
        </p:nvSpPr>
        <p:spPr>
          <a:xfrm>
            <a:off x="7895868" y="5519731"/>
            <a:ext cx="3057476" cy="72233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err="1"/>
              <a:t>Shots</a:t>
            </a:r>
            <a:r>
              <a:rPr lang="sv-SE" sz="2800" dirty="0"/>
              <a:t> </a:t>
            </a:r>
            <a:r>
              <a:rPr lang="sv-SE" sz="2800" dirty="0" err="1"/>
              <a:t>against</a:t>
            </a:r>
            <a:r>
              <a:rPr lang="sv-SE" sz="2800" dirty="0"/>
              <a:t>: 1273</a:t>
            </a:r>
          </a:p>
        </p:txBody>
      </p:sp>
      <p:grpSp>
        <p:nvGrpSpPr>
          <p:cNvPr id="96" name="Grupp 95">
            <a:extLst>
              <a:ext uri="{FF2B5EF4-FFF2-40B4-BE49-F238E27FC236}">
                <a16:creationId xmlns:a16="http://schemas.microsoft.com/office/drawing/2014/main" id="{2FE379E7-87B3-043F-B023-B401B786C7CD}"/>
              </a:ext>
            </a:extLst>
          </p:cNvPr>
          <p:cNvGrpSpPr/>
          <p:nvPr/>
        </p:nvGrpSpPr>
        <p:grpSpPr>
          <a:xfrm>
            <a:off x="6890899" y="6067905"/>
            <a:ext cx="5080304" cy="3386869"/>
            <a:chOff x="2728086" y="2390397"/>
            <a:chExt cx="5080304" cy="3386869"/>
          </a:xfrm>
        </p:grpSpPr>
        <p:pic>
          <p:nvPicPr>
            <p:cNvPr id="97" name="Bildobjekt 96" descr="En bild som visar diagram, cirkeldiagram&#10;&#10;Automatiskt genererad beskrivning">
              <a:extLst>
                <a:ext uri="{FF2B5EF4-FFF2-40B4-BE49-F238E27FC236}">
                  <a16:creationId xmlns:a16="http://schemas.microsoft.com/office/drawing/2014/main" id="{769C6FD7-A1AD-627D-B3A7-FE2A136A1029}"/>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728086" y="2390397"/>
              <a:ext cx="5080304" cy="3386869"/>
            </a:xfrm>
            <a:prstGeom prst="rect">
              <a:avLst/>
            </a:prstGeom>
          </p:spPr>
        </p:pic>
        <p:sp>
          <p:nvSpPr>
            <p:cNvPr id="98" name="Rektangel 97">
              <a:extLst>
                <a:ext uri="{FF2B5EF4-FFF2-40B4-BE49-F238E27FC236}">
                  <a16:creationId xmlns:a16="http://schemas.microsoft.com/office/drawing/2014/main" id="{0A53CA40-F0DB-C12E-8B69-91BE6301C056}"/>
                </a:ext>
              </a:extLst>
            </p:cNvPr>
            <p:cNvSpPr/>
            <p:nvPr/>
          </p:nvSpPr>
          <p:spPr>
            <a:xfrm>
              <a:off x="5367075" y="3486047"/>
              <a:ext cx="1321483" cy="675671"/>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dirty="0"/>
                <a:t>1398 Saves</a:t>
              </a:r>
            </a:p>
          </p:txBody>
        </p:sp>
        <p:sp>
          <p:nvSpPr>
            <p:cNvPr id="99" name="Rektangel 98">
              <a:extLst>
                <a:ext uri="{FF2B5EF4-FFF2-40B4-BE49-F238E27FC236}">
                  <a16:creationId xmlns:a16="http://schemas.microsoft.com/office/drawing/2014/main" id="{3E98B0CD-AE3B-8C84-83AE-17DACE916E59}"/>
                </a:ext>
              </a:extLst>
            </p:cNvPr>
            <p:cNvSpPr/>
            <p:nvPr/>
          </p:nvSpPr>
          <p:spPr>
            <a:xfrm>
              <a:off x="4043062" y="3464597"/>
              <a:ext cx="1095482" cy="67567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a:t>126 </a:t>
              </a:r>
              <a:r>
                <a:rPr lang="sv-SE" sz="2000" dirty="0" err="1"/>
                <a:t>Goals</a:t>
              </a:r>
              <a:endParaRPr lang="sv-SE" sz="2800" dirty="0"/>
            </a:p>
          </p:txBody>
        </p:sp>
      </p:grpSp>
      <p:sp>
        <p:nvSpPr>
          <p:cNvPr id="100" name="Rektangel 99">
            <a:extLst>
              <a:ext uri="{FF2B5EF4-FFF2-40B4-BE49-F238E27FC236}">
                <a16:creationId xmlns:a16="http://schemas.microsoft.com/office/drawing/2014/main" id="{377078C0-774F-1489-6369-2406A75AC82C}"/>
              </a:ext>
            </a:extLst>
          </p:cNvPr>
          <p:cNvSpPr/>
          <p:nvPr/>
        </p:nvSpPr>
        <p:spPr>
          <a:xfrm>
            <a:off x="10244107" y="6219971"/>
            <a:ext cx="1156159" cy="67567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dirty="0"/>
              <a:t>62.5%</a:t>
            </a:r>
            <a:endParaRPr lang="sv-SE" sz="2800" dirty="0"/>
          </a:p>
        </p:txBody>
      </p:sp>
      <p:sp>
        <p:nvSpPr>
          <p:cNvPr id="101" name="Rektangel 100">
            <a:extLst>
              <a:ext uri="{FF2B5EF4-FFF2-40B4-BE49-F238E27FC236}">
                <a16:creationId xmlns:a16="http://schemas.microsoft.com/office/drawing/2014/main" id="{4CBB2C87-3F2A-2E72-1F02-2FEF20217BA1}"/>
              </a:ext>
            </a:extLst>
          </p:cNvPr>
          <p:cNvSpPr/>
          <p:nvPr/>
        </p:nvSpPr>
        <p:spPr>
          <a:xfrm>
            <a:off x="7796131" y="6219961"/>
            <a:ext cx="874153" cy="675670"/>
          </a:xfrm>
          <a:prstGeom prst="rect">
            <a:avLst/>
          </a:prstGeom>
          <a:no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dirty="0"/>
              <a:t>37.5%</a:t>
            </a:r>
            <a:endParaRPr lang="sv-SE" sz="2800" dirty="0"/>
          </a:p>
        </p:txBody>
      </p:sp>
    </p:spTree>
    <p:extLst>
      <p:ext uri="{BB962C8B-B14F-4D97-AF65-F5344CB8AC3E}">
        <p14:creationId xmlns:p14="http://schemas.microsoft.com/office/powerpoint/2010/main" val="176304133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4B44EBA5-1B38-0BA4-1BD8-9CF34EFF0A0A}"/>
              </a:ext>
            </a:extLst>
          </p:cNvPr>
          <p:cNvSpPr/>
          <p:nvPr/>
        </p:nvSpPr>
        <p:spPr>
          <a:xfrm flipV="1">
            <a:off x="-1" y="-9"/>
            <a:ext cx="12191124"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upp 29">
            <a:extLst>
              <a:ext uri="{FF2B5EF4-FFF2-40B4-BE49-F238E27FC236}">
                <a16:creationId xmlns:a16="http://schemas.microsoft.com/office/drawing/2014/main" id="{ACD4011F-7054-E31C-AF1C-1BBB698058F6}"/>
              </a:ext>
            </a:extLst>
          </p:cNvPr>
          <p:cNvGrpSpPr/>
          <p:nvPr/>
        </p:nvGrpSpPr>
        <p:grpSpPr>
          <a:xfrm>
            <a:off x="218227" y="6310065"/>
            <a:ext cx="1586606" cy="467992"/>
            <a:chOff x="218227" y="6310065"/>
            <a:chExt cx="1586606" cy="467992"/>
          </a:xfrm>
        </p:grpSpPr>
        <p:sp>
          <p:nvSpPr>
            <p:cNvPr id="31" name="Rectangle: Rounded Corners 47">
              <a:hlinkClick r:id="rId2" action="ppaction://hlinksldjump"/>
              <a:extLst>
                <a:ext uri="{FF2B5EF4-FFF2-40B4-BE49-F238E27FC236}">
                  <a16:creationId xmlns:a16="http://schemas.microsoft.com/office/drawing/2014/main" id="{4A1589AE-00CB-8409-448E-FBEE6FCCE0B1}"/>
                </a:ext>
              </a:extLst>
            </p:cNvPr>
            <p:cNvSpPr/>
            <p:nvPr/>
          </p:nvSpPr>
          <p:spPr>
            <a:xfrm rot="10800000" flipV="1">
              <a:off x="218227" y="6310065"/>
              <a:ext cx="1586606" cy="4679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Logout</a:t>
              </a:r>
              <a:endParaRPr lang="en-US" dirty="0"/>
            </a:p>
          </p:txBody>
        </p:sp>
        <p:pic>
          <p:nvPicPr>
            <p:cNvPr id="32" name="Bild 31" descr="Ingång med hel fyllning">
              <a:extLst>
                <a:ext uri="{FF2B5EF4-FFF2-40B4-BE49-F238E27FC236}">
                  <a16:creationId xmlns:a16="http://schemas.microsoft.com/office/drawing/2014/main" id="{57EE2A32-0412-9C35-E086-D46DA5A0D1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227" y="6383460"/>
              <a:ext cx="321202" cy="321202"/>
            </a:xfrm>
            <a:prstGeom prst="rect">
              <a:avLst/>
            </a:prstGeom>
          </p:spPr>
        </p:pic>
      </p:grpSp>
      <p:grpSp>
        <p:nvGrpSpPr>
          <p:cNvPr id="33" name="Grupp 32">
            <a:extLst>
              <a:ext uri="{FF2B5EF4-FFF2-40B4-BE49-F238E27FC236}">
                <a16:creationId xmlns:a16="http://schemas.microsoft.com/office/drawing/2014/main" id="{7119AD21-9C84-ED40-CB95-12DB3243DF7A}"/>
              </a:ext>
            </a:extLst>
          </p:cNvPr>
          <p:cNvGrpSpPr/>
          <p:nvPr/>
        </p:nvGrpSpPr>
        <p:grpSpPr>
          <a:xfrm>
            <a:off x="217348" y="713560"/>
            <a:ext cx="1587485" cy="369323"/>
            <a:chOff x="217348" y="713560"/>
            <a:chExt cx="1587485" cy="369323"/>
          </a:xfrm>
        </p:grpSpPr>
        <p:sp>
          <p:nvSpPr>
            <p:cNvPr id="34" name="textruta 33">
              <a:hlinkClick r:id="rId5" action="ppaction://hlinksldjump"/>
              <a:extLst>
                <a:ext uri="{FF2B5EF4-FFF2-40B4-BE49-F238E27FC236}">
                  <a16:creationId xmlns:a16="http://schemas.microsoft.com/office/drawing/2014/main" id="{658DF3B6-E007-B319-36B5-496625F0DE38}"/>
                </a:ext>
              </a:extLst>
            </p:cNvPr>
            <p:cNvSpPr txBox="1"/>
            <p:nvPr/>
          </p:nvSpPr>
          <p:spPr>
            <a:xfrm>
              <a:off x="539428" y="713560"/>
              <a:ext cx="1265405" cy="369323"/>
            </a:xfrm>
            <a:prstGeom prst="rect">
              <a:avLst/>
            </a:prstGeom>
            <a:noFill/>
          </p:spPr>
          <p:txBody>
            <a:bodyPr wrap="square" rtlCol="0">
              <a:spAutoFit/>
            </a:bodyPr>
            <a:lstStyle/>
            <a:p>
              <a:r>
                <a:rPr lang="sv-SE" dirty="0">
                  <a:solidFill>
                    <a:schemeClr val="bg1"/>
                  </a:solidFill>
                </a:rPr>
                <a:t>Team</a:t>
              </a:r>
            </a:p>
          </p:txBody>
        </p:sp>
        <p:pic>
          <p:nvPicPr>
            <p:cNvPr id="35" name="Bild 34" descr="Ishockey med hel fyllning">
              <a:hlinkClick r:id="rId5" action="ppaction://hlinksldjump"/>
              <a:extLst>
                <a:ext uri="{FF2B5EF4-FFF2-40B4-BE49-F238E27FC236}">
                  <a16:creationId xmlns:a16="http://schemas.microsoft.com/office/drawing/2014/main" id="{B263B367-32D8-9577-275D-0DFC4F2E7B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7348" y="737303"/>
              <a:ext cx="321203" cy="321203"/>
            </a:xfrm>
            <a:prstGeom prst="rect">
              <a:avLst/>
            </a:prstGeom>
          </p:spPr>
        </p:pic>
      </p:grpSp>
      <p:grpSp>
        <p:nvGrpSpPr>
          <p:cNvPr id="36" name="Grupp 35">
            <a:extLst>
              <a:ext uri="{FF2B5EF4-FFF2-40B4-BE49-F238E27FC236}">
                <a16:creationId xmlns:a16="http://schemas.microsoft.com/office/drawing/2014/main" id="{876AC0CC-1895-AC8E-4DD2-2CD6F09CD668}"/>
              </a:ext>
            </a:extLst>
          </p:cNvPr>
          <p:cNvGrpSpPr/>
          <p:nvPr/>
        </p:nvGrpSpPr>
        <p:grpSpPr>
          <a:xfrm>
            <a:off x="217347" y="1225655"/>
            <a:ext cx="1980421" cy="369323"/>
            <a:chOff x="217347" y="1225655"/>
            <a:chExt cx="1980421" cy="369323"/>
          </a:xfrm>
        </p:grpSpPr>
        <p:sp>
          <p:nvSpPr>
            <p:cNvPr id="37" name="textruta 36">
              <a:hlinkClick r:id="rId8" action="ppaction://hlinksldjump"/>
              <a:extLst>
                <a:ext uri="{FF2B5EF4-FFF2-40B4-BE49-F238E27FC236}">
                  <a16:creationId xmlns:a16="http://schemas.microsoft.com/office/drawing/2014/main" id="{EB800852-CD73-5B9F-6E98-25376CB18E56}"/>
                </a:ext>
              </a:extLst>
            </p:cNvPr>
            <p:cNvSpPr txBox="1"/>
            <p:nvPr/>
          </p:nvSpPr>
          <p:spPr>
            <a:xfrm>
              <a:off x="539429" y="1225655"/>
              <a:ext cx="1658339" cy="369323"/>
            </a:xfrm>
            <a:prstGeom prst="rect">
              <a:avLst/>
            </a:prstGeom>
            <a:noFill/>
          </p:spPr>
          <p:txBody>
            <a:bodyPr wrap="square" rtlCol="0">
              <a:spAutoFit/>
            </a:bodyPr>
            <a:lstStyle/>
            <a:p>
              <a:r>
                <a:rPr lang="sv-SE" dirty="0" err="1">
                  <a:solidFill>
                    <a:schemeClr val="bg1"/>
                  </a:solidFill>
                </a:rPr>
                <a:t>Manage</a:t>
              </a:r>
              <a:r>
                <a:rPr lang="sv-SE" dirty="0">
                  <a:solidFill>
                    <a:schemeClr val="bg1"/>
                  </a:solidFill>
                </a:rPr>
                <a:t> </a:t>
              </a:r>
              <a:r>
                <a:rPr lang="sv-SE" dirty="0" err="1">
                  <a:solidFill>
                    <a:schemeClr val="bg1"/>
                  </a:solidFill>
                </a:rPr>
                <a:t>players</a:t>
              </a:r>
              <a:endParaRPr lang="sv-SE" dirty="0">
                <a:solidFill>
                  <a:schemeClr val="bg1"/>
                </a:solidFill>
              </a:endParaRPr>
            </a:p>
          </p:txBody>
        </p:sp>
        <p:pic>
          <p:nvPicPr>
            <p:cNvPr id="38" name="Bild 37" descr="Hantel med hel fyllning">
              <a:hlinkClick r:id="rId8" action="ppaction://hlinksldjump"/>
              <a:extLst>
                <a:ext uri="{FF2B5EF4-FFF2-40B4-BE49-F238E27FC236}">
                  <a16:creationId xmlns:a16="http://schemas.microsoft.com/office/drawing/2014/main" id="{AEC8192C-624E-17E3-72FE-DD507CF8AF0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7347" y="1249714"/>
              <a:ext cx="321204" cy="321204"/>
            </a:xfrm>
            <a:prstGeom prst="rect">
              <a:avLst/>
            </a:prstGeom>
          </p:spPr>
        </p:pic>
      </p:grpSp>
      <p:grpSp>
        <p:nvGrpSpPr>
          <p:cNvPr id="39" name="Grupp 38">
            <a:extLst>
              <a:ext uri="{FF2B5EF4-FFF2-40B4-BE49-F238E27FC236}">
                <a16:creationId xmlns:a16="http://schemas.microsoft.com/office/drawing/2014/main" id="{D69E2B6B-7029-A189-F2A1-EE47F5E381BC}"/>
              </a:ext>
            </a:extLst>
          </p:cNvPr>
          <p:cNvGrpSpPr/>
          <p:nvPr/>
        </p:nvGrpSpPr>
        <p:grpSpPr>
          <a:xfrm>
            <a:off x="217347" y="1739025"/>
            <a:ext cx="1586609" cy="369323"/>
            <a:chOff x="217347" y="1739025"/>
            <a:chExt cx="1586609" cy="369323"/>
          </a:xfrm>
        </p:grpSpPr>
        <p:sp>
          <p:nvSpPr>
            <p:cNvPr id="40" name="textruta 39">
              <a:hlinkClick r:id="rId11" action="ppaction://hlinksldjump"/>
              <a:extLst>
                <a:ext uri="{FF2B5EF4-FFF2-40B4-BE49-F238E27FC236}">
                  <a16:creationId xmlns:a16="http://schemas.microsoft.com/office/drawing/2014/main" id="{11DFFFFF-0DC8-0B85-42B1-1B77A75B0EB3}"/>
                </a:ext>
              </a:extLst>
            </p:cNvPr>
            <p:cNvSpPr txBox="1"/>
            <p:nvPr/>
          </p:nvSpPr>
          <p:spPr>
            <a:xfrm>
              <a:off x="538551" y="1739025"/>
              <a:ext cx="1265405" cy="369323"/>
            </a:xfrm>
            <a:prstGeom prst="rect">
              <a:avLst/>
            </a:prstGeom>
            <a:noFill/>
          </p:spPr>
          <p:txBody>
            <a:bodyPr wrap="square" rtlCol="0">
              <a:spAutoFit/>
            </a:bodyPr>
            <a:lstStyle/>
            <a:p>
              <a:r>
                <a:rPr lang="sv-SE" dirty="0">
                  <a:solidFill>
                    <a:schemeClr val="bg1"/>
                  </a:solidFill>
                </a:rPr>
                <a:t>Market</a:t>
              </a:r>
            </a:p>
          </p:txBody>
        </p:sp>
        <p:pic>
          <p:nvPicPr>
            <p:cNvPr id="41" name="Bild 40" descr="Pengar med hel fyllning">
              <a:hlinkClick r:id="rId11" action="ppaction://hlinksldjump"/>
              <a:extLst>
                <a:ext uri="{FF2B5EF4-FFF2-40B4-BE49-F238E27FC236}">
                  <a16:creationId xmlns:a16="http://schemas.microsoft.com/office/drawing/2014/main" id="{249A07FC-1998-98E8-DFAC-BAA056B170A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7347" y="1763084"/>
              <a:ext cx="321203" cy="321203"/>
            </a:xfrm>
            <a:prstGeom prst="rect">
              <a:avLst/>
            </a:prstGeom>
          </p:spPr>
        </p:pic>
      </p:grpSp>
      <p:grpSp>
        <p:nvGrpSpPr>
          <p:cNvPr id="42" name="Grupp 41">
            <a:extLst>
              <a:ext uri="{FF2B5EF4-FFF2-40B4-BE49-F238E27FC236}">
                <a16:creationId xmlns:a16="http://schemas.microsoft.com/office/drawing/2014/main" id="{A2C4361A-3D19-C93F-695F-E4A1683ECAB8}"/>
              </a:ext>
            </a:extLst>
          </p:cNvPr>
          <p:cNvGrpSpPr/>
          <p:nvPr/>
        </p:nvGrpSpPr>
        <p:grpSpPr>
          <a:xfrm>
            <a:off x="218226" y="139105"/>
            <a:ext cx="1176558" cy="376447"/>
            <a:chOff x="218226" y="139105"/>
            <a:chExt cx="1176558" cy="376447"/>
          </a:xfrm>
        </p:grpSpPr>
        <p:pic>
          <p:nvPicPr>
            <p:cNvPr id="43" name="Bild 42" descr="Hem med hel fyllning">
              <a:hlinkClick r:id="rId14" action="ppaction://hlinksldjump"/>
              <a:extLst>
                <a:ext uri="{FF2B5EF4-FFF2-40B4-BE49-F238E27FC236}">
                  <a16:creationId xmlns:a16="http://schemas.microsoft.com/office/drawing/2014/main" id="{27DE763F-DFE3-41C2-9C84-28418E15268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18226" y="139105"/>
              <a:ext cx="321203" cy="321203"/>
            </a:xfrm>
            <a:prstGeom prst="rect">
              <a:avLst/>
            </a:prstGeom>
          </p:spPr>
        </p:pic>
        <p:sp>
          <p:nvSpPr>
            <p:cNvPr id="44" name="textruta 43">
              <a:hlinkClick r:id="rId14" action="ppaction://hlinksldjump"/>
              <a:extLst>
                <a:ext uri="{FF2B5EF4-FFF2-40B4-BE49-F238E27FC236}">
                  <a16:creationId xmlns:a16="http://schemas.microsoft.com/office/drawing/2014/main" id="{A6DF2631-4271-E190-1827-A20203317A72}"/>
                </a:ext>
              </a:extLst>
            </p:cNvPr>
            <p:cNvSpPr txBox="1"/>
            <p:nvPr/>
          </p:nvSpPr>
          <p:spPr>
            <a:xfrm>
              <a:off x="538550" y="146220"/>
              <a:ext cx="856234" cy="369332"/>
            </a:xfrm>
            <a:prstGeom prst="rect">
              <a:avLst/>
            </a:prstGeom>
            <a:noFill/>
          </p:spPr>
          <p:txBody>
            <a:bodyPr wrap="square" rtlCol="0">
              <a:spAutoFit/>
            </a:bodyPr>
            <a:lstStyle/>
            <a:p>
              <a:r>
                <a:rPr lang="sv-SE" dirty="0" err="1">
                  <a:solidFill>
                    <a:schemeClr val="bg1"/>
                  </a:solidFill>
                </a:rPr>
                <a:t>Home</a:t>
              </a:r>
              <a:endParaRPr lang="sv-SE" dirty="0">
                <a:solidFill>
                  <a:schemeClr val="bg1"/>
                </a:solidFill>
              </a:endParaRPr>
            </a:p>
          </p:txBody>
        </p:sp>
      </p:grpSp>
      <p:grpSp>
        <p:nvGrpSpPr>
          <p:cNvPr id="45" name="Grupp 44">
            <a:extLst>
              <a:ext uri="{FF2B5EF4-FFF2-40B4-BE49-F238E27FC236}">
                <a16:creationId xmlns:a16="http://schemas.microsoft.com/office/drawing/2014/main" id="{2408BA64-C6CD-4371-9D7C-06A33EFF4956}"/>
              </a:ext>
            </a:extLst>
          </p:cNvPr>
          <p:cNvGrpSpPr/>
          <p:nvPr/>
        </p:nvGrpSpPr>
        <p:grpSpPr>
          <a:xfrm>
            <a:off x="217347" y="2450213"/>
            <a:ext cx="1801953" cy="369332"/>
            <a:chOff x="217347" y="2450213"/>
            <a:chExt cx="1801953" cy="369332"/>
          </a:xfrm>
        </p:grpSpPr>
        <p:sp>
          <p:nvSpPr>
            <p:cNvPr id="46" name="textruta 45">
              <a:hlinkClick r:id="rId17" action="ppaction://hlinksldjump"/>
              <a:extLst>
                <a:ext uri="{FF2B5EF4-FFF2-40B4-BE49-F238E27FC236}">
                  <a16:creationId xmlns:a16="http://schemas.microsoft.com/office/drawing/2014/main" id="{A280A683-F427-7333-835C-48B975D43F99}"/>
                </a:ext>
              </a:extLst>
            </p:cNvPr>
            <p:cNvSpPr txBox="1"/>
            <p:nvPr/>
          </p:nvSpPr>
          <p:spPr>
            <a:xfrm>
              <a:off x="538551" y="2450213"/>
              <a:ext cx="1480749" cy="369332"/>
            </a:xfrm>
            <a:prstGeom prst="rect">
              <a:avLst/>
            </a:prstGeom>
            <a:noFill/>
          </p:spPr>
          <p:txBody>
            <a:bodyPr wrap="square" rtlCol="0">
              <a:spAutoFit/>
            </a:bodyPr>
            <a:lstStyle/>
            <a:p>
              <a:r>
                <a:rPr lang="sv-SE" dirty="0" err="1">
                  <a:solidFill>
                    <a:schemeClr val="bg1"/>
                  </a:solidFill>
                </a:rPr>
                <a:t>Leaderboard</a:t>
              </a:r>
              <a:endParaRPr lang="sv-SE" dirty="0">
                <a:solidFill>
                  <a:schemeClr val="bg1"/>
                </a:solidFill>
              </a:endParaRPr>
            </a:p>
          </p:txBody>
        </p:sp>
        <p:pic>
          <p:nvPicPr>
            <p:cNvPr id="47" name="Bild 46" descr="Prispall med hel fyllning">
              <a:hlinkClick r:id="rId17" action="ppaction://hlinksldjump"/>
              <a:extLst>
                <a:ext uri="{FF2B5EF4-FFF2-40B4-BE49-F238E27FC236}">
                  <a16:creationId xmlns:a16="http://schemas.microsoft.com/office/drawing/2014/main" id="{273F34CE-4949-0369-FB37-C89B72C70E0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217347" y="2474272"/>
              <a:ext cx="321203" cy="321203"/>
            </a:xfrm>
            <a:prstGeom prst="rect">
              <a:avLst/>
            </a:prstGeom>
          </p:spPr>
        </p:pic>
      </p:grpSp>
      <p:sp>
        <p:nvSpPr>
          <p:cNvPr id="59" name="Rektangel 58">
            <a:extLst>
              <a:ext uri="{FF2B5EF4-FFF2-40B4-BE49-F238E27FC236}">
                <a16:creationId xmlns:a16="http://schemas.microsoft.com/office/drawing/2014/main" id="{B2B2AF20-6205-1CE6-96EB-F3AB3C7508D0}"/>
              </a:ext>
            </a:extLst>
          </p:cNvPr>
          <p:cNvSpPr/>
          <p:nvPr/>
        </p:nvSpPr>
        <p:spPr>
          <a:xfrm>
            <a:off x="0" y="3410347"/>
            <a:ext cx="2375913" cy="473985"/>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48" name="Grupp 47">
            <a:extLst>
              <a:ext uri="{FF2B5EF4-FFF2-40B4-BE49-F238E27FC236}">
                <a16:creationId xmlns:a16="http://schemas.microsoft.com/office/drawing/2014/main" id="{63B28E45-5F14-BD17-3AA5-F4CC2BCB639D}"/>
              </a:ext>
            </a:extLst>
          </p:cNvPr>
          <p:cNvGrpSpPr/>
          <p:nvPr/>
        </p:nvGrpSpPr>
        <p:grpSpPr>
          <a:xfrm>
            <a:off x="217347" y="2958199"/>
            <a:ext cx="1586609" cy="369332"/>
            <a:chOff x="217347" y="2958199"/>
            <a:chExt cx="1586609" cy="369332"/>
          </a:xfrm>
        </p:grpSpPr>
        <p:sp>
          <p:nvSpPr>
            <p:cNvPr id="49" name="textruta 48">
              <a:hlinkClick r:id="rId20" action="ppaction://hlinksldjump"/>
              <a:extLst>
                <a:ext uri="{FF2B5EF4-FFF2-40B4-BE49-F238E27FC236}">
                  <a16:creationId xmlns:a16="http://schemas.microsoft.com/office/drawing/2014/main" id="{F1079F2C-B812-738C-F7F8-664A92F9EB29}"/>
                </a:ext>
              </a:extLst>
            </p:cNvPr>
            <p:cNvSpPr txBox="1"/>
            <p:nvPr/>
          </p:nvSpPr>
          <p:spPr>
            <a:xfrm>
              <a:off x="538551" y="2958199"/>
              <a:ext cx="1265405" cy="369332"/>
            </a:xfrm>
            <a:prstGeom prst="rect">
              <a:avLst/>
            </a:prstGeom>
            <a:noFill/>
          </p:spPr>
          <p:txBody>
            <a:bodyPr wrap="square" rtlCol="0">
              <a:spAutoFit/>
            </a:bodyPr>
            <a:lstStyle/>
            <a:p>
              <a:r>
                <a:rPr lang="sv-SE" dirty="0" err="1">
                  <a:solidFill>
                    <a:schemeClr val="bg1"/>
                  </a:solidFill>
                </a:rPr>
                <a:t>Statistics</a:t>
              </a:r>
              <a:endParaRPr lang="sv-SE" dirty="0">
                <a:solidFill>
                  <a:schemeClr val="bg1"/>
                </a:solidFill>
              </a:endParaRPr>
            </a:p>
          </p:txBody>
        </p:sp>
        <p:pic>
          <p:nvPicPr>
            <p:cNvPr id="50" name="Bild 49" descr="Stapeldiagram med hel fyllning">
              <a:hlinkClick r:id="rId20" action="ppaction://hlinksldjump"/>
              <a:extLst>
                <a:ext uri="{FF2B5EF4-FFF2-40B4-BE49-F238E27FC236}">
                  <a16:creationId xmlns:a16="http://schemas.microsoft.com/office/drawing/2014/main" id="{D49AB187-8C5C-5B08-7B8D-DF04C010EB6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17347" y="2982258"/>
              <a:ext cx="321203" cy="321203"/>
            </a:xfrm>
            <a:prstGeom prst="rect">
              <a:avLst/>
            </a:prstGeom>
          </p:spPr>
        </p:pic>
      </p:grpSp>
      <p:grpSp>
        <p:nvGrpSpPr>
          <p:cNvPr id="51" name="Grupp 50">
            <a:extLst>
              <a:ext uri="{FF2B5EF4-FFF2-40B4-BE49-F238E27FC236}">
                <a16:creationId xmlns:a16="http://schemas.microsoft.com/office/drawing/2014/main" id="{1BA7287C-8755-AF56-BD47-83D9DFD51B27}"/>
              </a:ext>
            </a:extLst>
          </p:cNvPr>
          <p:cNvGrpSpPr/>
          <p:nvPr/>
        </p:nvGrpSpPr>
        <p:grpSpPr>
          <a:xfrm>
            <a:off x="217347" y="3447508"/>
            <a:ext cx="1586609" cy="369323"/>
            <a:chOff x="217347" y="3447508"/>
            <a:chExt cx="1586609" cy="369323"/>
          </a:xfrm>
        </p:grpSpPr>
        <p:sp>
          <p:nvSpPr>
            <p:cNvPr id="52" name="textruta 51">
              <a:hlinkClick r:id="rId23" action="ppaction://hlinksldjump"/>
              <a:extLst>
                <a:ext uri="{FF2B5EF4-FFF2-40B4-BE49-F238E27FC236}">
                  <a16:creationId xmlns:a16="http://schemas.microsoft.com/office/drawing/2014/main" id="{E4235754-917D-7093-6D86-0303A9E33ABB}"/>
                </a:ext>
              </a:extLst>
            </p:cNvPr>
            <p:cNvSpPr txBox="1"/>
            <p:nvPr/>
          </p:nvSpPr>
          <p:spPr>
            <a:xfrm>
              <a:off x="538551" y="3447508"/>
              <a:ext cx="1265405" cy="369323"/>
            </a:xfrm>
            <a:prstGeom prst="rect">
              <a:avLst/>
            </a:prstGeom>
            <a:noFill/>
          </p:spPr>
          <p:txBody>
            <a:bodyPr wrap="square" rtlCol="0">
              <a:spAutoFit/>
            </a:bodyPr>
            <a:lstStyle/>
            <a:p>
              <a:r>
                <a:rPr lang="sv-SE" dirty="0" err="1">
                  <a:solidFill>
                    <a:srgbClr val="00B0F0"/>
                  </a:solidFill>
                </a:rPr>
                <a:t>History</a:t>
              </a:r>
              <a:endParaRPr lang="sv-SE" dirty="0">
                <a:solidFill>
                  <a:srgbClr val="00B0F0"/>
                </a:solidFill>
              </a:endParaRPr>
            </a:p>
          </p:txBody>
        </p:sp>
        <p:pic>
          <p:nvPicPr>
            <p:cNvPr id="53" name="Bild 52" descr="Timglas 30% med hel fyllning">
              <a:hlinkClick r:id="rId23" action="ppaction://hlinksldjump"/>
              <a:extLst>
                <a:ext uri="{FF2B5EF4-FFF2-40B4-BE49-F238E27FC236}">
                  <a16:creationId xmlns:a16="http://schemas.microsoft.com/office/drawing/2014/main" id="{D166360A-6D2C-454B-1326-C8224EFFD2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217347" y="3471567"/>
              <a:ext cx="321203" cy="321203"/>
            </a:xfrm>
            <a:prstGeom prst="rect">
              <a:avLst/>
            </a:prstGeom>
          </p:spPr>
        </p:pic>
      </p:grpSp>
      <p:sp>
        <p:nvSpPr>
          <p:cNvPr id="54" name="textruta 53">
            <a:extLst>
              <a:ext uri="{FF2B5EF4-FFF2-40B4-BE49-F238E27FC236}">
                <a16:creationId xmlns:a16="http://schemas.microsoft.com/office/drawing/2014/main" id="{58A50ACB-01DF-D05C-07EF-8CD5069F5243}"/>
              </a:ext>
            </a:extLst>
          </p:cNvPr>
          <p:cNvSpPr txBox="1"/>
          <p:nvPr/>
        </p:nvSpPr>
        <p:spPr>
          <a:xfrm>
            <a:off x="0" y="5815815"/>
            <a:ext cx="2373534" cy="400110"/>
          </a:xfrm>
          <a:prstGeom prst="rect">
            <a:avLst/>
          </a:prstGeom>
          <a:noFill/>
        </p:spPr>
        <p:txBody>
          <a:bodyPr wrap="square" rtlCol="0">
            <a:spAutoFit/>
          </a:bodyPr>
          <a:lstStyle/>
          <a:p>
            <a:pPr algn="ctr"/>
            <a:r>
              <a:rPr lang="en-US" sz="2000" dirty="0">
                <a:solidFill>
                  <a:schemeClr val="bg1"/>
                </a:solidFill>
              </a:rPr>
              <a:t>100000 OE</a:t>
            </a:r>
            <a:endParaRPr lang="sv-SE" sz="2000" dirty="0">
              <a:solidFill>
                <a:schemeClr val="bg1"/>
              </a:solidFill>
            </a:endParaRPr>
          </a:p>
        </p:txBody>
      </p:sp>
      <p:cxnSp>
        <p:nvCxnSpPr>
          <p:cNvPr id="55" name="Rak koppling 54">
            <a:extLst>
              <a:ext uri="{FF2B5EF4-FFF2-40B4-BE49-F238E27FC236}">
                <a16:creationId xmlns:a16="http://schemas.microsoft.com/office/drawing/2014/main" id="{7BF97E55-3DD6-34F0-57E2-532618A6E783}"/>
              </a:ext>
            </a:extLst>
          </p:cNvPr>
          <p:cNvCxnSpPr>
            <a:cxnSpLocks/>
          </p:cNvCxnSpPr>
          <p:nvPr/>
        </p:nvCxnSpPr>
        <p:spPr>
          <a:xfrm>
            <a:off x="0" y="570796"/>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Rak koppling 55">
            <a:extLst>
              <a:ext uri="{FF2B5EF4-FFF2-40B4-BE49-F238E27FC236}">
                <a16:creationId xmlns:a16="http://schemas.microsoft.com/office/drawing/2014/main" id="{A04D69DD-26FA-8024-37F3-C22C31EF2230}"/>
              </a:ext>
            </a:extLst>
          </p:cNvPr>
          <p:cNvCxnSpPr>
            <a:cxnSpLocks/>
          </p:cNvCxnSpPr>
          <p:nvPr/>
        </p:nvCxnSpPr>
        <p:spPr>
          <a:xfrm>
            <a:off x="877" y="6261939"/>
            <a:ext cx="240543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Rak koppling 56">
            <a:extLst>
              <a:ext uri="{FF2B5EF4-FFF2-40B4-BE49-F238E27FC236}">
                <a16:creationId xmlns:a16="http://schemas.microsoft.com/office/drawing/2014/main" id="{11B83344-7AF8-C253-D6F7-E28C8EFFA651}"/>
              </a:ext>
            </a:extLst>
          </p:cNvPr>
          <p:cNvCxnSpPr>
            <a:cxnSpLocks/>
          </p:cNvCxnSpPr>
          <p:nvPr/>
        </p:nvCxnSpPr>
        <p:spPr>
          <a:xfrm>
            <a:off x="-31905" y="2279280"/>
            <a:ext cx="24063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Rektangel: övre hörn rundade 57">
            <a:extLst>
              <a:ext uri="{FF2B5EF4-FFF2-40B4-BE49-F238E27FC236}">
                <a16:creationId xmlns:a16="http://schemas.microsoft.com/office/drawing/2014/main" id="{57D2E8A8-EB66-4128-AF82-5B43DB6457D4}"/>
              </a:ext>
            </a:extLst>
          </p:cNvPr>
          <p:cNvSpPr/>
          <p:nvPr/>
        </p:nvSpPr>
        <p:spPr>
          <a:xfrm>
            <a:off x="2374411" y="80211"/>
            <a:ext cx="9737378" cy="6777789"/>
          </a:xfrm>
          <a:prstGeom prst="round2SameRect">
            <a:avLst>
              <a:gd name="adj1" fmla="val 1346"/>
              <a:gd name="adj2" fmla="val 0"/>
            </a:avLst>
          </a:prstGeom>
          <a:solidFill>
            <a:schemeClr val="tx2">
              <a:lumMod val="50000"/>
              <a:alpha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rundade hörn 59">
            <a:extLst>
              <a:ext uri="{FF2B5EF4-FFF2-40B4-BE49-F238E27FC236}">
                <a16:creationId xmlns:a16="http://schemas.microsoft.com/office/drawing/2014/main" id="{A4ED3E35-D973-6FFF-70E6-0E2A7686B730}"/>
              </a:ext>
            </a:extLst>
          </p:cNvPr>
          <p:cNvSpPr/>
          <p:nvPr/>
        </p:nvSpPr>
        <p:spPr>
          <a:xfrm>
            <a:off x="2272217" y="3445634"/>
            <a:ext cx="45719" cy="39749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 name="Bildobjekt 3">
            <a:extLst>
              <a:ext uri="{FF2B5EF4-FFF2-40B4-BE49-F238E27FC236}">
                <a16:creationId xmlns:a16="http://schemas.microsoft.com/office/drawing/2014/main" id="{75378BD7-8153-2330-EB65-898DD816716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479364" y="161380"/>
            <a:ext cx="1255790" cy="708344"/>
          </a:xfrm>
          <a:prstGeom prst="rect">
            <a:avLst/>
          </a:prstGeom>
        </p:spPr>
      </p:pic>
      <p:sp>
        <p:nvSpPr>
          <p:cNvPr id="5" name="Rektangel: rundade hörn 4">
            <a:extLst>
              <a:ext uri="{FF2B5EF4-FFF2-40B4-BE49-F238E27FC236}">
                <a16:creationId xmlns:a16="http://schemas.microsoft.com/office/drawing/2014/main" id="{BC224483-06BE-16F5-86B8-967A5AE3CC49}"/>
              </a:ext>
            </a:extLst>
          </p:cNvPr>
          <p:cNvSpPr/>
          <p:nvPr/>
        </p:nvSpPr>
        <p:spPr>
          <a:xfrm>
            <a:off x="10257230" y="131600"/>
            <a:ext cx="45719" cy="711187"/>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ruta 5">
            <a:extLst>
              <a:ext uri="{FF2B5EF4-FFF2-40B4-BE49-F238E27FC236}">
                <a16:creationId xmlns:a16="http://schemas.microsoft.com/office/drawing/2014/main" id="{E9E51415-85CD-B13D-D0ED-6E9131F68A01}"/>
              </a:ext>
            </a:extLst>
          </p:cNvPr>
          <p:cNvSpPr txBox="1"/>
          <p:nvPr/>
        </p:nvSpPr>
        <p:spPr>
          <a:xfrm>
            <a:off x="10397864" y="137646"/>
            <a:ext cx="1448434" cy="646331"/>
          </a:xfrm>
          <a:prstGeom prst="rect">
            <a:avLst/>
          </a:prstGeom>
          <a:noFill/>
        </p:spPr>
        <p:txBody>
          <a:bodyPr wrap="square" rtlCol="0">
            <a:spAutoFit/>
          </a:bodyPr>
          <a:lstStyle/>
          <a:p>
            <a:r>
              <a:rPr lang="sv-SE" dirty="0" err="1">
                <a:solidFill>
                  <a:schemeClr val="accent5">
                    <a:lumMod val="75000"/>
                  </a:schemeClr>
                </a:solidFill>
              </a:rPr>
              <a:t>Sat</a:t>
            </a:r>
            <a:r>
              <a:rPr lang="sv-SE" dirty="0">
                <a:solidFill>
                  <a:schemeClr val="accent5">
                    <a:lumMod val="75000"/>
                  </a:schemeClr>
                </a:solidFill>
              </a:rPr>
              <a:t> 0:00</a:t>
            </a:r>
          </a:p>
          <a:p>
            <a:r>
              <a:rPr lang="sv-SE" dirty="0">
                <a:solidFill>
                  <a:schemeClr val="accent5">
                    <a:lumMod val="75000"/>
                  </a:schemeClr>
                </a:solidFill>
              </a:rPr>
              <a:t>18 Mar 2023</a:t>
            </a:r>
          </a:p>
        </p:txBody>
      </p:sp>
      <p:sp>
        <p:nvSpPr>
          <p:cNvPr id="7" name="Rektangel: rundade hörn 6">
            <a:extLst>
              <a:ext uri="{FF2B5EF4-FFF2-40B4-BE49-F238E27FC236}">
                <a16:creationId xmlns:a16="http://schemas.microsoft.com/office/drawing/2014/main" id="{4DE5582A-9712-5358-7582-F793393F659C}"/>
              </a:ext>
            </a:extLst>
          </p:cNvPr>
          <p:cNvSpPr/>
          <p:nvPr/>
        </p:nvSpPr>
        <p:spPr>
          <a:xfrm>
            <a:off x="2614321" y="949945"/>
            <a:ext cx="9247351" cy="590051"/>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Games </a:t>
            </a:r>
            <a:r>
              <a:rPr lang="sv-SE" dirty="0" err="1">
                <a:solidFill>
                  <a:schemeClr val="bg1"/>
                </a:solidFill>
              </a:rPr>
              <a:t>Played</a:t>
            </a:r>
            <a:endParaRPr lang="sv-SE" dirty="0">
              <a:solidFill>
                <a:schemeClr val="bg1"/>
              </a:solidFill>
            </a:endParaRPr>
          </a:p>
        </p:txBody>
      </p:sp>
      <p:sp>
        <p:nvSpPr>
          <p:cNvPr id="8" name="Rektangel: rundade hörn 7">
            <a:extLst>
              <a:ext uri="{FF2B5EF4-FFF2-40B4-BE49-F238E27FC236}">
                <a16:creationId xmlns:a16="http://schemas.microsoft.com/office/drawing/2014/main" id="{85E8A0DB-FA00-2AE1-263A-F5B10032C6A1}"/>
              </a:ext>
            </a:extLst>
          </p:cNvPr>
          <p:cNvSpPr/>
          <p:nvPr/>
        </p:nvSpPr>
        <p:spPr>
          <a:xfrm>
            <a:off x="2637923" y="1938231"/>
            <a:ext cx="274686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OlivGården</a:t>
            </a:r>
            <a:r>
              <a:rPr lang="sv-SE" dirty="0">
                <a:solidFill>
                  <a:schemeClr val="bg1"/>
                </a:solidFill>
              </a:rPr>
              <a:t> vs </a:t>
            </a:r>
            <a:r>
              <a:rPr lang="sv-SE" dirty="0" err="1">
                <a:solidFill>
                  <a:schemeClr val="bg1"/>
                </a:solidFill>
              </a:rPr>
              <a:t>EriksHästen</a:t>
            </a:r>
            <a:r>
              <a:rPr lang="sv-SE" dirty="0">
                <a:solidFill>
                  <a:schemeClr val="bg1"/>
                </a:solidFill>
              </a:rPr>
              <a:t> </a:t>
            </a:r>
          </a:p>
        </p:txBody>
      </p:sp>
      <p:sp>
        <p:nvSpPr>
          <p:cNvPr id="9" name="Rektangel: rundade hörn 8">
            <a:extLst>
              <a:ext uri="{FF2B5EF4-FFF2-40B4-BE49-F238E27FC236}">
                <a16:creationId xmlns:a16="http://schemas.microsoft.com/office/drawing/2014/main" id="{CB96E1A6-7FDC-3CAC-AEC1-03205DD7466E}"/>
              </a:ext>
            </a:extLst>
          </p:cNvPr>
          <p:cNvSpPr/>
          <p:nvPr/>
        </p:nvSpPr>
        <p:spPr>
          <a:xfrm>
            <a:off x="5440457" y="1938231"/>
            <a:ext cx="110803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1 - 0</a:t>
            </a:r>
          </a:p>
        </p:txBody>
      </p:sp>
      <p:sp>
        <p:nvSpPr>
          <p:cNvPr id="11" name="Rektangel: rundade hörn 10">
            <a:extLst>
              <a:ext uri="{FF2B5EF4-FFF2-40B4-BE49-F238E27FC236}">
                <a16:creationId xmlns:a16="http://schemas.microsoft.com/office/drawing/2014/main" id="{4793F0DB-3E65-0A1A-AB2C-721C79877A23}"/>
              </a:ext>
            </a:extLst>
          </p:cNvPr>
          <p:cNvSpPr/>
          <p:nvPr/>
        </p:nvSpPr>
        <p:spPr>
          <a:xfrm>
            <a:off x="10147419" y="1941053"/>
            <a:ext cx="1673588"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3 - 2</a:t>
            </a:r>
          </a:p>
        </p:txBody>
      </p:sp>
      <p:sp>
        <p:nvSpPr>
          <p:cNvPr id="12" name="Rektangel: rundade hörn 11">
            <a:extLst>
              <a:ext uri="{FF2B5EF4-FFF2-40B4-BE49-F238E27FC236}">
                <a16:creationId xmlns:a16="http://schemas.microsoft.com/office/drawing/2014/main" id="{510034CD-3124-4E4D-B4D7-34810B5E9BB4}"/>
              </a:ext>
            </a:extLst>
          </p:cNvPr>
          <p:cNvSpPr/>
          <p:nvPr/>
        </p:nvSpPr>
        <p:spPr>
          <a:xfrm>
            <a:off x="2614320" y="1383447"/>
            <a:ext cx="2746867"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Teams</a:t>
            </a:r>
          </a:p>
        </p:txBody>
      </p:sp>
      <p:sp>
        <p:nvSpPr>
          <p:cNvPr id="13" name="Rektangel: rundade hörn 12">
            <a:extLst>
              <a:ext uri="{FF2B5EF4-FFF2-40B4-BE49-F238E27FC236}">
                <a16:creationId xmlns:a16="http://schemas.microsoft.com/office/drawing/2014/main" id="{B3C76593-3145-3872-B9BB-74DB040C7827}"/>
              </a:ext>
            </a:extLst>
          </p:cNvPr>
          <p:cNvSpPr/>
          <p:nvPr/>
        </p:nvSpPr>
        <p:spPr>
          <a:xfrm>
            <a:off x="5361187" y="1383447"/>
            <a:ext cx="1396511"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1st period</a:t>
            </a:r>
          </a:p>
        </p:txBody>
      </p:sp>
      <p:sp>
        <p:nvSpPr>
          <p:cNvPr id="15" name="Rektangel: rundade hörn 14">
            <a:extLst>
              <a:ext uri="{FF2B5EF4-FFF2-40B4-BE49-F238E27FC236}">
                <a16:creationId xmlns:a16="http://schemas.microsoft.com/office/drawing/2014/main" id="{81D146AD-E23B-1AB7-DFC4-858B454F3423}"/>
              </a:ext>
            </a:extLst>
          </p:cNvPr>
          <p:cNvSpPr/>
          <p:nvPr/>
        </p:nvSpPr>
        <p:spPr>
          <a:xfrm>
            <a:off x="10083875" y="1386269"/>
            <a:ext cx="1713529"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Final Score</a:t>
            </a:r>
          </a:p>
        </p:txBody>
      </p:sp>
      <p:sp>
        <p:nvSpPr>
          <p:cNvPr id="16" name="Rektangel: rundade hörn 15">
            <a:extLst>
              <a:ext uri="{FF2B5EF4-FFF2-40B4-BE49-F238E27FC236}">
                <a16:creationId xmlns:a16="http://schemas.microsoft.com/office/drawing/2014/main" id="{FE4A28CF-A31C-DC4A-E70B-3F924F84F958}"/>
              </a:ext>
            </a:extLst>
          </p:cNvPr>
          <p:cNvSpPr/>
          <p:nvPr/>
        </p:nvSpPr>
        <p:spPr>
          <a:xfrm>
            <a:off x="6602305" y="1938230"/>
            <a:ext cx="110803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1 - 1</a:t>
            </a:r>
          </a:p>
        </p:txBody>
      </p:sp>
      <p:sp>
        <p:nvSpPr>
          <p:cNvPr id="17" name="Rektangel: rundade hörn 16">
            <a:extLst>
              <a:ext uri="{FF2B5EF4-FFF2-40B4-BE49-F238E27FC236}">
                <a16:creationId xmlns:a16="http://schemas.microsoft.com/office/drawing/2014/main" id="{0EDEAEA5-B104-DC8F-6DBE-896AAF242485}"/>
              </a:ext>
            </a:extLst>
          </p:cNvPr>
          <p:cNvSpPr/>
          <p:nvPr/>
        </p:nvSpPr>
        <p:spPr>
          <a:xfrm>
            <a:off x="6548494" y="1383447"/>
            <a:ext cx="1366754"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2nd period</a:t>
            </a:r>
          </a:p>
        </p:txBody>
      </p:sp>
      <p:sp>
        <p:nvSpPr>
          <p:cNvPr id="18" name="Rektangel: rundade hörn 17">
            <a:extLst>
              <a:ext uri="{FF2B5EF4-FFF2-40B4-BE49-F238E27FC236}">
                <a16:creationId xmlns:a16="http://schemas.microsoft.com/office/drawing/2014/main" id="{6DCA8CC3-949D-5DC6-AC9B-494968DC41E2}"/>
              </a:ext>
            </a:extLst>
          </p:cNvPr>
          <p:cNvSpPr/>
          <p:nvPr/>
        </p:nvSpPr>
        <p:spPr>
          <a:xfrm>
            <a:off x="7766010" y="1938231"/>
            <a:ext cx="110803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2 - 2</a:t>
            </a:r>
          </a:p>
        </p:txBody>
      </p:sp>
      <p:sp>
        <p:nvSpPr>
          <p:cNvPr id="19" name="Rektangel: rundade hörn 18">
            <a:extLst>
              <a:ext uri="{FF2B5EF4-FFF2-40B4-BE49-F238E27FC236}">
                <a16:creationId xmlns:a16="http://schemas.microsoft.com/office/drawing/2014/main" id="{18D96E65-5420-03DF-ACB9-A075250EAD02}"/>
              </a:ext>
            </a:extLst>
          </p:cNvPr>
          <p:cNvSpPr/>
          <p:nvPr/>
        </p:nvSpPr>
        <p:spPr>
          <a:xfrm>
            <a:off x="7710341" y="1383447"/>
            <a:ext cx="1312944"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a:solidFill>
                  <a:schemeClr val="bg1"/>
                </a:solidFill>
              </a:rPr>
              <a:t>3rd period</a:t>
            </a:r>
          </a:p>
        </p:txBody>
      </p:sp>
      <p:sp>
        <p:nvSpPr>
          <p:cNvPr id="20" name="Rektangel: rundade hörn 19">
            <a:extLst>
              <a:ext uri="{FF2B5EF4-FFF2-40B4-BE49-F238E27FC236}">
                <a16:creationId xmlns:a16="http://schemas.microsoft.com/office/drawing/2014/main" id="{D237772C-4128-F68C-3EAD-6A419FA17B1A}"/>
              </a:ext>
            </a:extLst>
          </p:cNvPr>
          <p:cNvSpPr/>
          <p:nvPr/>
        </p:nvSpPr>
        <p:spPr>
          <a:xfrm>
            <a:off x="8929715" y="1938230"/>
            <a:ext cx="1162035"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3 - 2</a:t>
            </a:r>
          </a:p>
        </p:txBody>
      </p:sp>
      <p:sp>
        <p:nvSpPr>
          <p:cNvPr id="21" name="Rektangel: rundade hörn 20">
            <a:extLst>
              <a:ext uri="{FF2B5EF4-FFF2-40B4-BE49-F238E27FC236}">
                <a16:creationId xmlns:a16="http://schemas.microsoft.com/office/drawing/2014/main" id="{E31751B6-39D3-A57C-F555-14478685CFDF}"/>
              </a:ext>
            </a:extLst>
          </p:cNvPr>
          <p:cNvSpPr/>
          <p:nvPr/>
        </p:nvSpPr>
        <p:spPr>
          <a:xfrm>
            <a:off x="8867891" y="1383446"/>
            <a:ext cx="1215984"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err="1">
                <a:solidFill>
                  <a:schemeClr val="bg1"/>
                </a:solidFill>
              </a:rPr>
              <a:t>OverTime</a:t>
            </a:r>
            <a:endParaRPr lang="sv-SE" dirty="0">
              <a:solidFill>
                <a:schemeClr val="bg1"/>
              </a:solidFill>
            </a:endParaRPr>
          </a:p>
        </p:txBody>
      </p:sp>
      <p:sp>
        <p:nvSpPr>
          <p:cNvPr id="22" name="Rektangel: rundade hörn 21">
            <a:extLst>
              <a:ext uri="{FF2B5EF4-FFF2-40B4-BE49-F238E27FC236}">
                <a16:creationId xmlns:a16="http://schemas.microsoft.com/office/drawing/2014/main" id="{29FEBBE4-EBC0-6C0F-59E1-D305AF244144}"/>
              </a:ext>
            </a:extLst>
          </p:cNvPr>
          <p:cNvSpPr/>
          <p:nvPr/>
        </p:nvSpPr>
        <p:spPr>
          <a:xfrm>
            <a:off x="2637923" y="2645915"/>
            <a:ext cx="274686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EriksHästen</a:t>
            </a:r>
            <a:r>
              <a:rPr lang="sv-SE" dirty="0">
                <a:solidFill>
                  <a:schemeClr val="bg1"/>
                </a:solidFill>
              </a:rPr>
              <a:t> vs </a:t>
            </a:r>
            <a:r>
              <a:rPr lang="sv-SE" dirty="0" err="1">
                <a:solidFill>
                  <a:schemeClr val="bg1"/>
                </a:solidFill>
              </a:rPr>
              <a:t>OlivGården</a:t>
            </a:r>
            <a:endParaRPr lang="sv-SE" dirty="0">
              <a:solidFill>
                <a:schemeClr val="bg1"/>
              </a:solidFill>
            </a:endParaRPr>
          </a:p>
        </p:txBody>
      </p:sp>
      <p:sp>
        <p:nvSpPr>
          <p:cNvPr id="23" name="Rektangel: rundade hörn 22">
            <a:extLst>
              <a:ext uri="{FF2B5EF4-FFF2-40B4-BE49-F238E27FC236}">
                <a16:creationId xmlns:a16="http://schemas.microsoft.com/office/drawing/2014/main" id="{B38E7BC6-E36F-2CF5-3C2B-9828630E072C}"/>
              </a:ext>
            </a:extLst>
          </p:cNvPr>
          <p:cNvSpPr/>
          <p:nvPr/>
        </p:nvSpPr>
        <p:spPr>
          <a:xfrm>
            <a:off x="5440457" y="2645915"/>
            <a:ext cx="110803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2 - 0</a:t>
            </a:r>
          </a:p>
        </p:txBody>
      </p:sp>
      <p:sp>
        <p:nvSpPr>
          <p:cNvPr id="24" name="Rektangel: rundade hörn 23">
            <a:extLst>
              <a:ext uri="{FF2B5EF4-FFF2-40B4-BE49-F238E27FC236}">
                <a16:creationId xmlns:a16="http://schemas.microsoft.com/office/drawing/2014/main" id="{16F4D76D-7E1B-E30C-C8F1-E5F51784BACB}"/>
              </a:ext>
            </a:extLst>
          </p:cNvPr>
          <p:cNvSpPr/>
          <p:nvPr/>
        </p:nvSpPr>
        <p:spPr>
          <a:xfrm>
            <a:off x="10147419" y="2648737"/>
            <a:ext cx="1673588"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4 - 1</a:t>
            </a:r>
          </a:p>
        </p:txBody>
      </p:sp>
      <p:sp>
        <p:nvSpPr>
          <p:cNvPr id="25" name="Rektangel: rundade hörn 24">
            <a:extLst>
              <a:ext uri="{FF2B5EF4-FFF2-40B4-BE49-F238E27FC236}">
                <a16:creationId xmlns:a16="http://schemas.microsoft.com/office/drawing/2014/main" id="{F186521E-4700-62E4-3173-DCAE1843F3D4}"/>
              </a:ext>
            </a:extLst>
          </p:cNvPr>
          <p:cNvSpPr/>
          <p:nvPr/>
        </p:nvSpPr>
        <p:spPr>
          <a:xfrm>
            <a:off x="6602305" y="2645914"/>
            <a:ext cx="110803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2 - 1</a:t>
            </a:r>
          </a:p>
        </p:txBody>
      </p:sp>
      <p:sp>
        <p:nvSpPr>
          <p:cNvPr id="26" name="Rektangel: rundade hörn 25">
            <a:extLst>
              <a:ext uri="{FF2B5EF4-FFF2-40B4-BE49-F238E27FC236}">
                <a16:creationId xmlns:a16="http://schemas.microsoft.com/office/drawing/2014/main" id="{63697893-1BA9-4713-FC5D-84E1821B7A8A}"/>
              </a:ext>
            </a:extLst>
          </p:cNvPr>
          <p:cNvSpPr/>
          <p:nvPr/>
        </p:nvSpPr>
        <p:spPr>
          <a:xfrm>
            <a:off x="7766010" y="2645915"/>
            <a:ext cx="110803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4 - 1</a:t>
            </a:r>
          </a:p>
        </p:txBody>
      </p:sp>
      <p:sp>
        <p:nvSpPr>
          <p:cNvPr id="27" name="Rektangel: rundade hörn 26">
            <a:extLst>
              <a:ext uri="{FF2B5EF4-FFF2-40B4-BE49-F238E27FC236}">
                <a16:creationId xmlns:a16="http://schemas.microsoft.com/office/drawing/2014/main" id="{AE1220A4-DA5F-F7F4-9333-39067F8AFBE3}"/>
              </a:ext>
            </a:extLst>
          </p:cNvPr>
          <p:cNvSpPr/>
          <p:nvPr/>
        </p:nvSpPr>
        <p:spPr>
          <a:xfrm>
            <a:off x="8929715" y="2645914"/>
            <a:ext cx="1162035"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chemeClr val="bg1"/>
              </a:solidFill>
            </a:endParaRPr>
          </a:p>
        </p:txBody>
      </p:sp>
      <p:sp>
        <p:nvSpPr>
          <p:cNvPr id="28" name="Rektangel: rundade hörn 27">
            <a:extLst>
              <a:ext uri="{FF2B5EF4-FFF2-40B4-BE49-F238E27FC236}">
                <a16:creationId xmlns:a16="http://schemas.microsoft.com/office/drawing/2014/main" id="{E0A628ED-6BFF-6187-1C35-20457DA7AFE2}"/>
              </a:ext>
            </a:extLst>
          </p:cNvPr>
          <p:cNvSpPr/>
          <p:nvPr/>
        </p:nvSpPr>
        <p:spPr>
          <a:xfrm>
            <a:off x="2657126" y="4079649"/>
            <a:ext cx="9247351" cy="590051"/>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Players</a:t>
            </a:r>
            <a:r>
              <a:rPr lang="sv-SE" dirty="0">
                <a:solidFill>
                  <a:schemeClr val="bg1"/>
                </a:solidFill>
              </a:rPr>
              <a:t> </a:t>
            </a:r>
            <a:r>
              <a:rPr lang="sv-SE" dirty="0" err="1">
                <a:solidFill>
                  <a:schemeClr val="bg1"/>
                </a:solidFill>
              </a:rPr>
              <a:t>Traded</a:t>
            </a:r>
            <a:endParaRPr lang="sv-SE" dirty="0">
              <a:solidFill>
                <a:schemeClr val="bg1"/>
              </a:solidFill>
            </a:endParaRPr>
          </a:p>
        </p:txBody>
      </p:sp>
      <p:sp>
        <p:nvSpPr>
          <p:cNvPr id="61" name="Rektangel: rundade hörn 60">
            <a:extLst>
              <a:ext uri="{FF2B5EF4-FFF2-40B4-BE49-F238E27FC236}">
                <a16:creationId xmlns:a16="http://schemas.microsoft.com/office/drawing/2014/main" id="{11E7D23D-F5F6-4AB5-5751-65A964FEA3B3}"/>
              </a:ext>
            </a:extLst>
          </p:cNvPr>
          <p:cNvSpPr/>
          <p:nvPr/>
        </p:nvSpPr>
        <p:spPr>
          <a:xfrm>
            <a:off x="2680728" y="5067935"/>
            <a:ext cx="274686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Filip Forsberg</a:t>
            </a:r>
          </a:p>
        </p:txBody>
      </p:sp>
      <p:sp>
        <p:nvSpPr>
          <p:cNvPr id="62" name="Rektangel: rundade hörn 61">
            <a:extLst>
              <a:ext uri="{FF2B5EF4-FFF2-40B4-BE49-F238E27FC236}">
                <a16:creationId xmlns:a16="http://schemas.microsoft.com/office/drawing/2014/main" id="{D16F825C-9547-5F4B-0AA8-598AA0F2834A}"/>
              </a:ext>
            </a:extLst>
          </p:cNvPr>
          <p:cNvSpPr/>
          <p:nvPr/>
        </p:nvSpPr>
        <p:spPr>
          <a:xfrm>
            <a:off x="5483262" y="5067935"/>
            <a:ext cx="2261285"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Sat</a:t>
            </a:r>
            <a:r>
              <a:rPr lang="sv-SE" dirty="0">
                <a:solidFill>
                  <a:schemeClr val="bg1"/>
                </a:solidFill>
              </a:rPr>
              <a:t> 0:00 18 Mar 2023</a:t>
            </a:r>
          </a:p>
        </p:txBody>
      </p:sp>
      <p:sp>
        <p:nvSpPr>
          <p:cNvPr id="63" name="Rektangel: rundade hörn 62">
            <a:extLst>
              <a:ext uri="{FF2B5EF4-FFF2-40B4-BE49-F238E27FC236}">
                <a16:creationId xmlns:a16="http://schemas.microsoft.com/office/drawing/2014/main" id="{74678D79-7929-9163-3EBD-7C1857492FC1}"/>
              </a:ext>
            </a:extLst>
          </p:cNvPr>
          <p:cNvSpPr/>
          <p:nvPr/>
        </p:nvSpPr>
        <p:spPr>
          <a:xfrm>
            <a:off x="10190224" y="5070757"/>
            <a:ext cx="1673588"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Bought</a:t>
            </a:r>
            <a:endParaRPr lang="sv-SE" dirty="0">
              <a:solidFill>
                <a:schemeClr val="bg1"/>
              </a:solidFill>
            </a:endParaRPr>
          </a:p>
        </p:txBody>
      </p:sp>
      <p:sp>
        <p:nvSpPr>
          <p:cNvPr id="64" name="Rektangel: rundade hörn 63">
            <a:extLst>
              <a:ext uri="{FF2B5EF4-FFF2-40B4-BE49-F238E27FC236}">
                <a16:creationId xmlns:a16="http://schemas.microsoft.com/office/drawing/2014/main" id="{466328E6-DAFF-3580-A31D-8343BE408930}"/>
              </a:ext>
            </a:extLst>
          </p:cNvPr>
          <p:cNvSpPr/>
          <p:nvPr/>
        </p:nvSpPr>
        <p:spPr>
          <a:xfrm>
            <a:off x="2657125" y="4513151"/>
            <a:ext cx="2746867"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Player</a:t>
            </a:r>
            <a:endParaRPr lang="sv-SE" dirty="0">
              <a:solidFill>
                <a:schemeClr val="bg1"/>
              </a:solidFill>
            </a:endParaRPr>
          </a:p>
        </p:txBody>
      </p:sp>
      <p:sp>
        <p:nvSpPr>
          <p:cNvPr id="65" name="Rektangel: rundade hörn 64">
            <a:extLst>
              <a:ext uri="{FF2B5EF4-FFF2-40B4-BE49-F238E27FC236}">
                <a16:creationId xmlns:a16="http://schemas.microsoft.com/office/drawing/2014/main" id="{9D25FDB7-3145-5A08-CD4B-9495A520D75D}"/>
              </a:ext>
            </a:extLst>
          </p:cNvPr>
          <p:cNvSpPr/>
          <p:nvPr/>
        </p:nvSpPr>
        <p:spPr>
          <a:xfrm>
            <a:off x="5412591" y="4513151"/>
            <a:ext cx="2331956"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Time</a:t>
            </a:r>
            <a:endParaRPr lang="sv-SE" dirty="0">
              <a:solidFill>
                <a:schemeClr val="bg1"/>
              </a:solidFill>
            </a:endParaRPr>
          </a:p>
        </p:txBody>
      </p:sp>
      <p:sp>
        <p:nvSpPr>
          <p:cNvPr id="66" name="Rektangel: rundade hörn 65">
            <a:extLst>
              <a:ext uri="{FF2B5EF4-FFF2-40B4-BE49-F238E27FC236}">
                <a16:creationId xmlns:a16="http://schemas.microsoft.com/office/drawing/2014/main" id="{5FF93753-B4BD-4274-E8A5-D6FDCDCFE5D2}"/>
              </a:ext>
            </a:extLst>
          </p:cNvPr>
          <p:cNvSpPr/>
          <p:nvPr/>
        </p:nvSpPr>
        <p:spPr>
          <a:xfrm>
            <a:off x="10126680" y="4515973"/>
            <a:ext cx="1713529"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Trade</a:t>
            </a:r>
            <a:endParaRPr lang="sv-SE" dirty="0">
              <a:solidFill>
                <a:schemeClr val="bg1"/>
              </a:solidFill>
            </a:endParaRPr>
          </a:p>
        </p:txBody>
      </p:sp>
      <p:sp>
        <p:nvSpPr>
          <p:cNvPr id="69" name="Rektangel: rundade hörn 68">
            <a:extLst>
              <a:ext uri="{FF2B5EF4-FFF2-40B4-BE49-F238E27FC236}">
                <a16:creationId xmlns:a16="http://schemas.microsoft.com/office/drawing/2014/main" id="{DAA139F8-D47F-AB5F-3D9C-8FF809EEAF61}"/>
              </a:ext>
            </a:extLst>
          </p:cNvPr>
          <p:cNvSpPr/>
          <p:nvPr/>
        </p:nvSpPr>
        <p:spPr>
          <a:xfrm>
            <a:off x="7808815" y="5067935"/>
            <a:ext cx="233195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xxxxxxx</a:t>
            </a:r>
            <a:r>
              <a:rPr lang="sv-SE" dirty="0">
                <a:solidFill>
                  <a:schemeClr val="bg1"/>
                </a:solidFill>
              </a:rPr>
              <a:t> OE</a:t>
            </a:r>
          </a:p>
        </p:txBody>
      </p:sp>
      <p:sp>
        <p:nvSpPr>
          <p:cNvPr id="70" name="Rektangel: rundade hörn 69">
            <a:extLst>
              <a:ext uri="{FF2B5EF4-FFF2-40B4-BE49-F238E27FC236}">
                <a16:creationId xmlns:a16="http://schemas.microsoft.com/office/drawing/2014/main" id="{0606BAC0-AED5-C10B-2238-064FBD553F7A}"/>
              </a:ext>
            </a:extLst>
          </p:cNvPr>
          <p:cNvSpPr/>
          <p:nvPr/>
        </p:nvSpPr>
        <p:spPr>
          <a:xfrm>
            <a:off x="7753145" y="4513151"/>
            <a:ext cx="2364935" cy="6450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Value</a:t>
            </a:r>
            <a:endParaRPr lang="sv-SE" dirty="0">
              <a:solidFill>
                <a:schemeClr val="bg1"/>
              </a:solidFill>
            </a:endParaRPr>
          </a:p>
        </p:txBody>
      </p:sp>
      <p:sp>
        <p:nvSpPr>
          <p:cNvPr id="73" name="Rektangel: rundade hörn 72">
            <a:extLst>
              <a:ext uri="{FF2B5EF4-FFF2-40B4-BE49-F238E27FC236}">
                <a16:creationId xmlns:a16="http://schemas.microsoft.com/office/drawing/2014/main" id="{BC3D3373-189E-9E88-853D-DEA076288735}"/>
              </a:ext>
            </a:extLst>
          </p:cNvPr>
          <p:cNvSpPr/>
          <p:nvPr/>
        </p:nvSpPr>
        <p:spPr>
          <a:xfrm>
            <a:off x="2652309" y="3354397"/>
            <a:ext cx="274686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EriksHästen</a:t>
            </a:r>
            <a:r>
              <a:rPr lang="sv-SE" dirty="0">
                <a:solidFill>
                  <a:schemeClr val="bg1"/>
                </a:solidFill>
              </a:rPr>
              <a:t> vs </a:t>
            </a:r>
            <a:r>
              <a:rPr lang="sv-SE" dirty="0" err="1">
                <a:solidFill>
                  <a:schemeClr val="bg1"/>
                </a:solidFill>
              </a:rPr>
              <a:t>OlivGården</a:t>
            </a:r>
            <a:endParaRPr lang="sv-SE" dirty="0">
              <a:solidFill>
                <a:schemeClr val="bg1"/>
              </a:solidFill>
            </a:endParaRPr>
          </a:p>
        </p:txBody>
      </p:sp>
      <p:sp>
        <p:nvSpPr>
          <p:cNvPr id="74" name="Rektangel: rundade hörn 73">
            <a:extLst>
              <a:ext uri="{FF2B5EF4-FFF2-40B4-BE49-F238E27FC236}">
                <a16:creationId xmlns:a16="http://schemas.microsoft.com/office/drawing/2014/main" id="{929E5BA3-1905-6F20-BE9F-BE5DA602F3C4}"/>
              </a:ext>
            </a:extLst>
          </p:cNvPr>
          <p:cNvSpPr/>
          <p:nvPr/>
        </p:nvSpPr>
        <p:spPr>
          <a:xfrm>
            <a:off x="5454843" y="3354397"/>
            <a:ext cx="110803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2 - 0</a:t>
            </a:r>
          </a:p>
        </p:txBody>
      </p:sp>
      <p:sp>
        <p:nvSpPr>
          <p:cNvPr id="75" name="Rektangel: rundade hörn 74">
            <a:extLst>
              <a:ext uri="{FF2B5EF4-FFF2-40B4-BE49-F238E27FC236}">
                <a16:creationId xmlns:a16="http://schemas.microsoft.com/office/drawing/2014/main" id="{1FCEDD6D-4C05-D77F-34B0-C5D1E711D008}"/>
              </a:ext>
            </a:extLst>
          </p:cNvPr>
          <p:cNvSpPr/>
          <p:nvPr/>
        </p:nvSpPr>
        <p:spPr>
          <a:xfrm>
            <a:off x="10161805" y="3357219"/>
            <a:ext cx="1673588"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4 - 1</a:t>
            </a:r>
          </a:p>
        </p:txBody>
      </p:sp>
      <p:sp>
        <p:nvSpPr>
          <p:cNvPr id="76" name="Rektangel: rundade hörn 75">
            <a:extLst>
              <a:ext uri="{FF2B5EF4-FFF2-40B4-BE49-F238E27FC236}">
                <a16:creationId xmlns:a16="http://schemas.microsoft.com/office/drawing/2014/main" id="{557AB52F-B4CE-E672-7488-DCE1981310EC}"/>
              </a:ext>
            </a:extLst>
          </p:cNvPr>
          <p:cNvSpPr/>
          <p:nvPr/>
        </p:nvSpPr>
        <p:spPr>
          <a:xfrm>
            <a:off x="6616691" y="3354396"/>
            <a:ext cx="110803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2 - 1</a:t>
            </a:r>
          </a:p>
        </p:txBody>
      </p:sp>
      <p:sp>
        <p:nvSpPr>
          <p:cNvPr id="77" name="Rektangel: rundade hörn 76">
            <a:extLst>
              <a:ext uri="{FF2B5EF4-FFF2-40B4-BE49-F238E27FC236}">
                <a16:creationId xmlns:a16="http://schemas.microsoft.com/office/drawing/2014/main" id="{F3847E43-38F5-6E5D-07BC-51716CF09A50}"/>
              </a:ext>
            </a:extLst>
          </p:cNvPr>
          <p:cNvSpPr/>
          <p:nvPr/>
        </p:nvSpPr>
        <p:spPr>
          <a:xfrm>
            <a:off x="7780396" y="3354397"/>
            <a:ext cx="110803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4 - 1</a:t>
            </a:r>
          </a:p>
        </p:txBody>
      </p:sp>
      <p:sp>
        <p:nvSpPr>
          <p:cNvPr id="78" name="Rektangel: rundade hörn 77">
            <a:extLst>
              <a:ext uri="{FF2B5EF4-FFF2-40B4-BE49-F238E27FC236}">
                <a16:creationId xmlns:a16="http://schemas.microsoft.com/office/drawing/2014/main" id="{3D2F37A7-B3D6-D630-A413-8D7F9A3CF102}"/>
              </a:ext>
            </a:extLst>
          </p:cNvPr>
          <p:cNvSpPr/>
          <p:nvPr/>
        </p:nvSpPr>
        <p:spPr>
          <a:xfrm>
            <a:off x="8944101" y="3354396"/>
            <a:ext cx="1162035"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chemeClr val="bg1"/>
              </a:solidFill>
            </a:endParaRPr>
          </a:p>
        </p:txBody>
      </p:sp>
      <p:sp>
        <p:nvSpPr>
          <p:cNvPr id="79" name="Rektangel: rundade hörn 78">
            <a:extLst>
              <a:ext uri="{FF2B5EF4-FFF2-40B4-BE49-F238E27FC236}">
                <a16:creationId xmlns:a16="http://schemas.microsoft.com/office/drawing/2014/main" id="{2EE327CD-47F5-80A3-A0D9-62659EE67996}"/>
              </a:ext>
            </a:extLst>
          </p:cNvPr>
          <p:cNvSpPr/>
          <p:nvPr/>
        </p:nvSpPr>
        <p:spPr>
          <a:xfrm>
            <a:off x="2680728" y="5793187"/>
            <a:ext cx="2746867"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Filip Forsberg</a:t>
            </a:r>
          </a:p>
        </p:txBody>
      </p:sp>
      <p:sp>
        <p:nvSpPr>
          <p:cNvPr id="80" name="Rektangel: rundade hörn 79">
            <a:extLst>
              <a:ext uri="{FF2B5EF4-FFF2-40B4-BE49-F238E27FC236}">
                <a16:creationId xmlns:a16="http://schemas.microsoft.com/office/drawing/2014/main" id="{F959CD83-42CD-AB4F-E6F3-6C0F652F2B6D}"/>
              </a:ext>
            </a:extLst>
          </p:cNvPr>
          <p:cNvSpPr/>
          <p:nvPr/>
        </p:nvSpPr>
        <p:spPr>
          <a:xfrm>
            <a:off x="5483262" y="5793187"/>
            <a:ext cx="2261285"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Sat</a:t>
            </a:r>
            <a:r>
              <a:rPr lang="sv-SE" dirty="0">
                <a:solidFill>
                  <a:schemeClr val="bg1"/>
                </a:solidFill>
              </a:rPr>
              <a:t> 0:00 18 Mar 2023</a:t>
            </a:r>
          </a:p>
        </p:txBody>
      </p:sp>
      <p:sp>
        <p:nvSpPr>
          <p:cNvPr id="81" name="Rektangel: rundade hörn 80">
            <a:extLst>
              <a:ext uri="{FF2B5EF4-FFF2-40B4-BE49-F238E27FC236}">
                <a16:creationId xmlns:a16="http://schemas.microsoft.com/office/drawing/2014/main" id="{1E12B7C1-5B72-2C31-2FFD-8284007684B6}"/>
              </a:ext>
            </a:extLst>
          </p:cNvPr>
          <p:cNvSpPr/>
          <p:nvPr/>
        </p:nvSpPr>
        <p:spPr>
          <a:xfrm>
            <a:off x="10190224" y="5796009"/>
            <a:ext cx="1673588"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Sold</a:t>
            </a:r>
          </a:p>
        </p:txBody>
      </p:sp>
      <p:sp>
        <p:nvSpPr>
          <p:cNvPr id="83" name="Rektangel: rundade hörn 82">
            <a:extLst>
              <a:ext uri="{FF2B5EF4-FFF2-40B4-BE49-F238E27FC236}">
                <a16:creationId xmlns:a16="http://schemas.microsoft.com/office/drawing/2014/main" id="{477955FF-6ED4-FDAF-1E86-AA0C631354E4}"/>
              </a:ext>
            </a:extLst>
          </p:cNvPr>
          <p:cNvSpPr/>
          <p:nvPr/>
        </p:nvSpPr>
        <p:spPr>
          <a:xfrm>
            <a:off x="7808815" y="5793187"/>
            <a:ext cx="2331956" cy="645033"/>
          </a:xfrm>
          <a:prstGeom prst="roundRect">
            <a:avLst/>
          </a:prstGeom>
          <a:solidFill>
            <a:srgbClr val="02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solidFill>
                  <a:schemeClr val="bg1"/>
                </a:solidFill>
              </a:rPr>
              <a:t>xxxxxxx</a:t>
            </a:r>
            <a:r>
              <a:rPr lang="sv-SE" dirty="0">
                <a:solidFill>
                  <a:schemeClr val="bg1"/>
                </a:solidFill>
              </a:rPr>
              <a:t> OE</a:t>
            </a:r>
          </a:p>
        </p:txBody>
      </p:sp>
    </p:spTree>
    <p:extLst>
      <p:ext uri="{BB962C8B-B14F-4D97-AF65-F5344CB8AC3E}">
        <p14:creationId xmlns:p14="http://schemas.microsoft.com/office/powerpoint/2010/main" val="129948438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6E5A7A-2971-5257-55F4-C3955A5E4306}"/>
              </a:ext>
            </a:extLst>
          </p:cNvPr>
          <p:cNvSpPr/>
          <p:nvPr/>
        </p:nvSpPr>
        <p:spPr>
          <a:xfrm flipV="1">
            <a:off x="0" y="0"/>
            <a:ext cx="12192000" cy="7977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31E354E-6867-97CC-27AA-764636841F62}"/>
              </a:ext>
            </a:extLst>
          </p:cNvPr>
          <p:cNvSpPr/>
          <p:nvPr/>
        </p:nvSpPr>
        <p:spPr>
          <a:xfrm>
            <a:off x="-1" y="791528"/>
            <a:ext cx="12192001" cy="6066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97EF8AB0-98D5-6363-4402-EE5E7974776E}"/>
              </a:ext>
            </a:extLst>
          </p:cNvPr>
          <p:cNvCxnSpPr>
            <a:cxnSpLocks/>
          </p:cNvCxnSpPr>
          <p:nvPr/>
        </p:nvCxnSpPr>
        <p:spPr>
          <a:xfrm>
            <a:off x="0" y="790217"/>
            <a:ext cx="12192000" cy="6067783"/>
          </a:xfrm>
          <a:prstGeom prst="straightConnector1">
            <a:avLst/>
          </a:prstGeom>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03FF0AC-7089-C654-A999-209454DA755C}"/>
              </a:ext>
            </a:extLst>
          </p:cNvPr>
          <p:cNvCxnSpPr>
            <a:cxnSpLocks/>
          </p:cNvCxnSpPr>
          <p:nvPr/>
        </p:nvCxnSpPr>
        <p:spPr>
          <a:xfrm flipV="1">
            <a:off x="-1" y="788906"/>
            <a:ext cx="12192001" cy="6069094"/>
          </a:xfrm>
          <a:prstGeom prst="straightConnector1">
            <a:avLst/>
          </a:prstGeom>
          <a:ln/>
        </p:spPr>
        <p:style>
          <a:lnRef idx="1">
            <a:schemeClr val="dk1"/>
          </a:lnRef>
          <a:fillRef idx="0">
            <a:schemeClr val="dk1"/>
          </a:fillRef>
          <a:effectRef idx="0">
            <a:schemeClr val="dk1"/>
          </a:effectRef>
          <a:fontRef idx="minor">
            <a:schemeClr val="tx1"/>
          </a:fontRef>
        </p:style>
      </p:cxnSp>
      <p:pic>
        <p:nvPicPr>
          <p:cNvPr id="21" name="Bildobjekt 20">
            <a:extLst>
              <a:ext uri="{FF2B5EF4-FFF2-40B4-BE49-F238E27FC236}">
                <a16:creationId xmlns:a16="http://schemas.microsoft.com/office/drawing/2014/main" id="{ADE3FE42-2F5D-7BF3-4F84-85F309A51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782037"/>
            <a:ext cx="12192000" cy="6075964"/>
          </a:xfrm>
          <a:prstGeom prst="rect">
            <a:avLst/>
          </a:prstGeom>
        </p:spPr>
      </p:pic>
      <p:grpSp>
        <p:nvGrpSpPr>
          <p:cNvPr id="22" name="Grupp 21">
            <a:extLst>
              <a:ext uri="{FF2B5EF4-FFF2-40B4-BE49-F238E27FC236}">
                <a16:creationId xmlns:a16="http://schemas.microsoft.com/office/drawing/2014/main" id="{6F6ED43C-45C5-9272-3B37-7208BF5CDA1B}"/>
              </a:ext>
            </a:extLst>
          </p:cNvPr>
          <p:cNvGrpSpPr/>
          <p:nvPr/>
        </p:nvGrpSpPr>
        <p:grpSpPr>
          <a:xfrm>
            <a:off x="4358818" y="4048276"/>
            <a:ext cx="3474360" cy="1320800"/>
            <a:chOff x="4508497" y="3193143"/>
            <a:chExt cx="3474360" cy="1320800"/>
          </a:xfrm>
          <a:effectLst/>
        </p:grpSpPr>
        <p:sp>
          <p:nvSpPr>
            <p:cNvPr id="14" name="Rektangel: rundade hörn 13">
              <a:extLst>
                <a:ext uri="{FF2B5EF4-FFF2-40B4-BE49-F238E27FC236}">
                  <a16:creationId xmlns:a16="http://schemas.microsoft.com/office/drawing/2014/main" id="{62A21509-C674-C08B-8FBF-E217B6F4C34C}"/>
                </a:ext>
              </a:extLst>
            </p:cNvPr>
            <p:cNvSpPr/>
            <p:nvPr/>
          </p:nvSpPr>
          <p:spPr>
            <a:xfrm>
              <a:off x="4508497" y="3193143"/>
              <a:ext cx="3474360" cy="1320800"/>
            </a:xfrm>
            <a:prstGeom prst="roundRect">
              <a:avLst/>
            </a:prstGeom>
            <a:solidFill>
              <a:srgbClr val="FFFFFF"/>
            </a:solidFill>
            <a:ln w="38100">
              <a:solidFill>
                <a:schemeClr val="tx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3" name="textruta 12">
              <a:extLst>
                <a:ext uri="{FF2B5EF4-FFF2-40B4-BE49-F238E27FC236}">
                  <a16:creationId xmlns:a16="http://schemas.microsoft.com/office/drawing/2014/main" id="{CDC29CE0-3951-C450-4EDC-E865AEA32CC8}"/>
                </a:ext>
              </a:extLst>
            </p:cNvPr>
            <p:cNvSpPr txBox="1"/>
            <p:nvPr/>
          </p:nvSpPr>
          <p:spPr>
            <a:xfrm>
              <a:off x="4508497" y="3441231"/>
              <a:ext cx="3474360" cy="830997"/>
            </a:xfrm>
            <a:prstGeom prst="rect">
              <a:avLst/>
            </a:prstGeom>
            <a:noFill/>
          </p:spPr>
          <p:txBody>
            <a:bodyPr wrap="square" rtlCol="0">
              <a:spAutoFit/>
            </a:bodyPr>
            <a:lstStyle/>
            <a:p>
              <a:pPr algn="ctr"/>
              <a:r>
                <a:rPr lang="sv-SE" sz="4800" dirty="0"/>
                <a:t>Spela direkt</a:t>
              </a:r>
            </a:p>
          </p:txBody>
        </p:sp>
      </p:grpSp>
      <p:sp>
        <p:nvSpPr>
          <p:cNvPr id="16" name="Oval 4">
            <a:hlinkClick r:id="rId3" action="ppaction://hlinksldjump"/>
            <a:extLst>
              <a:ext uri="{FF2B5EF4-FFF2-40B4-BE49-F238E27FC236}">
                <a16:creationId xmlns:a16="http://schemas.microsoft.com/office/drawing/2014/main" id="{B25C4131-D2D4-2C37-6BC3-63055258E7F5}"/>
              </a:ext>
            </a:extLst>
          </p:cNvPr>
          <p:cNvSpPr/>
          <p:nvPr/>
        </p:nvSpPr>
        <p:spPr>
          <a:xfrm>
            <a:off x="246699" y="165023"/>
            <a:ext cx="467917" cy="4702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upp 52">
            <a:extLst>
              <a:ext uri="{FF2B5EF4-FFF2-40B4-BE49-F238E27FC236}">
                <a16:creationId xmlns:a16="http://schemas.microsoft.com/office/drawing/2014/main" id="{52ECCC71-2E0A-4B0D-95B1-A41D26AFECB3}"/>
              </a:ext>
            </a:extLst>
          </p:cNvPr>
          <p:cNvGrpSpPr/>
          <p:nvPr/>
        </p:nvGrpSpPr>
        <p:grpSpPr>
          <a:xfrm>
            <a:off x="10466092" y="160457"/>
            <a:ext cx="1586606" cy="467992"/>
            <a:chOff x="10466092" y="160457"/>
            <a:chExt cx="1586606" cy="467992"/>
          </a:xfrm>
        </p:grpSpPr>
        <p:sp>
          <p:nvSpPr>
            <p:cNvPr id="54" name="Rectangle: Rounded Corners 47">
              <a:hlinkClick r:id="rId4" action="ppaction://hlinksldjump"/>
              <a:extLst>
                <a:ext uri="{FF2B5EF4-FFF2-40B4-BE49-F238E27FC236}">
                  <a16:creationId xmlns:a16="http://schemas.microsoft.com/office/drawing/2014/main" id="{6261A361-80BC-080D-294A-24ED7D10DF23}"/>
                </a:ext>
              </a:extLst>
            </p:cNvPr>
            <p:cNvSpPr/>
            <p:nvPr/>
          </p:nvSpPr>
          <p:spPr>
            <a:xfrm flipV="1">
              <a:off x="10466092" y="160457"/>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6">
              <a:hlinkClick r:id="rId4" action="ppaction://hlinksldjump"/>
              <a:extLst>
                <a:ext uri="{FF2B5EF4-FFF2-40B4-BE49-F238E27FC236}">
                  <a16:creationId xmlns:a16="http://schemas.microsoft.com/office/drawing/2014/main" id="{08F81FFC-84AE-12C0-3E1D-735B7133DC8C}"/>
                </a:ext>
              </a:extLst>
            </p:cNvPr>
            <p:cNvSpPr txBox="1"/>
            <p:nvPr/>
          </p:nvSpPr>
          <p:spPr>
            <a:xfrm>
              <a:off x="10466092" y="214194"/>
              <a:ext cx="1586605" cy="369332"/>
            </a:xfrm>
            <a:prstGeom prst="rect">
              <a:avLst/>
            </a:prstGeom>
            <a:noFill/>
          </p:spPr>
          <p:txBody>
            <a:bodyPr wrap="square" rtlCol="0">
              <a:spAutoFit/>
            </a:bodyPr>
            <a:lstStyle/>
            <a:p>
              <a:pPr algn="ctr"/>
              <a:r>
                <a:rPr lang="sv-SE" dirty="0"/>
                <a:t>Logga in </a:t>
              </a:r>
              <a:endParaRPr lang="en-US" dirty="0"/>
            </a:p>
          </p:txBody>
        </p:sp>
      </p:grpSp>
      <p:grpSp>
        <p:nvGrpSpPr>
          <p:cNvPr id="56" name="Grupp 55">
            <a:extLst>
              <a:ext uri="{FF2B5EF4-FFF2-40B4-BE49-F238E27FC236}">
                <a16:creationId xmlns:a16="http://schemas.microsoft.com/office/drawing/2014/main" id="{5D9C8EEA-EE2C-4DFF-1EF8-EF981B39BCE9}"/>
              </a:ext>
            </a:extLst>
          </p:cNvPr>
          <p:cNvGrpSpPr/>
          <p:nvPr/>
        </p:nvGrpSpPr>
        <p:grpSpPr>
          <a:xfrm>
            <a:off x="848839" y="153588"/>
            <a:ext cx="1857822" cy="467992"/>
            <a:chOff x="3144659" y="166016"/>
            <a:chExt cx="1857822" cy="467992"/>
          </a:xfrm>
        </p:grpSpPr>
        <p:sp>
          <p:nvSpPr>
            <p:cNvPr id="57" name="Rectangle: Rounded Corners 47">
              <a:hlinkClick r:id="rId5" action="ppaction://hlinksldjump"/>
              <a:extLst>
                <a:ext uri="{FF2B5EF4-FFF2-40B4-BE49-F238E27FC236}">
                  <a16:creationId xmlns:a16="http://schemas.microsoft.com/office/drawing/2014/main" id="{576BF404-58CD-71BB-CD67-1A6FA424916F}"/>
                </a:ext>
              </a:extLst>
            </p:cNvPr>
            <p:cNvSpPr/>
            <p:nvPr/>
          </p:nvSpPr>
          <p:spPr>
            <a:xfrm flipV="1">
              <a:off x="3280267" y="166016"/>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14">
              <a:hlinkClick r:id="rId5" action="ppaction://hlinksldjump"/>
              <a:extLst>
                <a:ext uri="{FF2B5EF4-FFF2-40B4-BE49-F238E27FC236}">
                  <a16:creationId xmlns:a16="http://schemas.microsoft.com/office/drawing/2014/main" id="{C4D0913A-08A0-E870-73F6-20C6A5046E03}"/>
                </a:ext>
              </a:extLst>
            </p:cNvPr>
            <p:cNvSpPr txBox="1"/>
            <p:nvPr/>
          </p:nvSpPr>
          <p:spPr>
            <a:xfrm>
              <a:off x="3144659" y="217583"/>
              <a:ext cx="1857822" cy="369332"/>
            </a:xfrm>
            <a:prstGeom prst="rect">
              <a:avLst/>
            </a:prstGeom>
            <a:noFill/>
          </p:spPr>
          <p:txBody>
            <a:bodyPr wrap="square" rtlCol="0">
              <a:spAutoFit/>
            </a:bodyPr>
            <a:lstStyle/>
            <a:p>
              <a:pPr algn="ctr"/>
              <a:r>
                <a:rPr lang="sv-SE" dirty="0"/>
                <a:t>Om Spelet</a:t>
              </a:r>
              <a:endParaRPr lang="en-US" dirty="0"/>
            </a:p>
          </p:txBody>
        </p:sp>
      </p:grpSp>
      <p:grpSp>
        <p:nvGrpSpPr>
          <p:cNvPr id="59" name="Grupp 58">
            <a:extLst>
              <a:ext uri="{FF2B5EF4-FFF2-40B4-BE49-F238E27FC236}">
                <a16:creationId xmlns:a16="http://schemas.microsoft.com/office/drawing/2014/main" id="{B230EDC5-5198-5747-AE48-103866C42D5B}"/>
              </a:ext>
            </a:extLst>
          </p:cNvPr>
          <p:cNvGrpSpPr/>
          <p:nvPr/>
        </p:nvGrpSpPr>
        <p:grpSpPr>
          <a:xfrm>
            <a:off x="2821423" y="152615"/>
            <a:ext cx="1911203" cy="470296"/>
            <a:chOff x="988141" y="165023"/>
            <a:chExt cx="1911203" cy="470296"/>
          </a:xfrm>
        </p:grpSpPr>
        <p:sp>
          <p:nvSpPr>
            <p:cNvPr id="60" name="Rectangle: Rounded Corners 45">
              <a:hlinkClick r:id="rId6" action="ppaction://hlinksldjump"/>
              <a:extLst>
                <a:ext uri="{FF2B5EF4-FFF2-40B4-BE49-F238E27FC236}">
                  <a16:creationId xmlns:a16="http://schemas.microsoft.com/office/drawing/2014/main" id="{82011C0F-BDD0-B8FE-A778-DB4CB9A142A8}"/>
                </a:ext>
              </a:extLst>
            </p:cNvPr>
            <p:cNvSpPr/>
            <p:nvPr/>
          </p:nvSpPr>
          <p:spPr>
            <a:xfrm flipV="1">
              <a:off x="988141" y="165023"/>
              <a:ext cx="1911203" cy="470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16">
              <a:hlinkClick r:id="rId6" action="ppaction://hlinksldjump"/>
              <a:extLst>
                <a:ext uri="{FF2B5EF4-FFF2-40B4-BE49-F238E27FC236}">
                  <a16:creationId xmlns:a16="http://schemas.microsoft.com/office/drawing/2014/main" id="{910432E9-DAC5-C4E6-4CC1-5FBE0546BC5A}"/>
                </a:ext>
              </a:extLst>
            </p:cNvPr>
            <p:cNvSpPr txBox="1"/>
            <p:nvPr/>
          </p:nvSpPr>
          <p:spPr>
            <a:xfrm>
              <a:off x="1025940" y="213872"/>
              <a:ext cx="1857822" cy="369332"/>
            </a:xfrm>
            <a:prstGeom prst="rect">
              <a:avLst/>
            </a:prstGeom>
            <a:noFill/>
          </p:spPr>
          <p:txBody>
            <a:bodyPr wrap="square" rtlCol="0">
              <a:spAutoFit/>
            </a:bodyPr>
            <a:lstStyle/>
            <a:p>
              <a:pPr algn="ctr"/>
              <a:r>
                <a:rPr lang="sv-SE" dirty="0"/>
                <a:t>Hur man spelar</a:t>
              </a:r>
              <a:endParaRPr lang="en-US" dirty="0"/>
            </a:p>
          </p:txBody>
        </p:sp>
      </p:grpSp>
    </p:spTree>
    <p:extLst>
      <p:ext uri="{BB962C8B-B14F-4D97-AF65-F5344CB8AC3E}">
        <p14:creationId xmlns:p14="http://schemas.microsoft.com/office/powerpoint/2010/main" val="7970757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6E5A7A-2971-5257-55F4-C3955A5E4306}"/>
              </a:ext>
            </a:extLst>
          </p:cNvPr>
          <p:cNvSpPr/>
          <p:nvPr/>
        </p:nvSpPr>
        <p:spPr>
          <a:xfrm flipV="1">
            <a:off x="0" y="0"/>
            <a:ext cx="12192000" cy="7977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upp 30">
            <a:extLst>
              <a:ext uri="{FF2B5EF4-FFF2-40B4-BE49-F238E27FC236}">
                <a16:creationId xmlns:a16="http://schemas.microsoft.com/office/drawing/2014/main" id="{97153BB0-779B-CF3C-E3BF-CDB67B2CE78F}"/>
              </a:ext>
            </a:extLst>
          </p:cNvPr>
          <p:cNvGrpSpPr/>
          <p:nvPr/>
        </p:nvGrpSpPr>
        <p:grpSpPr>
          <a:xfrm>
            <a:off x="10466092" y="160457"/>
            <a:ext cx="1586606" cy="467992"/>
            <a:chOff x="10466092" y="160457"/>
            <a:chExt cx="1586606" cy="467992"/>
          </a:xfrm>
        </p:grpSpPr>
        <p:sp>
          <p:nvSpPr>
            <p:cNvPr id="10" name="Rectangle: Rounded Corners 47">
              <a:hlinkClick r:id="rId2" action="ppaction://hlinksldjump"/>
              <a:extLst>
                <a:ext uri="{FF2B5EF4-FFF2-40B4-BE49-F238E27FC236}">
                  <a16:creationId xmlns:a16="http://schemas.microsoft.com/office/drawing/2014/main" id="{069AD11B-4E85-7A5C-F846-BD032A67EAE0}"/>
                </a:ext>
              </a:extLst>
            </p:cNvPr>
            <p:cNvSpPr/>
            <p:nvPr/>
          </p:nvSpPr>
          <p:spPr>
            <a:xfrm flipV="1">
              <a:off x="10466092" y="160457"/>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rId2" action="ppaction://hlinksldjump"/>
              <a:extLst>
                <a:ext uri="{FF2B5EF4-FFF2-40B4-BE49-F238E27FC236}">
                  <a16:creationId xmlns:a16="http://schemas.microsoft.com/office/drawing/2014/main" id="{F9CF41C2-0219-8372-EA58-6430BF12C087}"/>
                </a:ext>
              </a:extLst>
            </p:cNvPr>
            <p:cNvSpPr txBox="1"/>
            <p:nvPr/>
          </p:nvSpPr>
          <p:spPr>
            <a:xfrm>
              <a:off x="10466092" y="214194"/>
              <a:ext cx="1586605" cy="369332"/>
            </a:xfrm>
            <a:prstGeom prst="rect">
              <a:avLst/>
            </a:prstGeom>
            <a:noFill/>
          </p:spPr>
          <p:txBody>
            <a:bodyPr wrap="square" rtlCol="0">
              <a:spAutoFit/>
            </a:bodyPr>
            <a:lstStyle/>
            <a:p>
              <a:pPr algn="ctr"/>
              <a:r>
                <a:rPr lang="sv-SE" dirty="0"/>
                <a:t>Logga in </a:t>
              </a:r>
              <a:endParaRPr lang="en-US" dirty="0"/>
            </a:p>
          </p:txBody>
        </p:sp>
      </p:grpSp>
      <p:grpSp>
        <p:nvGrpSpPr>
          <p:cNvPr id="30" name="Grupp 29">
            <a:extLst>
              <a:ext uri="{FF2B5EF4-FFF2-40B4-BE49-F238E27FC236}">
                <a16:creationId xmlns:a16="http://schemas.microsoft.com/office/drawing/2014/main" id="{14D581B3-407B-F5C1-6887-1CD254331E29}"/>
              </a:ext>
            </a:extLst>
          </p:cNvPr>
          <p:cNvGrpSpPr/>
          <p:nvPr/>
        </p:nvGrpSpPr>
        <p:grpSpPr>
          <a:xfrm>
            <a:off x="848839" y="153588"/>
            <a:ext cx="1857822" cy="467992"/>
            <a:chOff x="3144659" y="166016"/>
            <a:chExt cx="1857822" cy="467992"/>
          </a:xfrm>
        </p:grpSpPr>
        <p:sp>
          <p:nvSpPr>
            <p:cNvPr id="48" name="Rectangle: Rounded Corners 47">
              <a:hlinkClick r:id="rId3" action="ppaction://hlinksldjump"/>
              <a:extLst>
                <a:ext uri="{FF2B5EF4-FFF2-40B4-BE49-F238E27FC236}">
                  <a16:creationId xmlns:a16="http://schemas.microsoft.com/office/drawing/2014/main" id="{6AFAE4F3-1A60-6BFA-3CDB-C8C156D09879}"/>
                </a:ext>
              </a:extLst>
            </p:cNvPr>
            <p:cNvSpPr/>
            <p:nvPr/>
          </p:nvSpPr>
          <p:spPr>
            <a:xfrm flipV="1">
              <a:off x="3280267" y="166016"/>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hlinkClick r:id="rId3" action="ppaction://hlinksldjump"/>
              <a:extLst>
                <a:ext uri="{FF2B5EF4-FFF2-40B4-BE49-F238E27FC236}">
                  <a16:creationId xmlns:a16="http://schemas.microsoft.com/office/drawing/2014/main" id="{7BC8E7C5-4A3D-5E59-A323-C62AD7738EF5}"/>
                </a:ext>
              </a:extLst>
            </p:cNvPr>
            <p:cNvSpPr txBox="1"/>
            <p:nvPr/>
          </p:nvSpPr>
          <p:spPr>
            <a:xfrm>
              <a:off x="3144659" y="217583"/>
              <a:ext cx="1857822" cy="369332"/>
            </a:xfrm>
            <a:prstGeom prst="rect">
              <a:avLst/>
            </a:prstGeom>
            <a:noFill/>
          </p:spPr>
          <p:txBody>
            <a:bodyPr wrap="square" rtlCol="0">
              <a:spAutoFit/>
            </a:bodyPr>
            <a:lstStyle/>
            <a:p>
              <a:pPr algn="ctr"/>
              <a:r>
                <a:rPr lang="sv-SE" dirty="0"/>
                <a:t>Om Spelet</a:t>
              </a:r>
              <a:endParaRPr lang="en-US" dirty="0"/>
            </a:p>
          </p:txBody>
        </p:sp>
      </p:grpSp>
      <p:grpSp>
        <p:nvGrpSpPr>
          <p:cNvPr id="29" name="Grupp 28">
            <a:extLst>
              <a:ext uri="{FF2B5EF4-FFF2-40B4-BE49-F238E27FC236}">
                <a16:creationId xmlns:a16="http://schemas.microsoft.com/office/drawing/2014/main" id="{482ECF0F-6466-D347-07D4-64292C7E9183}"/>
              </a:ext>
            </a:extLst>
          </p:cNvPr>
          <p:cNvGrpSpPr/>
          <p:nvPr/>
        </p:nvGrpSpPr>
        <p:grpSpPr>
          <a:xfrm>
            <a:off x="2821423" y="152615"/>
            <a:ext cx="1911203" cy="470296"/>
            <a:chOff x="988141" y="165023"/>
            <a:chExt cx="1911203" cy="470296"/>
          </a:xfrm>
        </p:grpSpPr>
        <p:sp>
          <p:nvSpPr>
            <p:cNvPr id="46" name="Rectangle: Rounded Corners 45">
              <a:hlinkClick r:id="rId4" action="ppaction://hlinksldjump"/>
              <a:extLst>
                <a:ext uri="{FF2B5EF4-FFF2-40B4-BE49-F238E27FC236}">
                  <a16:creationId xmlns:a16="http://schemas.microsoft.com/office/drawing/2014/main" id="{5468988C-9672-9ED1-DC6C-69785F2D1F97}"/>
                </a:ext>
              </a:extLst>
            </p:cNvPr>
            <p:cNvSpPr/>
            <p:nvPr/>
          </p:nvSpPr>
          <p:spPr>
            <a:xfrm flipV="1">
              <a:off x="988141" y="165023"/>
              <a:ext cx="1911203" cy="470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hlinkClick r:id="rId4" action="ppaction://hlinksldjump"/>
              <a:extLst>
                <a:ext uri="{FF2B5EF4-FFF2-40B4-BE49-F238E27FC236}">
                  <a16:creationId xmlns:a16="http://schemas.microsoft.com/office/drawing/2014/main" id="{DA0562C0-154A-778C-C7C0-4C7DBAC18408}"/>
                </a:ext>
              </a:extLst>
            </p:cNvPr>
            <p:cNvSpPr txBox="1"/>
            <p:nvPr/>
          </p:nvSpPr>
          <p:spPr>
            <a:xfrm>
              <a:off x="1025940" y="213872"/>
              <a:ext cx="1857822" cy="369332"/>
            </a:xfrm>
            <a:prstGeom prst="rect">
              <a:avLst/>
            </a:prstGeom>
            <a:noFill/>
          </p:spPr>
          <p:txBody>
            <a:bodyPr wrap="square" rtlCol="0">
              <a:spAutoFit/>
            </a:bodyPr>
            <a:lstStyle/>
            <a:p>
              <a:pPr algn="ctr"/>
              <a:r>
                <a:rPr lang="sv-SE" dirty="0"/>
                <a:t>Hur man spelar</a:t>
              </a:r>
              <a:endParaRPr lang="en-US" dirty="0"/>
            </a:p>
          </p:txBody>
        </p:sp>
      </p:grpSp>
      <p:sp>
        <p:nvSpPr>
          <p:cNvPr id="18" name="Rectangle 17">
            <a:extLst>
              <a:ext uri="{FF2B5EF4-FFF2-40B4-BE49-F238E27FC236}">
                <a16:creationId xmlns:a16="http://schemas.microsoft.com/office/drawing/2014/main" id="{831E354E-6867-97CC-27AA-764636841F62}"/>
              </a:ext>
            </a:extLst>
          </p:cNvPr>
          <p:cNvSpPr/>
          <p:nvPr/>
        </p:nvSpPr>
        <p:spPr>
          <a:xfrm>
            <a:off x="-1" y="791528"/>
            <a:ext cx="12192001" cy="6066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97EF8AB0-98D5-6363-4402-EE5E7974776E}"/>
              </a:ext>
            </a:extLst>
          </p:cNvPr>
          <p:cNvCxnSpPr>
            <a:cxnSpLocks/>
          </p:cNvCxnSpPr>
          <p:nvPr/>
        </p:nvCxnSpPr>
        <p:spPr>
          <a:xfrm>
            <a:off x="0" y="790217"/>
            <a:ext cx="12192000" cy="6067783"/>
          </a:xfrm>
          <a:prstGeom prst="straightConnector1">
            <a:avLst/>
          </a:prstGeom>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03FF0AC-7089-C654-A999-209454DA755C}"/>
              </a:ext>
            </a:extLst>
          </p:cNvPr>
          <p:cNvCxnSpPr>
            <a:cxnSpLocks/>
          </p:cNvCxnSpPr>
          <p:nvPr/>
        </p:nvCxnSpPr>
        <p:spPr>
          <a:xfrm flipV="1">
            <a:off x="-1" y="788906"/>
            <a:ext cx="12192001" cy="6069094"/>
          </a:xfrm>
          <a:prstGeom prst="straightConnector1">
            <a:avLst/>
          </a:prstGeom>
          <a:ln/>
        </p:spPr>
        <p:style>
          <a:lnRef idx="1">
            <a:schemeClr val="dk1"/>
          </a:lnRef>
          <a:fillRef idx="0">
            <a:schemeClr val="dk1"/>
          </a:fillRef>
          <a:effectRef idx="0">
            <a:schemeClr val="dk1"/>
          </a:effectRef>
          <a:fontRef idx="minor">
            <a:schemeClr val="tx1"/>
          </a:fontRef>
        </p:style>
      </p:cxnSp>
      <p:pic>
        <p:nvPicPr>
          <p:cNvPr id="21" name="Bildobjekt 20">
            <a:extLst>
              <a:ext uri="{FF2B5EF4-FFF2-40B4-BE49-F238E27FC236}">
                <a16:creationId xmlns:a16="http://schemas.microsoft.com/office/drawing/2014/main" id="{ADE3FE42-2F5D-7BF3-4F84-85F309A511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782036"/>
            <a:ext cx="12192000" cy="6075964"/>
          </a:xfrm>
          <a:prstGeom prst="rect">
            <a:avLst/>
          </a:prstGeom>
        </p:spPr>
      </p:pic>
      <p:grpSp>
        <p:nvGrpSpPr>
          <p:cNvPr id="22" name="Grupp 21">
            <a:extLst>
              <a:ext uri="{FF2B5EF4-FFF2-40B4-BE49-F238E27FC236}">
                <a16:creationId xmlns:a16="http://schemas.microsoft.com/office/drawing/2014/main" id="{6F6ED43C-45C5-9272-3B37-7208BF5CDA1B}"/>
              </a:ext>
            </a:extLst>
          </p:cNvPr>
          <p:cNvGrpSpPr/>
          <p:nvPr/>
        </p:nvGrpSpPr>
        <p:grpSpPr>
          <a:xfrm>
            <a:off x="2875557" y="2657160"/>
            <a:ext cx="3474360" cy="452019"/>
            <a:chOff x="3969330" y="4323464"/>
            <a:chExt cx="3474360" cy="452019"/>
          </a:xfrm>
          <a:effectLst/>
        </p:grpSpPr>
        <p:sp>
          <p:nvSpPr>
            <p:cNvPr id="14" name="Rektangel: rundade hörn 13">
              <a:extLst>
                <a:ext uri="{FF2B5EF4-FFF2-40B4-BE49-F238E27FC236}">
                  <a16:creationId xmlns:a16="http://schemas.microsoft.com/office/drawing/2014/main" id="{62A21509-C674-C08B-8FBF-E217B6F4C34C}"/>
                </a:ext>
              </a:extLst>
            </p:cNvPr>
            <p:cNvSpPr/>
            <p:nvPr/>
          </p:nvSpPr>
          <p:spPr>
            <a:xfrm>
              <a:off x="4600038" y="4323464"/>
              <a:ext cx="221294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3" name="textruta 12">
              <a:extLst>
                <a:ext uri="{FF2B5EF4-FFF2-40B4-BE49-F238E27FC236}">
                  <a16:creationId xmlns:a16="http://schemas.microsoft.com/office/drawing/2014/main" id="{CDC29CE0-3951-C450-4EDC-E865AEA32CC8}"/>
                </a:ext>
              </a:extLst>
            </p:cNvPr>
            <p:cNvSpPr txBox="1"/>
            <p:nvPr/>
          </p:nvSpPr>
          <p:spPr>
            <a:xfrm>
              <a:off x="3969330" y="4349418"/>
              <a:ext cx="3474360" cy="400110"/>
            </a:xfrm>
            <a:prstGeom prst="rect">
              <a:avLst/>
            </a:prstGeom>
            <a:noFill/>
          </p:spPr>
          <p:txBody>
            <a:bodyPr wrap="square" rtlCol="0">
              <a:spAutoFit/>
            </a:bodyPr>
            <a:lstStyle/>
            <a:p>
              <a:pPr algn="ctr"/>
              <a:r>
                <a:rPr lang="sv-SE" sz="2000" dirty="0" err="1"/>
                <a:t>Username</a:t>
              </a:r>
              <a:endParaRPr lang="sv-SE" sz="2000" dirty="0"/>
            </a:p>
          </p:txBody>
        </p:sp>
      </p:grpSp>
      <p:sp>
        <p:nvSpPr>
          <p:cNvPr id="16" name="Oval 4">
            <a:hlinkClick r:id="rId6" action="ppaction://hlinksldjump"/>
            <a:extLst>
              <a:ext uri="{FF2B5EF4-FFF2-40B4-BE49-F238E27FC236}">
                <a16:creationId xmlns:a16="http://schemas.microsoft.com/office/drawing/2014/main" id="{B25C4131-D2D4-2C37-6BC3-63055258E7F5}"/>
              </a:ext>
            </a:extLst>
          </p:cNvPr>
          <p:cNvSpPr/>
          <p:nvPr/>
        </p:nvSpPr>
        <p:spPr>
          <a:xfrm>
            <a:off x="246699" y="165023"/>
            <a:ext cx="467917" cy="4702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upp 1">
            <a:extLst>
              <a:ext uri="{FF2B5EF4-FFF2-40B4-BE49-F238E27FC236}">
                <a16:creationId xmlns:a16="http://schemas.microsoft.com/office/drawing/2014/main" id="{EC528182-2939-EFB7-AFFC-9825E60FE40E}"/>
              </a:ext>
            </a:extLst>
          </p:cNvPr>
          <p:cNvGrpSpPr/>
          <p:nvPr/>
        </p:nvGrpSpPr>
        <p:grpSpPr>
          <a:xfrm>
            <a:off x="2875557" y="3281735"/>
            <a:ext cx="3474360" cy="452019"/>
            <a:chOff x="3969330" y="4323464"/>
            <a:chExt cx="3474360" cy="452019"/>
          </a:xfrm>
          <a:effectLst/>
        </p:grpSpPr>
        <p:sp>
          <p:nvSpPr>
            <p:cNvPr id="3" name="Rektangel: rundade hörn 2">
              <a:extLst>
                <a:ext uri="{FF2B5EF4-FFF2-40B4-BE49-F238E27FC236}">
                  <a16:creationId xmlns:a16="http://schemas.microsoft.com/office/drawing/2014/main" id="{4718A01F-6497-9906-DB59-FB9632BB2D92}"/>
                </a:ext>
              </a:extLst>
            </p:cNvPr>
            <p:cNvSpPr/>
            <p:nvPr/>
          </p:nvSpPr>
          <p:spPr>
            <a:xfrm>
              <a:off x="4600038" y="4323464"/>
              <a:ext cx="221294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 name="textruta 4">
              <a:extLst>
                <a:ext uri="{FF2B5EF4-FFF2-40B4-BE49-F238E27FC236}">
                  <a16:creationId xmlns:a16="http://schemas.microsoft.com/office/drawing/2014/main" id="{97DBC6B5-E9A3-95F3-4D20-F130CE02D9B9}"/>
                </a:ext>
              </a:extLst>
            </p:cNvPr>
            <p:cNvSpPr txBox="1"/>
            <p:nvPr/>
          </p:nvSpPr>
          <p:spPr>
            <a:xfrm>
              <a:off x="3969330" y="4349418"/>
              <a:ext cx="3474360" cy="400110"/>
            </a:xfrm>
            <a:prstGeom prst="rect">
              <a:avLst/>
            </a:prstGeom>
            <a:noFill/>
          </p:spPr>
          <p:txBody>
            <a:bodyPr wrap="square" rtlCol="0">
              <a:spAutoFit/>
            </a:bodyPr>
            <a:lstStyle/>
            <a:p>
              <a:pPr algn="ctr"/>
              <a:r>
                <a:rPr lang="sv-SE" sz="2000" dirty="0" err="1"/>
                <a:t>Password</a:t>
              </a:r>
              <a:endParaRPr lang="sv-SE" sz="2000" dirty="0"/>
            </a:p>
          </p:txBody>
        </p:sp>
      </p:grpSp>
      <p:grpSp>
        <p:nvGrpSpPr>
          <p:cNvPr id="12" name="Grupp 11">
            <a:extLst>
              <a:ext uri="{FF2B5EF4-FFF2-40B4-BE49-F238E27FC236}">
                <a16:creationId xmlns:a16="http://schemas.microsoft.com/office/drawing/2014/main" id="{6021A91C-5533-1A60-172A-D9AC2D764262}"/>
              </a:ext>
            </a:extLst>
          </p:cNvPr>
          <p:cNvGrpSpPr/>
          <p:nvPr/>
        </p:nvGrpSpPr>
        <p:grpSpPr>
          <a:xfrm>
            <a:off x="5823968" y="3281735"/>
            <a:ext cx="3030524" cy="452019"/>
            <a:chOff x="4989526" y="3250531"/>
            <a:chExt cx="3030524" cy="452019"/>
          </a:xfrm>
        </p:grpSpPr>
        <p:sp>
          <p:nvSpPr>
            <p:cNvPr id="9" name="Rektangel: rundade hörn 8">
              <a:extLst>
                <a:ext uri="{FF2B5EF4-FFF2-40B4-BE49-F238E27FC236}">
                  <a16:creationId xmlns:a16="http://schemas.microsoft.com/office/drawing/2014/main" id="{962B9C0A-A6EA-63AA-D2BA-4EA9AB44618F}"/>
                </a:ext>
              </a:extLst>
            </p:cNvPr>
            <p:cNvSpPr/>
            <p:nvPr/>
          </p:nvSpPr>
          <p:spPr>
            <a:xfrm>
              <a:off x="4989526" y="3250531"/>
              <a:ext cx="303052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 name="textruta 10">
              <a:extLst>
                <a:ext uri="{FF2B5EF4-FFF2-40B4-BE49-F238E27FC236}">
                  <a16:creationId xmlns:a16="http://schemas.microsoft.com/office/drawing/2014/main" id="{998B55F6-7E3A-D775-8EA6-64728DDB9C15}"/>
                </a:ext>
              </a:extLst>
            </p:cNvPr>
            <p:cNvSpPr txBox="1"/>
            <p:nvPr/>
          </p:nvSpPr>
          <p:spPr>
            <a:xfrm>
              <a:off x="5008289" y="3283354"/>
              <a:ext cx="3011761" cy="400110"/>
            </a:xfrm>
            <a:prstGeom prst="rect">
              <a:avLst/>
            </a:prstGeom>
            <a:noFill/>
          </p:spPr>
          <p:txBody>
            <a:bodyPr wrap="square" rtlCol="0">
              <a:spAutoFit/>
            </a:bodyPr>
            <a:lstStyle/>
            <a:p>
              <a:r>
                <a:rPr lang="sv-SE" sz="2000" dirty="0"/>
                <a:t>*************</a:t>
              </a:r>
            </a:p>
          </p:txBody>
        </p:sp>
      </p:grpSp>
      <p:grpSp>
        <p:nvGrpSpPr>
          <p:cNvPr id="23" name="Grupp 22">
            <a:extLst>
              <a:ext uri="{FF2B5EF4-FFF2-40B4-BE49-F238E27FC236}">
                <a16:creationId xmlns:a16="http://schemas.microsoft.com/office/drawing/2014/main" id="{8F6E9816-0394-AAA3-751C-88BC976CAF41}"/>
              </a:ext>
            </a:extLst>
          </p:cNvPr>
          <p:cNvGrpSpPr/>
          <p:nvPr/>
        </p:nvGrpSpPr>
        <p:grpSpPr>
          <a:xfrm>
            <a:off x="5823968" y="2655339"/>
            <a:ext cx="3030524" cy="452019"/>
            <a:chOff x="4989526" y="3250531"/>
            <a:chExt cx="3030524" cy="452019"/>
          </a:xfrm>
        </p:grpSpPr>
        <p:sp>
          <p:nvSpPr>
            <p:cNvPr id="24" name="Rektangel: rundade hörn 23">
              <a:extLst>
                <a:ext uri="{FF2B5EF4-FFF2-40B4-BE49-F238E27FC236}">
                  <a16:creationId xmlns:a16="http://schemas.microsoft.com/office/drawing/2014/main" id="{62A23043-76F4-EA82-C211-D85BCE7563C9}"/>
                </a:ext>
              </a:extLst>
            </p:cNvPr>
            <p:cNvSpPr/>
            <p:nvPr/>
          </p:nvSpPr>
          <p:spPr>
            <a:xfrm>
              <a:off x="4989526" y="3250531"/>
              <a:ext cx="303052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textruta 24">
              <a:extLst>
                <a:ext uri="{FF2B5EF4-FFF2-40B4-BE49-F238E27FC236}">
                  <a16:creationId xmlns:a16="http://schemas.microsoft.com/office/drawing/2014/main" id="{9E984A58-AD9B-2641-43AF-B0254560B316}"/>
                </a:ext>
              </a:extLst>
            </p:cNvPr>
            <p:cNvSpPr txBox="1"/>
            <p:nvPr/>
          </p:nvSpPr>
          <p:spPr>
            <a:xfrm>
              <a:off x="5008289" y="3283354"/>
              <a:ext cx="3011761" cy="400110"/>
            </a:xfrm>
            <a:prstGeom prst="rect">
              <a:avLst/>
            </a:prstGeom>
            <a:noFill/>
          </p:spPr>
          <p:txBody>
            <a:bodyPr wrap="square" rtlCol="0">
              <a:spAutoFit/>
            </a:bodyPr>
            <a:lstStyle/>
            <a:p>
              <a:r>
                <a:rPr lang="sv-SE" sz="2000" dirty="0"/>
                <a:t>Rick54</a:t>
              </a:r>
            </a:p>
          </p:txBody>
        </p:sp>
      </p:grpSp>
      <p:grpSp>
        <p:nvGrpSpPr>
          <p:cNvPr id="32" name="Grupp 31">
            <a:extLst>
              <a:ext uri="{FF2B5EF4-FFF2-40B4-BE49-F238E27FC236}">
                <a16:creationId xmlns:a16="http://schemas.microsoft.com/office/drawing/2014/main" id="{664AFC9F-59F2-8AF6-6C03-87304D3169D0}"/>
              </a:ext>
            </a:extLst>
          </p:cNvPr>
          <p:cNvGrpSpPr/>
          <p:nvPr/>
        </p:nvGrpSpPr>
        <p:grpSpPr>
          <a:xfrm>
            <a:off x="6166868" y="4177355"/>
            <a:ext cx="1586608" cy="467992"/>
            <a:chOff x="5302695" y="3875105"/>
            <a:chExt cx="1586608" cy="467992"/>
          </a:xfrm>
        </p:grpSpPr>
        <p:sp>
          <p:nvSpPr>
            <p:cNvPr id="27" name="Rectangle: Rounded Corners 47">
              <a:hlinkClick r:id="rId7" action="ppaction://hlinksldjump"/>
              <a:extLst>
                <a:ext uri="{FF2B5EF4-FFF2-40B4-BE49-F238E27FC236}">
                  <a16:creationId xmlns:a16="http://schemas.microsoft.com/office/drawing/2014/main" id="{3150A2BA-E6CC-B887-6B95-5FC4EA31194B}"/>
                </a:ext>
              </a:extLst>
            </p:cNvPr>
            <p:cNvSpPr/>
            <p:nvPr/>
          </p:nvSpPr>
          <p:spPr>
            <a:xfrm flipV="1">
              <a:off x="5302697" y="3875105"/>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6">
              <a:hlinkClick r:id="rId7" action="ppaction://hlinksldjump"/>
              <a:extLst>
                <a:ext uri="{FF2B5EF4-FFF2-40B4-BE49-F238E27FC236}">
                  <a16:creationId xmlns:a16="http://schemas.microsoft.com/office/drawing/2014/main" id="{BAE3FDCC-2CB5-9E6C-0A91-911673B6F289}"/>
                </a:ext>
              </a:extLst>
            </p:cNvPr>
            <p:cNvSpPr txBox="1"/>
            <p:nvPr/>
          </p:nvSpPr>
          <p:spPr>
            <a:xfrm>
              <a:off x="5302695" y="3928842"/>
              <a:ext cx="1586606" cy="369332"/>
            </a:xfrm>
            <a:prstGeom prst="rect">
              <a:avLst/>
            </a:prstGeom>
            <a:noFill/>
          </p:spPr>
          <p:txBody>
            <a:bodyPr wrap="square" rtlCol="0">
              <a:spAutoFit/>
            </a:bodyPr>
            <a:lstStyle/>
            <a:p>
              <a:pPr algn="ctr"/>
              <a:r>
                <a:rPr lang="sv-SE" dirty="0"/>
                <a:t>Logga in</a:t>
              </a:r>
              <a:endParaRPr lang="en-US" dirty="0"/>
            </a:p>
          </p:txBody>
        </p:sp>
      </p:grpSp>
      <p:grpSp>
        <p:nvGrpSpPr>
          <p:cNvPr id="33" name="Grupp 32">
            <a:extLst>
              <a:ext uri="{FF2B5EF4-FFF2-40B4-BE49-F238E27FC236}">
                <a16:creationId xmlns:a16="http://schemas.microsoft.com/office/drawing/2014/main" id="{D99E3F0C-210E-C241-19F6-6C272CF8AF11}"/>
              </a:ext>
            </a:extLst>
          </p:cNvPr>
          <p:cNvGrpSpPr/>
          <p:nvPr/>
        </p:nvGrpSpPr>
        <p:grpSpPr>
          <a:xfrm>
            <a:off x="4451135" y="4177355"/>
            <a:ext cx="1586608" cy="467992"/>
            <a:chOff x="5302695" y="3875105"/>
            <a:chExt cx="1586608" cy="467992"/>
          </a:xfrm>
        </p:grpSpPr>
        <p:sp>
          <p:nvSpPr>
            <p:cNvPr id="34" name="Rectangle: Rounded Corners 47">
              <a:hlinkClick r:id="rId8" action="ppaction://hlinksldjump"/>
              <a:extLst>
                <a:ext uri="{FF2B5EF4-FFF2-40B4-BE49-F238E27FC236}">
                  <a16:creationId xmlns:a16="http://schemas.microsoft.com/office/drawing/2014/main" id="{4BB7DF73-5459-9BED-7BD7-D0FAC196AC5C}"/>
                </a:ext>
              </a:extLst>
            </p:cNvPr>
            <p:cNvSpPr/>
            <p:nvPr/>
          </p:nvSpPr>
          <p:spPr>
            <a:xfrm flipV="1">
              <a:off x="5302697" y="3875105"/>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6">
              <a:hlinkClick r:id="rId8" action="ppaction://hlinksldjump"/>
              <a:extLst>
                <a:ext uri="{FF2B5EF4-FFF2-40B4-BE49-F238E27FC236}">
                  <a16:creationId xmlns:a16="http://schemas.microsoft.com/office/drawing/2014/main" id="{C55401FC-A962-1E7A-658B-07B2DB9B298E}"/>
                </a:ext>
              </a:extLst>
            </p:cNvPr>
            <p:cNvSpPr txBox="1"/>
            <p:nvPr/>
          </p:nvSpPr>
          <p:spPr>
            <a:xfrm>
              <a:off x="5302695" y="3928842"/>
              <a:ext cx="1586606" cy="369332"/>
            </a:xfrm>
            <a:prstGeom prst="rect">
              <a:avLst/>
            </a:prstGeom>
            <a:noFill/>
          </p:spPr>
          <p:txBody>
            <a:bodyPr wrap="square" rtlCol="0">
              <a:spAutoFit/>
            </a:bodyPr>
            <a:lstStyle/>
            <a:p>
              <a:pPr algn="ctr"/>
              <a:r>
                <a:rPr lang="sv-SE" dirty="0"/>
                <a:t>Registrera dig</a:t>
              </a:r>
              <a:endParaRPr lang="en-US" dirty="0"/>
            </a:p>
          </p:txBody>
        </p:sp>
      </p:grpSp>
    </p:spTree>
    <p:extLst>
      <p:ext uri="{BB962C8B-B14F-4D97-AF65-F5344CB8AC3E}">
        <p14:creationId xmlns:p14="http://schemas.microsoft.com/office/powerpoint/2010/main" val="11151912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6E5A7A-2971-5257-55F4-C3955A5E4306}"/>
              </a:ext>
            </a:extLst>
          </p:cNvPr>
          <p:cNvSpPr/>
          <p:nvPr/>
        </p:nvSpPr>
        <p:spPr>
          <a:xfrm flipV="1">
            <a:off x="0" y="0"/>
            <a:ext cx="12192000" cy="7977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upp 30">
            <a:extLst>
              <a:ext uri="{FF2B5EF4-FFF2-40B4-BE49-F238E27FC236}">
                <a16:creationId xmlns:a16="http://schemas.microsoft.com/office/drawing/2014/main" id="{97153BB0-779B-CF3C-E3BF-CDB67B2CE78F}"/>
              </a:ext>
            </a:extLst>
          </p:cNvPr>
          <p:cNvGrpSpPr/>
          <p:nvPr/>
        </p:nvGrpSpPr>
        <p:grpSpPr>
          <a:xfrm>
            <a:off x="10466092" y="160457"/>
            <a:ext cx="1586606" cy="467992"/>
            <a:chOff x="10466092" y="160457"/>
            <a:chExt cx="1586606" cy="467992"/>
          </a:xfrm>
        </p:grpSpPr>
        <p:sp>
          <p:nvSpPr>
            <p:cNvPr id="10" name="Rectangle: Rounded Corners 47">
              <a:hlinkClick r:id="rId2" action="ppaction://hlinksldjump"/>
              <a:extLst>
                <a:ext uri="{FF2B5EF4-FFF2-40B4-BE49-F238E27FC236}">
                  <a16:creationId xmlns:a16="http://schemas.microsoft.com/office/drawing/2014/main" id="{069AD11B-4E85-7A5C-F846-BD032A67EAE0}"/>
                </a:ext>
              </a:extLst>
            </p:cNvPr>
            <p:cNvSpPr/>
            <p:nvPr/>
          </p:nvSpPr>
          <p:spPr>
            <a:xfrm flipV="1">
              <a:off x="10466092" y="160457"/>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rId2" action="ppaction://hlinksldjump"/>
              <a:extLst>
                <a:ext uri="{FF2B5EF4-FFF2-40B4-BE49-F238E27FC236}">
                  <a16:creationId xmlns:a16="http://schemas.microsoft.com/office/drawing/2014/main" id="{F9CF41C2-0219-8372-EA58-6430BF12C087}"/>
                </a:ext>
              </a:extLst>
            </p:cNvPr>
            <p:cNvSpPr txBox="1"/>
            <p:nvPr/>
          </p:nvSpPr>
          <p:spPr>
            <a:xfrm>
              <a:off x="10466092" y="214194"/>
              <a:ext cx="1586605" cy="369332"/>
            </a:xfrm>
            <a:prstGeom prst="rect">
              <a:avLst/>
            </a:prstGeom>
            <a:noFill/>
          </p:spPr>
          <p:txBody>
            <a:bodyPr wrap="square" rtlCol="0">
              <a:spAutoFit/>
            </a:bodyPr>
            <a:lstStyle/>
            <a:p>
              <a:pPr algn="ctr"/>
              <a:r>
                <a:rPr lang="sv-SE" dirty="0"/>
                <a:t>Logga in </a:t>
              </a:r>
              <a:endParaRPr lang="en-US" dirty="0"/>
            </a:p>
          </p:txBody>
        </p:sp>
      </p:grpSp>
      <p:grpSp>
        <p:nvGrpSpPr>
          <p:cNvPr id="30" name="Grupp 29">
            <a:extLst>
              <a:ext uri="{FF2B5EF4-FFF2-40B4-BE49-F238E27FC236}">
                <a16:creationId xmlns:a16="http://schemas.microsoft.com/office/drawing/2014/main" id="{14D581B3-407B-F5C1-6887-1CD254331E29}"/>
              </a:ext>
            </a:extLst>
          </p:cNvPr>
          <p:cNvGrpSpPr/>
          <p:nvPr/>
        </p:nvGrpSpPr>
        <p:grpSpPr>
          <a:xfrm>
            <a:off x="848839" y="153588"/>
            <a:ext cx="1857822" cy="467992"/>
            <a:chOff x="3144659" y="166016"/>
            <a:chExt cx="1857822" cy="467992"/>
          </a:xfrm>
        </p:grpSpPr>
        <p:sp>
          <p:nvSpPr>
            <p:cNvPr id="48" name="Rectangle: Rounded Corners 47">
              <a:hlinkClick r:id="rId3" action="ppaction://hlinksldjump"/>
              <a:extLst>
                <a:ext uri="{FF2B5EF4-FFF2-40B4-BE49-F238E27FC236}">
                  <a16:creationId xmlns:a16="http://schemas.microsoft.com/office/drawing/2014/main" id="{6AFAE4F3-1A60-6BFA-3CDB-C8C156D09879}"/>
                </a:ext>
              </a:extLst>
            </p:cNvPr>
            <p:cNvSpPr/>
            <p:nvPr/>
          </p:nvSpPr>
          <p:spPr>
            <a:xfrm flipV="1">
              <a:off x="3280267" y="166016"/>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hlinkClick r:id="rId3" action="ppaction://hlinksldjump"/>
              <a:extLst>
                <a:ext uri="{FF2B5EF4-FFF2-40B4-BE49-F238E27FC236}">
                  <a16:creationId xmlns:a16="http://schemas.microsoft.com/office/drawing/2014/main" id="{7BC8E7C5-4A3D-5E59-A323-C62AD7738EF5}"/>
                </a:ext>
              </a:extLst>
            </p:cNvPr>
            <p:cNvSpPr txBox="1"/>
            <p:nvPr/>
          </p:nvSpPr>
          <p:spPr>
            <a:xfrm>
              <a:off x="3144659" y="217583"/>
              <a:ext cx="1857822" cy="369332"/>
            </a:xfrm>
            <a:prstGeom prst="rect">
              <a:avLst/>
            </a:prstGeom>
            <a:noFill/>
          </p:spPr>
          <p:txBody>
            <a:bodyPr wrap="square" rtlCol="0">
              <a:spAutoFit/>
            </a:bodyPr>
            <a:lstStyle/>
            <a:p>
              <a:pPr algn="ctr"/>
              <a:r>
                <a:rPr lang="sv-SE" dirty="0"/>
                <a:t>Om Spelet</a:t>
              </a:r>
              <a:endParaRPr lang="en-US" dirty="0"/>
            </a:p>
          </p:txBody>
        </p:sp>
      </p:grpSp>
      <p:grpSp>
        <p:nvGrpSpPr>
          <p:cNvPr id="29" name="Grupp 28">
            <a:extLst>
              <a:ext uri="{FF2B5EF4-FFF2-40B4-BE49-F238E27FC236}">
                <a16:creationId xmlns:a16="http://schemas.microsoft.com/office/drawing/2014/main" id="{482ECF0F-6466-D347-07D4-64292C7E9183}"/>
              </a:ext>
            </a:extLst>
          </p:cNvPr>
          <p:cNvGrpSpPr/>
          <p:nvPr/>
        </p:nvGrpSpPr>
        <p:grpSpPr>
          <a:xfrm>
            <a:off x="2821423" y="152615"/>
            <a:ext cx="1911203" cy="470296"/>
            <a:chOff x="988141" y="165023"/>
            <a:chExt cx="1911203" cy="470296"/>
          </a:xfrm>
        </p:grpSpPr>
        <p:sp>
          <p:nvSpPr>
            <p:cNvPr id="46" name="Rectangle: Rounded Corners 45">
              <a:hlinkClick r:id="rId4" action="ppaction://hlinksldjump"/>
              <a:extLst>
                <a:ext uri="{FF2B5EF4-FFF2-40B4-BE49-F238E27FC236}">
                  <a16:creationId xmlns:a16="http://schemas.microsoft.com/office/drawing/2014/main" id="{5468988C-9672-9ED1-DC6C-69785F2D1F97}"/>
                </a:ext>
              </a:extLst>
            </p:cNvPr>
            <p:cNvSpPr/>
            <p:nvPr/>
          </p:nvSpPr>
          <p:spPr>
            <a:xfrm flipV="1">
              <a:off x="988141" y="165023"/>
              <a:ext cx="1911203" cy="470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hlinkClick r:id="rId4" action="ppaction://hlinksldjump"/>
              <a:extLst>
                <a:ext uri="{FF2B5EF4-FFF2-40B4-BE49-F238E27FC236}">
                  <a16:creationId xmlns:a16="http://schemas.microsoft.com/office/drawing/2014/main" id="{DA0562C0-154A-778C-C7C0-4C7DBAC18408}"/>
                </a:ext>
              </a:extLst>
            </p:cNvPr>
            <p:cNvSpPr txBox="1"/>
            <p:nvPr/>
          </p:nvSpPr>
          <p:spPr>
            <a:xfrm>
              <a:off x="1025940" y="213872"/>
              <a:ext cx="1857822" cy="369332"/>
            </a:xfrm>
            <a:prstGeom prst="rect">
              <a:avLst/>
            </a:prstGeom>
            <a:noFill/>
          </p:spPr>
          <p:txBody>
            <a:bodyPr wrap="square" rtlCol="0">
              <a:spAutoFit/>
            </a:bodyPr>
            <a:lstStyle/>
            <a:p>
              <a:pPr algn="ctr"/>
              <a:r>
                <a:rPr lang="sv-SE" dirty="0"/>
                <a:t>Hur man spelar</a:t>
              </a:r>
              <a:endParaRPr lang="en-US" dirty="0"/>
            </a:p>
          </p:txBody>
        </p:sp>
      </p:grpSp>
      <p:sp>
        <p:nvSpPr>
          <p:cNvPr id="18" name="Rectangle 17">
            <a:extLst>
              <a:ext uri="{FF2B5EF4-FFF2-40B4-BE49-F238E27FC236}">
                <a16:creationId xmlns:a16="http://schemas.microsoft.com/office/drawing/2014/main" id="{831E354E-6867-97CC-27AA-764636841F62}"/>
              </a:ext>
            </a:extLst>
          </p:cNvPr>
          <p:cNvSpPr/>
          <p:nvPr/>
        </p:nvSpPr>
        <p:spPr>
          <a:xfrm>
            <a:off x="-1" y="791528"/>
            <a:ext cx="12192001" cy="6066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97EF8AB0-98D5-6363-4402-EE5E7974776E}"/>
              </a:ext>
            </a:extLst>
          </p:cNvPr>
          <p:cNvCxnSpPr>
            <a:cxnSpLocks/>
          </p:cNvCxnSpPr>
          <p:nvPr/>
        </p:nvCxnSpPr>
        <p:spPr>
          <a:xfrm>
            <a:off x="0" y="790217"/>
            <a:ext cx="12192000" cy="6067783"/>
          </a:xfrm>
          <a:prstGeom prst="straightConnector1">
            <a:avLst/>
          </a:prstGeom>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03FF0AC-7089-C654-A999-209454DA755C}"/>
              </a:ext>
            </a:extLst>
          </p:cNvPr>
          <p:cNvCxnSpPr>
            <a:cxnSpLocks/>
          </p:cNvCxnSpPr>
          <p:nvPr/>
        </p:nvCxnSpPr>
        <p:spPr>
          <a:xfrm flipV="1">
            <a:off x="-1" y="788906"/>
            <a:ext cx="12192001" cy="6069094"/>
          </a:xfrm>
          <a:prstGeom prst="straightConnector1">
            <a:avLst/>
          </a:prstGeom>
          <a:ln/>
        </p:spPr>
        <p:style>
          <a:lnRef idx="1">
            <a:schemeClr val="dk1"/>
          </a:lnRef>
          <a:fillRef idx="0">
            <a:schemeClr val="dk1"/>
          </a:fillRef>
          <a:effectRef idx="0">
            <a:schemeClr val="dk1"/>
          </a:effectRef>
          <a:fontRef idx="minor">
            <a:schemeClr val="tx1"/>
          </a:fontRef>
        </p:style>
      </p:cxnSp>
      <p:pic>
        <p:nvPicPr>
          <p:cNvPr id="21" name="Bildobjekt 20">
            <a:extLst>
              <a:ext uri="{FF2B5EF4-FFF2-40B4-BE49-F238E27FC236}">
                <a16:creationId xmlns:a16="http://schemas.microsoft.com/office/drawing/2014/main" id="{ADE3FE42-2F5D-7BF3-4F84-85F309A511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782036"/>
            <a:ext cx="12192000" cy="6075964"/>
          </a:xfrm>
          <a:prstGeom prst="rect">
            <a:avLst/>
          </a:prstGeom>
        </p:spPr>
      </p:pic>
      <p:grpSp>
        <p:nvGrpSpPr>
          <p:cNvPr id="22" name="Grupp 21">
            <a:extLst>
              <a:ext uri="{FF2B5EF4-FFF2-40B4-BE49-F238E27FC236}">
                <a16:creationId xmlns:a16="http://schemas.microsoft.com/office/drawing/2014/main" id="{6F6ED43C-45C5-9272-3B37-7208BF5CDA1B}"/>
              </a:ext>
            </a:extLst>
          </p:cNvPr>
          <p:cNvGrpSpPr/>
          <p:nvPr/>
        </p:nvGrpSpPr>
        <p:grpSpPr>
          <a:xfrm>
            <a:off x="2351682" y="2720886"/>
            <a:ext cx="3474360" cy="452019"/>
            <a:chOff x="3969330" y="4323464"/>
            <a:chExt cx="3474360" cy="452019"/>
          </a:xfrm>
          <a:effectLst/>
        </p:grpSpPr>
        <p:sp>
          <p:nvSpPr>
            <p:cNvPr id="14" name="Rektangel: rundade hörn 13">
              <a:extLst>
                <a:ext uri="{FF2B5EF4-FFF2-40B4-BE49-F238E27FC236}">
                  <a16:creationId xmlns:a16="http://schemas.microsoft.com/office/drawing/2014/main" id="{62A21509-C674-C08B-8FBF-E217B6F4C34C}"/>
                </a:ext>
              </a:extLst>
            </p:cNvPr>
            <p:cNvSpPr/>
            <p:nvPr/>
          </p:nvSpPr>
          <p:spPr>
            <a:xfrm>
              <a:off x="4600038" y="4323464"/>
              <a:ext cx="221294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3" name="textruta 12">
              <a:extLst>
                <a:ext uri="{FF2B5EF4-FFF2-40B4-BE49-F238E27FC236}">
                  <a16:creationId xmlns:a16="http://schemas.microsoft.com/office/drawing/2014/main" id="{CDC29CE0-3951-C450-4EDC-E865AEA32CC8}"/>
                </a:ext>
              </a:extLst>
            </p:cNvPr>
            <p:cNvSpPr txBox="1"/>
            <p:nvPr/>
          </p:nvSpPr>
          <p:spPr>
            <a:xfrm>
              <a:off x="3969330" y="4349418"/>
              <a:ext cx="3474360" cy="400110"/>
            </a:xfrm>
            <a:prstGeom prst="rect">
              <a:avLst/>
            </a:prstGeom>
            <a:noFill/>
          </p:spPr>
          <p:txBody>
            <a:bodyPr wrap="square" rtlCol="0">
              <a:spAutoFit/>
            </a:bodyPr>
            <a:lstStyle/>
            <a:p>
              <a:pPr algn="ctr"/>
              <a:r>
                <a:rPr lang="sv-SE" sz="2000" dirty="0" err="1"/>
                <a:t>Username</a:t>
              </a:r>
              <a:endParaRPr lang="sv-SE" sz="2000" dirty="0"/>
            </a:p>
          </p:txBody>
        </p:sp>
      </p:grpSp>
      <p:sp>
        <p:nvSpPr>
          <p:cNvPr id="16" name="Oval 4">
            <a:hlinkClick r:id="rId6" action="ppaction://hlinksldjump"/>
            <a:extLst>
              <a:ext uri="{FF2B5EF4-FFF2-40B4-BE49-F238E27FC236}">
                <a16:creationId xmlns:a16="http://schemas.microsoft.com/office/drawing/2014/main" id="{B25C4131-D2D4-2C37-6BC3-63055258E7F5}"/>
              </a:ext>
            </a:extLst>
          </p:cNvPr>
          <p:cNvSpPr/>
          <p:nvPr/>
        </p:nvSpPr>
        <p:spPr>
          <a:xfrm>
            <a:off x="246699" y="165023"/>
            <a:ext cx="467917" cy="4702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upp 1">
            <a:extLst>
              <a:ext uri="{FF2B5EF4-FFF2-40B4-BE49-F238E27FC236}">
                <a16:creationId xmlns:a16="http://schemas.microsoft.com/office/drawing/2014/main" id="{EC528182-2939-EFB7-AFFC-9825E60FE40E}"/>
              </a:ext>
            </a:extLst>
          </p:cNvPr>
          <p:cNvGrpSpPr/>
          <p:nvPr/>
        </p:nvGrpSpPr>
        <p:grpSpPr>
          <a:xfrm>
            <a:off x="2351682" y="3345461"/>
            <a:ext cx="3474360" cy="452019"/>
            <a:chOff x="3969330" y="4323464"/>
            <a:chExt cx="3474360" cy="452019"/>
          </a:xfrm>
          <a:effectLst/>
        </p:grpSpPr>
        <p:sp>
          <p:nvSpPr>
            <p:cNvPr id="3" name="Rektangel: rundade hörn 2">
              <a:extLst>
                <a:ext uri="{FF2B5EF4-FFF2-40B4-BE49-F238E27FC236}">
                  <a16:creationId xmlns:a16="http://schemas.microsoft.com/office/drawing/2014/main" id="{4718A01F-6497-9906-DB59-FB9632BB2D92}"/>
                </a:ext>
              </a:extLst>
            </p:cNvPr>
            <p:cNvSpPr/>
            <p:nvPr/>
          </p:nvSpPr>
          <p:spPr>
            <a:xfrm>
              <a:off x="4600038" y="4323464"/>
              <a:ext cx="221294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 name="textruta 4">
              <a:extLst>
                <a:ext uri="{FF2B5EF4-FFF2-40B4-BE49-F238E27FC236}">
                  <a16:creationId xmlns:a16="http://schemas.microsoft.com/office/drawing/2014/main" id="{97DBC6B5-E9A3-95F3-4D20-F130CE02D9B9}"/>
                </a:ext>
              </a:extLst>
            </p:cNvPr>
            <p:cNvSpPr txBox="1"/>
            <p:nvPr/>
          </p:nvSpPr>
          <p:spPr>
            <a:xfrm>
              <a:off x="3969330" y="4349418"/>
              <a:ext cx="3474360" cy="400110"/>
            </a:xfrm>
            <a:prstGeom prst="rect">
              <a:avLst/>
            </a:prstGeom>
            <a:noFill/>
          </p:spPr>
          <p:txBody>
            <a:bodyPr wrap="square" rtlCol="0">
              <a:spAutoFit/>
            </a:bodyPr>
            <a:lstStyle/>
            <a:p>
              <a:pPr algn="ctr"/>
              <a:r>
                <a:rPr lang="sv-SE" sz="2000" dirty="0" err="1"/>
                <a:t>Password</a:t>
              </a:r>
              <a:endParaRPr lang="sv-SE" sz="2000" dirty="0"/>
            </a:p>
          </p:txBody>
        </p:sp>
      </p:grpSp>
      <p:grpSp>
        <p:nvGrpSpPr>
          <p:cNvPr id="12" name="Grupp 11">
            <a:extLst>
              <a:ext uri="{FF2B5EF4-FFF2-40B4-BE49-F238E27FC236}">
                <a16:creationId xmlns:a16="http://schemas.microsoft.com/office/drawing/2014/main" id="{6021A91C-5533-1A60-172A-D9AC2D764262}"/>
              </a:ext>
            </a:extLst>
          </p:cNvPr>
          <p:cNvGrpSpPr/>
          <p:nvPr/>
        </p:nvGrpSpPr>
        <p:grpSpPr>
          <a:xfrm>
            <a:off x="5300093" y="3345461"/>
            <a:ext cx="3401504" cy="452019"/>
            <a:chOff x="4989526" y="3250531"/>
            <a:chExt cx="3030524" cy="452019"/>
          </a:xfrm>
        </p:grpSpPr>
        <p:sp>
          <p:nvSpPr>
            <p:cNvPr id="9" name="Rektangel: rundade hörn 8">
              <a:extLst>
                <a:ext uri="{FF2B5EF4-FFF2-40B4-BE49-F238E27FC236}">
                  <a16:creationId xmlns:a16="http://schemas.microsoft.com/office/drawing/2014/main" id="{962B9C0A-A6EA-63AA-D2BA-4EA9AB44618F}"/>
                </a:ext>
              </a:extLst>
            </p:cNvPr>
            <p:cNvSpPr/>
            <p:nvPr/>
          </p:nvSpPr>
          <p:spPr>
            <a:xfrm>
              <a:off x="4989526" y="3250531"/>
              <a:ext cx="303052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 name="textruta 10">
              <a:extLst>
                <a:ext uri="{FF2B5EF4-FFF2-40B4-BE49-F238E27FC236}">
                  <a16:creationId xmlns:a16="http://schemas.microsoft.com/office/drawing/2014/main" id="{998B55F6-7E3A-D775-8EA6-64728DDB9C15}"/>
                </a:ext>
              </a:extLst>
            </p:cNvPr>
            <p:cNvSpPr txBox="1"/>
            <p:nvPr/>
          </p:nvSpPr>
          <p:spPr>
            <a:xfrm>
              <a:off x="5008289" y="3283354"/>
              <a:ext cx="3011761" cy="400110"/>
            </a:xfrm>
            <a:prstGeom prst="rect">
              <a:avLst/>
            </a:prstGeom>
            <a:noFill/>
          </p:spPr>
          <p:txBody>
            <a:bodyPr wrap="square" rtlCol="0">
              <a:spAutoFit/>
            </a:bodyPr>
            <a:lstStyle/>
            <a:p>
              <a:r>
                <a:rPr lang="sv-SE" sz="2000" dirty="0"/>
                <a:t>*************</a:t>
              </a:r>
            </a:p>
          </p:txBody>
        </p:sp>
      </p:grpSp>
      <p:grpSp>
        <p:nvGrpSpPr>
          <p:cNvPr id="23" name="Grupp 22">
            <a:extLst>
              <a:ext uri="{FF2B5EF4-FFF2-40B4-BE49-F238E27FC236}">
                <a16:creationId xmlns:a16="http://schemas.microsoft.com/office/drawing/2014/main" id="{8F6E9816-0394-AAA3-751C-88BC976CAF41}"/>
              </a:ext>
            </a:extLst>
          </p:cNvPr>
          <p:cNvGrpSpPr/>
          <p:nvPr/>
        </p:nvGrpSpPr>
        <p:grpSpPr>
          <a:xfrm>
            <a:off x="5300092" y="2719065"/>
            <a:ext cx="3401505" cy="452019"/>
            <a:chOff x="4989526" y="3250531"/>
            <a:chExt cx="3030524" cy="452019"/>
          </a:xfrm>
        </p:grpSpPr>
        <p:sp>
          <p:nvSpPr>
            <p:cNvPr id="24" name="Rektangel: rundade hörn 23">
              <a:extLst>
                <a:ext uri="{FF2B5EF4-FFF2-40B4-BE49-F238E27FC236}">
                  <a16:creationId xmlns:a16="http://schemas.microsoft.com/office/drawing/2014/main" id="{62A23043-76F4-EA82-C211-D85BCE7563C9}"/>
                </a:ext>
              </a:extLst>
            </p:cNvPr>
            <p:cNvSpPr/>
            <p:nvPr/>
          </p:nvSpPr>
          <p:spPr>
            <a:xfrm>
              <a:off x="4989526" y="3250531"/>
              <a:ext cx="303052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textruta 24">
              <a:extLst>
                <a:ext uri="{FF2B5EF4-FFF2-40B4-BE49-F238E27FC236}">
                  <a16:creationId xmlns:a16="http://schemas.microsoft.com/office/drawing/2014/main" id="{9E984A58-AD9B-2641-43AF-B0254560B316}"/>
                </a:ext>
              </a:extLst>
            </p:cNvPr>
            <p:cNvSpPr txBox="1"/>
            <p:nvPr/>
          </p:nvSpPr>
          <p:spPr>
            <a:xfrm>
              <a:off x="5008289" y="3283354"/>
              <a:ext cx="3011761" cy="400110"/>
            </a:xfrm>
            <a:prstGeom prst="rect">
              <a:avLst/>
            </a:prstGeom>
            <a:noFill/>
          </p:spPr>
          <p:txBody>
            <a:bodyPr wrap="square" rtlCol="0">
              <a:spAutoFit/>
            </a:bodyPr>
            <a:lstStyle/>
            <a:p>
              <a:r>
                <a:rPr lang="sv-SE" sz="2000" dirty="0"/>
                <a:t>Rick54</a:t>
              </a:r>
            </a:p>
          </p:txBody>
        </p:sp>
      </p:grpSp>
      <p:grpSp>
        <p:nvGrpSpPr>
          <p:cNvPr id="33" name="Grupp 32">
            <a:extLst>
              <a:ext uri="{FF2B5EF4-FFF2-40B4-BE49-F238E27FC236}">
                <a16:creationId xmlns:a16="http://schemas.microsoft.com/office/drawing/2014/main" id="{D99E3F0C-210E-C241-19F6-6C272CF8AF11}"/>
              </a:ext>
            </a:extLst>
          </p:cNvPr>
          <p:cNvGrpSpPr/>
          <p:nvPr/>
        </p:nvGrpSpPr>
        <p:grpSpPr>
          <a:xfrm>
            <a:off x="5302695" y="4177355"/>
            <a:ext cx="1586608" cy="467992"/>
            <a:chOff x="5302695" y="3875105"/>
            <a:chExt cx="1586608" cy="467992"/>
          </a:xfrm>
        </p:grpSpPr>
        <p:sp>
          <p:nvSpPr>
            <p:cNvPr id="34" name="Rectangle: Rounded Corners 47">
              <a:hlinkClick r:id="rId2" action="ppaction://hlinksldjump"/>
              <a:extLst>
                <a:ext uri="{FF2B5EF4-FFF2-40B4-BE49-F238E27FC236}">
                  <a16:creationId xmlns:a16="http://schemas.microsoft.com/office/drawing/2014/main" id="{4BB7DF73-5459-9BED-7BD7-D0FAC196AC5C}"/>
                </a:ext>
              </a:extLst>
            </p:cNvPr>
            <p:cNvSpPr/>
            <p:nvPr/>
          </p:nvSpPr>
          <p:spPr>
            <a:xfrm flipV="1">
              <a:off x="5302697" y="3875105"/>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6">
              <a:hlinkClick r:id="rId2" action="ppaction://hlinksldjump"/>
              <a:extLst>
                <a:ext uri="{FF2B5EF4-FFF2-40B4-BE49-F238E27FC236}">
                  <a16:creationId xmlns:a16="http://schemas.microsoft.com/office/drawing/2014/main" id="{C55401FC-A962-1E7A-658B-07B2DB9B298E}"/>
                </a:ext>
              </a:extLst>
            </p:cNvPr>
            <p:cNvSpPr txBox="1"/>
            <p:nvPr/>
          </p:nvSpPr>
          <p:spPr>
            <a:xfrm>
              <a:off x="5302695" y="3928842"/>
              <a:ext cx="1586606" cy="369332"/>
            </a:xfrm>
            <a:prstGeom prst="rect">
              <a:avLst/>
            </a:prstGeom>
            <a:noFill/>
          </p:spPr>
          <p:txBody>
            <a:bodyPr wrap="square" rtlCol="0">
              <a:spAutoFit/>
            </a:bodyPr>
            <a:lstStyle/>
            <a:p>
              <a:pPr algn="ctr"/>
              <a:r>
                <a:rPr lang="sv-SE" dirty="0"/>
                <a:t>Registrera dig</a:t>
              </a:r>
              <a:endParaRPr lang="en-US" dirty="0"/>
            </a:p>
          </p:txBody>
        </p:sp>
      </p:grpSp>
      <p:grpSp>
        <p:nvGrpSpPr>
          <p:cNvPr id="6" name="Grupp 5">
            <a:extLst>
              <a:ext uri="{FF2B5EF4-FFF2-40B4-BE49-F238E27FC236}">
                <a16:creationId xmlns:a16="http://schemas.microsoft.com/office/drawing/2014/main" id="{4650A3EF-21F8-1DDA-787D-1179E22BF3ED}"/>
              </a:ext>
            </a:extLst>
          </p:cNvPr>
          <p:cNvGrpSpPr/>
          <p:nvPr/>
        </p:nvGrpSpPr>
        <p:grpSpPr>
          <a:xfrm>
            <a:off x="2351682" y="2099513"/>
            <a:ext cx="3474360" cy="452019"/>
            <a:chOff x="3969330" y="4323464"/>
            <a:chExt cx="3474360" cy="452019"/>
          </a:xfrm>
          <a:effectLst/>
        </p:grpSpPr>
        <p:sp>
          <p:nvSpPr>
            <p:cNvPr id="8" name="Rektangel: rundade hörn 7">
              <a:extLst>
                <a:ext uri="{FF2B5EF4-FFF2-40B4-BE49-F238E27FC236}">
                  <a16:creationId xmlns:a16="http://schemas.microsoft.com/office/drawing/2014/main" id="{6C84936F-8B27-F449-85D2-9159AB6F6C21}"/>
                </a:ext>
              </a:extLst>
            </p:cNvPr>
            <p:cNvSpPr/>
            <p:nvPr/>
          </p:nvSpPr>
          <p:spPr>
            <a:xfrm>
              <a:off x="4600038" y="4323464"/>
              <a:ext cx="2212944"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textruta 19">
              <a:extLst>
                <a:ext uri="{FF2B5EF4-FFF2-40B4-BE49-F238E27FC236}">
                  <a16:creationId xmlns:a16="http://schemas.microsoft.com/office/drawing/2014/main" id="{AEBD567B-B6F3-F50C-3B08-44E531035EFC}"/>
                </a:ext>
              </a:extLst>
            </p:cNvPr>
            <p:cNvSpPr txBox="1"/>
            <p:nvPr/>
          </p:nvSpPr>
          <p:spPr>
            <a:xfrm>
              <a:off x="3969330" y="4349418"/>
              <a:ext cx="3474360" cy="400110"/>
            </a:xfrm>
            <a:prstGeom prst="rect">
              <a:avLst/>
            </a:prstGeom>
            <a:noFill/>
          </p:spPr>
          <p:txBody>
            <a:bodyPr wrap="square" rtlCol="0">
              <a:spAutoFit/>
            </a:bodyPr>
            <a:lstStyle/>
            <a:p>
              <a:pPr algn="ctr"/>
              <a:r>
                <a:rPr lang="sv-SE" sz="2000" dirty="0"/>
                <a:t>Email</a:t>
              </a:r>
            </a:p>
          </p:txBody>
        </p:sp>
      </p:grpSp>
      <p:grpSp>
        <p:nvGrpSpPr>
          <p:cNvPr id="26" name="Grupp 25">
            <a:extLst>
              <a:ext uri="{FF2B5EF4-FFF2-40B4-BE49-F238E27FC236}">
                <a16:creationId xmlns:a16="http://schemas.microsoft.com/office/drawing/2014/main" id="{286DDBBD-F5DA-8D05-88DC-BD1563FC80EE}"/>
              </a:ext>
            </a:extLst>
          </p:cNvPr>
          <p:cNvGrpSpPr/>
          <p:nvPr/>
        </p:nvGrpSpPr>
        <p:grpSpPr>
          <a:xfrm>
            <a:off x="5300093" y="2097692"/>
            <a:ext cx="3401506" cy="452019"/>
            <a:chOff x="4989526" y="3250531"/>
            <a:chExt cx="3401506" cy="452019"/>
          </a:xfrm>
        </p:grpSpPr>
        <p:sp>
          <p:nvSpPr>
            <p:cNvPr id="37" name="Rektangel: rundade hörn 36">
              <a:extLst>
                <a:ext uri="{FF2B5EF4-FFF2-40B4-BE49-F238E27FC236}">
                  <a16:creationId xmlns:a16="http://schemas.microsoft.com/office/drawing/2014/main" id="{D88DB19C-7FA2-BD8A-04BA-4B052A82B22D}"/>
                </a:ext>
              </a:extLst>
            </p:cNvPr>
            <p:cNvSpPr/>
            <p:nvPr/>
          </p:nvSpPr>
          <p:spPr>
            <a:xfrm>
              <a:off x="4989526" y="3250531"/>
              <a:ext cx="3401506" cy="452019"/>
            </a:xfrm>
            <a:prstGeom prst="roundRect">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8" name="textruta 37">
              <a:extLst>
                <a:ext uri="{FF2B5EF4-FFF2-40B4-BE49-F238E27FC236}">
                  <a16:creationId xmlns:a16="http://schemas.microsoft.com/office/drawing/2014/main" id="{D2D2D411-350C-D7BC-23ED-6B7E15073A0F}"/>
                </a:ext>
              </a:extLst>
            </p:cNvPr>
            <p:cNvSpPr txBox="1"/>
            <p:nvPr/>
          </p:nvSpPr>
          <p:spPr>
            <a:xfrm>
              <a:off x="5008289" y="3283354"/>
              <a:ext cx="3382743" cy="400110"/>
            </a:xfrm>
            <a:prstGeom prst="rect">
              <a:avLst/>
            </a:prstGeom>
            <a:noFill/>
          </p:spPr>
          <p:txBody>
            <a:bodyPr wrap="square" rtlCol="0">
              <a:spAutoFit/>
            </a:bodyPr>
            <a:lstStyle/>
            <a:p>
              <a:r>
                <a:rPr lang="sv-SE" sz="2000" dirty="0"/>
                <a:t>Oliver.eckerstrom@gmail.com</a:t>
              </a:r>
            </a:p>
          </p:txBody>
        </p:sp>
      </p:grpSp>
    </p:spTree>
    <p:extLst>
      <p:ext uri="{BB962C8B-B14F-4D97-AF65-F5344CB8AC3E}">
        <p14:creationId xmlns:p14="http://schemas.microsoft.com/office/powerpoint/2010/main" val="36223448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17">
            <a:extLst>
              <a:ext uri="{FF2B5EF4-FFF2-40B4-BE49-F238E27FC236}">
                <a16:creationId xmlns:a16="http://schemas.microsoft.com/office/drawing/2014/main" id="{83CBE6BD-781B-23D7-9341-57748BE40AED}"/>
              </a:ext>
            </a:extLst>
          </p:cNvPr>
          <p:cNvSpPr/>
          <p:nvPr/>
        </p:nvSpPr>
        <p:spPr>
          <a:xfrm>
            <a:off x="-1" y="788906"/>
            <a:ext cx="12192001" cy="6069093"/>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upp 51">
            <a:extLst>
              <a:ext uri="{FF2B5EF4-FFF2-40B4-BE49-F238E27FC236}">
                <a16:creationId xmlns:a16="http://schemas.microsoft.com/office/drawing/2014/main" id="{954D2C70-DD97-53A5-7E17-8DBE68DC8EFD}"/>
              </a:ext>
            </a:extLst>
          </p:cNvPr>
          <p:cNvGrpSpPr/>
          <p:nvPr/>
        </p:nvGrpSpPr>
        <p:grpSpPr>
          <a:xfrm>
            <a:off x="0" y="0"/>
            <a:ext cx="12192000" cy="797720"/>
            <a:chOff x="0" y="0"/>
            <a:chExt cx="12192000" cy="797720"/>
          </a:xfrm>
        </p:grpSpPr>
        <p:grpSp>
          <p:nvGrpSpPr>
            <p:cNvPr id="4" name="Grupp 3">
              <a:extLst>
                <a:ext uri="{FF2B5EF4-FFF2-40B4-BE49-F238E27FC236}">
                  <a16:creationId xmlns:a16="http://schemas.microsoft.com/office/drawing/2014/main" id="{5A1A145F-19E9-992E-2229-BEE4A38E1690}"/>
                </a:ext>
              </a:extLst>
            </p:cNvPr>
            <p:cNvGrpSpPr/>
            <p:nvPr/>
          </p:nvGrpSpPr>
          <p:grpSpPr>
            <a:xfrm>
              <a:off x="0" y="0"/>
              <a:ext cx="12192000" cy="797720"/>
              <a:chOff x="0" y="0"/>
              <a:chExt cx="12192000" cy="797720"/>
            </a:xfrm>
          </p:grpSpPr>
          <p:sp>
            <p:nvSpPr>
              <p:cNvPr id="5" name="Rectangle 3">
                <a:extLst>
                  <a:ext uri="{FF2B5EF4-FFF2-40B4-BE49-F238E27FC236}">
                    <a16:creationId xmlns:a16="http://schemas.microsoft.com/office/drawing/2014/main" id="{48DDDC2D-F015-D2E3-0582-A8EEC183E3EF}"/>
                  </a:ext>
                </a:extLst>
              </p:cNvPr>
              <p:cNvSpPr/>
              <p:nvPr/>
            </p:nvSpPr>
            <p:spPr>
              <a:xfrm flipV="1">
                <a:off x="0" y="0"/>
                <a:ext cx="12192000" cy="7977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4">
                <a:hlinkClick r:id="rId10" action="ppaction://hlinksldjump"/>
                <a:extLst>
                  <a:ext uri="{FF2B5EF4-FFF2-40B4-BE49-F238E27FC236}">
                    <a16:creationId xmlns:a16="http://schemas.microsoft.com/office/drawing/2014/main" id="{D72A8CC3-CA57-22E1-BD4B-B8E2E8CBE582}"/>
                  </a:ext>
                </a:extLst>
              </p:cNvPr>
              <p:cNvSpPr/>
              <p:nvPr/>
            </p:nvSpPr>
            <p:spPr>
              <a:xfrm>
                <a:off x="246699" y="165023"/>
                <a:ext cx="467917" cy="4702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 6">
                <a:extLst>
                  <a:ext uri="{FF2B5EF4-FFF2-40B4-BE49-F238E27FC236}">
                    <a16:creationId xmlns:a16="http://schemas.microsoft.com/office/drawing/2014/main" id="{C39E774D-07FF-73BA-A748-6244C768FA79}"/>
                  </a:ext>
                </a:extLst>
              </p:cNvPr>
              <p:cNvGrpSpPr/>
              <p:nvPr/>
            </p:nvGrpSpPr>
            <p:grpSpPr>
              <a:xfrm>
                <a:off x="10466092" y="160457"/>
                <a:ext cx="1586606" cy="467992"/>
                <a:chOff x="10466092" y="160457"/>
                <a:chExt cx="1586606" cy="467992"/>
              </a:xfrm>
            </p:grpSpPr>
            <p:sp>
              <p:nvSpPr>
                <p:cNvPr id="14" name="Rectangle: Rounded Corners 47">
                  <a:hlinkClick r:id="rId11" action="ppaction://hlinksldjump"/>
                  <a:extLst>
                    <a:ext uri="{FF2B5EF4-FFF2-40B4-BE49-F238E27FC236}">
                      <a16:creationId xmlns:a16="http://schemas.microsoft.com/office/drawing/2014/main" id="{0304B4F4-C7F6-12EB-0329-53C13062726D}"/>
                    </a:ext>
                  </a:extLst>
                </p:cNvPr>
                <p:cNvSpPr/>
                <p:nvPr/>
              </p:nvSpPr>
              <p:spPr>
                <a:xfrm flipV="1">
                  <a:off x="10466092" y="160457"/>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6">
                  <a:hlinkClick r:id="rId11" action="ppaction://hlinksldjump"/>
                  <a:extLst>
                    <a:ext uri="{FF2B5EF4-FFF2-40B4-BE49-F238E27FC236}">
                      <a16:creationId xmlns:a16="http://schemas.microsoft.com/office/drawing/2014/main" id="{CBB1000A-71E5-D605-82A0-304F066834FB}"/>
                    </a:ext>
                  </a:extLst>
                </p:cNvPr>
                <p:cNvSpPr txBox="1"/>
                <p:nvPr/>
              </p:nvSpPr>
              <p:spPr>
                <a:xfrm>
                  <a:off x="10466092" y="214194"/>
                  <a:ext cx="1586605" cy="369332"/>
                </a:xfrm>
                <a:prstGeom prst="rect">
                  <a:avLst/>
                </a:prstGeom>
                <a:noFill/>
              </p:spPr>
              <p:txBody>
                <a:bodyPr wrap="square" rtlCol="0">
                  <a:spAutoFit/>
                </a:bodyPr>
                <a:lstStyle/>
                <a:p>
                  <a:pPr algn="ctr"/>
                  <a:r>
                    <a:rPr lang="sv-SE" dirty="0"/>
                    <a:t>Logga ut</a:t>
                  </a:r>
                  <a:endParaRPr lang="en-US" dirty="0"/>
                </a:p>
              </p:txBody>
            </p:sp>
          </p:grpSp>
          <p:sp>
            <p:nvSpPr>
              <p:cNvPr id="13" name="TextBox 14">
                <a:hlinkClick r:id="rId12" action="ppaction://hlinksldjump"/>
                <a:extLst>
                  <a:ext uri="{FF2B5EF4-FFF2-40B4-BE49-F238E27FC236}">
                    <a16:creationId xmlns:a16="http://schemas.microsoft.com/office/drawing/2014/main" id="{D549866D-E019-CCD6-AFA3-DE0181F234EB}"/>
                  </a:ext>
                </a:extLst>
              </p:cNvPr>
              <p:cNvSpPr txBox="1"/>
              <p:nvPr/>
            </p:nvSpPr>
            <p:spPr>
              <a:xfrm>
                <a:off x="848839" y="205155"/>
                <a:ext cx="1857822" cy="369332"/>
              </a:xfrm>
              <a:prstGeom prst="rect">
                <a:avLst/>
              </a:prstGeom>
              <a:noFill/>
            </p:spPr>
            <p:txBody>
              <a:bodyPr wrap="square" rtlCol="0">
                <a:spAutoFit/>
              </a:bodyPr>
              <a:lstStyle/>
              <a:p>
                <a:pPr algn="ctr"/>
                <a:r>
                  <a:rPr lang="sv-SE" dirty="0"/>
                  <a:t>Om Spelet</a:t>
                </a:r>
                <a:endParaRPr lang="en-US" dirty="0"/>
              </a:p>
            </p:txBody>
          </p:sp>
          <p:sp>
            <p:nvSpPr>
              <p:cNvPr id="11" name="TextBox 16">
                <a:hlinkClick r:id="rId13" action="ppaction://hlinksldjump"/>
                <a:extLst>
                  <a:ext uri="{FF2B5EF4-FFF2-40B4-BE49-F238E27FC236}">
                    <a16:creationId xmlns:a16="http://schemas.microsoft.com/office/drawing/2014/main" id="{152C726E-707E-00A3-AD1D-EADF9542C9C4}"/>
                  </a:ext>
                </a:extLst>
              </p:cNvPr>
              <p:cNvSpPr txBox="1"/>
              <p:nvPr/>
            </p:nvSpPr>
            <p:spPr>
              <a:xfrm>
                <a:off x="2859222" y="201464"/>
                <a:ext cx="1857822" cy="369332"/>
              </a:xfrm>
              <a:prstGeom prst="rect">
                <a:avLst/>
              </a:prstGeom>
              <a:noFill/>
            </p:spPr>
            <p:txBody>
              <a:bodyPr wrap="square" rtlCol="0">
                <a:spAutoFit/>
              </a:bodyPr>
              <a:lstStyle/>
              <a:p>
                <a:pPr algn="ctr"/>
                <a:r>
                  <a:rPr lang="sv-SE" dirty="0"/>
                  <a:t>Hur man spelar</a:t>
                </a:r>
                <a:endParaRPr lang="en-US" dirty="0"/>
              </a:p>
            </p:txBody>
          </p:sp>
        </p:grpSp>
        <p:sp>
          <p:nvSpPr>
            <p:cNvPr id="41" name="Rectangle: Rounded Corners 47">
              <a:hlinkClick r:id="rId14" action="ppaction://hlinksldjump"/>
              <a:extLst>
                <a:ext uri="{FF2B5EF4-FFF2-40B4-BE49-F238E27FC236}">
                  <a16:creationId xmlns:a16="http://schemas.microsoft.com/office/drawing/2014/main" id="{9BB720E3-EAF0-C5D3-E932-CA94E32ED4EF}"/>
                </a:ext>
              </a:extLst>
            </p:cNvPr>
            <p:cNvSpPr/>
            <p:nvPr/>
          </p:nvSpPr>
          <p:spPr>
            <a:xfrm rot="10800000" flipV="1">
              <a:off x="984447" y="153588"/>
              <a:ext cx="1586606" cy="467992"/>
            </a:xfrm>
            <a:prstGeom prst="roundRect">
              <a:avLst/>
            </a:prstGeom>
            <a:solidFill>
              <a:schemeClr val="bg1"/>
            </a:solidFill>
            <a:ln>
              <a:solidFill>
                <a:schemeClr val="tx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Mitt lag</a:t>
              </a:r>
              <a:endParaRPr lang="en-US" dirty="0">
                <a:solidFill>
                  <a:schemeClr val="tx1"/>
                </a:solidFill>
              </a:endParaRPr>
            </a:p>
          </p:txBody>
        </p:sp>
        <p:grpSp>
          <p:nvGrpSpPr>
            <p:cNvPr id="43" name="Grupp 42">
              <a:extLst>
                <a:ext uri="{FF2B5EF4-FFF2-40B4-BE49-F238E27FC236}">
                  <a16:creationId xmlns:a16="http://schemas.microsoft.com/office/drawing/2014/main" id="{C1FF6962-2974-CB7C-84FF-7EC15CA429AD}"/>
                </a:ext>
              </a:extLst>
            </p:cNvPr>
            <p:cNvGrpSpPr/>
            <p:nvPr/>
          </p:nvGrpSpPr>
          <p:grpSpPr>
            <a:xfrm>
              <a:off x="2821423" y="152615"/>
              <a:ext cx="1911203" cy="470296"/>
              <a:chOff x="988141" y="165023"/>
              <a:chExt cx="1911203" cy="470296"/>
            </a:xfrm>
          </p:grpSpPr>
          <p:sp>
            <p:nvSpPr>
              <p:cNvPr id="44" name="Rectangle: Rounded Corners 45">
                <a:hlinkClick r:id="rId15" action="ppaction://hlinksldjump"/>
                <a:extLst>
                  <a:ext uri="{FF2B5EF4-FFF2-40B4-BE49-F238E27FC236}">
                    <a16:creationId xmlns:a16="http://schemas.microsoft.com/office/drawing/2014/main" id="{632B49A3-9688-FED7-4F99-12619C5832BF}"/>
                  </a:ext>
                </a:extLst>
              </p:cNvPr>
              <p:cNvSpPr/>
              <p:nvPr/>
            </p:nvSpPr>
            <p:spPr>
              <a:xfrm flipV="1">
                <a:off x="988141" y="165023"/>
                <a:ext cx="1911203" cy="470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16">
                <a:hlinkClick r:id="rId15" action="ppaction://hlinksldjump"/>
                <a:extLst>
                  <a:ext uri="{FF2B5EF4-FFF2-40B4-BE49-F238E27FC236}">
                    <a16:creationId xmlns:a16="http://schemas.microsoft.com/office/drawing/2014/main" id="{3B00E56C-F1D0-926A-01A3-8546E6B26D18}"/>
                  </a:ext>
                </a:extLst>
              </p:cNvPr>
              <p:cNvSpPr txBox="1"/>
              <p:nvPr/>
            </p:nvSpPr>
            <p:spPr>
              <a:xfrm>
                <a:off x="1025940" y="213872"/>
                <a:ext cx="1857822" cy="369332"/>
              </a:xfrm>
              <a:prstGeom prst="rect">
                <a:avLst/>
              </a:prstGeom>
              <a:noFill/>
            </p:spPr>
            <p:txBody>
              <a:bodyPr wrap="square" rtlCol="0">
                <a:spAutoFit/>
              </a:bodyPr>
              <a:lstStyle/>
              <a:p>
                <a:pPr algn="ctr"/>
                <a:r>
                  <a:rPr lang="sv-SE" dirty="0"/>
                  <a:t>Hantera spelare</a:t>
                </a:r>
                <a:endParaRPr lang="en-US" dirty="0"/>
              </a:p>
            </p:txBody>
          </p:sp>
        </p:grpSp>
        <p:grpSp>
          <p:nvGrpSpPr>
            <p:cNvPr id="49" name="Grupp 48">
              <a:extLst>
                <a:ext uri="{FF2B5EF4-FFF2-40B4-BE49-F238E27FC236}">
                  <a16:creationId xmlns:a16="http://schemas.microsoft.com/office/drawing/2014/main" id="{29BCC761-8AFA-1C53-FB0F-A189AED61B8A}"/>
                </a:ext>
              </a:extLst>
            </p:cNvPr>
            <p:cNvGrpSpPr/>
            <p:nvPr/>
          </p:nvGrpSpPr>
          <p:grpSpPr>
            <a:xfrm>
              <a:off x="4847388" y="153588"/>
              <a:ext cx="1857822" cy="467992"/>
              <a:chOff x="3144659" y="166016"/>
              <a:chExt cx="1857822" cy="467992"/>
            </a:xfrm>
          </p:grpSpPr>
          <p:sp>
            <p:nvSpPr>
              <p:cNvPr id="50" name="Rectangle: Rounded Corners 47">
                <a:hlinkClick r:id="rId16" action="ppaction://hlinksldjump"/>
                <a:extLst>
                  <a:ext uri="{FF2B5EF4-FFF2-40B4-BE49-F238E27FC236}">
                    <a16:creationId xmlns:a16="http://schemas.microsoft.com/office/drawing/2014/main" id="{7A17ED8B-A59D-2CAD-40B3-B163FE30BED5}"/>
                  </a:ext>
                </a:extLst>
              </p:cNvPr>
              <p:cNvSpPr/>
              <p:nvPr/>
            </p:nvSpPr>
            <p:spPr>
              <a:xfrm flipV="1">
                <a:off x="3280267" y="166016"/>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14">
                <a:hlinkClick r:id="rId16" action="ppaction://hlinksldjump"/>
                <a:extLst>
                  <a:ext uri="{FF2B5EF4-FFF2-40B4-BE49-F238E27FC236}">
                    <a16:creationId xmlns:a16="http://schemas.microsoft.com/office/drawing/2014/main" id="{08BBA614-AE40-EB88-8468-E2059738EE8D}"/>
                  </a:ext>
                </a:extLst>
              </p:cNvPr>
              <p:cNvSpPr txBox="1"/>
              <p:nvPr/>
            </p:nvSpPr>
            <p:spPr>
              <a:xfrm>
                <a:off x="3144659" y="217583"/>
                <a:ext cx="1857822" cy="369332"/>
              </a:xfrm>
              <a:prstGeom prst="rect">
                <a:avLst/>
              </a:prstGeom>
              <a:noFill/>
            </p:spPr>
            <p:txBody>
              <a:bodyPr wrap="square" rtlCol="0">
                <a:spAutoFit/>
              </a:bodyPr>
              <a:lstStyle/>
              <a:p>
                <a:pPr algn="ctr"/>
                <a:r>
                  <a:rPr lang="sv-SE" dirty="0"/>
                  <a:t>Marknaden</a:t>
                </a:r>
                <a:endParaRPr lang="en-US" dirty="0"/>
              </a:p>
            </p:txBody>
          </p:sp>
        </p:grpSp>
      </p:grpSp>
      <p:sp>
        <p:nvSpPr>
          <p:cNvPr id="56" name="Rectangle 17">
            <a:extLst>
              <a:ext uri="{FF2B5EF4-FFF2-40B4-BE49-F238E27FC236}">
                <a16:creationId xmlns:a16="http://schemas.microsoft.com/office/drawing/2014/main" id="{DB3219B5-89B7-550B-82B2-E40CDA7E5F11}"/>
              </a:ext>
            </a:extLst>
          </p:cNvPr>
          <p:cNvSpPr/>
          <p:nvPr/>
        </p:nvSpPr>
        <p:spPr>
          <a:xfrm>
            <a:off x="0" y="802647"/>
            <a:ext cx="12192001" cy="447632"/>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23" name="Grupp 2122">
            <a:extLst>
              <a:ext uri="{FF2B5EF4-FFF2-40B4-BE49-F238E27FC236}">
                <a16:creationId xmlns:a16="http://schemas.microsoft.com/office/drawing/2014/main" id="{56D2B198-8A5E-C97F-11B2-AB53A1E65F09}"/>
              </a:ext>
            </a:extLst>
          </p:cNvPr>
          <p:cNvGrpSpPr/>
          <p:nvPr/>
        </p:nvGrpSpPr>
        <p:grpSpPr>
          <a:xfrm>
            <a:off x="-3" y="1120526"/>
            <a:ext cx="3386613" cy="3048598"/>
            <a:chOff x="-3" y="965046"/>
            <a:chExt cx="3386613" cy="3217424"/>
          </a:xfrm>
        </p:grpSpPr>
        <p:grpSp>
          <p:nvGrpSpPr>
            <p:cNvPr id="2085" name="Grupp 2084">
              <a:extLst>
                <a:ext uri="{FF2B5EF4-FFF2-40B4-BE49-F238E27FC236}">
                  <a16:creationId xmlns:a16="http://schemas.microsoft.com/office/drawing/2014/main" id="{4897A700-74C5-130F-0440-E2B8053CAD10}"/>
                </a:ext>
              </a:extLst>
            </p:cNvPr>
            <p:cNvGrpSpPr/>
            <p:nvPr/>
          </p:nvGrpSpPr>
          <p:grpSpPr>
            <a:xfrm>
              <a:off x="186267" y="965046"/>
              <a:ext cx="3200343" cy="2886265"/>
              <a:chOff x="186267" y="965046"/>
              <a:chExt cx="3200343" cy="2886265"/>
            </a:xfrm>
          </p:grpSpPr>
          <p:sp>
            <p:nvSpPr>
              <p:cNvPr id="59" name="Rektangel 58">
                <a:extLst>
                  <a:ext uri="{FF2B5EF4-FFF2-40B4-BE49-F238E27FC236}">
                    <a16:creationId xmlns:a16="http://schemas.microsoft.com/office/drawing/2014/main" id="{B9CADD2E-7284-F3D7-7191-D8A6E9591E03}"/>
                  </a:ext>
                </a:extLst>
              </p:cNvPr>
              <p:cNvSpPr/>
              <p:nvPr/>
            </p:nvSpPr>
            <p:spPr>
              <a:xfrm>
                <a:off x="186267" y="965046"/>
                <a:ext cx="3200343" cy="280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1" name="Rektangel 60">
                <a:extLst>
                  <a:ext uri="{FF2B5EF4-FFF2-40B4-BE49-F238E27FC236}">
                    <a16:creationId xmlns:a16="http://schemas.microsoft.com/office/drawing/2014/main" id="{60EC9706-E77F-D28F-2E7E-F652C881EA27}"/>
                  </a:ext>
                </a:extLst>
              </p:cNvPr>
              <p:cNvSpPr/>
              <p:nvPr/>
            </p:nvSpPr>
            <p:spPr>
              <a:xfrm>
                <a:off x="456718" y="1012139"/>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54" name="Rektangel 2053">
                <a:extLst>
                  <a:ext uri="{FF2B5EF4-FFF2-40B4-BE49-F238E27FC236}">
                    <a16:creationId xmlns:a16="http://schemas.microsoft.com/office/drawing/2014/main" id="{2AFBDF7E-0B86-0576-E380-21B1B6BBAF48}"/>
                  </a:ext>
                </a:extLst>
              </p:cNvPr>
              <p:cNvSpPr/>
              <p:nvPr/>
            </p:nvSpPr>
            <p:spPr>
              <a:xfrm>
                <a:off x="456718" y="1607818"/>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55" name="Rektangel 2054">
                <a:extLst>
                  <a:ext uri="{FF2B5EF4-FFF2-40B4-BE49-F238E27FC236}">
                    <a16:creationId xmlns:a16="http://schemas.microsoft.com/office/drawing/2014/main" id="{35D5D1E6-ABFC-D352-27AC-043B1A2D9BB2}"/>
                  </a:ext>
                </a:extLst>
              </p:cNvPr>
              <p:cNvSpPr/>
              <p:nvPr/>
            </p:nvSpPr>
            <p:spPr>
              <a:xfrm>
                <a:off x="455123" y="2203497"/>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56" name="Rektangel 2055">
                <a:extLst>
                  <a:ext uri="{FF2B5EF4-FFF2-40B4-BE49-F238E27FC236}">
                    <a16:creationId xmlns:a16="http://schemas.microsoft.com/office/drawing/2014/main" id="{702B448D-D938-EFF2-31D6-404749BB4242}"/>
                  </a:ext>
                </a:extLst>
              </p:cNvPr>
              <p:cNvSpPr/>
              <p:nvPr/>
            </p:nvSpPr>
            <p:spPr>
              <a:xfrm>
                <a:off x="454289" y="2803964"/>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57" name="Rektangel 2056">
                <a:extLst>
                  <a:ext uri="{FF2B5EF4-FFF2-40B4-BE49-F238E27FC236}">
                    <a16:creationId xmlns:a16="http://schemas.microsoft.com/office/drawing/2014/main" id="{326FEB9F-33D1-9429-3899-F76AFAFD05D7}"/>
                  </a:ext>
                </a:extLst>
              </p:cNvPr>
              <p:cNvSpPr/>
              <p:nvPr/>
            </p:nvSpPr>
            <p:spPr>
              <a:xfrm>
                <a:off x="454289" y="3404431"/>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2075" name="ScrollbarVertical">
                <a:extLst>
                  <a:ext uri="{FF2B5EF4-FFF2-40B4-BE49-F238E27FC236}">
                    <a16:creationId xmlns:a16="http://schemas.microsoft.com/office/drawing/2014/main" id="{0CB3A745-1B4D-9807-EE74-91BEF3C57E99}"/>
                  </a:ext>
                </a:extLst>
              </p:cNvPr>
              <p:cNvGrpSpPr/>
              <p:nvPr>
                <p:custDataLst>
                  <p:custData r:id="rId8"/>
                </p:custDataLst>
              </p:nvPr>
            </p:nvGrpSpPr>
            <p:grpSpPr>
              <a:xfrm>
                <a:off x="246698" y="1012140"/>
                <a:ext cx="156787" cy="2708137"/>
                <a:chOff x="4496659" y="1543109"/>
                <a:chExt cx="147992" cy="3562291"/>
              </a:xfrm>
            </p:grpSpPr>
            <p:sp>
              <p:nvSpPr>
                <p:cNvPr id="2076" name="Background">
                  <a:extLst>
                    <a:ext uri="{FF2B5EF4-FFF2-40B4-BE49-F238E27FC236}">
                      <a16:creationId xmlns:a16="http://schemas.microsoft.com/office/drawing/2014/main" id="{245646FD-12E6-955F-008F-0832F458C6EA}"/>
                    </a:ext>
                  </a:extLst>
                </p:cNvPr>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2077" name="Slider">
                  <a:extLst>
                    <a:ext uri="{FF2B5EF4-FFF2-40B4-BE49-F238E27FC236}">
                      <a16:creationId xmlns:a16="http://schemas.microsoft.com/office/drawing/2014/main" id="{050BD28D-1777-51CE-15D7-EFCC2CA256AE}"/>
                    </a:ext>
                  </a:extLst>
                </p:cNvPr>
                <p:cNvSpPr/>
                <p:nvPr/>
              </p:nvSpPr>
              <p:spPr>
                <a:xfrm>
                  <a:off x="4496659" y="1842087"/>
                  <a:ext cx="14799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078" name="UpArrow">
                  <a:extLst>
                    <a:ext uri="{FF2B5EF4-FFF2-40B4-BE49-F238E27FC236}">
                      <a16:creationId xmlns:a16="http://schemas.microsoft.com/office/drawing/2014/main" id="{7465C9F6-10CE-E145-413D-0AC4E77F692C}"/>
                    </a:ext>
                  </a:extLst>
                </p:cNvPr>
                <p:cNvSpPr/>
                <p:nvPr/>
              </p:nvSpPr>
              <p:spPr>
                <a:xfrm>
                  <a:off x="4539207" y="1572223"/>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079" name="DownArrow">
                  <a:extLst>
                    <a:ext uri="{FF2B5EF4-FFF2-40B4-BE49-F238E27FC236}">
                      <a16:creationId xmlns:a16="http://schemas.microsoft.com/office/drawing/2014/main" id="{D449E54F-468C-B542-4DF6-763E6A510132}"/>
                    </a:ext>
                  </a:extLst>
                </p:cNvPr>
                <p:cNvSpPr/>
                <p:nvPr/>
              </p:nvSpPr>
              <p:spPr>
                <a:xfrm rot="10800000">
                  <a:off x="4539207" y="5016340"/>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2069" name="Rectangle 17">
              <a:extLst>
                <a:ext uri="{FF2B5EF4-FFF2-40B4-BE49-F238E27FC236}">
                  <a16:creationId xmlns:a16="http://schemas.microsoft.com/office/drawing/2014/main" id="{A3DD4556-5552-D9DE-BA89-515102BCC6A1}"/>
                </a:ext>
              </a:extLst>
            </p:cNvPr>
            <p:cNvSpPr/>
            <p:nvPr/>
          </p:nvSpPr>
          <p:spPr>
            <a:xfrm>
              <a:off x="-3" y="3767668"/>
              <a:ext cx="3386613" cy="414802"/>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24" name="Grupp 2123">
            <a:extLst>
              <a:ext uri="{FF2B5EF4-FFF2-40B4-BE49-F238E27FC236}">
                <a16:creationId xmlns:a16="http://schemas.microsoft.com/office/drawing/2014/main" id="{E68F1F19-5392-5EF4-EB3C-E1B18B5CC52D}"/>
              </a:ext>
            </a:extLst>
          </p:cNvPr>
          <p:cNvGrpSpPr/>
          <p:nvPr/>
        </p:nvGrpSpPr>
        <p:grpSpPr>
          <a:xfrm>
            <a:off x="-3" y="4161641"/>
            <a:ext cx="3386613" cy="2730414"/>
            <a:chOff x="-3" y="3890355"/>
            <a:chExt cx="3386613" cy="2962788"/>
          </a:xfrm>
        </p:grpSpPr>
        <p:grpSp>
          <p:nvGrpSpPr>
            <p:cNvPr id="2086" name="Grupp 2085">
              <a:extLst>
                <a:ext uri="{FF2B5EF4-FFF2-40B4-BE49-F238E27FC236}">
                  <a16:creationId xmlns:a16="http://schemas.microsoft.com/office/drawing/2014/main" id="{E4C1EA4C-72F7-6C0E-5E6D-9A9E6A176595}"/>
                </a:ext>
              </a:extLst>
            </p:cNvPr>
            <p:cNvGrpSpPr/>
            <p:nvPr/>
          </p:nvGrpSpPr>
          <p:grpSpPr>
            <a:xfrm>
              <a:off x="186267" y="3890355"/>
              <a:ext cx="3200343" cy="2886563"/>
              <a:chOff x="186267" y="3890355"/>
              <a:chExt cx="3200343" cy="2886563"/>
            </a:xfrm>
          </p:grpSpPr>
          <p:sp>
            <p:nvSpPr>
              <p:cNvPr id="2068" name="Rektangel 2067">
                <a:extLst>
                  <a:ext uri="{FF2B5EF4-FFF2-40B4-BE49-F238E27FC236}">
                    <a16:creationId xmlns:a16="http://schemas.microsoft.com/office/drawing/2014/main" id="{26AB5FEE-A501-BD9C-FD8E-C0A9B439D3A7}"/>
                  </a:ext>
                </a:extLst>
              </p:cNvPr>
              <p:cNvSpPr/>
              <p:nvPr/>
            </p:nvSpPr>
            <p:spPr>
              <a:xfrm>
                <a:off x="186267" y="3890355"/>
                <a:ext cx="3200343" cy="280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70" name="Rektangel 2069">
                <a:extLst>
                  <a:ext uri="{FF2B5EF4-FFF2-40B4-BE49-F238E27FC236}">
                    <a16:creationId xmlns:a16="http://schemas.microsoft.com/office/drawing/2014/main" id="{EE3D02E1-3B63-4068-1567-DFBFAF19B7FA}"/>
                  </a:ext>
                </a:extLst>
              </p:cNvPr>
              <p:cNvSpPr/>
              <p:nvPr/>
            </p:nvSpPr>
            <p:spPr>
              <a:xfrm>
                <a:off x="456718" y="3937746"/>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71" name="Rektangel 2070">
                <a:extLst>
                  <a:ext uri="{FF2B5EF4-FFF2-40B4-BE49-F238E27FC236}">
                    <a16:creationId xmlns:a16="http://schemas.microsoft.com/office/drawing/2014/main" id="{C30BD25D-4EC0-59F1-5B79-E1E7BF82C9F2}"/>
                  </a:ext>
                </a:extLst>
              </p:cNvPr>
              <p:cNvSpPr/>
              <p:nvPr/>
            </p:nvSpPr>
            <p:spPr>
              <a:xfrm>
                <a:off x="456718" y="4533425"/>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72" name="Rektangel 2071">
                <a:extLst>
                  <a:ext uri="{FF2B5EF4-FFF2-40B4-BE49-F238E27FC236}">
                    <a16:creationId xmlns:a16="http://schemas.microsoft.com/office/drawing/2014/main" id="{B9076919-E23B-3725-2478-6C3B60852427}"/>
                  </a:ext>
                </a:extLst>
              </p:cNvPr>
              <p:cNvSpPr/>
              <p:nvPr/>
            </p:nvSpPr>
            <p:spPr>
              <a:xfrm>
                <a:off x="455123" y="5129104"/>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73" name="Rektangel 2072">
                <a:extLst>
                  <a:ext uri="{FF2B5EF4-FFF2-40B4-BE49-F238E27FC236}">
                    <a16:creationId xmlns:a16="http://schemas.microsoft.com/office/drawing/2014/main" id="{657C252D-9D3C-8B68-F034-691B3C583064}"/>
                  </a:ext>
                </a:extLst>
              </p:cNvPr>
              <p:cNvSpPr/>
              <p:nvPr/>
            </p:nvSpPr>
            <p:spPr>
              <a:xfrm>
                <a:off x="454289" y="5729571"/>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74" name="Rektangel 2073">
                <a:extLst>
                  <a:ext uri="{FF2B5EF4-FFF2-40B4-BE49-F238E27FC236}">
                    <a16:creationId xmlns:a16="http://schemas.microsoft.com/office/drawing/2014/main" id="{CCF47929-4F61-9C1E-7097-B8FEAD5B7EBA}"/>
                  </a:ext>
                </a:extLst>
              </p:cNvPr>
              <p:cNvSpPr/>
              <p:nvPr/>
            </p:nvSpPr>
            <p:spPr>
              <a:xfrm>
                <a:off x="454289" y="6330038"/>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2080" name="ScrollbarVertical">
                <a:extLst>
                  <a:ext uri="{FF2B5EF4-FFF2-40B4-BE49-F238E27FC236}">
                    <a16:creationId xmlns:a16="http://schemas.microsoft.com/office/drawing/2014/main" id="{1D33195C-D6EC-A11B-0E4F-53027A8EAE01}"/>
                  </a:ext>
                </a:extLst>
              </p:cNvPr>
              <p:cNvGrpSpPr/>
              <p:nvPr>
                <p:custDataLst>
                  <p:custData r:id="rId7"/>
                </p:custDataLst>
              </p:nvPr>
            </p:nvGrpSpPr>
            <p:grpSpPr>
              <a:xfrm>
                <a:off x="244176" y="3933663"/>
                <a:ext cx="156787" cy="2686666"/>
                <a:chOff x="4496659" y="1543109"/>
                <a:chExt cx="147992" cy="3562291"/>
              </a:xfrm>
            </p:grpSpPr>
            <p:sp>
              <p:nvSpPr>
                <p:cNvPr id="2081" name="Background">
                  <a:extLst>
                    <a:ext uri="{FF2B5EF4-FFF2-40B4-BE49-F238E27FC236}">
                      <a16:creationId xmlns:a16="http://schemas.microsoft.com/office/drawing/2014/main" id="{7EB000D2-9DAD-8EC7-CA3D-99AF9BB0BBE2}"/>
                    </a:ext>
                  </a:extLst>
                </p:cNvPr>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2082" name="Slider">
                  <a:extLst>
                    <a:ext uri="{FF2B5EF4-FFF2-40B4-BE49-F238E27FC236}">
                      <a16:creationId xmlns:a16="http://schemas.microsoft.com/office/drawing/2014/main" id="{4F8BEFF7-5A55-7160-54C8-5C233E799CCA}"/>
                    </a:ext>
                  </a:extLst>
                </p:cNvPr>
                <p:cNvSpPr/>
                <p:nvPr/>
              </p:nvSpPr>
              <p:spPr>
                <a:xfrm>
                  <a:off x="4496659" y="1842087"/>
                  <a:ext cx="14799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083" name="UpArrow">
                  <a:extLst>
                    <a:ext uri="{FF2B5EF4-FFF2-40B4-BE49-F238E27FC236}">
                      <a16:creationId xmlns:a16="http://schemas.microsoft.com/office/drawing/2014/main" id="{58758892-40B3-3B4D-ED91-BC6BAFE19341}"/>
                    </a:ext>
                  </a:extLst>
                </p:cNvPr>
                <p:cNvSpPr/>
                <p:nvPr/>
              </p:nvSpPr>
              <p:spPr>
                <a:xfrm>
                  <a:off x="4539207" y="1572223"/>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084" name="DownArrow">
                  <a:extLst>
                    <a:ext uri="{FF2B5EF4-FFF2-40B4-BE49-F238E27FC236}">
                      <a16:creationId xmlns:a16="http://schemas.microsoft.com/office/drawing/2014/main" id="{D6C523C6-5252-B152-1096-EAA211A8FC19}"/>
                    </a:ext>
                  </a:extLst>
                </p:cNvPr>
                <p:cNvSpPr/>
                <p:nvPr/>
              </p:nvSpPr>
              <p:spPr>
                <a:xfrm rot="10800000">
                  <a:off x="4539207" y="5016340"/>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2066" name="Rectangle 17">
              <a:extLst>
                <a:ext uri="{FF2B5EF4-FFF2-40B4-BE49-F238E27FC236}">
                  <a16:creationId xmlns:a16="http://schemas.microsoft.com/office/drawing/2014/main" id="{28834C16-DF4E-F383-47AC-9A17FB376615}"/>
                </a:ext>
              </a:extLst>
            </p:cNvPr>
            <p:cNvSpPr/>
            <p:nvPr/>
          </p:nvSpPr>
          <p:spPr>
            <a:xfrm>
              <a:off x="-3" y="6652844"/>
              <a:ext cx="3386613" cy="200299"/>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26" name="Grupp 2125">
            <a:extLst>
              <a:ext uri="{FF2B5EF4-FFF2-40B4-BE49-F238E27FC236}">
                <a16:creationId xmlns:a16="http://schemas.microsoft.com/office/drawing/2014/main" id="{36244102-3272-A15F-8B37-420B6E6F9507}"/>
              </a:ext>
            </a:extLst>
          </p:cNvPr>
          <p:cNvGrpSpPr/>
          <p:nvPr/>
        </p:nvGrpSpPr>
        <p:grpSpPr>
          <a:xfrm>
            <a:off x="8686853" y="1120526"/>
            <a:ext cx="3386613" cy="3048597"/>
            <a:chOff x="8686853" y="965046"/>
            <a:chExt cx="3386613" cy="3218176"/>
          </a:xfrm>
        </p:grpSpPr>
        <p:grpSp>
          <p:nvGrpSpPr>
            <p:cNvPr id="2099" name="Grupp 2098">
              <a:extLst>
                <a:ext uri="{FF2B5EF4-FFF2-40B4-BE49-F238E27FC236}">
                  <a16:creationId xmlns:a16="http://schemas.microsoft.com/office/drawing/2014/main" id="{14D8B175-70E0-2F5E-15D9-3AFA4109B5C4}"/>
                </a:ext>
              </a:extLst>
            </p:cNvPr>
            <p:cNvGrpSpPr/>
            <p:nvPr/>
          </p:nvGrpSpPr>
          <p:grpSpPr>
            <a:xfrm>
              <a:off x="8805390" y="965046"/>
              <a:ext cx="3200343" cy="2886265"/>
              <a:chOff x="186267" y="965046"/>
              <a:chExt cx="3200343" cy="2886265"/>
            </a:xfrm>
          </p:grpSpPr>
          <p:sp>
            <p:nvSpPr>
              <p:cNvPr id="2100" name="Rektangel 2099">
                <a:extLst>
                  <a:ext uri="{FF2B5EF4-FFF2-40B4-BE49-F238E27FC236}">
                    <a16:creationId xmlns:a16="http://schemas.microsoft.com/office/drawing/2014/main" id="{33BA0B0B-E52C-2158-62F4-0F19AD9ADA69}"/>
                  </a:ext>
                </a:extLst>
              </p:cNvPr>
              <p:cNvSpPr/>
              <p:nvPr/>
            </p:nvSpPr>
            <p:spPr>
              <a:xfrm>
                <a:off x="186267" y="965046"/>
                <a:ext cx="3200343" cy="280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01" name="Rektangel 2100">
                <a:extLst>
                  <a:ext uri="{FF2B5EF4-FFF2-40B4-BE49-F238E27FC236}">
                    <a16:creationId xmlns:a16="http://schemas.microsoft.com/office/drawing/2014/main" id="{F37B3C68-D5DF-24A0-A281-0D58771C82F6}"/>
                  </a:ext>
                </a:extLst>
              </p:cNvPr>
              <p:cNvSpPr/>
              <p:nvPr/>
            </p:nvSpPr>
            <p:spPr>
              <a:xfrm>
                <a:off x="456718" y="1012139"/>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02" name="Rektangel 2101">
                <a:extLst>
                  <a:ext uri="{FF2B5EF4-FFF2-40B4-BE49-F238E27FC236}">
                    <a16:creationId xmlns:a16="http://schemas.microsoft.com/office/drawing/2014/main" id="{4AB118B5-ECCD-E0AC-3393-23A04C6315C8}"/>
                  </a:ext>
                </a:extLst>
              </p:cNvPr>
              <p:cNvSpPr/>
              <p:nvPr/>
            </p:nvSpPr>
            <p:spPr>
              <a:xfrm>
                <a:off x="456718" y="1607818"/>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03" name="Rektangel 2102">
                <a:extLst>
                  <a:ext uri="{FF2B5EF4-FFF2-40B4-BE49-F238E27FC236}">
                    <a16:creationId xmlns:a16="http://schemas.microsoft.com/office/drawing/2014/main" id="{AD03742F-F24F-2FAE-B887-9C5124F47A6D}"/>
                  </a:ext>
                </a:extLst>
              </p:cNvPr>
              <p:cNvSpPr/>
              <p:nvPr/>
            </p:nvSpPr>
            <p:spPr>
              <a:xfrm>
                <a:off x="455123" y="2203497"/>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04" name="Rektangel 2103">
                <a:extLst>
                  <a:ext uri="{FF2B5EF4-FFF2-40B4-BE49-F238E27FC236}">
                    <a16:creationId xmlns:a16="http://schemas.microsoft.com/office/drawing/2014/main" id="{92783261-6CC1-3B85-A0A5-D2165ED5600C}"/>
                  </a:ext>
                </a:extLst>
              </p:cNvPr>
              <p:cNvSpPr/>
              <p:nvPr/>
            </p:nvSpPr>
            <p:spPr>
              <a:xfrm>
                <a:off x="454289" y="2803964"/>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05" name="Rektangel 2104">
                <a:extLst>
                  <a:ext uri="{FF2B5EF4-FFF2-40B4-BE49-F238E27FC236}">
                    <a16:creationId xmlns:a16="http://schemas.microsoft.com/office/drawing/2014/main" id="{4E813095-12E5-8B91-D5D6-F4060B75E936}"/>
                  </a:ext>
                </a:extLst>
              </p:cNvPr>
              <p:cNvSpPr/>
              <p:nvPr/>
            </p:nvSpPr>
            <p:spPr>
              <a:xfrm>
                <a:off x="454289" y="3404431"/>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2106" name="ScrollbarVertical">
                <a:extLst>
                  <a:ext uri="{FF2B5EF4-FFF2-40B4-BE49-F238E27FC236}">
                    <a16:creationId xmlns:a16="http://schemas.microsoft.com/office/drawing/2014/main" id="{2B676BE3-9BC2-74A0-789F-AE4407447E94}"/>
                  </a:ext>
                </a:extLst>
              </p:cNvPr>
              <p:cNvGrpSpPr/>
              <p:nvPr>
                <p:custDataLst>
                  <p:custData r:id="rId6"/>
                </p:custDataLst>
              </p:nvPr>
            </p:nvGrpSpPr>
            <p:grpSpPr>
              <a:xfrm>
                <a:off x="246698" y="1012140"/>
                <a:ext cx="156787" cy="2708137"/>
                <a:chOff x="4496659" y="1543109"/>
                <a:chExt cx="147992" cy="3562291"/>
              </a:xfrm>
            </p:grpSpPr>
            <p:sp>
              <p:nvSpPr>
                <p:cNvPr id="2107" name="Background">
                  <a:extLst>
                    <a:ext uri="{FF2B5EF4-FFF2-40B4-BE49-F238E27FC236}">
                      <a16:creationId xmlns:a16="http://schemas.microsoft.com/office/drawing/2014/main" id="{B9C864D3-9E99-BE26-E580-9883F6C93B57}"/>
                    </a:ext>
                  </a:extLst>
                </p:cNvPr>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2108" name="Slider">
                  <a:extLst>
                    <a:ext uri="{FF2B5EF4-FFF2-40B4-BE49-F238E27FC236}">
                      <a16:creationId xmlns:a16="http://schemas.microsoft.com/office/drawing/2014/main" id="{C24827CC-9423-6280-A3B6-D4237B0062EA}"/>
                    </a:ext>
                  </a:extLst>
                </p:cNvPr>
                <p:cNvSpPr/>
                <p:nvPr/>
              </p:nvSpPr>
              <p:spPr>
                <a:xfrm>
                  <a:off x="4496659" y="1842087"/>
                  <a:ext cx="14799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109" name="UpArrow">
                  <a:extLst>
                    <a:ext uri="{FF2B5EF4-FFF2-40B4-BE49-F238E27FC236}">
                      <a16:creationId xmlns:a16="http://schemas.microsoft.com/office/drawing/2014/main" id="{55164768-C2F6-78CE-498A-F140DDA3D601}"/>
                    </a:ext>
                  </a:extLst>
                </p:cNvPr>
                <p:cNvSpPr/>
                <p:nvPr/>
              </p:nvSpPr>
              <p:spPr>
                <a:xfrm>
                  <a:off x="4539207" y="1572223"/>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110" name="DownArrow">
                  <a:extLst>
                    <a:ext uri="{FF2B5EF4-FFF2-40B4-BE49-F238E27FC236}">
                      <a16:creationId xmlns:a16="http://schemas.microsoft.com/office/drawing/2014/main" id="{68AEE549-ADFF-47A1-91D5-49A189CD93C5}"/>
                    </a:ext>
                  </a:extLst>
                </p:cNvPr>
                <p:cNvSpPr/>
                <p:nvPr/>
              </p:nvSpPr>
              <p:spPr>
                <a:xfrm rot="10800000">
                  <a:off x="4539207" y="5016340"/>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2125" name="Rectangle 17">
              <a:extLst>
                <a:ext uri="{FF2B5EF4-FFF2-40B4-BE49-F238E27FC236}">
                  <a16:creationId xmlns:a16="http://schemas.microsoft.com/office/drawing/2014/main" id="{B2C4DB9C-E5FB-BEC8-29C8-F03400BB2419}"/>
                </a:ext>
              </a:extLst>
            </p:cNvPr>
            <p:cNvSpPr/>
            <p:nvPr/>
          </p:nvSpPr>
          <p:spPr>
            <a:xfrm>
              <a:off x="8686853" y="3767370"/>
              <a:ext cx="3386613" cy="415852"/>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28" name="Grupp 2127">
            <a:extLst>
              <a:ext uri="{FF2B5EF4-FFF2-40B4-BE49-F238E27FC236}">
                <a16:creationId xmlns:a16="http://schemas.microsoft.com/office/drawing/2014/main" id="{3A3FA974-A882-AFCF-1331-FDCBCDBD0605}"/>
              </a:ext>
            </a:extLst>
          </p:cNvPr>
          <p:cNvGrpSpPr/>
          <p:nvPr/>
        </p:nvGrpSpPr>
        <p:grpSpPr>
          <a:xfrm>
            <a:off x="8666084" y="4160617"/>
            <a:ext cx="3386613" cy="2692703"/>
            <a:chOff x="8666084" y="3903055"/>
            <a:chExt cx="3386613" cy="2950266"/>
          </a:xfrm>
        </p:grpSpPr>
        <p:grpSp>
          <p:nvGrpSpPr>
            <p:cNvPr id="2111" name="Grupp 2110">
              <a:extLst>
                <a:ext uri="{FF2B5EF4-FFF2-40B4-BE49-F238E27FC236}">
                  <a16:creationId xmlns:a16="http://schemas.microsoft.com/office/drawing/2014/main" id="{3B3E6D33-2A83-F95A-B025-EEA43BF7DE3C}"/>
                </a:ext>
              </a:extLst>
            </p:cNvPr>
            <p:cNvGrpSpPr/>
            <p:nvPr/>
          </p:nvGrpSpPr>
          <p:grpSpPr>
            <a:xfrm>
              <a:off x="8805390" y="3903055"/>
              <a:ext cx="3200343" cy="2886563"/>
              <a:chOff x="186267" y="3890355"/>
              <a:chExt cx="3200343" cy="2886563"/>
            </a:xfrm>
          </p:grpSpPr>
          <p:sp>
            <p:nvSpPr>
              <p:cNvPr id="2112" name="Rektangel 2111">
                <a:extLst>
                  <a:ext uri="{FF2B5EF4-FFF2-40B4-BE49-F238E27FC236}">
                    <a16:creationId xmlns:a16="http://schemas.microsoft.com/office/drawing/2014/main" id="{1A67827D-34F9-72A3-B071-14FA986A7A8B}"/>
                  </a:ext>
                </a:extLst>
              </p:cNvPr>
              <p:cNvSpPr/>
              <p:nvPr/>
            </p:nvSpPr>
            <p:spPr>
              <a:xfrm>
                <a:off x="186267" y="3890355"/>
                <a:ext cx="3200343" cy="280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13" name="Rektangel 2112">
                <a:extLst>
                  <a:ext uri="{FF2B5EF4-FFF2-40B4-BE49-F238E27FC236}">
                    <a16:creationId xmlns:a16="http://schemas.microsoft.com/office/drawing/2014/main" id="{192B09ED-7D88-BE8C-D81E-3222C7609835}"/>
                  </a:ext>
                </a:extLst>
              </p:cNvPr>
              <p:cNvSpPr/>
              <p:nvPr/>
            </p:nvSpPr>
            <p:spPr>
              <a:xfrm>
                <a:off x="456718" y="3937746"/>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14" name="Rektangel 2113">
                <a:extLst>
                  <a:ext uri="{FF2B5EF4-FFF2-40B4-BE49-F238E27FC236}">
                    <a16:creationId xmlns:a16="http://schemas.microsoft.com/office/drawing/2014/main" id="{0D7CE448-127F-2734-E9E2-FEE669A41042}"/>
                  </a:ext>
                </a:extLst>
              </p:cNvPr>
              <p:cNvSpPr/>
              <p:nvPr/>
            </p:nvSpPr>
            <p:spPr>
              <a:xfrm>
                <a:off x="456718" y="4533425"/>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15" name="Rektangel 2114">
                <a:extLst>
                  <a:ext uri="{FF2B5EF4-FFF2-40B4-BE49-F238E27FC236}">
                    <a16:creationId xmlns:a16="http://schemas.microsoft.com/office/drawing/2014/main" id="{61EE5395-1EEA-2386-42F7-98BCF5DC5D53}"/>
                  </a:ext>
                </a:extLst>
              </p:cNvPr>
              <p:cNvSpPr/>
              <p:nvPr/>
            </p:nvSpPr>
            <p:spPr>
              <a:xfrm>
                <a:off x="455123" y="5129104"/>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16" name="Rektangel 2115">
                <a:extLst>
                  <a:ext uri="{FF2B5EF4-FFF2-40B4-BE49-F238E27FC236}">
                    <a16:creationId xmlns:a16="http://schemas.microsoft.com/office/drawing/2014/main" id="{78E32EB6-286B-DF0B-9DC2-251033D2CB11}"/>
                  </a:ext>
                </a:extLst>
              </p:cNvPr>
              <p:cNvSpPr/>
              <p:nvPr/>
            </p:nvSpPr>
            <p:spPr>
              <a:xfrm>
                <a:off x="454289" y="5729571"/>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17" name="Rektangel 2116">
                <a:extLst>
                  <a:ext uri="{FF2B5EF4-FFF2-40B4-BE49-F238E27FC236}">
                    <a16:creationId xmlns:a16="http://schemas.microsoft.com/office/drawing/2014/main" id="{3E85646B-B2A7-7AE7-929C-BD003B0BB888}"/>
                  </a:ext>
                </a:extLst>
              </p:cNvPr>
              <p:cNvSpPr/>
              <p:nvPr/>
            </p:nvSpPr>
            <p:spPr>
              <a:xfrm>
                <a:off x="454289" y="6330038"/>
                <a:ext cx="2853750" cy="446880"/>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2118" name="ScrollbarVertical">
                <a:extLst>
                  <a:ext uri="{FF2B5EF4-FFF2-40B4-BE49-F238E27FC236}">
                    <a16:creationId xmlns:a16="http://schemas.microsoft.com/office/drawing/2014/main" id="{735E5334-224E-CE54-5386-D89F252984D9}"/>
                  </a:ext>
                </a:extLst>
              </p:cNvPr>
              <p:cNvGrpSpPr/>
              <p:nvPr>
                <p:custDataLst>
                  <p:custData r:id="rId5"/>
                </p:custDataLst>
              </p:nvPr>
            </p:nvGrpSpPr>
            <p:grpSpPr>
              <a:xfrm>
                <a:off x="244176" y="3933663"/>
                <a:ext cx="156787" cy="2686666"/>
                <a:chOff x="4496659" y="1543109"/>
                <a:chExt cx="147992" cy="3562291"/>
              </a:xfrm>
            </p:grpSpPr>
            <p:sp>
              <p:nvSpPr>
                <p:cNvPr id="2119" name="Background">
                  <a:extLst>
                    <a:ext uri="{FF2B5EF4-FFF2-40B4-BE49-F238E27FC236}">
                      <a16:creationId xmlns:a16="http://schemas.microsoft.com/office/drawing/2014/main" id="{555C5719-FEE9-CE29-4C68-69A64C804FE8}"/>
                    </a:ext>
                  </a:extLst>
                </p:cNvPr>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2120" name="Slider">
                  <a:extLst>
                    <a:ext uri="{FF2B5EF4-FFF2-40B4-BE49-F238E27FC236}">
                      <a16:creationId xmlns:a16="http://schemas.microsoft.com/office/drawing/2014/main" id="{5789B962-0C84-D6DB-454A-A766FB6BDF85}"/>
                    </a:ext>
                  </a:extLst>
                </p:cNvPr>
                <p:cNvSpPr/>
                <p:nvPr/>
              </p:nvSpPr>
              <p:spPr>
                <a:xfrm>
                  <a:off x="4496659" y="1842087"/>
                  <a:ext cx="14799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121" name="UpArrow">
                  <a:extLst>
                    <a:ext uri="{FF2B5EF4-FFF2-40B4-BE49-F238E27FC236}">
                      <a16:creationId xmlns:a16="http://schemas.microsoft.com/office/drawing/2014/main" id="{72B6426E-0B79-7A15-9946-D370DD877173}"/>
                    </a:ext>
                  </a:extLst>
                </p:cNvPr>
                <p:cNvSpPr/>
                <p:nvPr/>
              </p:nvSpPr>
              <p:spPr>
                <a:xfrm>
                  <a:off x="4539207" y="1572223"/>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122" name="DownArrow">
                  <a:extLst>
                    <a:ext uri="{FF2B5EF4-FFF2-40B4-BE49-F238E27FC236}">
                      <a16:creationId xmlns:a16="http://schemas.microsoft.com/office/drawing/2014/main" id="{2F60F154-1C55-EFF9-A604-16A84DDD332F}"/>
                    </a:ext>
                  </a:extLst>
                </p:cNvPr>
                <p:cNvSpPr/>
                <p:nvPr/>
              </p:nvSpPr>
              <p:spPr>
                <a:xfrm rot="10800000">
                  <a:off x="4539207" y="5016340"/>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2127" name="Rectangle 17">
              <a:extLst>
                <a:ext uri="{FF2B5EF4-FFF2-40B4-BE49-F238E27FC236}">
                  <a16:creationId xmlns:a16="http://schemas.microsoft.com/office/drawing/2014/main" id="{CCFADF26-EB29-4AED-B58F-AA64FA1955CA}"/>
                </a:ext>
              </a:extLst>
            </p:cNvPr>
            <p:cNvSpPr/>
            <p:nvPr/>
          </p:nvSpPr>
          <p:spPr>
            <a:xfrm>
              <a:off x="8666084" y="6653022"/>
              <a:ext cx="3386613" cy="200299"/>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29" name="textruta 2128">
            <a:extLst>
              <a:ext uri="{FF2B5EF4-FFF2-40B4-BE49-F238E27FC236}">
                <a16:creationId xmlns:a16="http://schemas.microsoft.com/office/drawing/2014/main" id="{C0A863F4-E2BE-E6F4-423E-5C7EC1B06F38}"/>
              </a:ext>
            </a:extLst>
          </p:cNvPr>
          <p:cNvSpPr txBox="1"/>
          <p:nvPr>
            <p:custDataLst>
              <p:custData r:id="rId1"/>
            </p:custDataLst>
          </p:nvPr>
        </p:nvSpPr>
        <p:spPr>
          <a:xfrm>
            <a:off x="186267" y="772210"/>
            <a:ext cx="3200344" cy="369332"/>
          </a:xfrm>
          <a:prstGeom prst="rect">
            <a:avLst/>
          </a:prstGeom>
          <a:noFill/>
        </p:spPr>
        <p:txBody>
          <a:bodyPr wrap="square" rtlCol="0">
            <a:spAutoFit/>
          </a:bodyPr>
          <a:lstStyle/>
          <a:p>
            <a:pPr algn="ctr"/>
            <a:r>
              <a:rPr lang="sv-SE" dirty="0"/>
              <a:t>Center</a:t>
            </a:r>
          </a:p>
        </p:txBody>
      </p:sp>
      <p:sp>
        <p:nvSpPr>
          <p:cNvPr id="2130" name="textruta 2129">
            <a:extLst>
              <a:ext uri="{FF2B5EF4-FFF2-40B4-BE49-F238E27FC236}">
                <a16:creationId xmlns:a16="http://schemas.microsoft.com/office/drawing/2014/main" id="{B8F0ADA0-7E67-C7CF-2B31-D52114BF1021}"/>
              </a:ext>
            </a:extLst>
          </p:cNvPr>
          <p:cNvSpPr txBox="1"/>
          <p:nvPr>
            <p:custDataLst>
              <p:custData r:id="rId2"/>
            </p:custDataLst>
          </p:nvPr>
        </p:nvSpPr>
        <p:spPr>
          <a:xfrm>
            <a:off x="186265" y="3807808"/>
            <a:ext cx="3200343" cy="369332"/>
          </a:xfrm>
          <a:prstGeom prst="rect">
            <a:avLst/>
          </a:prstGeom>
          <a:noFill/>
        </p:spPr>
        <p:txBody>
          <a:bodyPr wrap="square" rtlCol="0">
            <a:spAutoFit/>
          </a:bodyPr>
          <a:lstStyle/>
          <a:p>
            <a:pPr algn="ctr"/>
            <a:r>
              <a:rPr lang="sv-SE" dirty="0"/>
              <a:t>Målvakt</a:t>
            </a:r>
          </a:p>
        </p:txBody>
      </p:sp>
      <p:sp>
        <p:nvSpPr>
          <p:cNvPr id="2131" name="textruta 2130">
            <a:extLst>
              <a:ext uri="{FF2B5EF4-FFF2-40B4-BE49-F238E27FC236}">
                <a16:creationId xmlns:a16="http://schemas.microsoft.com/office/drawing/2014/main" id="{EE6D85AC-FCCE-584A-6355-9824C41756D1}"/>
              </a:ext>
            </a:extLst>
          </p:cNvPr>
          <p:cNvSpPr txBox="1"/>
          <p:nvPr>
            <p:custDataLst>
              <p:custData r:id="rId3"/>
            </p:custDataLst>
          </p:nvPr>
        </p:nvSpPr>
        <p:spPr>
          <a:xfrm>
            <a:off x="8805389" y="772210"/>
            <a:ext cx="3200344" cy="369332"/>
          </a:xfrm>
          <a:prstGeom prst="rect">
            <a:avLst/>
          </a:prstGeom>
          <a:noFill/>
        </p:spPr>
        <p:txBody>
          <a:bodyPr wrap="square" rtlCol="0">
            <a:spAutoFit/>
          </a:bodyPr>
          <a:lstStyle/>
          <a:p>
            <a:pPr algn="ctr"/>
            <a:r>
              <a:rPr lang="sv-SE" dirty="0"/>
              <a:t>Forward</a:t>
            </a:r>
          </a:p>
        </p:txBody>
      </p:sp>
      <p:sp>
        <p:nvSpPr>
          <p:cNvPr id="2132" name="textruta 2131">
            <a:extLst>
              <a:ext uri="{FF2B5EF4-FFF2-40B4-BE49-F238E27FC236}">
                <a16:creationId xmlns:a16="http://schemas.microsoft.com/office/drawing/2014/main" id="{D0C6927B-97CF-77B7-E96B-B3A4B65A5EFD}"/>
              </a:ext>
            </a:extLst>
          </p:cNvPr>
          <p:cNvSpPr txBox="1"/>
          <p:nvPr>
            <p:custDataLst>
              <p:custData r:id="rId4"/>
            </p:custDataLst>
          </p:nvPr>
        </p:nvSpPr>
        <p:spPr>
          <a:xfrm>
            <a:off x="8805387" y="3807808"/>
            <a:ext cx="3200343" cy="369332"/>
          </a:xfrm>
          <a:prstGeom prst="rect">
            <a:avLst/>
          </a:prstGeom>
          <a:noFill/>
        </p:spPr>
        <p:txBody>
          <a:bodyPr wrap="square" rtlCol="0">
            <a:spAutoFit/>
          </a:bodyPr>
          <a:lstStyle/>
          <a:p>
            <a:pPr algn="ctr"/>
            <a:r>
              <a:rPr lang="sv-SE" dirty="0"/>
              <a:t>Back</a:t>
            </a:r>
          </a:p>
        </p:txBody>
      </p:sp>
      <p:sp>
        <p:nvSpPr>
          <p:cNvPr id="2155" name="textruta 2154">
            <a:extLst>
              <a:ext uri="{FF2B5EF4-FFF2-40B4-BE49-F238E27FC236}">
                <a16:creationId xmlns:a16="http://schemas.microsoft.com/office/drawing/2014/main" id="{80EBB0BD-88D7-79EF-5CE7-D7BD8C66FE91}"/>
              </a:ext>
            </a:extLst>
          </p:cNvPr>
          <p:cNvSpPr txBox="1"/>
          <p:nvPr/>
        </p:nvSpPr>
        <p:spPr>
          <a:xfrm>
            <a:off x="9088204" y="1196450"/>
            <a:ext cx="2844123" cy="369332"/>
          </a:xfrm>
          <a:prstGeom prst="rect">
            <a:avLst/>
          </a:prstGeom>
          <a:noFill/>
        </p:spPr>
        <p:txBody>
          <a:bodyPr wrap="square" rtlCol="0">
            <a:spAutoFit/>
          </a:bodyPr>
          <a:lstStyle/>
          <a:p>
            <a:pPr algn="ctr"/>
            <a:r>
              <a:rPr lang="sv-SE" dirty="0"/>
              <a:t>9 Filip Forsberg – LF – 90 PE</a:t>
            </a:r>
          </a:p>
        </p:txBody>
      </p:sp>
      <p:sp>
        <p:nvSpPr>
          <p:cNvPr id="2156" name="textruta 2155">
            <a:extLst>
              <a:ext uri="{FF2B5EF4-FFF2-40B4-BE49-F238E27FC236}">
                <a16:creationId xmlns:a16="http://schemas.microsoft.com/office/drawing/2014/main" id="{3FADF037-B0D9-6E70-D788-D06B97FC4BC1}"/>
              </a:ext>
            </a:extLst>
          </p:cNvPr>
          <p:cNvSpPr txBox="1"/>
          <p:nvPr/>
        </p:nvSpPr>
        <p:spPr>
          <a:xfrm>
            <a:off x="7505701" y="221691"/>
            <a:ext cx="2821090" cy="369332"/>
          </a:xfrm>
          <a:prstGeom prst="rect">
            <a:avLst/>
          </a:prstGeom>
          <a:noFill/>
        </p:spPr>
        <p:txBody>
          <a:bodyPr wrap="square" rtlCol="0">
            <a:spAutoFit/>
          </a:bodyPr>
          <a:lstStyle/>
          <a:p>
            <a:pPr algn="r"/>
            <a:r>
              <a:rPr lang="en-US" dirty="0" err="1">
                <a:solidFill>
                  <a:schemeClr val="bg1"/>
                </a:solidFill>
              </a:rPr>
              <a:t>xxxxxxxx</a:t>
            </a:r>
            <a:r>
              <a:rPr lang="en-US" dirty="0">
                <a:solidFill>
                  <a:schemeClr val="bg1"/>
                </a:solidFill>
              </a:rPr>
              <a:t> OE</a:t>
            </a:r>
            <a:endParaRPr lang="sv-SE" dirty="0">
              <a:solidFill>
                <a:schemeClr val="bg1"/>
              </a:solidFill>
            </a:endParaRPr>
          </a:p>
        </p:txBody>
      </p:sp>
      <p:grpSp>
        <p:nvGrpSpPr>
          <p:cNvPr id="2162" name="Grupp 2161">
            <a:extLst>
              <a:ext uri="{FF2B5EF4-FFF2-40B4-BE49-F238E27FC236}">
                <a16:creationId xmlns:a16="http://schemas.microsoft.com/office/drawing/2014/main" id="{CDEA893C-8DEB-392C-8884-C9E0A198B284}"/>
              </a:ext>
            </a:extLst>
          </p:cNvPr>
          <p:cNvGrpSpPr/>
          <p:nvPr/>
        </p:nvGrpSpPr>
        <p:grpSpPr>
          <a:xfrm>
            <a:off x="3676808" y="-2992007"/>
            <a:ext cx="5418775" cy="9884062"/>
            <a:chOff x="3437413" y="-3293106"/>
            <a:chExt cx="5418775" cy="9884062"/>
          </a:xfrm>
        </p:grpSpPr>
        <p:grpSp>
          <p:nvGrpSpPr>
            <p:cNvPr id="2161" name="Grupp 2160">
              <a:extLst>
                <a:ext uri="{FF2B5EF4-FFF2-40B4-BE49-F238E27FC236}">
                  <a16:creationId xmlns:a16="http://schemas.microsoft.com/office/drawing/2014/main" id="{79268E57-EC77-44F5-4D23-593BD27F6C1D}"/>
                </a:ext>
              </a:extLst>
            </p:cNvPr>
            <p:cNvGrpSpPr/>
            <p:nvPr/>
          </p:nvGrpSpPr>
          <p:grpSpPr>
            <a:xfrm>
              <a:off x="3437413" y="-3293106"/>
              <a:ext cx="5418775" cy="9884062"/>
              <a:chOff x="3437413" y="-3293106"/>
              <a:chExt cx="5418775" cy="9884062"/>
            </a:xfrm>
          </p:grpSpPr>
          <p:sp>
            <p:nvSpPr>
              <p:cNvPr id="2152" name="Rektangel: övre hörn rundade 2151">
                <a:extLst>
                  <a:ext uri="{FF2B5EF4-FFF2-40B4-BE49-F238E27FC236}">
                    <a16:creationId xmlns:a16="http://schemas.microsoft.com/office/drawing/2014/main" id="{37343695-8AD0-FEE8-D045-5B0F23663C9D}"/>
                  </a:ext>
                </a:extLst>
              </p:cNvPr>
              <p:cNvSpPr/>
              <p:nvPr/>
            </p:nvSpPr>
            <p:spPr>
              <a:xfrm rot="10800000">
                <a:off x="3721099" y="1244601"/>
                <a:ext cx="4673600" cy="5142710"/>
              </a:xfrm>
              <a:prstGeom prst="round2SameRect">
                <a:avLst>
                  <a:gd name="adj1" fmla="val 25271"/>
                  <a:gd name="adj2"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8" name="Bildobjekt 57">
                <a:extLst>
                  <a:ext uri="{FF2B5EF4-FFF2-40B4-BE49-F238E27FC236}">
                    <a16:creationId xmlns:a16="http://schemas.microsoft.com/office/drawing/2014/main" id="{AC428EC1-0540-A663-C9D1-4CD8F5D279D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5400000">
                <a:off x="1204770" y="-1060463"/>
                <a:ext cx="9884062" cy="5418775"/>
              </a:xfrm>
              <a:prstGeom prst="rect">
                <a:avLst/>
              </a:prstGeom>
            </p:spPr>
          </p:pic>
        </p:grpSp>
        <p:grpSp>
          <p:nvGrpSpPr>
            <p:cNvPr id="2144" name="Grupp 2143">
              <a:extLst>
                <a:ext uri="{FF2B5EF4-FFF2-40B4-BE49-F238E27FC236}">
                  <a16:creationId xmlns:a16="http://schemas.microsoft.com/office/drawing/2014/main" id="{1ACB242F-2A70-E0FC-1A40-285C29ADBA18}"/>
                </a:ext>
              </a:extLst>
            </p:cNvPr>
            <p:cNvGrpSpPr/>
            <p:nvPr/>
          </p:nvGrpSpPr>
          <p:grpSpPr>
            <a:xfrm>
              <a:off x="4337422" y="1358694"/>
              <a:ext cx="3415573" cy="759810"/>
              <a:chOff x="4350122" y="1384094"/>
              <a:chExt cx="3415573" cy="759810"/>
            </a:xfrm>
          </p:grpSpPr>
          <p:sp>
            <p:nvSpPr>
              <p:cNvPr id="2135" name="Oval 4">
                <a:extLst>
                  <a:ext uri="{FF2B5EF4-FFF2-40B4-BE49-F238E27FC236}">
                    <a16:creationId xmlns:a16="http://schemas.microsoft.com/office/drawing/2014/main" id="{81033126-6C87-4476-CCA0-8183BB03C003}"/>
                  </a:ext>
                </a:extLst>
              </p:cNvPr>
              <p:cNvSpPr/>
              <p:nvPr/>
            </p:nvSpPr>
            <p:spPr>
              <a:xfrm>
                <a:off x="5707379" y="1387389"/>
                <a:ext cx="723334" cy="7469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Eras Bold ITC" panose="020B0907030504020204" pitchFamily="34" charset="0"/>
                </a:endParaRPr>
              </a:p>
            </p:txBody>
          </p:sp>
          <p:sp>
            <p:nvSpPr>
              <p:cNvPr id="2136" name="Oval 4">
                <a:extLst>
                  <a:ext uri="{FF2B5EF4-FFF2-40B4-BE49-F238E27FC236}">
                    <a16:creationId xmlns:a16="http://schemas.microsoft.com/office/drawing/2014/main" id="{23ACDB86-4287-4AD1-C079-2DAA2B72A5F4}"/>
                  </a:ext>
                </a:extLst>
              </p:cNvPr>
              <p:cNvSpPr/>
              <p:nvPr/>
            </p:nvSpPr>
            <p:spPr>
              <a:xfrm>
                <a:off x="4350122" y="1397000"/>
                <a:ext cx="723334" cy="746904"/>
              </a:xfrm>
              <a:prstGeom prst="ellipse">
                <a:avLst/>
              </a:prstGeom>
              <a:blipFill dpi="0" rotWithShape="1">
                <a:blip r:embed="rId18">
                  <a:extLst>
                    <a:ext uri="{28A0092B-C50C-407E-A947-70E740481C1C}">
                      <a14:useLocalDpi xmlns:a14="http://schemas.microsoft.com/office/drawing/2010/main" val="0"/>
                    </a:ext>
                  </a:extLst>
                </a:blip>
                <a:srcRect/>
                <a:stretch>
                  <a:fillRect l="-566" t="1030" r="-566" b="103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0" bIns="91440" rtlCol="0" anchor="ctr"/>
              <a:lstStyle/>
              <a:p>
                <a:pPr algn="ctr"/>
                <a:endParaRPr lang="en-US" dirty="0">
                  <a:solidFill>
                    <a:schemeClr val="tx1"/>
                  </a:solidFill>
                  <a:latin typeface="Eras Bold ITC" panose="020B0907030504020204" pitchFamily="34" charset="0"/>
                </a:endParaRPr>
              </a:p>
              <a:p>
                <a:pPr algn="ctr"/>
                <a:endParaRPr lang="en-US" dirty="0">
                  <a:solidFill>
                    <a:schemeClr val="tx1"/>
                  </a:solidFill>
                  <a:latin typeface="Eras Bold ITC" panose="020B0907030504020204" pitchFamily="34" charset="0"/>
                </a:endParaRPr>
              </a:p>
              <a:p>
                <a:pPr algn="ctr"/>
                <a:endParaRPr lang="en-US" dirty="0">
                  <a:solidFill>
                    <a:schemeClr val="tx1"/>
                  </a:solidFill>
                  <a:latin typeface="Eras Bold ITC" panose="020B0907030504020204" pitchFamily="34" charset="0"/>
                </a:endParaRPr>
              </a:p>
            </p:txBody>
          </p:sp>
          <p:sp>
            <p:nvSpPr>
              <p:cNvPr id="2138" name="Oval 4">
                <a:extLst>
                  <a:ext uri="{FF2B5EF4-FFF2-40B4-BE49-F238E27FC236}">
                    <a16:creationId xmlns:a16="http://schemas.microsoft.com/office/drawing/2014/main" id="{A4D31A29-9468-C5A2-7897-BAC69055FCC9}"/>
                  </a:ext>
                </a:extLst>
              </p:cNvPr>
              <p:cNvSpPr/>
              <p:nvPr/>
            </p:nvSpPr>
            <p:spPr>
              <a:xfrm>
                <a:off x="7035235" y="1384094"/>
                <a:ext cx="730460" cy="7477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Eras Bold ITC" panose="020B0907030504020204" pitchFamily="34" charset="0"/>
                </a:endParaRPr>
              </a:p>
            </p:txBody>
          </p:sp>
        </p:grpSp>
        <p:grpSp>
          <p:nvGrpSpPr>
            <p:cNvPr id="2142" name="Grupp 2141">
              <a:extLst>
                <a:ext uri="{FF2B5EF4-FFF2-40B4-BE49-F238E27FC236}">
                  <a16:creationId xmlns:a16="http://schemas.microsoft.com/office/drawing/2014/main" id="{49C97B3C-F0DE-B926-8BD0-A5B707208E3F}"/>
                </a:ext>
              </a:extLst>
            </p:cNvPr>
            <p:cNvGrpSpPr/>
            <p:nvPr/>
          </p:nvGrpSpPr>
          <p:grpSpPr>
            <a:xfrm>
              <a:off x="4932944" y="2919528"/>
              <a:ext cx="2202831" cy="746905"/>
              <a:chOff x="4830270" y="2958703"/>
              <a:chExt cx="2202831" cy="746905"/>
            </a:xfrm>
          </p:grpSpPr>
          <p:sp>
            <p:nvSpPr>
              <p:cNvPr id="2140" name="Oval 4">
                <a:extLst>
                  <a:ext uri="{FF2B5EF4-FFF2-40B4-BE49-F238E27FC236}">
                    <a16:creationId xmlns:a16="http://schemas.microsoft.com/office/drawing/2014/main" id="{961333CB-6C3A-67BC-0006-5A86071F8243}"/>
                  </a:ext>
                </a:extLst>
              </p:cNvPr>
              <p:cNvSpPr/>
              <p:nvPr/>
            </p:nvSpPr>
            <p:spPr>
              <a:xfrm>
                <a:off x="6302640" y="2958703"/>
                <a:ext cx="730461" cy="7469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1" name="Oval 4">
                <a:extLst>
                  <a:ext uri="{FF2B5EF4-FFF2-40B4-BE49-F238E27FC236}">
                    <a16:creationId xmlns:a16="http://schemas.microsoft.com/office/drawing/2014/main" id="{A7DCA843-3C50-47BC-FD99-77F607DECD94}"/>
                  </a:ext>
                </a:extLst>
              </p:cNvPr>
              <p:cNvSpPr/>
              <p:nvPr/>
            </p:nvSpPr>
            <p:spPr>
              <a:xfrm>
                <a:off x="4830270" y="2958704"/>
                <a:ext cx="730461" cy="7469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43" name="Oval 4">
              <a:extLst>
                <a:ext uri="{FF2B5EF4-FFF2-40B4-BE49-F238E27FC236}">
                  <a16:creationId xmlns:a16="http://schemas.microsoft.com/office/drawing/2014/main" id="{D79C1D1B-1A3A-2D63-F547-50CEBBF488D6}"/>
                </a:ext>
              </a:extLst>
            </p:cNvPr>
            <p:cNvSpPr/>
            <p:nvPr/>
          </p:nvSpPr>
          <p:spPr>
            <a:xfrm>
              <a:off x="5660360" y="5051172"/>
              <a:ext cx="723334" cy="7469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8" name="textruta 2147">
              <a:extLst>
                <a:ext uri="{FF2B5EF4-FFF2-40B4-BE49-F238E27FC236}">
                  <a16:creationId xmlns:a16="http://schemas.microsoft.com/office/drawing/2014/main" id="{2AA25A0D-92DD-F7D3-BE3E-8D0643C9E9B8}"/>
                </a:ext>
              </a:extLst>
            </p:cNvPr>
            <p:cNvSpPr txBox="1"/>
            <p:nvPr/>
          </p:nvSpPr>
          <p:spPr>
            <a:xfrm>
              <a:off x="6487360" y="3687147"/>
              <a:ext cx="566368" cy="400110"/>
            </a:xfrm>
            <a:prstGeom prst="rect">
              <a:avLst/>
            </a:prstGeom>
            <a:noFill/>
          </p:spPr>
          <p:txBody>
            <a:bodyPr wrap="square" rtlCol="0">
              <a:spAutoFit/>
            </a:bodyPr>
            <a:lstStyle/>
            <a:p>
              <a:pPr algn="ctr"/>
              <a:r>
                <a:rPr lang="sv-SE" sz="2000" dirty="0">
                  <a:latin typeface="Eras Bold ITC" panose="020B0907030504020204" pitchFamily="34" charset="0"/>
                </a:rPr>
                <a:t>41</a:t>
              </a:r>
              <a:endParaRPr lang="sv-SE" dirty="0">
                <a:latin typeface="Eras Bold ITC" panose="020B0907030504020204" pitchFamily="34" charset="0"/>
              </a:endParaRPr>
            </a:p>
          </p:txBody>
        </p:sp>
        <p:sp>
          <p:nvSpPr>
            <p:cNvPr id="2149" name="textruta 2148">
              <a:extLst>
                <a:ext uri="{FF2B5EF4-FFF2-40B4-BE49-F238E27FC236}">
                  <a16:creationId xmlns:a16="http://schemas.microsoft.com/office/drawing/2014/main" id="{67AB17D2-0701-F019-C339-8540553913BE}"/>
                </a:ext>
              </a:extLst>
            </p:cNvPr>
            <p:cNvSpPr txBox="1"/>
            <p:nvPr/>
          </p:nvSpPr>
          <p:spPr>
            <a:xfrm>
              <a:off x="5073252" y="3665489"/>
              <a:ext cx="449844" cy="400110"/>
            </a:xfrm>
            <a:prstGeom prst="rect">
              <a:avLst/>
            </a:prstGeom>
            <a:noFill/>
          </p:spPr>
          <p:txBody>
            <a:bodyPr wrap="square" rtlCol="0">
              <a:spAutoFit/>
            </a:bodyPr>
            <a:lstStyle/>
            <a:p>
              <a:pPr algn="ctr"/>
              <a:r>
                <a:rPr lang="sv-SE" sz="2000" dirty="0">
                  <a:latin typeface="Eras Bold ITC" panose="020B0907030504020204" pitchFamily="34" charset="0"/>
                </a:rPr>
                <a:t>7</a:t>
              </a:r>
            </a:p>
          </p:txBody>
        </p:sp>
        <p:sp>
          <p:nvSpPr>
            <p:cNvPr id="2150" name="textruta 2149">
              <a:extLst>
                <a:ext uri="{FF2B5EF4-FFF2-40B4-BE49-F238E27FC236}">
                  <a16:creationId xmlns:a16="http://schemas.microsoft.com/office/drawing/2014/main" id="{91CBBC33-515A-BD34-DFEC-0FD4CC6A5BE2}"/>
                </a:ext>
              </a:extLst>
            </p:cNvPr>
            <p:cNvSpPr txBox="1"/>
            <p:nvPr/>
          </p:nvSpPr>
          <p:spPr>
            <a:xfrm>
              <a:off x="5797105" y="5798077"/>
              <a:ext cx="449844" cy="400110"/>
            </a:xfrm>
            <a:prstGeom prst="rect">
              <a:avLst/>
            </a:prstGeom>
            <a:noFill/>
          </p:spPr>
          <p:txBody>
            <a:bodyPr wrap="square" rtlCol="0">
              <a:spAutoFit/>
            </a:bodyPr>
            <a:lstStyle/>
            <a:p>
              <a:pPr algn="ctr"/>
              <a:r>
                <a:rPr lang="sv-SE" sz="2000" dirty="0">
                  <a:latin typeface="Eras Bold ITC" panose="020B0907030504020204" pitchFamily="34" charset="0"/>
                </a:rPr>
                <a:t>1</a:t>
              </a:r>
            </a:p>
          </p:txBody>
        </p:sp>
        <p:sp>
          <p:nvSpPr>
            <p:cNvPr id="2158" name="textruta 2157">
              <a:extLst>
                <a:ext uri="{FF2B5EF4-FFF2-40B4-BE49-F238E27FC236}">
                  <a16:creationId xmlns:a16="http://schemas.microsoft.com/office/drawing/2014/main" id="{9D743514-7613-CCCF-6818-B083B8D60B09}"/>
                </a:ext>
              </a:extLst>
            </p:cNvPr>
            <p:cNvSpPr txBox="1"/>
            <p:nvPr/>
          </p:nvSpPr>
          <p:spPr>
            <a:xfrm>
              <a:off x="4422876" y="2112621"/>
              <a:ext cx="552425" cy="400110"/>
            </a:xfrm>
            <a:prstGeom prst="rect">
              <a:avLst/>
            </a:prstGeom>
            <a:noFill/>
          </p:spPr>
          <p:txBody>
            <a:bodyPr wrap="square" rtlCol="0">
              <a:spAutoFit/>
            </a:bodyPr>
            <a:lstStyle/>
            <a:p>
              <a:pPr algn="ctr"/>
              <a:r>
                <a:rPr lang="sv-SE" sz="2000" dirty="0">
                  <a:latin typeface="Eras Bold ITC" panose="020B0907030504020204" pitchFamily="34" charset="0"/>
                </a:rPr>
                <a:t>9</a:t>
              </a:r>
            </a:p>
          </p:txBody>
        </p:sp>
        <p:sp>
          <p:nvSpPr>
            <p:cNvPr id="2159" name="textruta 2158">
              <a:extLst>
                <a:ext uri="{FF2B5EF4-FFF2-40B4-BE49-F238E27FC236}">
                  <a16:creationId xmlns:a16="http://schemas.microsoft.com/office/drawing/2014/main" id="{6C4A8583-6C38-8C7A-7571-1D470655FE94}"/>
                </a:ext>
              </a:extLst>
            </p:cNvPr>
            <p:cNvSpPr txBox="1"/>
            <p:nvPr/>
          </p:nvSpPr>
          <p:spPr>
            <a:xfrm>
              <a:off x="5739645" y="2303390"/>
              <a:ext cx="608001" cy="400110"/>
            </a:xfrm>
            <a:prstGeom prst="rect">
              <a:avLst/>
            </a:prstGeom>
            <a:noFill/>
          </p:spPr>
          <p:txBody>
            <a:bodyPr wrap="square" rtlCol="0">
              <a:spAutoFit/>
            </a:bodyPr>
            <a:lstStyle/>
            <a:p>
              <a:pPr algn="ctr"/>
              <a:r>
                <a:rPr lang="en-US" sz="2000" dirty="0">
                  <a:solidFill>
                    <a:schemeClr val="tx1"/>
                  </a:solidFill>
                  <a:latin typeface="Eras Bold ITC" panose="020B0907030504020204" pitchFamily="34" charset="0"/>
                </a:rPr>
                <a:t>33</a:t>
              </a:r>
              <a:endParaRPr lang="en-US" dirty="0">
                <a:solidFill>
                  <a:schemeClr val="tx1"/>
                </a:solidFill>
                <a:latin typeface="Eras Bold ITC" panose="020B0907030504020204" pitchFamily="34" charset="0"/>
              </a:endParaRPr>
            </a:p>
          </p:txBody>
        </p:sp>
        <p:sp>
          <p:nvSpPr>
            <p:cNvPr id="2160" name="textruta 2159">
              <a:extLst>
                <a:ext uri="{FF2B5EF4-FFF2-40B4-BE49-F238E27FC236}">
                  <a16:creationId xmlns:a16="http://schemas.microsoft.com/office/drawing/2014/main" id="{554646D6-CBA7-1075-F608-9CD84168CC63}"/>
                </a:ext>
              </a:extLst>
            </p:cNvPr>
            <p:cNvSpPr txBox="1"/>
            <p:nvPr/>
          </p:nvSpPr>
          <p:spPr>
            <a:xfrm>
              <a:off x="7111990" y="2121988"/>
              <a:ext cx="552425" cy="400110"/>
            </a:xfrm>
            <a:prstGeom prst="rect">
              <a:avLst/>
            </a:prstGeom>
            <a:noFill/>
          </p:spPr>
          <p:txBody>
            <a:bodyPr wrap="square" rtlCol="0">
              <a:spAutoFit/>
            </a:bodyPr>
            <a:lstStyle/>
            <a:p>
              <a:pPr algn="ctr"/>
              <a:r>
                <a:rPr lang="sv-SE" sz="2000" dirty="0">
                  <a:latin typeface="Eras Bold ITC" panose="020B0907030504020204" pitchFamily="34" charset="0"/>
                </a:rPr>
                <a:t>12</a:t>
              </a:r>
            </a:p>
          </p:txBody>
        </p:sp>
      </p:grpSp>
    </p:spTree>
    <p:extLst>
      <p:ext uri="{BB962C8B-B14F-4D97-AF65-F5344CB8AC3E}">
        <p14:creationId xmlns:p14="http://schemas.microsoft.com/office/powerpoint/2010/main" val="38917160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1E354E-6867-97CC-27AA-764636841F62}"/>
              </a:ext>
            </a:extLst>
          </p:cNvPr>
          <p:cNvSpPr/>
          <p:nvPr/>
        </p:nvSpPr>
        <p:spPr>
          <a:xfrm>
            <a:off x="-1" y="799680"/>
            <a:ext cx="12192001" cy="6058319"/>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
            <a:extLst>
              <a:ext uri="{FF2B5EF4-FFF2-40B4-BE49-F238E27FC236}">
                <a16:creationId xmlns:a16="http://schemas.microsoft.com/office/drawing/2014/main" id="{9BE1AD4F-B2BB-F059-1D33-F5276E0F6024}"/>
              </a:ext>
            </a:extLst>
          </p:cNvPr>
          <p:cNvSpPr/>
          <p:nvPr/>
        </p:nvSpPr>
        <p:spPr>
          <a:xfrm flipV="1">
            <a:off x="-1" y="-10774"/>
            <a:ext cx="12192000" cy="7977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hlinkClick r:id="rId2" action="ppaction://hlinksldjump"/>
            <a:extLst>
              <a:ext uri="{FF2B5EF4-FFF2-40B4-BE49-F238E27FC236}">
                <a16:creationId xmlns:a16="http://schemas.microsoft.com/office/drawing/2014/main" id="{848A7984-1F62-DE51-7AF5-E6494D8DD641}"/>
              </a:ext>
            </a:extLst>
          </p:cNvPr>
          <p:cNvSpPr/>
          <p:nvPr/>
        </p:nvSpPr>
        <p:spPr>
          <a:xfrm>
            <a:off x="246699" y="165023"/>
            <a:ext cx="467917" cy="4702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ktangel 30">
            <a:extLst>
              <a:ext uri="{FF2B5EF4-FFF2-40B4-BE49-F238E27FC236}">
                <a16:creationId xmlns:a16="http://schemas.microsoft.com/office/drawing/2014/main" id="{7DE87724-9A24-8C92-22B8-EC87A1BE5493}"/>
              </a:ext>
            </a:extLst>
          </p:cNvPr>
          <p:cNvSpPr/>
          <p:nvPr/>
        </p:nvSpPr>
        <p:spPr>
          <a:xfrm>
            <a:off x="139301" y="928914"/>
            <a:ext cx="7423548" cy="3139321"/>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a:extLst>
              <a:ext uri="{FF2B5EF4-FFF2-40B4-BE49-F238E27FC236}">
                <a16:creationId xmlns:a16="http://schemas.microsoft.com/office/drawing/2014/main" id="{63B83C21-D191-4D67-E27A-22CEE70B4782}"/>
              </a:ext>
            </a:extLst>
          </p:cNvPr>
          <p:cNvSpPr txBox="1"/>
          <p:nvPr/>
        </p:nvSpPr>
        <p:spPr>
          <a:xfrm>
            <a:off x="246699" y="1095376"/>
            <a:ext cx="7173275" cy="2862322"/>
          </a:xfrm>
          <a:prstGeom prst="rect">
            <a:avLst/>
          </a:prstGeom>
          <a:noFill/>
        </p:spPr>
        <p:txBody>
          <a:bodyPr wrap="square" rtlCol="0">
            <a:spAutoFit/>
          </a:bodyPr>
          <a:lstStyle/>
          <a:p>
            <a:pPr algn="just"/>
            <a:r>
              <a:rPr lang="sv-SE" b="0" i="0" dirty="0" err="1">
                <a:effectLst/>
                <a:latin typeface="Open Sans" panose="020B0606030504020204" pitchFamily="34" charset="0"/>
              </a:rPr>
              <a:t>Lorem</a:t>
            </a:r>
            <a:r>
              <a:rPr lang="sv-SE" b="0" i="0" dirty="0">
                <a:effectLst/>
                <a:latin typeface="Open Sans" panose="020B0606030504020204" pitchFamily="34" charset="0"/>
              </a:rPr>
              <a:t> </a:t>
            </a:r>
            <a:r>
              <a:rPr lang="sv-SE" b="0" i="0" dirty="0" err="1">
                <a:effectLst/>
                <a:latin typeface="Open Sans" panose="020B0606030504020204" pitchFamily="34" charset="0"/>
              </a:rPr>
              <a:t>ipsum</a:t>
            </a:r>
            <a:r>
              <a:rPr lang="sv-SE" b="0" i="0" dirty="0">
                <a:effectLst/>
                <a:latin typeface="Open Sans" panose="020B0606030504020204" pitchFamily="34" charset="0"/>
              </a:rPr>
              <a:t> </a:t>
            </a:r>
            <a:r>
              <a:rPr lang="sv-SE" b="0" i="0" dirty="0" err="1">
                <a:effectLst/>
                <a:latin typeface="Open Sans" panose="020B0606030504020204" pitchFamily="34" charset="0"/>
              </a:rPr>
              <a:t>dolor</a:t>
            </a:r>
            <a:r>
              <a:rPr lang="sv-SE" b="0" i="0" dirty="0">
                <a:effectLst/>
                <a:latin typeface="Open Sans" panose="020B0606030504020204" pitchFamily="34" charset="0"/>
              </a:rPr>
              <a:t> </a:t>
            </a:r>
            <a:r>
              <a:rPr lang="sv-SE" b="0" i="0" dirty="0" err="1">
                <a:effectLst/>
                <a:latin typeface="Open Sans" panose="020B0606030504020204" pitchFamily="34" charset="0"/>
              </a:rPr>
              <a:t>sit</a:t>
            </a:r>
            <a:r>
              <a:rPr lang="sv-SE" b="0" i="0" dirty="0">
                <a:effectLst/>
                <a:latin typeface="Open Sans" panose="020B0606030504020204" pitchFamily="34" charset="0"/>
              </a:rPr>
              <a:t> </a:t>
            </a:r>
            <a:r>
              <a:rPr lang="sv-SE" b="0" i="0" dirty="0" err="1">
                <a:effectLst/>
                <a:latin typeface="Open Sans" panose="020B0606030504020204" pitchFamily="34" charset="0"/>
              </a:rPr>
              <a:t>amet</a:t>
            </a:r>
            <a:r>
              <a:rPr lang="sv-SE" b="0" i="0" dirty="0">
                <a:effectLst/>
                <a:latin typeface="Open Sans" panose="020B0606030504020204" pitchFamily="34" charset="0"/>
              </a:rPr>
              <a:t>, </a:t>
            </a:r>
            <a:r>
              <a:rPr lang="sv-SE" b="0" i="0" dirty="0" err="1">
                <a:effectLst/>
                <a:latin typeface="Open Sans" panose="020B0606030504020204" pitchFamily="34" charset="0"/>
              </a:rPr>
              <a:t>consectetur</a:t>
            </a:r>
            <a:r>
              <a:rPr lang="sv-SE" b="0" i="0" dirty="0">
                <a:effectLst/>
                <a:latin typeface="Open Sans" panose="020B0606030504020204" pitchFamily="34" charset="0"/>
              </a:rPr>
              <a:t> </a:t>
            </a:r>
            <a:r>
              <a:rPr lang="sv-SE" b="0" i="0" dirty="0" err="1">
                <a:effectLst/>
                <a:latin typeface="Open Sans" panose="020B0606030504020204" pitchFamily="34" charset="0"/>
              </a:rPr>
              <a:t>adipiscing</a:t>
            </a:r>
            <a:r>
              <a:rPr lang="sv-SE" b="0" i="0" dirty="0">
                <a:effectLst/>
                <a:latin typeface="Open Sans" panose="020B0606030504020204" pitchFamily="34" charset="0"/>
              </a:rPr>
              <a:t> elit. Ut </a:t>
            </a:r>
            <a:r>
              <a:rPr lang="sv-SE" b="0" i="0" dirty="0" err="1">
                <a:effectLst/>
                <a:latin typeface="Open Sans" panose="020B0606030504020204" pitchFamily="34" charset="0"/>
              </a:rPr>
              <a:t>euismod</a:t>
            </a:r>
            <a:r>
              <a:rPr lang="sv-SE" b="0" i="0" dirty="0">
                <a:effectLst/>
                <a:latin typeface="Open Sans" panose="020B0606030504020204" pitchFamily="34" charset="0"/>
              </a:rPr>
              <a:t> </a:t>
            </a:r>
            <a:r>
              <a:rPr lang="sv-SE" b="0" i="0" dirty="0" err="1">
                <a:effectLst/>
                <a:latin typeface="Open Sans" panose="020B0606030504020204" pitchFamily="34" charset="0"/>
              </a:rPr>
              <a:t>ipsum</a:t>
            </a:r>
            <a:r>
              <a:rPr lang="sv-SE" b="0" i="0" dirty="0">
                <a:effectLst/>
                <a:latin typeface="Open Sans" panose="020B0606030504020204" pitchFamily="34" charset="0"/>
              </a:rPr>
              <a:t> et </a:t>
            </a:r>
            <a:r>
              <a:rPr lang="sv-SE" b="0" i="0" dirty="0" err="1">
                <a:effectLst/>
                <a:latin typeface="Open Sans" panose="020B0606030504020204" pitchFamily="34" charset="0"/>
              </a:rPr>
              <a:t>sodales</a:t>
            </a:r>
            <a:r>
              <a:rPr lang="sv-SE" b="0" i="0" dirty="0">
                <a:effectLst/>
                <a:latin typeface="Open Sans" panose="020B0606030504020204" pitchFamily="34" charset="0"/>
              </a:rPr>
              <a:t> </a:t>
            </a:r>
            <a:r>
              <a:rPr lang="sv-SE" b="0" i="0" dirty="0" err="1">
                <a:effectLst/>
                <a:latin typeface="Open Sans" panose="020B0606030504020204" pitchFamily="34" charset="0"/>
              </a:rPr>
              <a:t>lacinia</a:t>
            </a:r>
            <a:r>
              <a:rPr lang="sv-SE" b="0" i="0" dirty="0">
                <a:effectLst/>
                <a:latin typeface="Open Sans" panose="020B0606030504020204" pitchFamily="34" charset="0"/>
              </a:rPr>
              <a:t>. Ut </a:t>
            </a:r>
            <a:r>
              <a:rPr lang="sv-SE" b="0" i="0" dirty="0" err="1">
                <a:effectLst/>
                <a:latin typeface="Open Sans" panose="020B0606030504020204" pitchFamily="34" charset="0"/>
              </a:rPr>
              <a:t>viverra</a:t>
            </a:r>
            <a:r>
              <a:rPr lang="sv-SE" b="0" i="0" dirty="0">
                <a:effectLst/>
                <a:latin typeface="Open Sans" panose="020B0606030504020204" pitchFamily="34" charset="0"/>
              </a:rPr>
              <a:t> </a:t>
            </a:r>
            <a:r>
              <a:rPr lang="sv-SE" b="0" i="0" dirty="0" err="1">
                <a:effectLst/>
                <a:latin typeface="Open Sans" panose="020B0606030504020204" pitchFamily="34" charset="0"/>
              </a:rPr>
              <a:t>risus</a:t>
            </a:r>
            <a:r>
              <a:rPr lang="sv-SE" b="0" i="0" dirty="0">
                <a:effectLst/>
                <a:latin typeface="Open Sans" panose="020B0606030504020204" pitchFamily="34" charset="0"/>
              </a:rPr>
              <a:t> a </a:t>
            </a:r>
            <a:r>
              <a:rPr lang="sv-SE" b="0" i="0" dirty="0" err="1">
                <a:effectLst/>
                <a:latin typeface="Open Sans" panose="020B0606030504020204" pitchFamily="34" charset="0"/>
              </a:rPr>
              <a:t>posuere</a:t>
            </a:r>
            <a:r>
              <a:rPr lang="sv-SE" b="0" i="0" dirty="0">
                <a:effectLst/>
                <a:latin typeface="Open Sans" panose="020B0606030504020204" pitchFamily="34" charset="0"/>
              </a:rPr>
              <a:t> </a:t>
            </a:r>
            <a:r>
              <a:rPr lang="sv-SE" b="0" i="0" dirty="0" err="1">
                <a:effectLst/>
                <a:latin typeface="Open Sans" panose="020B0606030504020204" pitchFamily="34" charset="0"/>
              </a:rPr>
              <a:t>mollis</a:t>
            </a:r>
            <a:r>
              <a:rPr lang="sv-SE" b="0" i="0" dirty="0">
                <a:effectLst/>
                <a:latin typeface="Open Sans" panose="020B0606030504020204" pitchFamily="34" charset="0"/>
              </a:rPr>
              <a:t>. </a:t>
            </a:r>
            <a:r>
              <a:rPr lang="sv-SE" b="0" i="0" dirty="0" err="1">
                <a:effectLst/>
                <a:latin typeface="Open Sans" panose="020B0606030504020204" pitchFamily="34" charset="0"/>
              </a:rPr>
              <a:t>Duis</a:t>
            </a:r>
            <a:r>
              <a:rPr lang="sv-SE" b="0" i="0" dirty="0">
                <a:effectLst/>
                <a:latin typeface="Open Sans" panose="020B0606030504020204" pitchFamily="34" charset="0"/>
              </a:rPr>
              <a:t> </a:t>
            </a:r>
            <a:r>
              <a:rPr lang="sv-SE" b="0" i="0" dirty="0" err="1">
                <a:effectLst/>
                <a:latin typeface="Open Sans" panose="020B0606030504020204" pitchFamily="34" charset="0"/>
              </a:rPr>
              <a:t>pulvinar</a:t>
            </a:r>
            <a:r>
              <a:rPr lang="sv-SE" b="0" i="0" dirty="0">
                <a:effectLst/>
                <a:latin typeface="Open Sans" panose="020B0606030504020204" pitchFamily="34" charset="0"/>
              </a:rPr>
              <a:t> </a:t>
            </a:r>
            <a:r>
              <a:rPr lang="sv-SE" b="0" i="0" dirty="0" err="1">
                <a:effectLst/>
                <a:latin typeface="Open Sans" panose="020B0606030504020204" pitchFamily="34" charset="0"/>
              </a:rPr>
              <a:t>bibendum</a:t>
            </a:r>
            <a:r>
              <a:rPr lang="sv-SE" b="0" i="0" dirty="0">
                <a:effectLst/>
                <a:latin typeface="Open Sans" panose="020B0606030504020204" pitchFamily="34" charset="0"/>
              </a:rPr>
              <a:t> </a:t>
            </a:r>
            <a:r>
              <a:rPr lang="sv-SE" b="0" i="0" dirty="0" err="1">
                <a:effectLst/>
                <a:latin typeface="Open Sans" panose="020B0606030504020204" pitchFamily="34" charset="0"/>
              </a:rPr>
              <a:t>lorem</a:t>
            </a:r>
            <a:r>
              <a:rPr lang="sv-SE" b="0" i="0" dirty="0">
                <a:effectLst/>
                <a:latin typeface="Open Sans" panose="020B0606030504020204" pitchFamily="34" charset="0"/>
              </a:rPr>
              <a:t>, </a:t>
            </a:r>
            <a:r>
              <a:rPr lang="sv-SE" b="0" i="0" dirty="0" err="1">
                <a:effectLst/>
                <a:latin typeface="Open Sans" panose="020B0606030504020204" pitchFamily="34" charset="0"/>
              </a:rPr>
              <a:t>tristique</a:t>
            </a:r>
            <a:r>
              <a:rPr lang="sv-SE" b="0" i="0" dirty="0">
                <a:effectLst/>
                <a:latin typeface="Open Sans" panose="020B0606030504020204" pitchFamily="34" charset="0"/>
              </a:rPr>
              <a:t> </a:t>
            </a:r>
            <a:r>
              <a:rPr lang="sv-SE" b="0" i="0" dirty="0" err="1">
                <a:effectLst/>
                <a:latin typeface="Open Sans" panose="020B0606030504020204" pitchFamily="34" charset="0"/>
              </a:rPr>
              <a:t>vehicula</a:t>
            </a:r>
            <a:r>
              <a:rPr lang="sv-SE" b="0" i="0" dirty="0">
                <a:effectLst/>
                <a:latin typeface="Open Sans" panose="020B0606030504020204" pitchFamily="34" charset="0"/>
              </a:rPr>
              <a:t> ex </a:t>
            </a:r>
            <a:r>
              <a:rPr lang="sv-SE" b="0" i="0" dirty="0" err="1">
                <a:effectLst/>
                <a:latin typeface="Open Sans" panose="020B0606030504020204" pitchFamily="34" charset="0"/>
              </a:rPr>
              <a:t>fermentum</a:t>
            </a:r>
            <a:r>
              <a:rPr lang="sv-SE" b="0" i="0" dirty="0">
                <a:effectLst/>
                <a:latin typeface="Open Sans" panose="020B0606030504020204" pitchFamily="34" charset="0"/>
              </a:rPr>
              <a:t> vitae. </a:t>
            </a:r>
            <a:r>
              <a:rPr lang="sv-SE" b="0" i="0" dirty="0" err="1">
                <a:effectLst/>
                <a:latin typeface="Open Sans" panose="020B0606030504020204" pitchFamily="34" charset="0"/>
              </a:rPr>
              <a:t>Donec</a:t>
            </a:r>
            <a:r>
              <a:rPr lang="sv-SE" b="0" i="0" dirty="0">
                <a:effectLst/>
                <a:latin typeface="Open Sans" panose="020B0606030504020204" pitchFamily="34" charset="0"/>
              </a:rPr>
              <a:t> massa </a:t>
            </a:r>
            <a:r>
              <a:rPr lang="sv-SE" b="0" i="0" dirty="0" err="1">
                <a:effectLst/>
                <a:latin typeface="Open Sans" panose="020B0606030504020204" pitchFamily="34" charset="0"/>
              </a:rPr>
              <a:t>nulla</a:t>
            </a:r>
            <a:r>
              <a:rPr lang="sv-SE" b="0" i="0" dirty="0">
                <a:effectLst/>
                <a:latin typeface="Open Sans" panose="020B0606030504020204" pitchFamily="34" charset="0"/>
              </a:rPr>
              <a:t>, </a:t>
            </a:r>
            <a:r>
              <a:rPr lang="sv-SE" b="0" i="0" dirty="0" err="1">
                <a:effectLst/>
                <a:latin typeface="Open Sans" panose="020B0606030504020204" pitchFamily="34" charset="0"/>
              </a:rPr>
              <a:t>pharetra</a:t>
            </a:r>
            <a:r>
              <a:rPr lang="sv-SE" b="0" i="0" dirty="0">
                <a:effectLst/>
                <a:latin typeface="Open Sans" panose="020B0606030504020204" pitchFamily="34" charset="0"/>
              </a:rPr>
              <a:t> </a:t>
            </a:r>
            <a:r>
              <a:rPr lang="sv-SE" b="0" i="0" dirty="0" err="1">
                <a:effectLst/>
                <a:latin typeface="Open Sans" panose="020B0606030504020204" pitchFamily="34" charset="0"/>
              </a:rPr>
              <a:t>nec</a:t>
            </a:r>
            <a:r>
              <a:rPr lang="sv-SE" b="0" i="0" dirty="0">
                <a:effectLst/>
                <a:latin typeface="Open Sans" panose="020B0606030504020204" pitchFamily="34" charset="0"/>
              </a:rPr>
              <a:t> </a:t>
            </a:r>
            <a:r>
              <a:rPr lang="sv-SE" b="0" i="0" dirty="0" err="1">
                <a:effectLst/>
                <a:latin typeface="Open Sans" panose="020B0606030504020204" pitchFamily="34" charset="0"/>
              </a:rPr>
              <a:t>dignissim</a:t>
            </a:r>
            <a:r>
              <a:rPr lang="sv-SE" b="0" i="0" dirty="0">
                <a:effectLst/>
                <a:latin typeface="Open Sans" panose="020B0606030504020204" pitchFamily="34" charset="0"/>
              </a:rPr>
              <a:t> id, </a:t>
            </a:r>
            <a:r>
              <a:rPr lang="sv-SE" b="0" i="0" dirty="0" err="1">
                <a:effectLst/>
                <a:latin typeface="Open Sans" panose="020B0606030504020204" pitchFamily="34" charset="0"/>
              </a:rPr>
              <a:t>iaculis</a:t>
            </a:r>
            <a:r>
              <a:rPr lang="sv-SE" b="0" i="0" dirty="0">
                <a:effectLst/>
                <a:latin typeface="Open Sans" panose="020B0606030504020204" pitchFamily="34" charset="0"/>
              </a:rPr>
              <a:t> </a:t>
            </a:r>
            <a:r>
              <a:rPr lang="sv-SE" b="0" i="0" dirty="0" err="1">
                <a:effectLst/>
                <a:latin typeface="Open Sans" panose="020B0606030504020204" pitchFamily="34" charset="0"/>
              </a:rPr>
              <a:t>sit</a:t>
            </a:r>
            <a:r>
              <a:rPr lang="sv-SE" b="0" i="0" dirty="0">
                <a:effectLst/>
                <a:latin typeface="Open Sans" panose="020B0606030504020204" pitchFamily="34" charset="0"/>
              </a:rPr>
              <a:t> </a:t>
            </a:r>
            <a:r>
              <a:rPr lang="sv-SE" b="0" i="0" dirty="0" err="1">
                <a:effectLst/>
                <a:latin typeface="Open Sans" panose="020B0606030504020204" pitchFamily="34" charset="0"/>
              </a:rPr>
              <a:t>amet</a:t>
            </a:r>
            <a:r>
              <a:rPr lang="sv-SE" b="0" i="0" dirty="0">
                <a:effectLst/>
                <a:latin typeface="Open Sans" panose="020B0606030504020204" pitchFamily="34" charset="0"/>
              </a:rPr>
              <a:t> massa. Mauris est </a:t>
            </a:r>
            <a:r>
              <a:rPr lang="sv-SE" b="0" i="0" dirty="0" err="1">
                <a:effectLst/>
                <a:latin typeface="Open Sans" panose="020B0606030504020204" pitchFamily="34" charset="0"/>
              </a:rPr>
              <a:t>nunc</a:t>
            </a:r>
            <a:r>
              <a:rPr lang="sv-SE" b="0" i="0" dirty="0">
                <a:effectLst/>
                <a:latin typeface="Open Sans" panose="020B0606030504020204" pitchFamily="34" charset="0"/>
              </a:rPr>
              <a:t>, </a:t>
            </a:r>
            <a:r>
              <a:rPr lang="sv-SE" b="0" i="0" dirty="0" err="1">
                <a:effectLst/>
                <a:latin typeface="Open Sans" panose="020B0606030504020204" pitchFamily="34" charset="0"/>
              </a:rPr>
              <a:t>dictum</a:t>
            </a:r>
            <a:r>
              <a:rPr lang="sv-SE" b="0" i="0" dirty="0">
                <a:effectLst/>
                <a:latin typeface="Open Sans" panose="020B0606030504020204" pitchFamily="34" charset="0"/>
              </a:rPr>
              <a:t> at </a:t>
            </a:r>
            <a:r>
              <a:rPr lang="sv-SE" b="0" i="0" dirty="0" err="1">
                <a:effectLst/>
                <a:latin typeface="Open Sans" panose="020B0606030504020204" pitchFamily="34" charset="0"/>
              </a:rPr>
              <a:t>molestie</a:t>
            </a:r>
            <a:r>
              <a:rPr lang="sv-SE" b="0" i="0" dirty="0">
                <a:effectLst/>
                <a:latin typeface="Open Sans" panose="020B0606030504020204" pitchFamily="34" charset="0"/>
              </a:rPr>
              <a:t> et, </a:t>
            </a:r>
            <a:r>
              <a:rPr lang="sv-SE" b="0" i="0" dirty="0" err="1">
                <a:effectLst/>
                <a:latin typeface="Open Sans" panose="020B0606030504020204" pitchFamily="34" charset="0"/>
              </a:rPr>
              <a:t>tempor</a:t>
            </a:r>
            <a:r>
              <a:rPr lang="sv-SE" b="0" i="0" dirty="0">
                <a:effectLst/>
                <a:latin typeface="Open Sans" panose="020B0606030504020204" pitchFamily="34" charset="0"/>
              </a:rPr>
              <a:t> </a:t>
            </a:r>
            <a:r>
              <a:rPr lang="sv-SE" b="0" i="0" dirty="0" err="1">
                <a:effectLst/>
                <a:latin typeface="Open Sans" panose="020B0606030504020204" pitchFamily="34" charset="0"/>
              </a:rPr>
              <a:t>quis</a:t>
            </a:r>
            <a:r>
              <a:rPr lang="sv-SE" b="0" i="0" dirty="0">
                <a:effectLst/>
                <a:latin typeface="Open Sans" panose="020B0606030504020204" pitchFamily="34" charset="0"/>
              </a:rPr>
              <a:t> </a:t>
            </a:r>
            <a:r>
              <a:rPr lang="sv-SE" b="0" i="0" dirty="0" err="1">
                <a:effectLst/>
                <a:latin typeface="Open Sans" panose="020B0606030504020204" pitchFamily="34" charset="0"/>
              </a:rPr>
              <a:t>justo</a:t>
            </a:r>
            <a:r>
              <a:rPr lang="sv-SE" b="0" i="0" dirty="0">
                <a:effectLst/>
                <a:latin typeface="Open Sans" panose="020B0606030504020204" pitchFamily="34" charset="0"/>
              </a:rPr>
              <a:t>. </a:t>
            </a:r>
            <a:r>
              <a:rPr lang="sv-SE" b="0" i="0" dirty="0" err="1">
                <a:effectLst/>
                <a:latin typeface="Open Sans" panose="020B0606030504020204" pitchFamily="34" charset="0"/>
              </a:rPr>
              <a:t>Aliquam</a:t>
            </a:r>
            <a:r>
              <a:rPr lang="sv-SE" b="0" i="0" dirty="0">
                <a:effectLst/>
                <a:latin typeface="Open Sans" panose="020B0606030504020204" pitchFamily="34" charset="0"/>
              </a:rPr>
              <a:t> </a:t>
            </a:r>
            <a:r>
              <a:rPr lang="sv-SE" b="0" i="0" dirty="0" err="1">
                <a:effectLst/>
                <a:latin typeface="Open Sans" panose="020B0606030504020204" pitchFamily="34" charset="0"/>
              </a:rPr>
              <a:t>rutrum</a:t>
            </a:r>
            <a:r>
              <a:rPr lang="sv-SE" b="0" i="0" dirty="0">
                <a:effectLst/>
                <a:latin typeface="Open Sans" panose="020B0606030504020204" pitchFamily="34" charset="0"/>
              </a:rPr>
              <a:t> </a:t>
            </a:r>
            <a:r>
              <a:rPr lang="sv-SE" b="0" i="0" dirty="0" err="1">
                <a:effectLst/>
                <a:latin typeface="Open Sans" panose="020B0606030504020204" pitchFamily="34" charset="0"/>
              </a:rPr>
              <a:t>diam</a:t>
            </a:r>
            <a:r>
              <a:rPr lang="sv-SE" b="0" i="0" dirty="0">
                <a:effectLst/>
                <a:latin typeface="Open Sans" panose="020B0606030504020204" pitchFamily="34" charset="0"/>
              </a:rPr>
              <a:t> id </a:t>
            </a:r>
            <a:r>
              <a:rPr lang="sv-SE" b="0" i="0" dirty="0" err="1">
                <a:effectLst/>
                <a:latin typeface="Open Sans" panose="020B0606030504020204" pitchFamily="34" charset="0"/>
              </a:rPr>
              <a:t>ipsum</a:t>
            </a:r>
            <a:r>
              <a:rPr lang="sv-SE" b="0" i="0" dirty="0">
                <a:effectLst/>
                <a:latin typeface="Open Sans" panose="020B0606030504020204" pitchFamily="34" charset="0"/>
              </a:rPr>
              <a:t> </a:t>
            </a:r>
            <a:r>
              <a:rPr lang="sv-SE" b="0" i="0" dirty="0" err="1">
                <a:effectLst/>
                <a:latin typeface="Open Sans" panose="020B0606030504020204" pitchFamily="34" charset="0"/>
              </a:rPr>
              <a:t>vestibulum</a:t>
            </a:r>
            <a:r>
              <a:rPr lang="sv-SE" b="0" i="0" dirty="0">
                <a:effectLst/>
                <a:latin typeface="Open Sans" panose="020B0606030504020204" pitchFamily="34" charset="0"/>
              </a:rPr>
              <a:t> </a:t>
            </a:r>
            <a:r>
              <a:rPr lang="sv-SE" b="0" i="0" dirty="0" err="1">
                <a:effectLst/>
                <a:latin typeface="Open Sans" panose="020B0606030504020204" pitchFamily="34" charset="0"/>
              </a:rPr>
              <a:t>varius</a:t>
            </a:r>
            <a:r>
              <a:rPr lang="sv-SE" b="0" i="0" dirty="0">
                <a:effectLst/>
                <a:latin typeface="Open Sans" panose="020B0606030504020204" pitchFamily="34" charset="0"/>
              </a:rPr>
              <a:t>. </a:t>
            </a:r>
            <a:r>
              <a:rPr lang="sv-SE" b="0" i="0" dirty="0" err="1">
                <a:effectLst/>
                <a:latin typeface="Open Sans" panose="020B0606030504020204" pitchFamily="34" charset="0"/>
              </a:rPr>
              <a:t>Praesent</a:t>
            </a:r>
            <a:r>
              <a:rPr lang="sv-SE" b="0" i="0" dirty="0">
                <a:effectLst/>
                <a:latin typeface="Open Sans" panose="020B0606030504020204" pitchFamily="34" charset="0"/>
              </a:rPr>
              <a:t> </a:t>
            </a:r>
            <a:r>
              <a:rPr lang="sv-SE" b="0" i="0" dirty="0" err="1">
                <a:effectLst/>
                <a:latin typeface="Open Sans" panose="020B0606030504020204" pitchFamily="34" charset="0"/>
              </a:rPr>
              <a:t>mollis</a:t>
            </a:r>
            <a:r>
              <a:rPr lang="sv-SE" b="0" i="0" dirty="0">
                <a:effectLst/>
                <a:latin typeface="Open Sans" panose="020B0606030504020204" pitchFamily="34" charset="0"/>
              </a:rPr>
              <a:t> non eros non porta. </a:t>
            </a:r>
            <a:r>
              <a:rPr lang="sv-SE" b="0" i="0" dirty="0" err="1">
                <a:effectLst/>
                <a:latin typeface="Open Sans" panose="020B0606030504020204" pitchFamily="34" charset="0"/>
              </a:rPr>
              <a:t>Suspendisse</a:t>
            </a:r>
            <a:r>
              <a:rPr lang="sv-SE" b="0" i="0" dirty="0">
                <a:effectLst/>
                <a:latin typeface="Open Sans" panose="020B0606030504020204" pitchFamily="34" charset="0"/>
              </a:rPr>
              <a:t> </a:t>
            </a:r>
            <a:r>
              <a:rPr lang="sv-SE" b="0" i="0" dirty="0" err="1">
                <a:effectLst/>
                <a:latin typeface="Open Sans" panose="020B0606030504020204" pitchFamily="34" charset="0"/>
              </a:rPr>
              <a:t>quis</a:t>
            </a:r>
            <a:r>
              <a:rPr lang="sv-SE" b="0" i="0" dirty="0">
                <a:effectLst/>
                <a:latin typeface="Open Sans" panose="020B0606030504020204" pitchFamily="34" charset="0"/>
              </a:rPr>
              <a:t> </a:t>
            </a:r>
            <a:r>
              <a:rPr lang="sv-SE" b="0" i="0" dirty="0" err="1">
                <a:effectLst/>
                <a:latin typeface="Open Sans" panose="020B0606030504020204" pitchFamily="34" charset="0"/>
              </a:rPr>
              <a:t>diam</a:t>
            </a:r>
            <a:r>
              <a:rPr lang="sv-SE" b="0" i="0" dirty="0">
                <a:effectLst/>
                <a:latin typeface="Open Sans" panose="020B0606030504020204" pitchFamily="34" charset="0"/>
              </a:rPr>
              <a:t> </a:t>
            </a:r>
            <a:r>
              <a:rPr lang="sv-SE" b="0" i="0" dirty="0" err="1">
                <a:effectLst/>
                <a:latin typeface="Open Sans" panose="020B0606030504020204" pitchFamily="34" charset="0"/>
              </a:rPr>
              <a:t>auctor</a:t>
            </a:r>
            <a:r>
              <a:rPr lang="sv-SE" b="0" i="0" dirty="0">
                <a:effectLst/>
                <a:latin typeface="Open Sans" panose="020B0606030504020204" pitchFamily="34" charset="0"/>
              </a:rPr>
              <a:t>, </a:t>
            </a:r>
            <a:r>
              <a:rPr lang="sv-SE" b="0" i="0" dirty="0" err="1">
                <a:effectLst/>
                <a:latin typeface="Open Sans" panose="020B0606030504020204" pitchFamily="34" charset="0"/>
              </a:rPr>
              <a:t>finibus</a:t>
            </a:r>
            <a:r>
              <a:rPr lang="sv-SE" b="0" i="0" dirty="0">
                <a:effectLst/>
                <a:latin typeface="Open Sans" panose="020B0606030504020204" pitchFamily="34" charset="0"/>
              </a:rPr>
              <a:t> </a:t>
            </a:r>
            <a:r>
              <a:rPr lang="sv-SE" b="0" i="0" dirty="0" err="1">
                <a:effectLst/>
                <a:latin typeface="Open Sans" panose="020B0606030504020204" pitchFamily="34" charset="0"/>
              </a:rPr>
              <a:t>turpis</a:t>
            </a:r>
            <a:r>
              <a:rPr lang="sv-SE" b="0" i="0" dirty="0">
                <a:effectLst/>
                <a:latin typeface="Open Sans" panose="020B0606030504020204" pitchFamily="34" charset="0"/>
              </a:rPr>
              <a:t> eu, </a:t>
            </a:r>
            <a:r>
              <a:rPr lang="sv-SE" b="0" i="0" dirty="0" err="1">
                <a:effectLst/>
                <a:latin typeface="Open Sans" panose="020B0606030504020204" pitchFamily="34" charset="0"/>
              </a:rPr>
              <a:t>vehicula</a:t>
            </a:r>
            <a:r>
              <a:rPr lang="sv-SE" b="0" i="0" dirty="0">
                <a:effectLst/>
                <a:latin typeface="Open Sans" panose="020B0606030504020204" pitchFamily="34" charset="0"/>
              </a:rPr>
              <a:t> mi. </a:t>
            </a:r>
            <a:r>
              <a:rPr lang="sv-SE" b="0" i="0" dirty="0" err="1">
                <a:effectLst/>
                <a:latin typeface="Open Sans" panose="020B0606030504020204" pitchFamily="34" charset="0"/>
              </a:rPr>
              <a:t>Nullam</a:t>
            </a:r>
            <a:r>
              <a:rPr lang="sv-SE" b="0" i="0" dirty="0">
                <a:effectLst/>
                <a:latin typeface="Open Sans" panose="020B0606030504020204" pitchFamily="34" charset="0"/>
              </a:rPr>
              <a:t> </a:t>
            </a:r>
            <a:r>
              <a:rPr lang="sv-SE" b="0" i="0" dirty="0" err="1">
                <a:effectLst/>
                <a:latin typeface="Open Sans" panose="020B0606030504020204" pitchFamily="34" charset="0"/>
              </a:rPr>
              <a:t>tincidunt</a:t>
            </a:r>
            <a:r>
              <a:rPr lang="sv-SE" b="0" i="0" dirty="0">
                <a:effectLst/>
                <a:latin typeface="Open Sans" panose="020B0606030504020204" pitchFamily="34" charset="0"/>
              </a:rPr>
              <a:t> </a:t>
            </a:r>
            <a:r>
              <a:rPr lang="sv-SE" b="0" i="0" dirty="0" err="1">
                <a:effectLst/>
                <a:latin typeface="Open Sans" panose="020B0606030504020204" pitchFamily="34" charset="0"/>
              </a:rPr>
              <a:t>metus</a:t>
            </a:r>
            <a:r>
              <a:rPr lang="sv-SE" b="0" i="0" dirty="0">
                <a:effectLst/>
                <a:latin typeface="Open Sans" panose="020B0606030504020204" pitchFamily="34" charset="0"/>
              </a:rPr>
              <a:t> eu ex </a:t>
            </a:r>
            <a:r>
              <a:rPr lang="sv-SE" b="0" i="0" dirty="0" err="1">
                <a:effectLst/>
                <a:latin typeface="Open Sans" panose="020B0606030504020204" pitchFamily="34" charset="0"/>
              </a:rPr>
              <a:t>tincidunt</a:t>
            </a:r>
            <a:r>
              <a:rPr lang="sv-SE" b="0" i="0" dirty="0">
                <a:effectLst/>
                <a:latin typeface="Open Sans" panose="020B0606030504020204" pitchFamily="34" charset="0"/>
              </a:rPr>
              <a:t> </a:t>
            </a:r>
            <a:r>
              <a:rPr lang="sv-SE" b="0" i="0" dirty="0" err="1">
                <a:effectLst/>
                <a:latin typeface="Open Sans" panose="020B0606030504020204" pitchFamily="34" charset="0"/>
              </a:rPr>
              <a:t>blandit</a:t>
            </a:r>
            <a:r>
              <a:rPr lang="sv-SE" b="0" i="0" dirty="0">
                <a:effectLst/>
                <a:latin typeface="Open Sans" panose="020B0606030504020204" pitchFamily="34" charset="0"/>
              </a:rPr>
              <a:t>. In eget </a:t>
            </a:r>
            <a:r>
              <a:rPr lang="sv-SE" b="0" i="0" dirty="0" err="1">
                <a:effectLst/>
                <a:latin typeface="Open Sans" panose="020B0606030504020204" pitchFamily="34" charset="0"/>
              </a:rPr>
              <a:t>feugiat</a:t>
            </a:r>
            <a:r>
              <a:rPr lang="sv-SE" b="0" i="0" dirty="0">
                <a:effectLst/>
                <a:latin typeface="Open Sans" panose="020B0606030504020204" pitchFamily="34" charset="0"/>
              </a:rPr>
              <a:t> ex, </a:t>
            </a:r>
            <a:r>
              <a:rPr lang="sv-SE" b="0" i="0" dirty="0" err="1">
                <a:effectLst/>
                <a:latin typeface="Open Sans" panose="020B0606030504020204" pitchFamily="34" charset="0"/>
              </a:rPr>
              <a:t>vel</a:t>
            </a:r>
            <a:r>
              <a:rPr lang="sv-SE" b="0" i="0" dirty="0">
                <a:effectLst/>
                <a:latin typeface="Open Sans" panose="020B0606030504020204" pitchFamily="34" charset="0"/>
              </a:rPr>
              <a:t> </a:t>
            </a:r>
            <a:r>
              <a:rPr lang="sv-SE" b="0" i="0" dirty="0" err="1">
                <a:effectLst/>
                <a:latin typeface="Open Sans" panose="020B0606030504020204" pitchFamily="34" charset="0"/>
              </a:rPr>
              <a:t>posuere</a:t>
            </a:r>
            <a:r>
              <a:rPr lang="sv-SE" b="0" i="0" dirty="0">
                <a:effectLst/>
                <a:latin typeface="Open Sans" panose="020B0606030504020204" pitchFamily="34" charset="0"/>
              </a:rPr>
              <a:t> </a:t>
            </a:r>
            <a:r>
              <a:rPr lang="sv-SE" b="0" i="0" dirty="0" err="1">
                <a:effectLst/>
                <a:latin typeface="Open Sans" panose="020B0606030504020204" pitchFamily="34" charset="0"/>
              </a:rPr>
              <a:t>felis</a:t>
            </a:r>
            <a:r>
              <a:rPr lang="sv-SE" b="0" i="0" dirty="0">
                <a:effectLst/>
                <a:latin typeface="Open Sans" panose="020B0606030504020204" pitchFamily="34" charset="0"/>
              </a:rPr>
              <a:t>. Ut </a:t>
            </a:r>
            <a:r>
              <a:rPr lang="sv-SE" b="0" i="0" dirty="0" err="1">
                <a:effectLst/>
                <a:latin typeface="Open Sans" panose="020B0606030504020204" pitchFamily="34" charset="0"/>
              </a:rPr>
              <a:t>ornare</a:t>
            </a:r>
            <a:r>
              <a:rPr lang="sv-SE" b="0" i="0" dirty="0">
                <a:effectLst/>
                <a:latin typeface="Open Sans" panose="020B0606030504020204" pitchFamily="34" charset="0"/>
              </a:rPr>
              <a:t> non elit </a:t>
            </a:r>
            <a:r>
              <a:rPr lang="sv-SE" b="0" i="0" dirty="0" err="1">
                <a:effectLst/>
                <a:latin typeface="Open Sans" panose="020B0606030504020204" pitchFamily="34" charset="0"/>
              </a:rPr>
              <a:t>vel</a:t>
            </a:r>
            <a:r>
              <a:rPr lang="sv-SE" b="0" i="0" dirty="0">
                <a:effectLst/>
                <a:latin typeface="Open Sans" panose="020B0606030504020204" pitchFamily="34" charset="0"/>
              </a:rPr>
              <a:t> porta.</a:t>
            </a:r>
          </a:p>
        </p:txBody>
      </p:sp>
      <p:sp>
        <p:nvSpPr>
          <p:cNvPr id="32" name="Rektangel 31">
            <a:extLst>
              <a:ext uri="{FF2B5EF4-FFF2-40B4-BE49-F238E27FC236}">
                <a16:creationId xmlns:a16="http://schemas.microsoft.com/office/drawing/2014/main" id="{74569B6E-EDCE-3019-56BD-B598366362FD}"/>
              </a:ext>
            </a:extLst>
          </p:cNvPr>
          <p:cNvSpPr/>
          <p:nvPr/>
        </p:nvSpPr>
        <p:spPr>
          <a:xfrm>
            <a:off x="139300" y="4199429"/>
            <a:ext cx="7423550" cy="249255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ruta 2">
            <a:extLst>
              <a:ext uri="{FF2B5EF4-FFF2-40B4-BE49-F238E27FC236}">
                <a16:creationId xmlns:a16="http://schemas.microsoft.com/office/drawing/2014/main" id="{07C4485E-A36F-0121-D7F4-177C76B1B2E1}"/>
              </a:ext>
            </a:extLst>
          </p:cNvPr>
          <p:cNvSpPr txBox="1"/>
          <p:nvPr/>
        </p:nvSpPr>
        <p:spPr>
          <a:xfrm>
            <a:off x="246699" y="4288627"/>
            <a:ext cx="7173275" cy="2018935"/>
          </a:xfrm>
          <a:prstGeom prst="rect">
            <a:avLst/>
          </a:prstGeom>
          <a:noFill/>
        </p:spPr>
        <p:txBody>
          <a:bodyPr wrap="square" rtlCol="0">
            <a:spAutoFit/>
          </a:bodyPr>
          <a:lstStyle/>
          <a:p>
            <a:pPr algn="just"/>
            <a:r>
              <a:rPr lang="sv-SE" b="0" i="0" dirty="0" err="1">
                <a:effectLst/>
                <a:latin typeface="Open Sans" panose="020B0606030504020204" pitchFamily="34" charset="0"/>
              </a:rPr>
              <a:t>Nulla</a:t>
            </a:r>
            <a:r>
              <a:rPr lang="sv-SE" b="0" i="0" dirty="0">
                <a:effectLst/>
                <a:latin typeface="Open Sans" panose="020B0606030504020204" pitchFamily="34" charset="0"/>
              </a:rPr>
              <a:t> </a:t>
            </a:r>
            <a:r>
              <a:rPr lang="sv-SE" b="0" i="0" dirty="0" err="1">
                <a:effectLst/>
                <a:latin typeface="Open Sans" panose="020B0606030504020204" pitchFamily="34" charset="0"/>
              </a:rPr>
              <a:t>cursus</a:t>
            </a:r>
            <a:r>
              <a:rPr lang="sv-SE" b="0" i="0" dirty="0">
                <a:effectLst/>
                <a:latin typeface="Open Sans" panose="020B0606030504020204" pitchFamily="34" charset="0"/>
              </a:rPr>
              <a:t> </a:t>
            </a:r>
            <a:r>
              <a:rPr lang="sv-SE" b="0" i="0" dirty="0" err="1">
                <a:effectLst/>
                <a:latin typeface="Open Sans" panose="020B0606030504020204" pitchFamily="34" charset="0"/>
              </a:rPr>
              <a:t>arcu</a:t>
            </a:r>
            <a:r>
              <a:rPr lang="sv-SE" b="0" i="0" dirty="0">
                <a:effectLst/>
                <a:latin typeface="Open Sans" panose="020B0606030504020204" pitchFamily="34" charset="0"/>
              </a:rPr>
              <a:t> eu </a:t>
            </a:r>
            <a:r>
              <a:rPr lang="sv-SE" b="0" i="0" dirty="0" err="1">
                <a:effectLst/>
                <a:latin typeface="Open Sans" panose="020B0606030504020204" pitchFamily="34" charset="0"/>
              </a:rPr>
              <a:t>turpis</a:t>
            </a:r>
            <a:r>
              <a:rPr lang="sv-SE" b="0" i="0" dirty="0">
                <a:effectLst/>
                <a:latin typeface="Open Sans" panose="020B0606030504020204" pitchFamily="34" charset="0"/>
              </a:rPr>
              <a:t> </a:t>
            </a:r>
            <a:r>
              <a:rPr lang="sv-SE" b="0" i="0" dirty="0" err="1">
                <a:effectLst/>
                <a:latin typeface="Open Sans" panose="020B0606030504020204" pitchFamily="34" charset="0"/>
              </a:rPr>
              <a:t>sodales</a:t>
            </a:r>
            <a:r>
              <a:rPr lang="sv-SE" b="0" i="0" dirty="0">
                <a:effectLst/>
                <a:latin typeface="Open Sans" panose="020B0606030504020204" pitchFamily="34" charset="0"/>
              </a:rPr>
              <a:t> placerat. </a:t>
            </a:r>
            <a:r>
              <a:rPr lang="sv-SE" b="0" i="0" dirty="0" err="1">
                <a:effectLst/>
                <a:latin typeface="Open Sans" panose="020B0606030504020204" pitchFamily="34" charset="0"/>
              </a:rPr>
              <a:t>Nulla</a:t>
            </a:r>
            <a:r>
              <a:rPr lang="sv-SE" b="0" i="0" dirty="0">
                <a:effectLst/>
                <a:latin typeface="Open Sans" panose="020B0606030504020204" pitchFamily="34" charset="0"/>
              </a:rPr>
              <a:t> </a:t>
            </a:r>
            <a:r>
              <a:rPr lang="sv-SE" b="0" i="0" dirty="0" err="1">
                <a:effectLst/>
                <a:latin typeface="Open Sans" panose="020B0606030504020204" pitchFamily="34" charset="0"/>
              </a:rPr>
              <a:t>facilisi</a:t>
            </a:r>
            <a:r>
              <a:rPr lang="sv-SE" b="0" i="0" dirty="0">
                <a:effectLst/>
                <a:latin typeface="Open Sans" panose="020B0606030504020204" pitchFamily="34" charset="0"/>
              </a:rPr>
              <a:t>. </a:t>
            </a:r>
            <a:r>
              <a:rPr lang="sv-SE" b="0" i="0" dirty="0" err="1">
                <a:effectLst/>
                <a:latin typeface="Open Sans" panose="020B0606030504020204" pitchFamily="34" charset="0"/>
              </a:rPr>
              <a:t>Fusce</a:t>
            </a:r>
            <a:r>
              <a:rPr lang="sv-SE" b="0" i="0" dirty="0">
                <a:effectLst/>
                <a:latin typeface="Open Sans" panose="020B0606030504020204" pitchFamily="34" charset="0"/>
              </a:rPr>
              <a:t> </a:t>
            </a:r>
            <a:r>
              <a:rPr lang="sv-SE" b="0" i="0" dirty="0" err="1">
                <a:effectLst/>
                <a:latin typeface="Open Sans" panose="020B0606030504020204" pitchFamily="34" charset="0"/>
              </a:rPr>
              <a:t>fringilla</a:t>
            </a:r>
            <a:r>
              <a:rPr lang="sv-SE" b="0" i="0" dirty="0">
                <a:effectLst/>
                <a:latin typeface="Open Sans" panose="020B0606030504020204" pitchFamily="34" charset="0"/>
              </a:rPr>
              <a:t> </a:t>
            </a:r>
            <a:r>
              <a:rPr lang="sv-SE" b="0" i="0" dirty="0" err="1">
                <a:effectLst/>
                <a:latin typeface="Open Sans" panose="020B0606030504020204" pitchFamily="34" charset="0"/>
              </a:rPr>
              <a:t>sem</a:t>
            </a:r>
            <a:r>
              <a:rPr lang="sv-SE" b="0" i="0" dirty="0">
                <a:effectLst/>
                <a:latin typeface="Open Sans" panose="020B0606030504020204" pitchFamily="34" charset="0"/>
              </a:rPr>
              <a:t> </a:t>
            </a:r>
            <a:r>
              <a:rPr lang="sv-SE" b="0" i="0" dirty="0" err="1">
                <a:effectLst/>
                <a:latin typeface="Open Sans" panose="020B0606030504020204" pitchFamily="34" charset="0"/>
              </a:rPr>
              <a:t>metus</a:t>
            </a:r>
            <a:r>
              <a:rPr lang="sv-SE" b="0" i="0" dirty="0">
                <a:effectLst/>
                <a:latin typeface="Open Sans" panose="020B0606030504020204" pitchFamily="34" charset="0"/>
              </a:rPr>
              <a:t>, at </a:t>
            </a:r>
            <a:r>
              <a:rPr lang="sv-SE" b="0" i="0" dirty="0" err="1">
                <a:effectLst/>
                <a:latin typeface="Open Sans" panose="020B0606030504020204" pitchFamily="34" charset="0"/>
              </a:rPr>
              <a:t>feugiat</a:t>
            </a:r>
            <a:r>
              <a:rPr lang="sv-SE" b="0" i="0" dirty="0">
                <a:effectLst/>
                <a:latin typeface="Open Sans" panose="020B0606030504020204" pitchFamily="34" charset="0"/>
              </a:rPr>
              <a:t> </a:t>
            </a:r>
            <a:r>
              <a:rPr lang="sv-SE" b="0" i="0" dirty="0" err="1">
                <a:effectLst/>
                <a:latin typeface="Open Sans" panose="020B0606030504020204" pitchFamily="34" charset="0"/>
              </a:rPr>
              <a:t>mauris</a:t>
            </a:r>
            <a:r>
              <a:rPr lang="sv-SE" b="0" i="0" dirty="0">
                <a:effectLst/>
                <a:latin typeface="Open Sans" panose="020B0606030504020204" pitchFamily="34" charset="0"/>
              </a:rPr>
              <a:t> </a:t>
            </a:r>
            <a:r>
              <a:rPr lang="sv-SE" b="0" i="0" dirty="0" err="1">
                <a:effectLst/>
                <a:latin typeface="Open Sans" panose="020B0606030504020204" pitchFamily="34" charset="0"/>
              </a:rPr>
              <a:t>eleifend</a:t>
            </a:r>
            <a:r>
              <a:rPr lang="sv-SE" b="0" i="0" dirty="0">
                <a:effectLst/>
                <a:latin typeface="Open Sans" panose="020B0606030504020204" pitchFamily="34" charset="0"/>
              </a:rPr>
              <a:t> </a:t>
            </a:r>
            <a:r>
              <a:rPr lang="sv-SE" b="0" i="0" dirty="0" err="1">
                <a:effectLst/>
                <a:latin typeface="Open Sans" panose="020B0606030504020204" pitchFamily="34" charset="0"/>
              </a:rPr>
              <a:t>nec</a:t>
            </a:r>
            <a:r>
              <a:rPr lang="sv-SE" b="0" i="0" dirty="0">
                <a:effectLst/>
                <a:latin typeface="Open Sans" panose="020B0606030504020204" pitchFamily="34" charset="0"/>
              </a:rPr>
              <a:t>. </a:t>
            </a:r>
            <a:r>
              <a:rPr lang="sv-SE" b="0" i="0" dirty="0" err="1">
                <a:effectLst/>
                <a:latin typeface="Open Sans" panose="020B0606030504020204" pitchFamily="34" charset="0"/>
              </a:rPr>
              <a:t>Duis</a:t>
            </a:r>
            <a:r>
              <a:rPr lang="sv-SE" b="0" i="0" dirty="0">
                <a:effectLst/>
                <a:latin typeface="Open Sans" panose="020B0606030504020204" pitchFamily="34" charset="0"/>
              </a:rPr>
              <a:t> </a:t>
            </a:r>
            <a:r>
              <a:rPr lang="sv-SE" b="0" i="0" dirty="0" err="1">
                <a:effectLst/>
                <a:latin typeface="Open Sans" panose="020B0606030504020204" pitchFamily="34" charset="0"/>
              </a:rPr>
              <a:t>commodo</a:t>
            </a:r>
            <a:r>
              <a:rPr lang="sv-SE" b="0" i="0" dirty="0">
                <a:effectLst/>
                <a:latin typeface="Open Sans" panose="020B0606030504020204" pitchFamily="34" charset="0"/>
              </a:rPr>
              <a:t> porta </a:t>
            </a:r>
            <a:r>
              <a:rPr lang="sv-SE" b="0" i="0" dirty="0" err="1">
                <a:effectLst/>
                <a:latin typeface="Open Sans" panose="020B0606030504020204" pitchFamily="34" charset="0"/>
              </a:rPr>
              <a:t>ornare</a:t>
            </a:r>
            <a:r>
              <a:rPr lang="sv-SE" b="0" i="0" dirty="0">
                <a:effectLst/>
                <a:latin typeface="Open Sans" panose="020B0606030504020204" pitchFamily="34" charset="0"/>
              </a:rPr>
              <a:t>. </a:t>
            </a:r>
            <a:r>
              <a:rPr lang="sv-SE" b="0" i="0" dirty="0" err="1">
                <a:effectLst/>
                <a:latin typeface="Open Sans" panose="020B0606030504020204" pitchFamily="34" charset="0"/>
              </a:rPr>
              <a:t>Donec</a:t>
            </a:r>
            <a:r>
              <a:rPr lang="sv-SE" b="0" i="0" dirty="0">
                <a:effectLst/>
                <a:latin typeface="Open Sans" panose="020B0606030504020204" pitchFamily="34" charset="0"/>
              </a:rPr>
              <a:t> tempus </a:t>
            </a:r>
            <a:r>
              <a:rPr lang="sv-SE" b="0" i="0" dirty="0" err="1">
                <a:effectLst/>
                <a:latin typeface="Open Sans" panose="020B0606030504020204" pitchFamily="34" charset="0"/>
              </a:rPr>
              <a:t>velit</a:t>
            </a:r>
            <a:r>
              <a:rPr lang="sv-SE" b="0" i="0" dirty="0">
                <a:effectLst/>
                <a:latin typeface="Open Sans" panose="020B0606030504020204" pitchFamily="34" charset="0"/>
              </a:rPr>
              <a:t> </a:t>
            </a:r>
            <a:r>
              <a:rPr lang="sv-SE" b="0" i="0" dirty="0" err="1">
                <a:effectLst/>
                <a:latin typeface="Open Sans" panose="020B0606030504020204" pitchFamily="34" charset="0"/>
              </a:rPr>
              <a:t>arcu</a:t>
            </a:r>
            <a:r>
              <a:rPr lang="sv-SE" b="0" i="0" dirty="0">
                <a:effectLst/>
                <a:latin typeface="Open Sans" panose="020B0606030504020204" pitchFamily="34" charset="0"/>
              </a:rPr>
              <a:t>, sed </a:t>
            </a:r>
            <a:r>
              <a:rPr lang="sv-SE" b="0" i="0" dirty="0" err="1">
                <a:effectLst/>
                <a:latin typeface="Open Sans" panose="020B0606030504020204" pitchFamily="34" charset="0"/>
              </a:rPr>
              <a:t>feugiat</a:t>
            </a:r>
            <a:r>
              <a:rPr lang="sv-SE" b="0" i="0" dirty="0">
                <a:effectLst/>
                <a:latin typeface="Open Sans" panose="020B0606030504020204" pitchFamily="34" charset="0"/>
              </a:rPr>
              <a:t> </a:t>
            </a:r>
            <a:r>
              <a:rPr lang="sv-SE" b="0" i="0" dirty="0" err="1">
                <a:effectLst/>
                <a:latin typeface="Open Sans" panose="020B0606030504020204" pitchFamily="34" charset="0"/>
              </a:rPr>
              <a:t>diam</a:t>
            </a:r>
            <a:r>
              <a:rPr lang="sv-SE" b="0" i="0" dirty="0">
                <a:effectLst/>
                <a:latin typeface="Open Sans" panose="020B0606030504020204" pitchFamily="34" charset="0"/>
              </a:rPr>
              <a:t> </a:t>
            </a:r>
            <a:r>
              <a:rPr lang="sv-SE" b="0" i="0" dirty="0" err="1">
                <a:effectLst/>
                <a:latin typeface="Open Sans" panose="020B0606030504020204" pitchFamily="34" charset="0"/>
              </a:rPr>
              <a:t>pellentesque</a:t>
            </a:r>
            <a:r>
              <a:rPr lang="sv-SE" b="0" i="0" dirty="0">
                <a:effectLst/>
                <a:latin typeface="Open Sans" panose="020B0606030504020204" pitchFamily="34" charset="0"/>
              </a:rPr>
              <a:t> </a:t>
            </a:r>
            <a:r>
              <a:rPr lang="sv-SE" b="0" i="0" dirty="0" err="1">
                <a:effectLst/>
                <a:latin typeface="Open Sans" panose="020B0606030504020204" pitchFamily="34" charset="0"/>
              </a:rPr>
              <a:t>sit</a:t>
            </a:r>
            <a:r>
              <a:rPr lang="sv-SE" b="0" i="0" dirty="0">
                <a:effectLst/>
                <a:latin typeface="Open Sans" panose="020B0606030504020204" pitchFamily="34" charset="0"/>
              </a:rPr>
              <a:t> </a:t>
            </a:r>
            <a:r>
              <a:rPr lang="sv-SE" b="0" i="0" dirty="0" err="1">
                <a:effectLst/>
                <a:latin typeface="Open Sans" panose="020B0606030504020204" pitchFamily="34" charset="0"/>
              </a:rPr>
              <a:t>amet</a:t>
            </a:r>
            <a:r>
              <a:rPr lang="sv-SE" b="0" i="0" dirty="0">
                <a:effectLst/>
                <a:latin typeface="Open Sans" panose="020B0606030504020204" pitchFamily="34" charset="0"/>
              </a:rPr>
              <a:t>. </a:t>
            </a:r>
            <a:r>
              <a:rPr lang="sv-SE" b="0" i="0" dirty="0" err="1">
                <a:effectLst/>
                <a:latin typeface="Open Sans" panose="020B0606030504020204" pitchFamily="34" charset="0"/>
              </a:rPr>
              <a:t>Fusce</a:t>
            </a:r>
            <a:r>
              <a:rPr lang="sv-SE" b="0" i="0" dirty="0">
                <a:effectLst/>
                <a:latin typeface="Open Sans" panose="020B0606030504020204" pitchFamily="34" charset="0"/>
              </a:rPr>
              <a:t> </a:t>
            </a:r>
            <a:r>
              <a:rPr lang="sv-SE" b="0" i="0" dirty="0" err="1">
                <a:effectLst/>
                <a:latin typeface="Open Sans" panose="020B0606030504020204" pitchFamily="34" charset="0"/>
              </a:rPr>
              <a:t>accumsan</a:t>
            </a:r>
            <a:r>
              <a:rPr lang="sv-SE" b="0" i="0" dirty="0">
                <a:effectLst/>
                <a:latin typeface="Open Sans" panose="020B0606030504020204" pitchFamily="34" charset="0"/>
              </a:rPr>
              <a:t> </a:t>
            </a:r>
            <a:r>
              <a:rPr lang="sv-SE" b="0" i="0" dirty="0" err="1">
                <a:effectLst/>
                <a:latin typeface="Open Sans" panose="020B0606030504020204" pitchFamily="34" charset="0"/>
              </a:rPr>
              <a:t>consequat</a:t>
            </a:r>
            <a:r>
              <a:rPr lang="sv-SE" b="0" i="0" dirty="0">
                <a:effectLst/>
                <a:latin typeface="Open Sans" panose="020B0606030504020204" pitchFamily="34" charset="0"/>
              </a:rPr>
              <a:t> </a:t>
            </a:r>
            <a:r>
              <a:rPr lang="sv-SE" b="0" i="0" dirty="0" err="1">
                <a:effectLst/>
                <a:latin typeface="Open Sans" panose="020B0606030504020204" pitchFamily="34" charset="0"/>
              </a:rPr>
              <a:t>eleifend</a:t>
            </a:r>
            <a:r>
              <a:rPr lang="sv-SE" b="0" i="0" dirty="0">
                <a:effectLst/>
                <a:latin typeface="Open Sans" panose="020B0606030504020204" pitchFamily="34" charset="0"/>
              </a:rPr>
              <a:t>. </a:t>
            </a:r>
            <a:r>
              <a:rPr lang="sv-SE" b="0" i="0" dirty="0" err="1">
                <a:effectLst/>
                <a:latin typeface="Open Sans" panose="020B0606030504020204" pitchFamily="34" charset="0"/>
              </a:rPr>
              <a:t>Donec</a:t>
            </a:r>
            <a:r>
              <a:rPr lang="sv-SE" b="0" i="0" dirty="0">
                <a:effectLst/>
                <a:latin typeface="Open Sans" panose="020B0606030504020204" pitchFamily="34" charset="0"/>
              </a:rPr>
              <a:t> </a:t>
            </a:r>
            <a:r>
              <a:rPr lang="sv-SE" b="0" i="0" dirty="0" err="1">
                <a:effectLst/>
                <a:latin typeface="Open Sans" panose="020B0606030504020204" pitchFamily="34" charset="0"/>
              </a:rPr>
              <a:t>vel</a:t>
            </a:r>
            <a:r>
              <a:rPr lang="sv-SE" b="0" i="0" dirty="0">
                <a:effectLst/>
                <a:latin typeface="Open Sans" panose="020B0606030504020204" pitchFamily="34" charset="0"/>
              </a:rPr>
              <a:t> </a:t>
            </a:r>
            <a:r>
              <a:rPr lang="sv-SE" b="0" i="0" dirty="0" err="1">
                <a:effectLst/>
                <a:latin typeface="Open Sans" panose="020B0606030504020204" pitchFamily="34" charset="0"/>
              </a:rPr>
              <a:t>quam</a:t>
            </a:r>
            <a:r>
              <a:rPr lang="sv-SE" b="0" i="0" dirty="0">
                <a:effectLst/>
                <a:latin typeface="Open Sans" panose="020B0606030504020204" pitchFamily="34" charset="0"/>
              </a:rPr>
              <a:t> </a:t>
            </a:r>
            <a:r>
              <a:rPr lang="sv-SE" b="0" i="0" dirty="0" err="1">
                <a:effectLst/>
                <a:latin typeface="Open Sans" panose="020B0606030504020204" pitchFamily="34" charset="0"/>
              </a:rPr>
              <a:t>nec</a:t>
            </a:r>
            <a:r>
              <a:rPr lang="sv-SE" b="0" i="0" dirty="0">
                <a:effectLst/>
                <a:latin typeface="Open Sans" panose="020B0606030504020204" pitchFamily="34" charset="0"/>
              </a:rPr>
              <a:t> mi interdum </a:t>
            </a:r>
            <a:r>
              <a:rPr lang="sv-SE" b="0" i="0" dirty="0" err="1">
                <a:effectLst/>
                <a:latin typeface="Open Sans" panose="020B0606030504020204" pitchFamily="34" charset="0"/>
              </a:rPr>
              <a:t>rhoncus</a:t>
            </a:r>
            <a:r>
              <a:rPr lang="sv-SE" b="0" i="0" dirty="0">
                <a:effectLst/>
                <a:latin typeface="Open Sans" panose="020B0606030504020204" pitchFamily="34" charset="0"/>
              </a:rPr>
              <a:t> non vitae ex. </a:t>
            </a:r>
            <a:r>
              <a:rPr lang="sv-SE" b="0" i="0" dirty="0" err="1">
                <a:effectLst/>
                <a:latin typeface="Open Sans" panose="020B0606030504020204" pitchFamily="34" charset="0"/>
              </a:rPr>
              <a:t>Curabitur</a:t>
            </a:r>
            <a:r>
              <a:rPr lang="sv-SE" b="0" i="0" dirty="0">
                <a:effectLst/>
                <a:latin typeface="Open Sans" panose="020B0606030504020204" pitchFamily="34" charset="0"/>
              </a:rPr>
              <a:t> est mi, </a:t>
            </a:r>
            <a:r>
              <a:rPr lang="sv-SE" b="0" i="0" dirty="0" err="1">
                <a:effectLst/>
                <a:latin typeface="Open Sans" panose="020B0606030504020204" pitchFamily="34" charset="0"/>
              </a:rPr>
              <a:t>dignissim</a:t>
            </a:r>
            <a:r>
              <a:rPr lang="sv-SE" b="0" i="0" dirty="0">
                <a:effectLst/>
                <a:latin typeface="Open Sans" panose="020B0606030504020204" pitchFamily="34" charset="0"/>
              </a:rPr>
              <a:t> </a:t>
            </a:r>
            <a:r>
              <a:rPr lang="sv-SE" b="0" i="0" dirty="0" err="1">
                <a:effectLst/>
                <a:latin typeface="Open Sans" panose="020B0606030504020204" pitchFamily="34" charset="0"/>
              </a:rPr>
              <a:t>vulputate</a:t>
            </a:r>
            <a:r>
              <a:rPr lang="sv-SE" b="0" i="0" dirty="0">
                <a:effectLst/>
                <a:latin typeface="Open Sans" panose="020B0606030504020204" pitchFamily="34" charset="0"/>
              </a:rPr>
              <a:t> </a:t>
            </a:r>
            <a:r>
              <a:rPr lang="sv-SE" b="0" i="0" dirty="0" err="1">
                <a:effectLst/>
                <a:latin typeface="Open Sans" panose="020B0606030504020204" pitchFamily="34" charset="0"/>
              </a:rPr>
              <a:t>nisi</a:t>
            </a:r>
            <a:r>
              <a:rPr lang="sv-SE" b="0" i="0" dirty="0">
                <a:effectLst/>
                <a:latin typeface="Open Sans" panose="020B0606030504020204" pitchFamily="34" charset="0"/>
              </a:rPr>
              <a:t> in, </a:t>
            </a:r>
            <a:r>
              <a:rPr lang="sv-SE" b="0" i="0" dirty="0" err="1">
                <a:effectLst/>
                <a:latin typeface="Open Sans" panose="020B0606030504020204" pitchFamily="34" charset="0"/>
              </a:rPr>
              <a:t>dapibus</a:t>
            </a:r>
            <a:r>
              <a:rPr lang="sv-SE" b="0" i="0" dirty="0">
                <a:effectLst/>
                <a:latin typeface="Open Sans" panose="020B0606030504020204" pitchFamily="34" charset="0"/>
              </a:rPr>
              <a:t> </a:t>
            </a:r>
            <a:r>
              <a:rPr lang="sv-SE" b="0" i="0" dirty="0" err="1">
                <a:effectLst/>
                <a:latin typeface="Open Sans" panose="020B0606030504020204" pitchFamily="34" charset="0"/>
              </a:rPr>
              <a:t>facilisis</a:t>
            </a:r>
            <a:r>
              <a:rPr lang="sv-SE" b="0" i="0" dirty="0">
                <a:effectLst/>
                <a:latin typeface="Open Sans" panose="020B0606030504020204" pitchFamily="34" charset="0"/>
              </a:rPr>
              <a:t> massa. </a:t>
            </a:r>
            <a:r>
              <a:rPr lang="sv-SE" b="0" i="0" dirty="0" err="1">
                <a:effectLst/>
                <a:latin typeface="Open Sans" panose="020B0606030504020204" pitchFamily="34" charset="0"/>
              </a:rPr>
              <a:t>dignissim</a:t>
            </a:r>
            <a:r>
              <a:rPr lang="sv-SE" b="0" i="0" dirty="0">
                <a:effectLst/>
                <a:latin typeface="Open Sans" panose="020B0606030504020204" pitchFamily="34" charset="0"/>
              </a:rPr>
              <a:t> </a:t>
            </a:r>
            <a:r>
              <a:rPr lang="sv-SE" b="0" i="0" dirty="0" err="1">
                <a:effectLst/>
                <a:latin typeface="Open Sans" panose="020B0606030504020204" pitchFamily="34" charset="0"/>
              </a:rPr>
              <a:t>vulputate</a:t>
            </a:r>
            <a:r>
              <a:rPr lang="sv-SE" b="0" i="0" dirty="0">
                <a:effectLst/>
                <a:latin typeface="Open Sans" panose="020B0606030504020204" pitchFamily="34" charset="0"/>
              </a:rPr>
              <a:t> </a:t>
            </a:r>
            <a:r>
              <a:rPr lang="sv-SE" b="0" i="0" dirty="0" err="1">
                <a:effectLst/>
                <a:latin typeface="Open Sans" panose="020B0606030504020204" pitchFamily="34" charset="0"/>
              </a:rPr>
              <a:t>nisi</a:t>
            </a:r>
            <a:r>
              <a:rPr lang="sv-SE" b="0" i="0" dirty="0">
                <a:effectLst/>
                <a:latin typeface="Open Sans" panose="020B0606030504020204" pitchFamily="34" charset="0"/>
              </a:rPr>
              <a:t> in, </a:t>
            </a:r>
            <a:r>
              <a:rPr lang="sv-SE" b="0" i="0" dirty="0" err="1">
                <a:effectLst/>
                <a:latin typeface="Open Sans" panose="020B0606030504020204" pitchFamily="34" charset="0"/>
              </a:rPr>
              <a:t>dapibus</a:t>
            </a:r>
            <a:r>
              <a:rPr lang="sv-SE" b="0" i="0" dirty="0">
                <a:effectLst/>
                <a:latin typeface="Open Sans" panose="020B0606030504020204" pitchFamily="34" charset="0"/>
              </a:rPr>
              <a:t> </a:t>
            </a:r>
            <a:r>
              <a:rPr lang="sv-SE" b="0" i="0" dirty="0" err="1">
                <a:effectLst/>
                <a:latin typeface="Open Sans" panose="020B0606030504020204" pitchFamily="34" charset="0"/>
              </a:rPr>
              <a:t>facilisis</a:t>
            </a:r>
            <a:r>
              <a:rPr lang="sv-SE" b="0" i="0" dirty="0">
                <a:effectLst/>
                <a:latin typeface="Open Sans" panose="020B0606030504020204" pitchFamily="34" charset="0"/>
              </a:rPr>
              <a:t> massa. </a:t>
            </a:r>
          </a:p>
        </p:txBody>
      </p:sp>
      <p:grpSp>
        <p:nvGrpSpPr>
          <p:cNvPr id="25" name="Grupp 24">
            <a:extLst>
              <a:ext uri="{FF2B5EF4-FFF2-40B4-BE49-F238E27FC236}">
                <a16:creationId xmlns:a16="http://schemas.microsoft.com/office/drawing/2014/main" id="{E6EDAA88-140D-A803-4D58-EF0043E964FA}"/>
              </a:ext>
            </a:extLst>
          </p:cNvPr>
          <p:cNvGrpSpPr/>
          <p:nvPr/>
        </p:nvGrpSpPr>
        <p:grpSpPr>
          <a:xfrm>
            <a:off x="7702151" y="928914"/>
            <a:ext cx="4251779" cy="3140317"/>
            <a:chOff x="-1" y="788906"/>
            <a:chExt cx="12192001" cy="6069094"/>
          </a:xfrm>
        </p:grpSpPr>
        <p:sp>
          <p:nvSpPr>
            <p:cNvPr id="6" name="Rectangle 17">
              <a:extLst>
                <a:ext uri="{FF2B5EF4-FFF2-40B4-BE49-F238E27FC236}">
                  <a16:creationId xmlns:a16="http://schemas.microsoft.com/office/drawing/2014/main" id="{F56510F2-8E1A-1F8D-6F83-C46E946D708E}"/>
                </a:ext>
              </a:extLst>
            </p:cNvPr>
            <p:cNvSpPr/>
            <p:nvPr/>
          </p:nvSpPr>
          <p:spPr>
            <a:xfrm>
              <a:off x="-1" y="791528"/>
              <a:ext cx="12192001" cy="60664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18">
              <a:extLst>
                <a:ext uri="{FF2B5EF4-FFF2-40B4-BE49-F238E27FC236}">
                  <a16:creationId xmlns:a16="http://schemas.microsoft.com/office/drawing/2014/main" id="{EAFC079A-D0DD-27A9-5885-9F5D0CECC494}"/>
                </a:ext>
              </a:extLst>
            </p:cNvPr>
            <p:cNvCxnSpPr>
              <a:cxnSpLocks/>
            </p:cNvCxnSpPr>
            <p:nvPr/>
          </p:nvCxnSpPr>
          <p:spPr>
            <a:xfrm>
              <a:off x="0" y="790217"/>
              <a:ext cx="12192000" cy="606778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35">
              <a:extLst>
                <a:ext uri="{FF2B5EF4-FFF2-40B4-BE49-F238E27FC236}">
                  <a16:creationId xmlns:a16="http://schemas.microsoft.com/office/drawing/2014/main" id="{A703AAC7-FD60-2217-7BDA-C92A925621CF}"/>
                </a:ext>
              </a:extLst>
            </p:cNvPr>
            <p:cNvCxnSpPr>
              <a:cxnSpLocks/>
            </p:cNvCxnSpPr>
            <p:nvPr/>
          </p:nvCxnSpPr>
          <p:spPr>
            <a:xfrm flipV="1">
              <a:off x="-1" y="788906"/>
              <a:ext cx="12192001" cy="606909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Grupp 26">
            <a:extLst>
              <a:ext uri="{FF2B5EF4-FFF2-40B4-BE49-F238E27FC236}">
                <a16:creationId xmlns:a16="http://schemas.microsoft.com/office/drawing/2014/main" id="{CBDED6A4-E9CB-CDCC-3E20-3FED502A71A6}"/>
              </a:ext>
            </a:extLst>
          </p:cNvPr>
          <p:cNvGrpSpPr/>
          <p:nvPr/>
        </p:nvGrpSpPr>
        <p:grpSpPr>
          <a:xfrm>
            <a:off x="7702151" y="4199428"/>
            <a:ext cx="4251780" cy="2492555"/>
            <a:chOff x="-1" y="788906"/>
            <a:chExt cx="12192001" cy="6069094"/>
          </a:xfrm>
        </p:grpSpPr>
        <p:sp>
          <p:nvSpPr>
            <p:cNvPr id="28" name="Rectangle 17">
              <a:extLst>
                <a:ext uri="{FF2B5EF4-FFF2-40B4-BE49-F238E27FC236}">
                  <a16:creationId xmlns:a16="http://schemas.microsoft.com/office/drawing/2014/main" id="{01BCB0E6-8F04-2FD8-B803-503CA3C17251}"/>
                </a:ext>
              </a:extLst>
            </p:cNvPr>
            <p:cNvSpPr/>
            <p:nvPr/>
          </p:nvSpPr>
          <p:spPr>
            <a:xfrm>
              <a:off x="-1" y="791528"/>
              <a:ext cx="12192001" cy="60664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18">
              <a:extLst>
                <a:ext uri="{FF2B5EF4-FFF2-40B4-BE49-F238E27FC236}">
                  <a16:creationId xmlns:a16="http://schemas.microsoft.com/office/drawing/2014/main" id="{BE99613E-A77E-54FF-718D-462A581B6B24}"/>
                </a:ext>
              </a:extLst>
            </p:cNvPr>
            <p:cNvCxnSpPr>
              <a:cxnSpLocks/>
            </p:cNvCxnSpPr>
            <p:nvPr/>
          </p:nvCxnSpPr>
          <p:spPr>
            <a:xfrm>
              <a:off x="0" y="790217"/>
              <a:ext cx="12192000" cy="606778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35">
              <a:extLst>
                <a:ext uri="{FF2B5EF4-FFF2-40B4-BE49-F238E27FC236}">
                  <a16:creationId xmlns:a16="http://schemas.microsoft.com/office/drawing/2014/main" id="{3C75FC47-564C-6A14-A4CF-79813BD89037}"/>
                </a:ext>
              </a:extLst>
            </p:cNvPr>
            <p:cNvCxnSpPr>
              <a:cxnSpLocks/>
            </p:cNvCxnSpPr>
            <p:nvPr/>
          </p:nvCxnSpPr>
          <p:spPr>
            <a:xfrm flipV="1">
              <a:off x="-1" y="788906"/>
              <a:ext cx="12192001" cy="606909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Grupp 33">
            <a:extLst>
              <a:ext uri="{FF2B5EF4-FFF2-40B4-BE49-F238E27FC236}">
                <a16:creationId xmlns:a16="http://schemas.microsoft.com/office/drawing/2014/main" id="{9B155947-B02A-EB7C-F168-2D57FB656E1D}"/>
              </a:ext>
            </a:extLst>
          </p:cNvPr>
          <p:cNvGrpSpPr/>
          <p:nvPr/>
        </p:nvGrpSpPr>
        <p:grpSpPr>
          <a:xfrm>
            <a:off x="10466092" y="160457"/>
            <a:ext cx="1586606" cy="467992"/>
            <a:chOff x="10466092" y="160457"/>
            <a:chExt cx="1586606" cy="467992"/>
          </a:xfrm>
        </p:grpSpPr>
        <p:sp>
          <p:nvSpPr>
            <p:cNvPr id="35" name="Rectangle: Rounded Corners 47">
              <a:hlinkClick r:id="rId3" action="ppaction://hlinksldjump"/>
              <a:extLst>
                <a:ext uri="{FF2B5EF4-FFF2-40B4-BE49-F238E27FC236}">
                  <a16:creationId xmlns:a16="http://schemas.microsoft.com/office/drawing/2014/main" id="{C0228F78-80EA-DC20-C676-992E12E8662C}"/>
                </a:ext>
              </a:extLst>
            </p:cNvPr>
            <p:cNvSpPr/>
            <p:nvPr/>
          </p:nvSpPr>
          <p:spPr>
            <a:xfrm flipV="1">
              <a:off x="10466092" y="160457"/>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6">
              <a:hlinkClick r:id="rId3" action="ppaction://hlinksldjump"/>
              <a:extLst>
                <a:ext uri="{FF2B5EF4-FFF2-40B4-BE49-F238E27FC236}">
                  <a16:creationId xmlns:a16="http://schemas.microsoft.com/office/drawing/2014/main" id="{B6FF0359-5C0D-2E44-91AD-630E6E5F9A71}"/>
                </a:ext>
              </a:extLst>
            </p:cNvPr>
            <p:cNvSpPr txBox="1"/>
            <p:nvPr/>
          </p:nvSpPr>
          <p:spPr>
            <a:xfrm>
              <a:off x="10466092" y="214194"/>
              <a:ext cx="1586605" cy="369332"/>
            </a:xfrm>
            <a:prstGeom prst="rect">
              <a:avLst/>
            </a:prstGeom>
            <a:noFill/>
          </p:spPr>
          <p:txBody>
            <a:bodyPr wrap="square" rtlCol="0">
              <a:spAutoFit/>
            </a:bodyPr>
            <a:lstStyle/>
            <a:p>
              <a:pPr algn="ctr"/>
              <a:r>
                <a:rPr lang="sv-SE" dirty="0"/>
                <a:t>Logga in </a:t>
              </a:r>
              <a:endParaRPr lang="en-US" dirty="0"/>
            </a:p>
          </p:txBody>
        </p:sp>
      </p:grpSp>
      <p:grpSp>
        <p:nvGrpSpPr>
          <p:cNvPr id="38" name="Grupp 37">
            <a:extLst>
              <a:ext uri="{FF2B5EF4-FFF2-40B4-BE49-F238E27FC236}">
                <a16:creationId xmlns:a16="http://schemas.microsoft.com/office/drawing/2014/main" id="{B1975458-C7EB-C741-DB70-0742E0AE3630}"/>
              </a:ext>
            </a:extLst>
          </p:cNvPr>
          <p:cNvGrpSpPr/>
          <p:nvPr/>
        </p:nvGrpSpPr>
        <p:grpSpPr>
          <a:xfrm>
            <a:off x="848839" y="153588"/>
            <a:ext cx="1857822" cy="467992"/>
            <a:chOff x="3144659" y="166016"/>
            <a:chExt cx="1857822" cy="467992"/>
          </a:xfrm>
        </p:grpSpPr>
        <p:sp>
          <p:nvSpPr>
            <p:cNvPr id="39" name="Rectangle: Rounded Corners 47">
              <a:hlinkClick r:id="rId4" action="ppaction://hlinksldjump"/>
              <a:extLst>
                <a:ext uri="{FF2B5EF4-FFF2-40B4-BE49-F238E27FC236}">
                  <a16:creationId xmlns:a16="http://schemas.microsoft.com/office/drawing/2014/main" id="{5BBF03A6-9184-44F0-E365-59E2F909838B}"/>
                </a:ext>
              </a:extLst>
            </p:cNvPr>
            <p:cNvSpPr/>
            <p:nvPr/>
          </p:nvSpPr>
          <p:spPr>
            <a:xfrm flipV="1">
              <a:off x="3280267" y="166016"/>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14">
              <a:hlinkClick r:id="rId4" action="ppaction://hlinksldjump"/>
              <a:extLst>
                <a:ext uri="{FF2B5EF4-FFF2-40B4-BE49-F238E27FC236}">
                  <a16:creationId xmlns:a16="http://schemas.microsoft.com/office/drawing/2014/main" id="{26488DFD-417A-570B-A05E-2A9FECBD58D3}"/>
                </a:ext>
              </a:extLst>
            </p:cNvPr>
            <p:cNvSpPr txBox="1"/>
            <p:nvPr/>
          </p:nvSpPr>
          <p:spPr>
            <a:xfrm>
              <a:off x="3144659" y="217583"/>
              <a:ext cx="1857822" cy="369332"/>
            </a:xfrm>
            <a:prstGeom prst="rect">
              <a:avLst/>
            </a:prstGeom>
            <a:noFill/>
          </p:spPr>
          <p:txBody>
            <a:bodyPr wrap="square" rtlCol="0">
              <a:spAutoFit/>
            </a:bodyPr>
            <a:lstStyle/>
            <a:p>
              <a:pPr algn="ctr"/>
              <a:r>
                <a:rPr lang="sv-SE" dirty="0"/>
                <a:t>Om Spelet</a:t>
              </a:r>
              <a:endParaRPr lang="en-US" dirty="0"/>
            </a:p>
          </p:txBody>
        </p:sp>
      </p:grpSp>
      <p:grpSp>
        <p:nvGrpSpPr>
          <p:cNvPr id="41" name="Grupp 40">
            <a:extLst>
              <a:ext uri="{FF2B5EF4-FFF2-40B4-BE49-F238E27FC236}">
                <a16:creationId xmlns:a16="http://schemas.microsoft.com/office/drawing/2014/main" id="{55C72F35-8FB0-B220-A62E-0E94D11D37F9}"/>
              </a:ext>
            </a:extLst>
          </p:cNvPr>
          <p:cNvGrpSpPr/>
          <p:nvPr/>
        </p:nvGrpSpPr>
        <p:grpSpPr>
          <a:xfrm>
            <a:off x="2821423" y="152615"/>
            <a:ext cx="1911203" cy="470296"/>
            <a:chOff x="988141" y="165023"/>
            <a:chExt cx="1911203" cy="470296"/>
          </a:xfrm>
        </p:grpSpPr>
        <p:sp>
          <p:nvSpPr>
            <p:cNvPr id="42" name="Rectangle: Rounded Corners 45">
              <a:hlinkClick r:id="rId5" action="ppaction://hlinksldjump"/>
              <a:extLst>
                <a:ext uri="{FF2B5EF4-FFF2-40B4-BE49-F238E27FC236}">
                  <a16:creationId xmlns:a16="http://schemas.microsoft.com/office/drawing/2014/main" id="{69D89C70-120A-C238-978F-72279ACFD3EC}"/>
                </a:ext>
              </a:extLst>
            </p:cNvPr>
            <p:cNvSpPr/>
            <p:nvPr/>
          </p:nvSpPr>
          <p:spPr>
            <a:xfrm flipV="1">
              <a:off x="988141" y="165023"/>
              <a:ext cx="1911203" cy="470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16">
              <a:hlinkClick r:id="rId5" action="ppaction://hlinksldjump"/>
              <a:extLst>
                <a:ext uri="{FF2B5EF4-FFF2-40B4-BE49-F238E27FC236}">
                  <a16:creationId xmlns:a16="http://schemas.microsoft.com/office/drawing/2014/main" id="{019E1EC7-FA4A-50D7-1577-8A01A48D46E7}"/>
                </a:ext>
              </a:extLst>
            </p:cNvPr>
            <p:cNvSpPr txBox="1"/>
            <p:nvPr/>
          </p:nvSpPr>
          <p:spPr>
            <a:xfrm>
              <a:off x="1025940" y="213872"/>
              <a:ext cx="1857822" cy="369332"/>
            </a:xfrm>
            <a:prstGeom prst="rect">
              <a:avLst/>
            </a:prstGeom>
            <a:noFill/>
          </p:spPr>
          <p:txBody>
            <a:bodyPr wrap="square" rtlCol="0">
              <a:spAutoFit/>
            </a:bodyPr>
            <a:lstStyle/>
            <a:p>
              <a:pPr algn="ctr"/>
              <a:r>
                <a:rPr lang="sv-SE" dirty="0"/>
                <a:t>Hur man spelar</a:t>
              </a:r>
              <a:endParaRPr lang="en-US" dirty="0"/>
            </a:p>
          </p:txBody>
        </p:sp>
      </p:grpSp>
    </p:spTree>
    <p:extLst>
      <p:ext uri="{BB962C8B-B14F-4D97-AF65-F5344CB8AC3E}">
        <p14:creationId xmlns:p14="http://schemas.microsoft.com/office/powerpoint/2010/main" val="30628747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 11">
            <a:extLst>
              <a:ext uri="{FF2B5EF4-FFF2-40B4-BE49-F238E27FC236}">
                <a16:creationId xmlns:a16="http://schemas.microsoft.com/office/drawing/2014/main" id="{E8A7F9FA-BA3B-CCA5-24A9-A605044F56B8}"/>
              </a:ext>
            </a:extLst>
          </p:cNvPr>
          <p:cNvGrpSpPr/>
          <p:nvPr/>
        </p:nvGrpSpPr>
        <p:grpSpPr>
          <a:xfrm>
            <a:off x="0" y="0"/>
            <a:ext cx="12192000" cy="797720"/>
            <a:chOff x="0" y="0"/>
            <a:chExt cx="12192000" cy="797720"/>
          </a:xfrm>
        </p:grpSpPr>
        <p:grpSp>
          <p:nvGrpSpPr>
            <p:cNvPr id="13" name="Grupp 12">
              <a:extLst>
                <a:ext uri="{FF2B5EF4-FFF2-40B4-BE49-F238E27FC236}">
                  <a16:creationId xmlns:a16="http://schemas.microsoft.com/office/drawing/2014/main" id="{2F2332B2-3FB8-B7C9-330F-908C90D7197B}"/>
                </a:ext>
              </a:extLst>
            </p:cNvPr>
            <p:cNvGrpSpPr/>
            <p:nvPr/>
          </p:nvGrpSpPr>
          <p:grpSpPr>
            <a:xfrm>
              <a:off x="0" y="0"/>
              <a:ext cx="12192000" cy="797720"/>
              <a:chOff x="0" y="0"/>
              <a:chExt cx="12192000" cy="797720"/>
            </a:xfrm>
          </p:grpSpPr>
          <p:sp>
            <p:nvSpPr>
              <p:cNvPr id="23" name="Rectangle 3">
                <a:extLst>
                  <a:ext uri="{FF2B5EF4-FFF2-40B4-BE49-F238E27FC236}">
                    <a16:creationId xmlns:a16="http://schemas.microsoft.com/office/drawing/2014/main" id="{1EDBBF1F-FF17-1D6E-46AE-F243DB2DF07E}"/>
                  </a:ext>
                </a:extLst>
              </p:cNvPr>
              <p:cNvSpPr/>
              <p:nvPr/>
            </p:nvSpPr>
            <p:spPr>
              <a:xfrm flipV="1">
                <a:off x="0" y="0"/>
                <a:ext cx="12192000" cy="7977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4">
                <a:hlinkClick r:id="rId4" action="ppaction://hlinksldjump"/>
                <a:extLst>
                  <a:ext uri="{FF2B5EF4-FFF2-40B4-BE49-F238E27FC236}">
                    <a16:creationId xmlns:a16="http://schemas.microsoft.com/office/drawing/2014/main" id="{27C794B0-6280-E5F8-0DA6-BA471E02C4F4}"/>
                  </a:ext>
                </a:extLst>
              </p:cNvPr>
              <p:cNvSpPr/>
              <p:nvPr/>
            </p:nvSpPr>
            <p:spPr>
              <a:xfrm>
                <a:off x="246699" y="165023"/>
                <a:ext cx="467917" cy="4702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upp 24">
                <a:extLst>
                  <a:ext uri="{FF2B5EF4-FFF2-40B4-BE49-F238E27FC236}">
                    <a16:creationId xmlns:a16="http://schemas.microsoft.com/office/drawing/2014/main" id="{72AB0CA5-956A-56CB-2435-3F1D72F770F3}"/>
                  </a:ext>
                </a:extLst>
              </p:cNvPr>
              <p:cNvGrpSpPr/>
              <p:nvPr/>
            </p:nvGrpSpPr>
            <p:grpSpPr>
              <a:xfrm>
                <a:off x="10466092" y="160457"/>
                <a:ext cx="1586606" cy="467992"/>
                <a:chOff x="10466092" y="160457"/>
                <a:chExt cx="1586606" cy="467992"/>
              </a:xfrm>
            </p:grpSpPr>
            <p:sp>
              <p:nvSpPr>
                <p:cNvPr id="28" name="Rectangle: Rounded Corners 47">
                  <a:hlinkClick r:id="rId5" action="ppaction://hlinksldjump"/>
                  <a:extLst>
                    <a:ext uri="{FF2B5EF4-FFF2-40B4-BE49-F238E27FC236}">
                      <a16:creationId xmlns:a16="http://schemas.microsoft.com/office/drawing/2014/main" id="{C21A0ACD-C2A5-48BF-9590-EE1EA9C04B90}"/>
                    </a:ext>
                  </a:extLst>
                </p:cNvPr>
                <p:cNvSpPr/>
                <p:nvPr/>
              </p:nvSpPr>
              <p:spPr>
                <a:xfrm flipV="1">
                  <a:off x="10466092" y="160457"/>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6">
                  <a:hlinkClick r:id="rId5" action="ppaction://hlinksldjump"/>
                  <a:extLst>
                    <a:ext uri="{FF2B5EF4-FFF2-40B4-BE49-F238E27FC236}">
                      <a16:creationId xmlns:a16="http://schemas.microsoft.com/office/drawing/2014/main" id="{C39FE2B3-A077-4A4E-BFF5-EEE956ED25FE}"/>
                    </a:ext>
                  </a:extLst>
                </p:cNvPr>
                <p:cNvSpPr txBox="1"/>
                <p:nvPr/>
              </p:nvSpPr>
              <p:spPr>
                <a:xfrm>
                  <a:off x="10466092" y="214194"/>
                  <a:ext cx="1586605" cy="369332"/>
                </a:xfrm>
                <a:prstGeom prst="rect">
                  <a:avLst/>
                </a:prstGeom>
                <a:noFill/>
              </p:spPr>
              <p:txBody>
                <a:bodyPr wrap="square" rtlCol="0">
                  <a:spAutoFit/>
                </a:bodyPr>
                <a:lstStyle/>
                <a:p>
                  <a:pPr algn="ctr"/>
                  <a:r>
                    <a:rPr lang="sv-SE" dirty="0"/>
                    <a:t>Logga ut</a:t>
                  </a:r>
                  <a:endParaRPr lang="en-US" dirty="0"/>
                </a:p>
              </p:txBody>
            </p:sp>
          </p:grpSp>
          <p:sp>
            <p:nvSpPr>
              <p:cNvPr id="26" name="TextBox 14">
                <a:hlinkClick r:id="rId6" action="ppaction://hlinksldjump"/>
                <a:extLst>
                  <a:ext uri="{FF2B5EF4-FFF2-40B4-BE49-F238E27FC236}">
                    <a16:creationId xmlns:a16="http://schemas.microsoft.com/office/drawing/2014/main" id="{7F1F58C1-F9EB-5B5B-66F0-A295232FAD3F}"/>
                  </a:ext>
                </a:extLst>
              </p:cNvPr>
              <p:cNvSpPr txBox="1"/>
              <p:nvPr/>
            </p:nvSpPr>
            <p:spPr>
              <a:xfrm>
                <a:off x="848839" y="205155"/>
                <a:ext cx="1857822" cy="369332"/>
              </a:xfrm>
              <a:prstGeom prst="rect">
                <a:avLst/>
              </a:prstGeom>
              <a:noFill/>
            </p:spPr>
            <p:txBody>
              <a:bodyPr wrap="square" rtlCol="0">
                <a:spAutoFit/>
              </a:bodyPr>
              <a:lstStyle/>
              <a:p>
                <a:pPr algn="ctr"/>
                <a:r>
                  <a:rPr lang="sv-SE" dirty="0"/>
                  <a:t>Om Spelet</a:t>
                </a:r>
                <a:endParaRPr lang="en-US" dirty="0"/>
              </a:p>
            </p:txBody>
          </p:sp>
          <p:sp>
            <p:nvSpPr>
              <p:cNvPr id="27" name="TextBox 16">
                <a:hlinkClick r:id="rId7" action="ppaction://hlinksldjump"/>
                <a:extLst>
                  <a:ext uri="{FF2B5EF4-FFF2-40B4-BE49-F238E27FC236}">
                    <a16:creationId xmlns:a16="http://schemas.microsoft.com/office/drawing/2014/main" id="{3A699921-C36D-B406-FC99-3F6275C1C44A}"/>
                  </a:ext>
                </a:extLst>
              </p:cNvPr>
              <p:cNvSpPr txBox="1"/>
              <p:nvPr/>
            </p:nvSpPr>
            <p:spPr>
              <a:xfrm>
                <a:off x="2859222" y="201464"/>
                <a:ext cx="1857822" cy="369332"/>
              </a:xfrm>
              <a:prstGeom prst="rect">
                <a:avLst/>
              </a:prstGeom>
              <a:noFill/>
            </p:spPr>
            <p:txBody>
              <a:bodyPr wrap="square" rtlCol="0">
                <a:spAutoFit/>
              </a:bodyPr>
              <a:lstStyle/>
              <a:p>
                <a:pPr algn="ctr"/>
                <a:r>
                  <a:rPr lang="sv-SE" dirty="0"/>
                  <a:t>Hur man spelar</a:t>
                </a:r>
                <a:endParaRPr lang="en-US" dirty="0"/>
              </a:p>
            </p:txBody>
          </p:sp>
        </p:grpSp>
        <p:grpSp>
          <p:nvGrpSpPr>
            <p:cNvPr id="14" name="Grupp 13">
              <a:extLst>
                <a:ext uri="{FF2B5EF4-FFF2-40B4-BE49-F238E27FC236}">
                  <a16:creationId xmlns:a16="http://schemas.microsoft.com/office/drawing/2014/main" id="{0D435108-C1D1-EE4B-CFC1-2EF0C6CC5B6D}"/>
                </a:ext>
              </a:extLst>
            </p:cNvPr>
            <p:cNvGrpSpPr/>
            <p:nvPr/>
          </p:nvGrpSpPr>
          <p:grpSpPr>
            <a:xfrm>
              <a:off x="848839" y="153588"/>
              <a:ext cx="1857822" cy="467992"/>
              <a:chOff x="3144659" y="166016"/>
              <a:chExt cx="1857822" cy="467992"/>
            </a:xfrm>
          </p:grpSpPr>
          <p:sp>
            <p:nvSpPr>
              <p:cNvPr id="21" name="Rectangle: Rounded Corners 47">
                <a:hlinkClick r:id="rId8" action="ppaction://hlinksldjump"/>
                <a:extLst>
                  <a:ext uri="{FF2B5EF4-FFF2-40B4-BE49-F238E27FC236}">
                    <a16:creationId xmlns:a16="http://schemas.microsoft.com/office/drawing/2014/main" id="{D80AB16F-4C9E-0FF0-3F4A-986E46D9F454}"/>
                  </a:ext>
                </a:extLst>
              </p:cNvPr>
              <p:cNvSpPr/>
              <p:nvPr/>
            </p:nvSpPr>
            <p:spPr>
              <a:xfrm flipV="1">
                <a:off x="3280267" y="166016"/>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14">
                <a:hlinkClick r:id="rId8" action="ppaction://hlinksldjump"/>
                <a:extLst>
                  <a:ext uri="{FF2B5EF4-FFF2-40B4-BE49-F238E27FC236}">
                    <a16:creationId xmlns:a16="http://schemas.microsoft.com/office/drawing/2014/main" id="{01645205-53D9-9E74-C77A-B062C1A7FFB8}"/>
                  </a:ext>
                </a:extLst>
              </p:cNvPr>
              <p:cNvSpPr txBox="1"/>
              <p:nvPr/>
            </p:nvSpPr>
            <p:spPr>
              <a:xfrm>
                <a:off x="3144659" y="217583"/>
                <a:ext cx="1857822" cy="369332"/>
              </a:xfrm>
              <a:prstGeom prst="rect">
                <a:avLst/>
              </a:prstGeom>
              <a:noFill/>
            </p:spPr>
            <p:txBody>
              <a:bodyPr wrap="square" rtlCol="0">
                <a:spAutoFit/>
              </a:bodyPr>
              <a:lstStyle/>
              <a:p>
                <a:pPr algn="ctr"/>
                <a:r>
                  <a:rPr lang="sv-SE" dirty="0"/>
                  <a:t>Mitt lag</a:t>
                </a:r>
                <a:endParaRPr lang="en-US" dirty="0"/>
              </a:p>
            </p:txBody>
          </p:sp>
        </p:grpSp>
        <p:sp>
          <p:nvSpPr>
            <p:cNvPr id="19" name="Rectangle: Rounded Corners 45">
              <a:hlinkClick r:id="rId9" action="ppaction://hlinksldjump"/>
              <a:extLst>
                <a:ext uri="{FF2B5EF4-FFF2-40B4-BE49-F238E27FC236}">
                  <a16:creationId xmlns:a16="http://schemas.microsoft.com/office/drawing/2014/main" id="{C9E7CE50-FF0A-6B63-40FE-AC0707515584}"/>
                </a:ext>
              </a:extLst>
            </p:cNvPr>
            <p:cNvSpPr/>
            <p:nvPr/>
          </p:nvSpPr>
          <p:spPr>
            <a:xfrm rot="10800000" flipV="1">
              <a:off x="2821423" y="152615"/>
              <a:ext cx="1911203" cy="470296"/>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Hantera spelare</a:t>
              </a:r>
              <a:endParaRPr lang="en-US" dirty="0">
                <a:solidFill>
                  <a:schemeClr val="tx1"/>
                </a:solidFill>
              </a:endParaRPr>
            </a:p>
          </p:txBody>
        </p:sp>
        <p:grpSp>
          <p:nvGrpSpPr>
            <p:cNvPr id="16" name="Grupp 15">
              <a:extLst>
                <a:ext uri="{FF2B5EF4-FFF2-40B4-BE49-F238E27FC236}">
                  <a16:creationId xmlns:a16="http://schemas.microsoft.com/office/drawing/2014/main" id="{F80CB58D-CB5F-410C-011E-1E0E12099F80}"/>
                </a:ext>
              </a:extLst>
            </p:cNvPr>
            <p:cNvGrpSpPr/>
            <p:nvPr/>
          </p:nvGrpSpPr>
          <p:grpSpPr>
            <a:xfrm>
              <a:off x="4847388" y="153588"/>
              <a:ext cx="1857822" cy="467992"/>
              <a:chOff x="3144659" y="166016"/>
              <a:chExt cx="1857822" cy="467992"/>
            </a:xfrm>
          </p:grpSpPr>
          <p:sp>
            <p:nvSpPr>
              <p:cNvPr id="17" name="Rectangle: Rounded Corners 47">
                <a:hlinkClick r:id="rId10" action="ppaction://hlinksldjump"/>
                <a:extLst>
                  <a:ext uri="{FF2B5EF4-FFF2-40B4-BE49-F238E27FC236}">
                    <a16:creationId xmlns:a16="http://schemas.microsoft.com/office/drawing/2014/main" id="{136A5A6F-88E9-D9AA-D64A-A2822D6ADE78}"/>
                  </a:ext>
                </a:extLst>
              </p:cNvPr>
              <p:cNvSpPr/>
              <p:nvPr/>
            </p:nvSpPr>
            <p:spPr>
              <a:xfrm flipV="1">
                <a:off x="3280267" y="166016"/>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4">
                <a:hlinkClick r:id="rId10" action="ppaction://hlinksldjump"/>
                <a:extLst>
                  <a:ext uri="{FF2B5EF4-FFF2-40B4-BE49-F238E27FC236}">
                    <a16:creationId xmlns:a16="http://schemas.microsoft.com/office/drawing/2014/main" id="{C1700559-B552-E049-9B1C-5710F45CDAAD}"/>
                  </a:ext>
                </a:extLst>
              </p:cNvPr>
              <p:cNvSpPr txBox="1"/>
              <p:nvPr/>
            </p:nvSpPr>
            <p:spPr>
              <a:xfrm>
                <a:off x="3144659" y="217583"/>
                <a:ext cx="1857822" cy="369332"/>
              </a:xfrm>
              <a:prstGeom prst="rect">
                <a:avLst/>
              </a:prstGeom>
              <a:noFill/>
            </p:spPr>
            <p:txBody>
              <a:bodyPr wrap="square" rtlCol="0">
                <a:spAutoFit/>
              </a:bodyPr>
              <a:lstStyle/>
              <a:p>
                <a:pPr algn="ctr"/>
                <a:r>
                  <a:rPr lang="sv-SE" dirty="0"/>
                  <a:t>Marknaden</a:t>
                </a:r>
                <a:endParaRPr lang="en-US" dirty="0"/>
              </a:p>
            </p:txBody>
          </p:sp>
        </p:grpSp>
      </p:grpSp>
      <p:sp>
        <p:nvSpPr>
          <p:cNvPr id="30" name="Rectangle 17">
            <a:extLst>
              <a:ext uri="{FF2B5EF4-FFF2-40B4-BE49-F238E27FC236}">
                <a16:creationId xmlns:a16="http://schemas.microsoft.com/office/drawing/2014/main" id="{E992AAC0-7EB0-C244-7CC5-030A7406D366}"/>
              </a:ext>
            </a:extLst>
          </p:cNvPr>
          <p:cNvSpPr/>
          <p:nvPr/>
        </p:nvSpPr>
        <p:spPr>
          <a:xfrm>
            <a:off x="-1" y="788906"/>
            <a:ext cx="12192001" cy="6069093"/>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ktangel: rundade hörn 228">
            <a:extLst>
              <a:ext uri="{FF2B5EF4-FFF2-40B4-BE49-F238E27FC236}">
                <a16:creationId xmlns:a16="http://schemas.microsoft.com/office/drawing/2014/main" id="{DB1FE0FB-618C-6104-10A7-5983D8AB98CC}"/>
              </a:ext>
            </a:extLst>
          </p:cNvPr>
          <p:cNvSpPr/>
          <p:nvPr/>
        </p:nvSpPr>
        <p:spPr>
          <a:xfrm>
            <a:off x="419512" y="3018029"/>
            <a:ext cx="2176733" cy="63612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sv-SE"/>
          </a:p>
        </p:txBody>
      </p:sp>
      <p:sp>
        <p:nvSpPr>
          <p:cNvPr id="237" name="Rektangel: rundade hörn 236">
            <a:extLst>
              <a:ext uri="{FF2B5EF4-FFF2-40B4-BE49-F238E27FC236}">
                <a16:creationId xmlns:a16="http://schemas.microsoft.com/office/drawing/2014/main" id="{B9BFC196-1101-4FDD-99A2-F7EFC0C33D41}"/>
              </a:ext>
            </a:extLst>
          </p:cNvPr>
          <p:cNvSpPr/>
          <p:nvPr/>
        </p:nvSpPr>
        <p:spPr>
          <a:xfrm>
            <a:off x="4902693" y="3017914"/>
            <a:ext cx="2176733" cy="636124"/>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sv-SE"/>
          </a:p>
        </p:txBody>
      </p:sp>
      <p:sp>
        <p:nvSpPr>
          <p:cNvPr id="248" name="textruta 247">
            <a:extLst>
              <a:ext uri="{FF2B5EF4-FFF2-40B4-BE49-F238E27FC236}">
                <a16:creationId xmlns:a16="http://schemas.microsoft.com/office/drawing/2014/main" id="{BE7E8992-51F3-C370-BD17-A8CF1F0A2904}"/>
              </a:ext>
            </a:extLst>
          </p:cNvPr>
          <p:cNvSpPr txBox="1"/>
          <p:nvPr/>
        </p:nvSpPr>
        <p:spPr>
          <a:xfrm>
            <a:off x="7505701" y="221691"/>
            <a:ext cx="2821090" cy="369332"/>
          </a:xfrm>
          <a:prstGeom prst="rect">
            <a:avLst/>
          </a:prstGeom>
          <a:noFill/>
        </p:spPr>
        <p:txBody>
          <a:bodyPr wrap="square" rtlCol="0">
            <a:spAutoFit/>
          </a:bodyPr>
          <a:lstStyle/>
          <a:p>
            <a:pPr algn="r"/>
            <a:r>
              <a:rPr lang="en-US" dirty="0" err="1">
                <a:solidFill>
                  <a:schemeClr val="bg1"/>
                </a:solidFill>
              </a:rPr>
              <a:t>xxxxxxxx</a:t>
            </a:r>
            <a:r>
              <a:rPr lang="en-US" dirty="0">
                <a:solidFill>
                  <a:schemeClr val="bg1"/>
                </a:solidFill>
              </a:rPr>
              <a:t> OE</a:t>
            </a:r>
            <a:endParaRPr lang="sv-SE" dirty="0">
              <a:solidFill>
                <a:schemeClr val="bg1"/>
              </a:solidFill>
            </a:endParaRPr>
          </a:p>
        </p:txBody>
      </p:sp>
      <p:grpSp>
        <p:nvGrpSpPr>
          <p:cNvPr id="267" name="Grupp 266">
            <a:extLst>
              <a:ext uri="{FF2B5EF4-FFF2-40B4-BE49-F238E27FC236}">
                <a16:creationId xmlns:a16="http://schemas.microsoft.com/office/drawing/2014/main" id="{6EF9204D-97B1-E7AF-C865-EE4CB4AD9265}"/>
              </a:ext>
            </a:extLst>
          </p:cNvPr>
          <p:cNvGrpSpPr/>
          <p:nvPr/>
        </p:nvGrpSpPr>
        <p:grpSpPr>
          <a:xfrm>
            <a:off x="186267" y="804673"/>
            <a:ext cx="11819466" cy="6053327"/>
            <a:chOff x="186267" y="804673"/>
            <a:chExt cx="11819466" cy="6053327"/>
          </a:xfrm>
        </p:grpSpPr>
        <p:grpSp>
          <p:nvGrpSpPr>
            <p:cNvPr id="257" name="Grupp 256">
              <a:extLst>
                <a:ext uri="{FF2B5EF4-FFF2-40B4-BE49-F238E27FC236}">
                  <a16:creationId xmlns:a16="http://schemas.microsoft.com/office/drawing/2014/main" id="{17D155E3-7E19-9DC6-4755-3124CFD67E96}"/>
                </a:ext>
              </a:extLst>
            </p:cNvPr>
            <p:cNvGrpSpPr/>
            <p:nvPr/>
          </p:nvGrpSpPr>
          <p:grpSpPr>
            <a:xfrm>
              <a:off x="186267" y="834108"/>
              <a:ext cx="11819466" cy="6023892"/>
              <a:chOff x="186267" y="834108"/>
              <a:chExt cx="11819466" cy="6023892"/>
            </a:xfrm>
          </p:grpSpPr>
          <p:grpSp>
            <p:nvGrpSpPr>
              <p:cNvPr id="256" name="Grupp 255">
                <a:extLst>
                  <a:ext uri="{FF2B5EF4-FFF2-40B4-BE49-F238E27FC236}">
                    <a16:creationId xmlns:a16="http://schemas.microsoft.com/office/drawing/2014/main" id="{0E0C3487-9DE3-957B-8296-931A89491556}"/>
                  </a:ext>
                </a:extLst>
              </p:cNvPr>
              <p:cNvGrpSpPr/>
              <p:nvPr/>
            </p:nvGrpSpPr>
            <p:grpSpPr>
              <a:xfrm>
                <a:off x="7505700" y="834108"/>
                <a:ext cx="4500033" cy="6023892"/>
                <a:chOff x="7505700" y="834108"/>
                <a:chExt cx="4500033" cy="6023892"/>
              </a:xfrm>
            </p:grpSpPr>
            <p:grpSp>
              <p:nvGrpSpPr>
                <p:cNvPr id="48" name="DropdownBox">
                  <a:extLst>
                    <a:ext uri="{FF2B5EF4-FFF2-40B4-BE49-F238E27FC236}">
                      <a16:creationId xmlns:a16="http://schemas.microsoft.com/office/drawing/2014/main" id="{2B51EC84-B150-939A-CC85-0C4AEE912BCB}"/>
                    </a:ext>
                  </a:extLst>
                </p:cNvPr>
                <p:cNvGrpSpPr/>
                <p:nvPr>
                  <p:custDataLst>
                    <p:custData r:id="rId1"/>
                  </p:custDataLst>
                </p:nvPr>
              </p:nvGrpSpPr>
              <p:grpSpPr>
                <a:xfrm>
                  <a:off x="8016691" y="834108"/>
                  <a:ext cx="1097652" cy="228600"/>
                  <a:chOff x="4524191" y="3319431"/>
                  <a:chExt cx="1097652" cy="228600"/>
                </a:xfrm>
              </p:grpSpPr>
              <p:sp>
                <p:nvSpPr>
                  <p:cNvPr id="49" name="Content">
                    <a:extLst>
                      <a:ext uri="{FF2B5EF4-FFF2-40B4-BE49-F238E27FC236}">
                        <a16:creationId xmlns:a16="http://schemas.microsoft.com/office/drawing/2014/main" id="{373A57B6-7884-BA96-6E50-4DAC8323EC5E}"/>
                      </a:ext>
                    </a:extLst>
                  </p:cNvPr>
                  <p:cNvSpPr/>
                  <p:nvPr/>
                </p:nvSpPr>
                <p:spPr>
                  <a:xfrm>
                    <a:off x="4524191" y="3319431"/>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Center</a:t>
                    </a:r>
                  </a:p>
                </p:txBody>
              </p:sp>
              <p:sp>
                <p:nvSpPr>
                  <p:cNvPr id="50" name="DownArrow">
                    <a:extLst>
                      <a:ext uri="{FF2B5EF4-FFF2-40B4-BE49-F238E27FC236}">
                        <a16:creationId xmlns:a16="http://schemas.microsoft.com/office/drawing/2014/main" id="{06B939E6-8BD4-D641-62FC-A06E328BCBA3}"/>
                      </a:ext>
                    </a:extLst>
                  </p:cNvPr>
                  <p:cNvSpPr>
                    <a:spLocks noChangeAspect="1"/>
                  </p:cNvSpPr>
                  <p:nvPr/>
                </p:nvSpPr>
                <p:spPr>
                  <a:xfrm rot="10800000">
                    <a:off x="5493992" y="3431211"/>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251" name="Grupp 250">
                  <a:extLst>
                    <a:ext uri="{FF2B5EF4-FFF2-40B4-BE49-F238E27FC236}">
                      <a16:creationId xmlns:a16="http://schemas.microsoft.com/office/drawing/2014/main" id="{D9EFA3BD-5CCA-9CDE-6910-D290E127B665}"/>
                    </a:ext>
                  </a:extLst>
                </p:cNvPr>
                <p:cNvGrpSpPr/>
                <p:nvPr/>
              </p:nvGrpSpPr>
              <p:grpSpPr>
                <a:xfrm>
                  <a:off x="7505700" y="1120525"/>
                  <a:ext cx="4500033" cy="5737475"/>
                  <a:chOff x="7505700" y="1120525"/>
                  <a:chExt cx="4500033" cy="5737475"/>
                </a:xfrm>
              </p:grpSpPr>
              <p:sp>
                <p:nvSpPr>
                  <p:cNvPr id="32" name="Rektangel 31">
                    <a:extLst>
                      <a:ext uri="{FF2B5EF4-FFF2-40B4-BE49-F238E27FC236}">
                        <a16:creationId xmlns:a16="http://schemas.microsoft.com/office/drawing/2014/main" id="{46ECE8A9-EEC3-2530-0575-B7A2794CFE60}"/>
                      </a:ext>
                    </a:extLst>
                  </p:cNvPr>
                  <p:cNvSpPr/>
                  <p:nvPr/>
                </p:nvSpPr>
                <p:spPr>
                  <a:xfrm>
                    <a:off x="7505700" y="1120525"/>
                    <a:ext cx="4500033" cy="553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36" name="Grupp 35">
                    <a:extLst>
                      <a:ext uri="{FF2B5EF4-FFF2-40B4-BE49-F238E27FC236}">
                        <a16:creationId xmlns:a16="http://schemas.microsoft.com/office/drawing/2014/main" id="{F31C4D99-4C1A-85EE-DF45-A8E857C330F6}"/>
                      </a:ext>
                    </a:extLst>
                  </p:cNvPr>
                  <p:cNvGrpSpPr/>
                  <p:nvPr/>
                </p:nvGrpSpPr>
                <p:grpSpPr>
                  <a:xfrm>
                    <a:off x="7898166" y="1277857"/>
                    <a:ext cx="3923416" cy="423431"/>
                    <a:chOff x="7612342" y="1226329"/>
                    <a:chExt cx="2853750" cy="423431"/>
                  </a:xfrm>
                </p:grpSpPr>
                <p:sp>
                  <p:nvSpPr>
                    <p:cNvPr id="33" name="Rektangel 32">
                      <a:extLst>
                        <a:ext uri="{FF2B5EF4-FFF2-40B4-BE49-F238E27FC236}">
                          <a16:creationId xmlns:a16="http://schemas.microsoft.com/office/drawing/2014/main" id="{FC10CE63-985D-4C9A-117C-EA303032424A}"/>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textruta 34">
                      <a:extLst>
                        <a:ext uri="{FF2B5EF4-FFF2-40B4-BE49-F238E27FC236}">
                          <a16:creationId xmlns:a16="http://schemas.microsoft.com/office/drawing/2014/main" id="{5002415D-4872-8A74-5685-BDEBA8C7ACE2}"/>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40" name="Grupp 39">
                    <a:extLst>
                      <a:ext uri="{FF2B5EF4-FFF2-40B4-BE49-F238E27FC236}">
                        <a16:creationId xmlns:a16="http://schemas.microsoft.com/office/drawing/2014/main" id="{7D2217C9-FEE6-B19D-42A1-A8A0022F95AA}"/>
                      </a:ext>
                    </a:extLst>
                  </p:cNvPr>
                  <p:cNvGrpSpPr/>
                  <p:nvPr/>
                </p:nvGrpSpPr>
                <p:grpSpPr>
                  <a:xfrm>
                    <a:off x="7908587" y="1842279"/>
                    <a:ext cx="3923416" cy="423431"/>
                    <a:chOff x="7612342" y="1226329"/>
                    <a:chExt cx="2853750" cy="423431"/>
                  </a:xfrm>
                </p:grpSpPr>
                <p:sp>
                  <p:nvSpPr>
                    <p:cNvPr id="41" name="Rektangel 40">
                      <a:extLst>
                        <a:ext uri="{FF2B5EF4-FFF2-40B4-BE49-F238E27FC236}">
                          <a16:creationId xmlns:a16="http://schemas.microsoft.com/office/drawing/2014/main" id="{3130C3A3-3DFC-8403-DC0D-7CAE140F82FC}"/>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2" name="textruta 41">
                      <a:extLst>
                        <a:ext uri="{FF2B5EF4-FFF2-40B4-BE49-F238E27FC236}">
                          <a16:creationId xmlns:a16="http://schemas.microsoft.com/office/drawing/2014/main" id="{E93F5B43-D6A2-FFB7-CF0D-0CD7BDFDB2FB}"/>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50" name="Grupp 149">
                    <a:extLst>
                      <a:ext uri="{FF2B5EF4-FFF2-40B4-BE49-F238E27FC236}">
                        <a16:creationId xmlns:a16="http://schemas.microsoft.com/office/drawing/2014/main" id="{DCDD157D-4916-B470-A988-78746BD581ED}"/>
                      </a:ext>
                    </a:extLst>
                  </p:cNvPr>
                  <p:cNvGrpSpPr/>
                  <p:nvPr/>
                </p:nvGrpSpPr>
                <p:grpSpPr>
                  <a:xfrm>
                    <a:off x="7884228" y="2402056"/>
                    <a:ext cx="3923416" cy="423431"/>
                    <a:chOff x="7612342" y="1226329"/>
                    <a:chExt cx="2853750" cy="423431"/>
                  </a:xfrm>
                </p:grpSpPr>
                <p:sp>
                  <p:nvSpPr>
                    <p:cNvPr id="151" name="Rektangel 150">
                      <a:extLst>
                        <a:ext uri="{FF2B5EF4-FFF2-40B4-BE49-F238E27FC236}">
                          <a16:creationId xmlns:a16="http://schemas.microsoft.com/office/drawing/2014/main" id="{7390CC18-CB1E-292C-560A-0954A96C2957}"/>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2" name="textruta 151">
                      <a:extLst>
                        <a:ext uri="{FF2B5EF4-FFF2-40B4-BE49-F238E27FC236}">
                          <a16:creationId xmlns:a16="http://schemas.microsoft.com/office/drawing/2014/main" id="{E7E83E03-4C73-72D7-4E63-5ADAEBC39698}"/>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53" name="Grupp 152">
                    <a:extLst>
                      <a:ext uri="{FF2B5EF4-FFF2-40B4-BE49-F238E27FC236}">
                        <a16:creationId xmlns:a16="http://schemas.microsoft.com/office/drawing/2014/main" id="{D5C8D1E6-4647-E579-94ED-230E72810E13}"/>
                      </a:ext>
                    </a:extLst>
                  </p:cNvPr>
                  <p:cNvGrpSpPr/>
                  <p:nvPr/>
                </p:nvGrpSpPr>
                <p:grpSpPr>
                  <a:xfrm>
                    <a:off x="7894649" y="2966478"/>
                    <a:ext cx="3923416" cy="423431"/>
                    <a:chOff x="7612342" y="1226329"/>
                    <a:chExt cx="2853750" cy="423431"/>
                  </a:xfrm>
                </p:grpSpPr>
                <p:sp>
                  <p:nvSpPr>
                    <p:cNvPr id="154" name="Rektangel 153">
                      <a:extLst>
                        <a:ext uri="{FF2B5EF4-FFF2-40B4-BE49-F238E27FC236}">
                          <a16:creationId xmlns:a16="http://schemas.microsoft.com/office/drawing/2014/main" id="{3B140945-1C3E-5FFF-8F0E-FBE2BE3255C9}"/>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5" name="textruta 154">
                      <a:extLst>
                        <a:ext uri="{FF2B5EF4-FFF2-40B4-BE49-F238E27FC236}">
                          <a16:creationId xmlns:a16="http://schemas.microsoft.com/office/drawing/2014/main" id="{B75AF12C-D9AB-697B-7550-17EE3B2E077C}"/>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56" name="Grupp 155">
                    <a:extLst>
                      <a:ext uri="{FF2B5EF4-FFF2-40B4-BE49-F238E27FC236}">
                        <a16:creationId xmlns:a16="http://schemas.microsoft.com/office/drawing/2014/main" id="{C6C58D9D-53CD-F159-B34D-3654C7DF83AA}"/>
                      </a:ext>
                    </a:extLst>
                  </p:cNvPr>
                  <p:cNvGrpSpPr/>
                  <p:nvPr/>
                </p:nvGrpSpPr>
                <p:grpSpPr>
                  <a:xfrm>
                    <a:off x="7884228" y="3529280"/>
                    <a:ext cx="3923416" cy="423431"/>
                    <a:chOff x="7612342" y="1226329"/>
                    <a:chExt cx="2853750" cy="423431"/>
                  </a:xfrm>
                </p:grpSpPr>
                <p:sp>
                  <p:nvSpPr>
                    <p:cNvPr id="157" name="Rektangel 156">
                      <a:extLst>
                        <a:ext uri="{FF2B5EF4-FFF2-40B4-BE49-F238E27FC236}">
                          <a16:creationId xmlns:a16="http://schemas.microsoft.com/office/drawing/2014/main" id="{3059ED9A-5679-B282-0A80-1C7549349DBB}"/>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8" name="textruta 157">
                      <a:extLst>
                        <a:ext uri="{FF2B5EF4-FFF2-40B4-BE49-F238E27FC236}">
                          <a16:creationId xmlns:a16="http://schemas.microsoft.com/office/drawing/2014/main" id="{B0CAD94A-EC44-45C5-6DA5-849AF67F8CB9}"/>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59" name="Grupp 158">
                    <a:extLst>
                      <a:ext uri="{FF2B5EF4-FFF2-40B4-BE49-F238E27FC236}">
                        <a16:creationId xmlns:a16="http://schemas.microsoft.com/office/drawing/2014/main" id="{85196EB5-388B-3C04-85AA-09DF778B2D77}"/>
                      </a:ext>
                    </a:extLst>
                  </p:cNvPr>
                  <p:cNvGrpSpPr/>
                  <p:nvPr/>
                </p:nvGrpSpPr>
                <p:grpSpPr>
                  <a:xfrm>
                    <a:off x="7894649" y="4093702"/>
                    <a:ext cx="3923416" cy="423431"/>
                    <a:chOff x="7612342" y="1226329"/>
                    <a:chExt cx="2853750" cy="423431"/>
                  </a:xfrm>
                </p:grpSpPr>
                <p:sp>
                  <p:nvSpPr>
                    <p:cNvPr id="160" name="Rektangel 159">
                      <a:extLst>
                        <a:ext uri="{FF2B5EF4-FFF2-40B4-BE49-F238E27FC236}">
                          <a16:creationId xmlns:a16="http://schemas.microsoft.com/office/drawing/2014/main" id="{3CD29482-7C93-A6CE-DB62-2D64CEE200B1}"/>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1" name="textruta 160">
                      <a:extLst>
                        <a:ext uri="{FF2B5EF4-FFF2-40B4-BE49-F238E27FC236}">
                          <a16:creationId xmlns:a16="http://schemas.microsoft.com/office/drawing/2014/main" id="{1CEBAEC3-3487-79FB-74C3-B54DE93B308E}"/>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68" name="Grupp 167">
                    <a:extLst>
                      <a:ext uri="{FF2B5EF4-FFF2-40B4-BE49-F238E27FC236}">
                        <a16:creationId xmlns:a16="http://schemas.microsoft.com/office/drawing/2014/main" id="{DB06B5D4-6043-7366-A1A4-2824626F9AC0}"/>
                      </a:ext>
                    </a:extLst>
                  </p:cNvPr>
                  <p:cNvGrpSpPr/>
                  <p:nvPr/>
                </p:nvGrpSpPr>
                <p:grpSpPr>
                  <a:xfrm>
                    <a:off x="7870290" y="4653725"/>
                    <a:ext cx="3923416" cy="423431"/>
                    <a:chOff x="7612342" y="1226329"/>
                    <a:chExt cx="2853750" cy="423431"/>
                  </a:xfrm>
                </p:grpSpPr>
                <p:sp>
                  <p:nvSpPr>
                    <p:cNvPr id="169" name="Rektangel 168">
                      <a:extLst>
                        <a:ext uri="{FF2B5EF4-FFF2-40B4-BE49-F238E27FC236}">
                          <a16:creationId xmlns:a16="http://schemas.microsoft.com/office/drawing/2014/main" id="{3FEAB94E-414F-A215-FA75-EF87956DF283}"/>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0" name="textruta 169">
                      <a:extLst>
                        <a:ext uri="{FF2B5EF4-FFF2-40B4-BE49-F238E27FC236}">
                          <a16:creationId xmlns:a16="http://schemas.microsoft.com/office/drawing/2014/main" id="{6438A8FC-761D-F37A-C8C7-3DD61DC1FB70}"/>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71" name="Grupp 170">
                    <a:extLst>
                      <a:ext uri="{FF2B5EF4-FFF2-40B4-BE49-F238E27FC236}">
                        <a16:creationId xmlns:a16="http://schemas.microsoft.com/office/drawing/2014/main" id="{6A35A4F1-BCF6-09AC-FCB7-42847204ECF0}"/>
                      </a:ext>
                    </a:extLst>
                  </p:cNvPr>
                  <p:cNvGrpSpPr/>
                  <p:nvPr/>
                </p:nvGrpSpPr>
                <p:grpSpPr>
                  <a:xfrm>
                    <a:off x="7880711" y="5218147"/>
                    <a:ext cx="3923416" cy="423431"/>
                    <a:chOff x="7612342" y="1226329"/>
                    <a:chExt cx="2853750" cy="423431"/>
                  </a:xfrm>
                </p:grpSpPr>
                <p:sp>
                  <p:nvSpPr>
                    <p:cNvPr id="172" name="Rektangel 171">
                      <a:extLst>
                        <a:ext uri="{FF2B5EF4-FFF2-40B4-BE49-F238E27FC236}">
                          <a16:creationId xmlns:a16="http://schemas.microsoft.com/office/drawing/2014/main" id="{3191E5D2-3B00-0926-B64F-A589DF4EA08B}"/>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3" name="textruta 172">
                      <a:extLst>
                        <a:ext uri="{FF2B5EF4-FFF2-40B4-BE49-F238E27FC236}">
                          <a16:creationId xmlns:a16="http://schemas.microsoft.com/office/drawing/2014/main" id="{45B18D8A-4049-61C1-FBD2-23F426233340}"/>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74" name="Grupp 173">
                    <a:extLst>
                      <a:ext uri="{FF2B5EF4-FFF2-40B4-BE49-F238E27FC236}">
                        <a16:creationId xmlns:a16="http://schemas.microsoft.com/office/drawing/2014/main" id="{226236FC-46D1-C51C-1023-A0DA36541BD7}"/>
                      </a:ext>
                    </a:extLst>
                  </p:cNvPr>
                  <p:cNvGrpSpPr/>
                  <p:nvPr/>
                </p:nvGrpSpPr>
                <p:grpSpPr>
                  <a:xfrm>
                    <a:off x="7870290" y="5780949"/>
                    <a:ext cx="3923416" cy="423431"/>
                    <a:chOff x="7612342" y="1226329"/>
                    <a:chExt cx="2853750" cy="423431"/>
                  </a:xfrm>
                </p:grpSpPr>
                <p:sp>
                  <p:nvSpPr>
                    <p:cNvPr id="175" name="Rektangel 174">
                      <a:extLst>
                        <a:ext uri="{FF2B5EF4-FFF2-40B4-BE49-F238E27FC236}">
                          <a16:creationId xmlns:a16="http://schemas.microsoft.com/office/drawing/2014/main" id="{79735AD3-3B54-D17B-7EE3-0642B17E7D98}"/>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6" name="textruta 175">
                      <a:extLst>
                        <a:ext uri="{FF2B5EF4-FFF2-40B4-BE49-F238E27FC236}">
                          <a16:creationId xmlns:a16="http://schemas.microsoft.com/office/drawing/2014/main" id="{AD44C535-9EB7-B075-259B-CC091638FED7}"/>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77" name="Grupp 176">
                    <a:extLst>
                      <a:ext uri="{FF2B5EF4-FFF2-40B4-BE49-F238E27FC236}">
                        <a16:creationId xmlns:a16="http://schemas.microsoft.com/office/drawing/2014/main" id="{DDD584DB-0CA6-92E0-DDD1-38F76D549075}"/>
                      </a:ext>
                    </a:extLst>
                  </p:cNvPr>
                  <p:cNvGrpSpPr/>
                  <p:nvPr/>
                </p:nvGrpSpPr>
                <p:grpSpPr>
                  <a:xfrm>
                    <a:off x="7880711" y="6345371"/>
                    <a:ext cx="3923416" cy="423431"/>
                    <a:chOff x="7612342" y="1226329"/>
                    <a:chExt cx="2853750" cy="423431"/>
                  </a:xfrm>
                </p:grpSpPr>
                <p:sp>
                  <p:nvSpPr>
                    <p:cNvPr id="178" name="Rektangel 177">
                      <a:extLst>
                        <a:ext uri="{FF2B5EF4-FFF2-40B4-BE49-F238E27FC236}">
                          <a16:creationId xmlns:a16="http://schemas.microsoft.com/office/drawing/2014/main" id="{22397F62-447D-FDBA-3F66-77B6A9F89ADF}"/>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9" name="textruta 178">
                      <a:extLst>
                        <a:ext uri="{FF2B5EF4-FFF2-40B4-BE49-F238E27FC236}">
                          <a16:creationId xmlns:a16="http://schemas.microsoft.com/office/drawing/2014/main" id="{446DC5A6-5D57-3A21-E5BA-D6AD39EE2771}"/>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sp>
                <p:nvSpPr>
                  <p:cNvPr id="204" name="Rectangle 17">
                    <a:extLst>
                      <a:ext uri="{FF2B5EF4-FFF2-40B4-BE49-F238E27FC236}">
                        <a16:creationId xmlns:a16="http://schemas.microsoft.com/office/drawing/2014/main" id="{0FB96027-5D56-0672-DF52-8DB6370BE9FF}"/>
                      </a:ext>
                    </a:extLst>
                  </p:cNvPr>
                  <p:cNvSpPr/>
                  <p:nvPr/>
                </p:nvSpPr>
                <p:spPr>
                  <a:xfrm>
                    <a:off x="7505700" y="6652844"/>
                    <a:ext cx="4500033" cy="20515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7" name="ScrollbarVertical">
                    <a:extLst>
                      <a:ext uri="{FF2B5EF4-FFF2-40B4-BE49-F238E27FC236}">
                        <a16:creationId xmlns:a16="http://schemas.microsoft.com/office/drawing/2014/main" id="{A1E488D7-8993-8404-737D-FF61FE0D7E85}"/>
                      </a:ext>
                    </a:extLst>
                  </p:cNvPr>
                  <p:cNvGrpSpPr/>
                  <p:nvPr>
                    <p:custDataLst>
                      <p:custData r:id="rId2"/>
                    </p:custDataLst>
                  </p:nvPr>
                </p:nvGrpSpPr>
                <p:grpSpPr>
                  <a:xfrm>
                    <a:off x="7618522" y="1275214"/>
                    <a:ext cx="147992" cy="5054825"/>
                    <a:chOff x="4496659" y="1543109"/>
                    <a:chExt cx="147992" cy="3562291"/>
                  </a:xfrm>
                </p:grpSpPr>
                <p:sp>
                  <p:nvSpPr>
                    <p:cNvPr id="208" name="Background">
                      <a:extLst>
                        <a:ext uri="{FF2B5EF4-FFF2-40B4-BE49-F238E27FC236}">
                          <a16:creationId xmlns:a16="http://schemas.microsoft.com/office/drawing/2014/main" id="{70FC859F-7221-D769-7DB7-80688478295F}"/>
                        </a:ext>
                      </a:extLst>
                    </p:cNvPr>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209" name="Slider">
                      <a:extLst>
                        <a:ext uri="{FF2B5EF4-FFF2-40B4-BE49-F238E27FC236}">
                          <a16:creationId xmlns:a16="http://schemas.microsoft.com/office/drawing/2014/main" id="{DB22E035-00C8-232E-6201-6345261BEC56}"/>
                        </a:ext>
                      </a:extLst>
                    </p:cNvPr>
                    <p:cNvSpPr/>
                    <p:nvPr/>
                  </p:nvSpPr>
                  <p:spPr>
                    <a:xfrm>
                      <a:off x="4496659" y="1842087"/>
                      <a:ext cx="14799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10" name="UpArrow">
                      <a:extLst>
                        <a:ext uri="{FF2B5EF4-FFF2-40B4-BE49-F238E27FC236}">
                          <a16:creationId xmlns:a16="http://schemas.microsoft.com/office/drawing/2014/main" id="{3EA31570-C5AB-5F50-7101-974BBA311365}"/>
                        </a:ext>
                      </a:extLst>
                    </p:cNvPr>
                    <p:cNvSpPr/>
                    <p:nvPr/>
                  </p:nvSpPr>
                  <p:spPr>
                    <a:xfrm>
                      <a:off x="4539207" y="1572223"/>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11" name="DownArrow">
                      <a:extLst>
                        <a:ext uri="{FF2B5EF4-FFF2-40B4-BE49-F238E27FC236}">
                          <a16:creationId xmlns:a16="http://schemas.microsoft.com/office/drawing/2014/main" id="{C65C3585-9400-237A-561A-0FE604D47783}"/>
                        </a:ext>
                      </a:extLst>
                    </p:cNvPr>
                    <p:cNvSpPr/>
                    <p:nvPr/>
                  </p:nvSpPr>
                  <p:spPr>
                    <a:xfrm rot="10800000">
                      <a:off x="4539207" y="5016340"/>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grpSp>
          <p:grpSp>
            <p:nvGrpSpPr>
              <p:cNvPr id="255" name="Grupp 254">
                <a:extLst>
                  <a:ext uri="{FF2B5EF4-FFF2-40B4-BE49-F238E27FC236}">
                    <a16:creationId xmlns:a16="http://schemas.microsoft.com/office/drawing/2014/main" id="{401E2438-31F4-9968-A574-DDF801DC6C1D}"/>
                  </a:ext>
                </a:extLst>
              </p:cNvPr>
              <p:cNvGrpSpPr/>
              <p:nvPr/>
            </p:nvGrpSpPr>
            <p:grpSpPr>
              <a:xfrm>
                <a:off x="186267" y="1120525"/>
                <a:ext cx="7133166" cy="5532319"/>
                <a:chOff x="186267" y="1120525"/>
                <a:chExt cx="7133166" cy="5532319"/>
              </a:xfrm>
            </p:grpSpPr>
            <p:sp>
              <p:nvSpPr>
                <p:cNvPr id="31" name="Rektangel 30">
                  <a:extLst>
                    <a:ext uri="{FF2B5EF4-FFF2-40B4-BE49-F238E27FC236}">
                      <a16:creationId xmlns:a16="http://schemas.microsoft.com/office/drawing/2014/main" id="{DDBA27B2-2900-1A32-BCD9-6CC8BBEB353A}"/>
                    </a:ext>
                  </a:extLst>
                </p:cNvPr>
                <p:cNvSpPr/>
                <p:nvPr/>
              </p:nvSpPr>
              <p:spPr>
                <a:xfrm>
                  <a:off x="186267" y="1120525"/>
                  <a:ext cx="7133166" cy="553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4" name="textruta 213">
                  <a:extLst>
                    <a:ext uri="{FF2B5EF4-FFF2-40B4-BE49-F238E27FC236}">
                      <a16:creationId xmlns:a16="http://schemas.microsoft.com/office/drawing/2014/main" id="{5FD0D3B7-F7E7-E611-09FD-7F546536D9E9}"/>
                    </a:ext>
                  </a:extLst>
                </p:cNvPr>
                <p:cNvSpPr txBox="1"/>
                <p:nvPr/>
              </p:nvSpPr>
              <p:spPr>
                <a:xfrm>
                  <a:off x="318959" y="1284217"/>
                  <a:ext cx="6867781" cy="369332"/>
                </a:xfrm>
                <a:prstGeom prst="rect">
                  <a:avLst/>
                </a:prstGeom>
                <a:noFill/>
              </p:spPr>
              <p:txBody>
                <a:bodyPr wrap="square" rtlCol="0">
                  <a:spAutoFit/>
                </a:bodyPr>
                <a:lstStyle/>
                <a:p>
                  <a:pPr algn="ctr"/>
                  <a:r>
                    <a:rPr lang="en-US" dirty="0"/>
                    <a:t>Selected Player</a:t>
                  </a:r>
                  <a:endParaRPr lang="sv-SE" dirty="0"/>
                </a:p>
              </p:txBody>
            </p:sp>
            <p:grpSp>
              <p:nvGrpSpPr>
                <p:cNvPr id="252" name="Grupp 251">
                  <a:extLst>
                    <a:ext uri="{FF2B5EF4-FFF2-40B4-BE49-F238E27FC236}">
                      <a16:creationId xmlns:a16="http://schemas.microsoft.com/office/drawing/2014/main" id="{5DD597CD-2AF2-383E-B41C-871C23E8265B}"/>
                    </a:ext>
                  </a:extLst>
                </p:cNvPr>
                <p:cNvGrpSpPr/>
                <p:nvPr/>
              </p:nvGrpSpPr>
              <p:grpSpPr>
                <a:xfrm>
                  <a:off x="318959" y="1648438"/>
                  <a:ext cx="6867781" cy="1017602"/>
                  <a:chOff x="318959" y="1648438"/>
                  <a:chExt cx="6867781" cy="1017602"/>
                </a:xfrm>
              </p:grpSpPr>
              <p:sp>
                <p:nvSpPr>
                  <p:cNvPr id="213" name="Rektangel: rundade hörn 212">
                    <a:extLst>
                      <a:ext uri="{FF2B5EF4-FFF2-40B4-BE49-F238E27FC236}">
                        <a16:creationId xmlns:a16="http://schemas.microsoft.com/office/drawing/2014/main" id="{7BBE4F48-687D-0B74-FB77-56F1949B2841}"/>
                      </a:ext>
                    </a:extLst>
                  </p:cNvPr>
                  <p:cNvSpPr/>
                  <p:nvPr/>
                </p:nvSpPr>
                <p:spPr>
                  <a:xfrm>
                    <a:off x="318959" y="1675544"/>
                    <a:ext cx="6867781" cy="990496"/>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2" name="textruta 221">
                    <a:extLst>
                      <a:ext uri="{FF2B5EF4-FFF2-40B4-BE49-F238E27FC236}">
                        <a16:creationId xmlns:a16="http://schemas.microsoft.com/office/drawing/2014/main" id="{A628E621-EE0A-7EDC-A36D-C5736977B896}"/>
                      </a:ext>
                    </a:extLst>
                  </p:cNvPr>
                  <p:cNvSpPr txBox="1"/>
                  <p:nvPr/>
                </p:nvSpPr>
                <p:spPr>
                  <a:xfrm>
                    <a:off x="2990465" y="1648438"/>
                    <a:ext cx="1595336" cy="461665"/>
                  </a:xfrm>
                  <a:prstGeom prst="rect">
                    <a:avLst/>
                  </a:prstGeom>
                  <a:noFill/>
                </p:spPr>
                <p:txBody>
                  <a:bodyPr wrap="square">
                    <a:spAutoFit/>
                  </a:bodyPr>
                  <a:lstStyle/>
                  <a:p>
                    <a:pPr algn="ctr"/>
                    <a:r>
                      <a:rPr lang="sv-SE" sz="2400" dirty="0" err="1"/>
                      <a:t>Number</a:t>
                    </a:r>
                    <a:r>
                      <a:rPr lang="sv-SE" sz="2400" dirty="0"/>
                      <a:t>: 9</a:t>
                    </a:r>
                  </a:p>
                </p:txBody>
              </p:sp>
              <p:grpSp>
                <p:nvGrpSpPr>
                  <p:cNvPr id="226" name="Grupp 225">
                    <a:extLst>
                      <a:ext uri="{FF2B5EF4-FFF2-40B4-BE49-F238E27FC236}">
                        <a16:creationId xmlns:a16="http://schemas.microsoft.com/office/drawing/2014/main" id="{4DE3D83F-0329-25D3-7D86-D7FE1DFFEE52}"/>
                      </a:ext>
                    </a:extLst>
                  </p:cNvPr>
                  <p:cNvGrpSpPr/>
                  <p:nvPr/>
                </p:nvGrpSpPr>
                <p:grpSpPr>
                  <a:xfrm>
                    <a:off x="1750910" y="2053994"/>
                    <a:ext cx="4003877" cy="461666"/>
                    <a:chOff x="1553850" y="2051653"/>
                    <a:chExt cx="4003877" cy="461666"/>
                  </a:xfrm>
                </p:grpSpPr>
                <p:sp>
                  <p:nvSpPr>
                    <p:cNvPr id="223" name="textruta 222">
                      <a:extLst>
                        <a:ext uri="{FF2B5EF4-FFF2-40B4-BE49-F238E27FC236}">
                          <a16:creationId xmlns:a16="http://schemas.microsoft.com/office/drawing/2014/main" id="{3389D566-E32B-5C01-4FEF-5B812572F7C1}"/>
                        </a:ext>
                      </a:extLst>
                    </p:cNvPr>
                    <p:cNvSpPr txBox="1"/>
                    <p:nvPr/>
                  </p:nvSpPr>
                  <p:spPr>
                    <a:xfrm>
                      <a:off x="1553850" y="2051654"/>
                      <a:ext cx="1847854" cy="461665"/>
                    </a:xfrm>
                    <a:prstGeom prst="rect">
                      <a:avLst/>
                    </a:prstGeom>
                    <a:noFill/>
                  </p:spPr>
                  <p:txBody>
                    <a:bodyPr wrap="square">
                      <a:spAutoFit/>
                    </a:bodyPr>
                    <a:lstStyle/>
                    <a:p>
                      <a:pPr algn="ctr"/>
                      <a:r>
                        <a:rPr lang="sv-SE" sz="2400" dirty="0"/>
                        <a:t>Filip Forsberg</a:t>
                      </a:r>
                    </a:p>
                  </p:txBody>
                </p:sp>
                <p:sp>
                  <p:nvSpPr>
                    <p:cNvPr id="224" name="textruta 223">
                      <a:extLst>
                        <a:ext uri="{FF2B5EF4-FFF2-40B4-BE49-F238E27FC236}">
                          <a16:creationId xmlns:a16="http://schemas.microsoft.com/office/drawing/2014/main" id="{24A7F40D-630A-B811-7AD6-CF9984F08980}"/>
                        </a:ext>
                      </a:extLst>
                    </p:cNvPr>
                    <p:cNvSpPr txBox="1"/>
                    <p:nvPr/>
                  </p:nvSpPr>
                  <p:spPr>
                    <a:xfrm>
                      <a:off x="3401704" y="2051653"/>
                      <a:ext cx="1117546" cy="461665"/>
                    </a:xfrm>
                    <a:prstGeom prst="rect">
                      <a:avLst/>
                    </a:prstGeom>
                    <a:noFill/>
                  </p:spPr>
                  <p:txBody>
                    <a:bodyPr wrap="square">
                      <a:spAutoFit/>
                    </a:bodyPr>
                    <a:lstStyle/>
                    <a:p>
                      <a:pPr algn="ctr"/>
                      <a:r>
                        <a:rPr lang="sv-SE" sz="2400" dirty="0"/>
                        <a:t>Center</a:t>
                      </a:r>
                    </a:p>
                  </p:txBody>
                </p:sp>
                <p:sp>
                  <p:nvSpPr>
                    <p:cNvPr id="225" name="textruta 224">
                      <a:extLst>
                        <a:ext uri="{FF2B5EF4-FFF2-40B4-BE49-F238E27FC236}">
                          <a16:creationId xmlns:a16="http://schemas.microsoft.com/office/drawing/2014/main" id="{ABFC6BD3-B068-4C6A-DD36-6AC8204D8CF2}"/>
                        </a:ext>
                      </a:extLst>
                    </p:cNvPr>
                    <p:cNvSpPr txBox="1"/>
                    <p:nvPr/>
                  </p:nvSpPr>
                  <p:spPr>
                    <a:xfrm>
                      <a:off x="4519250" y="2051654"/>
                      <a:ext cx="1038477" cy="461665"/>
                    </a:xfrm>
                    <a:prstGeom prst="rect">
                      <a:avLst/>
                    </a:prstGeom>
                    <a:noFill/>
                  </p:spPr>
                  <p:txBody>
                    <a:bodyPr wrap="square">
                      <a:spAutoFit/>
                    </a:bodyPr>
                    <a:lstStyle/>
                    <a:p>
                      <a:pPr algn="ctr"/>
                      <a:r>
                        <a:rPr lang="en-US" sz="2400" dirty="0"/>
                        <a:t>9</a:t>
                      </a:r>
                      <a:r>
                        <a:rPr lang="sv-SE" sz="2400" dirty="0"/>
                        <a:t>0 PE</a:t>
                      </a:r>
                    </a:p>
                  </p:txBody>
                </p:sp>
              </p:grpSp>
            </p:grpSp>
            <p:grpSp>
              <p:nvGrpSpPr>
                <p:cNvPr id="253" name="Grupp 252">
                  <a:extLst>
                    <a:ext uri="{FF2B5EF4-FFF2-40B4-BE49-F238E27FC236}">
                      <a16:creationId xmlns:a16="http://schemas.microsoft.com/office/drawing/2014/main" id="{DA10AE41-C37B-2B3B-74F2-3075A8927663}"/>
                    </a:ext>
                  </a:extLst>
                </p:cNvPr>
                <p:cNvGrpSpPr/>
                <p:nvPr/>
              </p:nvGrpSpPr>
              <p:grpSpPr>
                <a:xfrm>
                  <a:off x="318959" y="2838101"/>
                  <a:ext cx="6867780" cy="2694218"/>
                  <a:chOff x="318959" y="2838101"/>
                  <a:chExt cx="6867780" cy="2694218"/>
                </a:xfrm>
              </p:grpSpPr>
              <p:sp>
                <p:nvSpPr>
                  <p:cNvPr id="227" name="Rektangel: rundade hörn 226">
                    <a:extLst>
                      <a:ext uri="{FF2B5EF4-FFF2-40B4-BE49-F238E27FC236}">
                        <a16:creationId xmlns:a16="http://schemas.microsoft.com/office/drawing/2014/main" id="{58048F3D-D2C8-3C41-BDBE-47214E2FCF01}"/>
                      </a:ext>
                    </a:extLst>
                  </p:cNvPr>
                  <p:cNvSpPr/>
                  <p:nvPr/>
                </p:nvSpPr>
                <p:spPr>
                  <a:xfrm>
                    <a:off x="318959" y="2838101"/>
                    <a:ext cx="6867780" cy="2694218"/>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0" name="Rektangel: rundade hörn 229">
                    <a:extLst>
                      <a:ext uri="{FF2B5EF4-FFF2-40B4-BE49-F238E27FC236}">
                        <a16:creationId xmlns:a16="http://schemas.microsoft.com/office/drawing/2014/main" id="{477CA686-AD89-3AA6-99BD-70D3C3C7461E}"/>
                      </a:ext>
                    </a:extLst>
                  </p:cNvPr>
                  <p:cNvSpPr/>
                  <p:nvPr/>
                </p:nvSpPr>
                <p:spPr>
                  <a:xfrm>
                    <a:off x="419512" y="3805642"/>
                    <a:ext cx="2176733" cy="63612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1 - 2 PE</a:t>
                    </a:r>
                    <a:endParaRPr lang="sv-SE" dirty="0">
                      <a:solidFill>
                        <a:schemeClr val="tx1"/>
                      </a:solidFill>
                    </a:endParaRPr>
                  </a:p>
                </p:txBody>
              </p:sp>
              <p:grpSp>
                <p:nvGrpSpPr>
                  <p:cNvPr id="232" name="Grupp 231">
                    <a:extLst>
                      <a:ext uri="{FF2B5EF4-FFF2-40B4-BE49-F238E27FC236}">
                        <a16:creationId xmlns:a16="http://schemas.microsoft.com/office/drawing/2014/main" id="{C8E1549B-2DF4-4FF4-8259-97AE4DACB372}"/>
                      </a:ext>
                    </a:extLst>
                  </p:cNvPr>
                  <p:cNvGrpSpPr/>
                  <p:nvPr/>
                </p:nvGrpSpPr>
                <p:grpSpPr>
                  <a:xfrm>
                    <a:off x="2659907" y="3015687"/>
                    <a:ext cx="2176733" cy="649911"/>
                    <a:chOff x="507064" y="2988845"/>
                    <a:chExt cx="2248382" cy="649911"/>
                  </a:xfrm>
                </p:grpSpPr>
                <p:sp>
                  <p:nvSpPr>
                    <p:cNvPr id="233" name="Rektangel: rundade hörn 232">
                      <a:extLst>
                        <a:ext uri="{FF2B5EF4-FFF2-40B4-BE49-F238E27FC236}">
                          <a16:creationId xmlns:a16="http://schemas.microsoft.com/office/drawing/2014/main" id="{8E00305F-7699-9E53-55C4-2B9CA112FA3A}"/>
                        </a:ext>
                      </a:extLst>
                    </p:cNvPr>
                    <p:cNvSpPr/>
                    <p:nvPr/>
                  </p:nvSpPr>
                  <p:spPr>
                    <a:xfrm>
                      <a:off x="507064" y="2988845"/>
                      <a:ext cx="2248382" cy="63612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sv-SE"/>
                    </a:p>
                  </p:txBody>
                </p:sp>
                <p:sp>
                  <p:nvSpPr>
                    <p:cNvPr id="234" name="textruta 233">
                      <a:extLst>
                        <a:ext uri="{FF2B5EF4-FFF2-40B4-BE49-F238E27FC236}">
                          <a16:creationId xmlns:a16="http://schemas.microsoft.com/office/drawing/2014/main" id="{67E2107A-3799-720C-D41F-626D39DBF628}"/>
                        </a:ext>
                      </a:extLst>
                    </p:cNvPr>
                    <p:cNvSpPr txBox="1"/>
                    <p:nvPr/>
                  </p:nvSpPr>
                  <p:spPr>
                    <a:xfrm>
                      <a:off x="553096" y="2992425"/>
                      <a:ext cx="2106807" cy="646331"/>
                    </a:xfrm>
                    <a:prstGeom prst="rect">
                      <a:avLst/>
                    </a:prstGeom>
                    <a:noFill/>
                  </p:spPr>
                  <p:txBody>
                    <a:bodyPr wrap="square" rtlCol="0">
                      <a:spAutoFit/>
                    </a:bodyPr>
                    <a:lstStyle/>
                    <a:p>
                      <a:pPr algn="ctr"/>
                      <a:r>
                        <a:rPr lang="en-US" dirty="0"/>
                        <a:t>Advanced training</a:t>
                      </a:r>
                    </a:p>
                    <a:p>
                      <a:pPr algn="ctr"/>
                      <a:r>
                        <a:rPr lang="en-US" dirty="0"/>
                        <a:t>X OE</a:t>
                      </a:r>
                      <a:endParaRPr lang="sv-SE" dirty="0"/>
                    </a:p>
                  </p:txBody>
                </p:sp>
              </p:grpSp>
              <p:sp>
                <p:nvSpPr>
                  <p:cNvPr id="235" name="Rektangel: rundade hörn 234">
                    <a:extLst>
                      <a:ext uri="{FF2B5EF4-FFF2-40B4-BE49-F238E27FC236}">
                        <a16:creationId xmlns:a16="http://schemas.microsoft.com/office/drawing/2014/main" id="{2E38F77F-C34C-07A1-7248-96DCB4CB80A9}"/>
                      </a:ext>
                    </a:extLst>
                  </p:cNvPr>
                  <p:cNvSpPr/>
                  <p:nvPr/>
                </p:nvSpPr>
                <p:spPr>
                  <a:xfrm>
                    <a:off x="2659907" y="3803299"/>
                    <a:ext cx="2176733" cy="6463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2 - 5 PE</a:t>
                    </a:r>
                    <a:endParaRPr lang="sv-SE" dirty="0">
                      <a:solidFill>
                        <a:schemeClr val="tx1"/>
                      </a:solidFill>
                    </a:endParaRPr>
                  </a:p>
                </p:txBody>
              </p:sp>
              <p:sp>
                <p:nvSpPr>
                  <p:cNvPr id="239" name="Rektangel: rundade hörn 238">
                    <a:extLst>
                      <a:ext uri="{FF2B5EF4-FFF2-40B4-BE49-F238E27FC236}">
                        <a16:creationId xmlns:a16="http://schemas.microsoft.com/office/drawing/2014/main" id="{E0D884DF-E1B8-455C-F2DA-AE9280A76FFE}"/>
                      </a:ext>
                    </a:extLst>
                  </p:cNvPr>
                  <p:cNvSpPr/>
                  <p:nvPr/>
                </p:nvSpPr>
                <p:spPr>
                  <a:xfrm>
                    <a:off x="4902693" y="3805527"/>
                    <a:ext cx="2176733" cy="63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5 - 10 PE</a:t>
                    </a:r>
                    <a:endParaRPr lang="sv-SE" dirty="0">
                      <a:solidFill>
                        <a:schemeClr val="tx1"/>
                      </a:solidFill>
                    </a:endParaRPr>
                  </a:p>
                </p:txBody>
              </p:sp>
              <p:sp>
                <p:nvSpPr>
                  <p:cNvPr id="240" name="textruta 239">
                    <a:extLst>
                      <a:ext uri="{FF2B5EF4-FFF2-40B4-BE49-F238E27FC236}">
                        <a16:creationId xmlns:a16="http://schemas.microsoft.com/office/drawing/2014/main" id="{23EB6DEC-BF2A-F038-3B61-7808A84B986C}"/>
                      </a:ext>
                    </a:extLst>
                  </p:cNvPr>
                  <p:cNvSpPr txBox="1"/>
                  <p:nvPr/>
                </p:nvSpPr>
                <p:spPr>
                  <a:xfrm>
                    <a:off x="503788" y="3015687"/>
                    <a:ext cx="2039670" cy="646331"/>
                  </a:xfrm>
                  <a:prstGeom prst="rect">
                    <a:avLst/>
                  </a:prstGeom>
                  <a:noFill/>
                </p:spPr>
                <p:txBody>
                  <a:bodyPr wrap="square" rtlCol="0">
                    <a:spAutoFit/>
                  </a:bodyPr>
                  <a:lstStyle/>
                  <a:p>
                    <a:pPr algn="ctr"/>
                    <a:r>
                      <a:rPr lang="en-US" dirty="0"/>
                      <a:t>Basic training</a:t>
                    </a:r>
                  </a:p>
                  <a:p>
                    <a:pPr algn="ctr"/>
                    <a:r>
                      <a:rPr lang="en-US" dirty="0"/>
                      <a:t>X OE</a:t>
                    </a:r>
                    <a:endParaRPr lang="sv-SE" dirty="0"/>
                  </a:p>
                </p:txBody>
              </p:sp>
              <p:sp>
                <p:nvSpPr>
                  <p:cNvPr id="241" name="textruta 240">
                    <a:extLst>
                      <a:ext uri="{FF2B5EF4-FFF2-40B4-BE49-F238E27FC236}">
                        <a16:creationId xmlns:a16="http://schemas.microsoft.com/office/drawing/2014/main" id="{AE55CE87-B94E-7BD6-854C-89174D05799F}"/>
                      </a:ext>
                    </a:extLst>
                  </p:cNvPr>
                  <p:cNvSpPr txBox="1"/>
                  <p:nvPr/>
                </p:nvSpPr>
                <p:spPr>
                  <a:xfrm>
                    <a:off x="4991854" y="3015687"/>
                    <a:ext cx="2039670" cy="646331"/>
                  </a:xfrm>
                  <a:prstGeom prst="rect">
                    <a:avLst/>
                  </a:prstGeom>
                  <a:noFill/>
                </p:spPr>
                <p:txBody>
                  <a:bodyPr wrap="square" rtlCol="0">
                    <a:spAutoFit/>
                  </a:bodyPr>
                  <a:lstStyle/>
                  <a:p>
                    <a:pPr algn="ctr"/>
                    <a:r>
                      <a:rPr lang="en-US" dirty="0"/>
                      <a:t>Elite training</a:t>
                    </a:r>
                  </a:p>
                  <a:p>
                    <a:pPr algn="ctr"/>
                    <a:r>
                      <a:rPr lang="en-US" dirty="0"/>
                      <a:t>X OE</a:t>
                    </a:r>
                    <a:endParaRPr lang="sv-SE" dirty="0"/>
                  </a:p>
                </p:txBody>
              </p:sp>
              <p:sp>
                <p:nvSpPr>
                  <p:cNvPr id="245" name="Rektangel: rundade hörn 244">
                    <a:extLst>
                      <a:ext uri="{FF2B5EF4-FFF2-40B4-BE49-F238E27FC236}">
                        <a16:creationId xmlns:a16="http://schemas.microsoft.com/office/drawing/2014/main" id="{B2C2E731-1D13-E7A6-638C-5772BC3AF68C}"/>
                      </a:ext>
                    </a:extLst>
                  </p:cNvPr>
                  <p:cNvSpPr/>
                  <p:nvPr/>
                </p:nvSpPr>
                <p:spPr>
                  <a:xfrm>
                    <a:off x="419512" y="4582023"/>
                    <a:ext cx="2176733" cy="636124"/>
                  </a:xfrm>
                  <a:prstGeom prst="round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Buy</a:t>
                    </a:r>
                    <a:endParaRPr lang="sv-SE" dirty="0">
                      <a:solidFill>
                        <a:schemeClr val="tx1"/>
                      </a:solidFill>
                    </a:endParaRPr>
                  </a:p>
                </p:txBody>
              </p:sp>
              <p:sp>
                <p:nvSpPr>
                  <p:cNvPr id="246" name="Rektangel: rundade hörn 245">
                    <a:extLst>
                      <a:ext uri="{FF2B5EF4-FFF2-40B4-BE49-F238E27FC236}">
                        <a16:creationId xmlns:a16="http://schemas.microsoft.com/office/drawing/2014/main" id="{5448552A-FDDD-CCAF-676E-1AC276BC3893}"/>
                      </a:ext>
                    </a:extLst>
                  </p:cNvPr>
                  <p:cNvSpPr/>
                  <p:nvPr/>
                </p:nvSpPr>
                <p:spPr>
                  <a:xfrm>
                    <a:off x="2670655" y="4590913"/>
                    <a:ext cx="2176733" cy="636124"/>
                  </a:xfrm>
                  <a:prstGeom prst="round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Buy</a:t>
                    </a:r>
                    <a:endParaRPr lang="sv-SE" dirty="0">
                      <a:solidFill>
                        <a:schemeClr val="tx1"/>
                      </a:solidFill>
                    </a:endParaRPr>
                  </a:p>
                </p:txBody>
              </p:sp>
              <p:sp>
                <p:nvSpPr>
                  <p:cNvPr id="247" name="Rektangel: rundade hörn 246">
                    <a:extLst>
                      <a:ext uri="{FF2B5EF4-FFF2-40B4-BE49-F238E27FC236}">
                        <a16:creationId xmlns:a16="http://schemas.microsoft.com/office/drawing/2014/main" id="{10B006B6-313F-2877-7BF5-5E15E80ACD54}"/>
                      </a:ext>
                    </a:extLst>
                  </p:cNvPr>
                  <p:cNvSpPr/>
                  <p:nvPr/>
                </p:nvSpPr>
                <p:spPr>
                  <a:xfrm>
                    <a:off x="4902693" y="4590913"/>
                    <a:ext cx="2176733" cy="636124"/>
                  </a:xfrm>
                  <a:prstGeom prst="round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Buy</a:t>
                    </a:r>
                    <a:endParaRPr lang="sv-SE" dirty="0">
                      <a:solidFill>
                        <a:schemeClr val="tx1"/>
                      </a:solidFill>
                    </a:endParaRPr>
                  </a:p>
                </p:txBody>
              </p:sp>
            </p:grpSp>
            <p:grpSp>
              <p:nvGrpSpPr>
                <p:cNvPr id="254" name="Grupp 253">
                  <a:extLst>
                    <a:ext uri="{FF2B5EF4-FFF2-40B4-BE49-F238E27FC236}">
                      <a16:creationId xmlns:a16="http://schemas.microsoft.com/office/drawing/2014/main" id="{42BBAABC-B4F8-745E-5C12-19517E5B6276}"/>
                    </a:ext>
                  </a:extLst>
                </p:cNvPr>
                <p:cNvGrpSpPr/>
                <p:nvPr/>
              </p:nvGrpSpPr>
              <p:grpSpPr>
                <a:xfrm>
                  <a:off x="314383" y="5737474"/>
                  <a:ext cx="6867780" cy="770165"/>
                  <a:chOff x="314383" y="5737474"/>
                  <a:chExt cx="6867780" cy="770165"/>
                </a:xfrm>
              </p:grpSpPr>
              <p:sp>
                <p:nvSpPr>
                  <p:cNvPr id="243" name="Rektangel: rundade hörn 242">
                    <a:extLst>
                      <a:ext uri="{FF2B5EF4-FFF2-40B4-BE49-F238E27FC236}">
                        <a16:creationId xmlns:a16="http://schemas.microsoft.com/office/drawing/2014/main" id="{C9B9B47C-7F2D-7061-9BBD-8779810E0586}"/>
                      </a:ext>
                    </a:extLst>
                  </p:cNvPr>
                  <p:cNvSpPr/>
                  <p:nvPr/>
                </p:nvSpPr>
                <p:spPr>
                  <a:xfrm>
                    <a:off x="314383" y="5737474"/>
                    <a:ext cx="6867780" cy="770165"/>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4" name="Rectangle: Rounded Corners 47">
                    <a:hlinkClick r:id="rId9" action="ppaction://hlinksldjump"/>
                    <a:extLst>
                      <a:ext uri="{FF2B5EF4-FFF2-40B4-BE49-F238E27FC236}">
                        <a16:creationId xmlns:a16="http://schemas.microsoft.com/office/drawing/2014/main" id="{3C2B58B8-EB7B-7D75-7C1A-C45F63CCD684}"/>
                      </a:ext>
                    </a:extLst>
                  </p:cNvPr>
                  <p:cNvSpPr/>
                  <p:nvPr/>
                </p:nvSpPr>
                <p:spPr>
                  <a:xfrm rot="10800000" flipV="1">
                    <a:off x="5407323" y="5888560"/>
                    <a:ext cx="1586606" cy="467992"/>
                  </a:xfrm>
                  <a:prstGeom prst="round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Sell player</a:t>
                    </a:r>
                  </a:p>
                </p:txBody>
              </p:sp>
              <p:sp>
                <p:nvSpPr>
                  <p:cNvPr id="250" name="Rectangle: Rounded Corners 47">
                    <a:hlinkClick r:id="rId9" action="ppaction://hlinksldjump"/>
                    <a:extLst>
                      <a:ext uri="{FF2B5EF4-FFF2-40B4-BE49-F238E27FC236}">
                        <a16:creationId xmlns:a16="http://schemas.microsoft.com/office/drawing/2014/main" id="{49C2B9BB-84A7-6252-7488-8CCB245454E8}"/>
                      </a:ext>
                    </a:extLst>
                  </p:cNvPr>
                  <p:cNvSpPr/>
                  <p:nvPr/>
                </p:nvSpPr>
                <p:spPr>
                  <a:xfrm rot="10800000" flipV="1">
                    <a:off x="419511" y="5886141"/>
                    <a:ext cx="4793111"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Value: </a:t>
                    </a:r>
                    <a:r>
                      <a:rPr lang="en-US" dirty="0" err="1">
                        <a:solidFill>
                          <a:schemeClr val="tx1"/>
                        </a:solidFill>
                      </a:rPr>
                      <a:t>xxxxxx</a:t>
                    </a:r>
                    <a:r>
                      <a:rPr lang="en-US" dirty="0">
                        <a:solidFill>
                          <a:schemeClr val="tx1"/>
                        </a:solidFill>
                      </a:rPr>
                      <a:t> OE</a:t>
                    </a:r>
                  </a:p>
                </p:txBody>
              </p:sp>
            </p:grpSp>
          </p:grpSp>
        </p:grpSp>
        <p:grpSp>
          <p:nvGrpSpPr>
            <p:cNvPr id="263" name="Grupp 262">
              <a:extLst>
                <a:ext uri="{FF2B5EF4-FFF2-40B4-BE49-F238E27FC236}">
                  <a16:creationId xmlns:a16="http://schemas.microsoft.com/office/drawing/2014/main" id="{8C61B4CC-BDF7-EADB-0D82-E5B313714ED3}"/>
                </a:ext>
              </a:extLst>
            </p:cNvPr>
            <p:cNvGrpSpPr/>
            <p:nvPr/>
          </p:nvGrpSpPr>
          <p:grpSpPr>
            <a:xfrm>
              <a:off x="10908081" y="843877"/>
              <a:ext cx="1097652" cy="228600"/>
              <a:chOff x="7661724" y="996277"/>
              <a:chExt cx="1097652" cy="228600"/>
            </a:xfrm>
          </p:grpSpPr>
          <p:sp>
            <p:nvSpPr>
              <p:cNvPr id="261" name="Content">
                <a:extLst>
                  <a:ext uri="{FF2B5EF4-FFF2-40B4-BE49-F238E27FC236}">
                    <a16:creationId xmlns:a16="http://schemas.microsoft.com/office/drawing/2014/main" id="{30D69B54-47D1-E647-B29D-93EC1084C311}"/>
                  </a:ext>
                </a:extLst>
              </p:cNvPr>
              <p:cNvSpPr/>
              <p:nvPr/>
            </p:nvSpPr>
            <p:spPr>
              <a:xfrm>
                <a:off x="7661724" y="996277"/>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PE</a:t>
                </a:r>
                <a:endParaRPr lang="en-US" sz="1200" dirty="0">
                  <a:solidFill>
                    <a:srgbClr val="000000"/>
                  </a:solidFill>
                  <a:latin typeface="Segoe UI" pitchFamily="34" charset="0"/>
                  <a:ea typeface="Segoe UI" pitchFamily="34" charset="0"/>
                  <a:cs typeface="Segoe UI" pitchFamily="34" charset="0"/>
                </a:endParaRPr>
              </a:p>
            </p:txBody>
          </p:sp>
          <p:sp>
            <p:nvSpPr>
              <p:cNvPr id="262" name="DownArrow">
                <a:extLst>
                  <a:ext uri="{FF2B5EF4-FFF2-40B4-BE49-F238E27FC236}">
                    <a16:creationId xmlns:a16="http://schemas.microsoft.com/office/drawing/2014/main" id="{41655627-DEA4-55EB-1689-CA9CA8682293}"/>
                  </a:ext>
                </a:extLst>
              </p:cNvPr>
              <p:cNvSpPr>
                <a:spLocks noChangeAspect="1"/>
              </p:cNvSpPr>
              <p:nvPr/>
            </p:nvSpPr>
            <p:spPr>
              <a:xfrm rot="10800000">
                <a:off x="8636610" y="1097276"/>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264" name="textruta 263">
              <a:extLst>
                <a:ext uri="{FF2B5EF4-FFF2-40B4-BE49-F238E27FC236}">
                  <a16:creationId xmlns:a16="http://schemas.microsoft.com/office/drawing/2014/main" id="{923F7BEE-3805-E093-E519-44CAB998B14D}"/>
                </a:ext>
              </a:extLst>
            </p:cNvPr>
            <p:cNvSpPr txBox="1"/>
            <p:nvPr/>
          </p:nvSpPr>
          <p:spPr>
            <a:xfrm>
              <a:off x="9715500" y="804673"/>
              <a:ext cx="1192580" cy="307777"/>
            </a:xfrm>
            <a:prstGeom prst="rect">
              <a:avLst/>
            </a:prstGeom>
            <a:noFill/>
          </p:spPr>
          <p:txBody>
            <a:bodyPr wrap="square" rtlCol="0">
              <a:spAutoFit/>
            </a:bodyPr>
            <a:lstStyle/>
            <a:p>
              <a:pPr algn="r"/>
              <a:r>
                <a:rPr lang="sv-SE" sz="1400" dirty="0"/>
                <a:t>Sortera efter:</a:t>
              </a:r>
            </a:p>
          </p:txBody>
        </p:sp>
        <p:sp>
          <p:nvSpPr>
            <p:cNvPr id="266" name="textruta 265">
              <a:extLst>
                <a:ext uri="{FF2B5EF4-FFF2-40B4-BE49-F238E27FC236}">
                  <a16:creationId xmlns:a16="http://schemas.microsoft.com/office/drawing/2014/main" id="{2E7656B5-905B-CEA6-BDD6-DDD0D9A53197}"/>
                </a:ext>
              </a:extLst>
            </p:cNvPr>
            <p:cNvSpPr txBox="1"/>
            <p:nvPr/>
          </p:nvSpPr>
          <p:spPr>
            <a:xfrm>
              <a:off x="7505698" y="819372"/>
              <a:ext cx="655928" cy="307777"/>
            </a:xfrm>
            <a:prstGeom prst="rect">
              <a:avLst/>
            </a:prstGeom>
            <a:noFill/>
          </p:spPr>
          <p:txBody>
            <a:bodyPr wrap="square" rtlCol="0">
              <a:spAutoFit/>
            </a:bodyPr>
            <a:lstStyle/>
            <a:p>
              <a:r>
                <a:rPr lang="sv-SE" sz="1400" dirty="0"/>
                <a:t>Roll:</a:t>
              </a:r>
            </a:p>
          </p:txBody>
        </p:sp>
      </p:grpSp>
    </p:spTree>
    <p:extLst>
      <p:ext uri="{BB962C8B-B14F-4D97-AF65-F5344CB8AC3E}">
        <p14:creationId xmlns:p14="http://schemas.microsoft.com/office/powerpoint/2010/main" val="15987757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 11">
            <a:extLst>
              <a:ext uri="{FF2B5EF4-FFF2-40B4-BE49-F238E27FC236}">
                <a16:creationId xmlns:a16="http://schemas.microsoft.com/office/drawing/2014/main" id="{039E6C4E-920B-62B4-B6B4-59095BFDA32B}"/>
              </a:ext>
            </a:extLst>
          </p:cNvPr>
          <p:cNvGrpSpPr/>
          <p:nvPr/>
        </p:nvGrpSpPr>
        <p:grpSpPr>
          <a:xfrm>
            <a:off x="0" y="0"/>
            <a:ext cx="12192000" cy="797720"/>
            <a:chOff x="0" y="0"/>
            <a:chExt cx="12192000" cy="797720"/>
          </a:xfrm>
        </p:grpSpPr>
        <p:grpSp>
          <p:nvGrpSpPr>
            <p:cNvPr id="13" name="Grupp 12">
              <a:extLst>
                <a:ext uri="{FF2B5EF4-FFF2-40B4-BE49-F238E27FC236}">
                  <a16:creationId xmlns:a16="http://schemas.microsoft.com/office/drawing/2014/main" id="{19DBB685-1EF0-DD50-53BE-C661F4EFD694}"/>
                </a:ext>
              </a:extLst>
            </p:cNvPr>
            <p:cNvGrpSpPr/>
            <p:nvPr/>
          </p:nvGrpSpPr>
          <p:grpSpPr>
            <a:xfrm>
              <a:off x="0" y="0"/>
              <a:ext cx="12192000" cy="797720"/>
              <a:chOff x="0" y="0"/>
              <a:chExt cx="12192000" cy="797720"/>
            </a:xfrm>
          </p:grpSpPr>
          <p:sp>
            <p:nvSpPr>
              <p:cNvPr id="23" name="Rectangle 3">
                <a:extLst>
                  <a:ext uri="{FF2B5EF4-FFF2-40B4-BE49-F238E27FC236}">
                    <a16:creationId xmlns:a16="http://schemas.microsoft.com/office/drawing/2014/main" id="{76D7E2C2-E4E6-D50B-13E3-0B5881B28D33}"/>
                  </a:ext>
                </a:extLst>
              </p:cNvPr>
              <p:cNvSpPr/>
              <p:nvPr/>
            </p:nvSpPr>
            <p:spPr>
              <a:xfrm flipV="1">
                <a:off x="0" y="0"/>
                <a:ext cx="12192000" cy="7977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4">
                <a:hlinkClick r:id="rId5" action="ppaction://hlinksldjump"/>
                <a:extLst>
                  <a:ext uri="{FF2B5EF4-FFF2-40B4-BE49-F238E27FC236}">
                    <a16:creationId xmlns:a16="http://schemas.microsoft.com/office/drawing/2014/main" id="{0869AC5A-8EEF-9F6D-A8E4-142D3C3E9568}"/>
                  </a:ext>
                </a:extLst>
              </p:cNvPr>
              <p:cNvSpPr/>
              <p:nvPr/>
            </p:nvSpPr>
            <p:spPr>
              <a:xfrm>
                <a:off x="246699" y="165023"/>
                <a:ext cx="467917" cy="4702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upp 24">
                <a:extLst>
                  <a:ext uri="{FF2B5EF4-FFF2-40B4-BE49-F238E27FC236}">
                    <a16:creationId xmlns:a16="http://schemas.microsoft.com/office/drawing/2014/main" id="{87344DD1-3011-F823-3880-8074AD1223CE}"/>
                  </a:ext>
                </a:extLst>
              </p:cNvPr>
              <p:cNvGrpSpPr/>
              <p:nvPr/>
            </p:nvGrpSpPr>
            <p:grpSpPr>
              <a:xfrm>
                <a:off x="10466092" y="160457"/>
                <a:ext cx="1586606" cy="467992"/>
                <a:chOff x="10466092" y="160457"/>
                <a:chExt cx="1586606" cy="467992"/>
              </a:xfrm>
            </p:grpSpPr>
            <p:sp>
              <p:nvSpPr>
                <p:cNvPr id="28" name="Rectangle: Rounded Corners 47">
                  <a:hlinkClick r:id="rId6" action="ppaction://hlinksldjump"/>
                  <a:extLst>
                    <a:ext uri="{FF2B5EF4-FFF2-40B4-BE49-F238E27FC236}">
                      <a16:creationId xmlns:a16="http://schemas.microsoft.com/office/drawing/2014/main" id="{2380519A-869D-FAC6-A4A6-9AEEE4B1BD1B}"/>
                    </a:ext>
                  </a:extLst>
                </p:cNvPr>
                <p:cNvSpPr/>
                <p:nvPr/>
              </p:nvSpPr>
              <p:spPr>
                <a:xfrm flipV="1">
                  <a:off x="10466092" y="160457"/>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6">
                  <a:hlinkClick r:id="rId6" action="ppaction://hlinksldjump"/>
                  <a:extLst>
                    <a:ext uri="{FF2B5EF4-FFF2-40B4-BE49-F238E27FC236}">
                      <a16:creationId xmlns:a16="http://schemas.microsoft.com/office/drawing/2014/main" id="{19306EFF-5B92-023B-CC81-F120A25EE2AC}"/>
                    </a:ext>
                  </a:extLst>
                </p:cNvPr>
                <p:cNvSpPr txBox="1"/>
                <p:nvPr/>
              </p:nvSpPr>
              <p:spPr>
                <a:xfrm>
                  <a:off x="10466092" y="214194"/>
                  <a:ext cx="1586605" cy="369332"/>
                </a:xfrm>
                <a:prstGeom prst="rect">
                  <a:avLst/>
                </a:prstGeom>
                <a:noFill/>
              </p:spPr>
              <p:txBody>
                <a:bodyPr wrap="square" rtlCol="0">
                  <a:spAutoFit/>
                </a:bodyPr>
                <a:lstStyle/>
                <a:p>
                  <a:pPr algn="ctr"/>
                  <a:r>
                    <a:rPr lang="sv-SE" dirty="0"/>
                    <a:t>Logga ut</a:t>
                  </a:r>
                  <a:endParaRPr lang="en-US" dirty="0"/>
                </a:p>
              </p:txBody>
            </p:sp>
          </p:grpSp>
          <p:sp>
            <p:nvSpPr>
              <p:cNvPr id="26" name="TextBox 14">
                <a:hlinkClick r:id="rId7" action="ppaction://hlinksldjump"/>
                <a:extLst>
                  <a:ext uri="{FF2B5EF4-FFF2-40B4-BE49-F238E27FC236}">
                    <a16:creationId xmlns:a16="http://schemas.microsoft.com/office/drawing/2014/main" id="{55D31BDD-B7BB-4236-C9B3-B5F4B067421A}"/>
                  </a:ext>
                </a:extLst>
              </p:cNvPr>
              <p:cNvSpPr txBox="1"/>
              <p:nvPr/>
            </p:nvSpPr>
            <p:spPr>
              <a:xfrm>
                <a:off x="848839" y="205155"/>
                <a:ext cx="1857822" cy="369332"/>
              </a:xfrm>
              <a:prstGeom prst="rect">
                <a:avLst/>
              </a:prstGeom>
              <a:noFill/>
            </p:spPr>
            <p:txBody>
              <a:bodyPr wrap="square" rtlCol="0">
                <a:spAutoFit/>
              </a:bodyPr>
              <a:lstStyle/>
              <a:p>
                <a:pPr algn="ctr"/>
                <a:r>
                  <a:rPr lang="sv-SE" dirty="0"/>
                  <a:t>Om Spelet</a:t>
                </a:r>
                <a:endParaRPr lang="en-US" dirty="0"/>
              </a:p>
            </p:txBody>
          </p:sp>
          <p:sp>
            <p:nvSpPr>
              <p:cNvPr id="27" name="TextBox 16">
                <a:hlinkClick r:id="rId8" action="ppaction://hlinksldjump"/>
                <a:extLst>
                  <a:ext uri="{FF2B5EF4-FFF2-40B4-BE49-F238E27FC236}">
                    <a16:creationId xmlns:a16="http://schemas.microsoft.com/office/drawing/2014/main" id="{839B0D06-BBA7-F88D-6D84-3F434BA119AC}"/>
                  </a:ext>
                </a:extLst>
              </p:cNvPr>
              <p:cNvSpPr txBox="1"/>
              <p:nvPr/>
            </p:nvSpPr>
            <p:spPr>
              <a:xfrm>
                <a:off x="2859222" y="201464"/>
                <a:ext cx="1857822" cy="369332"/>
              </a:xfrm>
              <a:prstGeom prst="rect">
                <a:avLst/>
              </a:prstGeom>
              <a:noFill/>
            </p:spPr>
            <p:txBody>
              <a:bodyPr wrap="square" rtlCol="0">
                <a:spAutoFit/>
              </a:bodyPr>
              <a:lstStyle/>
              <a:p>
                <a:pPr algn="ctr"/>
                <a:r>
                  <a:rPr lang="sv-SE" dirty="0"/>
                  <a:t>Hur man spelar</a:t>
                </a:r>
                <a:endParaRPr lang="en-US" dirty="0"/>
              </a:p>
            </p:txBody>
          </p:sp>
        </p:grpSp>
        <p:grpSp>
          <p:nvGrpSpPr>
            <p:cNvPr id="14" name="Grupp 13">
              <a:extLst>
                <a:ext uri="{FF2B5EF4-FFF2-40B4-BE49-F238E27FC236}">
                  <a16:creationId xmlns:a16="http://schemas.microsoft.com/office/drawing/2014/main" id="{CFC85527-D1B8-5640-CF25-61B9F61654AF}"/>
                </a:ext>
              </a:extLst>
            </p:cNvPr>
            <p:cNvGrpSpPr/>
            <p:nvPr/>
          </p:nvGrpSpPr>
          <p:grpSpPr>
            <a:xfrm>
              <a:off x="848839" y="153588"/>
              <a:ext cx="1857822" cy="467992"/>
              <a:chOff x="3144659" y="166016"/>
              <a:chExt cx="1857822" cy="467992"/>
            </a:xfrm>
          </p:grpSpPr>
          <p:sp>
            <p:nvSpPr>
              <p:cNvPr id="21" name="Rectangle: Rounded Corners 47">
                <a:hlinkClick r:id="rId9" action="ppaction://hlinksldjump"/>
                <a:extLst>
                  <a:ext uri="{FF2B5EF4-FFF2-40B4-BE49-F238E27FC236}">
                    <a16:creationId xmlns:a16="http://schemas.microsoft.com/office/drawing/2014/main" id="{DC950C7B-4AB4-E6C4-ACDC-201056EC8667}"/>
                  </a:ext>
                </a:extLst>
              </p:cNvPr>
              <p:cNvSpPr/>
              <p:nvPr/>
            </p:nvSpPr>
            <p:spPr>
              <a:xfrm flipV="1">
                <a:off x="3280267" y="166016"/>
                <a:ext cx="1586606"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14">
                <a:hlinkClick r:id="rId9" action="ppaction://hlinksldjump"/>
                <a:extLst>
                  <a:ext uri="{FF2B5EF4-FFF2-40B4-BE49-F238E27FC236}">
                    <a16:creationId xmlns:a16="http://schemas.microsoft.com/office/drawing/2014/main" id="{151F071D-8C8B-A6F0-919C-50C36B5E7E20}"/>
                  </a:ext>
                </a:extLst>
              </p:cNvPr>
              <p:cNvSpPr txBox="1"/>
              <p:nvPr/>
            </p:nvSpPr>
            <p:spPr>
              <a:xfrm>
                <a:off x="3144659" y="217583"/>
                <a:ext cx="1857822" cy="369332"/>
              </a:xfrm>
              <a:prstGeom prst="rect">
                <a:avLst/>
              </a:prstGeom>
              <a:noFill/>
            </p:spPr>
            <p:txBody>
              <a:bodyPr wrap="square" rtlCol="0">
                <a:spAutoFit/>
              </a:bodyPr>
              <a:lstStyle/>
              <a:p>
                <a:pPr algn="ctr"/>
                <a:r>
                  <a:rPr lang="sv-SE" dirty="0"/>
                  <a:t>Mitt lag</a:t>
                </a:r>
                <a:endParaRPr lang="en-US" dirty="0"/>
              </a:p>
            </p:txBody>
          </p:sp>
        </p:grpSp>
        <p:grpSp>
          <p:nvGrpSpPr>
            <p:cNvPr id="15" name="Grupp 14">
              <a:extLst>
                <a:ext uri="{FF2B5EF4-FFF2-40B4-BE49-F238E27FC236}">
                  <a16:creationId xmlns:a16="http://schemas.microsoft.com/office/drawing/2014/main" id="{F6699D71-9168-C4E6-8C11-038AE93D1F32}"/>
                </a:ext>
              </a:extLst>
            </p:cNvPr>
            <p:cNvGrpSpPr/>
            <p:nvPr/>
          </p:nvGrpSpPr>
          <p:grpSpPr>
            <a:xfrm>
              <a:off x="2821423" y="152615"/>
              <a:ext cx="1911203" cy="470296"/>
              <a:chOff x="988141" y="165023"/>
              <a:chExt cx="1911203" cy="470296"/>
            </a:xfrm>
          </p:grpSpPr>
          <p:sp>
            <p:nvSpPr>
              <p:cNvPr id="19" name="Rectangle: Rounded Corners 45">
                <a:hlinkClick r:id="rId10" action="ppaction://hlinksldjump"/>
                <a:extLst>
                  <a:ext uri="{FF2B5EF4-FFF2-40B4-BE49-F238E27FC236}">
                    <a16:creationId xmlns:a16="http://schemas.microsoft.com/office/drawing/2014/main" id="{2B7B5DBE-3DA1-7CF0-9BA8-43D2951EFE7C}"/>
                  </a:ext>
                </a:extLst>
              </p:cNvPr>
              <p:cNvSpPr/>
              <p:nvPr/>
            </p:nvSpPr>
            <p:spPr>
              <a:xfrm flipV="1">
                <a:off x="988141" y="165023"/>
                <a:ext cx="1911203" cy="470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6">
                <a:hlinkClick r:id="rId10" action="ppaction://hlinksldjump"/>
                <a:extLst>
                  <a:ext uri="{FF2B5EF4-FFF2-40B4-BE49-F238E27FC236}">
                    <a16:creationId xmlns:a16="http://schemas.microsoft.com/office/drawing/2014/main" id="{8CE5797F-AA35-9C69-3170-40C004A6EB49}"/>
                  </a:ext>
                </a:extLst>
              </p:cNvPr>
              <p:cNvSpPr txBox="1"/>
              <p:nvPr/>
            </p:nvSpPr>
            <p:spPr>
              <a:xfrm>
                <a:off x="1025940" y="213872"/>
                <a:ext cx="1857822" cy="369332"/>
              </a:xfrm>
              <a:prstGeom prst="rect">
                <a:avLst/>
              </a:prstGeom>
              <a:noFill/>
            </p:spPr>
            <p:txBody>
              <a:bodyPr wrap="square" rtlCol="0">
                <a:spAutoFit/>
              </a:bodyPr>
              <a:lstStyle/>
              <a:p>
                <a:pPr algn="ctr"/>
                <a:r>
                  <a:rPr lang="sv-SE" dirty="0"/>
                  <a:t>Hantera spelare</a:t>
                </a:r>
                <a:endParaRPr lang="en-US" dirty="0"/>
              </a:p>
            </p:txBody>
          </p:sp>
        </p:grpSp>
        <p:sp>
          <p:nvSpPr>
            <p:cNvPr id="17" name="Rectangle: Rounded Corners 47">
              <a:hlinkClick r:id="rId11" action="ppaction://hlinksldjump"/>
              <a:extLst>
                <a:ext uri="{FF2B5EF4-FFF2-40B4-BE49-F238E27FC236}">
                  <a16:creationId xmlns:a16="http://schemas.microsoft.com/office/drawing/2014/main" id="{07D2EAF4-CB2E-76A8-4F2B-ECDDE3E9F986}"/>
                </a:ext>
              </a:extLst>
            </p:cNvPr>
            <p:cNvSpPr/>
            <p:nvPr/>
          </p:nvSpPr>
          <p:spPr>
            <a:xfrm rot="10800000" flipV="1">
              <a:off x="4982996" y="153588"/>
              <a:ext cx="1586606" cy="467992"/>
            </a:xfrm>
            <a:prstGeom prst="roundRect">
              <a:avLst/>
            </a:prstGeom>
            <a:solidFill>
              <a:schemeClr val="bg1"/>
            </a:solidFill>
            <a:ln>
              <a:solidFill>
                <a:schemeClr val="tx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Marknaden</a:t>
              </a:r>
              <a:endParaRPr lang="en-US" dirty="0">
                <a:solidFill>
                  <a:schemeClr val="tx1"/>
                </a:solidFill>
              </a:endParaRPr>
            </a:p>
          </p:txBody>
        </p:sp>
      </p:grpSp>
      <p:sp>
        <p:nvSpPr>
          <p:cNvPr id="30" name="Rectangle 17">
            <a:extLst>
              <a:ext uri="{FF2B5EF4-FFF2-40B4-BE49-F238E27FC236}">
                <a16:creationId xmlns:a16="http://schemas.microsoft.com/office/drawing/2014/main" id="{5AC542E4-4B71-053C-750E-EE951D93DB47}"/>
              </a:ext>
            </a:extLst>
          </p:cNvPr>
          <p:cNvSpPr/>
          <p:nvPr/>
        </p:nvSpPr>
        <p:spPr>
          <a:xfrm>
            <a:off x="-1" y="788906"/>
            <a:ext cx="12192001" cy="6069093"/>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ruta 30">
            <a:extLst>
              <a:ext uri="{FF2B5EF4-FFF2-40B4-BE49-F238E27FC236}">
                <a16:creationId xmlns:a16="http://schemas.microsoft.com/office/drawing/2014/main" id="{25037D0D-4EC0-A80A-DB95-C0AD8ACFF993}"/>
              </a:ext>
            </a:extLst>
          </p:cNvPr>
          <p:cNvSpPr txBox="1"/>
          <p:nvPr/>
        </p:nvSpPr>
        <p:spPr>
          <a:xfrm>
            <a:off x="7505701" y="221691"/>
            <a:ext cx="2821090" cy="369332"/>
          </a:xfrm>
          <a:prstGeom prst="rect">
            <a:avLst/>
          </a:prstGeom>
          <a:noFill/>
        </p:spPr>
        <p:txBody>
          <a:bodyPr wrap="square" rtlCol="0">
            <a:spAutoFit/>
          </a:bodyPr>
          <a:lstStyle/>
          <a:p>
            <a:pPr algn="r"/>
            <a:r>
              <a:rPr lang="en-US" dirty="0" err="1">
                <a:solidFill>
                  <a:schemeClr val="bg1"/>
                </a:solidFill>
              </a:rPr>
              <a:t>xxxxxxxx</a:t>
            </a:r>
            <a:r>
              <a:rPr lang="en-US" dirty="0">
                <a:solidFill>
                  <a:schemeClr val="bg1"/>
                </a:solidFill>
              </a:rPr>
              <a:t> OE</a:t>
            </a:r>
            <a:endParaRPr lang="sv-SE" dirty="0">
              <a:solidFill>
                <a:schemeClr val="bg1"/>
              </a:solidFill>
            </a:endParaRPr>
          </a:p>
        </p:txBody>
      </p:sp>
      <p:grpSp>
        <p:nvGrpSpPr>
          <p:cNvPr id="103" name="Grupp 102">
            <a:extLst>
              <a:ext uri="{FF2B5EF4-FFF2-40B4-BE49-F238E27FC236}">
                <a16:creationId xmlns:a16="http://schemas.microsoft.com/office/drawing/2014/main" id="{B9C4DE73-F1F9-1A0F-A168-C896E5C88F3F}"/>
              </a:ext>
            </a:extLst>
          </p:cNvPr>
          <p:cNvGrpSpPr/>
          <p:nvPr/>
        </p:nvGrpSpPr>
        <p:grpSpPr>
          <a:xfrm>
            <a:off x="186267" y="804673"/>
            <a:ext cx="11819466" cy="6053327"/>
            <a:chOff x="186267" y="804673"/>
            <a:chExt cx="11819466" cy="6053327"/>
          </a:xfrm>
        </p:grpSpPr>
        <p:grpSp>
          <p:nvGrpSpPr>
            <p:cNvPr id="104" name="Grupp 103">
              <a:extLst>
                <a:ext uri="{FF2B5EF4-FFF2-40B4-BE49-F238E27FC236}">
                  <a16:creationId xmlns:a16="http://schemas.microsoft.com/office/drawing/2014/main" id="{C6ADC6A0-54A4-2058-B4E3-12F0C9D90F26}"/>
                </a:ext>
              </a:extLst>
            </p:cNvPr>
            <p:cNvGrpSpPr/>
            <p:nvPr/>
          </p:nvGrpSpPr>
          <p:grpSpPr>
            <a:xfrm>
              <a:off x="186267" y="834108"/>
              <a:ext cx="11819466" cy="6023892"/>
              <a:chOff x="186267" y="834108"/>
              <a:chExt cx="11819466" cy="6023892"/>
            </a:xfrm>
          </p:grpSpPr>
          <p:grpSp>
            <p:nvGrpSpPr>
              <p:cNvPr id="110" name="Grupp 109">
                <a:extLst>
                  <a:ext uri="{FF2B5EF4-FFF2-40B4-BE49-F238E27FC236}">
                    <a16:creationId xmlns:a16="http://schemas.microsoft.com/office/drawing/2014/main" id="{6EF22C1E-C437-F185-90F4-487135C25FB9}"/>
                  </a:ext>
                </a:extLst>
              </p:cNvPr>
              <p:cNvGrpSpPr/>
              <p:nvPr/>
            </p:nvGrpSpPr>
            <p:grpSpPr>
              <a:xfrm>
                <a:off x="7505700" y="834108"/>
                <a:ext cx="4500033" cy="6023892"/>
                <a:chOff x="7505700" y="834108"/>
                <a:chExt cx="4500033" cy="6023892"/>
              </a:xfrm>
            </p:grpSpPr>
            <p:grpSp>
              <p:nvGrpSpPr>
                <p:cNvPr id="138" name="DropdownBox">
                  <a:extLst>
                    <a:ext uri="{FF2B5EF4-FFF2-40B4-BE49-F238E27FC236}">
                      <a16:creationId xmlns:a16="http://schemas.microsoft.com/office/drawing/2014/main" id="{F27B8E93-63F0-EDE5-9168-C1467BAE3663}"/>
                    </a:ext>
                  </a:extLst>
                </p:cNvPr>
                <p:cNvGrpSpPr/>
                <p:nvPr>
                  <p:custDataLst>
                    <p:custData r:id="rId1"/>
                  </p:custDataLst>
                </p:nvPr>
              </p:nvGrpSpPr>
              <p:grpSpPr>
                <a:xfrm>
                  <a:off x="8016691" y="834108"/>
                  <a:ext cx="1097652" cy="228600"/>
                  <a:chOff x="4524191" y="3319431"/>
                  <a:chExt cx="1097652" cy="228600"/>
                </a:xfrm>
              </p:grpSpPr>
              <p:sp>
                <p:nvSpPr>
                  <p:cNvPr id="177" name="Content">
                    <a:extLst>
                      <a:ext uri="{FF2B5EF4-FFF2-40B4-BE49-F238E27FC236}">
                        <a16:creationId xmlns:a16="http://schemas.microsoft.com/office/drawing/2014/main" id="{5DA17624-CF55-FBCD-D67B-6B988407EC88}"/>
                      </a:ext>
                    </a:extLst>
                  </p:cNvPr>
                  <p:cNvSpPr/>
                  <p:nvPr/>
                </p:nvSpPr>
                <p:spPr>
                  <a:xfrm>
                    <a:off x="4524191" y="3319431"/>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Center</a:t>
                    </a:r>
                  </a:p>
                </p:txBody>
              </p:sp>
              <p:sp>
                <p:nvSpPr>
                  <p:cNvPr id="178" name="DownArrow">
                    <a:extLst>
                      <a:ext uri="{FF2B5EF4-FFF2-40B4-BE49-F238E27FC236}">
                        <a16:creationId xmlns:a16="http://schemas.microsoft.com/office/drawing/2014/main" id="{4FC4B17B-62B8-9B2D-ABD4-460E58870F12}"/>
                      </a:ext>
                    </a:extLst>
                  </p:cNvPr>
                  <p:cNvSpPr>
                    <a:spLocks noChangeAspect="1"/>
                  </p:cNvSpPr>
                  <p:nvPr/>
                </p:nvSpPr>
                <p:spPr>
                  <a:xfrm rot="10800000">
                    <a:off x="5493992" y="3431211"/>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139" name="Grupp 138">
                  <a:extLst>
                    <a:ext uri="{FF2B5EF4-FFF2-40B4-BE49-F238E27FC236}">
                      <a16:creationId xmlns:a16="http://schemas.microsoft.com/office/drawing/2014/main" id="{85B38685-FC99-6FA9-D8BE-B4678B5C22D3}"/>
                    </a:ext>
                  </a:extLst>
                </p:cNvPr>
                <p:cNvGrpSpPr/>
                <p:nvPr/>
              </p:nvGrpSpPr>
              <p:grpSpPr>
                <a:xfrm>
                  <a:off x="7505700" y="1120525"/>
                  <a:ext cx="4500033" cy="5737475"/>
                  <a:chOff x="7505700" y="1120525"/>
                  <a:chExt cx="4500033" cy="5737475"/>
                </a:xfrm>
              </p:grpSpPr>
              <p:sp>
                <p:nvSpPr>
                  <p:cNvPr id="140" name="Rektangel 139">
                    <a:extLst>
                      <a:ext uri="{FF2B5EF4-FFF2-40B4-BE49-F238E27FC236}">
                        <a16:creationId xmlns:a16="http://schemas.microsoft.com/office/drawing/2014/main" id="{6E97DF55-06D7-6377-F6A8-B9EA05A4C395}"/>
                      </a:ext>
                    </a:extLst>
                  </p:cNvPr>
                  <p:cNvSpPr/>
                  <p:nvPr/>
                </p:nvSpPr>
                <p:spPr>
                  <a:xfrm>
                    <a:off x="7505700" y="1120525"/>
                    <a:ext cx="4500033" cy="553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nvGrpSpPr>
                  <p:cNvPr id="141" name="Grupp 140">
                    <a:extLst>
                      <a:ext uri="{FF2B5EF4-FFF2-40B4-BE49-F238E27FC236}">
                        <a16:creationId xmlns:a16="http://schemas.microsoft.com/office/drawing/2014/main" id="{23774D80-37A0-D7D7-1D1C-55ADB2C73C66}"/>
                      </a:ext>
                    </a:extLst>
                  </p:cNvPr>
                  <p:cNvGrpSpPr/>
                  <p:nvPr/>
                </p:nvGrpSpPr>
                <p:grpSpPr>
                  <a:xfrm>
                    <a:off x="7898166" y="1277857"/>
                    <a:ext cx="3923416" cy="423431"/>
                    <a:chOff x="7612342" y="1226329"/>
                    <a:chExt cx="2853750" cy="423431"/>
                  </a:xfrm>
                </p:grpSpPr>
                <p:sp>
                  <p:nvSpPr>
                    <p:cNvPr id="175" name="Rektangel 174">
                      <a:extLst>
                        <a:ext uri="{FF2B5EF4-FFF2-40B4-BE49-F238E27FC236}">
                          <a16:creationId xmlns:a16="http://schemas.microsoft.com/office/drawing/2014/main" id="{EE56769E-D963-31C4-BA7F-E3B2BBD03A8D}"/>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6" name="textruta 175">
                      <a:extLst>
                        <a:ext uri="{FF2B5EF4-FFF2-40B4-BE49-F238E27FC236}">
                          <a16:creationId xmlns:a16="http://schemas.microsoft.com/office/drawing/2014/main" id="{32B34A47-C9F4-E547-0C00-5F6BBF6F52EB}"/>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42" name="Grupp 141">
                    <a:extLst>
                      <a:ext uri="{FF2B5EF4-FFF2-40B4-BE49-F238E27FC236}">
                        <a16:creationId xmlns:a16="http://schemas.microsoft.com/office/drawing/2014/main" id="{4E5542E8-C4A7-0D35-4202-ECE873515180}"/>
                      </a:ext>
                    </a:extLst>
                  </p:cNvPr>
                  <p:cNvGrpSpPr/>
                  <p:nvPr/>
                </p:nvGrpSpPr>
                <p:grpSpPr>
                  <a:xfrm>
                    <a:off x="7908587" y="1842279"/>
                    <a:ext cx="3923416" cy="423431"/>
                    <a:chOff x="7612342" y="1226329"/>
                    <a:chExt cx="2853750" cy="423431"/>
                  </a:xfrm>
                </p:grpSpPr>
                <p:sp>
                  <p:nvSpPr>
                    <p:cNvPr id="173" name="Rektangel 172">
                      <a:extLst>
                        <a:ext uri="{FF2B5EF4-FFF2-40B4-BE49-F238E27FC236}">
                          <a16:creationId xmlns:a16="http://schemas.microsoft.com/office/drawing/2014/main" id="{2FEE468E-BFE6-6282-52C2-1B94DCD55E14}"/>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4" name="textruta 173">
                      <a:extLst>
                        <a:ext uri="{FF2B5EF4-FFF2-40B4-BE49-F238E27FC236}">
                          <a16:creationId xmlns:a16="http://schemas.microsoft.com/office/drawing/2014/main" id="{428B88EB-255F-DFF7-8283-83284E748D4E}"/>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43" name="Grupp 142">
                    <a:extLst>
                      <a:ext uri="{FF2B5EF4-FFF2-40B4-BE49-F238E27FC236}">
                        <a16:creationId xmlns:a16="http://schemas.microsoft.com/office/drawing/2014/main" id="{DC37C1C7-1EC2-AB34-818E-B4A53B3F7F04}"/>
                      </a:ext>
                    </a:extLst>
                  </p:cNvPr>
                  <p:cNvGrpSpPr/>
                  <p:nvPr/>
                </p:nvGrpSpPr>
                <p:grpSpPr>
                  <a:xfrm>
                    <a:off x="7884228" y="2402056"/>
                    <a:ext cx="3923416" cy="423431"/>
                    <a:chOff x="7612342" y="1226329"/>
                    <a:chExt cx="2853750" cy="423431"/>
                  </a:xfrm>
                </p:grpSpPr>
                <p:sp>
                  <p:nvSpPr>
                    <p:cNvPr id="171" name="Rektangel 170">
                      <a:extLst>
                        <a:ext uri="{FF2B5EF4-FFF2-40B4-BE49-F238E27FC236}">
                          <a16:creationId xmlns:a16="http://schemas.microsoft.com/office/drawing/2014/main" id="{154FC23F-D7D2-4690-CE0F-56EBAE2234C0}"/>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2" name="textruta 171">
                      <a:extLst>
                        <a:ext uri="{FF2B5EF4-FFF2-40B4-BE49-F238E27FC236}">
                          <a16:creationId xmlns:a16="http://schemas.microsoft.com/office/drawing/2014/main" id="{4952A26F-C316-FD7C-AAA0-03029BEA17AC}"/>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44" name="Grupp 143">
                    <a:extLst>
                      <a:ext uri="{FF2B5EF4-FFF2-40B4-BE49-F238E27FC236}">
                        <a16:creationId xmlns:a16="http://schemas.microsoft.com/office/drawing/2014/main" id="{BA04ECFA-DAAA-D731-ADDB-B734332D0A60}"/>
                      </a:ext>
                    </a:extLst>
                  </p:cNvPr>
                  <p:cNvGrpSpPr/>
                  <p:nvPr/>
                </p:nvGrpSpPr>
                <p:grpSpPr>
                  <a:xfrm>
                    <a:off x="7894649" y="2966478"/>
                    <a:ext cx="3923416" cy="423431"/>
                    <a:chOff x="7612342" y="1226329"/>
                    <a:chExt cx="2853750" cy="423431"/>
                  </a:xfrm>
                </p:grpSpPr>
                <p:sp>
                  <p:nvSpPr>
                    <p:cNvPr id="169" name="Rektangel 168">
                      <a:extLst>
                        <a:ext uri="{FF2B5EF4-FFF2-40B4-BE49-F238E27FC236}">
                          <a16:creationId xmlns:a16="http://schemas.microsoft.com/office/drawing/2014/main" id="{91A5A539-9F42-F244-449F-2A75E4DEA052}"/>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0" name="textruta 169">
                      <a:extLst>
                        <a:ext uri="{FF2B5EF4-FFF2-40B4-BE49-F238E27FC236}">
                          <a16:creationId xmlns:a16="http://schemas.microsoft.com/office/drawing/2014/main" id="{63533A23-9D88-1DF5-DB05-E941F0921C1A}"/>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45" name="Grupp 144">
                    <a:extLst>
                      <a:ext uri="{FF2B5EF4-FFF2-40B4-BE49-F238E27FC236}">
                        <a16:creationId xmlns:a16="http://schemas.microsoft.com/office/drawing/2014/main" id="{82E3D7DF-FCA6-E048-6FF7-8147BEDD6C41}"/>
                      </a:ext>
                    </a:extLst>
                  </p:cNvPr>
                  <p:cNvGrpSpPr/>
                  <p:nvPr/>
                </p:nvGrpSpPr>
                <p:grpSpPr>
                  <a:xfrm>
                    <a:off x="7884228" y="3529280"/>
                    <a:ext cx="3923416" cy="423431"/>
                    <a:chOff x="7612342" y="1226329"/>
                    <a:chExt cx="2853750" cy="423431"/>
                  </a:xfrm>
                </p:grpSpPr>
                <p:sp>
                  <p:nvSpPr>
                    <p:cNvPr id="167" name="Rektangel 166">
                      <a:extLst>
                        <a:ext uri="{FF2B5EF4-FFF2-40B4-BE49-F238E27FC236}">
                          <a16:creationId xmlns:a16="http://schemas.microsoft.com/office/drawing/2014/main" id="{82F2F132-C064-A3B6-CDAC-8EA0F9A6093F}"/>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8" name="textruta 167">
                      <a:extLst>
                        <a:ext uri="{FF2B5EF4-FFF2-40B4-BE49-F238E27FC236}">
                          <a16:creationId xmlns:a16="http://schemas.microsoft.com/office/drawing/2014/main" id="{40CC70DA-9CB7-627A-2E82-B259E9AA2330}"/>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46" name="Grupp 145">
                    <a:extLst>
                      <a:ext uri="{FF2B5EF4-FFF2-40B4-BE49-F238E27FC236}">
                        <a16:creationId xmlns:a16="http://schemas.microsoft.com/office/drawing/2014/main" id="{53FF0ED5-B82A-9BCA-245B-F0D62B49F368}"/>
                      </a:ext>
                    </a:extLst>
                  </p:cNvPr>
                  <p:cNvGrpSpPr/>
                  <p:nvPr/>
                </p:nvGrpSpPr>
                <p:grpSpPr>
                  <a:xfrm>
                    <a:off x="7894649" y="4093702"/>
                    <a:ext cx="3923416" cy="423431"/>
                    <a:chOff x="7612342" y="1226329"/>
                    <a:chExt cx="2853750" cy="423431"/>
                  </a:xfrm>
                </p:grpSpPr>
                <p:sp>
                  <p:nvSpPr>
                    <p:cNvPr id="165" name="Rektangel 164">
                      <a:extLst>
                        <a:ext uri="{FF2B5EF4-FFF2-40B4-BE49-F238E27FC236}">
                          <a16:creationId xmlns:a16="http://schemas.microsoft.com/office/drawing/2014/main" id="{9467BE4C-87B5-4B85-4179-08C5AED079B2}"/>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6" name="textruta 165">
                      <a:extLst>
                        <a:ext uri="{FF2B5EF4-FFF2-40B4-BE49-F238E27FC236}">
                          <a16:creationId xmlns:a16="http://schemas.microsoft.com/office/drawing/2014/main" id="{BC031632-D86F-3EB4-361C-423DA5EC919A}"/>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47" name="Grupp 146">
                    <a:extLst>
                      <a:ext uri="{FF2B5EF4-FFF2-40B4-BE49-F238E27FC236}">
                        <a16:creationId xmlns:a16="http://schemas.microsoft.com/office/drawing/2014/main" id="{0D89E3FF-0276-A4D4-9992-3430F63CF8EA}"/>
                      </a:ext>
                    </a:extLst>
                  </p:cNvPr>
                  <p:cNvGrpSpPr/>
                  <p:nvPr/>
                </p:nvGrpSpPr>
                <p:grpSpPr>
                  <a:xfrm>
                    <a:off x="7870290" y="4653725"/>
                    <a:ext cx="3923416" cy="423431"/>
                    <a:chOff x="7612342" y="1226329"/>
                    <a:chExt cx="2853750" cy="423431"/>
                  </a:xfrm>
                </p:grpSpPr>
                <p:sp>
                  <p:nvSpPr>
                    <p:cNvPr id="163" name="Rektangel 162">
                      <a:extLst>
                        <a:ext uri="{FF2B5EF4-FFF2-40B4-BE49-F238E27FC236}">
                          <a16:creationId xmlns:a16="http://schemas.microsoft.com/office/drawing/2014/main" id="{A62A88B7-9929-495F-FFC8-EA9EB7642FED}"/>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4" name="textruta 163">
                      <a:extLst>
                        <a:ext uri="{FF2B5EF4-FFF2-40B4-BE49-F238E27FC236}">
                          <a16:creationId xmlns:a16="http://schemas.microsoft.com/office/drawing/2014/main" id="{BCAF6874-B0FE-E830-CEC1-1713EAAE0F1E}"/>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48" name="Grupp 147">
                    <a:extLst>
                      <a:ext uri="{FF2B5EF4-FFF2-40B4-BE49-F238E27FC236}">
                        <a16:creationId xmlns:a16="http://schemas.microsoft.com/office/drawing/2014/main" id="{95E0AC6D-2E73-67AE-D9B3-E8C37D983D6A}"/>
                      </a:ext>
                    </a:extLst>
                  </p:cNvPr>
                  <p:cNvGrpSpPr/>
                  <p:nvPr/>
                </p:nvGrpSpPr>
                <p:grpSpPr>
                  <a:xfrm>
                    <a:off x="7880711" y="5218147"/>
                    <a:ext cx="3923416" cy="423431"/>
                    <a:chOff x="7612342" y="1226329"/>
                    <a:chExt cx="2853750" cy="423431"/>
                  </a:xfrm>
                </p:grpSpPr>
                <p:sp>
                  <p:nvSpPr>
                    <p:cNvPr id="161" name="Rektangel 160">
                      <a:extLst>
                        <a:ext uri="{FF2B5EF4-FFF2-40B4-BE49-F238E27FC236}">
                          <a16:creationId xmlns:a16="http://schemas.microsoft.com/office/drawing/2014/main" id="{55305282-FB77-7989-AC11-B4F37BDABAB4}"/>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2" name="textruta 161">
                      <a:extLst>
                        <a:ext uri="{FF2B5EF4-FFF2-40B4-BE49-F238E27FC236}">
                          <a16:creationId xmlns:a16="http://schemas.microsoft.com/office/drawing/2014/main" id="{56662EC2-56DB-16DF-F569-737A11D9EC1C}"/>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49" name="Grupp 148">
                    <a:extLst>
                      <a:ext uri="{FF2B5EF4-FFF2-40B4-BE49-F238E27FC236}">
                        <a16:creationId xmlns:a16="http://schemas.microsoft.com/office/drawing/2014/main" id="{228C64BD-7009-9F2A-C1EC-91E905DA2DC6}"/>
                      </a:ext>
                    </a:extLst>
                  </p:cNvPr>
                  <p:cNvGrpSpPr/>
                  <p:nvPr/>
                </p:nvGrpSpPr>
                <p:grpSpPr>
                  <a:xfrm>
                    <a:off x="7870290" y="5780949"/>
                    <a:ext cx="3923416" cy="423431"/>
                    <a:chOff x="7612342" y="1226329"/>
                    <a:chExt cx="2853750" cy="423431"/>
                  </a:xfrm>
                </p:grpSpPr>
                <p:sp>
                  <p:nvSpPr>
                    <p:cNvPr id="159" name="Rektangel 158">
                      <a:extLst>
                        <a:ext uri="{FF2B5EF4-FFF2-40B4-BE49-F238E27FC236}">
                          <a16:creationId xmlns:a16="http://schemas.microsoft.com/office/drawing/2014/main" id="{614EF15B-987E-2CFD-DD07-9EB062D2F10A}"/>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0" name="textruta 159">
                      <a:extLst>
                        <a:ext uri="{FF2B5EF4-FFF2-40B4-BE49-F238E27FC236}">
                          <a16:creationId xmlns:a16="http://schemas.microsoft.com/office/drawing/2014/main" id="{B982425A-F9E8-12B8-5250-CBE36FE31B8B}"/>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grpSp>
                <p:nvGrpSpPr>
                  <p:cNvPr id="150" name="Grupp 149">
                    <a:extLst>
                      <a:ext uri="{FF2B5EF4-FFF2-40B4-BE49-F238E27FC236}">
                        <a16:creationId xmlns:a16="http://schemas.microsoft.com/office/drawing/2014/main" id="{7D8C8F2E-D422-267C-C074-B57DB872D14D}"/>
                      </a:ext>
                    </a:extLst>
                  </p:cNvPr>
                  <p:cNvGrpSpPr/>
                  <p:nvPr/>
                </p:nvGrpSpPr>
                <p:grpSpPr>
                  <a:xfrm>
                    <a:off x="7880711" y="6345371"/>
                    <a:ext cx="3923416" cy="423431"/>
                    <a:chOff x="7612342" y="1226329"/>
                    <a:chExt cx="2853750" cy="423431"/>
                  </a:xfrm>
                </p:grpSpPr>
                <p:sp>
                  <p:nvSpPr>
                    <p:cNvPr id="157" name="Rektangel 156">
                      <a:extLst>
                        <a:ext uri="{FF2B5EF4-FFF2-40B4-BE49-F238E27FC236}">
                          <a16:creationId xmlns:a16="http://schemas.microsoft.com/office/drawing/2014/main" id="{CD70DB3E-821D-9CAF-32B8-3521E36C1284}"/>
                        </a:ext>
                      </a:extLst>
                    </p:cNvPr>
                    <p:cNvSpPr/>
                    <p:nvPr/>
                  </p:nvSpPr>
                  <p:spPr>
                    <a:xfrm>
                      <a:off x="7612342" y="1226329"/>
                      <a:ext cx="2853750" cy="423431"/>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8" name="textruta 157">
                      <a:extLst>
                        <a:ext uri="{FF2B5EF4-FFF2-40B4-BE49-F238E27FC236}">
                          <a16:creationId xmlns:a16="http://schemas.microsoft.com/office/drawing/2014/main" id="{41096A44-DB66-5375-3995-30D34408D93E}"/>
                        </a:ext>
                      </a:extLst>
                    </p:cNvPr>
                    <p:cNvSpPr txBox="1"/>
                    <p:nvPr/>
                  </p:nvSpPr>
                  <p:spPr>
                    <a:xfrm>
                      <a:off x="7619540" y="1232689"/>
                      <a:ext cx="2844123" cy="369332"/>
                    </a:xfrm>
                    <a:prstGeom prst="rect">
                      <a:avLst/>
                    </a:prstGeom>
                    <a:noFill/>
                  </p:spPr>
                  <p:txBody>
                    <a:bodyPr wrap="square" rtlCol="0">
                      <a:spAutoFit/>
                    </a:bodyPr>
                    <a:lstStyle/>
                    <a:p>
                      <a:pPr algn="ctr"/>
                      <a:r>
                        <a:rPr lang="sv-SE" dirty="0"/>
                        <a:t>9 Filip Forsberg | C | 90 PE</a:t>
                      </a:r>
                    </a:p>
                  </p:txBody>
                </p:sp>
              </p:grpSp>
              <p:sp>
                <p:nvSpPr>
                  <p:cNvPr id="151" name="Rectangle 17">
                    <a:extLst>
                      <a:ext uri="{FF2B5EF4-FFF2-40B4-BE49-F238E27FC236}">
                        <a16:creationId xmlns:a16="http://schemas.microsoft.com/office/drawing/2014/main" id="{1BB2CD57-B759-8EBC-21F3-B15369A4B64B}"/>
                      </a:ext>
                    </a:extLst>
                  </p:cNvPr>
                  <p:cNvSpPr/>
                  <p:nvPr/>
                </p:nvSpPr>
                <p:spPr>
                  <a:xfrm>
                    <a:off x="7505700" y="6652844"/>
                    <a:ext cx="4500033" cy="20515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2" name="ScrollbarVertical">
                    <a:extLst>
                      <a:ext uri="{FF2B5EF4-FFF2-40B4-BE49-F238E27FC236}">
                        <a16:creationId xmlns:a16="http://schemas.microsoft.com/office/drawing/2014/main" id="{9A812B6D-BABC-E643-0A22-DF9D4F3FB7CC}"/>
                      </a:ext>
                    </a:extLst>
                  </p:cNvPr>
                  <p:cNvGrpSpPr/>
                  <p:nvPr>
                    <p:custDataLst>
                      <p:custData r:id="rId2"/>
                    </p:custDataLst>
                  </p:nvPr>
                </p:nvGrpSpPr>
                <p:grpSpPr>
                  <a:xfrm>
                    <a:off x="7618522" y="1275214"/>
                    <a:ext cx="147992" cy="5054825"/>
                    <a:chOff x="4496659" y="1543109"/>
                    <a:chExt cx="147992" cy="3562291"/>
                  </a:xfrm>
                </p:grpSpPr>
                <p:sp>
                  <p:nvSpPr>
                    <p:cNvPr id="153" name="Background">
                      <a:extLst>
                        <a:ext uri="{FF2B5EF4-FFF2-40B4-BE49-F238E27FC236}">
                          <a16:creationId xmlns:a16="http://schemas.microsoft.com/office/drawing/2014/main" id="{01264008-41A0-702F-383A-20E8EB3D9197}"/>
                        </a:ext>
                      </a:extLst>
                    </p:cNvPr>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154" name="Slider">
                      <a:extLst>
                        <a:ext uri="{FF2B5EF4-FFF2-40B4-BE49-F238E27FC236}">
                          <a16:creationId xmlns:a16="http://schemas.microsoft.com/office/drawing/2014/main" id="{70A4D2FF-914A-5DA9-FF39-7455E88E9657}"/>
                        </a:ext>
                      </a:extLst>
                    </p:cNvPr>
                    <p:cNvSpPr/>
                    <p:nvPr/>
                  </p:nvSpPr>
                  <p:spPr>
                    <a:xfrm>
                      <a:off x="4496659" y="1842087"/>
                      <a:ext cx="14799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155" name="UpArrow">
                      <a:extLst>
                        <a:ext uri="{FF2B5EF4-FFF2-40B4-BE49-F238E27FC236}">
                          <a16:creationId xmlns:a16="http://schemas.microsoft.com/office/drawing/2014/main" id="{93BCDF0B-B803-EBC6-3282-2C3A0D832FDE}"/>
                        </a:ext>
                      </a:extLst>
                    </p:cNvPr>
                    <p:cNvSpPr/>
                    <p:nvPr/>
                  </p:nvSpPr>
                  <p:spPr>
                    <a:xfrm>
                      <a:off x="4539207" y="1572223"/>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156" name="DownArrow">
                      <a:extLst>
                        <a:ext uri="{FF2B5EF4-FFF2-40B4-BE49-F238E27FC236}">
                          <a16:creationId xmlns:a16="http://schemas.microsoft.com/office/drawing/2014/main" id="{B10532E9-A2D8-9377-0A34-D5A9729CB691}"/>
                        </a:ext>
                      </a:extLst>
                    </p:cNvPr>
                    <p:cNvSpPr/>
                    <p:nvPr/>
                  </p:nvSpPr>
                  <p:spPr>
                    <a:xfrm rot="10800000">
                      <a:off x="4539207" y="5016340"/>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grpSp>
          <p:grpSp>
            <p:nvGrpSpPr>
              <p:cNvPr id="111" name="Grupp 110">
                <a:extLst>
                  <a:ext uri="{FF2B5EF4-FFF2-40B4-BE49-F238E27FC236}">
                    <a16:creationId xmlns:a16="http://schemas.microsoft.com/office/drawing/2014/main" id="{20AB9FCA-E025-7F15-A82B-5729D8DF9D08}"/>
                  </a:ext>
                </a:extLst>
              </p:cNvPr>
              <p:cNvGrpSpPr/>
              <p:nvPr/>
            </p:nvGrpSpPr>
            <p:grpSpPr>
              <a:xfrm>
                <a:off x="186267" y="1120525"/>
                <a:ext cx="7133166" cy="5532319"/>
                <a:chOff x="186267" y="1120525"/>
                <a:chExt cx="7133166" cy="5532319"/>
              </a:xfrm>
            </p:grpSpPr>
            <p:sp>
              <p:nvSpPr>
                <p:cNvPr id="112" name="Rektangel 111">
                  <a:extLst>
                    <a:ext uri="{FF2B5EF4-FFF2-40B4-BE49-F238E27FC236}">
                      <a16:creationId xmlns:a16="http://schemas.microsoft.com/office/drawing/2014/main" id="{EE73D64F-D092-12F5-75C4-5389051D8275}"/>
                    </a:ext>
                  </a:extLst>
                </p:cNvPr>
                <p:cNvSpPr/>
                <p:nvPr/>
              </p:nvSpPr>
              <p:spPr>
                <a:xfrm>
                  <a:off x="186267" y="1120525"/>
                  <a:ext cx="7133166" cy="553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3" name="textruta 112">
                  <a:extLst>
                    <a:ext uri="{FF2B5EF4-FFF2-40B4-BE49-F238E27FC236}">
                      <a16:creationId xmlns:a16="http://schemas.microsoft.com/office/drawing/2014/main" id="{49AE658A-A64A-B8DC-01B0-7B96F4BF2CA5}"/>
                    </a:ext>
                  </a:extLst>
                </p:cNvPr>
                <p:cNvSpPr txBox="1"/>
                <p:nvPr/>
              </p:nvSpPr>
              <p:spPr>
                <a:xfrm>
                  <a:off x="318959" y="1284217"/>
                  <a:ext cx="6867781" cy="369332"/>
                </a:xfrm>
                <a:prstGeom prst="rect">
                  <a:avLst/>
                </a:prstGeom>
                <a:noFill/>
              </p:spPr>
              <p:txBody>
                <a:bodyPr wrap="square" rtlCol="0">
                  <a:spAutoFit/>
                </a:bodyPr>
                <a:lstStyle/>
                <a:p>
                  <a:pPr algn="ctr"/>
                  <a:r>
                    <a:rPr lang="en-US" dirty="0"/>
                    <a:t>Selected Player</a:t>
                  </a:r>
                  <a:endParaRPr lang="sv-SE" dirty="0"/>
                </a:p>
              </p:txBody>
            </p:sp>
            <p:grpSp>
              <p:nvGrpSpPr>
                <p:cNvPr id="114" name="Grupp 113">
                  <a:extLst>
                    <a:ext uri="{FF2B5EF4-FFF2-40B4-BE49-F238E27FC236}">
                      <a16:creationId xmlns:a16="http://schemas.microsoft.com/office/drawing/2014/main" id="{72F34D4D-84BF-4D48-2A41-23E7CF5CA54A}"/>
                    </a:ext>
                  </a:extLst>
                </p:cNvPr>
                <p:cNvGrpSpPr/>
                <p:nvPr/>
              </p:nvGrpSpPr>
              <p:grpSpPr>
                <a:xfrm>
                  <a:off x="318959" y="1648438"/>
                  <a:ext cx="6867781" cy="1017602"/>
                  <a:chOff x="318959" y="1648438"/>
                  <a:chExt cx="6867781" cy="1017602"/>
                </a:xfrm>
              </p:grpSpPr>
              <p:sp>
                <p:nvSpPr>
                  <p:cNvPr id="132" name="Rektangel: rundade hörn 131">
                    <a:extLst>
                      <a:ext uri="{FF2B5EF4-FFF2-40B4-BE49-F238E27FC236}">
                        <a16:creationId xmlns:a16="http://schemas.microsoft.com/office/drawing/2014/main" id="{710C928D-D00C-6644-BE4C-B797AB21B7E8}"/>
                      </a:ext>
                    </a:extLst>
                  </p:cNvPr>
                  <p:cNvSpPr/>
                  <p:nvPr/>
                </p:nvSpPr>
                <p:spPr>
                  <a:xfrm>
                    <a:off x="318959" y="1675544"/>
                    <a:ext cx="6867781" cy="990496"/>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3" name="textruta 132">
                    <a:extLst>
                      <a:ext uri="{FF2B5EF4-FFF2-40B4-BE49-F238E27FC236}">
                        <a16:creationId xmlns:a16="http://schemas.microsoft.com/office/drawing/2014/main" id="{203091CF-5CF1-A7AF-CA69-FAF38F02C4A4}"/>
                      </a:ext>
                    </a:extLst>
                  </p:cNvPr>
                  <p:cNvSpPr txBox="1"/>
                  <p:nvPr/>
                </p:nvSpPr>
                <p:spPr>
                  <a:xfrm>
                    <a:off x="2990465" y="1648438"/>
                    <a:ext cx="1595336" cy="461665"/>
                  </a:xfrm>
                  <a:prstGeom prst="rect">
                    <a:avLst/>
                  </a:prstGeom>
                  <a:noFill/>
                </p:spPr>
                <p:txBody>
                  <a:bodyPr wrap="square">
                    <a:spAutoFit/>
                  </a:bodyPr>
                  <a:lstStyle/>
                  <a:p>
                    <a:pPr algn="ctr"/>
                    <a:r>
                      <a:rPr lang="sv-SE" sz="2400" dirty="0" err="1"/>
                      <a:t>Number</a:t>
                    </a:r>
                    <a:r>
                      <a:rPr lang="sv-SE" sz="2400" dirty="0"/>
                      <a:t>: 9</a:t>
                    </a:r>
                  </a:p>
                </p:txBody>
              </p:sp>
              <p:grpSp>
                <p:nvGrpSpPr>
                  <p:cNvPr id="134" name="Grupp 133">
                    <a:extLst>
                      <a:ext uri="{FF2B5EF4-FFF2-40B4-BE49-F238E27FC236}">
                        <a16:creationId xmlns:a16="http://schemas.microsoft.com/office/drawing/2014/main" id="{E969CA59-656E-30E4-AED1-325DBBC69BAC}"/>
                      </a:ext>
                    </a:extLst>
                  </p:cNvPr>
                  <p:cNvGrpSpPr/>
                  <p:nvPr/>
                </p:nvGrpSpPr>
                <p:grpSpPr>
                  <a:xfrm>
                    <a:off x="1750910" y="2053994"/>
                    <a:ext cx="4003877" cy="461666"/>
                    <a:chOff x="1553850" y="2051653"/>
                    <a:chExt cx="4003877" cy="461666"/>
                  </a:xfrm>
                </p:grpSpPr>
                <p:sp>
                  <p:nvSpPr>
                    <p:cNvPr id="135" name="textruta 134">
                      <a:extLst>
                        <a:ext uri="{FF2B5EF4-FFF2-40B4-BE49-F238E27FC236}">
                          <a16:creationId xmlns:a16="http://schemas.microsoft.com/office/drawing/2014/main" id="{3A54BA56-A095-17EA-FE85-A48B6DD78B97}"/>
                        </a:ext>
                      </a:extLst>
                    </p:cNvPr>
                    <p:cNvSpPr txBox="1"/>
                    <p:nvPr/>
                  </p:nvSpPr>
                  <p:spPr>
                    <a:xfrm>
                      <a:off x="1553850" y="2051654"/>
                      <a:ext cx="1847854" cy="461665"/>
                    </a:xfrm>
                    <a:prstGeom prst="rect">
                      <a:avLst/>
                    </a:prstGeom>
                    <a:noFill/>
                  </p:spPr>
                  <p:txBody>
                    <a:bodyPr wrap="square">
                      <a:spAutoFit/>
                    </a:bodyPr>
                    <a:lstStyle/>
                    <a:p>
                      <a:pPr algn="ctr"/>
                      <a:r>
                        <a:rPr lang="sv-SE" sz="2400" dirty="0"/>
                        <a:t>Filip Forsberg</a:t>
                      </a:r>
                    </a:p>
                  </p:txBody>
                </p:sp>
                <p:sp>
                  <p:nvSpPr>
                    <p:cNvPr id="136" name="textruta 135">
                      <a:extLst>
                        <a:ext uri="{FF2B5EF4-FFF2-40B4-BE49-F238E27FC236}">
                          <a16:creationId xmlns:a16="http://schemas.microsoft.com/office/drawing/2014/main" id="{F2C6BACB-5E88-2B01-D899-ECFBC65A0C08}"/>
                        </a:ext>
                      </a:extLst>
                    </p:cNvPr>
                    <p:cNvSpPr txBox="1"/>
                    <p:nvPr/>
                  </p:nvSpPr>
                  <p:spPr>
                    <a:xfrm>
                      <a:off x="3401704" y="2051653"/>
                      <a:ext cx="1117546" cy="461665"/>
                    </a:xfrm>
                    <a:prstGeom prst="rect">
                      <a:avLst/>
                    </a:prstGeom>
                    <a:noFill/>
                  </p:spPr>
                  <p:txBody>
                    <a:bodyPr wrap="square">
                      <a:spAutoFit/>
                    </a:bodyPr>
                    <a:lstStyle/>
                    <a:p>
                      <a:pPr algn="ctr"/>
                      <a:r>
                        <a:rPr lang="sv-SE" sz="2400" dirty="0"/>
                        <a:t>Center</a:t>
                      </a:r>
                    </a:p>
                  </p:txBody>
                </p:sp>
                <p:sp>
                  <p:nvSpPr>
                    <p:cNvPr id="137" name="textruta 136">
                      <a:extLst>
                        <a:ext uri="{FF2B5EF4-FFF2-40B4-BE49-F238E27FC236}">
                          <a16:creationId xmlns:a16="http://schemas.microsoft.com/office/drawing/2014/main" id="{7B9E8188-D581-3C15-E286-3A01A93F6A6D}"/>
                        </a:ext>
                      </a:extLst>
                    </p:cNvPr>
                    <p:cNvSpPr txBox="1"/>
                    <p:nvPr/>
                  </p:nvSpPr>
                  <p:spPr>
                    <a:xfrm>
                      <a:off x="4519250" y="2051654"/>
                      <a:ext cx="1038477" cy="461665"/>
                    </a:xfrm>
                    <a:prstGeom prst="rect">
                      <a:avLst/>
                    </a:prstGeom>
                    <a:noFill/>
                  </p:spPr>
                  <p:txBody>
                    <a:bodyPr wrap="square">
                      <a:spAutoFit/>
                    </a:bodyPr>
                    <a:lstStyle/>
                    <a:p>
                      <a:pPr algn="ctr"/>
                      <a:r>
                        <a:rPr lang="en-US" sz="2400" dirty="0"/>
                        <a:t>9</a:t>
                      </a:r>
                      <a:r>
                        <a:rPr lang="sv-SE" sz="2400" dirty="0"/>
                        <a:t>0 PE</a:t>
                      </a:r>
                    </a:p>
                  </p:txBody>
                </p:sp>
              </p:grpSp>
            </p:grpSp>
            <p:sp>
              <p:nvSpPr>
                <p:cNvPr id="120" name="Rektangel: rundade hörn 119">
                  <a:extLst>
                    <a:ext uri="{FF2B5EF4-FFF2-40B4-BE49-F238E27FC236}">
                      <a16:creationId xmlns:a16="http://schemas.microsoft.com/office/drawing/2014/main" id="{534E2541-2CCC-88E9-3924-B47F284D7F4D}"/>
                    </a:ext>
                  </a:extLst>
                </p:cNvPr>
                <p:cNvSpPr/>
                <p:nvPr/>
              </p:nvSpPr>
              <p:spPr>
                <a:xfrm>
                  <a:off x="318959" y="2838101"/>
                  <a:ext cx="6867780" cy="2694218"/>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16" name="Grupp 115">
                  <a:extLst>
                    <a:ext uri="{FF2B5EF4-FFF2-40B4-BE49-F238E27FC236}">
                      <a16:creationId xmlns:a16="http://schemas.microsoft.com/office/drawing/2014/main" id="{C864E2E4-7CAF-BA8D-7E54-00FDD635B9E3}"/>
                    </a:ext>
                  </a:extLst>
                </p:cNvPr>
                <p:cNvGrpSpPr/>
                <p:nvPr/>
              </p:nvGrpSpPr>
              <p:grpSpPr>
                <a:xfrm>
                  <a:off x="314383" y="5737474"/>
                  <a:ext cx="6867780" cy="770165"/>
                  <a:chOff x="314383" y="5737474"/>
                  <a:chExt cx="6867780" cy="770165"/>
                </a:xfrm>
              </p:grpSpPr>
              <p:sp>
                <p:nvSpPr>
                  <p:cNvPr id="117" name="Rektangel: rundade hörn 116">
                    <a:extLst>
                      <a:ext uri="{FF2B5EF4-FFF2-40B4-BE49-F238E27FC236}">
                        <a16:creationId xmlns:a16="http://schemas.microsoft.com/office/drawing/2014/main" id="{1AB6425F-B5C2-7919-3929-801C258A61DF}"/>
                      </a:ext>
                    </a:extLst>
                  </p:cNvPr>
                  <p:cNvSpPr/>
                  <p:nvPr/>
                </p:nvSpPr>
                <p:spPr>
                  <a:xfrm>
                    <a:off x="314383" y="5737474"/>
                    <a:ext cx="6867780" cy="770165"/>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8" name="Rectangle: Rounded Corners 47">
                    <a:hlinkClick r:id="rId11" action="ppaction://hlinksldjump"/>
                    <a:extLst>
                      <a:ext uri="{FF2B5EF4-FFF2-40B4-BE49-F238E27FC236}">
                        <a16:creationId xmlns:a16="http://schemas.microsoft.com/office/drawing/2014/main" id="{220933EB-1E16-5132-51E3-C0719F936F20}"/>
                      </a:ext>
                    </a:extLst>
                  </p:cNvPr>
                  <p:cNvSpPr/>
                  <p:nvPr/>
                </p:nvSpPr>
                <p:spPr>
                  <a:xfrm rot="10800000" flipV="1">
                    <a:off x="5407323" y="5888560"/>
                    <a:ext cx="1586606" cy="467992"/>
                  </a:xfrm>
                  <a:prstGeom prst="round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Buy player</a:t>
                    </a:r>
                  </a:p>
                </p:txBody>
              </p:sp>
              <p:sp>
                <p:nvSpPr>
                  <p:cNvPr id="119" name="Rectangle: Rounded Corners 47">
                    <a:hlinkClick r:id="rId10" action="ppaction://hlinksldjump"/>
                    <a:extLst>
                      <a:ext uri="{FF2B5EF4-FFF2-40B4-BE49-F238E27FC236}">
                        <a16:creationId xmlns:a16="http://schemas.microsoft.com/office/drawing/2014/main" id="{18C70E24-03EA-55B5-A825-8FE8F8A8083A}"/>
                      </a:ext>
                    </a:extLst>
                  </p:cNvPr>
                  <p:cNvSpPr/>
                  <p:nvPr/>
                </p:nvSpPr>
                <p:spPr>
                  <a:xfrm rot="10800000" flipV="1">
                    <a:off x="419511" y="5886141"/>
                    <a:ext cx="4793111" cy="4679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Value: </a:t>
                    </a:r>
                    <a:r>
                      <a:rPr lang="en-US" dirty="0" err="1">
                        <a:solidFill>
                          <a:schemeClr val="tx1"/>
                        </a:solidFill>
                      </a:rPr>
                      <a:t>xxxxxx</a:t>
                    </a:r>
                    <a:r>
                      <a:rPr lang="en-US" dirty="0">
                        <a:solidFill>
                          <a:schemeClr val="tx1"/>
                        </a:solidFill>
                      </a:rPr>
                      <a:t> OE</a:t>
                    </a:r>
                  </a:p>
                </p:txBody>
              </p:sp>
            </p:grpSp>
          </p:grpSp>
        </p:grpSp>
        <p:grpSp>
          <p:nvGrpSpPr>
            <p:cNvPr id="105" name="Grupp 104">
              <a:extLst>
                <a:ext uri="{FF2B5EF4-FFF2-40B4-BE49-F238E27FC236}">
                  <a16:creationId xmlns:a16="http://schemas.microsoft.com/office/drawing/2014/main" id="{05FDE8B3-E891-DF7A-5596-DCF3524130FF}"/>
                </a:ext>
              </a:extLst>
            </p:cNvPr>
            <p:cNvGrpSpPr/>
            <p:nvPr/>
          </p:nvGrpSpPr>
          <p:grpSpPr>
            <a:xfrm>
              <a:off x="10908081" y="843877"/>
              <a:ext cx="1097652" cy="228600"/>
              <a:chOff x="7661724" y="996277"/>
              <a:chExt cx="1097652" cy="228600"/>
            </a:xfrm>
          </p:grpSpPr>
          <p:sp>
            <p:nvSpPr>
              <p:cNvPr id="108" name="Content">
                <a:extLst>
                  <a:ext uri="{FF2B5EF4-FFF2-40B4-BE49-F238E27FC236}">
                    <a16:creationId xmlns:a16="http://schemas.microsoft.com/office/drawing/2014/main" id="{023C6C3E-66AA-F305-4259-35D8EACABB24}"/>
                  </a:ext>
                </a:extLst>
              </p:cNvPr>
              <p:cNvSpPr/>
              <p:nvPr/>
            </p:nvSpPr>
            <p:spPr>
              <a:xfrm>
                <a:off x="7661724" y="996277"/>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PE</a:t>
                </a:r>
                <a:endParaRPr lang="en-US" sz="1200" dirty="0">
                  <a:solidFill>
                    <a:srgbClr val="000000"/>
                  </a:solidFill>
                  <a:latin typeface="Segoe UI" pitchFamily="34" charset="0"/>
                  <a:ea typeface="Segoe UI" pitchFamily="34" charset="0"/>
                  <a:cs typeface="Segoe UI" pitchFamily="34" charset="0"/>
                </a:endParaRPr>
              </a:p>
            </p:txBody>
          </p:sp>
          <p:sp>
            <p:nvSpPr>
              <p:cNvPr id="109" name="DownArrow">
                <a:extLst>
                  <a:ext uri="{FF2B5EF4-FFF2-40B4-BE49-F238E27FC236}">
                    <a16:creationId xmlns:a16="http://schemas.microsoft.com/office/drawing/2014/main" id="{F37584A1-EC5C-A5E6-3EDE-9260155FA4A5}"/>
                  </a:ext>
                </a:extLst>
              </p:cNvPr>
              <p:cNvSpPr>
                <a:spLocks noChangeAspect="1"/>
              </p:cNvSpPr>
              <p:nvPr/>
            </p:nvSpPr>
            <p:spPr>
              <a:xfrm rot="10800000">
                <a:off x="8636610" y="1097276"/>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106" name="textruta 105">
              <a:extLst>
                <a:ext uri="{FF2B5EF4-FFF2-40B4-BE49-F238E27FC236}">
                  <a16:creationId xmlns:a16="http://schemas.microsoft.com/office/drawing/2014/main" id="{683C23BF-A8BD-9DB8-B5D6-7CEC3BCDD99E}"/>
                </a:ext>
              </a:extLst>
            </p:cNvPr>
            <p:cNvSpPr txBox="1"/>
            <p:nvPr/>
          </p:nvSpPr>
          <p:spPr>
            <a:xfrm>
              <a:off x="9715500" y="804673"/>
              <a:ext cx="1192580" cy="307777"/>
            </a:xfrm>
            <a:prstGeom prst="rect">
              <a:avLst/>
            </a:prstGeom>
            <a:noFill/>
          </p:spPr>
          <p:txBody>
            <a:bodyPr wrap="square" rtlCol="0">
              <a:spAutoFit/>
            </a:bodyPr>
            <a:lstStyle/>
            <a:p>
              <a:pPr algn="r"/>
              <a:r>
                <a:rPr lang="sv-SE" sz="1400" dirty="0"/>
                <a:t>Sortera efter:</a:t>
              </a:r>
            </a:p>
          </p:txBody>
        </p:sp>
        <p:sp>
          <p:nvSpPr>
            <p:cNvPr id="107" name="textruta 106">
              <a:extLst>
                <a:ext uri="{FF2B5EF4-FFF2-40B4-BE49-F238E27FC236}">
                  <a16:creationId xmlns:a16="http://schemas.microsoft.com/office/drawing/2014/main" id="{56AD32C0-C350-2E64-B1BC-668C563C6A13}"/>
                </a:ext>
              </a:extLst>
            </p:cNvPr>
            <p:cNvSpPr txBox="1"/>
            <p:nvPr/>
          </p:nvSpPr>
          <p:spPr>
            <a:xfrm>
              <a:off x="7505698" y="819372"/>
              <a:ext cx="655928" cy="307777"/>
            </a:xfrm>
            <a:prstGeom prst="rect">
              <a:avLst/>
            </a:prstGeom>
            <a:noFill/>
          </p:spPr>
          <p:txBody>
            <a:bodyPr wrap="square" rtlCol="0">
              <a:spAutoFit/>
            </a:bodyPr>
            <a:lstStyle/>
            <a:p>
              <a:r>
                <a:rPr lang="sv-SE" sz="1400" dirty="0"/>
                <a:t>Roll:</a:t>
              </a:r>
            </a:p>
          </p:txBody>
        </p:sp>
      </p:grpSp>
      <p:sp>
        <p:nvSpPr>
          <p:cNvPr id="185" name="DownArrow">
            <a:extLst>
              <a:ext uri="{FF2B5EF4-FFF2-40B4-BE49-F238E27FC236}">
                <a16:creationId xmlns:a16="http://schemas.microsoft.com/office/drawing/2014/main" id="{D62BF4F2-0567-6B20-AABE-4C6EB9EE30B7}"/>
              </a:ext>
            </a:extLst>
          </p:cNvPr>
          <p:cNvSpPr>
            <a:spLocks noChangeAspect="1"/>
          </p:cNvSpPr>
          <p:nvPr/>
        </p:nvSpPr>
        <p:spPr>
          <a:xfrm rot="10800000">
            <a:off x="1228886" y="6470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nvGrpSpPr>
          <p:cNvPr id="201" name="Grupp 200">
            <a:extLst>
              <a:ext uri="{FF2B5EF4-FFF2-40B4-BE49-F238E27FC236}">
                <a16:creationId xmlns:a16="http://schemas.microsoft.com/office/drawing/2014/main" id="{93C8B7EE-B35C-CD73-A062-FAABDEEC343D}"/>
              </a:ext>
            </a:extLst>
          </p:cNvPr>
          <p:cNvGrpSpPr/>
          <p:nvPr/>
        </p:nvGrpSpPr>
        <p:grpSpPr>
          <a:xfrm>
            <a:off x="498628" y="3063349"/>
            <a:ext cx="2208034" cy="2249468"/>
            <a:chOff x="-1" y="788906"/>
            <a:chExt cx="12192001" cy="6069094"/>
          </a:xfrm>
        </p:grpSpPr>
        <p:sp>
          <p:nvSpPr>
            <p:cNvPr id="202" name="Rectangle 17">
              <a:extLst>
                <a:ext uri="{FF2B5EF4-FFF2-40B4-BE49-F238E27FC236}">
                  <a16:creationId xmlns:a16="http://schemas.microsoft.com/office/drawing/2014/main" id="{B41B439A-BE91-4FC8-DEFA-16B55F79937D}"/>
                </a:ext>
              </a:extLst>
            </p:cNvPr>
            <p:cNvSpPr/>
            <p:nvPr/>
          </p:nvSpPr>
          <p:spPr>
            <a:xfrm>
              <a:off x="-1" y="791528"/>
              <a:ext cx="12192001" cy="60664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3" name="Straight Arrow Connector 18">
              <a:extLst>
                <a:ext uri="{FF2B5EF4-FFF2-40B4-BE49-F238E27FC236}">
                  <a16:creationId xmlns:a16="http://schemas.microsoft.com/office/drawing/2014/main" id="{7B401D51-DF07-C6DF-0075-CF4D2FEB39E4}"/>
                </a:ext>
              </a:extLst>
            </p:cNvPr>
            <p:cNvCxnSpPr>
              <a:cxnSpLocks/>
            </p:cNvCxnSpPr>
            <p:nvPr/>
          </p:nvCxnSpPr>
          <p:spPr>
            <a:xfrm>
              <a:off x="0" y="790217"/>
              <a:ext cx="12192000" cy="606778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Arrow Connector 35">
              <a:extLst>
                <a:ext uri="{FF2B5EF4-FFF2-40B4-BE49-F238E27FC236}">
                  <a16:creationId xmlns:a16="http://schemas.microsoft.com/office/drawing/2014/main" id="{989D3500-956A-6652-B166-EA1E618965B9}"/>
                </a:ext>
              </a:extLst>
            </p:cNvPr>
            <p:cNvCxnSpPr>
              <a:cxnSpLocks/>
            </p:cNvCxnSpPr>
            <p:nvPr/>
          </p:nvCxnSpPr>
          <p:spPr>
            <a:xfrm flipV="1">
              <a:off x="-1" y="788906"/>
              <a:ext cx="12192001" cy="606909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5" name="Grupp 204">
            <a:extLst>
              <a:ext uri="{FF2B5EF4-FFF2-40B4-BE49-F238E27FC236}">
                <a16:creationId xmlns:a16="http://schemas.microsoft.com/office/drawing/2014/main" id="{22946FE6-D480-2850-CC18-841E9C49F45B}"/>
              </a:ext>
            </a:extLst>
          </p:cNvPr>
          <p:cNvGrpSpPr/>
          <p:nvPr/>
        </p:nvGrpSpPr>
        <p:grpSpPr>
          <a:xfrm>
            <a:off x="2810438" y="3063349"/>
            <a:ext cx="1691673" cy="2279672"/>
            <a:chOff x="-1" y="788906"/>
            <a:chExt cx="12192001" cy="6069094"/>
          </a:xfrm>
        </p:grpSpPr>
        <p:sp>
          <p:nvSpPr>
            <p:cNvPr id="206" name="Rectangle 17">
              <a:extLst>
                <a:ext uri="{FF2B5EF4-FFF2-40B4-BE49-F238E27FC236}">
                  <a16:creationId xmlns:a16="http://schemas.microsoft.com/office/drawing/2014/main" id="{B0E1589F-1815-ED9E-8149-0099445F1212}"/>
                </a:ext>
              </a:extLst>
            </p:cNvPr>
            <p:cNvSpPr/>
            <p:nvPr/>
          </p:nvSpPr>
          <p:spPr>
            <a:xfrm>
              <a:off x="-1" y="791528"/>
              <a:ext cx="12192001" cy="60664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7" name="Straight Arrow Connector 18">
              <a:extLst>
                <a:ext uri="{FF2B5EF4-FFF2-40B4-BE49-F238E27FC236}">
                  <a16:creationId xmlns:a16="http://schemas.microsoft.com/office/drawing/2014/main" id="{D1B61B6E-0394-AC6D-1BE4-7B4A45FBDB51}"/>
                </a:ext>
              </a:extLst>
            </p:cNvPr>
            <p:cNvCxnSpPr>
              <a:cxnSpLocks/>
            </p:cNvCxnSpPr>
            <p:nvPr/>
          </p:nvCxnSpPr>
          <p:spPr>
            <a:xfrm>
              <a:off x="0" y="790217"/>
              <a:ext cx="12192000" cy="606778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Arrow Connector 35">
              <a:extLst>
                <a:ext uri="{FF2B5EF4-FFF2-40B4-BE49-F238E27FC236}">
                  <a16:creationId xmlns:a16="http://schemas.microsoft.com/office/drawing/2014/main" id="{F163763C-627F-2A5D-95E1-813E147AE8FB}"/>
                </a:ext>
              </a:extLst>
            </p:cNvPr>
            <p:cNvCxnSpPr>
              <a:cxnSpLocks/>
            </p:cNvCxnSpPr>
            <p:nvPr/>
          </p:nvCxnSpPr>
          <p:spPr>
            <a:xfrm flipV="1">
              <a:off x="-1" y="788906"/>
              <a:ext cx="12192001" cy="606909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p 208">
            <a:extLst>
              <a:ext uri="{FF2B5EF4-FFF2-40B4-BE49-F238E27FC236}">
                <a16:creationId xmlns:a16="http://schemas.microsoft.com/office/drawing/2014/main" id="{A1585A7E-8D7B-A9F4-DCD9-DCB88F30BDCB}"/>
              </a:ext>
            </a:extLst>
          </p:cNvPr>
          <p:cNvGrpSpPr/>
          <p:nvPr/>
        </p:nvGrpSpPr>
        <p:grpSpPr>
          <a:xfrm>
            <a:off x="4737846" y="3063349"/>
            <a:ext cx="2256083" cy="2249468"/>
            <a:chOff x="-1" y="788906"/>
            <a:chExt cx="12192001" cy="6069094"/>
          </a:xfrm>
        </p:grpSpPr>
        <p:sp>
          <p:nvSpPr>
            <p:cNvPr id="210" name="Rectangle 17">
              <a:extLst>
                <a:ext uri="{FF2B5EF4-FFF2-40B4-BE49-F238E27FC236}">
                  <a16:creationId xmlns:a16="http://schemas.microsoft.com/office/drawing/2014/main" id="{12DB25D2-AE28-604F-9231-88B7E55D5696}"/>
                </a:ext>
              </a:extLst>
            </p:cNvPr>
            <p:cNvSpPr/>
            <p:nvPr/>
          </p:nvSpPr>
          <p:spPr>
            <a:xfrm>
              <a:off x="-1" y="791528"/>
              <a:ext cx="12192001" cy="60664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1" name="Straight Arrow Connector 18">
              <a:extLst>
                <a:ext uri="{FF2B5EF4-FFF2-40B4-BE49-F238E27FC236}">
                  <a16:creationId xmlns:a16="http://schemas.microsoft.com/office/drawing/2014/main" id="{5AE42707-14D2-E527-C6E7-1922D3B0C108}"/>
                </a:ext>
              </a:extLst>
            </p:cNvPr>
            <p:cNvCxnSpPr>
              <a:cxnSpLocks/>
            </p:cNvCxnSpPr>
            <p:nvPr/>
          </p:nvCxnSpPr>
          <p:spPr>
            <a:xfrm>
              <a:off x="0" y="790217"/>
              <a:ext cx="12192000" cy="606778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2" name="Straight Arrow Connector 35">
              <a:extLst>
                <a:ext uri="{FF2B5EF4-FFF2-40B4-BE49-F238E27FC236}">
                  <a16:creationId xmlns:a16="http://schemas.microsoft.com/office/drawing/2014/main" id="{5CA092DD-CB94-96E0-B8EE-8B635F222365}"/>
                </a:ext>
              </a:extLst>
            </p:cNvPr>
            <p:cNvCxnSpPr>
              <a:cxnSpLocks/>
            </p:cNvCxnSpPr>
            <p:nvPr/>
          </p:nvCxnSpPr>
          <p:spPr>
            <a:xfrm flipV="1">
              <a:off x="-1" y="788906"/>
              <a:ext cx="12192001" cy="606909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89303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ScrollbarVertical" Revision="1" Stencil="System.Storyboarding.Common" StencilVersion="0.1"/>
</Control>
</file>

<file path=customXml/item10.xml><?xml version="1.0" encoding="utf-8"?>
<Control xmlns="http://schemas.microsoft.com/VisualStudio/2011/storyboarding/control">
  <Id Name="System.Storyboarding.Common.ScrollbarVertical" Revision="1" Stencil="System.Storyboarding.Common" StencilVersion="0.1"/>
</Control>
</file>

<file path=customXml/item11.xml><?xml version="1.0" encoding="utf-8"?>
<Control xmlns="http://schemas.microsoft.com/VisualStudio/2011/storyboarding/control">
  <Id Name="System.Storyboarding.Common.ScrollbarVertical" Revision="1" Stencil="System.Storyboarding.Common" StencilVersion="0.1"/>
</Control>
</file>

<file path=customXml/item12.xml><?xml version="1.0" encoding="utf-8"?>
<Control xmlns="http://schemas.microsoft.com/VisualStudio/2011/storyboarding/control">
  <Id Name="System.Storyboarding.Common.DropdownBox" Revision="1" Stencil="System.Storyboarding.Common" StencilVersion="0.1"/>
</Control>
</file>

<file path=customXml/item13.xml><?xml version="1.0" encoding="utf-8"?>
<Control xmlns="http://schemas.microsoft.com/VisualStudio/2011/storyboarding/control">
  <Id Name="System.Storyboarding.Common.ScrollbarVertical" Revision="1" Stencil="System.Storyboarding.Common" StencilVersion="0.1"/>
</Control>
</file>

<file path=customXml/item14.xml><?xml version="1.0" encoding="utf-8"?>
<Control xmlns="http://schemas.microsoft.com/VisualStudio/2011/storyboarding/control">
  <Id Name="System.Storyboarding.Common.ScrollbarVertical" Revision="1" Stencil="System.Storyboarding.Common" StencilVersion="0.1"/>
</Control>
</file>

<file path=customXml/item15.xml><?xml version="1.0" encoding="utf-8"?>
<p:properties xmlns:p="http://schemas.microsoft.com/office/2006/metadata/properties" xmlns:xsi="http://www.w3.org/2001/XMLSchema-instance" xmlns:pc="http://schemas.microsoft.com/office/infopath/2007/PartnerControls">
  <documentManagement>
    <_activity xmlns="468f1cc1-1a3e-45ab-a734-8191a5f8212e" xsi:nil="true"/>
  </documentManagement>
</p:properties>
</file>

<file path=customXml/item16.xml><?xml version="1.0" encoding="utf-8"?>
<Control xmlns="http://schemas.microsoft.com/VisualStudio/2011/storyboarding/control">
  <Id Name="System.Storyboarding.Common.ScrollbarVertical" Revision="1" Stencil="System.Storyboarding.Common" StencilVersion="0.1"/>
</Control>
</file>

<file path=customXml/item17.xml><?xml version="1.0" encoding="utf-8"?>
<Control xmlns="http://schemas.microsoft.com/VisualStudio/2011/storyboarding/control">
  <Id Name="System.Storyboarding.Common.ScrollbarVertical" Revision="1" Stencil="System.Storyboarding.Common" StencilVersion="0.1"/>
</Control>
</file>

<file path=customXml/item18.xml><?xml version="1.0" encoding="utf-8"?>
<Control xmlns="http://schemas.microsoft.com/VisualStudio/2011/storyboarding/control">
  <Id Name="System.Storyboarding.Common.ScrollbarVertical" Revision="1" Stencil="System.Storyboarding.Common" StencilVersion="0.1"/>
</Control>
</file>

<file path=customXml/item19.xml><?xml version="1.0" encoding="utf-8"?>
<Control xmlns="http://schemas.microsoft.com/VisualStudio/2011/storyboarding/control">
  <Id Name="System.Storyboarding.Common.ScrollbarVertical" Revision="1" Stencil="System.Storyboarding.Common" StencilVersion="0.1"/>
</Control>
</file>

<file path=customXml/item2.xml><?xml version="1.0" encoding="utf-8"?>
<Control xmlns="http://schemas.microsoft.com/VisualStudio/2011/storyboarding/control">
  <Id Name="System.Storyboarding.Common.DropdownBox" Revision="1" Stencil="System.Storyboarding.Common" StencilVersion="0.1"/>
</Control>
</file>

<file path=customXml/item20.xml><?xml version="1.0" encoding="utf-8"?>
<Control xmlns="http://schemas.microsoft.com/VisualStudio/2011/storyboarding/control">
  <Id Name="System.Storyboarding.Common.ScrollbarVertical" Revision="1" Stencil="System.Storyboarding.Common" StencilVersion="0.1"/>
</Control>
</file>

<file path=customXml/item21.xml><?xml version="1.0" encoding="utf-8"?>
<Control xmlns="http://schemas.microsoft.com/VisualStudio/2011/storyboarding/control">
  <Id Name="System.Storyboarding.Common.ScrollbarVertical" Revision="1" Stencil="System.Storyboarding.Common" StencilVersion="0.1"/>
</Control>
</file>

<file path=customXml/item22.xml><?xml version="1.0" encoding="utf-8"?>
<Control xmlns="http://schemas.microsoft.com/VisualStudio/2011/storyboarding/control">
  <Id Name="System.Storyboarding.Common.ScrollbarVertical" Revision="1" Stencil="System.Storyboarding.Common" StencilVersion="0.1"/>
</Control>
</file>

<file path=customXml/item23.xml><?xml version="1.0" encoding="utf-8"?>
<Control xmlns="http://schemas.microsoft.com/VisualStudio/2011/storyboarding/control">
  <Id Name="System.Storyboarding.Common.ScrollbarVertical" Revision="1" Stencil="System.Storyboarding.Common" StencilVersion="0.1"/>
</Control>
</file>

<file path=customXml/item24.xml><?xml version="1.0" encoding="utf-8"?>
<Control xmlns="http://schemas.microsoft.com/VisualStudio/2011/storyboarding/control">
  <Id Name="System.Storyboarding.Common.ScrollbarVertical" Revision="1" Stencil="System.Storyboarding.Common" StencilVersion="0.1"/>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kument" ma:contentTypeID="0x0101007F57FBA1F11E164891B3A2B41BCAD0AF" ma:contentTypeVersion="15" ma:contentTypeDescription="Skapa ett nytt dokument." ma:contentTypeScope="" ma:versionID="0adef02bab81903e0453830298614a82">
  <xsd:schema xmlns:xsd="http://www.w3.org/2001/XMLSchema" xmlns:xs="http://www.w3.org/2001/XMLSchema" xmlns:p="http://schemas.microsoft.com/office/2006/metadata/properties" xmlns:ns3="468f1cc1-1a3e-45ab-a734-8191a5f8212e" xmlns:ns4="0ca95966-e997-48fd-a2e0-6d26cf44a929" targetNamespace="http://schemas.microsoft.com/office/2006/metadata/properties" ma:root="true" ma:fieldsID="9cb9d927d1f63b515a5a8f68f43c485a" ns3:_="" ns4:_="">
    <xsd:import namespace="468f1cc1-1a3e-45ab-a734-8191a5f8212e"/>
    <xsd:import namespace="0ca95966-e997-48fd-a2e0-6d26cf44a92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8f1cc1-1a3e-45ab-a734-8191a5f8212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ca95966-e997-48fd-a2e0-6d26cf44a929" elementFormDefault="qualified">
    <xsd:import namespace="http://schemas.microsoft.com/office/2006/documentManagement/types"/>
    <xsd:import namespace="http://schemas.microsoft.com/office/infopath/2007/PartnerControls"/>
    <xsd:element name="SharedWithUsers" ma:index="10" nillable="true" ma:displayName="Dela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lat med information" ma:description="" ma:internalName="SharedWithDetails" ma:readOnly="true">
      <xsd:simpleType>
        <xsd:restriction base="dms:Note">
          <xsd:maxLength value="255"/>
        </xsd:restriction>
      </xsd:simpleType>
    </xsd:element>
    <xsd:element name="SharingHintHash" ma:index="12" nillable="true" ma:displayName="Delar tips,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Control xmlns="http://schemas.microsoft.com/VisualStudio/2011/storyboarding/control">
  <Id Name="System.Storyboarding.Common.ScrollbarVertical" Revision="1" Stencil="System.Storyboarding.Common" StencilVersion="0.1"/>
</Control>
</file>

<file path=customXml/item6.xml><?xml version="1.0" encoding="utf-8"?>
<Control xmlns="http://schemas.microsoft.com/VisualStudio/2011/storyboarding/control">
  <Id Name="System.Storyboarding.Common.ScrollbarVertical" Revision="1" Stencil="System.Storyboarding.Common" StencilVersion="0.1"/>
</Control>
</file>

<file path=customXml/item7.xml><?xml version="1.0" encoding="utf-8"?>
<Control xmlns="http://schemas.microsoft.com/VisualStudio/2011/storyboarding/control">
  <Id Name="System.Storyboarding.Common.ScrollbarVertical" Revision="1" Stencil="System.Storyboarding.Common" StencilVersion="0.1"/>
</Control>
</file>

<file path=customXml/item8.xml><?xml version="1.0" encoding="utf-8"?>
<Control xmlns="http://schemas.microsoft.com/VisualStudio/2011/storyboarding/control">
  <Id Name="System.Storyboarding.Common.ScrollbarVertical" Revision="1" Stencil="System.Storyboarding.Common" StencilVersion="0.1"/>
</Control>
</file>

<file path=customXml/item9.xml><?xml version="1.0" encoding="utf-8"?>
<Control xmlns="http://schemas.microsoft.com/VisualStudio/2011/storyboarding/control">
  <Id Name="System.Storyboarding.Common.ScrollbarVertical" Revision="1" Stencil="System.Storyboarding.Common" StencilVersion="0.1"/>
</Control>
</file>

<file path=customXml/itemProps1.xml><?xml version="1.0" encoding="utf-8"?>
<ds:datastoreItem xmlns:ds="http://schemas.openxmlformats.org/officeDocument/2006/customXml" ds:itemID="{C2715291-6638-4668-86E7-7DA94D840B40}">
  <ds:schemaRefs>
    <ds:schemaRef ds:uri="http://schemas.microsoft.com/VisualStudio/2011/storyboarding/control"/>
  </ds:schemaRefs>
</ds:datastoreItem>
</file>

<file path=customXml/itemProps10.xml><?xml version="1.0" encoding="utf-8"?>
<ds:datastoreItem xmlns:ds="http://schemas.openxmlformats.org/officeDocument/2006/customXml" ds:itemID="{9E86AF6C-62FB-475E-990B-4D84C7BA13D6}">
  <ds:schemaRefs>
    <ds:schemaRef ds:uri="http://schemas.microsoft.com/VisualStudio/2011/storyboarding/control"/>
  </ds:schemaRefs>
</ds:datastoreItem>
</file>

<file path=customXml/itemProps11.xml><?xml version="1.0" encoding="utf-8"?>
<ds:datastoreItem xmlns:ds="http://schemas.openxmlformats.org/officeDocument/2006/customXml" ds:itemID="{76476F50-44C6-468E-AAF1-1E29AFA525CE}">
  <ds:schemaRefs>
    <ds:schemaRef ds:uri="http://schemas.microsoft.com/VisualStudio/2011/storyboarding/control"/>
  </ds:schemaRefs>
</ds:datastoreItem>
</file>

<file path=customXml/itemProps12.xml><?xml version="1.0" encoding="utf-8"?>
<ds:datastoreItem xmlns:ds="http://schemas.openxmlformats.org/officeDocument/2006/customXml" ds:itemID="{C228E253-0655-4D60-A5DB-0B993F82824F}">
  <ds:schemaRefs>
    <ds:schemaRef ds:uri="http://schemas.microsoft.com/VisualStudio/2011/storyboarding/control"/>
  </ds:schemaRefs>
</ds:datastoreItem>
</file>

<file path=customXml/itemProps13.xml><?xml version="1.0" encoding="utf-8"?>
<ds:datastoreItem xmlns:ds="http://schemas.openxmlformats.org/officeDocument/2006/customXml" ds:itemID="{306F51C4-0947-40A6-94AA-8B4C050476FC}">
  <ds:schemaRefs>
    <ds:schemaRef ds:uri="http://schemas.microsoft.com/VisualStudio/2011/storyboarding/control"/>
  </ds:schemaRefs>
</ds:datastoreItem>
</file>

<file path=customXml/itemProps14.xml><?xml version="1.0" encoding="utf-8"?>
<ds:datastoreItem xmlns:ds="http://schemas.openxmlformats.org/officeDocument/2006/customXml" ds:itemID="{2488FF43-44F8-4205-8918-AC9353B1F9DA}">
  <ds:schemaRefs>
    <ds:schemaRef ds:uri="http://schemas.microsoft.com/VisualStudio/2011/storyboarding/control"/>
  </ds:schemaRefs>
</ds:datastoreItem>
</file>

<file path=customXml/itemProps15.xml><?xml version="1.0" encoding="utf-8"?>
<ds:datastoreItem xmlns:ds="http://schemas.openxmlformats.org/officeDocument/2006/customXml" ds:itemID="{1DA9C784-597B-4202-A87A-2C1F410ADC32}">
  <ds:schemaRefs>
    <ds:schemaRef ds:uri="http://purl.org/dc/terms/"/>
    <ds:schemaRef ds:uri="0ca95966-e997-48fd-a2e0-6d26cf44a929"/>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468f1cc1-1a3e-45ab-a734-8191a5f8212e"/>
    <ds:schemaRef ds:uri="http://www.w3.org/XML/1998/namespace"/>
    <ds:schemaRef ds:uri="http://purl.org/dc/dcmitype/"/>
  </ds:schemaRefs>
</ds:datastoreItem>
</file>

<file path=customXml/itemProps16.xml><?xml version="1.0" encoding="utf-8"?>
<ds:datastoreItem xmlns:ds="http://schemas.openxmlformats.org/officeDocument/2006/customXml" ds:itemID="{569D6161-FD98-4A9F-AC0D-19BFC484058B}">
  <ds:schemaRefs>
    <ds:schemaRef ds:uri="http://schemas.microsoft.com/VisualStudio/2011/storyboarding/control"/>
  </ds:schemaRefs>
</ds:datastoreItem>
</file>

<file path=customXml/itemProps17.xml><?xml version="1.0" encoding="utf-8"?>
<ds:datastoreItem xmlns:ds="http://schemas.openxmlformats.org/officeDocument/2006/customXml" ds:itemID="{0989B5C6-4213-4821-BEC1-74139532554D}">
  <ds:schemaRefs>
    <ds:schemaRef ds:uri="http://schemas.microsoft.com/VisualStudio/2011/storyboarding/control"/>
  </ds:schemaRefs>
</ds:datastoreItem>
</file>

<file path=customXml/itemProps18.xml><?xml version="1.0" encoding="utf-8"?>
<ds:datastoreItem xmlns:ds="http://schemas.openxmlformats.org/officeDocument/2006/customXml" ds:itemID="{2EDB7AEA-562A-4078-BE12-C7C3C1B3E944}">
  <ds:schemaRefs>
    <ds:schemaRef ds:uri="http://schemas.microsoft.com/VisualStudio/2011/storyboarding/control"/>
  </ds:schemaRefs>
</ds:datastoreItem>
</file>

<file path=customXml/itemProps19.xml><?xml version="1.0" encoding="utf-8"?>
<ds:datastoreItem xmlns:ds="http://schemas.openxmlformats.org/officeDocument/2006/customXml" ds:itemID="{8D780B21-E9E2-40BE-B2A5-4CD1B9C2AB57}">
  <ds:schemaRefs>
    <ds:schemaRef ds:uri="http://schemas.microsoft.com/VisualStudio/2011/storyboarding/control"/>
  </ds:schemaRefs>
</ds:datastoreItem>
</file>

<file path=customXml/itemProps2.xml><?xml version="1.0" encoding="utf-8"?>
<ds:datastoreItem xmlns:ds="http://schemas.openxmlformats.org/officeDocument/2006/customXml" ds:itemID="{DA013478-A897-43E6-AB98-408C19806719}">
  <ds:schemaRefs>
    <ds:schemaRef ds:uri="http://schemas.microsoft.com/VisualStudio/2011/storyboarding/control"/>
  </ds:schemaRefs>
</ds:datastoreItem>
</file>

<file path=customXml/itemProps20.xml><?xml version="1.0" encoding="utf-8"?>
<ds:datastoreItem xmlns:ds="http://schemas.openxmlformats.org/officeDocument/2006/customXml" ds:itemID="{11FED3F4-6B6F-494F-9C09-F30BA2D71A69}">
  <ds:schemaRefs>
    <ds:schemaRef ds:uri="http://schemas.microsoft.com/VisualStudio/2011/storyboarding/control"/>
  </ds:schemaRefs>
</ds:datastoreItem>
</file>

<file path=customXml/itemProps21.xml><?xml version="1.0" encoding="utf-8"?>
<ds:datastoreItem xmlns:ds="http://schemas.openxmlformats.org/officeDocument/2006/customXml" ds:itemID="{E3C13D74-9696-4ABB-8719-FE82C19A594B}">
  <ds:schemaRefs>
    <ds:schemaRef ds:uri="http://schemas.microsoft.com/VisualStudio/2011/storyboarding/control"/>
  </ds:schemaRefs>
</ds:datastoreItem>
</file>

<file path=customXml/itemProps22.xml><?xml version="1.0" encoding="utf-8"?>
<ds:datastoreItem xmlns:ds="http://schemas.openxmlformats.org/officeDocument/2006/customXml" ds:itemID="{788BCA18-4BAB-4263-BDAF-7F09E617C117}">
  <ds:schemaRefs>
    <ds:schemaRef ds:uri="http://schemas.microsoft.com/VisualStudio/2011/storyboarding/control"/>
  </ds:schemaRefs>
</ds:datastoreItem>
</file>

<file path=customXml/itemProps23.xml><?xml version="1.0" encoding="utf-8"?>
<ds:datastoreItem xmlns:ds="http://schemas.openxmlformats.org/officeDocument/2006/customXml" ds:itemID="{25465CF5-0AA7-4AEE-895C-8EC1E4CF8781}">
  <ds:schemaRefs>
    <ds:schemaRef ds:uri="http://schemas.microsoft.com/VisualStudio/2011/storyboarding/control"/>
  </ds:schemaRefs>
</ds:datastoreItem>
</file>

<file path=customXml/itemProps24.xml><?xml version="1.0" encoding="utf-8"?>
<ds:datastoreItem xmlns:ds="http://schemas.openxmlformats.org/officeDocument/2006/customXml" ds:itemID="{D5DF5118-9067-4290-B152-41AE0B771248}">
  <ds:schemaRefs>
    <ds:schemaRef ds:uri="http://schemas.microsoft.com/VisualStudio/2011/storyboarding/control"/>
  </ds:schemaRefs>
</ds:datastoreItem>
</file>

<file path=customXml/itemProps3.xml><?xml version="1.0" encoding="utf-8"?>
<ds:datastoreItem xmlns:ds="http://schemas.openxmlformats.org/officeDocument/2006/customXml" ds:itemID="{6CD506E0-C6A8-4373-92F6-C1D1098860DD}">
  <ds:schemaRefs>
    <ds:schemaRef ds:uri="http://schemas.microsoft.com/sharepoint/v3/contenttype/forms"/>
  </ds:schemaRefs>
</ds:datastoreItem>
</file>

<file path=customXml/itemProps4.xml><?xml version="1.0" encoding="utf-8"?>
<ds:datastoreItem xmlns:ds="http://schemas.openxmlformats.org/officeDocument/2006/customXml" ds:itemID="{59DB124E-0520-46CD-AE9C-65B982E05B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8f1cc1-1a3e-45ab-a734-8191a5f8212e"/>
    <ds:schemaRef ds:uri="0ca95966-e997-48fd-a2e0-6d26cf44a9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0962CA07-BE78-404D-A6F9-7761C5A653E7}">
  <ds:schemaRefs>
    <ds:schemaRef ds:uri="http://schemas.microsoft.com/VisualStudio/2011/storyboarding/control"/>
  </ds:schemaRefs>
</ds:datastoreItem>
</file>

<file path=customXml/itemProps6.xml><?xml version="1.0" encoding="utf-8"?>
<ds:datastoreItem xmlns:ds="http://schemas.openxmlformats.org/officeDocument/2006/customXml" ds:itemID="{A060EB95-FF73-4F74-9031-0AC26F1062CF}">
  <ds:schemaRefs>
    <ds:schemaRef ds:uri="http://schemas.microsoft.com/VisualStudio/2011/storyboarding/control"/>
  </ds:schemaRefs>
</ds:datastoreItem>
</file>

<file path=customXml/itemProps7.xml><?xml version="1.0" encoding="utf-8"?>
<ds:datastoreItem xmlns:ds="http://schemas.openxmlformats.org/officeDocument/2006/customXml" ds:itemID="{81D34FE2-2941-4AA1-B092-05382D42458A}">
  <ds:schemaRefs>
    <ds:schemaRef ds:uri="http://schemas.microsoft.com/VisualStudio/2011/storyboarding/control"/>
  </ds:schemaRefs>
</ds:datastoreItem>
</file>

<file path=customXml/itemProps8.xml><?xml version="1.0" encoding="utf-8"?>
<ds:datastoreItem xmlns:ds="http://schemas.openxmlformats.org/officeDocument/2006/customXml" ds:itemID="{9DE6E741-F904-4A6A-B2F4-5765B3E224D9}">
  <ds:schemaRefs>
    <ds:schemaRef ds:uri="http://schemas.microsoft.com/VisualStudio/2011/storyboarding/control"/>
  </ds:schemaRefs>
</ds:datastoreItem>
</file>

<file path=customXml/itemProps9.xml><?xml version="1.0" encoding="utf-8"?>
<ds:datastoreItem xmlns:ds="http://schemas.openxmlformats.org/officeDocument/2006/customXml" ds:itemID="{5382568C-AC5D-453D-8CFB-F8E7725ED61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1334</TotalTime>
  <Words>1836</Words>
  <Application>Microsoft Office PowerPoint</Application>
  <PresentationFormat>Bredbild</PresentationFormat>
  <Paragraphs>527</Paragraphs>
  <Slides>24</Slides>
  <Notes>9</Notes>
  <HiddenSlides>0</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24</vt:i4>
      </vt:variant>
    </vt:vector>
  </HeadingPairs>
  <TitlesOfParts>
    <vt:vector size="31" baseType="lpstr">
      <vt:lpstr>Arial</vt:lpstr>
      <vt:lpstr>Calibri</vt:lpstr>
      <vt:lpstr>Calibri Light</vt:lpstr>
      <vt:lpstr>Eras Bold ITC</vt:lpstr>
      <vt:lpstr>Open Sans</vt:lpstr>
      <vt:lpstr>Segoe UI</vt:lpstr>
      <vt:lpstr>Office Theme</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Eckerstrom</dc:creator>
  <cp:lastModifiedBy>Oliver Eckerström</cp:lastModifiedBy>
  <cp:revision>4</cp:revision>
  <dcterms:created xsi:type="dcterms:W3CDTF">2023-03-17T13:10:21Z</dcterms:created>
  <dcterms:modified xsi:type="dcterms:W3CDTF">2023-03-18T21:16:25Z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0x0101007F57FBA1F11E164891B3A2B41BCAD0AF</vt:lpwstr>
  </property>
</Properties>
</file>