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"/>
  </p:notesMasterIdLst>
  <p:sldIdLst>
    <p:sldId id="257" r:id="rId2"/>
    <p:sldId id="258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27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5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">
  <p:cSld name="Log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C56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44516" y="12444129"/>
            <a:ext cx="2587458" cy="2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osa bakgrund">
  <p:cSld name="Rosa bakgru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-8467" y="-25400"/>
            <a:ext cx="24400935" cy="13766800"/>
          </a:xfrm>
          <a:prstGeom prst="rect">
            <a:avLst/>
          </a:prstGeom>
          <a:solidFill>
            <a:srgbClr val="FFACA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urkos bakgrund">
  <p:cSld name="Turkos bakgrun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-8467" y="-25400"/>
            <a:ext cx="24400935" cy="13766800"/>
          </a:xfrm>
          <a:prstGeom prst="rect">
            <a:avLst/>
          </a:prstGeom>
          <a:solidFill>
            <a:srgbClr val="5DC8D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m">
  <p:cSld name="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467" y="-25400"/>
            <a:ext cx="24400935" cy="13766800"/>
          </a:xfrm>
          <a:prstGeom prst="rect">
            <a:avLst/>
          </a:prstGeom>
          <a:solidFill>
            <a:srgbClr val="2B353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Roboto Medium"/>
              <a:buNone/>
              <a:defRPr sz="68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Roboto"/>
              <a:buChar char="•"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2394883" y="442487"/>
            <a:ext cx="21974562" cy="3706330"/>
          </a:xfrm>
          <a:prstGeom prst="rect">
            <a:avLst/>
          </a:prstGeom>
          <a:solidFill>
            <a:srgbClr val="FFFFFF">
              <a:alpha val="1450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>
          <a:blip r:embed="rId3"/>
          <a:srcRect/>
          <a:stretch/>
        </p:blipFill>
        <p:spPr>
          <a:xfrm>
            <a:off x="432445" y="12502289"/>
            <a:ext cx="3712963" cy="10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/>
        </p:nvSpPr>
        <p:spPr>
          <a:xfrm>
            <a:off x="4914151" y="986125"/>
            <a:ext cx="68424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rebuchet MS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Lisa Andersson</a:t>
            </a:r>
            <a:endParaRPr dirty="0"/>
          </a:p>
        </p:txBody>
      </p:sp>
      <p:pic>
        <p:nvPicPr>
          <p:cNvPr id="30" name="Google Shape;30;p7" descr="Persona-ung-kvinn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965" y="439170"/>
            <a:ext cx="3712963" cy="37129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/>
        </p:nvSpPr>
        <p:spPr>
          <a:xfrm>
            <a:off x="4914143" y="1656725"/>
            <a:ext cx="4515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500"/>
              <a:buFont typeface="Trebuchet MS"/>
              <a:buNone/>
            </a:pPr>
            <a:r>
              <a:rPr lang="en-US" sz="2500" b="0" i="1" u="none" strike="noStrike" cap="none" dirty="0" err="1">
                <a:solidFill>
                  <a:srgbClr val="D5D5D5"/>
                </a:solidFill>
                <a:latin typeface="Trebuchet MS"/>
                <a:ea typeface="Trebuchet MS"/>
                <a:cs typeface="Trebuchet MS"/>
                <a:sym typeface="Trebuchet MS"/>
              </a:rPr>
              <a:t>Hockeyfan</a:t>
            </a:r>
            <a:endParaRPr dirty="0"/>
          </a:p>
        </p:txBody>
      </p:sp>
      <p:sp>
        <p:nvSpPr>
          <p:cNvPr id="32" name="Google Shape;32;p7"/>
          <p:cNvSpPr txBox="1"/>
          <p:nvPr/>
        </p:nvSpPr>
        <p:spPr>
          <a:xfrm>
            <a:off x="4914148" y="2434025"/>
            <a:ext cx="180888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Älskar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hockey</a:t>
            </a:r>
            <a:endParaRPr dirty="0"/>
          </a:p>
        </p:txBody>
      </p:sp>
      <p:sp>
        <p:nvSpPr>
          <p:cNvPr id="35" name="Google Shape;35;p7"/>
          <p:cNvSpPr txBox="1"/>
          <p:nvPr/>
        </p:nvSpPr>
        <p:spPr>
          <a:xfrm>
            <a:off x="1007776" y="5326294"/>
            <a:ext cx="1814058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DEMOGRAFI</a:t>
            </a:r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1011040" y="6097344"/>
            <a:ext cx="5049882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Ålder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Teknisk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förståelse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2/10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Hockey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vetande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5/10</a:t>
            </a:r>
          </a:p>
        </p:txBody>
      </p:sp>
      <p:cxnSp>
        <p:nvCxnSpPr>
          <p:cNvPr id="37" name="Google Shape;37;p7"/>
          <p:cNvCxnSpPr/>
          <p:nvPr/>
        </p:nvCxnSpPr>
        <p:spPr>
          <a:xfrm>
            <a:off x="1060220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" name="Google Shape;38;p7"/>
          <p:cNvSpPr txBox="1"/>
          <p:nvPr/>
        </p:nvSpPr>
        <p:spPr>
          <a:xfrm>
            <a:off x="6804255" y="5326294"/>
            <a:ext cx="2521179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MÅL OCH BEHOV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6807525" y="6038753"/>
            <a:ext cx="5049900" cy="9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äga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och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hantera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sitt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eget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lag</a:t>
            </a:r>
            <a:endParaRPr dirty="0"/>
          </a:p>
        </p:txBody>
      </p:sp>
      <p:cxnSp>
        <p:nvCxnSpPr>
          <p:cNvPr id="40" name="Google Shape;40;p7"/>
          <p:cNvCxnSpPr/>
          <p:nvPr/>
        </p:nvCxnSpPr>
        <p:spPr>
          <a:xfrm>
            <a:off x="6856698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/>
        </p:nvSpPr>
        <p:spPr>
          <a:xfrm>
            <a:off x="12653177" y="5326294"/>
            <a:ext cx="2003361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IDEALBILDEN</a:t>
            </a:r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12705620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" name="Google Shape;43;p7"/>
          <p:cNvSpPr txBox="1"/>
          <p:nvPr/>
        </p:nvSpPr>
        <p:spPr>
          <a:xfrm>
            <a:off x="18502098" y="5326294"/>
            <a:ext cx="2568055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PAINS (OGILLAR)</a:t>
            </a:r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18554542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6" name="Google Shape;46;p7"/>
          <p:cNvSpPr txBox="1"/>
          <p:nvPr/>
        </p:nvSpPr>
        <p:spPr>
          <a:xfrm>
            <a:off x="12603997" y="6038764"/>
            <a:ext cx="50499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bygga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up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laget</a:t>
            </a:r>
            <a:endParaRPr dirty="0"/>
          </a:p>
        </p:txBody>
      </p:sp>
      <p:sp>
        <p:nvSpPr>
          <p:cNvPr id="47" name="Google Shape;47;p7"/>
          <p:cNvSpPr txBox="1"/>
          <p:nvPr/>
        </p:nvSpPr>
        <p:spPr>
          <a:xfrm>
            <a:off x="18449648" y="6038764"/>
            <a:ext cx="5049900" cy="9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Dålig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förståelse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av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länkar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och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knappar</a:t>
            </a:r>
            <a:endParaRPr dirty="0"/>
          </a:p>
        </p:txBody>
      </p:sp>
      <p:sp>
        <p:nvSpPr>
          <p:cNvPr id="50" name="Google Shape;50;p7"/>
          <p:cNvSpPr txBox="1"/>
          <p:nvPr/>
        </p:nvSpPr>
        <p:spPr>
          <a:xfrm>
            <a:off x="6804255" y="8725039"/>
            <a:ext cx="3407128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INFORMATIONSKÄLLOR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6807519" y="9437502"/>
            <a:ext cx="5049881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sv-SE" sz="1800" dirty="0">
                <a:solidFill>
                  <a:schemeClr val="bg1"/>
                </a:solidFill>
              </a:rPr>
              <a:t>https://docs.google.com/spreadsheets/d/1fY9WfVyt3svu7WP5c0KMIDmGHrjl2-nTec1UgjzXYAo/edit?usp=sharing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52" name="Google Shape;52;p7"/>
          <p:cNvCxnSpPr/>
          <p:nvPr/>
        </p:nvCxnSpPr>
        <p:spPr>
          <a:xfrm>
            <a:off x="6856698" y="9325957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7"/>
          <p:cNvSpPr txBox="1"/>
          <p:nvPr/>
        </p:nvSpPr>
        <p:spPr>
          <a:xfrm>
            <a:off x="12653177" y="8720367"/>
            <a:ext cx="3363745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FAVORIT-SERRIE</a:t>
            </a:r>
            <a:endParaRPr dirty="0"/>
          </a:p>
        </p:txBody>
      </p:sp>
      <p:cxnSp>
        <p:nvCxnSpPr>
          <p:cNvPr id="54" name="Google Shape;54;p7"/>
          <p:cNvCxnSpPr/>
          <p:nvPr/>
        </p:nvCxnSpPr>
        <p:spPr>
          <a:xfrm>
            <a:off x="12705620" y="9325957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8" name="Google Shape;58;p7"/>
          <p:cNvSpPr txBox="1"/>
          <p:nvPr/>
        </p:nvSpPr>
        <p:spPr>
          <a:xfrm>
            <a:off x="12603997" y="9437502"/>
            <a:ext cx="504988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NHL</a:t>
            </a:r>
            <a:endParaRPr dirty="0"/>
          </a:p>
        </p:txBody>
      </p:sp>
      <p:sp>
        <p:nvSpPr>
          <p:cNvPr id="64" name="Google Shape;64;p7"/>
          <p:cNvSpPr/>
          <p:nvPr/>
        </p:nvSpPr>
        <p:spPr>
          <a:xfrm>
            <a:off x="11756561" y="12194782"/>
            <a:ext cx="169891" cy="294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49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2394883" y="442487"/>
            <a:ext cx="21974562" cy="3706330"/>
          </a:xfrm>
          <a:prstGeom prst="rect">
            <a:avLst/>
          </a:prstGeom>
          <a:solidFill>
            <a:srgbClr val="FFFFFF">
              <a:alpha val="14509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>
          <a:blip r:embed="rId3"/>
          <a:srcRect/>
          <a:stretch/>
        </p:blipFill>
        <p:spPr>
          <a:xfrm>
            <a:off x="432445" y="12502289"/>
            <a:ext cx="3712963" cy="10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/>
        </p:nvSpPr>
        <p:spPr>
          <a:xfrm>
            <a:off x="4914151" y="986125"/>
            <a:ext cx="68424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Trebuchet MS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Giga Chad</a:t>
            </a:r>
            <a:endParaRPr dirty="0"/>
          </a:p>
        </p:txBody>
      </p:sp>
      <p:pic>
        <p:nvPicPr>
          <p:cNvPr id="30" name="Google Shape;30;p7" descr="Persona-ung-kvinn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965" y="439170"/>
            <a:ext cx="3712963" cy="37129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/>
        </p:nvSpPr>
        <p:spPr>
          <a:xfrm>
            <a:off x="4914143" y="1656725"/>
            <a:ext cx="4515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500"/>
              <a:buFont typeface="Trebuchet MS"/>
              <a:buNone/>
            </a:pPr>
            <a:r>
              <a:rPr lang="en-US" sz="2500" b="0" i="1" u="none" strike="noStrike" cap="none" dirty="0" err="1">
                <a:solidFill>
                  <a:srgbClr val="D5D5D5"/>
                </a:solidFill>
                <a:latin typeface="Trebuchet MS"/>
                <a:ea typeface="Trebuchet MS"/>
                <a:cs typeface="Trebuchet MS"/>
                <a:sym typeface="Trebuchet MS"/>
              </a:rPr>
              <a:t>Hockeyfan</a:t>
            </a:r>
            <a:endParaRPr dirty="0"/>
          </a:p>
        </p:txBody>
      </p:sp>
      <p:sp>
        <p:nvSpPr>
          <p:cNvPr id="32" name="Google Shape;32;p7"/>
          <p:cNvSpPr txBox="1"/>
          <p:nvPr/>
        </p:nvSpPr>
        <p:spPr>
          <a:xfrm>
            <a:off x="4914148" y="2434025"/>
            <a:ext cx="180888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Älskar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hockey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och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kompisar</a:t>
            </a:r>
            <a:endParaRPr dirty="0"/>
          </a:p>
        </p:txBody>
      </p:sp>
      <p:sp>
        <p:nvSpPr>
          <p:cNvPr id="35" name="Google Shape;35;p7"/>
          <p:cNvSpPr txBox="1"/>
          <p:nvPr/>
        </p:nvSpPr>
        <p:spPr>
          <a:xfrm>
            <a:off x="1007776" y="5326294"/>
            <a:ext cx="1814058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DEMOGRAFI</a:t>
            </a:r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1011040" y="6097344"/>
            <a:ext cx="5049882" cy="16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Ålder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Teknisk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förståelse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: 10/10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Hockey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vetande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: 10/10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endParaRPr lang="sv-SE" dirty="0"/>
          </a:p>
        </p:txBody>
      </p:sp>
      <p:cxnSp>
        <p:nvCxnSpPr>
          <p:cNvPr id="37" name="Google Shape;37;p7"/>
          <p:cNvCxnSpPr/>
          <p:nvPr/>
        </p:nvCxnSpPr>
        <p:spPr>
          <a:xfrm>
            <a:off x="1060220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" name="Google Shape;38;p7"/>
          <p:cNvSpPr txBox="1"/>
          <p:nvPr/>
        </p:nvSpPr>
        <p:spPr>
          <a:xfrm>
            <a:off x="6804255" y="5326294"/>
            <a:ext cx="2521179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MÅL OCH BEHOV</a:t>
            </a:r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6807525" y="6038753"/>
            <a:ext cx="5049900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hur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matchen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utspelar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sig</a:t>
            </a:r>
            <a:endParaRPr dirty="0"/>
          </a:p>
        </p:txBody>
      </p:sp>
      <p:cxnSp>
        <p:nvCxnSpPr>
          <p:cNvPr id="40" name="Google Shape;40;p7"/>
          <p:cNvCxnSpPr/>
          <p:nvPr/>
        </p:nvCxnSpPr>
        <p:spPr>
          <a:xfrm>
            <a:off x="6856698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/>
        </p:nvSpPr>
        <p:spPr>
          <a:xfrm>
            <a:off x="12653177" y="5326294"/>
            <a:ext cx="2003361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IDEALBILDEN</a:t>
            </a:r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12705620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" name="Google Shape;43;p7"/>
          <p:cNvSpPr txBox="1"/>
          <p:nvPr/>
        </p:nvSpPr>
        <p:spPr>
          <a:xfrm>
            <a:off x="18502098" y="5326294"/>
            <a:ext cx="2568055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PAINS (OGILLAR)</a:t>
            </a:r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18554542" y="5927212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6" name="Google Shape;46;p7"/>
          <p:cNvSpPr txBox="1"/>
          <p:nvPr/>
        </p:nvSpPr>
        <p:spPr>
          <a:xfrm>
            <a:off x="12603997" y="6038764"/>
            <a:ext cx="50499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tävla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mot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sinna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kompisar</a:t>
            </a:r>
            <a:endParaRPr dirty="0"/>
          </a:p>
        </p:txBody>
      </p:sp>
      <p:sp>
        <p:nvSpPr>
          <p:cNvPr id="47" name="Google Shape;47;p7"/>
          <p:cNvSpPr txBox="1"/>
          <p:nvPr/>
        </p:nvSpPr>
        <p:spPr>
          <a:xfrm>
            <a:off x="18449648" y="6038764"/>
            <a:ext cx="5049900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</a:t>
            </a: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förlora</a:t>
            </a:r>
            <a:endParaRPr dirty="0"/>
          </a:p>
        </p:txBody>
      </p:sp>
      <p:sp>
        <p:nvSpPr>
          <p:cNvPr id="50" name="Google Shape;50;p7"/>
          <p:cNvSpPr txBox="1"/>
          <p:nvPr/>
        </p:nvSpPr>
        <p:spPr>
          <a:xfrm>
            <a:off x="6804255" y="8725039"/>
            <a:ext cx="3407128" cy="4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INFORMATIONSKÄLLOR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6807519" y="9437502"/>
            <a:ext cx="5049881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sv-SE" sz="1800" dirty="0">
                <a:solidFill>
                  <a:schemeClr val="bg1"/>
                </a:solidFill>
              </a:rPr>
              <a:t>https://docs.google.com/spreadsheets/d/1fY9WfVyt3svu7WP5c0KMIDmGHrjl2-nTec1UgjzXYAo/edit?usp=sharing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52" name="Google Shape;52;p7"/>
          <p:cNvCxnSpPr/>
          <p:nvPr/>
        </p:nvCxnSpPr>
        <p:spPr>
          <a:xfrm>
            <a:off x="6856698" y="9325957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7"/>
          <p:cNvSpPr txBox="1"/>
          <p:nvPr/>
        </p:nvSpPr>
        <p:spPr>
          <a:xfrm>
            <a:off x="12653177" y="8720367"/>
            <a:ext cx="3363745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None/>
            </a:pPr>
            <a:r>
              <a:rPr lang="en-US" sz="22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FAVORIT-SERRIE</a:t>
            </a:r>
            <a:endParaRPr dirty="0"/>
          </a:p>
        </p:txBody>
      </p:sp>
      <p:cxnSp>
        <p:nvCxnSpPr>
          <p:cNvPr id="54" name="Google Shape;54;p7"/>
          <p:cNvCxnSpPr/>
          <p:nvPr/>
        </p:nvCxnSpPr>
        <p:spPr>
          <a:xfrm>
            <a:off x="12705620" y="9325957"/>
            <a:ext cx="495152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8" name="Google Shape;58;p7"/>
          <p:cNvSpPr txBox="1"/>
          <p:nvPr/>
        </p:nvSpPr>
        <p:spPr>
          <a:xfrm>
            <a:off x="12603997" y="9437502"/>
            <a:ext cx="5049881" cy="53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</a:pPr>
            <a:r>
              <a:rPr lang="en-US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SHL</a:t>
            </a:r>
            <a:endParaRPr dirty="0"/>
          </a:p>
        </p:txBody>
      </p:sp>
      <p:sp>
        <p:nvSpPr>
          <p:cNvPr id="64" name="Google Shape;64;p7"/>
          <p:cNvSpPr/>
          <p:nvPr/>
        </p:nvSpPr>
        <p:spPr>
          <a:xfrm>
            <a:off x="11756561" y="12194782"/>
            <a:ext cx="169891" cy="294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Stream Gigachad music | Listen to songs, albums, playlists for free on  SoundCloud">
            <a:extLst>
              <a:ext uri="{FF2B5EF4-FFF2-40B4-BE49-F238E27FC236}">
                <a16:creationId xmlns:a16="http://schemas.microsoft.com/office/drawing/2014/main" id="{B74EF5A6-6772-8202-95BA-82BC8D68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5" y="435854"/>
            <a:ext cx="3712963" cy="37129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790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Anpassad</PresentationFormat>
  <Paragraphs>34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9" baseType="lpstr">
      <vt:lpstr>Arial</vt:lpstr>
      <vt:lpstr>Helvetica Neue</vt:lpstr>
      <vt:lpstr>Trebuchet MS</vt:lpstr>
      <vt:lpstr>Helvetica Neue Light</vt:lpstr>
      <vt:lpstr>Roboto</vt:lpstr>
      <vt:lpstr>Roboto Medium</vt:lpstr>
      <vt:lpstr>White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cp:lastModifiedBy>Oliver Eckerström</cp:lastModifiedBy>
  <cp:revision>3</cp:revision>
  <dcterms:modified xsi:type="dcterms:W3CDTF">2023-04-20T12:21:13Z</dcterms:modified>
</cp:coreProperties>
</file>