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37" d="100"/>
          <a:sy n="23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0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1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6/26/15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6/26/15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6/26/15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6/26/15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6/26/15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6/26/15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9238-AECC-914C-9B9C-40867C8528FF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flux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Maybe the v </a:t>
            </a:r>
            <a:r>
              <a:rPr lang="en-US" dirty="0" err="1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4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F’d</a:t>
            </a:r>
            <a:r>
              <a:rPr lang="en-US" dirty="0" smtClean="0"/>
              <a:t> up</a:t>
            </a:r>
          </a:p>
          <a:p>
            <a:endParaRPr lang="en-US" dirty="0"/>
          </a:p>
          <a:p>
            <a:pPr lvl="1"/>
            <a:r>
              <a:rPr lang="en-US" dirty="0" smtClean="0"/>
              <a:t>Relied too much on state and not enough on props passing</a:t>
            </a:r>
          </a:p>
          <a:p>
            <a:pPr lvl="1"/>
            <a:r>
              <a:rPr lang="en-US" dirty="0" smtClean="0"/>
              <a:t>Flux – verbose – other frameworks using flux pattern are less verbose</a:t>
            </a:r>
          </a:p>
          <a:p>
            <a:pPr marL="457200" lvl="1" indent="0">
              <a:buNone/>
            </a:pPr>
            <a:r>
              <a:rPr lang="en-US" dirty="0" smtClean="0"/>
              <a:t>JSX -&gt; view and “controller logic”\</a:t>
            </a:r>
          </a:p>
          <a:p>
            <a:pPr marL="457200" lvl="1" indent="0">
              <a:buNone/>
            </a:pPr>
            <a:r>
              <a:rPr lang="en-US" dirty="0" smtClean="0"/>
              <a:t>Not </a:t>
            </a:r>
            <a:r>
              <a:rPr lang="en-US" dirty="0" err="1" smtClean="0"/>
              <a:t>seo</a:t>
            </a:r>
            <a:r>
              <a:rPr lang="en-US" dirty="0" smtClean="0"/>
              <a:t> friendly without server side rendering</a:t>
            </a:r>
          </a:p>
          <a:p>
            <a:pPr marL="457200" lvl="1" indent="0">
              <a:buNone/>
            </a:pP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htmlFor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1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3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(where to figure stuffs 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9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General </a:t>
            </a:r>
          </a:p>
          <a:p>
            <a:r>
              <a:rPr lang="en-US" dirty="0" smtClean="0"/>
              <a:t>Facebook stuff</a:t>
            </a:r>
          </a:p>
          <a:p>
            <a:r>
              <a:rPr lang="en-US" dirty="0" smtClean="0"/>
              <a:t>View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5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Component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Lifecycle</a:t>
            </a:r>
          </a:p>
          <a:p>
            <a:r>
              <a:rPr lang="en-US" dirty="0" err="1" smtClean="0"/>
              <a:t>Jsx</a:t>
            </a:r>
            <a:endParaRPr lang="en-US" dirty="0" smtClean="0"/>
          </a:p>
          <a:p>
            <a:r>
              <a:rPr lang="en-US" dirty="0" err="1" smtClean="0"/>
              <a:t>Mixins</a:t>
            </a:r>
            <a:r>
              <a:rPr lang="en-US" dirty="0" smtClean="0"/>
              <a:t> (maybe during the example, maybe not at all)</a:t>
            </a:r>
          </a:p>
          <a:p>
            <a:r>
              <a:rPr lang="en-US" dirty="0" err="1" smtClean="0"/>
              <a:t>onChange</a:t>
            </a:r>
            <a:r>
              <a:rPr lang="en-US" dirty="0" smtClean="0"/>
              <a:t> (no 2 way data binding)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2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Flux General</a:t>
            </a:r>
          </a:p>
          <a:p>
            <a:pPr marL="0" indent="0">
              <a:buNone/>
            </a:pPr>
            <a:r>
              <a:rPr lang="en-US" dirty="0" smtClean="0"/>
              <a:t>One way data flow..</a:t>
            </a:r>
          </a:p>
          <a:p>
            <a:pPr marL="0" indent="0">
              <a:buNone/>
            </a:pPr>
            <a:r>
              <a:rPr lang="en-US" dirty="0" smtClean="0"/>
              <a:t>Random general stuffs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8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Dispatcher</a:t>
            </a:r>
          </a:p>
          <a:p>
            <a:r>
              <a:rPr lang="en-US" dirty="0" smtClean="0"/>
              <a:t>Event emitter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5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– in depth to already discussed things</a:t>
            </a:r>
          </a:p>
          <a:p>
            <a:endParaRPr lang="en-US" dirty="0"/>
          </a:p>
          <a:p>
            <a:r>
              <a:rPr lang="en-US" dirty="0" smtClean="0"/>
              <a:t>Component – state</a:t>
            </a:r>
          </a:p>
          <a:p>
            <a:pPr lvl="1"/>
            <a:r>
              <a:rPr lang="en-US" dirty="0" smtClean="0"/>
              <a:t>JSX </a:t>
            </a:r>
            <a:r>
              <a:rPr lang="en-US" dirty="0" err="1" smtClean="0"/>
              <a:t>Introd</a:t>
            </a:r>
            <a:endParaRPr lang="en-US" dirty="0" smtClean="0"/>
          </a:p>
          <a:p>
            <a:r>
              <a:rPr lang="en-US" dirty="0" smtClean="0"/>
              <a:t>Child -&gt; Props coming 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5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cont’d with flux</a:t>
            </a:r>
          </a:p>
          <a:p>
            <a:r>
              <a:rPr lang="en-US" dirty="0" smtClean="0"/>
              <a:t>Parent attached change event</a:t>
            </a:r>
          </a:p>
          <a:p>
            <a:r>
              <a:rPr lang="en-US" dirty="0" smtClean="0"/>
              <a:t>Changes props</a:t>
            </a:r>
          </a:p>
          <a:p>
            <a:r>
              <a:rPr lang="en-US" dirty="0" smtClean="0"/>
              <a:t>Passes to child</a:t>
            </a:r>
          </a:p>
          <a:p>
            <a:r>
              <a:rPr lang="en-US" dirty="0" smtClean="0"/>
              <a:t>Child</a:t>
            </a:r>
          </a:p>
          <a:p>
            <a:pPr lvl="1"/>
            <a:r>
              <a:rPr lang="en-US" dirty="0" smtClean="0"/>
              <a:t>Calls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4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react flux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0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Pros / Cons / what we fucked up on our first react/flux project we made on reactor / how it improved on old </a:t>
            </a:r>
            <a:r>
              <a:rPr lang="en-US" dirty="0" err="1" smtClean="0"/>
              <a:t>ui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CommonJS</a:t>
            </a:r>
            <a:r>
              <a:rPr lang="en-US" dirty="0" smtClean="0"/>
              <a:t> – requires – can use 3</a:t>
            </a:r>
            <a:r>
              <a:rPr lang="en-US" baseline="30000" dirty="0" smtClean="0"/>
              <a:t>rd</a:t>
            </a:r>
            <a:r>
              <a:rPr lang="en-US" dirty="0" smtClean="0"/>
              <a:t> party libs easily with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Server side rendering</a:t>
            </a:r>
          </a:p>
          <a:p>
            <a:r>
              <a:rPr lang="en-US" dirty="0" smtClean="0"/>
              <a:t>Unit testable</a:t>
            </a:r>
          </a:p>
          <a:p>
            <a:r>
              <a:rPr lang="en-US" dirty="0" smtClean="0"/>
              <a:t>Isolated components</a:t>
            </a:r>
          </a:p>
          <a:p>
            <a:r>
              <a:rPr lang="en-US" dirty="0" smtClean="0"/>
              <a:t>Single source of truth data – avoiding event hell</a:t>
            </a:r>
          </a:p>
          <a:p>
            <a:r>
              <a:rPr lang="en-US" dirty="0" smtClean="0"/>
              <a:t>Virtual </a:t>
            </a:r>
            <a:r>
              <a:rPr lang="en-US" dirty="0" err="1" smtClean="0"/>
              <a:t>dom</a:t>
            </a:r>
            <a:r>
              <a:rPr lang="en-US" dirty="0" smtClean="0"/>
              <a:t> – dirty checking</a:t>
            </a:r>
          </a:p>
          <a:p>
            <a:r>
              <a:rPr lang="en-US" dirty="0" smtClean="0"/>
              <a:t>Documentation – built in </a:t>
            </a:r>
            <a:r>
              <a:rPr lang="en-US" dirty="0" err="1" smtClean="0"/>
              <a:t>dev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Very separate display and biz logic</a:t>
            </a:r>
          </a:p>
          <a:p>
            <a:r>
              <a:rPr lang="en-US" dirty="0" smtClean="0"/>
              <a:t>Organization of project (flux)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Learning curve</a:t>
            </a:r>
          </a:p>
          <a:p>
            <a:r>
              <a:rPr lang="en-US" dirty="0" smtClean="0"/>
              <a:t>Not 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0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226</Words>
  <Application>Microsoft Macintosh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React flux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flux</dc:title>
  <dc:creator>Sean Teare</dc:creator>
  <cp:lastModifiedBy>Sean Teare</cp:lastModifiedBy>
  <cp:revision>3</cp:revision>
  <dcterms:created xsi:type="dcterms:W3CDTF">2015-06-26T19:40:00Z</dcterms:created>
  <dcterms:modified xsi:type="dcterms:W3CDTF">2015-06-26T20:16:15Z</dcterms:modified>
</cp:coreProperties>
</file>