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60" r:id="rId8"/>
    <p:sldId id="261" r:id="rId9"/>
    <p:sldId id="265" r:id="rId10"/>
    <p:sldId id="267" r:id="rId11"/>
    <p:sldId id="273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3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0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0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1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3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9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7/7/15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7/7/15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8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7/7/15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9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7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9238-AECC-914C-9B9C-40867C8528FF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eare573/rv-reactjs-flux-101-worksho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89871"/>
            <a:ext cx="7772400" cy="5423199"/>
          </a:xfrm>
        </p:spPr>
        <p:txBody>
          <a:bodyPr>
            <a:noAutofit/>
          </a:bodyPr>
          <a:lstStyle/>
          <a:p>
            <a:r>
              <a:rPr lang="en-US" sz="72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</a:t>
            </a:r>
            <a:r>
              <a:rPr lang="en-US" sz="72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JS</a:t>
            </a:r>
            <a:r>
              <a:rPr lang="en-US" sz="7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7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br>
              <a:rPr lang="en-US" sz="7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7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Flux</a:t>
            </a: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61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But…React Sux Because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</a:rPr>
              <a:t/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Markup in My Logic</a:t>
            </a:r>
          </a:p>
          <a:p>
            <a:pPr marL="0" indent="0" algn="ctr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</a:rPr>
              <a:t>JSX is weird</a:t>
            </a:r>
          </a:p>
          <a:p>
            <a:pPr marL="0" indent="0" algn="ctr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</a:rPr>
              <a:t>Flux is too verbose</a:t>
            </a:r>
          </a:p>
          <a:p>
            <a:pPr marL="0" indent="0" algn="ctr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</a:rPr>
              <a:t>Google can’t crawl my site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 smtClean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1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Lessons Learned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FFFF"/>
                </a:solidFill>
              </a:rPr>
              <a:t>Make components less stateful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Problem: Things get out of sync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Solution: Keep data at top, pass down as props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FF"/>
                </a:solidFill>
              </a:rPr>
              <a:t>Use Subcomponents Heavily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Problem: Duplicate JSX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Solution: Break Things Down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FF"/>
                </a:solidFill>
              </a:rPr>
              <a:t>Avoid Event Hell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Problem: Dependent Events, Lots of Noise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Solution: Dirty Check before change notification, Use more granular events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3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Open Source?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457200" lvl="1" indent="0" algn="ctr">
              <a:buNone/>
            </a:pPr>
            <a:r>
              <a:rPr lang="en-US" sz="5400" b="1" dirty="0" smtClean="0">
                <a:solidFill>
                  <a:srgbClr val="FFFFFF"/>
                </a:solidFill>
              </a:rPr>
              <a:t>Ideas?</a:t>
            </a:r>
          </a:p>
          <a:p>
            <a:pPr marL="457200" lvl="1" indent="0" algn="ctr">
              <a:buNone/>
            </a:pPr>
            <a:endParaRPr lang="en-US" sz="5400" b="1" dirty="0">
              <a:solidFill>
                <a:srgbClr val="FFFFFF"/>
              </a:solidFill>
            </a:endParaRPr>
          </a:p>
          <a:p>
            <a:pPr marL="457200" lvl="1" indent="0" algn="ctr">
              <a:buNone/>
            </a:pPr>
            <a:r>
              <a:rPr lang="en-US" sz="5400" b="1" dirty="0" smtClean="0">
                <a:solidFill>
                  <a:srgbClr val="FFFFFF"/>
                </a:solidFill>
              </a:rPr>
              <a:t>Interest?</a:t>
            </a:r>
            <a:endParaRPr lang="en-US" sz="5400" b="1" dirty="0" smtClean="0">
              <a:solidFill>
                <a:srgbClr val="FFFFFF"/>
              </a:solidFill>
            </a:endParaRPr>
          </a:p>
          <a:p>
            <a:pPr lvl="1"/>
            <a:endParaRPr lang="en-US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14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ReactJS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“A JavaScript library for building user interfaces”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					-Facebook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15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ReactJS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FFFF"/>
                </a:solidFill>
              </a:rPr>
              <a:t>Fast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Virtual Dom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FF"/>
                </a:solidFill>
              </a:rPr>
              <a:t>Easy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Quick Learning Curve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FF"/>
                </a:solidFill>
              </a:rPr>
              <a:t>Powerful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Flexible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Modular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2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ReactJS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Components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FFFF"/>
                </a:solidFill>
              </a:rPr>
              <a:t>Basics</a:t>
            </a:r>
          </a:p>
          <a:p>
            <a:pPr marL="0" indent="0">
              <a:buNone/>
            </a:pPr>
            <a:endParaRPr lang="en-US" b="1" dirty="0" smtClean="0">
              <a:solidFill>
                <a:srgbClr val="FFFFFF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Props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State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Render Method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JSX or Native JS Methods</a:t>
            </a:r>
          </a:p>
          <a:p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FFFF"/>
                </a:solidFill>
              </a:rPr>
              <a:t>More Advanced</a:t>
            </a:r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Lifecycle Methods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Mix-ins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8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Flux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</a:rPr>
              <a:t>Design Pattern, not the Framework</a:t>
            </a:r>
          </a:p>
          <a:p>
            <a:pPr marL="0" indent="0" algn="ctr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</a:rPr>
              <a:t>React to Data Changes</a:t>
            </a:r>
          </a:p>
          <a:p>
            <a:pPr marL="0" indent="0" algn="ctr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</a:rPr>
              <a:t>Unidirectional Data flow</a:t>
            </a:r>
          </a:p>
          <a:p>
            <a:pPr marL="0" indent="0" algn="ctr">
              <a:buNone/>
            </a:pP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8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Flux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FFFF"/>
                </a:solidFill>
              </a:rPr>
              <a:t>Actions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Manipulate Data</a:t>
            </a:r>
          </a:p>
          <a:p>
            <a:pPr lvl="1">
              <a:buFont typeface="Arial"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FFFF"/>
                </a:solidFill>
              </a:rPr>
              <a:t>Stores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Get Your Data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Register for Changes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FFFF"/>
                </a:solidFill>
              </a:rPr>
              <a:t>Dispatcher</a:t>
            </a:r>
            <a:endParaRPr lang="en-US" b="1" dirty="0">
              <a:solidFill>
                <a:srgbClr val="FFFFFF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Alert </a:t>
            </a:r>
            <a:r>
              <a:rPr lang="en-US" dirty="0" smtClean="0">
                <a:solidFill>
                  <a:srgbClr val="FFFFFF"/>
                </a:solidFill>
              </a:rPr>
              <a:t>Changes</a:t>
            </a:r>
          </a:p>
          <a:p>
            <a:pPr lvl="1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View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React Components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6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B3D7"/>
                </a:solidFill>
              </a:rPr>
              <a:t>Flux</a:t>
            </a:r>
            <a:endParaRPr lang="en-US" dirty="0">
              <a:solidFill>
                <a:srgbClr val="95B3D7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0961" b="-409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355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B3D7"/>
                </a:solidFill>
              </a:rPr>
              <a:t>Demo</a:t>
            </a:r>
            <a:endParaRPr lang="en-US" dirty="0">
              <a:solidFill>
                <a:srgbClr val="95B3D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 smtClean="0">
              <a:solidFill>
                <a:srgbClr val="FFFFFF"/>
              </a:solidFill>
              <a:hlinkClick r:id="rId2"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FFFFFF"/>
              </a:solidFill>
              <a:hlinkClick r:id="rId2"/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rgbClr val="FFFFFF"/>
              </a:solidFill>
              <a:hlinkClick r:id="rId2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FFFFF"/>
                </a:solidFill>
                <a:hlinkClick r:id="rId2"/>
              </a:rPr>
              <a:t>https</a:t>
            </a:r>
            <a:r>
              <a:rPr lang="en-US" sz="2400" dirty="0">
                <a:solidFill>
                  <a:srgbClr val="FFFFFF"/>
                </a:solidFill>
                <a:hlinkClick r:id="rId2"/>
              </a:rPr>
              <a:t>://github.com/steare573/rv-reactjs-flux-101-workshop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5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Advantages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FFFF"/>
                </a:solidFill>
              </a:rPr>
              <a:t>Speed and Performance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Virtual Dom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Server side Rendering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FFFF"/>
                </a:solidFill>
              </a:rPr>
              <a:t>Developer Friendly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Learning Curve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GREAT Documentation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GREAT </a:t>
            </a:r>
            <a:r>
              <a:rPr lang="en-US" dirty="0" err="1" smtClean="0">
                <a:solidFill>
                  <a:srgbClr val="FFFFFF"/>
                </a:solidFill>
              </a:rPr>
              <a:t>Dev</a:t>
            </a:r>
            <a:r>
              <a:rPr lang="en-US" dirty="0" smtClean="0">
                <a:solidFill>
                  <a:srgbClr val="FFFFFF"/>
                </a:solidFill>
              </a:rPr>
              <a:t> Tools</a:t>
            </a:r>
          </a:p>
          <a:p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Modular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Reusable Components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Common JS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Unit Testable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Separate Display and Biz </a:t>
            </a:r>
            <a:r>
              <a:rPr lang="en-US" dirty="0" smtClean="0">
                <a:solidFill>
                  <a:srgbClr val="FFFFFF"/>
                </a:solidFill>
              </a:rPr>
              <a:t>Logic</a:t>
            </a:r>
          </a:p>
          <a:p>
            <a:pPr lvl="1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Organization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Single Source of Truth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React to Data Changes rather than </a:t>
            </a:r>
            <a:r>
              <a:rPr lang="en-US" dirty="0" smtClean="0">
                <a:solidFill>
                  <a:srgbClr val="FFFFFF"/>
                </a:solidFill>
              </a:rPr>
              <a:t>Events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Not Angular </a:t>
            </a:r>
            <a:r>
              <a:rPr lang="en-US" b="1" dirty="0">
                <a:solidFill>
                  <a:srgbClr val="FFFFFF"/>
                </a:solidFill>
                <a:sym typeface="Wingdings"/>
              </a:rPr>
              <a:t></a:t>
            </a: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030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207</Words>
  <Application>Microsoft Macintosh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ReactJS  and Flux</vt:lpstr>
      <vt:lpstr>ReactJS</vt:lpstr>
      <vt:lpstr>ReactJS</vt:lpstr>
      <vt:lpstr>ReactJS Components</vt:lpstr>
      <vt:lpstr>Flux</vt:lpstr>
      <vt:lpstr>Flux</vt:lpstr>
      <vt:lpstr>Flux</vt:lpstr>
      <vt:lpstr>Demo</vt:lpstr>
      <vt:lpstr>Advantages</vt:lpstr>
      <vt:lpstr>But…React Sux Because</vt:lpstr>
      <vt:lpstr>Lessons Learned</vt:lpstr>
      <vt:lpstr>Open Source?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flux</dc:title>
  <dc:creator>Sean Teare</dc:creator>
  <cp:lastModifiedBy>Sean Teare</cp:lastModifiedBy>
  <cp:revision>15</cp:revision>
  <dcterms:created xsi:type="dcterms:W3CDTF">2015-06-26T19:40:00Z</dcterms:created>
  <dcterms:modified xsi:type="dcterms:W3CDTF">2015-07-07T21:21:54Z</dcterms:modified>
</cp:coreProperties>
</file>