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49A41-9478-4022-9CEA-31626A5394EB}" type="datetimeFigureOut">
              <a:rPr lang="en-ZA" smtClean="0"/>
              <a:t>2024/05/16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FA573-8BF1-497E-8892-AA538FBE4C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4078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F6054-ED48-4C37-87DD-59A921F1552F}" type="datetimeFigureOut">
              <a:rPr lang="en-ZA" smtClean="0"/>
              <a:t>2024/05/16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9025-A19D-4D5E-A32D-C3FB8BE007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275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ADEC-E02A-4551-BD9E-81C768CF3BA0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8505240875088 QUESTION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481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2EA5-C155-4AD9-B2E0-10B08F6D8D6F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8505240875088 QUESTION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861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CBC6-1067-4A78-99CF-304E4E4FFD50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8505240875088 QUESTION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341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624A-7206-4289-8290-5E050760DE55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8505240875088 QUESTION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757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535F-C7A8-4039-93B4-A0E8557832F3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8505240875088 QUESTION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67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59-4BBF-4017-9D8B-49286B90FE61}" type="datetime1">
              <a:rPr lang="en-ZA" smtClean="0"/>
              <a:t>2024/05/16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8505240875088 QUESTION 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586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FC71-65E2-4555-AACF-A524636933B8}" type="datetime1">
              <a:rPr lang="en-ZA" smtClean="0"/>
              <a:t>2024/05/16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8505240875088 QUESTION 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438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50FD-75E5-4BEB-B9F7-C5B63CA83DDF}" type="datetime1">
              <a:rPr lang="en-ZA" smtClean="0"/>
              <a:t>2024/05/16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8505240875088 QUESTION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6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8E15-966A-48CB-9E55-D54E724997C8}" type="datetime1">
              <a:rPr lang="en-ZA" smtClean="0"/>
              <a:t>2024/05/16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8505240875088 QUESTION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71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B5A8-48AF-4CFD-AC0B-8162F56EA3C1}" type="datetime1">
              <a:rPr lang="en-ZA" smtClean="0"/>
              <a:t>2024/05/16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8505240875088 QUESTION 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839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07F6-C33F-412E-816C-20C2527D7B0A}" type="datetime1">
              <a:rPr lang="en-ZA" smtClean="0"/>
              <a:t>2024/05/16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8505240875088 QUESTION 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994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AD41-B870-49D8-89AF-E1E013BDF609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8505240875088 QUESTION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864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r"/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 AFRICA</a:t>
            </a:r>
            <a:endParaRPr lang="en-ZA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ZA" sz="3200" dirty="0"/>
              <a:t>THREE TIMES RUGBY WORLD CUP WINNERS!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25"/>
          <a:stretch/>
        </p:blipFill>
        <p:spPr>
          <a:xfrm>
            <a:off x="2086652" y="1963911"/>
            <a:ext cx="2976961" cy="179222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3D5620-269C-7DC8-1FC7-E18938A4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8505240875088 QUESTION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856C8-4C19-D935-E8A4-262C583C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62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663180"/>
          </a:xfrm>
        </p:spPr>
        <p:txBody>
          <a:bodyPr>
            <a:normAutofit/>
          </a:bodyPr>
          <a:lstStyle/>
          <a:p>
            <a:r>
              <a:rPr lang="en-US" sz="7200" i="1" dirty="0"/>
              <a:t>DID YOU KNOW?</a:t>
            </a:r>
            <a:endParaRPr lang="en-ZA" sz="7200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INTERESTING FACTS:</a:t>
            </a:r>
            <a:endParaRPr lang="en-Z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South Africa have played at 7 of the 9 Rugby World Cup tournaments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 Springboks are tied with the New Zealand All Blacks for tournament wins at the Rugby World Cup - both teams having won 3 times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They are the only rugby team to have won every World Cup final they have played in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b="0" dirty="0"/>
          </a:p>
          <a:p>
            <a:pPr algn="ctr"/>
            <a:r>
              <a:rPr lang="en-US" dirty="0"/>
              <a:t>GAMES WON: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ln w="381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u="sng" dirty="0"/>
              <a:t>South Africa won against the following countries in the final: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1995 New Zealand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2007 England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2019 England</a:t>
            </a:r>
            <a:endParaRPr lang="en-ZA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9786D2-C673-690A-3329-CF5F71EB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8505240875088 QUESTION 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780DF-8684-4EFA-D7A3-249573C6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445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100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SOUTH AFRICA</vt:lpstr>
      <vt:lpstr>DID YOU KNOW?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 .</dc:creator>
  <cp:lastModifiedBy>Tendayi Matachi</cp:lastModifiedBy>
  <cp:revision>26</cp:revision>
  <dcterms:created xsi:type="dcterms:W3CDTF">2021-10-16T14:39:23Z</dcterms:created>
  <dcterms:modified xsi:type="dcterms:W3CDTF">2024-05-16T10:17:00Z</dcterms:modified>
</cp:coreProperties>
</file>