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90" r:id="rId2"/>
    <p:sldId id="318" r:id="rId3"/>
    <p:sldId id="329" r:id="rId4"/>
    <p:sldId id="319" r:id="rId5"/>
    <p:sldId id="320" r:id="rId6"/>
    <p:sldId id="321" r:id="rId7"/>
    <p:sldId id="322" r:id="rId8"/>
    <p:sldId id="323" r:id="rId9"/>
    <p:sldId id="324" r:id="rId10"/>
    <p:sldId id="325" r:id="rId11"/>
    <p:sldId id="326" r:id="rId12"/>
    <p:sldId id="327" r:id="rId13"/>
    <p:sldId id="328" r:id="rId14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AD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8" d="100"/>
          <a:sy n="138" d="100"/>
        </p:scale>
        <p:origin x="756" y="1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C1C0A-EA86-45AF-AFE1-D47188941533}" type="datetimeFigureOut">
              <a:rPr lang="ru-RU" smtClean="0"/>
              <a:t>04.03.2022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0B9CB-FAF7-45B8-A17D-05F3C02F86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6087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C1C0A-EA86-45AF-AFE1-D47188941533}" type="datetimeFigureOut">
              <a:rPr lang="ru-RU" smtClean="0"/>
              <a:t>04.03.2022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0B9CB-FAF7-45B8-A17D-05F3C02F86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6937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C1C0A-EA86-45AF-AFE1-D47188941533}" type="datetimeFigureOut">
              <a:rPr lang="ru-RU" smtClean="0"/>
              <a:t>04.03.2022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0B9CB-FAF7-45B8-A17D-05F3C02F86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6105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C1C0A-EA86-45AF-AFE1-D47188941533}" type="datetimeFigureOut">
              <a:rPr lang="ru-RU" smtClean="0"/>
              <a:t>04.03.2022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0B9CB-FAF7-45B8-A17D-05F3C02F86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2956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C1C0A-EA86-45AF-AFE1-D47188941533}" type="datetimeFigureOut">
              <a:rPr lang="ru-RU" smtClean="0"/>
              <a:t>04.03.2022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0B9CB-FAF7-45B8-A17D-05F3C02F86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0108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C1C0A-EA86-45AF-AFE1-D47188941533}" type="datetimeFigureOut">
              <a:rPr lang="ru-RU" smtClean="0"/>
              <a:t>04.03.2022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0B9CB-FAF7-45B8-A17D-05F3C02F86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3681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C1C0A-EA86-45AF-AFE1-D47188941533}" type="datetimeFigureOut">
              <a:rPr lang="ru-RU" smtClean="0"/>
              <a:t>04.03.2022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0B9CB-FAF7-45B8-A17D-05F3C02F86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3260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C1C0A-EA86-45AF-AFE1-D47188941533}" type="datetimeFigureOut">
              <a:rPr lang="ru-RU" smtClean="0"/>
              <a:t>04.03.2022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0B9CB-FAF7-45B8-A17D-05F3C02F86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8221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C1C0A-EA86-45AF-AFE1-D47188941533}" type="datetimeFigureOut">
              <a:rPr lang="ru-RU" smtClean="0"/>
              <a:t>04.03.2022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0B9CB-FAF7-45B8-A17D-05F3C02F86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2250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C1C0A-EA86-45AF-AFE1-D47188941533}" type="datetimeFigureOut">
              <a:rPr lang="ru-RU" smtClean="0"/>
              <a:t>04.03.2022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0B9CB-FAF7-45B8-A17D-05F3C02F86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4834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C1C0A-EA86-45AF-AFE1-D47188941533}" type="datetimeFigureOut">
              <a:rPr lang="ru-RU" smtClean="0"/>
              <a:t>04.03.2022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0B9CB-FAF7-45B8-A17D-05F3C02F86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5828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C1C0A-EA86-45AF-AFE1-D47188941533}" type="datetimeFigureOut">
              <a:rPr lang="ru-RU" smtClean="0"/>
              <a:t>04.03.2022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90B9CB-FAF7-45B8-A17D-05F3C02F86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2496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"/>
          <p:cNvSpPr txBox="1">
            <a:spLocks/>
          </p:cNvSpPr>
          <p:nvPr/>
        </p:nvSpPr>
        <p:spPr>
          <a:xfrm>
            <a:off x="392" y="0"/>
            <a:ext cx="9144000" cy="4835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dirty="0">
                <a:latin typeface="Ubuntu" panose="020B0504030602030204" pitchFamily="34" charset="0"/>
                <a:cs typeface="Arial" panose="020B0604020202020204" pitchFamily="34" charset="0"/>
              </a:rPr>
              <a:t>Кластеризация </a:t>
            </a:r>
            <a:r>
              <a:rPr lang="en-US" sz="2000" dirty="0">
                <a:latin typeface="Ubuntu" panose="020B0504030602030204" pitchFamily="34" charset="0"/>
                <a:cs typeface="Arial" panose="020B0604020202020204" pitchFamily="34" charset="0"/>
              </a:rPr>
              <a:t>K-means</a:t>
            </a:r>
            <a:endParaRPr lang="ru-RU" sz="2000" dirty="0">
              <a:latin typeface="Ubuntu" panose="020B0504030602030204" pitchFamily="34" charset="0"/>
              <a:cs typeface="Arial" panose="020B0604020202020204" pitchFamily="34" charset="0"/>
            </a:endParaRPr>
          </a:p>
        </p:txBody>
      </p:sp>
      <p:pic>
        <p:nvPicPr>
          <p:cNvPr id="15371" name="Picture 11" descr="C:\Users\Ivan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2145"/>
            <a:ext cx="9143607" cy="4681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C:\Users\Ivan\Без имени-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-308570"/>
            <a:ext cx="2501381" cy="2298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2560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"/>
          <p:cNvSpPr txBox="1">
            <a:spLocks/>
          </p:cNvSpPr>
          <p:nvPr/>
        </p:nvSpPr>
        <p:spPr>
          <a:xfrm>
            <a:off x="392" y="0"/>
            <a:ext cx="9144000" cy="4835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dirty="0">
                <a:latin typeface="Ubuntu" panose="020B0504030602030204" pitchFamily="34" charset="0"/>
                <a:cs typeface="Arial" panose="020B0604020202020204" pitchFamily="34" charset="0"/>
              </a:rPr>
              <a:t>Кластеризация </a:t>
            </a:r>
            <a:r>
              <a:rPr lang="en-US" sz="2000" dirty="0">
                <a:latin typeface="Ubuntu" panose="020B0504030602030204" pitchFamily="34" charset="0"/>
                <a:cs typeface="Arial" panose="020B0604020202020204" pitchFamily="34" charset="0"/>
              </a:rPr>
              <a:t>K-means</a:t>
            </a:r>
            <a:endParaRPr lang="ru-RU" sz="2000" dirty="0">
              <a:latin typeface="Ubuntu" panose="020B0504030602030204" pitchFamily="34" charset="0"/>
              <a:cs typeface="Arial" panose="020B0604020202020204" pitchFamily="34" charset="0"/>
            </a:endParaRPr>
          </a:p>
        </p:txBody>
      </p:sp>
      <p:pic>
        <p:nvPicPr>
          <p:cNvPr id="41986" name="Picture 2" descr="C:\Users\Ivan\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2145"/>
            <a:ext cx="9143608" cy="4681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Ivan\Без имени-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-308570"/>
            <a:ext cx="2501381" cy="2298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2840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"/>
          <p:cNvSpPr txBox="1">
            <a:spLocks/>
          </p:cNvSpPr>
          <p:nvPr/>
        </p:nvSpPr>
        <p:spPr>
          <a:xfrm>
            <a:off x="392" y="0"/>
            <a:ext cx="9144000" cy="4835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dirty="0">
                <a:latin typeface="Ubuntu" panose="020B0504030602030204" pitchFamily="34" charset="0"/>
                <a:cs typeface="Arial" panose="020B0604020202020204" pitchFamily="34" charset="0"/>
              </a:rPr>
              <a:t>Кластеризация </a:t>
            </a:r>
            <a:r>
              <a:rPr lang="en-US" sz="2000" dirty="0">
                <a:latin typeface="Ubuntu" panose="020B0504030602030204" pitchFamily="34" charset="0"/>
                <a:cs typeface="Arial" panose="020B0604020202020204" pitchFamily="34" charset="0"/>
              </a:rPr>
              <a:t>K-means</a:t>
            </a:r>
            <a:endParaRPr lang="ru-RU" sz="2000" dirty="0">
              <a:latin typeface="Ubuntu" panose="020B0504030602030204" pitchFamily="34" charset="0"/>
              <a:cs typeface="Arial" panose="020B0604020202020204" pitchFamily="34" charset="0"/>
            </a:endParaRPr>
          </a:p>
        </p:txBody>
      </p:sp>
      <p:pic>
        <p:nvPicPr>
          <p:cNvPr id="43010" name="Picture 2" descr="C:\Users\Ivan\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2591"/>
            <a:ext cx="9146343" cy="4682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Ivan\Без имени-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-308570"/>
            <a:ext cx="2501381" cy="2298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2840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"/>
          <p:cNvSpPr txBox="1">
            <a:spLocks/>
          </p:cNvSpPr>
          <p:nvPr/>
        </p:nvSpPr>
        <p:spPr>
          <a:xfrm>
            <a:off x="392" y="0"/>
            <a:ext cx="9144000" cy="4835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dirty="0">
                <a:latin typeface="Ubuntu" panose="020B0504030602030204" pitchFamily="34" charset="0"/>
                <a:cs typeface="Arial" panose="020B0604020202020204" pitchFamily="34" charset="0"/>
              </a:rPr>
              <a:t>Кластеризация </a:t>
            </a:r>
            <a:r>
              <a:rPr lang="en-US" sz="2000" dirty="0">
                <a:latin typeface="Ubuntu" panose="020B0504030602030204" pitchFamily="34" charset="0"/>
                <a:cs typeface="Arial" panose="020B0604020202020204" pitchFamily="34" charset="0"/>
              </a:rPr>
              <a:t>K-means</a:t>
            </a:r>
            <a:endParaRPr lang="ru-RU" sz="2000" dirty="0">
              <a:latin typeface="Ubuntu" panose="020B0504030602030204" pitchFamily="34" charset="0"/>
              <a:cs typeface="Arial" panose="020B0604020202020204" pitchFamily="34" charset="0"/>
            </a:endParaRPr>
          </a:p>
        </p:txBody>
      </p:sp>
      <p:pic>
        <p:nvPicPr>
          <p:cNvPr id="44034" name="Picture 2" descr="C:\Users\Ivan\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1942"/>
            <a:ext cx="9144000" cy="4681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:\Users\Ivan\Без имени-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-308570"/>
            <a:ext cx="2501381" cy="2298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2840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"/>
          <p:cNvSpPr txBox="1">
            <a:spLocks/>
          </p:cNvSpPr>
          <p:nvPr/>
        </p:nvSpPr>
        <p:spPr>
          <a:xfrm>
            <a:off x="392" y="0"/>
            <a:ext cx="9144000" cy="4835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dirty="0">
                <a:latin typeface="Ubuntu" panose="020B0504030602030204" pitchFamily="34" charset="0"/>
                <a:cs typeface="Arial" panose="020B0604020202020204" pitchFamily="34" charset="0"/>
              </a:rPr>
              <a:t>Кластеризация </a:t>
            </a:r>
            <a:r>
              <a:rPr lang="en-US" sz="2000" dirty="0">
                <a:latin typeface="Ubuntu" panose="020B0504030602030204" pitchFamily="34" charset="0"/>
                <a:cs typeface="Arial" panose="020B0604020202020204" pitchFamily="34" charset="0"/>
              </a:rPr>
              <a:t>K-means</a:t>
            </a:r>
            <a:endParaRPr lang="ru-RU" sz="2000" dirty="0">
              <a:latin typeface="Ubuntu" panose="020B0504030602030204" pitchFamily="34" charset="0"/>
              <a:cs typeface="Arial" panose="020B0604020202020204" pitchFamily="34" charset="0"/>
            </a:endParaRPr>
          </a:p>
        </p:txBody>
      </p:sp>
      <p:pic>
        <p:nvPicPr>
          <p:cNvPr id="45058" name="Picture 2" descr="C:\Users\Ivan\1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" y="461944"/>
            <a:ext cx="9144000" cy="4681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1" descr="https://vignette.wikia.nocookie.net/elite-dangerous/images/2/20/Check-mark-icon-green.png/revision/latest?cb=20190812175432&amp;path-prefix=r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620962"/>
            <a:ext cx="405464" cy="363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C:\Users\Ivan\Без имени-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-308570"/>
            <a:ext cx="2501381" cy="2298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2840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"/>
          <p:cNvSpPr txBox="1">
            <a:spLocks/>
          </p:cNvSpPr>
          <p:nvPr/>
        </p:nvSpPr>
        <p:spPr>
          <a:xfrm>
            <a:off x="392" y="0"/>
            <a:ext cx="9144000" cy="4835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dirty="0">
                <a:latin typeface="Ubuntu" panose="020B0504030602030204" pitchFamily="34" charset="0"/>
                <a:cs typeface="Arial" panose="020B0604020202020204" pitchFamily="34" charset="0"/>
              </a:rPr>
              <a:t>Кластеризация </a:t>
            </a:r>
            <a:r>
              <a:rPr lang="en-US" sz="2000" dirty="0">
                <a:latin typeface="Ubuntu" panose="020B0504030602030204" pitchFamily="34" charset="0"/>
                <a:cs typeface="Arial" panose="020B0604020202020204" pitchFamily="34" charset="0"/>
              </a:rPr>
              <a:t>K-means</a:t>
            </a:r>
            <a:endParaRPr lang="ru-RU" sz="2000" dirty="0">
              <a:latin typeface="Ubuntu" panose="020B0504030602030204" pitchFamily="34" charset="0"/>
              <a:cs typeface="Arial" panose="020B0604020202020204" pitchFamily="34" charset="0"/>
            </a:endParaRPr>
          </a:p>
        </p:txBody>
      </p:sp>
      <p:pic>
        <p:nvPicPr>
          <p:cNvPr id="34818" name="Picture 2" descr="C:\Users\Ivan\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0648"/>
            <a:ext cx="9144000" cy="4681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Ivan\Без имени-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-308570"/>
            <a:ext cx="2501381" cy="2298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2840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"/>
          <p:cNvSpPr txBox="1">
            <a:spLocks/>
          </p:cNvSpPr>
          <p:nvPr/>
        </p:nvSpPr>
        <p:spPr>
          <a:xfrm>
            <a:off x="392" y="0"/>
            <a:ext cx="9144000" cy="4835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dirty="0">
                <a:latin typeface="Ubuntu" panose="020B0504030602030204" pitchFamily="34" charset="0"/>
                <a:cs typeface="Arial" panose="020B0604020202020204" pitchFamily="34" charset="0"/>
              </a:rPr>
              <a:t>Кластеризация </a:t>
            </a:r>
            <a:r>
              <a:rPr lang="en-US" sz="2000" dirty="0">
                <a:latin typeface="Ubuntu" panose="020B0504030602030204" pitchFamily="34" charset="0"/>
                <a:cs typeface="Arial" panose="020B0604020202020204" pitchFamily="34" charset="0"/>
              </a:rPr>
              <a:t>K-means</a:t>
            </a:r>
            <a:endParaRPr lang="ru-RU" sz="2000" dirty="0">
              <a:latin typeface="Ubuntu" panose="020B0504030602030204" pitchFamily="34" charset="0"/>
              <a:cs typeface="Arial" panose="020B0604020202020204" pitchFamily="34" charset="0"/>
            </a:endParaRPr>
          </a:p>
        </p:txBody>
      </p:sp>
      <p:pic>
        <p:nvPicPr>
          <p:cNvPr id="46082" name="Picture 2" descr="C:\Users\Ivan\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2145"/>
            <a:ext cx="9143608" cy="4681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Ivan\Без имени-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-308570"/>
            <a:ext cx="2501381" cy="2298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9727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"/>
          <p:cNvSpPr txBox="1">
            <a:spLocks/>
          </p:cNvSpPr>
          <p:nvPr/>
        </p:nvSpPr>
        <p:spPr>
          <a:xfrm>
            <a:off x="392" y="0"/>
            <a:ext cx="9144000" cy="4835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dirty="0">
                <a:latin typeface="Ubuntu" panose="020B0504030602030204" pitchFamily="34" charset="0"/>
                <a:cs typeface="Arial" panose="020B0604020202020204" pitchFamily="34" charset="0"/>
              </a:rPr>
              <a:t>Кластеризация </a:t>
            </a:r>
            <a:r>
              <a:rPr lang="en-US" sz="2000" dirty="0">
                <a:latin typeface="Ubuntu" panose="020B0504030602030204" pitchFamily="34" charset="0"/>
                <a:cs typeface="Arial" panose="020B0604020202020204" pitchFamily="34" charset="0"/>
              </a:rPr>
              <a:t>K-means</a:t>
            </a:r>
            <a:endParaRPr lang="ru-RU" sz="2000" dirty="0">
              <a:latin typeface="Ubuntu" panose="020B0504030602030204" pitchFamily="34" charset="0"/>
              <a:cs typeface="Arial" panose="020B0604020202020204" pitchFamily="34" charset="0"/>
            </a:endParaRPr>
          </a:p>
        </p:txBody>
      </p:sp>
      <p:pic>
        <p:nvPicPr>
          <p:cNvPr id="35842" name="Picture 2" descr="C:\Users\Ivan\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" y="459343"/>
            <a:ext cx="9149078" cy="4684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Ivan\Без имени-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-308570"/>
            <a:ext cx="2501381" cy="2298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2840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"/>
          <p:cNvSpPr txBox="1">
            <a:spLocks/>
          </p:cNvSpPr>
          <p:nvPr/>
        </p:nvSpPr>
        <p:spPr>
          <a:xfrm>
            <a:off x="392" y="0"/>
            <a:ext cx="9144000" cy="4835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dirty="0">
                <a:latin typeface="Ubuntu" panose="020B0504030602030204" pitchFamily="34" charset="0"/>
                <a:cs typeface="Arial" panose="020B0604020202020204" pitchFamily="34" charset="0"/>
              </a:rPr>
              <a:t>Кластеризация </a:t>
            </a:r>
            <a:r>
              <a:rPr lang="en-US" sz="2000" dirty="0">
                <a:latin typeface="Ubuntu" panose="020B0504030602030204" pitchFamily="34" charset="0"/>
                <a:cs typeface="Arial" panose="020B0604020202020204" pitchFamily="34" charset="0"/>
              </a:rPr>
              <a:t>K-means</a:t>
            </a:r>
            <a:endParaRPr lang="ru-RU" sz="2000" dirty="0">
              <a:latin typeface="Ubuntu" panose="020B0504030602030204" pitchFamily="34" charset="0"/>
              <a:cs typeface="Arial" panose="020B0604020202020204" pitchFamily="34" charset="0"/>
            </a:endParaRPr>
          </a:p>
        </p:txBody>
      </p:sp>
      <p:pic>
        <p:nvPicPr>
          <p:cNvPr id="36866" name="Picture 2" descr="C:\Users\Ivan\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2145"/>
            <a:ext cx="9143608" cy="4681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Ivan\Без имени-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-308570"/>
            <a:ext cx="2501381" cy="2298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2840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"/>
          <p:cNvSpPr txBox="1">
            <a:spLocks/>
          </p:cNvSpPr>
          <p:nvPr/>
        </p:nvSpPr>
        <p:spPr>
          <a:xfrm>
            <a:off x="392" y="0"/>
            <a:ext cx="9144000" cy="4835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dirty="0">
                <a:latin typeface="Ubuntu" panose="020B0504030602030204" pitchFamily="34" charset="0"/>
                <a:cs typeface="Arial" panose="020B0604020202020204" pitchFamily="34" charset="0"/>
              </a:rPr>
              <a:t>Кластеризация </a:t>
            </a:r>
            <a:r>
              <a:rPr lang="en-US" sz="2000" dirty="0">
                <a:latin typeface="Ubuntu" panose="020B0504030602030204" pitchFamily="34" charset="0"/>
                <a:cs typeface="Arial" panose="020B0604020202020204" pitchFamily="34" charset="0"/>
              </a:rPr>
              <a:t>K-means</a:t>
            </a:r>
            <a:endParaRPr lang="ru-RU" sz="2000" dirty="0">
              <a:latin typeface="Ubuntu" panose="020B0504030602030204" pitchFamily="34" charset="0"/>
              <a:cs typeface="Arial" panose="020B0604020202020204" pitchFamily="34" charset="0"/>
            </a:endParaRPr>
          </a:p>
        </p:txBody>
      </p:sp>
      <p:pic>
        <p:nvPicPr>
          <p:cNvPr id="37890" name="Picture 2" descr="C:\Users\Ivan\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" y="461942"/>
            <a:ext cx="9144000" cy="4681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Ivan\Без имени-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-308570"/>
            <a:ext cx="2501381" cy="2298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2840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"/>
          <p:cNvSpPr txBox="1">
            <a:spLocks/>
          </p:cNvSpPr>
          <p:nvPr/>
        </p:nvSpPr>
        <p:spPr>
          <a:xfrm>
            <a:off x="392" y="0"/>
            <a:ext cx="9144000" cy="4835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dirty="0">
                <a:latin typeface="Ubuntu" panose="020B0504030602030204" pitchFamily="34" charset="0"/>
                <a:cs typeface="Arial" panose="020B0604020202020204" pitchFamily="34" charset="0"/>
              </a:rPr>
              <a:t>Кластеризация </a:t>
            </a:r>
            <a:r>
              <a:rPr lang="en-US" sz="2000" dirty="0">
                <a:latin typeface="Ubuntu" panose="020B0504030602030204" pitchFamily="34" charset="0"/>
                <a:cs typeface="Arial" panose="020B0604020202020204" pitchFamily="34" charset="0"/>
              </a:rPr>
              <a:t>K-means</a:t>
            </a:r>
            <a:endParaRPr lang="ru-RU" sz="2000" dirty="0">
              <a:latin typeface="Ubuntu" panose="020B0504030602030204" pitchFamily="34" charset="0"/>
              <a:cs typeface="Arial" panose="020B0604020202020204" pitchFamily="34" charset="0"/>
            </a:endParaRPr>
          </a:p>
        </p:txBody>
      </p:sp>
      <p:pic>
        <p:nvPicPr>
          <p:cNvPr id="38914" name="Picture 2" descr="C:\Users\Ivan\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3" y="462163"/>
            <a:ext cx="9143609" cy="468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Ivan\Без имени-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-308570"/>
            <a:ext cx="2501381" cy="2298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2840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"/>
          <p:cNvSpPr txBox="1">
            <a:spLocks/>
          </p:cNvSpPr>
          <p:nvPr/>
        </p:nvSpPr>
        <p:spPr>
          <a:xfrm>
            <a:off x="392" y="0"/>
            <a:ext cx="9144000" cy="4835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dirty="0">
                <a:latin typeface="Ubuntu" panose="020B0504030602030204" pitchFamily="34" charset="0"/>
                <a:cs typeface="Arial" panose="020B0604020202020204" pitchFamily="34" charset="0"/>
              </a:rPr>
              <a:t>Кластеризация </a:t>
            </a:r>
            <a:r>
              <a:rPr lang="en-US" sz="2000" dirty="0">
                <a:latin typeface="Ubuntu" panose="020B0504030602030204" pitchFamily="34" charset="0"/>
                <a:cs typeface="Arial" panose="020B0604020202020204" pitchFamily="34" charset="0"/>
              </a:rPr>
              <a:t>K-means</a:t>
            </a:r>
            <a:endParaRPr lang="ru-RU" sz="2000" dirty="0">
              <a:latin typeface="Ubuntu" panose="020B0504030602030204" pitchFamily="34" charset="0"/>
              <a:cs typeface="Arial" panose="020B0604020202020204" pitchFamily="34" charset="0"/>
            </a:endParaRPr>
          </a:p>
        </p:txBody>
      </p:sp>
      <p:pic>
        <p:nvPicPr>
          <p:cNvPr id="39938" name="Picture 2" descr="C:\Users\Ivan\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" y="462144"/>
            <a:ext cx="9143608" cy="468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Ivan\Без имени-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-308570"/>
            <a:ext cx="2501381" cy="2298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2840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"/>
          <p:cNvSpPr txBox="1">
            <a:spLocks/>
          </p:cNvSpPr>
          <p:nvPr/>
        </p:nvSpPr>
        <p:spPr>
          <a:xfrm>
            <a:off x="392" y="0"/>
            <a:ext cx="9144000" cy="4835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dirty="0">
                <a:latin typeface="Ubuntu" panose="020B0504030602030204" pitchFamily="34" charset="0"/>
                <a:cs typeface="Arial" panose="020B0604020202020204" pitchFamily="34" charset="0"/>
              </a:rPr>
              <a:t>Кластеризация </a:t>
            </a:r>
            <a:r>
              <a:rPr lang="en-US" sz="2000" dirty="0">
                <a:latin typeface="Ubuntu" panose="020B0504030602030204" pitchFamily="34" charset="0"/>
                <a:cs typeface="Arial" panose="020B0604020202020204" pitchFamily="34" charset="0"/>
              </a:rPr>
              <a:t>K-means</a:t>
            </a:r>
            <a:endParaRPr lang="ru-RU" sz="2000" dirty="0">
              <a:latin typeface="Ubuntu" panose="020B0504030602030204" pitchFamily="34" charset="0"/>
              <a:cs typeface="Arial" panose="020B0604020202020204" pitchFamily="34" charset="0"/>
            </a:endParaRPr>
          </a:p>
        </p:txBody>
      </p:sp>
      <p:pic>
        <p:nvPicPr>
          <p:cNvPr id="40962" name="Picture 2" descr="C:\Users\Ivan\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1944"/>
            <a:ext cx="9144000" cy="4681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Ivan\Без имени-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-308570"/>
            <a:ext cx="2501381" cy="2298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284073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Другая 1">
      <a:majorFont>
        <a:latin typeface="Ubuntu"/>
        <a:ea typeface=""/>
        <a:cs typeface=""/>
      </a:majorFont>
      <a:minorFont>
        <a:latin typeface="Ubuntu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2933</TotalTime>
  <Words>26</Words>
  <Application>Microsoft Office PowerPoint</Application>
  <PresentationFormat>Экран (16:9)</PresentationFormat>
  <Paragraphs>13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6" baseType="lpstr">
      <vt:lpstr>Arial</vt:lpstr>
      <vt:lpstr>Ubuntu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Windows</dc:creator>
  <cp:lastModifiedBy>IMS</cp:lastModifiedBy>
  <cp:revision>110</cp:revision>
  <dcterms:created xsi:type="dcterms:W3CDTF">2020-05-09T15:17:50Z</dcterms:created>
  <dcterms:modified xsi:type="dcterms:W3CDTF">2022-03-04T17:04:11Z</dcterms:modified>
</cp:coreProperties>
</file>