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4660"/>
  </p:normalViewPr>
  <p:slideViewPr>
    <p:cSldViewPr snapToGrid="0">
      <p:cViewPr>
        <p:scale>
          <a:sx n="80" d="100"/>
          <a:sy n="80" d="100"/>
        </p:scale>
        <p:origin x="94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05D0B-7DBB-5418-A8C3-E63F8B3E5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51B021-6C1E-29C0-373D-9F8E1D72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23747-9F60-7BF7-F42A-1A053631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31ADA-E7DB-286F-F24D-317DED14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E4BAF-90E9-C759-7963-5FE7D48B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30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E1EBF-BE92-C0EE-AEEF-5EAAD4E4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C333F-F880-6D07-1B8F-813650CE3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31042-BE95-6E8A-739C-F5F726C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9CCE6-9C9D-8774-2E0A-35C2A40E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B6037-7463-9572-3632-CB7AC901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6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52745C-89CD-EA42-8D33-4CDB92FDF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1B4F32-E9D7-C48D-4943-DB6BBF025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93EDC-8109-E48B-6D2E-7FFBAFF4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5AD78-C5EA-AD63-D12A-2AB99D94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D1B2C-FAD7-4C74-0151-EEFD702F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05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63B8F-6B36-1094-7612-27066EFB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3A73CE-61A6-1181-F756-4622DC6A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BDC12-26A2-B2AC-D637-D53F7817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B7EF72-71A5-3FF4-A487-EE4B19E3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38F57-5770-C1FE-93A7-77D808BF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9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F3228-8106-6E6D-E3C0-98A457B8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4DFA7-BF73-8372-F8AE-23AD558BA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90678-4E7E-C44A-4813-7E4A1B01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A159B-D0F7-EA45-38B6-E1BD4162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07FD31-45C9-1C0B-C316-7856424B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2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7179F-FE92-D303-33A8-D004F210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6C04B-EF26-291E-5079-501D8EC4C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2C981F-06D4-31F5-5BBC-11016201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7E59C0-153D-3F49-EBE8-D8C5D3D1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B29E0-12AA-F458-6E3F-7584DF3C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47634-D526-0702-1F68-D1476FC5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67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CE508-EA5C-D3CF-C65B-8E7E20B5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59A83-9921-DD27-CD8D-5BCEF9C2A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C1B5B-8A97-7236-1EB6-08C91637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70910A-4D06-CE20-AE68-A0B288ED5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1DF58F-90CF-6B67-A30A-45F0A23D3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A0B3F3-BB88-4870-6044-24E42223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C52910-1815-5BDE-37B3-AF4A44A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D4C49E-166D-258F-9A14-FEF141CE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7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37B42-5208-4709-38DD-91972CC0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46426F-9E77-E6C5-0548-7F7A4136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AC67C7-F2C0-CCDF-2DED-F6C2611D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16AB4E-FD9D-B476-657C-A3432C05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32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87A4B0-856A-684C-8BC9-64CE8A3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ACC2B7-7F26-8E9E-4842-6061C91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470C1E-ED53-4575-99AB-066BA832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A05F7-533E-BB2B-A302-D55F48F6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3FE48-BC5C-196A-3FFC-BEE235E9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0D9226-BB35-792E-62C0-0CA90307E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28F079-5968-1690-361A-EDB3E08C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471D5-CA0C-024F-D3E7-6FDF1102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DDCB2-32A6-8642-287A-6A61B42B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4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E28B2-7239-9369-385C-F2F16C5B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D33899-5C0B-0913-5ECB-46E55B113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E6B712-5B1D-810C-30B2-972BE74A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DC3B1-F189-9A72-0880-3FD1FE39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D526CB-89B9-99C4-4AC7-FAE1187A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180C2-93E9-33CE-42A6-1687F5F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FFF5DD-4D88-099B-4AD2-ABB8CBA4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1F213-3BA9-D2D7-4030-4E5BDE51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80AB0-860D-4AF7-96A9-F58E5EBC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61A40-71C0-4A03-AD0A-44A4D95FF88D}" type="datetimeFigureOut">
              <a:rPr lang="de-DE" smtClean="0"/>
              <a:t>14.04.2024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7BAD5-3708-FB5A-06A2-FBC21A45B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CE2AC-7F4F-BF44-BDDE-70A912496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0ECB6-91E7-4A97-A430-D2C8C8FB4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79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C612-3FE8-9D1D-C710-BE96AFAE1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8F17EB-2427-73EA-C844-1670A9CFB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7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8C3B678-EA01-1470-4D24-54AD7C6C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3436"/>
              </p:ext>
            </p:extLst>
          </p:nvPr>
        </p:nvGraphicFramePr>
        <p:xfrm>
          <a:off x="2856150" y="544960"/>
          <a:ext cx="2520000" cy="146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2812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257279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funktion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pd.Dataframe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90148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hole_funktionsname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hole_x_werte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pd.Series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hole_y_werte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pd.Series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hole_anzahl_werte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EAEB03-10D6-C3C9-A798-B315A22A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53039"/>
              </p:ext>
            </p:extLst>
          </p:nvPr>
        </p:nvGraphicFramePr>
        <p:xfrm>
          <a:off x="982133" y="3084618"/>
          <a:ext cx="2520000" cy="163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326484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Trainingsfunktion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30930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ideal_funktion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Idealfunktion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100021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suche_idealfunktion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datensatz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Datensatz)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C511AD2-0703-FE29-4B4B-C98D4A4D5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79448"/>
              </p:ext>
            </p:extLst>
          </p:nvPr>
        </p:nvGraphicFramePr>
        <p:xfrm>
          <a:off x="4730167" y="3085521"/>
          <a:ext cx="2520000" cy="1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27245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Idealfunktion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774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train_funktion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Trainingsfunktion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least_square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maximale_y_abweichung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list_y_abweichungen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34060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7CB8DA8-8F1F-381A-955B-A69E3AD6A54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90167" y="2652618"/>
            <a:ext cx="0" cy="432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79EE3CB-3B7D-8902-565A-9D46415AC86A}"/>
              </a:ext>
            </a:extLst>
          </p:cNvPr>
          <p:cNvCxnSpPr>
            <a:cxnSpLocks/>
          </p:cNvCxnSpPr>
          <p:nvPr/>
        </p:nvCxnSpPr>
        <p:spPr>
          <a:xfrm>
            <a:off x="2242133" y="2652618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7BC5D8-8381-F320-1CDF-3473CEA8CCD9}"/>
              </a:ext>
            </a:extLst>
          </p:cNvPr>
          <p:cNvCxnSpPr>
            <a:cxnSpLocks/>
          </p:cNvCxnSpPr>
          <p:nvPr/>
        </p:nvCxnSpPr>
        <p:spPr>
          <a:xfrm>
            <a:off x="2242133" y="2652618"/>
            <a:ext cx="3748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687793-D8CB-3C77-3696-E967FD31496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116150" y="2010328"/>
            <a:ext cx="0" cy="642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4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8C3B678-EA01-1470-4D24-54AD7C6CA619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19978490"/>
              </p:ext>
            </p:extLst>
          </p:nvPr>
        </p:nvGraphicFramePr>
        <p:xfrm>
          <a:off x="4213860" y="578826"/>
          <a:ext cx="3036306" cy="1615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306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2812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257279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x_wert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y_wert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idealfunktion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Idealfunktion</a:t>
                      </a:r>
                    </a:p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y_abweichung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5032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berechne_y_abweichung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p:Punkt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84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8C3B678-EA01-1470-4D24-54AD7C6CA619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668497836"/>
              </p:ext>
            </p:extLst>
          </p:nvPr>
        </p:nvGraphicFramePr>
        <p:xfrm>
          <a:off x="4213860" y="578826"/>
          <a:ext cx="3036306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306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2812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Datensatz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257279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pd.Dataframe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5032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import_dataframe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pfad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os.path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hole_spaltenbezeichnung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pd.Index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anzahl_zeilen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hole_x_spalte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pd.Series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hole_y_spalte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spaltenbez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pd.Series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hole_punkte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export_dic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57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8C3B678-EA01-1470-4D24-54AD7C6C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37590"/>
              </p:ext>
            </p:extLst>
          </p:nvPr>
        </p:nvGraphicFramePr>
        <p:xfrm>
          <a:off x="2586150" y="2592413"/>
          <a:ext cx="30600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236780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224318"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73716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hole_funktionsname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hole_y_werte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pd.Series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hole_anzahl_werte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EAEB03-10D6-C3C9-A798-B315A22A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27697"/>
              </p:ext>
            </p:extLst>
          </p:nvPr>
        </p:nvGraphicFramePr>
        <p:xfrm>
          <a:off x="712133" y="4843253"/>
          <a:ext cx="3060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28449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Trainingsfunktion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26952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ideal_funktion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Idealfunktion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130812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suche_idealfunktion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datensatz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Datensatz)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…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C511AD2-0703-FE29-4B4B-C98D4A4D5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32958"/>
              </p:ext>
            </p:extLst>
          </p:nvPr>
        </p:nvGraphicFramePr>
        <p:xfrm>
          <a:off x="4460167" y="4843253"/>
          <a:ext cx="3060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27245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Idealfunktion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774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train_funktion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Trainingsfunktion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least_square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maximale_y_abweichung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list_y_abweichungen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34060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zuweisung_testpunkte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testdatensatz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Datensatz,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testkriterium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int,float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pd.Dataframe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7CB8DA8-8F1F-381A-955B-A69E3AD6A545}"/>
              </a:ext>
            </a:extLst>
          </p:cNvPr>
          <p:cNvCxnSpPr>
            <a:cxnSpLocks/>
          </p:cNvCxnSpPr>
          <p:nvPr/>
        </p:nvCxnSpPr>
        <p:spPr>
          <a:xfrm>
            <a:off x="5990167" y="4411253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79EE3CB-3B7D-8902-565A-9D46415AC86A}"/>
              </a:ext>
            </a:extLst>
          </p:cNvPr>
          <p:cNvCxnSpPr>
            <a:cxnSpLocks/>
          </p:cNvCxnSpPr>
          <p:nvPr/>
        </p:nvCxnSpPr>
        <p:spPr>
          <a:xfrm>
            <a:off x="2242133" y="4411253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7BC5D8-8381-F320-1CDF-3473CEA8CCD9}"/>
              </a:ext>
            </a:extLst>
          </p:cNvPr>
          <p:cNvCxnSpPr>
            <a:cxnSpLocks/>
          </p:cNvCxnSpPr>
          <p:nvPr/>
        </p:nvCxnSpPr>
        <p:spPr>
          <a:xfrm>
            <a:off x="2242133" y="4411253"/>
            <a:ext cx="3748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687793-D8CB-3C77-3696-E967FD31496E}"/>
              </a:ext>
            </a:extLst>
          </p:cNvPr>
          <p:cNvCxnSpPr>
            <a:cxnSpLocks/>
          </p:cNvCxnSpPr>
          <p:nvPr/>
        </p:nvCxnSpPr>
        <p:spPr>
          <a:xfrm flipV="1">
            <a:off x="4116150" y="3979253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C709674-4EB9-9DFC-8EA3-A6829BB80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675421"/>
              </p:ext>
            </p:extLst>
          </p:nvPr>
        </p:nvGraphicFramePr>
        <p:xfrm>
          <a:off x="2586150" y="41602"/>
          <a:ext cx="3060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3479851048"/>
                    </a:ext>
                  </a:extLst>
                </a:gridCol>
              </a:tblGrid>
              <a:tr h="2812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Datensatz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550895"/>
                  </a:ext>
                </a:extLst>
              </a:tr>
              <a:tr h="257279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pd.Dataframe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67285"/>
                  </a:ext>
                </a:extLst>
              </a:tr>
              <a:tr h="5032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import_dataframe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pfad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os.path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hole_spaltenbezeichnung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pd.Index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anzahl_zeilen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hole_x_spalte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pd.Series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hole_y_spalte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spaltenbez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pd.Series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hole_punkte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export_dic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7937"/>
                  </a:ext>
                </a:extLst>
              </a:tr>
            </a:tbl>
          </a:graphicData>
        </a:graphic>
      </p:graphicFrame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FF8C4C4-DE53-2302-5B1E-4FA922B188AA}"/>
              </a:ext>
            </a:extLst>
          </p:cNvPr>
          <p:cNvCxnSpPr>
            <a:cxnSpLocks/>
          </p:cNvCxnSpPr>
          <p:nvPr/>
        </p:nvCxnSpPr>
        <p:spPr>
          <a:xfrm flipV="1">
            <a:off x="4116150" y="2160413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3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Breitbild</PresentationFormat>
  <Paragraphs>61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Baumann</dc:creator>
  <cp:lastModifiedBy>Steffen Baumann</cp:lastModifiedBy>
  <cp:revision>2</cp:revision>
  <dcterms:created xsi:type="dcterms:W3CDTF">2024-04-13T14:17:18Z</dcterms:created>
  <dcterms:modified xsi:type="dcterms:W3CDTF">2024-04-15T18:47:40Z</dcterms:modified>
</cp:coreProperties>
</file>