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D6822C-50B5-4E14-B3CD-03D0C5972AA9}" v="4" dt="2024-03-10T19:08:12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ng Do" userId="7989c860e8374fc5" providerId="LiveId" clId="{E2D6822C-50B5-4E14-B3CD-03D0C5972AA9}"/>
    <pc:docChg chg="custSel addSld modSld">
      <pc:chgData name="Hung Do" userId="7989c860e8374fc5" providerId="LiveId" clId="{E2D6822C-50B5-4E14-B3CD-03D0C5972AA9}" dt="2024-03-10T19:08:39.002" v="49" actId="1076"/>
      <pc:docMkLst>
        <pc:docMk/>
      </pc:docMkLst>
      <pc:sldChg chg="modSp mod">
        <pc:chgData name="Hung Do" userId="7989c860e8374fc5" providerId="LiveId" clId="{E2D6822C-50B5-4E14-B3CD-03D0C5972AA9}" dt="2024-03-10T19:02:25.835" v="1" actId="20577"/>
        <pc:sldMkLst>
          <pc:docMk/>
          <pc:sldMk cId="2659010466" sldId="259"/>
        </pc:sldMkLst>
        <pc:spChg chg="mod">
          <ac:chgData name="Hung Do" userId="7989c860e8374fc5" providerId="LiveId" clId="{E2D6822C-50B5-4E14-B3CD-03D0C5972AA9}" dt="2024-03-10T19:02:25.835" v="1" actId="20577"/>
          <ac:spMkLst>
            <pc:docMk/>
            <pc:sldMk cId="2659010466" sldId="259"/>
            <ac:spMk id="3" creationId="{9309406D-1DCD-2F4A-B417-AB3606324A2E}"/>
          </ac:spMkLst>
        </pc:spChg>
      </pc:sldChg>
      <pc:sldChg chg="addSp modSp mod">
        <pc:chgData name="Hung Do" userId="7989c860e8374fc5" providerId="LiveId" clId="{E2D6822C-50B5-4E14-B3CD-03D0C5972AA9}" dt="2024-03-10T19:08:39.002" v="49" actId="1076"/>
        <pc:sldMkLst>
          <pc:docMk/>
          <pc:sldMk cId="1174151158" sldId="260"/>
        </pc:sldMkLst>
        <pc:spChg chg="mod">
          <ac:chgData name="Hung Do" userId="7989c860e8374fc5" providerId="LiveId" clId="{E2D6822C-50B5-4E14-B3CD-03D0C5972AA9}" dt="2024-03-10T19:02:02.190" v="0" actId="20577"/>
          <ac:spMkLst>
            <pc:docMk/>
            <pc:sldMk cId="1174151158" sldId="260"/>
            <ac:spMk id="3" creationId="{D91A52DA-6931-AC47-279C-718EFDBC4640}"/>
          </ac:spMkLst>
        </pc:spChg>
        <pc:picChg chg="add mod">
          <ac:chgData name="Hung Do" userId="7989c860e8374fc5" providerId="LiveId" clId="{E2D6822C-50B5-4E14-B3CD-03D0C5972AA9}" dt="2024-03-10T19:08:36.695" v="48" actId="1076"/>
          <ac:picMkLst>
            <pc:docMk/>
            <pc:sldMk cId="1174151158" sldId="260"/>
            <ac:picMk id="5" creationId="{37C43BC4-2B57-E425-4CCC-CAF763BDA23D}"/>
          </ac:picMkLst>
        </pc:picChg>
        <pc:picChg chg="add mod">
          <ac:chgData name="Hung Do" userId="7989c860e8374fc5" providerId="LiveId" clId="{E2D6822C-50B5-4E14-B3CD-03D0C5972AA9}" dt="2024-03-10T19:08:39.002" v="49" actId="1076"/>
          <ac:picMkLst>
            <pc:docMk/>
            <pc:sldMk cId="1174151158" sldId="260"/>
            <ac:picMk id="7" creationId="{93818FEC-F4F5-3C36-E574-7EEA597AC3B2}"/>
          </ac:picMkLst>
        </pc:picChg>
        <pc:picChg chg="add mod">
          <ac:chgData name="Hung Do" userId="7989c860e8374fc5" providerId="LiveId" clId="{E2D6822C-50B5-4E14-B3CD-03D0C5972AA9}" dt="2024-03-10T19:08:27.536" v="44" actId="1076"/>
          <ac:picMkLst>
            <pc:docMk/>
            <pc:sldMk cId="1174151158" sldId="260"/>
            <ac:picMk id="9" creationId="{C9556B36-1E1B-D786-90F9-495E97A6473D}"/>
          </ac:picMkLst>
        </pc:picChg>
      </pc:sldChg>
      <pc:sldChg chg="addSp delSp modSp add mod">
        <pc:chgData name="Hung Do" userId="7989c860e8374fc5" providerId="LiveId" clId="{E2D6822C-50B5-4E14-B3CD-03D0C5972AA9}" dt="2024-03-10T19:07:14.706" v="25" actId="478"/>
        <pc:sldMkLst>
          <pc:docMk/>
          <pc:sldMk cId="3129356494" sldId="262"/>
        </pc:sldMkLst>
        <pc:spChg chg="mod">
          <ac:chgData name="Hung Do" userId="7989c860e8374fc5" providerId="LiveId" clId="{E2D6822C-50B5-4E14-B3CD-03D0C5972AA9}" dt="2024-03-10T19:07:07.139" v="23" actId="20577"/>
          <ac:spMkLst>
            <pc:docMk/>
            <pc:sldMk cId="3129356494" sldId="262"/>
            <ac:spMk id="2" creationId="{0C0A16C9-110B-166F-738F-4E010797DC30}"/>
          </ac:spMkLst>
        </pc:spChg>
        <pc:spChg chg="del">
          <ac:chgData name="Hung Do" userId="7989c860e8374fc5" providerId="LiveId" clId="{E2D6822C-50B5-4E14-B3CD-03D0C5972AA9}" dt="2024-03-10T19:07:09.955" v="24" actId="478"/>
          <ac:spMkLst>
            <pc:docMk/>
            <pc:sldMk cId="3129356494" sldId="262"/>
            <ac:spMk id="3" creationId="{FB17CC19-7A9F-7D4C-C699-231B17E62AEF}"/>
          </ac:spMkLst>
        </pc:spChg>
        <pc:spChg chg="add del mod">
          <ac:chgData name="Hung Do" userId="7989c860e8374fc5" providerId="LiveId" clId="{E2D6822C-50B5-4E14-B3CD-03D0C5972AA9}" dt="2024-03-10T19:07:14.706" v="25" actId="478"/>
          <ac:spMkLst>
            <pc:docMk/>
            <pc:sldMk cId="3129356494" sldId="262"/>
            <ac:spMk id="5" creationId="{E27DF9A6-95DB-DCCF-6F2B-71E42FAC3F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85E0-94CF-E38A-103B-3ACBC74CA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FC600-F140-C418-337B-C463848E0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3EFA9-E374-DC61-A429-FC80C7C2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5A9A-AB55-4DCD-B22D-45E1DC27EF23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0FD50-E06B-5220-78F5-9CE94E50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C598-064A-5981-A778-DC8E37B6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7544-4163-4E13-83F8-ACE475EA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1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FB88-DC68-D43F-4B5E-D1060692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B10A2-EF53-FF8C-6058-5C5AA727A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94D3B-94FF-B3E2-66E1-D63E8351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5A9A-AB55-4DCD-B22D-45E1DC27EF23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63437-1058-592C-0AE0-B7BA3333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F6F67-94E3-0D13-7471-26DD20F2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7544-4163-4E13-83F8-ACE475EA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9376C-40B3-6CB6-57E4-B8847CC87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60FB4-38E1-14D6-AD01-91D2E4495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EF0C4-2B4C-87C5-2943-A1454C17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5A9A-AB55-4DCD-B22D-45E1DC27EF23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9461-F7CE-CBD6-7B2E-54F5C631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FABE5-F3B4-F615-04E2-67718374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7544-4163-4E13-83F8-ACE475EA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8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EAF4-C6DF-461A-C76B-7D56418B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F21FE-611B-BFFC-9EB0-B92964D56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EA5BC-9E40-F666-8CA0-13203631A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5A9A-AB55-4DCD-B22D-45E1DC27EF23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60E89-1DA9-EE7F-CDE8-250F3D56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CE02F-C203-E3D8-1EEB-2C9E54EA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7544-4163-4E13-83F8-ACE475EA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4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28A0-8962-69DA-0EFB-AD63F2D0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6A96C-93D8-5902-19B9-58BB95C4B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90623-096A-79FF-E523-6441BAD0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5A9A-AB55-4DCD-B22D-45E1DC27EF23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ED967-DC7E-862B-E3A0-91800227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CE8BE-1ADC-9D93-EB4D-23AECD85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7544-4163-4E13-83F8-ACE475EA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2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4A60-F19E-BA7D-2E32-5BD8C1DA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8473A-F7B9-BE6C-A6A9-572953B65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26940-A871-4EC0-ADDE-D42AF48D3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AD3EC-C216-30EC-4E56-6499FE63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5A9A-AB55-4DCD-B22D-45E1DC27EF23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EA862-8DA3-7B8E-48DA-39D2B08B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C21B9-1837-0EB9-CD46-6F452D71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7544-4163-4E13-83F8-ACE475EA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6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6673-1839-B65A-6872-89BD7B7B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5CAF1-20C4-EB6B-0F85-A15E2B583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36749-D201-ABDE-84B0-0A4EB6955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2E48E-2644-F875-B3E9-5B020A87B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B2C53-1529-AD7E-5940-4F755A07E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9BEA83-444A-17DD-99F5-5B9782A1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5A9A-AB55-4DCD-B22D-45E1DC27EF23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4D2F6-E746-0EC4-BB36-7FB25745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61C6F6-300E-E3E1-491B-5E93547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7544-4163-4E13-83F8-ACE475EA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9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0BB9-01BB-63E5-90F3-CAA8D952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CE554-00D9-CBCF-ADAD-B03EEE33D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5A9A-AB55-4DCD-B22D-45E1DC27EF23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39470-5F55-C156-1A69-90A1B038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2CAEF-93D6-7857-950B-33D13DDE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7544-4163-4E13-83F8-ACE475EA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7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896DD-1D1E-7A25-08E5-420D062D1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5A9A-AB55-4DCD-B22D-45E1DC27EF23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8019BB-BDF1-FD9A-66E8-7588A800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CA11F-9E20-CA5C-25DB-16F51577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7544-4163-4E13-83F8-ACE475EA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6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755E5-4FD0-CF8A-2509-290EE638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E1C55-7F32-143A-3BC3-37A0B8426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C7BC8-365D-C7BD-06EB-A999AE0AF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490E0-6C37-BC34-DDC4-C5648DC9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5A9A-AB55-4DCD-B22D-45E1DC27EF23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D4FA1-A494-8E53-E033-11DA6F7F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80A3C-481E-3A9F-CCAC-5EF422BC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7544-4163-4E13-83F8-ACE475EA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5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D9F0-06DC-EFA1-913E-620ADCD8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472EB-E344-1C77-613C-9865C8711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65BB4-03DA-2A57-D846-BD91F8B2D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6F27E-E55D-4186-CF91-F7209418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5A9A-AB55-4DCD-B22D-45E1DC27EF23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C06E0-124B-FD7F-70F3-FB5DE925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8CC41-1209-BE3F-0743-0CB6B80D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7544-4163-4E13-83F8-ACE475EA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8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E56654-B608-B547-515B-9DF32FD59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7E574-4803-3481-2F26-05357E889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472BF-78EF-11D2-0230-1AAB8BB9F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F95A9A-AB55-4DCD-B22D-45E1DC27EF23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70338-D052-E740-6E8E-6ED355CA2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AE379-F1BA-705F-0BD0-92CB2766A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197544-4163-4E13-83F8-ACE475EA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6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16C9-110B-166F-738F-4E010797DC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Drexel Marketplace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7CC19-7A9F-7D4C-C699-231B17E62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Hung Do</a:t>
            </a:r>
          </a:p>
          <a:p>
            <a:r>
              <a:rPr lang="en-US" dirty="0"/>
              <a:t>Kenneth Pan</a:t>
            </a:r>
          </a:p>
          <a:p>
            <a:r>
              <a:rPr lang="en-US" dirty="0"/>
              <a:t>Stefano </a:t>
            </a:r>
            <a:r>
              <a:rPr lang="en-US" dirty="0" err="1"/>
              <a:t>Cadringher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5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FB46-D956-45C6-A9C7-5F43CE9D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Idea/Users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406D-1DCD-2F4A-B417-AB360632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Overview: An online platform enabling Drexel University students to buy and sell products within their community. </a:t>
            </a:r>
          </a:p>
          <a:p>
            <a:r>
              <a:rPr lang="en-US" dirty="0"/>
              <a:t>Purpose: Facilitate a safe, secure, and convenient environment for exchanging goods. </a:t>
            </a:r>
          </a:p>
          <a:p>
            <a:r>
              <a:rPr lang="en-US" dirty="0"/>
              <a:t>Target Users: </a:t>
            </a:r>
          </a:p>
          <a:p>
            <a:pPr lvl="1"/>
            <a:r>
              <a:rPr lang="en-US" dirty="0"/>
              <a:t>Primary: Drexel University students. </a:t>
            </a:r>
          </a:p>
          <a:p>
            <a:pPr lvl="1"/>
            <a:r>
              <a:rPr lang="en-US" dirty="0"/>
              <a:t>Secondary: Faculty and staff members.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1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304A-8E40-8101-5344-8C72DC676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CF11EF-C34B-5A02-1500-4A13142E7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4353" y="1825625"/>
            <a:ext cx="5863293" cy="4351338"/>
          </a:xfrm>
        </p:spPr>
      </p:pic>
    </p:spTree>
    <p:extLst>
      <p:ext uri="{BB962C8B-B14F-4D97-AF65-F5344CB8AC3E}">
        <p14:creationId xmlns:p14="http://schemas.microsoft.com/office/powerpoint/2010/main" val="397690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3E5F-DF6F-39F4-FCDA-45F5B088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A52DA-6931-AC47-279C-718EFDBC4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Technologies Used: Front-end: Angular for a dynamic and responsive user interface.</a:t>
            </a:r>
          </a:p>
          <a:p>
            <a:r>
              <a:rPr lang="en-US" dirty="0"/>
              <a:t>Back-end: Node.js with Express for server-side logic. </a:t>
            </a:r>
          </a:p>
          <a:p>
            <a:r>
              <a:rPr lang="en-US" dirty="0"/>
              <a:t>Database: MongoDB for storing user and product data.</a:t>
            </a:r>
          </a:p>
        </p:txBody>
      </p:sp>
      <p:pic>
        <p:nvPicPr>
          <p:cNvPr id="5" name="Picture 4" descr="A red and white logo&#10;&#10;Description automatically generated">
            <a:extLst>
              <a:ext uri="{FF2B5EF4-FFF2-40B4-BE49-F238E27FC236}">
                <a16:creationId xmlns:a16="http://schemas.microsoft.com/office/drawing/2014/main" id="{37C43BC4-2B57-E425-4CCC-CAF763BDA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54" y="3637211"/>
            <a:ext cx="3875300" cy="2587921"/>
          </a:xfrm>
          <a:prstGeom prst="rect">
            <a:avLst/>
          </a:prstGeom>
        </p:spPr>
      </p:pic>
      <p:pic>
        <p:nvPicPr>
          <p:cNvPr id="7" name="Picture 6" descr="A group of logos on a black background&#10;&#10;Description automatically generated">
            <a:extLst>
              <a:ext uri="{FF2B5EF4-FFF2-40B4-BE49-F238E27FC236}">
                <a16:creationId xmlns:a16="http://schemas.microsoft.com/office/drawing/2014/main" id="{93818FEC-F4F5-3C36-E574-7EEA597AC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799" y="4017993"/>
            <a:ext cx="3608402" cy="2207139"/>
          </a:xfrm>
          <a:prstGeom prst="rect">
            <a:avLst/>
          </a:prstGeom>
        </p:spPr>
      </p:pic>
      <p:pic>
        <p:nvPicPr>
          <p:cNvPr id="9" name="Picture 8" descr="A green leaf with blue text&#10;&#10;Description automatically generated">
            <a:extLst>
              <a:ext uri="{FF2B5EF4-FFF2-40B4-BE49-F238E27FC236}">
                <a16:creationId xmlns:a16="http://schemas.microsoft.com/office/drawing/2014/main" id="{C9556B36-1E1B-D786-90F9-495E97A64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829" y="3508489"/>
            <a:ext cx="3929417" cy="30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5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660D-FE17-9917-D137-5BC92137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and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ACBCD-31E1-FF1D-BD94-BBA79A83A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Usefulness:</a:t>
            </a:r>
          </a:p>
          <a:p>
            <a:pPr lvl="1"/>
            <a:r>
              <a:rPr lang="en-US" dirty="0"/>
              <a:t>Reduces waste by promoting the reuse of items. </a:t>
            </a:r>
          </a:p>
          <a:p>
            <a:pPr lvl="1"/>
            <a:r>
              <a:rPr lang="en-US"/>
              <a:t>Saves </a:t>
            </a:r>
            <a:r>
              <a:rPr lang="en-US" dirty="0"/>
              <a:t>money for students through second-hand </a:t>
            </a:r>
            <a:r>
              <a:rPr lang="en-US"/>
              <a:t>deals.</a:t>
            </a:r>
          </a:p>
          <a:p>
            <a:pPr lvl="1"/>
            <a:endParaRPr lang="en-US" dirty="0"/>
          </a:p>
          <a:p>
            <a:r>
              <a:rPr lang="en-US" dirty="0"/>
              <a:t>Future work: </a:t>
            </a:r>
          </a:p>
          <a:p>
            <a:pPr lvl="1"/>
            <a:r>
              <a:rPr lang="en-US" dirty="0"/>
              <a:t>Mobile app version for iOS and Android. </a:t>
            </a:r>
          </a:p>
          <a:p>
            <a:pPr lvl="1"/>
            <a:r>
              <a:rPr lang="en-US" dirty="0"/>
              <a:t>Wishlist feature for tracking desired items. </a:t>
            </a:r>
          </a:p>
          <a:p>
            <a:pPr lvl="1"/>
            <a:r>
              <a:rPr lang="en-US" dirty="0"/>
              <a:t>Community forum for discussions and advice.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3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16C9-110B-166F-738F-4E010797DC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Demo</a:t>
            </a:r>
          </a:p>
        </p:txBody>
      </p:sp>
    </p:spTree>
    <p:extLst>
      <p:ext uri="{BB962C8B-B14F-4D97-AF65-F5344CB8AC3E}">
        <p14:creationId xmlns:p14="http://schemas.microsoft.com/office/powerpoint/2010/main" val="312935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Drexel Marketplace</vt:lpstr>
      <vt:lpstr>Idea/Users</vt:lpstr>
      <vt:lpstr>Prototype</vt:lpstr>
      <vt:lpstr>Implementation</vt:lpstr>
      <vt:lpstr>Future work and more</vt:lpstr>
      <vt:lpstr>Project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Drexel Marketplace</dc:title>
  <dc:creator>Pan,Kenneth</dc:creator>
  <cp:lastModifiedBy>Hung Do</cp:lastModifiedBy>
  <cp:revision>1</cp:revision>
  <dcterms:created xsi:type="dcterms:W3CDTF">2024-03-07T04:27:16Z</dcterms:created>
  <dcterms:modified xsi:type="dcterms:W3CDTF">2024-03-10T19:08:47Z</dcterms:modified>
</cp:coreProperties>
</file>