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EFB83-7DA3-7CE8-D716-23787BC1FD52}" v="306" dt="2025-05-19T21:24:11.804"/>
    <p1510:client id="{1EDAE3F8-AD46-4241-A421-DDD0F991101F}" v="184" dt="2025-05-18T17:45:29.061"/>
    <p1510:client id="{59ECB1E5-DE11-7292-FCBA-AEA6D4EC80C8}" v="35" dt="2025-05-20T08:18:23.813"/>
    <p1510:client id="{E4D46D13-92C6-8FC6-96AD-84F1B7A023AF}" v="230" dt="2025-05-18T19:40:54.488"/>
    <p1510:client id="{F95CA013-4A4F-96B8-D4DD-1386643C14D3}" v="106" dt="2025-05-18T17:58:29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STEC" userId="bZ58/DFNYXVGgxc++W9AcAUbqc5RHKbTqB5uWD/cR9k=" providerId="None" clId="Web-{1EDAE3F8-AD46-4241-A421-DDD0F991101F}"/>
    <pc:docChg chg="addSld modSld modMainMaster">
      <pc:chgData name="MARCIN STEC" userId="bZ58/DFNYXVGgxc++W9AcAUbqc5RHKbTqB5uWD/cR9k=" providerId="None" clId="Web-{1EDAE3F8-AD46-4241-A421-DDD0F991101F}" dt="2025-05-18T17:45:28.655" v="177" actId="20577"/>
      <pc:docMkLst>
        <pc:docMk/>
      </pc:docMkLst>
      <pc:sldChg chg="addSp delSp modSp">
        <pc:chgData name="MARCIN STEC" userId="bZ58/DFNYXVGgxc++W9AcAUbqc5RHKbTqB5uWD/cR9k=" providerId="None" clId="Web-{1EDAE3F8-AD46-4241-A421-DDD0F991101F}" dt="2025-05-18T16:39:05.872" v="68" actId="688"/>
        <pc:sldMkLst>
          <pc:docMk/>
          <pc:sldMk cId="650317164" sldId="256"/>
        </pc:sldMkLst>
        <pc:spChg chg="del mod">
          <ac:chgData name="MARCIN STEC" userId="bZ58/DFNYXVGgxc++W9AcAUbqc5RHKbTqB5uWD/cR9k=" providerId="None" clId="Web-{1EDAE3F8-AD46-4241-A421-DDD0F991101F}" dt="2025-05-18T14:54:24.847" v="4"/>
          <ac:spMkLst>
            <pc:docMk/>
            <pc:sldMk cId="650317164" sldId="256"/>
            <ac:spMk id="2" creationId="{00000000-0000-0000-0000-000000000000}"/>
          </ac:spMkLst>
        </pc:spChg>
        <pc:spChg chg="del">
          <ac:chgData name="MARCIN STEC" userId="bZ58/DFNYXVGgxc++W9AcAUbqc5RHKbTqB5uWD/cR9k=" providerId="None" clId="Web-{1EDAE3F8-AD46-4241-A421-DDD0F991101F}" dt="2025-05-18T14:56:00.930" v="8"/>
          <ac:spMkLst>
            <pc:docMk/>
            <pc:sldMk cId="650317164" sldId="256"/>
            <ac:spMk id="3" creationId="{00000000-0000-0000-0000-000000000000}"/>
          </ac:spMkLst>
        </pc:spChg>
        <pc:spChg chg="add del mod">
          <ac:chgData name="MARCIN STEC" userId="bZ58/DFNYXVGgxc++W9AcAUbqc5RHKbTqB5uWD/cR9k=" providerId="None" clId="Web-{1EDAE3F8-AD46-4241-A421-DDD0F991101F}" dt="2025-05-18T16:31:01.056" v="33"/>
          <ac:spMkLst>
            <pc:docMk/>
            <pc:sldMk cId="650317164" sldId="256"/>
            <ac:spMk id="3" creationId="{E12AC67E-CC35-CA36-454B-0750298CBCE4}"/>
          </ac:spMkLst>
        </pc:spChg>
        <pc:spChg chg="add del mod">
          <ac:chgData name="MARCIN STEC" userId="bZ58/DFNYXVGgxc++W9AcAUbqc5RHKbTqB5uWD/cR9k=" providerId="None" clId="Web-{1EDAE3F8-AD46-4241-A421-DDD0F991101F}" dt="2025-05-18T14:55:57.227" v="7"/>
          <ac:spMkLst>
            <pc:docMk/>
            <pc:sldMk cId="650317164" sldId="256"/>
            <ac:spMk id="5" creationId="{1EDA4222-F769-D0C8-8E64-8AEE3BF38303}"/>
          </ac:spMkLst>
        </pc:spChg>
        <pc:spChg chg="add mod">
          <ac:chgData name="MARCIN STEC" userId="bZ58/DFNYXVGgxc++W9AcAUbqc5RHKbTqB5uWD/cR9k=" providerId="None" clId="Web-{1EDAE3F8-AD46-4241-A421-DDD0F991101F}" dt="2025-05-18T16:35:38.605" v="46" actId="1076"/>
          <ac:spMkLst>
            <pc:docMk/>
            <pc:sldMk cId="650317164" sldId="256"/>
            <ac:spMk id="8" creationId="{E446BE71-C4A1-DDC7-3A1B-ABF5550B6689}"/>
          </ac:spMkLst>
        </pc:spChg>
        <pc:spChg chg="add mod">
          <ac:chgData name="MARCIN STEC" userId="bZ58/DFNYXVGgxc++W9AcAUbqc5RHKbTqB5uWD/cR9k=" providerId="None" clId="Web-{1EDAE3F8-AD46-4241-A421-DDD0F991101F}" dt="2025-05-18T16:37:50.246" v="59" actId="688"/>
          <ac:spMkLst>
            <pc:docMk/>
            <pc:sldMk cId="650317164" sldId="256"/>
            <ac:spMk id="10" creationId="{7098FB89-8EB4-7402-AC7C-4F42CD054CA9}"/>
          </ac:spMkLst>
        </pc:spChg>
        <pc:spChg chg="add mod">
          <ac:chgData name="MARCIN STEC" userId="bZ58/DFNYXVGgxc++W9AcAUbqc5RHKbTqB5uWD/cR9k=" providerId="None" clId="Web-{1EDAE3F8-AD46-4241-A421-DDD0F991101F}" dt="2025-05-18T16:38:06.887" v="62" actId="688"/>
          <ac:spMkLst>
            <pc:docMk/>
            <pc:sldMk cId="650317164" sldId="256"/>
            <ac:spMk id="11" creationId="{50C2DFCA-8744-923A-34DF-2C3DD0291174}"/>
          </ac:spMkLst>
        </pc:spChg>
        <pc:spChg chg="add mod">
          <ac:chgData name="MARCIN STEC" userId="bZ58/DFNYXVGgxc++W9AcAUbqc5RHKbTqB5uWD/cR9k=" providerId="None" clId="Web-{1EDAE3F8-AD46-4241-A421-DDD0F991101F}" dt="2025-05-18T16:39:05.872" v="68" actId="688"/>
          <ac:spMkLst>
            <pc:docMk/>
            <pc:sldMk cId="650317164" sldId="256"/>
            <ac:spMk id="12" creationId="{B124F0AB-293B-FDDC-E0F5-E0E7B8BEE922}"/>
          </ac:spMkLst>
        </pc:spChg>
        <pc:spChg chg="add mod">
          <ac:chgData name="MARCIN STEC" userId="bZ58/DFNYXVGgxc++W9AcAUbqc5RHKbTqB5uWD/cR9k=" providerId="None" clId="Web-{1EDAE3F8-AD46-4241-A421-DDD0F991101F}" dt="2025-05-18T16:38:48.778" v="66" actId="688"/>
          <ac:spMkLst>
            <pc:docMk/>
            <pc:sldMk cId="650317164" sldId="256"/>
            <ac:spMk id="13" creationId="{9515CC8A-3221-0043-EE5F-BF449E948AB7}"/>
          </ac:spMkLst>
        </pc:spChg>
        <pc:picChg chg="add mod">
          <ac:chgData name="MARCIN STEC" userId="bZ58/DFNYXVGgxc++W9AcAUbqc5RHKbTqB5uWD/cR9k=" providerId="None" clId="Web-{1EDAE3F8-AD46-4241-A421-DDD0F991101F}" dt="2025-05-18T16:36:02.402" v="47" actId="14100"/>
          <ac:picMkLst>
            <pc:docMk/>
            <pc:sldMk cId="650317164" sldId="256"/>
            <ac:picMk id="2" creationId="{0C20FDC6-5CA8-FEA6-342D-27BCBD1C6C17}"/>
          </ac:picMkLst>
        </pc:picChg>
        <pc:picChg chg="add mod">
          <ac:chgData name="MARCIN STEC" userId="bZ58/DFNYXVGgxc++W9AcAUbqc5RHKbTqB5uWD/cR9k=" providerId="None" clId="Web-{1EDAE3F8-AD46-4241-A421-DDD0F991101F}" dt="2025-05-18T16:36:58.277" v="55" actId="1076"/>
          <ac:picMkLst>
            <pc:docMk/>
            <pc:sldMk cId="650317164" sldId="256"/>
            <ac:picMk id="4" creationId="{37F0D557-568D-8855-E869-2CD7FF963A96}"/>
          </ac:picMkLst>
        </pc:picChg>
        <pc:picChg chg="add mod">
          <ac:chgData name="MARCIN STEC" userId="bZ58/DFNYXVGgxc++W9AcAUbqc5RHKbTqB5uWD/cR9k=" providerId="None" clId="Web-{1EDAE3F8-AD46-4241-A421-DDD0F991101F}" dt="2025-05-18T16:36:42.637" v="54" actId="1076"/>
          <ac:picMkLst>
            <pc:docMk/>
            <pc:sldMk cId="650317164" sldId="256"/>
            <ac:picMk id="5" creationId="{85B8E5BC-0B0E-441A-F0BE-4A3F63F4F156}"/>
          </ac:picMkLst>
        </pc:picChg>
        <pc:picChg chg="add mod">
          <ac:chgData name="MARCIN STEC" userId="bZ58/DFNYXVGgxc++W9AcAUbqc5RHKbTqB5uWD/cR9k=" providerId="None" clId="Web-{1EDAE3F8-AD46-4241-A421-DDD0F991101F}" dt="2025-05-18T14:55:54.383" v="6" actId="1076"/>
          <ac:picMkLst>
            <pc:docMk/>
            <pc:sldMk cId="650317164" sldId="256"/>
            <ac:picMk id="6" creationId="{2D74460A-2CFD-D1EC-922D-C83A5289701D}"/>
          </ac:picMkLst>
        </pc:picChg>
        <pc:picChg chg="add mod">
          <ac:chgData name="MARCIN STEC" userId="bZ58/DFNYXVGgxc++W9AcAUbqc5RHKbTqB5uWD/cR9k=" providerId="None" clId="Web-{1EDAE3F8-AD46-4241-A421-DDD0F991101F}" dt="2025-05-18T16:36:36.887" v="53" actId="1076"/>
          <ac:picMkLst>
            <pc:docMk/>
            <pc:sldMk cId="650317164" sldId="256"/>
            <ac:picMk id="7" creationId="{2E3B7507-911A-9D3C-43F3-508832A5512E}"/>
          </ac:picMkLst>
        </pc:picChg>
        <pc:cxnChg chg="add del">
          <ac:chgData name="MARCIN STEC" userId="bZ58/DFNYXVGgxc++W9AcAUbqc5RHKbTqB5uWD/cR9k=" providerId="None" clId="Web-{1EDAE3F8-AD46-4241-A421-DDD0F991101F}" dt="2025-05-18T16:37:22.246" v="57"/>
          <ac:cxnSpMkLst>
            <pc:docMk/>
            <pc:sldMk cId="650317164" sldId="256"/>
            <ac:cxnSpMk id="9" creationId="{9F403320-A6CE-345D-05EB-FE59B0ACFC58}"/>
          </ac:cxnSpMkLst>
        </pc:cxnChg>
      </pc:sldChg>
      <pc:sldChg chg="addSp delSp modSp new">
        <pc:chgData name="MARCIN STEC" userId="bZ58/DFNYXVGgxc++W9AcAUbqc5RHKbTqB5uWD/cR9k=" providerId="None" clId="Web-{1EDAE3F8-AD46-4241-A421-DDD0F991101F}" dt="2025-05-18T17:39:15.509" v="108"/>
        <pc:sldMkLst>
          <pc:docMk/>
          <pc:sldMk cId="3632399666" sldId="257"/>
        </pc:sldMkLst>
        <pc:spChg chg="mod">
          <ac:chgData name="MARCIN STEC" userId="bZ58/DFNYXVGgxc++W9AcAUbqc5RHKbTqB5uWD/cR9k=" providerId="None" clId="Web-{1EDAE3F8-AD46-4241-A421-DDD0F991101F}" dt="2025-05-18T16:41:58.469" v="103" actId="20577"/>
          <ac:spMkLst>
            <pc:docMk/>
            <pc:sldMk cId="3632399666" sldId="257"/>
            <ac:spMk id="2" creationId="{CE203C64-D126-65E4-FA20-60B9F4A86F1D}"/>
          </ac:spMkLst>
        </pc:spChg>
        <pc:spChg chg="del">
          <ac:chgData name="MARCIN STEC" userId="bZ58/DFNYXVGgxc++W9AcAUbqc5RHKbTqB5uWD/cR9k=" providerId="None" clId="Web-{1EDAE3F8-AD46-4241-A421-DDD0F991101F}" dt="2025-05-18T17:38:51.822" v="104"/>
          <ac:spMkLst>
            <pc:docMk/>
            <pc:sldMk cId="3632399666" sldId="257"/>
            <ac:spMk id="3" creationId="{CC0A786F-E432-E4BB-7797-005F3A8A5AC8}"/>
          </ac:spMkLst>
        </pc:spChg>
        <pc:spChg chg="add mod">
          <ac:chgData name="MARCIN STEC" userId="bZ58/DFNYXVGgxc++W9AcAUbqc5RHKbTqB5uWD/cR9k=" providerId="None" clId="Web-{1EDAE3F8-AD46-4241-A421-DDD0F991101F}" dt="2025-05-18T17:39:15.509" v="108"/>
          <ac:spMkLst>
            <pc:docMk/>
            <pc:sldMk cId="3632399666" sldId="257"/>
            <ac:spMk id="5" creationId="{8335E268-72F1-0438-4B59-FB4F8211BE0E}"/>
          </ac:spMkLst>
        </pc:spChg>
        <pc:picChg chg="add mod ord">
          <ac:chgData name="MARCIN STEC" userId="bZ58/DFNYXVGgxc++W9AcAUbqc5RHKbTqB5uWD/cR9k=" providerId="None" clId="Web-{1EDAE3F8-AD46-4241-A421-DDD0F991101F}" dt="2025-05-18T17:39:05.306" v="107" actId="1076"/>
          <ac:picMkLst>
            <pc:docMk/>
            <pc:sldMk cId="3632399666" sldId="257"/>
            <ac:picMk id="4" creationId="{8929ADDF-A699-C62C-C938-D7E82C1E4E85}"/>
          </ac:picMkLst>
        </pc:picChg>
      </pc:sldChg>
      <pc:sldChg chg="modSp new">
        <pc:chgData name="MARCIN STEC" userId="bZ58/DFNYXVGgxc++W9AcAUbqc5RHKbTqB5uWD/cR9k=" providerId="None" clId="Web-{1EDAE3F8-AD46-4241-A421-DDD0F991101F}" dt="2025-05-18T17:44:23.780" v="162" actId="20577"/>
        <pc:sldMkLst>
          <pc:docMk/>
          <pc:sldMk cId="1646477863" sldId="258"/>
        </pc:sldMkLst>
        <pc:spChg chg="mod">
          <ac:chgData name="MARCIN STEC" userId="bZ58/DFNYXVGgxc++W9AcAUbqc5RHKbTqB5uWD/cR9k=" providerId="None" clId="Web-{1EDAE3F8-AD46-4241-A421-DDD0F991101F}" dt="2025-05-18T17:41:20.873" v="122" actId="20577"/>
          <ac:spMkLst>
            <pc:docMk/>
            <pc:sldMk cId="1646477863" sldId="258"/>
            <ac:spMk id="2" creationId="{7CC2B51A-3907-F05A-8466-CB24C8CADC97}"/>
          </ac:spMkLst>
        </pc:spChg>
        <pc:spChg chg="mod">
          <ac:chgData name="MARCIN STEC" userId="bZ58/DFNYXVGgxc++W9AcAUbqc5RHKbTqB5uWD/cR9k=" providerId="None" clId="Web-{1EDAE3F8-AD46-4241-A421-DDD0F991101F}" dt="2025-05-18T17:44:23.780" v="162" actId="20577"/>
          <ac:spMkLst>
            <pc:docMk/>
            <pc:sldMk cId="1646477863" sldId="258"/>
            <ac:spMk id="3" creationId="{6C926801-1540-B2B6-5091-94D52C19C909}"/>
          </ac:spMkLst>
        </pc:spChg>
      </pc:sldChg>
      <pc:sldChg chg="addSp modSp new mod modClrScheme chgLayout">
        <pc:chgData name="MARCIN STEC" userId="bZ58/DFNYXVGgxc++W9AcAUbqc5RHKbTqB5uWD/cR9k=" providerId="None" clId="Web-{1EDAE3F8-AD46-4241-A421-DDD0F991101F}" dt="2025-05-18T17:45:28.655" v="177" actId="20577"/>
        <pc:sldMkLst>
          <pc:docMk/>
          <pc:sldMk cId="3066133741" sldId="259"/>
        </pc:sldMkLst>
        <pc:spChg chg="mod ord">
          <ac:chgData name="MARCIN STEC" userId="bZ58/DFNYXVGgxc++W9AcAUbqc5RHKbTqB5uWD/cR9k=" providerId="None" clId="Web-{1EDAE3F8-AD46-4241-A421-DDD0F991101F}" dt="2025-05-18T17:45:28.655" v="177" actId="20577"/>
          <ac:spMkLst>
            <pc:docMk/>
            <pc:sldMk cId="3066133741" sldId="259"/>
            <ac:spMk id="2" creationId="{8F3A7410-0AFB-2291-A546-F8F422A88DC7}"/>
          </ac:spMkLst>
        </pc:spChg>
        <pc:spChg chg="mod ord">
          <ac:chgData name="MARCIN STEC" userId="bZ58/DFNYXVGgxc++W9AcAUbqc5RHKbTqB5uWD/cR9k=" providerId="None" clId="Web-{1EDAE3F8-AD46-4241-A421-DDD0F991101F}" dt="2025-05-18T17:45:11.327" v="164"/>
          <ac:spMkLst>
            <pc:docMk/>
            <pc:sldMk cId="3066133741" sldId="259"/>
            <ac:spMk id="3" creationId="{E2B7F93A-CCD0-4BA0-622D-0DD2AA20C20B}"/>
          </ac:spMkLst>
        </pc:spChg>
        <pc:spChg chg="mod ord">
          <ac:chgData name="MARCIN STEC" userId="bZ58/DFNYXVGgxc++W9AcAUbqc5RHKbTqB5uWD/cR9k=" providerId="None" clId="Web-{1EDAE3F8-AD46-4241-A421-DDD0F991101F}" dt="2025-05-18T17:45:11.327" v="164"/>
          <ac:spMkLst>
            <pc:docMk/>
            <pc:sldMk cId="3066133741" sldId="259"/>
            <ac:spMk id="4" creationId="{800CC2D1-5926-D672-A230-860D40712AA4}"/>
          </ac:spMkLst>
        </pc:spChg>
        <pc:spChg chg="add mod ord">
          <ac:chgData name="MARCIN STEC" userId="bZ58/DFNYXVGgxc++W9AcAUbqc5RHKbTqB5uWD/cR9k=" providerId="None" clId="Web-{1EDAE3F8-AD46-4241-A421-DDD0F991101F}" dt="2025-05-18T17:45:11.327" v="164"/>
          <ac:spMkLst>
            <pc:docMk/>
            <pc:sldMk cId="3066133741" sldId="259"/>
            <ac:spMk id="5" creationId="{6CBAE2C6-6766-EAA5-3F67-D5D9816D0F51}"/>
          </ac:spMkLst>
        </pc:spChg>
      </pc:sldChg>
      <pc:sldMasterChg chg="modSp mod modSldLayout">
        <pc:chgData name="MARCIN STEC" userId="bZ58/DFNYXVGgxc++W9AcAUbqc5RHKbTqB5uWD/cR9k=" providerId="None" clId="Web-{1EDAE3F8-AD46-4241-A421-DDD0F991101F}" dt="2025-05-18T17:39:15.509" v="108"/>
        <pc:sldMasterMkLst>
          <pc:docMk/>
          <pc:sldMasterMk cId="3926633689" sldId="2147483648"/>
        </pc:sldMasterMkLst>
        <pc:spChg chg="mod">
          <ac:chgData name="MARCIN STEC" userId="bZ58/DFNYXVGgxc++W9AcAUbqc5RHKbTqB5uWD/cR9k=" providerId="None" clId="Web-{1EDAE3F8-AD46-4241-A421-DDD0F991101F}" dt="2025-05-18T17:39:15.509" v="108"/>
          <ac:spMkLst>
            <pc:docMk/>
            <pc:sldMasterMk cId="3926633689" sldId="2147483648"/>
            <ac:spMk id="5" creationId="{00000000-0000-0000-0000-000000000000}"/>
          </ac:spMkLst>
        </pc:spChg>
        <pc:sldLayoutChg chg="modSp mod">
          <pc:chgData name="MARCIN STEC" userId="bZ58/DFNYXVGgxc++W9AcAUbqc5RHKbTqB5uWD/cR9k=" providerId="None" clId="Web-{1EDAE3F8-AD46-4241-A421-DDD0F991101F}" dt="2025-05-18T17:39:15.509" v="108"/>
          <pc:sldLayoutMkLst>
            <pc:docMk/>
            <pc:sldMasterMk cId="3926633689" sldId="2147483648"/>
            <pc:sldLayoutMk cId="3391757436" sldId="2147483649"/>
          </pc:sldLayoutMkLst>
          <pc:spChg chg="mod">
            <ac:chgData name="MARCIN STEC" userId="bZ58/DFNYXVGgxc++W9AcAUbqc5RHKbTqB5uWD/cR9k=" providerId="None" clId="Web-{1EDAE3F8-AD46-4241-A421-DDD0F991101F}" dt="2025-05-18T17:39:15.509" v="108"/>
            <ac:spMkLst>
              <pc:docMk/>
              <pc:sldMasterMk cId="3926633689" sldId="2147483648"/>
              <pc:sldLayoutMk cId="3391757436" sldId="2147483649"/>
              <ac:spMk id="5" creationId="{00000000-0000-0000-0000-000000000000}"/>
            </ac:spMkLst>
          </pc:spChg>
        </pc:sldLayoutChg>
        <pc:sldLayoutChg chg="modSp mod">
          <pc:chgData name="MARCIN STEC" userId="bZ58/DFNYXVGgxc++W9AcAUbqc5RHKbTqB5uWD/cR9k=" providerId="None" clId="Web-{1EDAE3F8-AD46-4241-A421-DDD0F991101F}" dt="2025-05-18T17:39:15.509" v="108"/>
          <pc:sldLayoutMkLst>
            <pc:docMk/>
            <pc:sldMasterMk cId="3926633689" sldId="2147483648"/>
            <pc:sldLayoutMk cId="967380084" sldId="2147483650"/>
          </pc:sldLayoutMkLst>
          <pc:spChg chg="mod">
            <ac:chgData name="MARCIN STEC" userId="bZ58/DFNYXVGgxc++W9AcAUbqc5RHKbTqB5uWD/cR9k=" providerId="None" clId="Web-{1EDAE3F8-AD46-4241-A421-DDD0F991101F}" dt="2025-05-18T17:39:15.509" v="108"/>
            <ac:spMkLst>
              <pc:docMk/>
              <pc:sldMasterMk cId="3926633689" sldId="2147483648"/>
              <pc:sldLayoutMk cId="967380084" sldId="2147483650"/>
              <ac:spMk id="5" creationId="{00000000-0000-0000-0000-000000000000}"/>
            </ac:spMkLst>
          </pc:spChg>
        </pc:sldLayoutChg>
        <pc:sldLayoutChg chg="modSp mod">
          <pc:chgData name="MARCIN STEC" userId="bZ58/DFNYXVGgxc++W9AcAUbqc5RHKbTqB5uWD/cR9k=" providerId="None" clId="Web-{1EDAE3F8-AD46-4241-A421-DDD0F991101F}" dt="2025-05-18T17:39:15.509" v="108"/>
          <pc:sldLayoutMkLst>
            <pc:docMk/>
            <pc:sldMasterMk cId="3926633689" sldId="2147483648"/>
            <pc:sldLayoutMk cId="13234121" sldId="2147483651"/>
          </pc:sldLayoutMkLst>
          <pc:spChg chg="mod">
            <ac:chgData name="MARCIN STEC" userId="bZ58/DFNYXVGgxc++W9AcAUbqc5RHKbTqB5uWD/cR9k=" providerId="None" clId="Web-{1EDAE3F8-AD46-4241-A421-DDD0F991101F}" dt="2025-05-18T17:39:15.509" v="108"/>
            <ac:spMkLst>
              <pc:docMk/>
              <pc:sldMasterMk cId="3926633689" sldId="2147483648"/>
              <pc:sldLayoutMk cId="13234121" sldId="2147483651"/>
              <ac:spMk id="5" creationId="{00000000-0000-0000-0000-000000000000}"/>
            </ac:spMkLst>
          </pc:spChg>
        </pc:sldLayoutChg>
        <pc:sldLayoutChg chg="modSp mod">
          <pc:chgData name="MARCIN STEC" userId="bZ58/DFNYXVGgxc++W9AcAUbqc5RHKbTqB5uWD/cR9k=" providerId="None" clId="Web-{1EDAE3F8-AD46-4241-A421-DDD0F991101F}" dt="2025-05-18T17:39:15.509" v="108"/>
          <pc:sldLayoutMkLst>
            <pc:docMk/>
            <pc:sldMasterMk cId="3926633689" sldId="2147483648"/>
            <pc:sldLayoutMk cId="3883036252" sldId="2147483652"/>
          </pc:sldLayoutMkLst>
          <pc:spChg chg="mod">
            <ac:chgData name="MARCIN STEC" userId="bZ58/DFNYXVGgxc++W9AcAUbqc5RHKbTqB5uWD/cR9k=" providerId="None" clId="Web-{1EDAE3F8-AD46-4241-A421-DDD0F991101F}" dt="2025-05-18T17:39:15.509" v="108"/>
            <ac:spMkLst>
              <pc:docMk/>
              <pc:sldMasterMk cId="3926633689" sldId="2147483648"/>
              <pc:sldLayoutMk cId="3883036252" sldId="2147483652"/>
              <ac:spMk id="6" creationId="{00000000-0000-0000-0000-000000000000}"/>
            </ac:spMkLst>
          </pc:spChg>
        </pc:sldLayoutChg>
        <pc:sldLayoutChg chg="modSp mod">
          <pc:chgData name="MARCIN STEC" userId="bZ58/DFNYXVGgxc++W9AcAUbqc5RHKbTqB5uWD/cR9k=" providerId="None" clId="Web-{1EDAE3F8-AD46-4241-A421-DDD0F991101F}" dt="2025-05-18T17:39:15.509" v="108"/>
          <pc:sldLayoutMkLst>
            <pc:docMk/>
            <pc:sldMasterMk cId="3926633689" sldId="2147483648"/>
            <pc:sldLayoutMk cId="961808292" sldId="2147483653"/>
          </pc:sldLayoutMkLst>
          <pc:spChg chg="mod">
            <ac:chgData name="MARCIN STEC" userId="bZ58/DFNYXVGgxc++W9AcAUbqc5RHKbTqB5uWD/cR9k=" providerId="None" clId="Web-{1EDAE3F8-AD46-4241-A421-DDD0F991101F}" dt="2025-05-18T17:39:15.509" v="108"/>
            <ac:spMkLst>
              <pc:docMk/>
              <pc:sldMasterMk cId="3926633689" sldId="2147483648"/>
              <pc:sldLayoutMk cId="961808292" sldId="2147483653"/>
              <ac:spMk id="8" creationId="{00000000-0000-0000-0000-000000000000}"/>
            </ac:spMkLst>
          </pc:spChg>
        </pc:sldLayoutChg>
        <pc:sldLayoutChg chg="modSp mod">
          <pc:chgData name="MARCIN STEC" userId="bZ58/DFNYXVGgxc++W9AcAUbqc5RHKbTqB5uWD/cR9k=" providerId="None" clId="Web-{1EDAE3F8-AD46-4241-A421-DDD0F991101F}" dt="2025-05-18T17:39:15.509" v="108"/>
          <pc:sldLayoutMkLst>
            <pc:docMk/>
            <pc:sldMasterMk cId="3926633689" sldId="2147483648"/>
            <pc:sldLayoutMk cId="1544797292" sldId="2147483654"/>
          </pc:sldLayoutMkLst>
          <pc:spChg chg="mod">
            <ac:chgData name="MARCIN STEC" userId="bZ58/DFNYXVGgxc++W9AcAUbqc5RHKbTqB5uWD/cR9k=" providerId="None" clId="Web-{1EDAE3F8-AD46-4241-A421-DDD0F991101F}" dt="2025-05-18T17:39:15.509" v="108"/>
            <ac:spMkLst>
              <pc:docMk/>
              <pc:sldMasterMk cId="3926633689" sldId="2147483648"/>
              <pc:sldLayoutMk cId="1544797292" sldId="2147483654"/>
              <ac:spMk id="4" creationId="{00000000-0000-0000-0000-000000000000}"/>
            </ac:spMkLst>
          </pc:spChg>
        </pc:sldLayoutChg>
        <pc:sldLayoutChg chg="modSp mod">
          <pc:chgData name="MARCIN STEC" userId="bZ58/DFNYXVGgxc++W9AcAUbqc5RHKbTqB5uWD/cR9k=" providerId="None" clId="Web-{1EDAE3F8-AD46-4241-A421-DDD0F991101F}" dt="2025-05-18T17:39:15.509" v="108"/>
          <pc:sldLayoutMkLst>
            <pc:docMk/>
            <pc:sldMasterMk cId="3926633689" sldId="2147483648"/>
            <pc:sldLayoutMk cId="1850839136" sldId="2147483655"/>
          </pc:sldLayoutMkLst>
          <pc:spChg chg="mod">
            <ac:chgData name="MARCIN STEC" userId="bZ58/DFNYXVGgxc++W9AcAUbqc5RHKbTqB5uWD/cR9k=" providerId="None" clId="Web-{1EDAE3F8-AD46-4241-A421-DDD0F991101F}" dt="2025-05-18T17:39:15.509" v="108"/>
            <ac:spMkLst>
              <pc:docMk/>
              <pc:sldMasterMk cId="3926633689" sldId="2147483648"/>
              <pc:sldLayoutMk cId="1850839136" sldId="2147483655"/>
              <ac:spMk id="3" creationId="{00000000-0000-0000-0000-000000000000}"/>
            </ac:spMkLst>
          </pc:spChg>
        </pc:sldLayoutChg>
        <pc:sldLayoutChg chg="modSp mod">
          <pc:chgData name="MARCIN STEC" userId="bZ58/DFNYXVGgxc++W9AcAUbqc5RHKbTqB5uWD/cR9k=" providerId="None" clId="Web-{1EDAE3F8-AD46-4241-A421-DDD0F991101F}" dt="2025-05-18T17:39:15.509" v="108"/>
          <pc:sldLayoutMkLst>
            <pc:docMk/>
            <pc:sldMasterMk cId="3926633689" sldId="2147483648"/>
            <pc:sldLayoutMk cId="2715530444" sldId="2147483656"/>
          </pc:sldLayoutMkLst>
          <pc:spChg chg="mod">
            <ac:chgData name="MARCIN STEC" userId="bZ58/DFNYXVGgxc++W9AcAUbqc5RHKbTqB5uWD/cR9k=" providerId="None" clId="Web-{1EDAE3F8-AD46-4241-A421-DDD0F991101F}" dt="2025-05-18T17:39:15.509" v="108"/>
            <ac:spMkLst>
              <pc:docMk/>
              <pc:sldMasterMk cId="3926633689" sldId="2147483648"/>
              <pc:sldLayoutMk cId="2715530444" sldId="2147483656"/>
              <ac:spMk id="6" creationId="{00000000-0000-0000-0000-000000000000}"/>
            </ac:spMkLst>
          </pc:spChg>
        </pc:sldLayoutChg>
        <pc:sldLayoutChg chg="modSp mod">
          <pc:chgData name="MARCIN STEC" userId="bZ58/DFNYXVGgxc++W9AcAUbqc5RHKbTqB5uWD/cR9k=" providerId="None" clId="Web-{1EDAE3F8-AD46-4241-A421-DDD0F991101F}" dt="2025-05-18T17:39:15.509" v="108"/>
          <pc:sldLayoutMkLst>
            <pc:docMk/>
            <pc:sldMasterMk cId="3926633689" sldId="2147483648"/>
            <pc:sldLayoutMk cId="3024906009" sldId="2147483657"/>
          </pc:sldLayoutMkLst>
          <pc:spChg chg="mod">
            <ac:chgData name="MARCIN STEC" userId="bZ58/DFNYXVGgxc++W9AcAUbqc5RHKbTqB5uWD/cR9k=" providerId="None" clId="Web-{1EDAE3F8-AD46-4241-A421-DDD0F991101F}" dt="2025-05-18T17:39:15.509" v="108"/>
            <ac:spMkLst>
              <pc:docMk/>
              <pc:sldMasterMk cId="3926633689" sldId="2147483648"/>
              <pc:sldLayoutMk cId="3024906009" sldId="2147483657"/>
              <ac:spMk id="6" creationId="{00000000-0000-0000-0000-000000000000}"/>
            </ac:spMkLst>
          </pc:spChg>
        </pc:sldLayoutChg>
        <pc:sldLayoutChg chg="modSp mod">
          <pc:chgData name="MARCIN STEC" userId="bZ58/DFNYXVGgxc++W9AcAUbqc5RHKbTqB5uWD/cR9k=" providerId="None" clId="Web-{1EDAE3F8-AD46-4241-A421-DDD0F991101F}" dt="2025-05-18T17:39:15.509" v="108"/>
          <pc:sldLayoutMkLst>
            <pc:docMk/>
            <pc:sldMasterMk cId="3926633689" sldId="2147483648"/>
            <pc:sldLayoutMk cId="2454508176" sldId="2147483658"/>
          </pc:sldLayoutMkLst>
          <pc:spChg chg="mod">
            <ac:chgData name="MARCIN STEC" userId="bZ58/DFNYXVGgxc++W9AcAUbqc5RHKbTqB5uWD/cR9k=" providerId="None" clId="Web-{1EDAE3F8-AD46-4241-A421-DDD0F991101F}" dt="2025-05-18T17:39:15.509" v="108"/>
            <ac:spMkLst>
              <pc:docMk/>
              <pc:sldMasterMk cId="3926633689" sldId="2147483648"/>
              <pc:sldLayoutMk cId="2454508176" sldId="2147483658"/>
              <ac:spMk id="5" creationId="{00000000-0000-0000-0000-000000000000}"/>
            </ac:spMkLst>
          </pc:spChg>
        </pc:sldLayoutChg>
        <pc:sldLayoutChg chg="modSp mod">
          <pc:chgData name="MARCIN STEC" userId="bZ58/DFNYXVGgxc++W9AcAUbqc5RHKbTqB5uWD/cR9k=" providerId="None" clId="Web-{1EDAE3F8-AD46-4241-A421-DDD0F991101F}" dt="2025-05-18T17:39:15.509" v="108"/>
          <pc:sldLayoutMkLst>
            <pc:docMk/>
            <pc:sldMasterMk cId="3926633689" sldId="2147483648"/>
            <pc:sldLayoutMk cId="1340386666" sldId="2147483659"/>
          </pc:sldLayoutMkLst>
          <pc:spChg chg="mod">
            <ac:chgData name="MARCIN STEC" userId="bZ58/DFNYXVGgxc++W9AcAUbqc5RHKbTqB5uWD/cR9k=" providerId="None" clId="Web-{1EDAE3F8-AD46-4241-A421-DDD0F991101F}" dt="2025-05-18T17:39:15.509" v="108"/>
            <ac:spMkLst>
              <pc:docMk/>
              <pc:sldMasterMk cId="3926633689" sldId="2147483648"/>
              <pc:sldLayoutMk cId="1340386666" sldId="2147483659"/>
              <ac:spMk id="5" creationId="{00000000-0000-0000-0000-000000000000}"/>
            </ac:spMkLst>
          </pc:spChg>
        </pc:sldLayoutChg>
      </pc:sldMasterChg>
    </pc:docChg>
  </pc:docChgLst>
  <pc:docChgLst>
    <pc:chgData name="Marcin Stec" userId="S::marcin_stec@pl.ibm.com::5c6ea88f-5b77-48bb-83f6-c9e668863076" providerId="AD" clId="Web-{F95CA013-4A4F-96B8-D4DD-1386643C14D3}"/>
    <pc:docChg chg="modSld">
      <pc:chgData name="Marcin Stec" userId="S::marcin_stec@pl.ibm.com::5c6ea88f-5b77-48bb-83f6-c9e668863076" providerId="AD" clId="Web-{F95CA013-4A4F-96B8-D4DD-1386643C14D3}" dt="2025-05-18T17:58:29.296" v="106" actId="20577"/>
      <pc:docMkLst>
        <pc:docMk/>
      </pc:docMkLst>
      <pc:sldChg chg="modSp">
        <pc:chgData name="Marcin Stec" userId="S::marcin_stec@pl.ibm.com::5c6ea88f-5b77-48bb-83f6-c9e668863076" providerId="AD" clId="Web-{F95CA013-4A4F-96B8-D4DD-1386643C14D3}" dt="2025-05-18T17:53:16.910" v="20" actId="20577"/>
        <pc:sldMkLst>
          <pc:docMk/>
          <pc:sldMk cId="1646477863" sldId="258"/>
        </pc:sldMkLst>
        <pc:spChg chg="mod">
          <ac:chgData name="Marcin Stec" userId="S::marcin_stec@pl.ibm.com::5c6ea88f-5b77-48bb-83f6-c9e668863076" providerId="AD" clId="Web-{F95CA013-4A4F-96B8-D4DD-1386643C14D3}" dt="2025-05-18T17:53:16.910" v="20" actId="20577"/>
          <ac:spMkLst>
            <pc:docMk/>
            <pc:sldMk cId="1646477863" sldId="258"/>
            <ac:spMk id="3" creationId="{6C926801-1540-B2B6-5091-94D52C19C909}"/>
          </ac:spMkLst>
        </pc:spChg>
      </pc:sldChg>
      <pc:sldChg chg="modSp">
        <pc:chgData name="Marcin Stec" userId="S::marcin_stec@pl.ibm.com::5c6ea88f-5b77-48bb-83f6-c9e668863076" providerId="AD" clId="Web-{F95CA013-4A4F-96B8-D4DD-1386643C14D3}" dt="2025-05-18T17:58:29.296" v="106" actId="20577"/>
        <pc:sldMkLst>
          <pc:docMk/>
          <pc:sldMk cId="3066133741" sldId="259"/>
        </pc:sldMkLst>
        <pc:spChg chg="mod">
          <ac:chgData name="Marcin Stec" userId="S::marcin_stec@pl.ibm.com::5c6ea88f-5b77-48bb-83f6-c9e668863076" providerId="AD" clId="Web-{F95CA013-4A4F-96B8-D4DD-1386643C14D3}" dt="2025-05-18T17:58:29.296" v="106" actId="20577"/>
          <ac:spMkLst>
            <pc:docMk/>
            <pc:sldMk cId="3066133741" sldId="259"/>
            <ac:spMk id="5" creationId="{6CBAE2C6-6766-EAA5-3F67-D5D9816D0F51}"/>
          </ac:spMkLst>
        </pc:spChg>
      </pc:sldChg>
    </pc:docChg>
  </pc:docChgLst>
  <pc:docChgLst>
    <pc:chgData name="Marcin Stec" userId="S::marcin_stec@pl.ibm.com::5c6ea88f-5b77-48bb-83f6-c9e668863076" providerId="AD" clId="Web-{072EFB83-7DA3-7CE8-D716-23787BC1FD52}"/>
    <pc:docChg chg="addSld modSld">
      <pc:chgData name="Marcin Stec" userId="S::marcin_stec@pl.ibm.com::5c6ea88f-5b77-48bb-83f6-c9e668863076" providerId="AD" clId="Web-{072EFB83-7DA3-7CE8-D716-23787BC1FD52}" dt="2025-05-19T21:24:11.804" v="315" actId="20577"/>
      <pc:docMkLst>
        <pc:docMk/>
      </pc:docMkLst>
      <pc:sldChg chg="modSp">
        <pc:chgData name="Marcin Stec" userId="S::marcin_stec@pl.ibm.com::5c6ea88f-5b77-48bb-83f6-c9e668863076" providerId="AD" clId="Web-{072EFB83-7DA3-7CE8-D716-23787BC1FD52}" dt="2025-05-19T15:53:25.507" v="19" actId="20577"/>
        <pc:sldMkLst>
          <pc:docMk/>
          <pc:sldMk cId="1646477863" sldId="258"/>
        </pc:sldMkLst>
        <pc:spChg chg="mod">
          <ac:chgData name="Marcin Stec" userId="S::marcin_stec@pl.ibm.com::5c6ea88f-5b77-48bb-83f6-c9e668863076" providerId="AD" clId="Web-{072EFB83-7DA3-7CE8-D716-23787BC1FD52}" dt="2025-05-19T15:53:25.507" v="19" actId="20577"/>
          <ac:spMkLst>
            <pc:docMk/>
            <pc:sldMk cId="1646477863" sldId="258"/>
            <ac:spMk id="3" creationId="{6C926801-1540-B2B6-5091-94D52C19C909}"/>
          </ac:spMkLst>
        </pc:spChg>
      </pc:sldChg>
      <pc:sldChg chg="modSp">
        <pc:chgData name="Marcin Stec" userId="S::marcin_stec@pl.ibm.com::5c6ea88f-5b77-48bb-83f6-c9e668863076" providerId="AD" clId="Web-{072EFB83-7DA3-7CE8-D716-23787BC1FD52}" dt="2025-05-19T16:01:33.162" v="33" actId="20577"/>
        <pc:sldMkLst>
          <pc:docMk/>
          <pc:sldMk cId="13458115" sldId="260"/>
        </pc:sldMkLst>
        <pc:spChg chg="mod">
          <ac:chgData name="Marcin Stec" userId="S::marcin_stec@pl.ibm.com::5c6ea88f-5b77-48bb-83f6-c9e668863076" providerId="AD" clId="Web-{072EFB83-7DA3-7CE8-D716-23787BC1FD52}" dt="2025-05-19T16:01:33.162" v="33" actId="20577"/>
          <ac:spMkLst>
            <pc:docMk/>
            <pc:sldMk cId="13458115" sldId="260"/>
            <ac:spMk id="2" creationId="{B88644AA-FCA8-577B-0350-209BD4C0E0CB}"/>
          </ac:spMkLst>
        </pc:spChg>
      </pc:sldChg>
      <pc:sldChg chg="modSp">
        <pc:chgData name="Marcin Stec" userId="S::marcin_stec@pl.ibm.com::5c6ea88f-5b77-48bb-83f6-c9e668863076" providerId="AD" clId="Web-{072EFB83-7DA3-7CE8-D716-23787BC1FD52}" dt="2025-05-19T21:24:11.804" v="315" actId="20577"/>
        <pc:sldMkLst>
          <pc:docMk/>
          <pc:sldMk cId="989674690" sldId="261"/>
        </pc:sldMkLst>
        <pc:spChg chg="mod">
          <ac:chgData name="Marcin Stec" userId="S::marcin_stec@pl.ibm.com::5c6ea88f-5b77-48bb-83f6-c9e668863076" providerId="AD" clId="Web-{072EFB83-7DA3-7CE8-D716-23787BC1FD52}" dt="2025-05-19T21:24:11.804" v="315" actId="20577"/>
          <ac:spMkLst>
            <pc:docMk/>
            <pc:sldMk cId="989674690" sldId="261"/>
            <ac:spMk id="3" creationId="{E578D358-8985-35F5-AC2C-C1793104AC09}"/>
          </ac:spMkLst>
        </pc:spChg>
      </pc:sldChg>
      <pc:sldChg chg="addSp delSp modSp new mod setBg">
        <pc:chgData name="Marcin Stec" userId="S::marcin_stec@pl.ibm.com::5c6ea88f-5b77-48bb-83f6-c9e668863076" providerId="AD" clId="Web-{072EFB83-7DA3-7CE8-D716-23787BC1FD52}" dt="2025-05-19T21:21:46.424" v="290" actId="20577"/>
        <pc:sldMkLst>
          <pc:docMk/>
          <pc:sldMk cId="2838595503" sldId="262"/>
        </pc:sldMkLst>
        <pc:spChg chg="mod">
          <ac:chgData name="Marcin Stec" userId="S::marcin_stec@pl.ibm.com::5c6ea88f-5b77-48bb-83f6-c9e668863076" providerId="AD" clId="Web-{072EFB83-7DA3-7CE8-D716-23787BC1FD52}" dt="2025-05-19T21:18:35.669" v="154"/>
          <ac:spMkLst>
            <pc:docMk/>
            <pc:sldMk cId="2838595503" sldId="262"/>
            <ac:spMk id="2" creationId="{669B3049-04A5-DBB8-A45A-E2F07C241683}"/>
          </ac:spMkLst>
        </pc:spChg>
        <pc:spChg chg="del mod">
          <ac:chgData name="Marcin Stec" userId="S::marcin_stec@pl.ibm.com::5c6ea88f-5b77-48bb-83f6-c9e668863076" providerId="AD" clId="Web-{072EFB83-7DA3-7CE8-D716-23787BC1FD52}" dt="2025-05-19T21:18:17.840" v="151"/>
          <ac:spMkLst>
            <pc:docMk/>
            <pc:sldMk cId="2838595503" sldId="262"/>
            <ac:spMk id="3" creationId="{52B513E1-543D-3625-6B81-A619C82A7E16}"/>
          </ac:spMkLst>
        </pc:spChg>
        <pc:spChg chg="mod">
          <ac:chgData name="Marcin Stec" userId="S::marcin_stec@pl.ibm.com::5c6ea88f-5b77-48bb-83f6-c9e668863076" providerId="AD" clId="Web-{072EFB83-7DA3-7CE8-D716-23787BC1FD52}" dt="2025-05-19T21:18:35.669" v="154"/>
          <ac:spMkLst>
            <pc:docMk/>
            <pc:sldMk cId="2838595503" sldId="262"/>
            <ac:spMk id="4" creationId="{EF2B5611-03E8-1290-3B81-E11FB646B53A}"/>
          </ac:spMkLst>
        </pc:spChg>
        <pc:spChg chg="add del">
          <ac:chgData name="Marcin Stec" userId="S::marcin_stec@pl.ibm.com::5c6ea88f-5b77-48bb-83f6-c9e668863076" providerId="AD" clId="Web-{072EFB83-7DA3-7CE8-D716-23787BC1FD52}" dt="2025-05-19T21:18:35.669" v="153"/>
          <ac:spMkLst>
            <pc:docMk/>
            <pc:sldMk cId="2838595503" sldId="262"/>
            <ac:spMk id="9" creationId="{70343741-5CD7-3EB6-45D1-03DCDE07121C}"/>
          </ac:spMkLst>
        </pc:spChg>
        <pc:spChg chg="add del">
          <ac:chgData name="Marcin Stec" userId="S::marcin_stec@pl.ibm.com::5c6ea88f-5b77-48bb-83f6-c9e668863076" providerId="AD" clId="Web-{072EFB83-7DA3-7CE8-D716-23787BC1FD52}" dt="2025-05-19T21:18:35.669" v="153"/>
          <ac:spMkLst>
            <pc:docMk/>
            <pc:sldMk cId="2838595503" sldId="262"/>
            <ac:spMk id="12" creationId="{F13C74B1-5B17-4795-BED0-7140497B445A}"/>
          </ac:spMkLst>
        </pc:spChg>
        <pc:spChg chg="add del">
          <ac:chgData name="Marcin Stec" userId="S::marcin_stec@pl.ibm.com::5c6ea88f-5b77-48bb-83f6-c9e668863076" providerId="AD" clId="Web-{072EFB83-7DA3-7CE8-D716-23787BC1FD52}" dt="2025-05-19T21:18:35.669" v="153"/>
          <ac:spMkLst>
            <pc:docMk/>
            <pc:sldMk cId="2838595503" sldId="262"/>
            <ac:spMk id="14" creationId="{D4974D33-8DC5-464E-8C6D-BE58F0669C17}"/>
          </ac:spMkLst>
        </pc:spChg>
        <pc:spChg chg="add">
          <ac:chgData name="Marcin Stec" userId="S::marcin_stec@pl.ibm.com::5c6ea88f-5b77-48bb-83f6-c9e668863076" providerId="AD" clId="Web-{072EFB83-7DA3-7CE8-D716-23787BC1FD52}" dt="2025-05-19T21:18:35.669" v="154"/>
          <ac:spMkLst>
            <pc:docMk/>
            <pc:sldMk cId="2838595503" sldId="262"/>
            <ac:spMk id="16" creationId="{743AA782-23D1-4521-8CAD-47662984AA08}"/>
          </ac:spMkLst>
        </pc:spChg>
        <pc:spChg chg="add">
          <ac:chgData name="Marcin Stec" userId="S::marcin_stec@pl.ibm.com::5c6ea88f-5b77-48bb-83f6-c9e668863076" providerId="AD" clId="Web-{072EFB83-7DA3-7CE8-D716-23787BC1FD52}" dt="2025-05-19T21:18:35.669" v="154"/>
          <ac:spMkLst>
            <pc:docMk/>
            <pc:sldMk cId="2838595503" sldId="262"/>
            <ac:spMk id="17" creationId="{71877DBC-BB60-40F0-AC93-2ACDBAAE60CE}"/>
          </ac:spMkLst>
        </pc:spChg>
        <pc:spChg chg="add mod">
          <ac:chgData name="Marcin Stec" userId="S::marcin_stec@pl.ibm.com::5c6ea88f-5b77-48bb-83f6-c9e668863076" providerId="AD" clId="Web-{072EFB83-7DA3-7CE8-D716-23787BC1FD52}" dt="2025-05-19T21:21:46.424" v="290" actId="20577"/>
          <ac:spMkLst>
            <pc:docMk/>
            <pc:sldMk cId="2838595503" sldId="262"/>
            <ac:spMk id="18" creationId="{0E2624A0-A8E4-E066-755D-480109F70D01}"/>
          </ac:spMkLst>
        </pc:spChg>
        <pc:picChg chg="add mod ord">
          <ac:chgData name="Marcin Stec" userId="S::marcin_stec@pl.ibm.com::5c6ea88f-5b77-48bb-83f6-c9e668863076" providerId="AD" clId="Web-{072EFB83-7DA3-7CE8-D716-23787BC1FD52}" dt="2025-05-19T21:18:35.669" v="154"/>
          <ac:picMkLst>
            <pc:docMk/>
            <pc:sldMk cId="2838595503" sldId="262"/>
            <ac:picMk id="5" creationId="{58C68233-E7DB-71C3-371E-2BF481DC2815}"/>
          </ac:picMkLst>
        </pc:picChg>
      </pc:sldChg>
      <pc:sldChg chg="addSp delSp modSp new mod setBg modClrScheme chgLayout">
        <pc:chgData name="Marcin Stec" userId="S::marcin_stec@pl.ibm.com::5c6ea88f-5b77-48bb-83f6-c9e668863076" providerId="AD" clId="Web-{072EFB83-7DA3-7CE8-D716-23787BC1FD52}" dt="2025-05-19T21:22:48.083" v="293"/>
        <pc:sldMkLst>
          <pc:docMk/>
          <pc:sldMk cId="865791586" sldId="263"/>
        </pc:sldMkLst>
        <pc:spChg chg="mod ord">
          <ac:chgData name="Marcin Stec" userId="S::marcin_stec@pl.ibm.com::5c6ea88f-5b77-48bb-83f6-c9e668863076" providerId="AD" clId="Web-{072EFB83-7DA3-7CE8-D716-23787BC1FD52}" dt="2025-05-19T21:22:48.083" v="293"/>
          <ac:spMkLst>
            <pc:docMk/>
            <pc:sldMk cId="865791586" sldId="263"/>
            <ac:spMk id="2" creationId="{6AE71DB2-63AA-D2DD-7646-875555E85AAB}"/>
          </ac:spMkLst>
        </pc:spChg>
        <pc:spChg chg="mod ord">
          <ac:chgData name="Marcin Stec" userId="S::marcin_stec@pl.ibm.com::5c6ea88f-5b77-48bb-83f6-c9e668863076" providerId="AD" clId="Web-{072EFB83-7DA3-7CE8-D716-23787BC1FD52}" dt="2025-05-19T21:22:48.083" v="293"/>
          <ac:spMkLst>
            <pc:docMk/>
            <pc:sldMk cId="865791586" sldId="263"/>
            <ac:spMk id="3" creationId="{240D78AD-F43B-AFF1-862F-8CB24F0E5041}"/>
          </ac:spMkLst>
        </pc:spChg>
        <pc:spChg chg="mod ord">
          <ac:chgData name="Marcin Stec" userId="S::marcin_stec@pl.ibm.com::5c6ea88f-5b77-48bb-83f6-c9e668863076" providerId="AD" clId="Web-{072EFB83-7DA3-7CE8-D716-23787BC1FD52}" dt="2025-05-19T21:22:48.083" v="293"/>
          <ac:spMkLst>
            <pc:docMk/>
            <pc:sldMk cId="865791586" sldId="263"/>
            <ac:spMk id="4" creationId="{D40B77B5-141D-60A5-2E2B-BA0E89B080CF}"/>
          </ac:spMkLst>
        </pc:spChg>
        <pc:spChg chg="add del mod ord">
          <ac:chgData name="Marcin Stec" userId="S::marcin_stec@pl.ibm.com::5c6ea88f-5b77-48bb-83f6-c9e668863076" providerId="AD" clId="Web-{072EFB83-7DA3-7CE8-D716-23787BC1FD52}" dt="2025-05-19T21:22:41.098" v="292"/>
          <ac:spMkLst>
            <pc:docMk/>
            <pc:sldMk cId="865791586" sldId="263"/>
            <ac:spMk id="5" creationId="{D95E6FBF-6322-7935-418C-FDB80D02BB36}"/>
          </ac:spMkLst>
        </pc:spChg>
        <pc:spChg chg="add del">
          <ac:chgData name="Marcin Stec" userId="S::marcin_stec@pl.ibm.com::5c6ea88f-5b77-48bb-83f6-c9e668863076" providerId="AD" clId="Web-{072EFB83-7DA3-7CE8-D716-23787BC1FD52}" dt="2025-05-19T21:22:48.083" v="293"/>
          <ac:spMkLst>
            <pc:docMk/>
            <pc:sldMk cId="865791586" sldId="263"/>
            <ac:spMk id="10" creationId="{4C608BEB-860E-4094-8511-78603564A75E}"/>
          </ac:spMkLst>
        </pc:spChg>
        <pc:spChg chg="add">
          <ac:chgData name="Marcin Stec" userId="S::marcin_stec@pl.ibm.com::5c6ea88f-5b77-48bb-83f6-c9e668863076" providerId="AD" clId="Web-{072EFB83-7DA3-7CE8-D716-23787BC1FD52}" dt="2025-05-19T21:22:48.083" v="293"/>
          <ac:spMkLst>
            <pc:docMk/>
            <pc:sldMk cId="865791586" sldId="263"/>
            <ac:spMk id="17" creationId="{5C9B446A-6343-4E56-90BA-061E4DDF0FFB}"/>
          </ac:spMkLst>
        </pc:spChg>
        <pc:spChg chg="add">
          <ac:chgData name="Marcin Stec" userId="S::marcin_stec@pl.ibm.com::5c6ea88f-5b77-48bb-83f6-c9e668863076" providerId="AD" clId="Web-{072EFB83-7DA3-7CE8-D716-23787BC1FD52}" dt="2025-05-19T21:22:48.083" v="293"/>
          <ac:spMkLst>
            <pc:docMk/>
            <pc:sldMk cId="865791586" sldId="263"/>
            <ac:spMk id="19" creationId="{3EC72A1B-03D3-499C-B4BF-AC68EEC22B10}"/>
          </ac:spMkLst>
        </pc:spChg>
        <pc:spChg chg="add">
          <ac:chgData name="Marcin Stec" userId="S::marcin_stec@pl.ibm.com::5c6ea88f-5b77-48bb-83f6-c9e668863076" providerId="AD" clId="Web-{072EFB83-7DA3-7CE8-D716-23787BC1FD52}" dt="2025-05-19T21:22:48.083" v="293"/>
          <ac:spMkLst>
            <pc:docMk/>
            <pc:sldMk cId="865791586" sldId="263"/>
            <ac:spMk id="21" creationId="{216322C2-3CF0-4D33-BF90-3F384CF6D232}"/>
          </ac:spMkLst>
        </pc:spChg>
        <pc:spChg chg="add">
          <ac:chgData name="Marcin Stec" userId="S::marcin_stec@pl.ibm.com::5c6ea88f-5b77-48bb-83f6-c9e668863076" providerId="AD" clId="Web-{072EFB83-7DA3-7CE8-D716-23787BC1FD52}" dt="2025-05-19T21:22:48.083" v="293"/>
          <ac:spMkLst>
            <pc:docMk/>
            <pc:sldMk cId="865791586" sldId="263"/>
            <ac:spMk id="23" creationId="{55D4142C-5077-457F-A6AD-3FECFDB39685}"/>
          </ac:spMkLst>
        </pc:spChg>
        <pc:spChg chg="add">
          <ac:chgData name="Marcin Stec" userId="S::marcin_stec@pl.ibm.com::5c6ea88f-5b77-48bb-83f6-c9e668863076" providerId="AD" clId="Web-{072EFB83-7DA3-7CE8-D716-23787BC1FD52}" dt="2025-05-19T21:22:48.083" v="293"/>
          <ac:spMkLst>
            <pc:docMk/>
            <pc:sldMk cId="865791586" sldId="263"/>
            <ac:spMk id="25" creationId="{7A5F0580-5EE9-419F-96EE-B6529EF6E7D0}"/>
          </ac:spMkLst>
        </pc:spChg>
        <pc:picChg chg="add mod ord">
          <ac:chgData name="Marcin Stec" userId="S::marcin_stec@pl.ibm.com::5c6ea88f-5b77-48bb-83f6-c9e668863076" providerId="AD" clId="Web-{072EFB83-7DA3-7CE8-D716-23787BC1FD52}" dt="2025-05-19T21:22:48.083" v="293"/>
          <ac:picMkLst>
            <pc:docMk/>
            <pc:sldMk cId="865791586" sldId="263"/>
            <ac:picMk id="6" creationId="{91E5393D-5DF3-62ED-338E-2E6833D1D5F3}"/>
          </ac:picMkLst>
        </pc:picChg>
        <pc:cxnChg chg="add">
          <ac:chgData name="Marcin Stec" userId="S::marcin_stec@pl.ibm.com::5c6ea88f-5b77-48bb-83f6-c9e668863076" providerId="AD" clId="Web-{072EFB83-7DA3-7CE8-D716-23787BC1FD52}" dt="2025-05-19T20:11:01.676" v="62"/>
          <ac:cxnSpMkLst>
            <pc:docMk/>
            <pc:sldMk cId="865791586" sldId="263"/>
            <ac:cxnSpMk id="12" creationId="{1F16A8D4-FE87-4604-88B2-394B5D1EB437}"/>
          </ac:cxnSpMkLst>
        </pc:cxnChg>
      </pc:sldChg>
    </pc:docChg>
  </pc:docChgLst>
  <pc:docChgLst>
    <pc:chgData name="Marcin Stec" userId="S::marcin_stec@pl.ibm.com::5c6ea88f-5b77-48bb-83f6-c9e668863076" providerId="AD" clId="Web-{59ECB1E5-DE11-7292-FCBA-AEA6D4EC80C8}"/>
    <pc:docChg chg="addSld modSld">
      <pc:chgData name="Marcin Stec" userId="S::marcin_stec@pl.ibm.com::5c6ea88f-5b77-48bb-83f6-c9e668863076" providerId="AD" clId="Web-{59ECB1E5-DE11-7292-FCBA-AEA6D4EC80C8}" dt="2025-05-20T08:18:23.813" v="36"/>
      <pc:docMkLst>
        <pc:docMk/>
      </pc:docMkLst>
      <pc:sldChg chg="addSp modSp mod setBg">
        <pc:chgData name="Marcin Stec" userId="S::marcin_stec@pl.ibm.com::5c6ea88f-5b77-48bb-83f6-c9e668863076" providerId="AD" clId="Web-{59ECB1E5-DE11-7292-FCBA-AEA6D4EC80C8}" dt="2025-05-20T06:55:54.321" v="1"/>
        <pc:sldMkLst>
          <pc:docMk/>
          <pc:sldMk cId="1646477863" sldId="258"/>
        </pc:sldMkLst>
        <pc:spChg chg="mod">
          <ac:chgData name="Marcin Stec" userId="S::marcin_stec@pl.ibm.com::5c6ea88f-5b77-48bb-83f6-c9e668863076" providerId="AD" clId="Web-{59ECB1E5-DE11-7292-FCBA-AEA6D4EC80C8}" dt="2025-05-20T06:55:54.321" v="1"/>
          <ac:spMkLst>
            <pc:docMk/>
            <pc:sldMk cId="1646477863" sldId="258"/>
            <ac:spMk id="2" creationId="{7CC2B51A-3907-F05A-8466-CB24C8CADC97}"/>
          </ac:spMkLst>
        </pc:spChg>
        <pc:spChg chg="mod">
          <ac:chgData name="Marcin Stec" userId="S::marcin_stec@pl.ibm.com::5c6ea88f-5b77-48bb-83f6-c9e668863076" providerId="AD" clId="Web-{59ECB1E5-DE11-7292-FCBA-AEA6D4EC80C8}" dt="2025-05-20T06:55:54.321" v="1"/>
          <ac:spMkLst>
            <pc:docMk/>
            <pc:sldMk cId="1646477863" sldId="258"/>
            <ac:spMk id="3" creationId="{6C926801-1540-B2B6-5091-94D52C19C909}"/>
          </ac:spMkLst>
        </pc:spChg>
        <pc:spChg chg="mod ord">
          <ac:chgData name="Marcin Stec" userId="S::marcin_stec@pl.ibm.com::5c6ea88f-5b77-48bb-83f6-c9e668863076" providerId="AD" clId="Web-{59ECB1E5-DE11-7292-FCBA-AEA6D4EC80C8}" dt="2025-05-20T06:55:54.321" v="1"/>
          <ac:spMkLst>
            <pc:docMk/>
            <pc:sldMk cId="1646477863" sldId="258"/>
            <ac:spMk id="4" creationId="{F3C1CAD1-DCFB-599D-6ECE-FAAE67F94DA0}"/>
          </ac:spMkLst>
        </pc:spChg>
        <pc:spChg chg="add">
          <ac:chgData name="Marcin Stec" userId="S::marcin_stec@pl.ibm.com::5c6ea88f-5b77-48bb-83f6-c9e668863076" providerId="AD" clId="Web-{59ECB1E5-DE11-7292-FCBA-AEA6D4EC80C8}" dt="2025-05-20T06:55:54.321" v="1"/>
          <ac:spMkLst>
            <pc:docMk/>
            <pc:sldMk cId="1646477863" sldId="258"/>
            <ac:spMk id="11" creationId="{F821940F-7A1D-4ACC-85B4-A932898ABB37}"/>
          </ac:spMkLst>
        </pc:spChg>
        <pc:spChg chg="add">
          <ac:chgData name="Marcin Stec" userId="S::marcin_stec@pl.ibm.com::5c6ea88f-5b77-48bb-83f6-c9e668863076" providerId="AD" clId="Web-{59ECB1E5-DE11-7292-FCBA-AEA6D4EC80C8}" dt="2025-05-20T06:55:54.321" v="1"/>
          <ac:spMkLst>
            <pc:docMk/>
            <pc:sldMk cId="1646477863" sldId="258"/>
            <ac:spMk id="13" creationId="{16674508-81D3-48CF-96BF-7FC60EAA572A}"/>
          </ac:spMkLst>
        </pc:spChg>
        <pc:picChg chg="add mod">
          <ac:chgData name="Marcin Stec" userId="S::marcin_stec@pl.ibm.com::5c6ea88f-5b77-48bb-83f6-c9e668863076" providerId="AD" clId="Web-{59ECB1E5-DE11-7292-FCBA-AEA6D4EC80C8}" dt="2025-05-20T06:55:54.321" v="1"/>
          <ac:picMkLst>
            <pc:docMk/>
            <pc:sldMk cId="1646477863" sldId="258"/>
            <ac:picMk id="6" creationId="{7F7F1CD6-573C-5634-BE47-035671D3B399}"/>
          </ac:picMkLst>
        </pc:picChg>
      </pc:sldChg>
      <pc:sldChg chg="addSp modSp mod setBg">
        <pc:chgData name="Marcin Stec" userId="S::marcin_stec@pl.ibm.com::5c6ea88f-5b77-48bb-83f6-c9e668863076" providerId="AD" clId="Web-{59ECB1E5-DE11-7292-FCBA-AEA6D4EC80C8}" dt="2025-05-20T07:33:44.494" v="31"/>
        <pc:sldMkLst>
          <pc:docMk/>
          <pc:sldMk cId="989674690" sldId="261"/>
        </pc:sldMkLst>
        <pc:spChg chg="mod">
          <ac:chgData name="Marcin Stec" userId="S::marcin_stec@pl.ibm.com::5c6ea88f-5b77-48bb-83f6-c9e668863076" providerId="AD" clId="Web-{59ECB1E5-DE11-7292-FCBA-AEA6D4EC80C8}" dt="2025-05-20T07:33:44.494" v="31"/>
          <ac:spMkLst>
            <pc:docMk/>
            <pc:sldMk cId="989674690" sldId="261"/>
            <ac:spMk id="2" creationId="{51BE5E59-0383-F57B-019D-D42DF2D002C2}"/>
          </ac:spMkLst>
        </pc:spChg>
        <pc:spChg chg="mod">
          <ac:chgData name="Marcin Stec" userId="S::marcin_stec@pl.ibm.com::5c6ea88f-5b77-48bb-83f6-c9e668863076" providerId="AD" clId="Web-{59ECB1E5-DE11-7292-FCBA-AEA6D4EC80C8}" dt="2025-05-20T07:33:44.494" v="31"/>
          <ac:spMkLst>
            <pc:docMk/>
            <pc:sldMk cId="989674690" sldId="261"/>
            <ac:spMk id="3" creationId="{E578D358-8985-35F5-AC2C-C1793104AC09}"/>
          </ac:spMkLst>
        </pc:spChg>
        <pc:spChg chg="mod">
          <ac:chgData name="Marcin Stec" userId="S::marcin_stec@pl.ibm.com::5c6ea88f-5b77-48bb-83f6-c9e668863076" providerId="AD" clId="Web-{59ECB1E5-DE11-7292-FCBA-AEA6D4EC80C8}" dt="2025-05-20T07:33:44.494" v="31"/>
          <ac:spMkLst>
            <pc:docMk/>
            <pc:sldMk cId="989674690" sldId="261"/>
            <ac:spMk id="4" creationId="{BFDFBAEF-F8F7-BFE8-61C7-3F9B680E2A21}"/>
          </ac:spMkLst>
        </pc:spChg>
        <pc:spChg chg="add">
          <ac:chgData name="Marcin Stec" userId="S::marcin_stec@pl.ibm.com::5c6ea88f-5b77-48bb-83f6-c9e668863076" providerId="AD" clId="Web-{59ECB1E5-DE11-7292-FCBA-AEA6D4EC80C8}" dt="2025-05-20T07:33:44.494" v="31"/>
          <ac:spMkLst>
            <pc:docMk/>
            <pc:sldMk cId="989674690" sldId="261"/>
            <ac:spMk id="10" creationId="{56688E73-49B9-4052-A836-D248C825D70D}"/>
          </ac:spMkLst>
        </pc:spChg>
        <pc:spChg chg="add">
          <ac:chgData name="Marcin Stec" userId="S::marcin_stec@pl.ibm.com::5c6ea88f-5b77-48bb-83f6-c9e668863076" providerId="AD" clId="Web-{59ECB1E5-DE11-7292-FCBA-AEA6D4EC80C8}" dt="2025-05-20T07:33:44.494" v="31"/>
          <ac:spMkLst>
            <pc:docMk/>
            <pc:sldMk cId="989674690" sldId="261"/>
            <ac:spMk id="12" creationId="{5B6AEE0C-07FE-4154-BC7C-2F20530BC556}"/>
          </ac:spMkLst>
        </pc:spChg>
        <pc:picChg chg="add mod ord">
          <ac:chgData name="Marcin Stec" userId="S::marcin_stec@pl.ibm.com::5c6ea88f-5b77-48bb-83f6-c9e668863076" providerId="AD" clId="Web-{59ECB1E5-DE11-7292-FCBA-AEA6D4EC80C8}" dt="2025-05-20T07:33:44.494" v="31"/>
          <ac:picMkLst>
            <pc:docMk/>
            <pc:sldMk cId="989674690" sldId="261"/>
            <ac:picMk id="5" creationId="{340A6A4A-F972-383F-922C-39D9F033AD1C}"/>
          </ac:picMkLst>
        </pc:picChg>
      </pc:sldChg>
      <pc:sldChg chg="addSp delSp modSp new mod modClrScheme chgLayout">
        <pc:chgData name="Marcin Stec" userId="S::marcin_stec@pl.ibm.com::5c6ea88f-5b77-48bb-83f6-c9e668863076" providerId="AD" clId="Web-{59ECB1E5-DE11-7292-FCBA-AEA6D4EC80C8}" dt="2025-05-20T08:18:23.813" v="36"/>
        <pc:sldMkLst>
          <pc:docMk/>
          <pc:sldMk cId="979545056" sldId="264"/>
        </pc:sldMkLst>
        <pc:spChg chg="del">
          <ac:chgData name="Marcin Stec" userId="S::marcin_stec@pl.ibm.com::5c6ea88f-5b77-48bb-83f6-c9e668863076" providerId="AD" clId="Web-{59ECB1E5-DE11-7292-FCBA-AEA6D4EC80C8}" dt="2025-05-20T08:10:16.510" v="33"/>
          <ac:spMkLst>
            <pc:docMk/>
            <pc:sldMk cId="979545056" sldId="264"/>
            <ac:spMk id="2" creationId="{487A9B00-9A66-F8F1-70D5-E6ABB16FA756}"/>
          </ac:spMkLst>
        </pc:spChg>
        <pc:spChg chg="del">
          <ac:chgData name="Marcin Stec" userId="S::marcin_stec@pl.ibm.com::5c6ea88f-5b77-48bb-83f6-c9e668863076" providerId="AD" clId="Web-{59ECB1E5-DE11-7292-FCBA-AEA6D4EC80C8}" dt="2025-05-20T08:10:16.510" v="33"/>
          <ac:spMkLst>
            <pc:docMk/>
            <pc:sldMk cId="979545056" sldId="264"/>
            <ac:spMk id="3" creationId="{9AF17E1F-776C-94E7-BBFA-903595B6E3AD}"/>
          </ac:spMkLst>
        </pc:spChg>
        <pc:spChg chg="mod ord">
          <ac:chgData name="Marcin Stec" userId="S::marcin_stec@pl.ibm.com::5c6ea88f-5b77-48bb-83f6-c9e668863076" providerId="AD" clId="Web-{59ECB1E5-DE11-7292-FCBA-AEA6D4EC80C8}" dt="2025-05-20T08:10:16.510" v="33"/>
          <ac:spMkLst>
            <pc:docMk/>
            <pc:sldMk cId="979545056" sldId="264"/>
            <ac:spMk id="4" creationId="{EBA2EA66-2053-6326-8C85-9CDD5A5F4E3E}"/>
          </ac:spMkLst>
        </pc:spChg>
        <pc:picChg chg="add del mod">
          <ac:chgData name="Marcin Stec" userId="S::marcin_stec@pl.ibm.com::5c6ea88f-5b77-48bb-83f6-c9e668863076" providerId="AD" clId="Web-{59ECB1E5-DE11-7292-FCBA-AEA6D4EC80C8}" dt="2025-05-20T08:11:06.607" v="35"/>
          <ac:picMkLst>
            <pc:docMk/>
            <pc:sldMk cId="979545056" sldId="264"/>
            <ac:picMk id="5" creationId="{CF4BBC69-119C-C1C8-3E8F-61C1C8874D12}"/>
          </ac:picMkLst>
        </pc:picChg>
        <pc:picChg chg="add mod">
          <ac:chgData name="Marcin Stec" userId="S::marcin_stec@pl.ibm.com::5c6ea88f-5b77-48bb-83f6-c9e668863076" providerId="AD" clId="Web-{59ECB1E5-DE11-7292-FCBA-AEA6D4EC80C8}" dt="2025-05-20T08:18:23.813" v="36"/>
          <ac:picMkLst>
            <pc:docMk/>
            <pc:sldMk cId="979545056" sldId="264"/>
            <ac:picMk id="6" creationId="{4F12F331-E7D1-02FF-8AAD-01C42827337A}"/>
          </ac:picMkLst>
        </pc:picChg>
      </pc:sldChg>
    </pc:docChg>
  </pc:docChgLst>
  <pc:docChgLst>
    <pc:chgData name="Marcin Stec" userId="S::marcin_stec@pl.ibm.com::5c6ea88f-5b77-48bb-83f6-c9e668863076" providerId="AD" clId="Web-{E4D46D13-92C6-8FC6-96AD-84F1B7A023AF}"/>
    <pc:docChg chg="addSld modSld">
      <pc:chgData name="Marcin Stec" userId="S::marcin_stec@pl.ibm.com::5c6ea88f-5b77-48bb-83f6-c9e668863076" providerId="AD" clId="Web-{E4D46D13-92C6-8FC6-96AD-84F1B7A023AF}" dt="2025-05-18T19:40:54.488" v="241" actId="20577"/>
      <pc:docMkLst>
        <pc:docMk/>
      </pc:docMkLst>
      <pc:sldChg chg="modSp">
        <pc:chgData name="Marcin Stec" userId="S::marcin_stec@pl.ibm.com::5c6ea88f-5b77-48bb-83f6-c9e668863076" providerId="AD" clId="Web-{E4D46D13-92C6-8FC6-96AD-84F1B7A023AF}" dt="2025-05-18T19:14:37.020" v="70" actId="20577"/>
        <pc:sldMkLst>
          <pc:docMk/>
          <pc:sldMk cId="3066133741" sldId="259"/>
        </pc:sldMkLst>
        <pc:spChg chg="mod">
          <ac:chgData name="Marcin Stec" userId="S::marcin_stec@pl.ibm.com::5c6ea88f-5b77-48bb-83f6-c9e668863076" providerId="AD" clId="Web-{E4D46D13-92C6-8FC6-96AD-84F1B7A023AF}" dt="2025-05-18T19:14:37.020" v="70" actId="20577"/>
          <ac:spMkLst>
            <pc:docMk/>
            <pc:sldMk cId="3066133741" sldId="259"/>
            <ac:spMk id="3" creationId="{E2B7F93A-CCD0-4BA0-622D-0DD2AA20C20B}"/>
          </ac:spMkLst>
        </pc:spChg>
        <pc:spChg chg="mod">
          <ac:chgData name="Marcin Stec" userId="S::marcin_stec@pl.ibm.com::5c6ea88f-5b77-48bb-83f6-c9e668863076" providerId="AD" clId="Web-{E4D46D13-92C6-8FC6-96AD-84F1B7A023AF}" dt="2025-05-18T19:12:17.891" v="65" actId="1076"/>
          <ac:spMkLst>
            <pc:docMk/>
            <pc:sldMk cId="3066133741" sldId="259"/>
            <ac:spMk id="5" creationId="{6CBAE2C6-6766-EAA5-3F67-D5D9816D0F51}"/>
          </ac:spMkLst>
        </pc:spChg>
      </pc:sldChg>
      <pc:sldChg chg="delSp modSp new mod modClrScheme chgLayout">
        <pc:chgData name="Marcin Stec" userId="S::marcin_stec@pl.ibm.com::5c6ea88f-5b77-48bb-83f6-c9e668863076" providerId="AD" clId="Web-{E4D46D13-92C6-8FC6-96AD-84F1B7A023AF}" dt="2025-05-18T19:36:56.121" v="144" actId="20577"/>
        <pc:sldMkLst>
          <pc:docMk/>
          <pc:sldMk cId="13458115" sldId="260"/>
        </pc:sldMkLst>
        <pc:spChg chg="mod ord">
          <ac:chgData name="Marcin Stec" userId="S::marcin_stec@pl.ibm.com::5c6ea88f-5b77-48bb-83f6-c9e668863076" providerId="AD" clId="Web-{E4D46D13-92C6-8FC6-96AD-84F1B7A023AF}" dt="2025-05-18T19:15:13.693" v="86" actId="20577"/>
          <ac:spMkLst>
            <pc:docMk/>
            <pc:sldMk cId="13458115" sldId="260"/>
            <ac:spMk id="2" creationId="{B88644AA-FCA8-577B-0350-209BD4C0E0CB}"/>
          </ac:spMkLst>
        </pc:spChg>
        <pc:spChg chg="mod ord">
          <ac:chgData name="Marcin Stec" userId="S::marcin_stec@pl.ibm.com::5c6ea88f-5b77-48bb-83f6-c9e668863076" providerId="AD" clId="Web-{E4D46D13-92C6-8FC6-96AD-84F1B7A023AF}" dt="2025-05-18T19:36:56.121" v="144" actId="20577"/>
          <ac:spMkLst>
            <pc:docMk/>
            <pc:sldMk cId="13458115" sldId="260"/>
            <ac:spMk id="3" creationId="{9A4B3F58-C167-97A8-5EA3-BBC753BD3EB0}"/>
          </ac:spMkLst>
        </pc:spChg>
        <pc:spChg chg="del">
          <ac:chgData name="Marcin Stec" userId="S::marcin_stec@pl.ibm.com::5c6ea88f-5b77-48bb-83f6-c9e668863076" providerId="AD" clId="Web-{E4D46D13-92C6-8FC6-96AD-84F1B7A023AF}" dt="2025-05-18T19:15:02.599" v="72"/>
          <ac:spMkLst>
            <pc:docMk/>
            <pc:sldMk cId="13458115" sldId="260"/>
            <ac:spMk id="4" creationId="{D8C3E3B1-F8F9-B2F6-5606-CAC4D6AA5A8B}"/>
          </ac:spMkLst>
        </pc:spChg>
        <pc:spChg chg="mod ord">
          <ac:chgData name="Marcin Stec" userId="S::marcin_stec@pl.ibm.com::5c6ea88f-5b77-48bb-83f6-c9e668863076" providerId="AD" clId="Web-{E4D46D13-92C6-8FC6-96AD-84F1B7A023AF}" dt="2025-05-18T19:15:02.599" v="72"/>
          <ac:spMkLst>
            <pc:docMk/>
            <pc:sldMk cId="13458115" sldId="260"/>
            <ac:spMk id="5" creationId="{10FE56F3-47D5-8223-2AB6-B0DB128D71C9}"/>
          </ac:spMkLst>
        </pc:spChg>
      </pc:sldChg>
      <pc:sldChg chg="modSp new">
        <pc:chgData name="Marcin Stec" userId="S::marcin_stec@pl.ibm.com::5c6ea88f-5b77-48bb-83f6-c9e668863076" providerId="AD" clId="Web-{E4D46D13-92C6-8FC6-96AD-84F1B7A023AF}" dt="2025-05-18T19:40:54.488" v="241" actId="20577"/>
        <pc:sldMkLst>
          <pc:docMk/>
          <pc:sldMk cId="989674690" sldId="261"/>
        </pc:sldMkLst>
        <pc:spChg chg="mod">
          <ac:chgData name="Marcin Stec" userId="S::marcin_stec@pl.ibm.com::5c6ea88f-5b77-48bb-83f6-c9e668863076" providerId="AD" clId="Web-{E4D46D13-92C6-8FC6-96AD-84F1B7A023AF}" dt="2025-05-18T19:37:21.232" v="151" actId="20577"/>
          <ac:spMkLst>
            <pc:docMk/>
            <pc:sldMk cId="989674690" sldId="261"/>
            <ac:spMk id="2" creationId="{51BE5E59-0383-F57B-019D-D42DF2D002C2}"/>
          </ac:spMkLst>
        </pc:spChg>
        <pc:spChg chg="mod">
          <ac:chgData name="Marcin Stec" userId="S::marcin_stec@pl.ibm.com::5c6ea88f-5b77-48bb-83f6-c9e668863076" providerId="AD" clId="Web-{E4D46D13-92C6-8FC6-96AD-84F1B7A023AF}" dt="2025-05-18T19:40:54.488" v="241" actId="20577"/>
          <ac:spMkLst>
            <pc:docMk/>
            <pc:sldMk cId="989674690" sldId="261"/>
            <ac:spMk id="3" creationId="{E578D358-8985-35F5-AC2C-C1793104AC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l-PL"/>
              <a:t>marcin_stec@pl.ibm.com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.ansible.com/ui/namespaces/ibm/" TargetMode="External"/><Relationship Id="rId2" Type="http://schemas.openxmlformats.org/officeDocument/2006/relationships/hyperlink" Target="https://galaxy.ansible.com/api/v3/plugin/ansible/content/published/collections/artifacts/ibm-power_aix-2.0.3.tar.gz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a 5">
            <a:extLst>
              <a:ext uri="{FF2B5EF4-FFF2-40B4-BE49-F238E27FC236}">
                <a16:creationId xmlns:a16="http://schemas.microsoft.com/office/drawing/2014/main" id="{2D74460A-2CFD-D1EC-922D-C83A5289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00" y="2157412"/>
            <a:ext cx="2438400" cy="30003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E3B7507-911A-9D3C-43F3-508832A55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052" y="2153555"/>
            <a:ext cx="2569579" cy="2543271"/>
          </a:xfrm>
          <a:prstGeom prst="rect">
            <a:avLst/>
          </a:prstGeom>
        </p:spPr>
      </p:pic>
      <p:pic>
        <p:nvPicPr>
          <p:cNvPr id="2" name="Grafika 1">
            <a:extLst>
              <a:ext uri="{FF2B5EF4-FFF2-40B4-BE49-F238E27FC236}">
                <a16:creationId xmlns:a16="http://schemas.microsoft.com/office/drawing/2014/main" id="{0C20FDC6-5CA8-FEA6-342D-27BCBD1C6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7024" y="5540897"/>
            <a:ext cx="1374976" cy="131710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7F0D557-568D-8855-E869-2CD7FF963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233" y="4560329"/>
            <a:ext cx="1981200" cy="1927860"/>
          </a:xfrm>
          <a:prstGeom prst="rect">
            <a:avLst/>
          </a:prstGeom>
        </p:spPr>
      </p:pic>
      <p:pic>
        <p:nvPicPr>
          <p:cNvPr id="5" name="Obraz 4" descr="IBM Spectrum Virtualize Specs, Info &amp; Deals | Mojo Systems">
            <a:extLst>
              <a:ext uri="{FF2B5EF4-FFF2-40B4-BE49-F238E27FC236}">
                <a16:creationId xmlns:a16="http://schemas.microsoft.com/office/drawing/2014/main" id="{85B8E5BC-0B0E-441A-F0BE-4A3F63F4F1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6773" y="299024"/>
            <a:ext cx="1722120" cy="2001047"/>
          </a:xfrm>
          <a:prstGeom prst="rect">
            <a:avLst/>
          </a:prstGeom>
        </p:spPr>
      </p:pic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446BE71-C4A1-DDC7-3A1B-ABF5550B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894" y="6491388"/>
            <a:ext cx="4114800" cy="365125"/>
          </a:xfrm>
        </p:spPr>
        <p:txBody>
          <a:bodyPr/>
          <a:lstStyle/>
          <a:p>
            <a:r>
              <a:rPr lang="pl-PL"/>
              <a:t>marcin_stec@pl.ibm.com</a:t>
            </a:r>
          </a:p>
        </p:txBody>
      </p:sp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7098FB89-8EB4-7402-AC7C-4F42CD054CA9}"/>
              </a:ext>
            </a:extLst>
          </p:cNvPr>
          <p:cNvSpPr/>
          <p:nvPr/>
        </p:nvSpPr>
        <p:spPr>
          <a:xfrm rot="-1680000">
            <a:off x="3607443" y="2064152"/>
            <a:ext cx="1234632" cy="704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50C2DFCA-8744-923A-34DF-2C3DD0291174}"/>
              </a:ext>
            </a:extLst>
          </p:cNvPr>
          <p:cNvSpPr/>
          <p:nvPr/>
        </p:nvSpPr>
        <p:spPr>
          <a:xfrm rot="1980000">
            <a:off x="3607442" y="3906455"/>
            <a:ext cx="1234632" cy="704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B124F0AB-293B-FDDC-E0F5-E0E7B8BEE922}"/>
              </a:ext>
            </a:extLst>
          </p:cNvPr>
          <p:cNvSpPr/>
          <p:nvPr/>
        </p:nvSpPr>
        <p:spPr>
          <a:xfrm rot="1800000">
            <a:off x="7041265" y="2064151"/>
            <a:ext cx="1234632" cy="704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9515CC8A-3221-0043-EE5F-BF449E948AB7}"/>
              </a:ext>
            </a:extLst>
          </p:cNvPr>
          <p:cNvSpPr/>
          <p:nvPr/>
        </p:nvSpPr>
        <p:spPr>
          <a:xfrm rot="-1560000">
            <a:off x="7041264" y="3906454"/>
            <a:ext cx="1234632" cy="7041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203C64-D126-65E4-FA20-60B9F4A8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IaaC</a:t>
            </a:r>
            <a:r>
              <a:rPr lang="pl-PL" dirty="0"/>
              <a:t> </a:t>
            </a:r>
            <a:r>
              <a:rPr lang="pl-PL" dirty="0" err="1"/>
              <a:t>overview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929ADDF-A699-C62C-C938-D7E82C1E4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44" y="1711736"/>
            <a:ext cx="7670156" cy="4193290"/>
          </a:xfrm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335E268-72F1-0438-4B59-FB4F8211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</p:spTree>
    <p:extLst>
      <p:ext uri="{BB962C8B-B14F-4D97-AF65-F5344CB8AC3E}">
        <p14:creationId xmlns:p14="http://schemas.microsoft.com/office/powerpoint/2010/main" val="363239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C2B51A-3907-F05A-8466-CB24C8CA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pl-PL" dirty="0" err="1"/>
              <a:t>Ansible</a:t>
            </a:r>
            <a:r>
              <a:rPr lang="pl-PL" dirty="0"/>
              <a:t> </a:t>
            </a:r>
            <a:r>
              <a:rPr lang="pl-PL" dirty="0" err="1"/>
              <a:t>summary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926801-1540-B2B6-5091-94D52C19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000"/>
              <a:t>IaaC</a:t>
            </a:r>
          </a:p>
          <a:p>
            <a:r>
              <a:rPr lang="pl-PL" sz="2000"/>
              <a:t>Idempotent</a:t>
            </a:r>
          </a:p>
          <a:p>
            <a:r>
              <a:rPr lang="pl-PL" sz="2000"/>
              <a:t>Reusable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/>
              <a:t>Vatiables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/>
              <a:t>Templates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/>
              <a:t>Roles</a:t>
            </a:r>
          </a:p>
          <a:p>
            <a:r>
              <a:rPr lang="pl-PL" sz="2000"/>
              <a:t>Ansible Galaxy (and other registries)</a:t>
            </a:r>
          </a:p>
          <a:p>
            <a:r>
              <a:rPr lang="pl-PL" sz="2000"/>
              <a:t>YAML based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7F7F1CD6-573C-5634-BE47-035671D3B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6380" y="717012"/>
            <a:ext cx="4426110" cy="5446191"/>
          </a:xfrm>
          <a:prstGeom prst="rect">
            <a:avLst/>
          </a:prstGeo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3C1CAD1-DCFB-599D-6ECE-FAAE67F9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sz="1000"/>
              <a:t>marcin_stec@pl.ibm.com</a:t>
            </a:r>
          </a:p>
        </p:txBody>
      </p:sp>
    </p:spTree>
    <p:extLst>
      <p:ext uri="{BB962C8B-B14F-4D97-AF65-F5344CB8AC3E}">
        <p14:creationId xmlns:p14="http://schemas.microsoft.com/office/powerpoint/2010/main" val="164647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3A7410-0AFB-2291-A546-F8F422A8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IBM </a:t>
            </a:r>
            <a:r>
              <a:rPr lang="pl-PL" dirty="0" err="1"/>
              <a:t>Modules</a:t>
            </a:r>
            <a:r>
              <a:rPr lang="pl-PL" dirty="0"/>
              <a:t> for </a:t>
            </a:r>
            <a:r>
              <a:rPr lang="pl-PL" dirty="0" err="1"/>
              <a:t>Ansible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B7F93A-CCD0-4BA0-622D-0DD2AA20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811" y="987425"/>
            <a:ext cx="7397869" cy="48736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l-PL" dirty="0"/>
              <a:t>List </a:t>
            </a:r>
            <a:r>
              <a:rPr lang="pl-PL" dirty="0" err="1"/>
              <a:t>collections</a:t>
            </a:r>
          </a:p>
          <a:p>
            <a:pPr>
              <a:buNone/>
            </a:pPr>
            <a:r>
              <a:rPr lang="pl-PL" sz="1000" b="1" dirty="0">
                <a:latin typeface="Miriam Fixed"/>
                <a:ea typeface="+mn-lt"/>
                <a:cs typeface="+mn-lt"/>
              </a:rPr>
              <a:t>~ ❯ </a:t>
            </a:r>
            <a:r>
              <a:rPr lang="pl-PL" sz="1000" b="1" err="1">
                <a:latin typeface="Miriam Fixed"/>
                <a:ea typeface="+mn-lt"/>
                <a:cs typeface="+mn-lt"/>
              </a:rPr>
              <a:t>ansible-galaxy</a:t>
            </a:r>
            <a:r>
              <a:rPr lang="pl-PL" sz="1000" b="1" dirty="0">
                <a:latin typeface="Miriam Fixed"/>
                <a:ea typeface="+mn-lt"/>
                <a:cs typeface="+mn-lt"/>
              </a:rPr>
              <a:t> </a:t>
            </a:r>
            <a:r>
              <a:rPr lang="pl-PL" sz="1000" b="1" err="1">
                <a:latin typeface="Miriam Fixed"/>
                <a:ea typeface="+mn-lt"/>
                <a:cs typeface="+mn-lt"/>
              </a:rPr>
              <a:t>collection</a:t>
            </a:r>
            <a:r>
              <a:rPr lang="pl-PL" sz="1000" b="1" dirty="0">
                <a:latin typeface="Miriam Fixed"/>
                <a:ea typeface="+mn-lt"/>
                <a:cs typeface="+mn-lt"/>
              </a:rPr>
              <a:t> list | </a:t>
            </a:r>
            <a:r>
              <a:rPr lang="pl-PL" sz="1000" b="1" err="1">
                <a:latin typeface="Miriam Fixed"/>
                <a:ea typeface="+mn-lt"/>
                <a:cs typeface="+mn-lt"/>
              </a:rPr>
              <a:t>grep</a:t>
            </a:r>
            <a:r>
              <a:rPr lang="pl-PL" sz="1000" b="1" dirty="0">
                <a:latin typeface="Miriam Fixed"/>
                <a:ea typeface="+mn-lt"/>
                <a:cs typeface="+mn-lt"/>
              </a:rPr>
              <a:t> </a:t>
            </a:r>
            <a:r>
              <a:rPr lang="pl-PL" sz="1000" b="1" err="1">
                <a:latin typeface="Miriam Fixed"/>
                <a:ea typeface="+mn-lt"/>
                <a:cs typeface="+mn-lt"/>
              </a:rPr>
              <a:t>ibm</a:t>
            </a:r>
            <a:endParaRPr lang="pl-PL" sz="1000" b="1" err="1">
              <a:latin typeface="Miriam Fixed"/>
              <a:cs typeface="Miriam Fixed"/>
            </a:endParaRPr>
          </a:p>
          <a:p>
            <a:pPr>
              <a:buNone/>
            </a:pPr>
            <a:r>
              <a:rPr lang="pl-PL" sz="1000" dirty="0" err="1">
                <a:latin typeface="Miriam Fixed"/>
                <a:ea typeface="+mn-lt"/>
                <a:cs typeface="+mn-lt"/>
              </a:rPr>
              <a:t>ibm.qradar</a:t>
            </a:r>
            <a:r>
              <a:rPr lang="pl-PL" sz="1000" dirty="0">
                <a:latin typeface="Miriam Fixed"/>
                <a:ea typeface="+mn-lt"/>
                <a:cs typeface="+mn-lt"/>
              </a:rPr>
              <a:t>                               4.0.0  </a:t>
            </a:r>
            <a:endParaRPr lang="pl-PL" sz="1000" dirty="0">
              <a:latin typeface="Miriam Fixed"/>
              <a:cs typeface="Miriam Fixed"/>
            </a:endParaRPr>
          </a:p>
          <a:p>
            <a:pPr>
              <a:buNone/>
            </a:pPr>
            <a:r>
              <a:rPr lang="pl-PL" sz="1000" err="1">
                <a:latin typeface="Miriam Fixed"/>
                <a:ea typeface="+mn-lt"/>
                <a:cs typeface="+mn-lt"/>
              </a:rPr>
              <a:t>ibm.spectrum_virtualize</a:t>
            </a:r>
            <a:r>
              <a:rPr lang="pl-PL" sz="1000" dirty="0">
                <a:latin typeface="Miriam Fixed"/>
                <a:ea typeface="+mn-lt"/>
                <a:cs typeface="+mn-lt"/>
              </a:rPr>
              <a:t>                  2.0.0  </a:t>
            </a:r>
            <a:endParaRPr lang="pl-PL" sz="1000">
              <a:latin typeface="Miriam Fixed"/>
              <a:cs typeface="Miriam Fixed"/>
            </a:endParaRPr>
          </a:p>
          <a:p>
            <a:pPr marL="0" indent="0">
              <a:buNone/>
            </a:pPr>
            <a:r>
              <a:rPr lang="pl-PL" sz="1000" err="1">
                <a:latin typeface="Miriam Fixed"/>
                <a:ea typeface="+mn-lt"/>
                <a:cs typeface="+mn-lt"/>
              </a:rPr>
              <a:t>ibm.storage_virtualize</a:t>
            </a:r>
            <a:r>
              <a:rPr lang="pl-PL" sz="1000" dirty="0">
                <a:latin typeface="Miriam Fixed"/>
                <a:ea typeface="+mn-lt"/>
                <a:cs typeface="+mn-lt"/>
              </a:rPr>
              <a:t>                   2.6.0</a:t>
            </a:r>
            <a:endParaRPr lang="pl-PL" sz="1000">
              <a:latin typeface="Miriam Fixed"/>
              <a:cs typeface="Miriam Fixed"/>
            </a:endParaRPr>
          </a:p>
          <a:p>
            <a:r>
              <a:rPr lang="pl-PL" err="1"/>
              <a:t>Install</a:t>
            </a:r>
            <a:r>
              <a:rPr lang="pl-PL" dirty="0"/>
              <a:t> </a:t>
            </a:r>
            <a:r>
              <a:rPr lang="pl-PL" err="1"/>
              <a:t>collection</a:t>
            </a:r>
            <a:endParaRPr lang="pl-PL" sz="1050"/>
          </a:p>
          <a:p>
            <a:pPr>
              <a:buNone/>
            </a:pPr>
            <a:r>
              <a:rPr lang="pl-PL" sz="1050" dirty="0">
                <a:latin typeface="Miriam Fixed"/>
                <a:ea typeface="+mn-lt"/>
                <a:cs typeface="+mn-lt"/>
              </a:rPr>
              <a:t>~ ❯ </a:t>
            </a:r>
            <a:r>
              <a:rPr lang="pl-PL" sz="1050" b="1" err="1">
                <a:latin typeface="Miriam Fixed"/>
                <a:ea typeface="+mn-lt"/>
                <a:cs typeface="+mn-lt"/>
              </a:rPr>
              <a:t>ansible-galaxy</a:t>
            </a:r>
            <a:r>
              <a:rPr lang="pl-PL" sz="1050" b="1" dirty="0">
                <a:latin typeface="Miriam Fixed"/>
                <a:ea typeface="+mn-lt"/>
                <a:cs typeface="+mn-lt"/>
              </a:rPr>
              <a:t> </a:t>
            </a:r>
            <a:r>
              <a:rPr lang="pl-PL" sz="1050" b="1" err="1">
                <a:latin typeface="Miriam Fixed"/>
                <a:ea typeface="+mn-lt"/>
                <a:cs typeface="+mn-lt"/>
              </a:rPr>
              <a:t>collection</a:t>
            </a:r>
            <a:r>
              <a:rPr lang="pl-PL" sz="1050" b="1" dirty="0">
                <a:latin typeface="Miriam Fixed"/>
                <a:ea typeface="+mn-lt"/>
                <a:cs typeface="+mn-lt"/>
              </a:rPr>
              <a:t> </a:t>
            </a:r>
            <a:r>
              <a:rPr lang="pl-PL" sz="1050" b="1" err="1">
                <a:latin typeface="Miriam Fixed"/>
                <a:ea typeface="+mn-lt"/>
                <a:cs typeface="+mn-lt"/>
              </a:rPr>
              <a:t>install</a:t>
            </a:r>
            <a:r>
              <a:rPr lang="pl-PL" sz="1050" b="1" dirty="0">
                <a:latin typeface="Miriam Fixed"/>
                <a:ea typeface="+mn-lt"/>
                <a:cs typeface="+mn-lt"/>
              </a:rPr>
              <a:t> </a:t>
            </a:r>
            <a:r>
              <a:rPr lang="pl-PL" sz="1050" b="1" err="1">
                <a:latin typeface="Miriam Fixed"/>
                <a:ea typeface="+mn-lt"/>
                <a:cs typeface="+mn-lt"/>
              </a:rPr>
              <a:t>ibm.power_aix</a:t>
            </a:r>
            <a:endParaRPr lang="pl-PL" sz="1050" b="1">
              <a:latin typeface="Miriam Fixed"/>
              <a:ea typeface="+mn-lt"/>
              <a:cs typeface="Miriam Fixed"/>
            </a:endParaRPr>
          </a:p>
          <a:p>
            <a:pPr>
              <a:buNone/>
            </a:pPr>
            <a:r>
              <a:rPr lang="pl-PL" sz="1050" dirty="0" err="1">
                <a:latin typeface="Miriam Fixed"/>
                <a:ea typeface="+mn-lt"/>
                <a:cs typeface="+mn-lt"/>
              </a:rPr>
              <a:t>Starting</a:t>
            </a:r>
            <a:r>
              <a:rPr lang="pl-PL" sz="1050" dirty="0">
                <a:latin typeface="Miriam Fixed"/>
                <a:ea typeface="+mn-lt"/>
                <a:cs typeface="+mn-lt"/>
              </a:rPr>
              <a:t> </a:t>
            </a:r>
            <a:r>
              <a:rPr lang="pl-PL" sz="1050" dirty="0" err="1">
                <a:latin typeface="Miriam Fixed"/>
                <a:ea typeface="+mn-lt"/>
                <a:cs typeface="+mn-lt"/>
              </a:rPr>
              <a:t>galaxy</a:t>
            </a:r>
            <a:r>
              <a:rPr lang="pl-PL" sz="1050" dirty="0">
                <a:latin typeface="Miriam Fixed"/>
                <a:ea typeface="+mn-lt"/>
                <a:cs typeface="+mn-lt"/>
              </a:rPr>
              <a:t> </a:t>
            </a:r>
            <a:r>
              <a:rPr lang="pl-PL" sz="1050" dirty="0" err="1">
                <a:latin typeface="Miriam Fixed"/>
                <a:ea typeface="+mn-lt"/>
                <a:cs typeface="+mn-lt"/>
              </a:rPr>
              <a:t>collection</a:t>
            </a:r>
            <a:r>
              <a:rPr lang="pl-PL" sz="1050" dirty="0">
                <a:latin typeface="Miriam Fixed"/>
                <a:ea typeface="+mn-lt"/>
                <a:cs typeface="+mn-lt"/>
              </a:rPr>
              <a:t> </a:t>
            </a:r>
            <a:r>
              <a:rPr lang="pl-PL" sz="1050" dirty="0" err="1">
                <a:latin typeface="Miriam Fixed"/>
                <a:ea typeface="+mn-lt"/>
                <a:cs typeface="+mn-lt"/>
              </a:rPr>
              <a:t>install</a:t>
            </a:r>
            <a:r>
              <a:rPr lang="pl-PL" sz="1050" dirty="0">
                <a:latin typeface="Miriam Fixed"/>
                <a:ea typeface="+mn-lt"/>
                <a:cs typeface="+mn-lt"/>
              </a:rPr>
              <a:t> </a:t>
            </a:r>
            <a:r>
              <a:rPr lang="pl-PL" sz="1050" dirty="0" err="1">
                <a:latin typeface="Miriam Fixed"/>
                <a:ea typeface="+mn-lt"/>
                <a:cs typeface="+mn-lt"/>
              </a:rPr>
              <a:t>process</a:t>
            </a:r>
            <a:endParaRPr lang="pl-PL" sz="1050">
              <a:latin typeface="Miriam Fixed"/>
              <a:cs typeface="Miriam Fixed"/>
            </a:endParaRPr>
          </a:p>
          <a:p>
            <a:pPr>
              <a:buNone/>
            </a:pPr>
            <a:r>
              <a:rPr lang="pl-PL" sz="1050" err="1">
                <a:latin typeface="Miriam Fixed"/>
                <a:ea typeface="+mn-lt"/>
                <a:cs typeface="+mn-lt"/>
              </a:rPr>
              <a:t>Process</a:t>
            </a:r>
            <a:r>
              <a:rPr lang="pl-PL" sz="1050" dirty="0">
                <a:latin typeface="Miriam Fixed"/>
                <a:ea typeface="+mn-lt"/>
                <a:cs typeface="+mn-lt"/>
              </a:rPr>
              <a:t> </a:t>
            </a:r>
            <a:r>
              <a:rPr lang="pl-PL" sz="1050" err="1">
                <a:latin typeface="Miriam Fixed"/>
                <a:ea typeface="+mn-lt"/>
                <a:cs typeface="+mn-lt"/>
              </a:rPr>
              <a:t>install</a:t>
            </a:r>
            <a:r>
              <a:rPr lang="pl-PL" sz="1050" dirty="0">
                <a:latin typeface="Miriam Fixed"/>
                <a:ea typeface="+mn-lt"/>
                <a:cs typeface="+mn-lt"/>
              </a:rPr>
              <a:t> </a:t>
            </a:r>
            <a:r>
              <a:rPr lang="pl-PL" sz="1050" err="1">
                <a:latin typeface="Miriam Fixed"/>
                <a:ea typeface="+mn-lt"/>
                <a:cs typeface="+mn-lt"/>
              </a:rPr>
              <a:t>dependency</a:t>
            </a:r>
            <a:r>
              <a:rPr lang="pl-PL" sz="1050" dirty="0">
                <a:latin typeface="Miriam Fixed"/>
                <a:ea typeface="+mn-lt"/>
                <a:cs typeface="+mn-lt"/>
              </a:rPr>
              <a:t> map</a:t>
            </a:r>
            <a:endParaRPr lang="pl-PL" sz="1050">
              <a:latin typeface="Miriam Fixed"/>
              <a:cs typeface="Miriam Fixed"/>
            </a:endParaRPr>
          </a:p>
          <a:p>
            <a:pPr>
              <a:buNone/>
            </a:pPr>
            <a:r>
              <a:rPr lang="pl-PL" sz="1050" err="1">
                <a:latin typeface="Miriam Fixed"/>
                <a:ea typeface="+mn-lt"/>
                <a:cs typeface="+mn-lt"/>
              </a:rPr>
              <a:t>Starting</a:t>
            </a:r>
            <a:r>
              <a:rPr lang="pl-PL" sz="1050" dirty="0">
                <a:latin typeface="Miriam Fixed"/>
                <a:ea typeface="+mn-lt"/>
                <a:cs typeface="+mn-lt"/>
              </a:rPr>
              <a:t> </a:t>
            </a:r>
            <a:r>
              <a:rPr lang="pl-PL" sz="1050" err="1">
                <a:latin typeface="Miriam Fixed"/>
                <a:ea typeface="+mn-lt"/>
                <a:cs typeface="+mn-lt"/>
              </a:rPr>
              <a:t>collection</a:t>
            </a:r>
            <a:r>
              <a:rPr lang="pl-PL" sz="1050" dirty="0">
                <a:latin typeface="Miriam Fixed"/>
                <a:ea typeface="+mn-lt"/>
                <a:cs typeface="+mn-lt"/>
              </a:rPr>
              <a:t> </a:t>
            </a:r>
            <a:r>
              <a:rPr lang="pl-PL" sz="1050" err="1">
                <a:latin typeface="Miriam Fixed"/>
                <a:ea typeface="+mn-lt"/>
                <a:cs typeface="+mn-lt"/>
              </a:rPr>
              <a:t>install</a:t>
            </a:r>
            <a:r>
              <a:rPr lang="pl-PL" sz="1050" dirty="0">
                <a:latin typeface="Miriam Fixed"/>
                <a:ea typeface="+mn-lt"/>
                <a:cs typeface="+mn-lt"/>
              </a:rPr>
              <a:t> </a:t>
            </a:r>
            <a:r>
              <a:rPr lang="pl-PL" sz="1050" err="1">
                <a:latin typeface="Miriam Fixed"/>
                <a:ea typeface="+mn-lt"/>
                <a:cs typeface="+mn-lt"/>
              </a:rPr>
              <a:t>process</a:t>
            </a:r>
            <a:endParaRPr lang="pl-PL" sz="1050">
              <a:latin typeface="Miriam Fixed"/>
              <a:cs typeface="Miriam Fixed"/>
            </a:endParaRPr>
          </a:p>
          <a:p>
            <a:pPr>
              <a:buNone/>
            </a:pPr>
            <a:r>
              <a:rPr lang="pl-PL" sz="1050" dirty="0" err="1">
                <a:latin typeface="Miriam Fixed"/>
                <a:ea typeface="+mn-lt"/>
                <a:cs typeface="+mn-lt"/>
              </a:rPr>
              <a:t>Downloading</a:t>
            </a:r>
            <a:r>
              <a:rPr lang="pl-PL" sz="1050" dirty="0">
                <a:latin typeface="Miriam Fixed"/>
                <a:ea typeface="+mn-lt"/>
                <a:cs typeface="+mn-lt"/>
              </a:rPr>
              <a:t> </a:t>
            </a:r>
            <a:r>
              <a:rPr lang="pl-PL" sz="1050" dirty="0">
                <a:latin typeface="Miriam Fixed"/>
                <a:ea typeface="+mn-lt"/>
                <a:cs typeface="+mn-lt"/>
                <a:hlinkClick r:id="rId2"/>
              </a:rPr>
              <a:t>https://galaxy.ansible.com/api/v3/plugin/ansible/content/published/collections/artifacts/ibm-power_aix-2.0.3.tar.gz</a:t>
            </a:r>
            <a:r>
              <a:rPr lang="pl-PL" sz="1050" dirty="0">
                <a:latin typeface="Miriam Fixed"/>
                <a:ea typeface="+mn-lt"/>
                <a:cs typeface="+mn-lt"/>
              </a:rPr>
              <a:t> to /</a:t>
            </a:r>
            <a:r>
              <a:rPr lang="pl-PL" sz="1050" dirty="0" err="1">
                <a:latin typeface="Miriam Fixed"/>
                <a:ea typeface="+mn-lt"/>
                <a:cs typeface="+mn-lt"/>
              </a:rPr>
              <a:t>home</a:t>
            </a:r>
            <a:r>
              <a:rPr lang="pl-PL" sz="1050" dirty="0">
                <a:latin typeface="Miriam Fixed"/>
                <a:ea typeface="+mn-lt"/>
                <a:cs typeface="+mn-lt"/>
              </a:rPr>
              <a:t>/marcinek/.</a:t>
            </a:r>
            <a:r>
              <a:rPr lang="pl-PL" sz="1050" dirty="0" err="1">
                <a:latin typeface="Miriam Fixed"/>
                <a:ea typeface="+mn-lt"/>
                <a:cs typeface="+mn-lt"/>
              </a:rPr>
              <a:t>ansible</a:t>
            </a:r>
            <a:r>
              <a:rPr lang="pl-PL" sz="1050" dirty="0">
                <a:latin typeface="Miriam Fixed"/>
                <a:ea typeface="+mn-lt"/>
                <a:cs typeface="+mn-lt"/>
              </a:rPr>
              <a:t>/</a:t>
            </a:r>
            <a:r>
              <a:rPr lang="pl-PL" sz="1050" dirty="0" err="1">
                <a:latin typeface="Miriam Fixed"/>
                <a:ea typeface="+mn-lt"/>
                <a:cs typeface="+mn-lt"/>
              </a:rPr>
              <a:t>tmp</a:t>
            </a:r>
            <a:r>
              <a:rPr lang="pl-PL" sz="1050" dirty="0">
                <a:latin typeface="Miriam Fixed"/>
                <a:ea typeface="+mn-lt"/>
                <a:cs typeface="+mn-lt"/>
              </a:rPr>
              <a:t>/ansible-local-6696752grjkgd/tmpul9bih1e/ibm-power_aix-2.0.3-wz_xg604</a:t>
            </a:r>
            <a:endParaRPr lang="pl-PL" sz="1050">
              <a:latin typeface="Miriam Fixed"/>
              <a:cs typeface="Miriam Fixed"/>
            </a:endParaRPr>
          </a:p>
          <a:p>
            <a:pPr>
              <a:buNone/>
            </a:pPr>
            <a:r>
              <a:rPr lang="pl-PL" sz="1050" err="1">
                <a:latin typeface="Miriam Fixed"/>
                <a:ea typeface="+mn-lt"/>
                <a:cs typeface="+mn-lt"/>
              </a:rPr>
              <a:t>Installing</a:t>
            </a:r>
            <a:r>
              <a:rPr lang="pl-PL" sz="1050" dirty="0">
                <a:latin typeface="Miriam Fixed"/>
                <a:ea typeface="+mn-lt"/>
                <a:cs typeface="+mn-lt"/>
              </a:rPr>
              <a:t> 'ibm.power_aix:2.0.3' to '/</a:t>
            </a:r>
            <a:r>
              <a:rPr lang="pl-PL" sz="1050" err="1">
                <a:latin typeface="Miriam Fixed"/>
                <a:ea typeface="+mn-lt"/>
                <a:cs typeface="+mn-lt"/>
              </a:rPr>
              <a:t>home</a:t>
            </a:r>
            <a:r>
              <a:rPr lang="pl-PL" sz="1050" dirty="0">
                <a:latin typeface="Miriam Fixed"/>
                <a:ea typeface="+mn-lt"/>
                <a:cs typeface="+mn-lt"/>
              </a:rPr>
              <a:t>/marcinek/.</a:t>
            </a:r>
            <a:r>
              <a:rPr lang="pl-PL" sz="1050" err="1">
                <a:latin typeface="Miriam Fixed"/>
                <a:ea typeface="+mn-lt"/>
                <a:cs typeface="+mn-lt"/>
              </a:rPr>
              <a:t>ansible</a:t>
            </a:r>
            <a:r>
              <a:rPr lang="pl-PL" sz="1050" dirty="0">
                <a:latin typeface="Miriam Fixed"/>
                <a:ea typeface="+mn-lt"/>
                <a:cs typeface="+mn-lt"/>
              </a:rPr>
              <a:t>/</a:t>
            </a:r>
            <a:r>
              <a:rPr lang="pl-PL" sz="1050" err="1">
                <a:latin typeface="Miriam Fixed"/>
                <a:ea typeface="+mn-lt"/>
                <a:cs typeface="+mn-lt"/>
              </a:rPr>
              <a:t>collections</a:t>
            </a:r>
            <a:r>
              <a:rPr lang="pl-PL" sz="1050" dirty="0">
                <a:latin typeface="Miriam Fixed"/>
                <a:ea typeface="+mn-lt"/>
                <a:cs typeface="+mn-lt"/>
              </a:rPr>
              <a:t>/</a:t>
            </a:r>
            <a:r>
              <a:rPr lang="pl-PL" sz="1050" err="1">
                <a:latin typeface="Miriam Fixed"/>
                <a:ea typeface="+mn-lt"/>
                <a:cs typeface="+mn-lt"/>
              </a:rPr>
              <a:t>ansible_collections</a:t>
            </a:r>
            <a:r>
              <a:rPr lang="pl-PL" sz="1050" dirty="0">
                <a:latin typeface="Miriam Fixed"/>
                <a:ea typeface="+mn-lt"/>
                <a:cs typeface="+mn-lt"/>
              </a:rPr>
              <a:t>/</a:t>
            </a:r>
            <a:r>
              <a:rPr lang="pl-PL" sz="1050" err="1">
                <a:latin typeface="Miriam Fixed"/>
                <a:ea typeface="+mn-lt"/>
                <a:cs typeface="+mn-lt"/>
              </a:rPr>
              <a:t>ibm</a:t>
            </a:r>
            <a:r>
              <a:rPr lang="pl-PL" sz="1050" dirty="0">
                <a:latin typeface="Miriam Fixed"/>
                <a:ea typeface="+mn-lt"/>
                <a:cs typeface="+mn-lt"/>
              </a:rPr>
              <a:t>/</a:t>
            </a:r>
            <a:r>
              <a:rPr lang="pl-PL" sz="1050" err="1">
                <a:latin typeface="Miriam Fixed"/>
                <a:ea typeface="+mn-lt"/>
                <a:cs typeface="+mn-lt"/>
              </a:rPr>
              <a:t>power_aix</a:t>
            </a:r>
            <a:r>
              <a:rPr lang="pl-PL" sz="1050" dirty="0">
                <a:latin typeface="Miriam Fixed"/>
                <a:ea typeface="+mn-lt"/>
                <a:cs typeface="+mn-lt"/>
              </a:rPr>
              <a:t>'</a:t>
            </a:r>
            <a:endParaRPr lang="pl-PL" sz="1050">
              <a:latin typeface="Miriam Fixed"/>
              <a:cs typeface="Miriam Fixed"/>
            </a:endParaRPr>
          </a:p>
          <a:p>
            <a:pPr marL="0" indent="0">
              <a:buNone/>
            </a:pPr>
            <a:r>
              <a:rPr lang="pl-PL" sz="1050" dirty="0">
                <a:latin typeface="Miriam Fixed"/>
                <a:ea typeface="+mn-lt"/>
                <a:cs typeface="+mn-lt"/>
              </a:rPr>
              <a:t>ibm.power_aix:2.0.3 was </a:t>
            </a:r>
            <a:r>
              <a:rPr lang="pl-PL" sz="1050" err="1">
                <a:latin typeface="Miriam Fixed"/>
                <a:ea typeface="+mn-lt"/>
                <a:cs typeface="+mn-lt"/>
              </a:rPr>
              <a:t>installed</a:t>
            </a:r>
            <a:r>
              <a:rPr lang="pl-PL" sz="1050" dirty="0">
                <a:latin typeface="Miriam Fixed"/>
                <a:ea typeface="+mn-lt"/>
                <a:cs typeface="+mn-lt"/>
              </a:rPr>
              <a:t> </a:t>
            </a:r>
            <a:r>
              <a:rPr lang="pl-PL" sz="1050" err="1">
                <a:latin typeface="Miriam Fixed"/>
                <a:ea typeface="+mn-lt"/>
                <a:cs typeface="+mn-lt"/>
              </a:rPr>
              <a:t>successfully</a:t>
            </a:r>
            <a:endParaRPr lang="pl-PL" sz="1050" err="1">
              <a:latin typeface="Miriam Fixed"/>
            </a:endParaRPr>
          </a:p>
          <a:p>
            <a:pPr marL="0" indent="0">
              <a:buNone/>
            </a:pPr>
            <a:endParaRPr lang="pl-PL" sz="1050" dirty="0">
              <a:latin typeface="Miriam Fixed"/>
            </a:endParaRPr>
          </a:p>
          <a:p>
            <a:r>
              <a:rPr lang="pl-PL" err="1"/>
              <a:t>Use</a:t>
            </a:r>
            <a:r>
              <a:rPr lang="pl-PL" dirty="0"/>
              <a:t> the </a:t>
            </a:r>
            <a:r>
              <a:rPr lang="pl-PL" err="1"/>
              <a:t>force</a:t>
            </a:r>
            <a:r>
              <a:rPr lang="pl-PL" dirty="0"/>
              <a:t>, </a:t>
            </a:r>
            <a:r>
              <a:rPr lang="pl-PL" err="1"/>
              <a:t>read</a:t>
            </a:r>
            <a:r>
              <a:rPr lang="pl-PL" dirty="0"/>
              <a:t> the </a:t>
            </a:r>
            <a:r>
              <a:rPr lang="pl-PL" err="1"/>
              <a:t>docs</a:t>
            </a:r>
            <a:r>
              <a:rPr lang="pl-PL" dirty="0"/>
              <a:t>!</a:t>
            </a:r>
          </a:p>
          <a:p>
            <a:pPr marL="0" indent="0">
              <a:buNone/>
            </a:pPr>
            <a:r>
              <a:rPr lang="pl-PL" sz="1050" dirty="0">
                <a:latin typeface="Miriam Fixed"/>
                <a:ea typeface="+mn-lt"/>
                <a:cs typeface="+mn-lt"/>
              </a:rPr>
              <a:t>https://galaxy.ansible.com/ui/repo/published/ibm/power_aix/</a:t>
            </a:r>
            <a:endParaRPr lang="pl-PL" sz="1050" dirty="0">
              <a:latin typeface="Miriam Fixed"/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CBAE2C6-6766-EAA5-3F67-D5D9816D0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071" y="2183202"/>
            <a:ext cx="3932237" cy="3811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/>
              <a:t>IBM </a:t>
            </a:r>
            <a:r>
              <a:rPr lang="pl-PL" dirty="0" err="1"/>
              <a:t>Provides</a:t>
            </a:r>
            <a:r>
              <a:rPr lang="pl-PL" dirty="0"/>
              <a:t> 45 </a:t>
            </a:r>
            <a:r>
              <a:rPr lang="pl-PL" dirty="0" err="1"/>
              <a:t>modules</a:t>
            </a:r>
            <a:r>
              <a:rPr lang="pl-PL" dirty="0"/>
              <a:t> and </a:t>
            </a:r>
            <a:r>
              <a:rPr lang="pl-PL" dirty="0" err="1"/>
              <a:t>roles</a:t>
            </a:r>
            <a:r>
              <a:rPr lang="pl-PL" dirty="0"/>
              <a:t> for </a:t>
            </a:r>
            <a:r>
              <a:rPr lang="pl-PL" dirty="0" err="1"/>
              <a:t>its</a:t>
            </a:r>
            <a:r>
              <a:rPr lang="pl-PL" dirty="0"/>
              <a:t> products.</a:t>
            </a:r>
          </a:p>
          <a:p>
            <a:endParaRPr lang="pl-PL" dirty="0"/>
          </a:p>
          <a:p>
            <a:r>
              <a:rPr lang="pl-PL" dirty="0">
                <a:ea typeface="+mn-lt"/>
                <a:cs typeface="+mn-lt"/>
                <a:hlinkClick r:id="rId3"/>
              </a:rPr>
              <a:t>https://galaxy.ansible.com/ui/namespaces/ibm/</a:t>
            </a:r>
            <a:endParaRPr lang="pl-PL"/>
          </a:p>
          <a:p>
            <a:endParaRPr lang="pl-PL" dirty="0"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Power and </a:t>
            </a:r>
            <a:r>
              <a:rPr lang="pl-PL" err="1">
                <a:ea typeface="+mn-lt"/>
                <a:cs typeface="+mn-lt"/>
              </a:rPr>
              <a:t>Stroage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related</a:t>
            </a:r>
            <a:r>
              <a:rPr lang="pl-PL">
                <a:ea typeface="+mn-lt"/>
                <a:cs typeface="+mn-lt"/>
              </a:rPr>
              <a:t>:</a:t>
            </a:r>
          </a:p>
          <a:p>
            <a:pPr marL="285750" indent="-285750">
              <a:buChar char="•"/>
            </a:pPr>
            <a:r>
              <a:rPr lang="pl-PL">
                <a:ea typeface="+mn-lt"/>
                <a:cs typeface="+mn-lt"/>
              </a:rPr>
              <a:t>ds8000</a:t>
            </a:r>
            <a:endParaRPr lang="pl-PL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l-PL" err="1">
                <a:ea typeface="+mn-lt"/>
                <a:cs typeface="+mn-lt"/>
              </a:rPr>
              <a:t>power_aix</a:t>
            </a:r>
            <a:endParaRPr lang="pl-PL" dirty="0" err="1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l-PL" err="1">
                <a:ea typeface="+mn-lt"/>
                <a:cs typeface="+mn-lt"/>
              </a:rPr>
              <a:t>power_hmc</a:t>
            </a:r>
            <a:endParaRPr lang="pl-PL" dirty="0" err="1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l-PL" err="1">
                <a:ea typeface="+mn-lt"/>
                <a:cs typeface="+mn-lt"/>
              </a:rPr>
              <a:t>power_vios</a:t>
            </a:r>
            <a:endParaRPr lang="pl-PL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pl-PL" dirty="0" err="1">
                <a:ea typeface="+mn-lt"/>
                <a:cs typeface="+mn-lt"/>
              </a:rPr>
              <a:t>storage_virtualize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00CC2D1-5926-D672-A230-860D4071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</p:spTree>
    <p:extLst>
      <p:ext uri="{BB962C8B-B14F-4D97-AF65-F5344CB8AC3E}">
        <p14:creationId xmlns:p14="http://schemas.microsoft.com/office/powerpoint/2010/main" val="306613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44AA-FCA8-577B-0350-209BD4C0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playbook – </a:t>
            </a:r>
            <a:r>
              <a:rPr lang="en-US" dirty="0" err="1"/>
              <a:t>FlashSystem</a:t>
            </a:r>
            <a:r>
              <a:rPr lang="en-US" dirty="0"/>
              <a:t>/SVC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3F58-C167-97A8-5EA3-BBC753BD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0">
              <a:spcBef>
                <a:spcPts val="200"/>
              </a:spcBef>
              <a:buNone/>
            </a:pPr>
            <a:r>
              <a:rPr lang="en-US" sz="1000" b="1">
                <a:latin typeface="Adwaita Mono"/>
              </a:rPr>
              <a:t>---</a:t>
            </a:r>
            <a:endParaRPr lang="en-US"/>
          </a:p>
          <a:p>
            <a:pPr indent="0">
              <a:spcBef>
                <a:spcPts val="200"/>
              </a:spcBef>
              <a:buNone/>
            </a:pPr>
            <a:r>
              <a:rPr lang="en-US" sz="1000" i="1" dirty="0">
                <a:latin typeface="Adwaita Mono"/>
              </a:rPr>
              <a:t># Gather some information from IBM </a:t>
            </a:r>
            <a:r>
              <a:rPr lang="en-US" sz="1000" i="1" dirty="0" err="1">
                <a:latin typeface="Adwaita Mono"/>
              </a:rPr>
              <a:t>FlashSystem</a:t>
            </a:r>
            <a:r>
              <a:rPr lang="en-US" sz="1000" i="1" dirty="0">
                <a:latin typeface="Adwaita Mono"/>
              </a:rPr>
              <a:t> 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>
                <a:latin typeface="Adwaita Mono"/>
              </a:rPr>
              <a:t>-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b="1">
                <a:solidFill>
                  <a:srgbClr val="008000"/>
                </a:solidFill>
                <a:latin typeface="Adwaita Mono"/>
              </a:rPr>
              <a:t>hosts</a:t>
            </a:r>
            <a:r>
              <a:rPr lang="en-US" sz="100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>
                <a:latin typeface="Adwaita Mono"/>
              </a:rPr>
              <a:t>localhost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i="1">
                <a:solidFill>
                  <a:srgbClr val="3D7B7B"/>
                </a:solidFill>
                <a:latin typeface="Adwaita Mono"/>
              </a:rPr>
              <a:t># Task is executed on Ansible control host...</a:t>
            </a:r>
            <a:endParaRPr lang="en-US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</a:t>
            </a:r>
            <a:r>
              <a:rPr lang="en-US" sz="1000" b="1" dirty="0" err="1">
                <a:solidFill>
                  <a:srgbClr val="008000"/>
                </a:solidFill>
                <a:latin typeface="Adwaita Mono"/>
              </a:rPr>
              <a:t>gather_facts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latin typeface="Adwaita Mono"/>
              </a:rPr>
              <a:t>false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i="1" dirty="0">
                <a:solidFill>
                  <a:srgbClr val="3D7B7B"/>
                </a:solidFill>
                <a:latin typeface="Adwaita Mono"/>
              </a:rPr>
              <a:t># ... so no need to gather the facts 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endParaRPr lang="en-US" sz="1000" i="1" dirty="0">
              <a:solidFill>
                <a:srgbClr val="3D7B7B"/>
              </a:solidFill>
              <a:latin typeface="Adwaita Mono"/>
            </a:endParaRPr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 tasks</a:t>
            </a:r>
            <a:r>
              <a:rPr lang="en-US" sz="1000" dirty="0">
                <a:latin typeface="Adwaita Mono"/>
              </a:rPr>
              <a:t>: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 dirty="0">
                <a:latin typeface="Adwaita Mono"/>
              </a:rPr>
              <a:t>  -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name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"Authenticate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as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{{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 err="1">
                <a:solidFill>
                  <a:srgbClr val="BA2121"/>
                </a:solidFill>
                <a:latin typeface="Adwaita Mono"/>
              </a:rPr>
              <a:t>fs_user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}}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on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{{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 err="1">
                <a:solidFill>
                  <a:srgbClr val="BA2121"/>
                </a:solidFill>
                <a:latin typeface="Adwaita Mono"/>
              </a:rPr>
              <a:t>fs_cluster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}}"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    register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err="1">
                <a:latin typeface="Adwaita Mono"/>
              </a:rPr>
              <a:t>auth_info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i="1" dirty="0">
                <a:solidFill>
                  <a:srgbClr val="3D7B7B"/>
                </a:solidFill>
                <a:latin typeface="Adwaita Mono"/>
              </a:rPr>
              <a:t># </a:t>
            </a:r>
            <a:r>
              <a:rPr lang="en-US" sz="1000" i="1" err="1">
                <a:solidFill>
                  <a:srgbClr val="3D7B7B"/>
                </a:solidFill>
                <a:latin typeface="Adwaita Mono"/>
              </a:rPr>
              <a:t>auth_info.token</a:t>
            </a:r>
            <a:r>
              <a:rPr lang="en-US" sz="1000" i="1" dirty="0">
                <a:solidFill>
                  <a:srgbClr val="3D7B7B"/>
                </a:solidFill>
                <a:latin typeface="Adwaita Mono"/>
              </a:rPr>
              <a:t> - no need to re-authenticate on every task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</a:t>
            </a:r>
            <a:r>
              <a:rPr lang="en-US" sz="1000" b="1" dirty="0" err="1">
                <a:solidFill>
                  <a:srgbClr val="008000"/>
                </a:solidFill>
                <a:latin typeface="Adwaita Mono"/>
              </a:rPr>
              <a:t>ibm.storage_virtualize.ibm_svc_auth</a:t>
            </a:r>
            <a:r>
              <a:rPr lang="en-US" sz="1000" dirty="0">
                <a:latin typeface="Adwaita Mono"/>
              </a:rPr>
              <a:t>: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     </a:t>
            </a:r>
            <a:r>
              <a:rPr lang="en-US" sz="1000" b="1" dirty="0" err="1">
                <a:solidFill>
                  <a:srgbClr val="008000"/>
                </a:solidFill>
                <a:latin typeface="Adwaita Mono"/>
              </a:rPr>
              <a:t>clustername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"{{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 err="1">
                <a:solidFill>
                  <a:srgbClr val="BA2121"/>
                </a:solidFill>
                <a:latin typeface="Adwaita Mono"/>
              </a:rPr>
              <a:t>fs_cluster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}}"</a:t>
            </a:r>
            <a:endParaRPr lang="en-US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     </a:t>
            </a:r>
            <a:r>
              <a:rPr lang="en-US" sz="1000" b="1" dirty="0" err="1">
                <a:solidFill>
                  <a:srgbClr val="008000"/>
                </a:solidFill>
                <a:latin typeface="Adwaita Mono"/>
              </a:rPr>
              <a:t>log_path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"{{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 err="1">
                <a:solidFill>
                  <a:srgbClr val="BA2121"/>
                </a:solidFill>
                <a:latin typeface="Adwaita Mono"/>
              </a:rPr>
              <a:t>fs_log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}}"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     username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"{{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 err="1">
                <a:solidFill>
                  <a:srgbClr val="BA2121"/>
                </a:solidFill>
                <a:latin typeface="Adwaita Mono"/>
              </a:rPr>
              <a:t>fs_user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}}"</a:t>
            </a:r>
            <a:endParaRPr lang="en-US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     password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"{{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 err="1">
                <a:solidFill>
                  <a:srgbClr val="BA2121"/>
                </a:solidFill>
                <a:latin typeface="Adwaita Mono"/>
              </a:rPr>
              <a:t>fs_pass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}}"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 dirty="0">
                <a:latin typeface="Adwaita Mono"/>
              </a:rPr>
              <a:t>  -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name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latin typeface="Adwaita Mono"/>
              </a:rPr>
              <a:t>Gathering storage </a:t>
            </a:r>
            <a:r>
              <a:rPr lang="en-US" sz="1000" dirty="0" err="1">
                <a:latin typeface="Adwaita Mono"/>
              </a:rPr>
              <a:t>inforamation</a:t>
            </a:r>
            <a:endParaRPr lang="en-US" dirty="0" err="1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    register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 err="1">
                <a:latin typeface="Adwaita Mono"/>
              </a:rPr>
              <a:t>svc_inf</a:t>
            </a:r>
            <a:endParaRPr lang="en-US" dirty="0" err="1"/>
          </a:p>
          <a:p>
            <a:pPr indent="0">
              <a:spcBef>
                <a:spcPts val="200"/>
              </a:spcBef>
              <a:buNone/>
            </a:pPr>
            <a:r>
              <a:rPr lang="en-US" sz="1000" b="1">
                <a:solidFill>
                  <a:srgbClr val="008000"/>
                </a:solidFill>
                <a:latin typeface="Adwaita Mono"/>
              </a:rPr>
              <a:t>    </a:t>
            </a:r>
            <a:r>
              <a:rPr lang="en-US" sz="1000" b="1" err="1">
                <a:solidFill>
                  <a:srgbClr val="008000"/>
                </a:solidFill>
                <a:latin typeface="Adwaita Mono"/>
              </a:rPr>
              <a:t>ibm.storage_virtualize.ibm_svc_info</a:t>
            </a:r>
            <a:r>
              <a:rPr lang="en-US" sz="1000">
                <a:latin typeface="Adwaita Mono"/>
              </a:rPr>
              <a:t>:</a:t>
            </a:r>
            <a:endParaRPr lang="en-US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     </a:t>
            </a:r>
            <a:r>
              <a:rPr lang="en-US" sz="1000" b="1" dirty="0" err="1">
                <a:solidFill>
                  <a:srgbClr val="008000"/>
                </a:solidFill>
                <a:latin typeface="Adwaita Mono"/>
              </a:rPr>
              <a:t>clustername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"{{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 err="1">
                <a:solidFill>
                  <a:srgbClr val="BA2121"/>
                </a:solidFill>
                <a:latin typeface="Adwaita Mono"/>
              </a:rPr>
              <a:t>fs_cluster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}}"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     </a:t>
            </a:r>
            <a:r>
              <a:rPr lang="en-US" sz="1000" b="1" dirty="0" err="1">
                <a:solidFill>
                  <a:srgbClr val="008000"/>
                </a:solidFill>
                <a:latin typeface="Adwaita Mono"/>
              </a:rPr>
              <a:t>log_path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"{{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 err="1">
                <a:solidFill>
                  <a:srgbClr val="BA2121"/>
                </a:solidFill>
                <a:latin typeface="Adwaita Mono"/>
              </a:rPr>
              <a:t>fs_log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}}"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     token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"{{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 err="1">
                <a:solidFill>
                  <a:srgbClr val="BA2121"/>
                </a:solidFill>
                <a:latin typeface="Adwaita Mono"/>
              </a:rPr>
              <a:t>auth_info.token</a:t>
            </a:r>
            <a:r>
              <a:rPr lang="en-US" sz="1000" dirty="0">
                <a:solidFill>
                  <a:srgbClr val="19177C"/>
                </a:solidFill>
                <a:latin typeface="Adwaita Mono"/>
              </a:rPr>
              <a:t> </a:t>
            </a:r>
            <a:r>
              <a:rPr lang="en-US" sz="1000" dirty="0">
                <a:solidFill>
                  <a:srgbClr val="BA2121"/>
                </a:solidFill>
                <a:latin typeface="Adwaita Mono"/>
              </a:rPr>
              <a:t>}}"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     </a:t>
            </a:r>
            <a:r>
              <a:rPr lang="en-US" sz="1000" b="1" dirty="0" err="1">
                <a:solidFill>
                  <a:srgbClr val="008000"/>
                </a:solidFill>
                <a:latin typeface="Adwaita Mono"/>
              </a:rPr>
              <a:t>gather_subset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latin typeface="Adwaita Mono"/>
              </a:rPr>
              <a:t>system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i="1" dirty="0">
                <a:solidFill>
                  <a:srgbClr val="3D7B7B"/>
                </a:solidFill>
                <a:latin typeface="Adwaita Mono"/>
              </a:rPr>
              <a:t># Check the docs! Default `all` is a lot!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 dirty="0">
                <a:latin typeface="Adwaita Mono"/>
              </a:rPr>
              <a:t>  -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name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>
                <a:latin typeface="Adwaita Mono"/>
              </a:rPr>
              <a:t>Display discovered </a:t>
            </a:r>
            <a:r>
              <a:rPr lang="en-US" sz="1000" dirty="0" err="1">
                <a:latin typeface="Adwaita Mono"/>
              </a:rPr>
              <a:t>inforamation</a:t>
            </a:r>
            <a:endParaRPr lang="en-US" dirty="0" err="1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    debug</a:t>
            </a:r>
            <a:r>
              <a:rPr lang="en-US" sz="1000" dirty="0">
                <a:latin typeface="Adwaita Mono"/>
              </a:rPr>
              <a:t>:</a:t>
            </a:r>
            <a:endParaRPr lang="en-US" dirty="0"/>
          </a:p>
          <a:p>
            <a:pPr indent="0">
              <a:spcBef>
                <a:spcPts val="200"/>
              </a:spcBef>
              <a:buNone/>
            </a:pPr>
            <a:r>
              <a:rPr lang="en-US" sz="1000" b="1" dirty="0">
                <a:solidFill>
                  <a:srgbClr val="008000"/>
                </a:solidFill>
                <a:latin typeface="Adwaita Mono"/>
              </a:rPr>
              <a:t>     var</a:t>
            </a:r>
            <a:r>
              <a:rPr lang="en-US" sz="1000" dirty="0">
                <a:latin typeface="Adwaita Mono"/>
              </a:rPr>
              <a:t>:</a:t>
            </a:r>
            <a:r>
              <a:rPr lang="en-US" sz="1000" dirty="0">
                <a:solidFill>
                  <a:srgbClr val="BBBBBB"/>
                </a:solidFill>
                <a:latin typeface="Adwaita Mono"/>
              </a:rPr>
              <a:t> </a:t>
            </a:r>
            <a:r>
              <a:rPr lang="en-US" sz="1000" dirty="0" err="1">
                <a:latin typeface="Adwaita Mono"/>
              </a:rPr>
              <a:t>svc_inf</a:t>
            </a:r>
            <a:endParaRPr lang="en-US" dirty="0" err="1"/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56F3-47D5-8223-2AB6-B0DB128D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</p:spTree>
    <p:extLst>
      <p:ext uri="{BB962C8B-B14F-4D97-AF65-F5344CB8AC3E}">
        <p14:creationId xmlns:p14="http://schemas.microsoft.com/office/powerpoint/2010/main" val="1345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B3049-04A5-DBB8-A45A-E2F07C24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Sample playbook – POWER HMC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0E2624A0-A8E4-E066-755D-480109F7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Control hosts executes ssh commands remotely on HMC.</a:t>
            </a:r>
            <a:endParaRPr lang="en-US" dirty="0"/>
          </a:p>
          <a:p>
            <a:r>
              <a:rPr lang="en-US" sz="2200" dirty="0"/>
              <a:t>No auth-token  / REST API  :-/ </a:t>
            </a:r>
          </a:p>
          <a:p>
            <a:r>
              <a:rPr lang="en-US" sz="2200" dirty="0"/>
              <a:t>RMC connection to VIOS servers required to fully automate LPAR provisioning – </a:t>
            </a:r>
            <a:r>
              <a:rPr lang="en-US" sz="2200" b="1" dirty="0"/>
              <a:t>No need to use </a:t>
            </a:r>
            <a:r>
              <a:rPr lang="en-US" sz="2200" b="1" dirty="0" err="1"/>
              <a:t>ibm.power_vios</a:t>
            </a:r>
            <a:r>
              <a:rPr lang="en-US" sz="2200" b="1" dirty="0"/>
              <a:t> module.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68233-E7DB-71C3-371E-2BF481DC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781" y="640080"/>
            <a:ext cx="5159501" cy="55778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B5611-03E8-1290-3B81-E11FB646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/>
              <a:t>marcin_stec@pl.ibm.com</a:t>
            </a:r>
          </a:p>
        </p:txBody>
      </p:sp>
    </p:spTree>
    <p:extLst>
      <p:ext uri="{BB962C8B-B14F-4D97-AF65-F5344CB8AC3E}">
        <p14:creationId xmlns:p14="http://schemas.microsoft.com/office/powerpoint/2010/main" val="283859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71DB2-63AA-D2DD-7646-875555E8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Ansible on AIX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78AD-F43B-AFF1-862F-8CB24F0E5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Relatively new AIX</a:t>
            </a:r>
          </a:p>
          <a:p>
            <a:r>
              <a:rPr lang="en-US" sz="1700"/>
              <a:t>Python3</a:t>
            </a:r>
          </a:p>
          <a:p>
            <a:r>
              <a:rPr lang="en-US" sz="1700"/>
              <a:t>May need to show where the right python is... Inventoru is a good place for that:</a:t>
            </a:r>
          </a:p>
          <a:p>
            <a:r>
              <a:rPr lang="en-US" sz="1700"/>
              <a:t>[aix:vars]</a:t>
            </a:r>
          </a:p>
          <a:p>
            <a:pPr marL="0"/>
            <a:r>
              <a:rPr lang="en-US" sz="1700"/>
              <a:t>ansible_python_interpreter=/opt/freeware/bin/python3.9</a:t>
            </a:r>
          </a:p>
          <a:p>
            <a:pPr marL="0"/>
            <a:endParaRPr lang="en-US" sz="1700"/>
          </a:p>
          <a:p>
            <a:endParaRPr lang="en-US" sz="17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E5393D-5DF3-62ED-338E-2E6833D1D5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8967" y="1960794"/>
            <a:ext cx="6921940" cy="304565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B77B5-141D-60A5-2E2B-BA0E89B0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marcin_stec@pl.ibm.com</a:t>
            </a:r>
          </a:p>
        </p:txBody>
      </p:sp>
    </p:spTree>
    <p:extLst>
      <p:ext uri="{BB962C8B-B14F-4D97-AF65-F5344CB8AC3E}">
        <p14:creationId xmlns:p14="http://schemas.microsoft.com/office/powerpoint/2010/main" val="86579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Nuclear explosion - Wikipedia">
            <a:extLst>
              <a:ext uri="{FF2B5EF4-FFF2-40B4-BE49-F238E27FC236}">
                <a16:creationId xmlns:a16="http://schemas.microsoft.com/office/drawing/2014/main" id="{340A6A4A-F972-383F-922C-39D9F033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482" b="14341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E5E59-0383-F57B-019D-D42DF2D0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D358-8985-35F5-AC2C-C1793104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IBM Flash System: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FFFF"/>
                </a:solidFill>
              </a:rPr>
              <a:t>Information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FFFF"/>
                </a:solidFill>
              </a:rPr>
              <a:t>Volume provision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FFFF"/>
                </a:solidFill>
              </a:rPr>
              <a:t>Host mapping</a:t>
            </a:r>
          </a:p>
          <a:p>
            <a:r>
              <a:rPr lang="en-US" sz="2000">
                <a:solidFill>
                  <a:srgbClr val="FFFFFF"/>
                </a:solidFill>
              </a:rPr>
              <a:t>HMC: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FFFF"/>
                </a:solidFill>
              </a:rPr>
              <a:t>Information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FFFF"/>
                </a:solidFill>
              </a:rPr>
              <a:t>LPAR provisioning (talk)</a:t>
            </a:r>
          </a:p>
          <a:p>
            <a:r>
              <a:rPr lang="en-US" sz="2000">
                <a:solidFill>
                  <a:srgbClr val="FFFFFF"/>
                </a:solidFill>
              </a:rPr>
              <a:t>AIX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FFFF"/>
                </a:solidFill>
              </a:rPr>
              <a:t>Facts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FFFFFF"/>
                </a:solidFill>
              </a:rPr>
              <a:t>LVM provisioning</a:t>
            </a:r>
          </a:p>
          <a:p>
            <a:r>
              <a:rPr lang="en-US" sz="2000">
                <a:solidFill>
                  <a:srgbClr val="FFFFFF"/>
                </a:solidFill>
              </a:rPr>
              <a:t>… Unprovision evertything :-D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FBAEF-F8F7-BFE8-61C7-3F9B680E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>
                <a:solidFill>
                  <a:srgbClr val="FFFFFF"/>
                </a:solidFill>
              </a:rPr>
              <a:t>marcin_stec@pl.ibm.com</a:t>
            </a:r>
          </a:p>
        </p:txBody>
      </p:sp>
    </p:spTree>
    <p:extLst>
      <p:ext uri="{BB962C8B-B14F-4D97-AF65-F5344CB8AC3E}">
        <p14:creationId xmlns:p14="http://schemas.microsoft.com/office/powerpoint/2010/main" val="98967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2EA66-2053-6326-8C85-9CDD5A5F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marcin_stec@pl.ibm.com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2F331-E7D1-02FF-8AAD-01C42827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2971"/>
            <a:ext cx="12192000" cy="157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450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Motyw pakietu Office</vt:lpstr>
      <vt:lpstr>PowerPoint Presentation</vt:lpstr>
      <vt:lpstr>IaaC overview</vt:lpstr>
      <vt:lpstr>Ansible summary</vt:lpstr>
      <vt:lpstr>IBM Modules for Ansible</vt:lpstr>
      <vt:lpstr>Sample playbook – FlashSystem/SVC</vt:lpstr>
      <vt:lpstr>Sample playbook – POWER HMC</vt:lpstr>
      <vt:lpstr>Ansible on AIX</vt:lpstr>
      <vt:lpstr>Demo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287</cp:revision>
  <dcterms:created xsi:type="dcterms:W3CDTF">2025-05-18T11:43:02Z</dcterms:created>
  <dcterms:modified xsi:type="dcterms:W3CDTF">2025-05-20T08:18:24Z</dcterms:modified>
</cp:coreProperties>
</file>