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9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NTpU3KWKvs" TargetMode="External"/><Relationship Id="rId2" Type="http://schemas.openxmlformats.org/officeDocument/2006/relationships/hyperlink" Target="https://youtu.be/pN_EyvzOc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D134B3-C0CE-47D7-8349-7D5D650A5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/>
              <a:t>Genetic</a:t>
            </a:r>
            <a:r>
              <a:rPr lang="pl-PL" dirty="0"/>
              <a:t> </a:t>
            </a:r>
            <a:r>
              <a:rPr lang="pl-PL" dirty="0" err="1"/>
              <a:t>Algorythm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339F930-17A2-4F59-9C04-95A6B4EF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5602190"/>
            <a:ext cx="5357600" cy="1160213"/>
          </a:xfrm>
        </p:spPr>
        <p:txBody>
          <a:bodyPr/>
          <a:lstStyle/>
          <a:p>
            <a:r>
              <a:rPr lang="pl-PL" dirty="0"/>
              <a:t>Adam Steciuk</a:t>
            </a:r>
          </a:p>
        </p:txBody>
      </p:sp>
    </p:spTree>
    <p:extLst>
      <p:ext uri="{BB962C8B-B14F-4D97-AF65-F5344CB8AC3E}">
        <p14:creationId xmlns:p14="http://schemas.microsoft.com/office/powerpoint/2010/main" val="305302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5A1A7733-F822-4373-821D-39AB433F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52" y="1586204"/>
            <a:ext cx="7576914" cy="486478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38F40EC-5E54-4951-97F2-082EE4A4E0CD}"/>
              </a:ext>
            </a:extLst>
          </p:cNvPr>
          <p:cNvSpPr txBox="1"/>
          <p:nvPr/>
        </p:nvSpPr>
        <p:spPr>
          <a:xfrm>
            <a:off x="1343152" y="407012"/>
            <a:ext cx="853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shot</a:t>
            </a:r>
            <a:r>
              <a:rPr lang="pl-PL" dirty="0"/>
              <a:t> of </a:t>
            </a:r>
            <a:r>
              <a:rPr lang="pl-PL" dirty="0" err="1"/>
              <a:t>running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.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evaluated</a:t>
            </a:r>
            <a:r>
              <a:rPr lang="pl-PL" dirty="0"/>
              <a:t> fitness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printed</a:t>
            </a:r>
            <a:r>
              <a:rPr lang="pl-PL" dirty="0"/>
              <a:t> to the </a:t>
            </a:r>
            <a:r>
              <a:rPr lang="pl-PL" dirty="0" err="1"/>
              <a:t>console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5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F1531C5F-4A0F-4EF5-85CE-C1643661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19" y="774860"/>
            <a:ext cx="4782217" cy="558242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9A6B259-88FE-4DC9-B47F-8DD155C382A4}"/>
              </a:ext>
            </a:extLst>
          </p:cNvPr>
          <p:cNvSpPr txBox="1"/>
          <p:nvPr/>
        </p:nvSpPr>
        <p:spPr>
          <a:xfrm>
            <a:off x="1446245" y="223935"/>
            <a:ext cx="86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Class diagram for </a:t>
            </a:r>
            <a:r>
              <a:rPr lang="pl-PL" dirty="0" err="1"/>
              <a:t>geneticPractice</a:t>
            </a:r>
            <a:r>
              <a:rPr lang="pl-PL" dirty="0"/>
              <a:t> </a:t>
            </a:r>
            <a:r>
              <a:rPr lang="pl-PL" dirty="0" err="1"/>
              <a:t>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068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9A6B259-88FE-4DC9-B47F-8DD155C382A4}"/>
              </a:ext>
            </a:extLst>
          </p:cNvPr>
          <p:cNvSpPr txBox="1"/>
          <p:nvPr/>
        </p:nvSpPr>
        <p:spPr>
          <a:xfrm>
            <a:off x="1446245" y="223935"/>
            <a:ext cx="86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Class diagram for </a:t>
            </a:r>
            <a:r>
              <a:rPr lang="pl-PL" dirty="0" err="1"/>
              <a:t>geneticRobots</a:t>
            </a:r>
            <a:r>
              <a:rPr lang="pl-PL" dirty="0"/>
              <a:t> </a:t>
            </a:r>
            <a:r>
              <a:rPr lang="pl-PL" dirty="0" err="1"/>
              <a:t>project</a:t>
            </a:r>
            <a:endParaRPr lang="pl-PL" dirty="0"/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B47A72B1-98FC-469C-B033-2FD09C72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81" y="885139"/>
            <a:ext cx="8554236" cy="48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A38F40EC-5E54-4951-97F2-082EE4A4E0CD}"/>
              </a:ext>
            </a:extLst>
          </p:cNvPr>
          <p:cNvSpPr txBox="1"/>
          <p:nvPr/>
        </p:nvSpPr>
        <p:spPr>
          <a:xfrm>
            <a:off x="1651062" y="2375771"/>
            <a:ext cx="85375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have</a:t>
            </a:r>
            <a:r>
              <a:rPr lang="pl-PL" sz="3200" dirty="0"/>
              <a:t> I </a:t>
            </a:r>
            <a:r>
              <a:rPr lang="pl-PL" sz="3200" dirty="0" err="1"/>
              <a:t>learned</a:t>
            </a:r>
            <a:r>
              <a:rPr lang="pl-PL" sz="3200" dirty="0"/>
              <a:t> </a:t>
            </a:r>
            <a:r>
              <a:rPr lang="pl-PL" sz="3200" dirty="0" err="1"/>
              <a:t>during</a:t>
            </a:r>
            <a:r>
              <a:rPr lang="pl-PL" sz="3200" dirty="0"/>
              <a:t> the </a:t>
            </a:r>
            <a:r>
              <a:rPr lang="pl-PL" sz="3200" dirty="0" err="1"/>
              <a:t>exercise</a:t>
            </a:r>
            <a:r>
              <a:rPr lang="pl-PL" sz="3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How the </a:t>
            </a:r>
            <a:r>
              <a:rPr lang="pl-PL" dirty="0" err="1"/>
              <a:t>genetic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works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How to set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enviroment</a:t>
            </a:r>
            <a:r>
              <a:rPr lang="pl-PL" dirty="0"/>
              <a:t> for a </a:t>
            </a:r>
            <a:r>
              <a:rPr lang="pl-PL" dirty="0" err="1"/>
              <a:t>genetic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the </a:t>
            </a:r>
            <a:r>
              <a:rPr lang="pl-PL" dirty="0" err="1"/>
              <a:t>result</a:t>
            </a:r>
            <a:r>
              <a:rPr lang="pl-PL" dirty="0"/>
              <a:t> of GA and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succesful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basics</a:t>
            </a:r>
            <a:r>
              <a:rPr lang="pl-PL" dirty="0"/>
              <a:t> of </a:t>
            </a:r>
            <a:r>
              <a:rPr lang="pl-PL" dirty="0" err="1"/>
              <a:t>useing</a:t>
            </a:r>
            <a:r>
              <a:rPr lang="pl-PL" dirty="0"/>
              <a:t> event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How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ObjectAid</a:t>
            </a:r>
            <a:r>
              <a:rPr lang="pl-PL" dirty="0"/>
              <a:t> UML diagram generator for </a:t>
            </a:r>
            <a:r>
              <a:rPr lang="pl-PL" dirty="0" err="1"/>
              <a:t>Eclipse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How to </a:t>
            </a:r>
            <a:r>
              <a:rPr lang="pl-PL" dirty="0" err="1"/>
              <a:t>keep</a:t>
            </a:r>
            <a:r>
              <a:rPr lang="pl-PL" dirty="0"/>
              <a:t> my </a:t>
            </a:r>
            <a:r>
              <a:rPr lang="pl-PL" dirty="0" err="1"/>
              <a:t>saninty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with </a:t>
            </a:r>
            <a:r>
              <a:rPr lang="pl-PL" dirty="0" err="1"/>
              <a:t>robocode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804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D83AE-1F48-49B6-8B10-9FE24C9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err="1"/>
              <a:t>Videos</a:t>
            </a:r>
            <a:r>
              <a:rPr lang="pl-PL" dirty="0"/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428A71-6C2A-41F4-A8B4-51AABDBE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59" y="1430086"/>
            <a:ext cx="7796540" cy="2106216"/>
          </a:xfrm>
        </p:spPr>
        <p:txBody>
          <a:bodyPr anchor="t">
            <a:normAutofit/>
          </a:bodyPr>
          <a:lstStyle/>
          <a:p>
            <a:pPr marL="6160" indent="0">
              <a:buNone/>
            </a:pPr>
            <a:r>
              <a:rPr lang="pl-PL" b="1" dirty="0" err="1"/>
              <a:t>Brief</a:t>
            </a:r>
            <a:r>
              <a:rPr lang="pl-PL" b="1" dirty="0"/>
              <a:t> </a:t>
            </a:r>
            <a:r>
              <a:rPr lang="pl-PL" b="1" dirty="0" err="1"/>
              <a:t>explanation</a:t>
            </a:r>
            <a:r>
              <a:rPr lang="pl-PL" b="1" dirty="0"/>
              <a:t> of the </a:t>
            </a:r>
            <a:r>
              <a:rPr lang="pl-PL" b="1" dirty="0" err="1"/>
              <a:t>solution</a:t>
            </a:r>
            <a:r>
              <a:rPr lang="pl-PL" b="1" dirty="0"/>
              <a:t>:</a:t>
            </a:r>
          </a:p>
          <a:p>
            <a:pPr marL="6160" indent="0">
              <a:buNone/>
            </a:pPr>
            <a:r>
              <a:rPr lang="pl-PL" sz="1600" dirty="0">
                <a:hlinkClick r:id="rId2"/>
              </a:rPr>
              <a:t>https://youtu.be/pN_EyvzOcAs</a:t>
            </a:r>
            <a:endParaRPr lang="pl-PL" sz="1600" dirty="0"/>
          </a:p>
          <a:p>
            <a:pPr marL="6160" indent="0">
              <a:buNone/>
            </a:pPr>
            <a:r>
              <a:rPr lang="pl-PL" sz="1600" dirty="0"/>
              <a:t>(one </a:t>
            </a:r>
            <a:r>
              <a:rPr lang="pl-PL" sz="1600" dirty="0" err="1"/>
              <a:t>thing</a:t>
            </a:r>
            <a:r>
              <a:rPr lang="pl-PL" sz="1600" dirty="0"/>
              <a:t> to </a:t>
            </a:r>
            <a:r>
              <a:rPr lang="pl-PL" sz="1600" dirty="0" err="1"/>
              <a:t>notice</a:t>
            </a:r>
            <a:r>
              <a:rPr lang="pl-PL" sz="1600" dirty="0"/>
              <a:t>: </a:t>
            </a:r>
            <a:r>
              <a:rPr lang="pl-PL" sz="1600" dirty="0" err="1"/>
              <a:t>after</a:t>
            </a:r>
            <a:r>
              <a:rPr lang="pl-PL" sz="1600" dirty="0"/>
              <a:t> I </a:t>
            </a:r>
            <a:r>
              <a:rPr lang="pl-PL" sz="1600" dirty="0" err="1"/>
              <a:t>recorded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video I </a:t>
            </a:r>
            <a:r>
              <a:rPr lang="pl-PL" sz="1600" dirty="0" err="1"/>
              <a:t>added</a:t>
            </a:r>
            <a:r>
              <a:rPr lang="pl-PL" sz="1600" dirty="0"/>
              <a:t> </a:t>
            </a:r>
            <a:r>
              <a:rPr lang="pl-PL" sz="1600" dirty="0" err="1"/>
              <a:t>function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prints</a:t>
            </a:r>
            <a:r>
              <a:rPr lang="pl-PL" sz="1600" dirty="0"/>
              <a:t> the </a:t>
            </a:r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chromosome</a:t>
            </a:r>
            <a:r>
              <a:rPr lang="pl-PL" sz="1600" dirty="0"/>
              <a:t> </a:t>
            </a:r>
            <a:r>
              <a:rPr lang="pl-PL" sz="1600" dirty="0" err="1"/>
              <a:t>found</a:t>
            </a:r>
            <a:r>
              <a:rPr lang="pl-PL" sz="1600" dirty="0"/>
              <a:t> to a roboFile.dat </a:t>
            </a:r>
            <a:r>
              <a:rPr lang="pl-PL" sz="1600" dirty="0" err="1"/>
              <a:t>so</a:t>
            </a:r>
            <a:r>
              <a:rPr lang="pl-PL" sz="1600" dirty="0"/>
              <a:t> RunOptimizedBattle.java </a:t>
            </a:r>
            <a:r>
              <a:rPr lang="pl-PL" sz="1600" dirty="0" err="1"/>
              <a:t>actually</a:t>
            </a:r>
            <a:r>
              <a:rPr lang="pl-PL" sz="1600" dirty="0"/>
              <a:t> </a:t>
            </a:r>
            <a:r>
              <a:rPr lang="pl-PL" sz="1600" dirty="0" err="1"/>
              <a:t>runs</a:t>
            </a:r>
            <a:r>
              <a:rPr lang="pl-PL" sz="1600" dirty="0"/>
              <a:t> for the </a:t>
            </a:r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cgrormosome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was </a:t>
            </a:r>
            <a:r>
              <a:rPr lang="pl-PL" sz="1600" dirty="0" err="1"/>
              <a:t>found</a:t>
            </a:r>
            <a:r>
              <a:rPr lang="pl-PL" sz="1600" dirty="0"/>
              <a:t>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E872CF6-531B-4965-946B-3FC56269057F}"/>
              </a:ext>
            </a:extLst>
          </p:cNvPr>
          <p:cNvSpPr txBox="1"/>
          <p:nvPr/>
        </p:nvSpPr>
        <p:spPr>
          <a:xfrm>
            <a:off x="1310559" y="3930156"/>
            <a:ext cx="91490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Video </a:t>
            </a:r>
            <a:r>
              <a:rPr lang="pl-PL" b="1" dirty="0" err="1"/>
              <a:t>showing</a:t>
            </a:r>
            <a:r>
              <a:rPr lang="pl-PL" b="1" dirty="0"/>
              <a:t> </a:t>
            </a:r>
            <a:r>
              <a:rPr lang="pl-PL" b="1" dirty="0" err="1"/>
              <a:t>how</a:t>
            </a:r>
            <a:r>
              <a:rPr lang="pl-PL" b="1" dirty="0"/>
              <a:t> the </a:t>
            </a:r>
            <a:r>
              <a:rPr lang="pl-PL" b="1" dirty="0" err="1"/>
              <a:t>fittest</a:t>
            </a:r>
            <a:r>
              <a:rPr lang="pl-PL" b="1" dirty="0"/>
              <a:t> robot </a:t>
            </a:r>
            <a:r>
              <a:rPr lang="pl-PL" b="1" dirty="0" err="1"/>
              <a:t>fights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sz="1600" dirty="0">
                <a:hlinkClick r:id="rId3"/>
              </a:rPr>
              <a:t>https://youtu.be/rNTpU3KWKvs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25072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D3DBD9-36ED-45FB-BD1D-4757E893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Sumary of the 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AA12F5-C7C5-4DD6-9E1F-AA70F18F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Premise</a:t>
            </a:r>
            <a:r>
              <a:rPr lang="pl-PL" dirty="0"/>
              <a:t> of the </a:t>
            </a:r>
            <a:r>
              <a:rPr lang="pl-PL" dirty="0" err="1"/>
              <a:t>exercise</a:t>
            </a:r>
            <a:r>
              <a:rPr lang="pl-PL" dirty="0"/>
              <a:t> was to </a:t>
            </a:r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genetic</a:t>
            </a:r>
            <a:r>
              <a:rPr lang="pl-PL" dirty="0"/>
              <a:t> </a:t>
            </a:r>
            <a:r>
              <a:rPr lang="pl-PL" dirty="0" err="1"/>
              <a:t>algortihm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JGAP </a:t>
            </a:r>
            <a:r>
              <a:rPr lang="pl-PL" dirty="0" err="1"/>
              <a:t>library</a:t>
            </a:r>
            <a:r>
              <a:rPr lang="pl-PL" dirty="0"/>
              <a:t> in order to </a:t>
            </a:r>
            <a:r>
              <a:rPr lang="pl-PL" dirty="0" err="1"/>
              <a:t>optimize</a:t>
            </a:r>
            <a:r>
              <a:rPr lang="pl-PL" dirty="0"/>
              <a:t> performance of </a:t>
            </a:r>
            <a:r>
              <a:rPr lang="pl-PL" dirty="0" err="1"/>
              <a:t>SuperTracker</a:t>
            </a:r>
            <a:r>
              <a:rPr lang="pl-PL" dirty="0"/>
              <a:t> robot</a:t>
            </a:r>
          </a:p>
          <a:p>
            <a:r>
              <a:rPr lang="en-US" dirty="0"/>
              <a:t>Optimization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by </a:t>
            </a:r>
            <a:r>
              <a:rPr lang="pl-PL" dirty="0" err="1"/>
              <a:t>done</a:t>
            </a:r>
            <a:r>
              <a:rPr lang="pl-PL" dirty="0"/>
              <a:t> by </a:t>
            </a:r>
            <a:r>
              <a:rPr lang="pl-PL" dirty="0" err="1"/>
              <a:t>tweaking</a:t>
            </a:r>
            <a:r>
              <a:rPr lang="pl-PL" dirty="0"/>
              <a:t> 4 </a:t>
            </a:r>
            <a:r>
              <a:rPr lang="pl-PL" dirty="0" err="1"/>
              <a:t>values</a:t>
            </a:r>
            <a:r>
              <a:rPr lang="pl-PL" dirty="0"/>
              <a:t> of the robot:</a:t>
            </a:r>
          </a:p>
          <a:p>
            <a:pPr lvl="1"/>
            <a:r>
              <a:rPr lang="en-US" dirty="0"/>
              <a:t>The distance limit to consider that the enemy is close</a:t>
            </a:r>
            <a:endParaRPr lang="pl-PL" dirty="0"/>
          </a:p>
          <a:p>
            <a:pPr lvl="1"/>
            <a:r>
              <a:rPr lang="en-US" dirty="0"/>
              <a:t>The probability of changing speed</a:t>
            </a:r>
            <a:endParaRPr lang="pl-PL" dirty="0"/>
          </a:p>
          <a:p>
            <a:pPr lvl="1"/>
            <a:r>
              <a:rPr lang="en-US" dirty="0"/>
              <a:t>Range of possible robot speeds</a:t>
            </a:r>
            <a:endParaRPr lang="pl-PL" dirty="0"/>
          </a:p>
          <a:p>
            <a:pPr lvl="1"/>
            <a:r>
              <a:rPr lang="en-US" dirty="0"/>
              <a:t>Minimum robot speed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463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D83AE-1F48-49B6-8B10-9FE24C9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 draft of </a:t>
            </a:r>
            <a:r>
              <a:rPr lang="pl-PL" dirty="0" err="1"/>
              <a:t>main</a:t>
            </a:r>
            <a:r>
              <a:rPr lang="pl-PL" dirty="0"/>
              <a:t> program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428A71-6C2A-41F4-A8B4-51AABDBE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59" y="1430086"/>
            <a:ext cx="7796540" cy="4619858"/>
          </a:xfrm>
        </p:spPr>
        <p:txBody>
          <a:bodyPr anchor="t"/>
          <a:lstStyle/>
          <a:p>
            <a:pPr marL="463360" indent="-457200">
              <a:buFont typeface="+mj-lt"/>
              <a:buAutoNum type="arabicPeriod"/>
            </a:pPr>
            <a:r>
              <a:rPr lang="pl-PL" dirty="0"/>
              <a:t>Setup </a:t>
            </a:r>
            <a:r>
              <a:rPr lang="pl-PL" dirty="0" err="1"/>
              <a:t>genes</a:t>
            </a:r>
            <a:r>
              <a:rPr lang="pl-PL" dirty="0"/>
              <a:t> -  </a:t>
            </a:r>
            <a:r>
              <a:rPr lang="pl-PL" dirty="0" err="1"/>
              <a:t>each</a:t>
            </a:r>
            <a:r>
              <a:rPr lang="pl-PL" dirty="0"/>
              <a:t> for one of the </a:t>
            </a:r>
            <a:r>
              <a:rPr lang="pl-PL" dirty="0" err="1"/>
              <a:t>values</a:t>
            </a:r>
            <a:r>
              <a:rPr lang="pl-PL" dirty="0"/>
              <a:t> to be </a:t>
            </a:r>
            <a:r>
              <a:rPr lang="pl-PL" dirty="0" err="1"/>
              <a:t>tweaked</a:t>
            </a:r>
            <a:r>
              <a:rPr lang="pl-PL" dirty="0"/>
              <a:t>:</a:t>
            </a:r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r>
              <a:rPr lang="pl-PL" dirty="0"/>
              <a:t>Setup and set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chromosome</a:t>
            </a:r>
            <a:r>
              <a:rPr lang="pl-PL" dirty="0"/>
              <a:t>:</a:t>
            </a:r>
          </a:p>
        </p:txBody>
      </p:sp>
      <p:pic>
        <p:nvPicPr>
          <p:cNvPr id="5" name="Obraz 4" descr="Obraz zawierający wewnątrz, stół, laptop, komputer&#10;&#10;Opis wygenerowany automatycznie">
            <a:extLst>
              <a:ext uri="{FF2B5EF4-FFF2-40B4-BE49-F238E27FC236}">
                <a16:creationId xmlns:a16="http://schemas.microsoft.com/office/drawing/2014/main" id="{076F01FC-8D31-4087-8746-178FB5E6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73" y="2088156"/>
            <a:ext cx="9599225" cy="134084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D293236-B62E-4E7B-A9D4-5F97BE0C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73" y="4087070"/>
            <a:ext cx="9504426" cy="9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8FC68C50-5D04-4AAE-9C24-28A193926272}"/>
              </a:ext>
            </a:extLst>
          </p:cNvPr>
          <p:cNvSpPr txBox="1">
            <a:spLocks/>
          </p:cNvSpPr>
          <p:nvPr/>
        </p:nvSpPr>
        <p:spPr>
          <a:xfrm>
            <a:off x="1327184" y="673628"/>
            <a:ext cx="7796540" cy="4619858"/>
          </a:xfrm>
          <a:prstGeom prst="rect">
            <a:avLst/>
          </a:prstGeom>
        </p:spPr>
        <p:txBody>
          <a:bodyPr anchor="t"/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63360" indent="-457200">
              <a:buFont typeface="+mj-lt"/>
              <a:buAutoNum type="arabicPeriod" startAt="3"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population</a:t>
            </a:r>
            <a:r>
              <a:rPr lang="pl-PL" dirty="0"/>
              <a:t>:</a:t>
            </a:r>
          </a:p>
          <a:p>
            <a:pPr marL="463360" indent="-457200">
              <a:buFont typeface="+mj-lt"/>
              <a:buAutoNum type="arabicPeriod" startAt="3"/>
            </a:pPr>
            <a:endParaRPr lang="pl-PL" dirty="0"/>
          </a:p>
          <a:p>
            <a:pPr marL="463360" indent="-457200">
              <a:buFont typeface="+mj-lt"/>
              <a:buAutoNum type="arabicPeriod" startAt="3"/>
            </a:pPr>
            <a:endParaRPr lang="pl-PL" dirty="0"/>
          </a:p>
          <a:p>
            <a:pPr marL="463360" indent="-457200">
              <a:buFont typeface="+mj-lt"/>
              <a:buAutoNum type="arabicPeriod" startAt="3"/>
            </a:pPr>
            <a:r>
              <a:rPr lang="pl-PL" dirty="0" err="1"/>
              <a:t>Evolve</a:t>
            </a:r>
            <a:r>
              <a:rPr lang="pl-PL" dirty="0"/>
              <a:t> </a:t>
            </a:r>
            <a:r>
              <a:rPr lang="pl-PL" dirty="0" err="1"/>
              <a:t>pupulation</a:t>
            </a:r>
            <a:r>
              <a:rPr lang="pl-PL" dirty="0"/>
              <a:t> in a </a:t>
            </a:r>
            <a:r>
              <a:rPr lang="pl-PL" dirty="0" err="1"/>
              <a:t>loop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printing the </a:t>
            </a:r>
            <a:r>
              <a:rPr lang="pl-PL" dirty="0" err="1"/>
              <a:t>fittest</a:t>
            </a:r>
            <a:r>
              <a:rPr lang="pl-PL" dirty="0"/>
              <a:t> </a:t>
            </a:r>
            <a:r>
              <a:rPr lang="pl-PL" dirty="0" err="1"/>
              <a:t>chromosome</a:t>
            </a:r>
            <a:r>
              <a:rPr lang="pl-PL" dirty="0"/>
              <a:t> of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generation</a:t>
            </a:r>
            <a:r>
              <a:rPr lang="pl-PL" dirty="0"/>
              <a:t> to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seperated</a:t>
            </a:r>
            <a:r>
              <a:rPr lang="pl-PL" dirty="0"/>
              <a:t> log </a:t>
            </a:r>
            <a:r>
              <a:rPr lang="pl-PL" dirty="0" err="1"/>
              <a:t>files</a:t>
            </a:r>
            <a:r>
              <a:rPr lang="pl-PL" dirty="0"/>
              <a:t>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30091AC-E6D2-4CE9-827B-9FC09A94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84" y="1207831"/>
            <a:ext cx="9638167" cy="787223"/>
          </a:xfrm>
          <a:prstGeom prst="rect">
            <a:avLst/>
          </a:prstGeom>
        </p:spPr>
      </p:pic>
      <p:pic>
        <p:nvPicPr>
          <p:cNvPr id="5" name="Obraz 4" descr="Obraz zawierający ptak&#10;&#10;Opis wygenerowany automatycznie">
            <a:extLst>
              <a:ext uri="{FF2B5EF4-FFF2-40B4-BE49-F238E27FC236}">
                <a16:creationId xmlns:a16="http://schemas.microsoft.com/office/drawing/2014/main" id="{B3D43FD7-9E19-46B5-B19A-123F3158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84" y="3429000"/>
            <a:ext cx="9443006" cy="29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9D827852-B418-4899-9808-87393E06969C}"/>
              </a:ext>
            </a:extLst>
          </p:cNvPr>
          <p:cNvSpPr txBox="1">
            <a:spLocks/>
          </p:cNvSpPr>
          <p:nvPr/>
        </p:nvSpPr>
        <p:spPr>
          <a:xfrm>
            <a:off x="1293933" y="382682"/>
            <a:ext cx="7796540" cy="4619858"/>
          </a:xfrm>
          <a:prstGeom prst="rect">
            <a:avLst/>
          </a:prstGeom>
        </p:spPr>
        <p:txBody>
          <a:bodyPr anchor="t"/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buNone/>
            </a:pP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print</a:t>
            </a:r>
            <a:r>
              <a:rPr lang="pl-PL" dirty="0"/>
              <a:t> log </a:t>
            </a:r>
            <a:r>
              <a:rPr lang="pl-PL" dirty="0" err="1"/>
              <a:t>files</a:t>
            </a:r>
            <a:r>
              <a:rPr lang="pl-PL" dirty="0"/>
              <a:t>:</a:t>
            </a:r>
          </a:p>
        </p:txBody>
      </p:sp>
      <p:pic>
        <p:nvPicPr>
          <p:cNvPr id="6" name="Obraz 5" descr="Obraz zawierający zrzut ekranu&#10;&#10;Opis wygenerowany automatycznie">
            <a:extLst>
              <a:ext uri="{FF2B5EF4-FFF2-40B4-BE49-F238E27FC236}">
                <a16:creationId xmlns:a16="http://schemas.microsoft.com/office/drawing/2014/main" id="{743DE80A-3606-4C23-BEE0-B78E1415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33" y="1069115"/>
            <a:ext cx="962159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D83AE-1F48-49B6-8B10-9FE24C9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 draft of </a:t>
            </a:r>
            <a:r>
              <a:rPr lang="pl-PL" dirty="0" err="1"/>
              <a:t>used</a:t>
            </a:r>
            <a:r>
              <a:rPr lang="pl-PL" dirty="0"/>
              <a:t> fitness </a:t>
            </a:r>
            <a:r>
              <a:rPr lang="pl-PL" dirty="0" err="1"/>
              <a:t>fuction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428A71-6C2A-41F4-A8B4-51AABDBE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59" y="1430086"/>
            <a:ext cx="7796540" cy="4970714"/>
          </a:xfrm>
        </p:spPr>
        <p:txBody>
          <a:bodyPr anchor="t"/>
          <a:lstStyle/>
          <a:p>
            <a:pPr marL="463360" indent="-457200">
              <a:buFont typeface="+mj-lt"/>
              <a:buAutoNum type="arabicPeriod"/>
            </a:pPr>
            <a:r>
              <a:rPr lang="pl-PL" dirty="0" err="1"/>
              <a:t>Constructor</a:t>
            </a:r>
            <a:r>
              <a:rPr lang="pl-PL" dirty="0"/>
              <a:t> </a:t>
            </a:r>
            <a:r>
              <a:rPr lang="pl-PL" dirty="0" err="1"/>
              <a:t>sets</a:t>
            </a:r>
            <a:r>
              <a:rPr lang="pl-PL" dirty="0"/>
              <a:t> fitness to </a:t>
            </a:r>
            <a:r>
              <a:rPr lang="pl-PL" dirty="0" err="1"/>
              <a:t>lovest</a:t>
            </a:r>
            <a:r>
              <a:rPr lang="pl-PL" dirty="0"/>
              <a:t> </a:t>
            </a:r>
            <a:r>
              <a:rPr lang="pl-PL" dirty="0" err="1"/>
              <a:t>posibble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1</a:t>
            </a:r>
          </a:p>
          <a:p>
            <a:pPr marL="463360" indent="-457200">
              <a:buFont typeface="+mj-lt"/>
              <a:buAutoNum type="arabicPeriod"/>
            </a:pPr>
            <a:r>
              <a:rPr lang="pl-PL" dirty="0" err="1"/>
              <a:t>Values</a:t>
            </a:r>
            <a:r>
              <a:rPr lang="pl-PL" dirty="0"/>
              <a:t> of </a:t>
            </a:r>
            <a:r>
              <a:rPr lang="pl-PL" dirty="0" err="1"/>
              <a:t>genes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printed</a:t>
            </a:r>
            <a:r>
              <a:rPr lang="pl-PL" dirty="0"/>
              <a:t> to a file </a:t>
            </a:r>
            <a:r>
              <a:rPr lang="pl-PL" dirty="0" err="1"/>
              <a:t>so</a:t>
            </a:r>
            <a:r>
              <a:rPr lang="pl-PL" dirty="0"/>
              <a:t> a robot </a:t>
            </a:r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tchem upon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construction</a:t>
            </a:r>
            <a:r>
              <a:rPr lang="pl-PL" dirty="0"/>
              <a:t>:</a:t>
            </a:r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6160" indent="0">
              <a:buNone/>
            </a:pPr>
            <a:r>
              <a:rPr lang="pl-PL" dirty="0" err="1"/>
              <a:t>Unfortunatelly</a:t>
            </a:r>
            <a:r>
              <a:rPr lang="pl-PL" dirty="0"/>
              <a:t> I </a:t>
            </a:r>
            <a:r>
              <a:rPr lang="pl-PL" dirty="0" err="1"/>
              <a:t>couldn’t</a:t>
            </a:r>
            <a:r>
              <a:rPr lang="pl-PL" dirty="0"/>
              <a:t> </a:t>
            </a:r>
            <a:r>
              <a:rPr lang="pl-PL" dirty="0" err="1"/>
              <a:t>force</a:t>
            </a:r>
            <a:r>
              <a:rPr lang="pl-PL" dirty="0"/>
              <a:t> the </a:t>
            </a:r>
            <a:r>
              <a:rPr lang="pl-PL" dirty="0" err="1"/>
              <a:t>robocode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as I </a:t>
            </a:r>
            <a:r>
              <a:rPr lang="pl-PL" dirty="0" err="1"/>
              <a:t>wnated</a:t>
            </a:r>
            <a:r>
              <a:rPr lang="pl-PL" dirty="0"/>
              <a:t> and </a:t>
            </a:r>
            <a:r>
              <a:rPr lang="pl-PL" dirty="0" err="1"/>
              <a:t>hat</a:t>
            </a:r>
            <a:r>
              <a:rPr lang="pl-PL" dirty="0"/>
              <a:t> to </a:t>
            </a:r>
            <a:r>
              <a:rPr lang="pl-PL" dirty="0" err="1"/>
              <a:t>print</a:t>
            </a:r>
            <a:r>
              <a:rPr lang="pl-PL" dirty="0"/>
              <a:t> the </a:t>
            </a:r>
            <a:r>
              <a:rPr lang="pl-PL" dirty="0" err="1"/>
              <a:t>values</a:t>
            </a:r>
            <a:r>
              <a:rPr lang="pl-PL" dirty="0"/>
              <a:t> to a robot </a:t>
            </a:r>
            <a:r>
              <a:rPr lang="pl-PL" dirty="0" err="1"/>
              <a:t>specific</a:t>
            </a:r>
            <a:r>
              <a:rPr lang="pl-PL" dirty="0"/>
              <a:t> folder in .dat file (I </a:t>
            </a:r>
            <a:r>
              <a:rPr lang="pl-PL" dirty="0" err="1"/>
              <a:t>described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issue</a:t>
            </a:r>
            <a:r>
              <a:rPr lang="pl-PL" dirty="0"/>
              <a:t> in Virtual Campus).</a:t>
            </a:r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endParaRPr lang="pl-PL" dirty="0"/>
          </a:p>
          <a:p>
            <a:pPr marL="463360" indent="-457200">
              <a:buFont typeface="+mj-lt"/>
              <a:buAutoNum type="arabicPeriod"/>
            </a:pPr>
            <a:endParaRPr lang="pl-PL" dirty="0"/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32ED3DAB-9C3A-4D3F-A9B0-5506AEBD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41" y="2719589"/>
            <a:ext cx="902143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D83AE-1F48-49B6-8B10-9FE24C9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 draft of </a:t>
            </a:r>
            <a:r>
              <a:rPr lang="pl-PL" dirty="0" err="1"/>
              <a:t>used</a:t>
            </a:r>
            <a:r>
              <a:rPr lang="pl-PL" dirty="0"/>
              <a:t> fitness </a:t>
            </a:r>
            <a:r>
              <a:rPr lang="pl-PL" dirty="0" err="1"/>
              <a:t>fuction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428A71-6C2A-41F4-A8B4-51AABDBE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59" y="1430086"/>
            <a:ext cx="7796540" cy="4970714"/>
          </a:xfrm>
        </p:spPr>
        <p:txBody>
          <a:bodyPr anchor="t"/>
          <a:lstStyle/>
          <a:p>
            <a:pPr marL="463360" indent="-457200">
              <a:buFont typeface="+mj-lt"/>
              <a:buAutoNum type="arabicPeriod" startAt="3"/>
            </a:pP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battle</a:t>
            </a:r>
            <a:r>
              <a:rPr lang="pl-PL" dirty="0"/>
              <a:t> </a:t>
            </a:r>
            <a:r>
              <a:rPr lang="pl-PL" dirty="0" err="1"/>
              <a:t>listener</a:t>
            </a:r>
            <a:r>
              <a:rPr lang="pl-PL" dirty="0"/>
              <a:t> and start </a:t>
            </a:r>
            <a:r>
              <a:rPr lang="pl-PL" dirty="0" err="1"/>
              <a:t>battle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SuperRamFire</a:t>
            </a:r>
            <a:r>
              <a:rPr lang="pl-PL" dirty="0"/>
              <a:t> and </a:t>
            </a:r>
            <a:r>
              <a:rPr lang="pl-PL" dirty="0" err="1"/>
              <a:t>SuperTracked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started</a:t>
            </a:r>
            <a:endParaRPr lang="pl-PL" dirty="0"/>
          </a:p>
          <a:p>
            <a:pPr marL="463360" indent="-457200">
              <a:buFont typeface="+mj-lt"/>
              <a:buAutoNum type="arabicPeriod" startAt="3"/>
            </a:pPr>
            <a:endParaRPr lang="pl-PL" dirty="0"/>
          </a:p>
          <a:p>
            <a:pPr marL="463360" indent="-457200">
              <a:buFont typeface="+mj-lt"/>
              <a:buAutoNum type="arabicPeriod" startAt="3"/>
            </a:pP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CA21BAB-D453-467D-9A0F-6B5CFEA5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0" y="2507315"/>
            <a:ext cx="8091998" cy="11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8FC68C50-5D04-4AAE-9C24-28A193926272}"/>
              </a:ext>
            </a:extLst>
          </p:cNvPr>
          <p:cNvSpPr txBox="1">
            <a:spLocks/>
          </p:cNvSpPr>
          <p:nvPr/>
        </p:nvSpPr>
        <p:spPr>
          <a:xfrm>
            <a:off x="1327184" y="673628"/>
            <a:ext cx="7796540" cy="4619858"/>
          </a:xfrm>
          <a:prstGeom prst="rect">
            <a:avLst/>
          </a:prstGeom>
        </p:spPr>
        <p:txBody>
          <a:bodyPr anchor="t"/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buNone/>
            </a:pPr>
            <a:endParaRPr lang="pl-PL" dirty="0"/>
          </a:p>
          <a:p>
            <a:pPr marL="463360" indent="-457200">
              <a:buFont typeface="+mj-lt"/>
              <a:buAutoNum type="arabicPeriod" startAt="4"/>
            </a:pPr>
            <a:r>
              <a:rPr lang="pl-PL" dirty="0" err="1"/>
              <a:t>Use</a:t>
            </a:r>
            <a:r>
              <a:rPr lang="pl-PL" dirty="0"/>
              <a:t> event </a:t>
            </a:r>
            <a:r>
              <a:rPr lang="pl-PL" dirty="0" err="1"/>
              <a:t>BattleCompletedEvent</a:t>
            </a:r>
            <a:r>
              <a:rPr lang="pl-PL" dirty="0"/>
              <a:t> in order to set fitness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accordin</a:t>
            </a:r>
            <a:r>
              <a:rPr lang="pl-PL" dirty="0"/>
              <a:t> to </a:t>
            </a:r>
            <a:r>
              <a:rPr lang="pl-PL" dirty="0" err="1"/>
              <a:t>batlle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: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A5C3CB7-5109-4E10-8771-82F7656CE07E}"/>
              </a:ext>
            </a:extLst>
          </p:cNvPr>
          <p:cNvSpPr txBox="1"/>
          <p:nvPr/>
        </p:nvSpPr>
        <p:spPr>
          <a:xfrm>
            <a:off x="1454727" y="4031673"/>
            <a:ext cx="895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score</a:t>
            </a:r>
            <a:r>
              <a:rPr lang="pl-PL" dirty="0"/>
              <a:t> </a:t>
            </a:r>
            <a:r>
              <a:rPr lang="pl-PL" dirty="0" err="1"/>
              <a:t>returned</a:t>
            </a:r>
            <a:r>
              <a:rPr lang="pl-PL" dirty="0"/>
              <a:t> by </a:t>
            </a:r>
            <a:r>
              <a:rPr lang="pl-PL" dirty="0" err="1"/>
              <a:t>getScore</a:t>
            </a:r>
            <a:r>
              <a:rPr lang="pl-PL" dirty="0"/>
              <a:t>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evaluation</a:t>
            </a:r>
            <a:r>
              <a:rPr lang="pl-PL" dirty="0"/>
              <a:t> of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succesfull</a:t>
            </a:r>
            <a:r>
              <a:rPr lang="pl-PL" dirty="0"/>
              <a:t> the robot was and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non-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the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thing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to do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add</a:t>
            </a:r>
            <a:r>
              <a:rPr lang="pl-PL" dirty="0"/>
              <a:t> 1 to </a:t>
            </a:r>
            <a:r>
              <a:rPr lang="pl-PL" dirty="0" err="1"/>
              <a:t>it</a:t>
            </a:r>
            <a:r>
              <a:rPr lang="pl-PL" dirty="0"/>
              <a:t>.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assures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the fitness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greater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equal</a:t>
            </a:r>
            <a:r>
              <a:rPr lang="pl-PL" dirty="0"/>
              <a:t> to 1 and </a:t>
            </a:r>
            <a:r>
              <a:rPr lang="pl-PL" dirty="0" err="1"/>
              <a:t>mesures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robot </a:t>
            </a:r>
            <a:r>
              <a:rPr lang="pl-PL" dirty="0" err="1"/>
              <a:t>is</a:t>
            </a:r>
            <a:r>
              <a:rPr lang="pl-PL" dirty="0"/>
              <a:t> (</a:t>
            </a:r>
            <a:r>
              <a:rPr lang="pl-PL" dirty="0" err="1"/>
              <a:t>higher</a:t>
            </a:r>
            <a:r>
              <a:rPr lang="pl-PL" dirty="0"/>
              <a:t> =  </a:t>
            </a:r>
            <a:r>
              <a:rPr lang="pl-PL" dirty="0" err="1"/>
              <a:t>better</a:t>
            </a:r>
            <a:r>
              <a:rPr lang="pl-PL" dirty="0"/>
              <a:t>) </a:t>
            </a:r>
            <a:r>
              <a:rPr lang="pl-PL" dirty="0" err="1"/>
              <a:t>just</a:t>
            </a:r>
            <a:r>
              <a:rPr lang="pl-PL" dirty="0"/>
              <a:t> as we </a:t>
            </a:r>
            <a:r>
              <a:rPr lang="pl-PL" dirty="0" err="1"/>
              <a:t>need</a:t>
            </a:r>
            <a:r>
              <a:rPr lang="pl-PL" dirty="0"/>
              <a:t> fitness </a:t>
            </a:r>
            <a:r>
              <a:rPr lang="pl-PL" dirty="0" err="1"/>
              <a:t>value</a:t>
            </a:r>
            <a:r>
              <a:rPr lang="pl-PL" dirty="0"/>
              <a:t> to be.</a:t>
            </a:r>
          </a:p>
        </p:txBody>
      </p:sp>
      <p:pic>
        <p:nvPicPr>
          <p:cNvPr id="9" name="Obraz 8" descr="Obraz zawierający nóż, ptak&#10;&#10;Opis wygenerowany automatycznie">
            <a:extLst>
              <a:ext uri="{FF2B5EF4-FFF2-40B4-BE49-F238E27FC236}">
                <a16:creationId xmlns:a16="http://schemas.microsoft.com/office/drawing/2014/main" id="{BF9F240A-D8F3-4D55-8FF5-5E58369E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84" y="2221451"/>
            <a:ext cx="9080351" cy="16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D83AE-1F48-49B6-8B10-9FE24C99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Solution draft of </a:t>
            </a:r>
            <a:r>
              <a:rPr lang="pl-PL" dirty="0" err="1"/>
              <a:t>SuperTracer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428A71-6C2A-41F4-A8B4-51AABDBE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59" y="1430086"/>
            <a:ext cx="7796540" cy="4970714"/>
          </a:xfrm>
        </p:spPr>
        <p:txBody>
          <a:bodyPr anchor="t"/>
          <a:lstStyle/>
          <a:p>
            <a:pPr marL="6160" indent="0">
              <a:buNone/>
            </a:pPr>
            <a:r>
              <a:rPr lang="pl-PL" dirty="0"/>
              <a:t>The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I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was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funtion</a:t>
            </a:r>
            <a:r>
              <a:rPr lang="pl-PL" dirty="0"/>
              <a:t> </a:t>
            </a:r>
            <a:r>
              <a:rPr lang="pl-PL" dirty="0" err="1"/>
              <a:t>setUpRobot</a:t>
            </a:r>
            <a:r>
              <a:rPr lang="pl-PL" dirty="0"/>
              <a:t>()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reads</a:t>
            </a:r>
            <a:r>
              <a:rPr lang="pl-PL" dirty="0"/>
              <a:t> and </a:t>
            </a:r>
            <a:r>
              <a:rPr lang="pl-PL" dirty="0" err="1"/>
              <a:t>updates</a:t>
            </a:r>
            <a:r>
              <a:rPr lang="pl-PL" dirty="0"/>
              <a:t> robot </a:t>
            </a:r>
            <a:r>
              <a:rPr lang="pl-PL" dirty="0" err="1"/>
              <a:t>variables</a:t>
            </a:r>
            <a:r>
              <a:rPr lang="pl-PL" dirty="0"/>
              <a:t>: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E872CF6-531B-4965-946B-3FC56269057F}"/>
              </a:ext>
            </a:extLst>
          </p:cNvPr>
          <p:cNvSpPr txBox="1"/>
          <p:nvPr/>
        </p:nvSpPr>
        <p:spPr>
          <a:xfrm>
            <a:off x="1226583" y="5512037"/>
            <a:ext cx="914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The </a:t>
            </a:r>
            <a:r>
              <a:rPr lang="pl-PL" dirty="0" err="1"/>
              <a:t>fuction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in the </a:t>
            </a:r>
            <a:r>
              <a:rPr lang="pl-PL" dirty="0" err="1"/>
              <a:t>main</a:t>
            </a:r>
            <a:r>
              <a:rPr lang="pl-PL" dirty="0"/>
              <a:t> run() </a:t>
            </a:r>
            <a:r>
              <a:rPr lang="pl-PL" dirty="0" err="1"/>
              <a:t>function</a:t>
            </a:r>
            <a:r>
              <a:rPr lang="pl-PL" dirty="0"/>
              <a:t>. The </a:t>
            </a:r>
            <a:r>
              <a:rPr lang="pl-PL" dirty="0" err="1"/>
              <a:t>way</a:t>
            </a:r>
            <a:r>
              <a:rPr lang="pl-PL" dirty="0"/>
              <a:t> of </a:t>
            </a:r>
            <a:r>
              <a:rPr lang="pl-PL" dirty="0" err="1"/>
              <a:t>implementing</a:t>
            </a:r>
            <a:r>
              <a:rPr lang="pl-PL" dirty="0"/>
              <a:t> robot </a:t>
            </a:r>
            <a:r>
              <a:rPr lang="pl-PL" dirty="0" err="1"/>
              <a:t>communication</a:t>
            </a:r>
            <a:r>
              <a:rPr lang="pl-PL" dirty="0"/>
              <a:t> was </a:t>
            </a:r>
            <a:r>
              <a:rPr lang="pl-PL" dirty="0" err="1"/>
              <a:t>inspired</a:t>
            </a:r>
            <a:r>
              <a:rPr lang="pl-PL" dirty="0"/>
              <a:t> by </a:t>
            </a:r>
            <a:r>
              <a:rPr lang="pl-PL" dirty="0" err="1"/>
              <a:t>sample.SittingDuck</a:t>
            </a:r>
            <a:r>
              <a:rPr lang="pl-PL" dirty="0"/>
              <a:t> robot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file </a:t>
            </a:r>
            <a:r>
              <a:rPr lang="pl-PL" dirty="0" err="1"/>
              <a:t>reading</a:t>
            </a:r>
            <a:r>
              <a:rPr lang="pl-PL" dirty="0"/>
              <a:t> and </a:t>
            </a:r>
            <a:r>
              <a:rPr lang="pl-PL" dirty="0" err="1"/>
              <a:t>writing</a:t>
            </a:r>
            <a:r>
              <a:rPr lang="pl-PL" dirty="0"/>
              <a:t>. </a:t>
            </a:r>
            <a:r>
              <a:rPr lang="pl-PL" dirty="0" err="1"/>
              <a:t>Beside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I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ocurrences</a:t>
            </a:r>
            <a:r>
              <a:rPr lang="pl-PL" dirty="0"/>
              <a:t> of </a:t>
            </a:r>
            <a:r>
              <a:rPr lang="pl-PL" dirty="0" err="1"/>
              <a:t>Math.random</a:t>
            </a:r>
            <a:r>
              <a:rPr lang="pl-PL" dirty="0"/>
              <a:t> to </a:t>
            </a:r>
            <a:r>
              <a:rPr lang="pl-PL" dirty="0" err="1"/>
              <a:t>Random.nextDouble</a:t>
            </a:r>
            <a:r>
              <a:rPr lang="pl-PL" dirty="0"/>
              <a:t>() with </a:t>
            </a:r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/>
              <a:t>seed</a:t>
            </a:r>
            <a:r>
              <a:rPr lang="pl-PL" dirty="0"/>
              <a:t> as </a:t>
            </a:r>
            <a:r>
              <a:rPr lang="pl-PL" dirty="0" err="1"/>
              <a:t>advised</a:t>
            </a:r>
            <a:r>
              <a:rPr lang="pl-PL" dirty="0"/>
              <a:t> in </a:t>
            </a:r>
            <a:r>
              <a:rPr lang="pl-PL" dirty="0" err="1"/>
              <a:t>premiss</a:t>
            </a:r>
            <a:r>
              <a:rPr lang="pl-PL" dirty="0"/>
              <a:t> of the </a:t>
            </a:r>
            <a:r>
              <a:rPr lang="pl-PL" dirty="0" err="1"/>
              <a:t>exercise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7B919EA-BF4A-42D1-AC57-9478B906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84" y="2280466"/>
            <a:ext cx="6573810" cy="30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316</TotalTime>
  <Words>525</Words>
  <Application>Microsoft Office PowerPoint</Application>
  <PresentationFormat>Panoramiczny</PresentationFormat>
  <Paragraphs>55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Genetic Algorythm</vt:lpstr>
      <vt:lpstr>Sumary of the problem</vt:lpstr>
      <vt:lpstr>Solution draft of main program</vt:lpstr>
      <vt:lpstr>Prezentacja programu PowerPoint</vt:lpstr>
      <vt:lpstr>Prezentacja programu PowerPoint</vt:lpstr>
      <vt:lpstr>Solution draft of used fitness fuction</vt:lpstr>
      <vt:lpstr>Solution draft of used fitness fuction</vt:lpstr>
      <vt:lpstr>Prezentacja programu PowerPoint</vt:lpstr>
      <vt:lpstr>Solution draft of SuperTracer</vt:lpstr>
      <vt:lpstr>Prezentacja programu PowerPoint</vt:lpstr>
      <vt:lpstr>Prezentacja programu PowerPoint</vt:lpstr>
      <vt:lpstr>Prezentacja programu PowerPoint</vt:lpstr>
      <vt:lpstr>Prezentacja programu PowerPoint</vt:lpstr>
      <vt:lpstr>Videos: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Algorythm</dc:title>
  <dc:creator>Adam Steciuk</dc:creator>
  <cp:lastModifiedBy>Adam Steciuk</cp:lastModifiedBy>
  <cp:revision>14</cp:revision>
  <dcterms:created xsi:type="dcterms:W3CDTF">2020-05-14T10:40:56Z</dcterms:created>
  <dcterms:modified xsi:type="dcterms:W3CDTF">2020-05-15T08:41:15Z</dcterms:modified>
</cp:coreProperties>
</file>