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FEBCAFC3-4929-424F-B47E-5B4DE89365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5A0B199-7033-4766-8990-08D968B938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6A0AB-5DD6-4038-9BB3-CD5D47F7BA79}" type="datetime1">
              <a:rPr lang="pl-PL" smtClean="0"/>
              <a:t>22.10.2020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D442397-1049-48D3-A192-1BF6F30354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453E573-3E6F-4DD8-99E0-CD64338B1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E1398-F792-4F70-8B5C-C2869CDA2F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55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55E52-8598-4B16-B6EE-E25A30143522}" type="datetime1">
              <a:rPr lang="pl-PL" smtClean="0"/>
              <a:pPr/>
              <a:t>22.10.2020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0B44B-DEA5-4EDC-8C42-D69DEF7AE8E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4871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B44B-DEA5-4EDC-8C42-D69DEF7AE8E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330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Prostokąt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Dowolny kształt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Dowolny kształt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Prostokąt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Dowolny kształt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Dowolny kształt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Dowolny kształt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Dowolny kształt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Dowolny kształt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Dowolny kształt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Dowolny kształt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Dowolny kształt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Dowolny kształt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Dowolny kształt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Dowolny kształt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Dowolny kształt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Dowolny kształt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Dowolny kształt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Dowolny kształt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Dowolny kształt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Dowolny kształt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Dowolny kształt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Dowolny kształt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Dowolny kształt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Dowolny kształt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Dowolny kształt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Dowolny kształt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Dowolny kształt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Prostokąt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Dowolny kształt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Dowolny kształt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Dowolny kształt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Dowolny kształt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Dowolny kształt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Dowolny kształt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Dowolny kształt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Dowolny kształt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Dowolny kształt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Dowolny kształt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Dowolny kształt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Prostokąt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Dowolny kształt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Dowolny kształt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Dowolny kształt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Dowolny kształt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Dowolny kształt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Dowolny kształt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Dowolny kształt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Dowolny kształt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Dowolny kształt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Dowolny kształt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Dowolny kształt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Dowolny kształt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Dowolny kształt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6174C2C4-4EDE-495B-9C4A-F062E4732C61}" type="datetime1">
              <a:rPr lang="pl-PL" noProof="0" smtClean="0"/>
              <a:t>22.10.2020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32376-67DD-417D-8D95-EE5FCBE185E7}" type="datetime1">
              <a:rPr lang="pl-PL" noProof="0" smtClean="0"/>
              <a:t>22.10.2020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E7FC2-A6AF-4CE4-A7C2-DC4958D92CDA}" type="datetime1">
              <a:rPr lang="pl-PL" noProof="0" smtClean="0"/>
              <a:t>22.10.2020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600D13-9ACC-4ACE-9829-D5DD65517FA6}" type="datetime1">
              <a:rPr lang="pl-PL" noProof="0" smtClean="0"/>
              <a:t>22.10.2020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60" name="Pole tekstow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Pole tekstow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9A35C1-44DD-4A98-9ECA-C1F4AE2590BF}" type="datetime1">
              <a:rPr lang="pl-PL" noProof="0" smtClean="0"/>
              <a:t>22.10.2020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B62BF-A40C-4271-A776-5FBF987B41A2}" type="datetime1">
              <a:rPr lang="pl-PL" noProof="0" smtClean="0"/>
              <a:t>22.10.2020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19862-3407-44BE-A61B-83EF2A6F883D}" type="datetime1">
              <a:rPr lang="pl-PL" noProof="0" smtClean="0"/>
              <a:t>22.10.2020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F5EE8C-6160-415A-B43E-B0FCDF96D3E9}" type="datetime1">
              <a:rPr lang="pl-PL" noProof="0" smtClean="0"/>
              <a:t>22.10.2020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F4C6F3-F5CA-40CA-B052-00E50706C7DA}" type="datetime1">
              <a:rPr lang="pl-PL" noProof="0" smtClean="0"/>
              <a:t>22.10.2020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CE165-BA89-4EE9-BF6D-7A5B77394261}" type="datetime1">
              <a:rPr lang="pl-PL" noProof="0" smtClean="0"/>
              <a:t>22.10.2020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96CD1-D960-416D-B0D1-96E2B3921C59}" type="datetime1">
              <a:rPr lang="pl-PL" noProof="0" smtClean="0"/>
              <a:t>22.10.2020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F8136-E2C2-47B7-8DD1-C71960A7354E}" type="datetime1">
              <a:rPr lang="pl-PL" noProof="0" smtClean="0"/>
              <a:t>22.10.2020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95DBDB-30ED-475D-A5FF-36273327B1AC}" type="datetime1">
              <a:rPr lang="pl-PL" noProof="0" smtClean="0"/>
              <a:t>22.10.2020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F7337C-7BE7-4E28-80C5-342CF7F29056}" type="datetime1">
              <a:rPr lang="pl-PL" noProof="0" smtClean="0"/>
              <a:t>22.10.2020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7B148-C203-4F1A-A0EA-1043C27E32F5}" type="datetime1">
              <a:rPr lang="pl-PL" noProof="0" smtClean="0"/>
              <a:t>22.10.2020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2628B6-AEC3-4EED-9134-0B71728D0C12}" type="datetime1">
              <a:rPr lang="pl-PL" noProof="0" smtClean="0"/>
              <a:t>22.10.2020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51307-EF3D-425C-8A9C-8A213646BA1D}" type="datetime1">
              <a:rPr lang="pl-PL" noProof="0" smtClean="0"/>
              <a:t>22.10.2020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a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a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Prostokąt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Dowolny kształt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Dowolny kształt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Dowolny kształt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Dowolny kształt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Dowolny kształt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Dowolny kształt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Dowolny kształt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Dowolny kształt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Dowolny kształt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Dowolny kształt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i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Dowolny kształt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Dowolny kształt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Dowolny kształt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Dowolny kształt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Prostokąt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Dowolny kształt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Dowolny kształt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Dowolny kształt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Dowolny kształt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Dowolny kształt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Dowolny kształt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Dowolny kształt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Dowolny kształt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Dowolny kształt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Dowolny kształt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a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Dowolny kształt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Dowolny kształt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Dowolny kształt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Dowolny kształt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Dowolny kształt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Dowolny kształt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Dowolny kształt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Dowolny kształt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Dowolny kształt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Prostokąt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l-PL" noProof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C2B0A9B-4656-46D1-BA9E-8E31531E52F2}" type="datetime1">
              <a:rPr lang="pl-PL" noProof="0" smtClean="0"/>
              <a:t>22.10.2020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Prostokąt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pic>
          <p:nvPicPr>
            <p:cNvPr id="12" name="Obraz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6="http://schemas.microsoft.com/office/drawing/2014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Obraz 4" descr="Żarówka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upa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Prostokąt z rogami zaokrąglonymi po przekątnej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Dowolny kształt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Dowolny kształt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Dowolny kształt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Dowolny kształt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Dowolny kształt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Dowolny kształt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Dowolny kształt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Dowolny kształt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Dowolny kształt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Prostokąt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Dowolny kształt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Dowolny kształt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Dowolny kształt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Dowolny kształt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Dowolny kształt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Dowolny kształt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Dowolny kształt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Dowolny kształt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Dowolny kształt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Prostokąt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l-PL" dirty="0"/>
              <a:t>NEURAL NETWORKS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Adam Steciuk</a:t>
            </a: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CC98B1-B806-4206-8640-1CAB2E3D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43" y="614121"/>
            <a:ext cx="10966669" cy="6103920"/>
          </a:xfrm>
        </p:spPr>
        <p:txBody>
          <a:bodyPr>
            <a:normAutofit/>
          </a:bodyPr>
          <a:lstStyle/>
          <a:p>
            <a:r>
              <a:rPr lang="pl-PL" dirty="0" err="1"/>
              <a:t>Results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en-US" dirty="0"/>
              <a:t>acquired</a:t>
            </a:r>
            <a:r>
              <a:rPr lang="pl-PL" dirty="0"/>
              <a:t> </a:t>
            </a:r>
          </a:p>
          <a:p>
            <a:pPr lvl="1"/>
            <a:r>
              <a:rPr lang="pl-PL" dirty="0" err="1"/>
              <a:t>evenly</a:t>
            </a:r>
            <a:r>
              <a:rPr lang="pl-PL" dirty="0"/>
              <a:t> </a:t>
            </a:r>
            <a:r>
              <a:rPr lang="pl-PL" dirty="0" err="1"/>
              <a:t>spaced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data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generated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dirty="0" err="1"/>
              <a:t>trained</a:t>
            </a:r>
            <a:r>
              <a:rPr lang="pl-PL" dirty="0"/>
              <a:t> network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feed</a:t>
            </a:r>
            <a:r>
              <a:rPr lang="pl-PL" dirty="0"/>
              <a:t> with </a:t>
            </a:r>
            <a:r>
              <a:rPr lang="pl-PL" dirty="0" err="1"/>
              <a:t>testing</a:t>
            </a:r>
            <a:r>
              <a:rPr lang="pl-PL" dirty="0"/>
              <a:t> data and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color</a:t>
            </a:r>
            <a:r>
              <a:rPr lang="pl-PL" dirty="0"/>
              <a:t> </a:t>
            </a:r>
            <a:r>
              <a:rPr lang="pl-PL" dirty="0" err="1"/>
              <a:t>saturation</a:t>
            </a:r>
            <a:r>
              <a:rPr lang="pl-PL" dirty="0"/>
              <a:t> </a:t>
            </a:r>
            <a:r>
              <a:rPr lang="pl-PL" dirty="0" err="1"/>
              <a:t>assigned</a:t>
            </a:r>
            <a:r>
              <a:rPr lang="pl-PL" dirty="0"/>
              <a:t> to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outputs</a:t>
            </a:r>
            <a:endParaRPr lang="pl-PL" dirty="0"/>
          </a:p>
        </p:txBody>
      </p:sp>
      <p:pic>
        <p:nvPicPr>
          <p:cNvPr id="5" name="Obraz 4" descr="Obraz zawierający zrzut ekranu, ptak&#10;&#10;Opis wygenerowany automatycznie">
            <a:extLst>
              <a:ext uri="{FF2B5EF4-FFF2-40B4-BE49-F238E27FC236}">
                <a16:creationId xmlns:a16="http://schemas.microsoft.com/office/drawing/2014/main" id="{FF8E4F52-F826-40CD-BA3F-F2800AF01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96" y="1650209"/>
            <a:ext cx="9058207" cy="2178307"/>
          </a:xfrm>
          <a:prstGeom prst="rect">
            <a:avLst/>
          </a:prstGeom>
        </p:spPr>
      </p:pic>
      <p:pic>
        <p:nvPicPr>
          <p:cNvPr id="7" name="Obraz 6" descr="Obraz zawierający zrzut ekranu, ptak&#10;&#10;Opis wygenerowany automatycznie">
            <a:extLst>
              <a:ext uri="{FF2B5EF4-FFF2-40B4-BE49-F238E27FC236}">
                <a16:creationId xmlns:a16="http://schemas.microsoft.com/office/drawing/2014/main" id="{E8BDDC50-2893-4439-A001-BB6694B3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96" y="4674411"/>
            <a:ext cx="8792802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7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CC98B1-B806-4206-8640-1CAB2E3D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44" y="614121"/>
            <a:ext cx="6404000" cy="6103920"/>
          </a:xfrm>
        </p:spPr>
        <p:txBody>
          <a:bodyPr>
            <a:normAutofit/>
          </a:bodyPr>
          <a:lstStyle/>
          <a:p>
            <a:r>
              <a:rPr lang="pl-PL" dirty="0"/>
              <a:t>PNG file with </a:t>
            </a:r>
            <a:r>
              <a:rPr lang="pl-PL" dirty="0" err="1"/>
              <a:t>pixels</a:t>
            </a:r>
            <a:r>
              <a:rPr lang="pl-PL" dirty="0"/>
              <a:t> </a:t>
            </a:r>
            <a:r>
              <a:rPr lang="pl-PL" dirty="0" err="1"/>
              <a:t>saturated</a:t>
            </a:r>
            <a:r>
              <a:rPr lang="pl-PL" dirty="0"/>
              <a:t> </a:t>
            </a:r>
            <a:r>
              <a:rPr lang="pl-PL" dirty="0" err="1"/>
              <a:t>acording</a:t>
            </a:r>
            <a:r>
              <a:rPr lang="pl-PL" dirty="0"/>
              <a:t> to </a:t>
            </a:r>
            <a:r>
              <a:rPr lang="pl-PL" dirty="0" err="1"/>
              <a:t>results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created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PNG file </a:t>
            </a:r>
            <a:r>
              <a:rPr lang="pl-PL" dirty="0" err="1"/>
              <a:t>created</a:t>
            </a:r>
            <a:r>
              <a:rPr lang="pl-PL" dirty="0"/>
              <a:t> the same </a:t>
            </a:r>
            <a:r>
              <a:rPr lang="pl-PL" dirty="0" err="1"/>
              <a:t>way</a:t>
            </a:r>
            <a:r>
              <a:rPr lang="pl-PL" dirty="0"/>
              <a:t> but with </a:t>
            </a:r>
            <a:r>
              <a:rPr lang="pl-PL" dirty="0" err="1"/>
              <a:t>learing</a:t>
            </a:r>
            <a:r>
              <a:rPr lang="pl-PL" dirty="0"/>
              <a:t> </a:t>
            </a:r>
            <a:r>
              <a:rPr lang="pl-PL" dirty="0" err="1"/>
              <a:t>samples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created</a:t>
            </a:r>
            <a:endParaRPr lang="pl-PL" dirty="0"/>
          </a:p>
          <a:p>
            <a:pPr lvl="1"/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  <p:pic>
        <p:nvPicPr>
          <p:cNvPr id="4" name="Obraz 3" descr="Obraz zawierający zrzut ekranu&#10;&#10;Opis wygenerowany automatycznie">
            <a:extLst>
              <a:ext uri="{FF2B5EF4-FFF2-40B4-BE49-F238E27FC236}">
                <a16:creationId xmlns:a16="http://schemas.microsoft.com/office/drawing/2014/main" id="{A7409DCB-75E0-4255-8946-83061931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4" y="614121"/>
            <a:ext cx="4678945" cy="2148993"/>
          </a:xfrm>
          <a:prstGeom prst="rect">
            <a:avLst/>
          </a:prstGeom>
        </p:spPr>
      </p:pic>
      <p:pic>
        <p:nvPicPr>
          <p:cNvPr id="8" name="Obraz 7" descr="Obraz zawierający zrzut ekranu&#10;&#10;Opis wygenerowany automatycznie">
            <a:extLst>
              <a:ext uri="{FF2B5EF4-FFF2-40B4-BE49-F238E27FC236}">
                <a16:creationId xmlns:a16="http://schemas.microsoft.com/office/drawing/2014/main" id="{945E7FDB-7EB8-4FC7-ABC8-8598E4146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035" y="2828316"/>
            <a:ext cx="7421071" cy="388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2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70066-BAF9-40C7-BF80-7497511A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32" y="327514"/>
            <a:ext cx="9905998" cy="739285"/>
          </a:xfrm>
        </p:spPr>
        <p:txBody>
          <a:bodyPr/>
          <a:lstStyle/>
          <a:p>
            <a:pPr algn="ctr"/>
            <a:r>
              <a:rPr lang="pl-PL" dirty="0" err="1"/>
              <a:t>Results</a:t>
            </a:r>
            <a:endParaRPr lang="en-US" dirty="0"/>
          </a:p>
        </p:txBody>
      </p:sp>
      <p:pic>
        <p:nvPicPr>
          <p:cNvPr id="8" name="Obraz 7" descr="Obraz zawierający siedzi, czarny, woda, żywność&#10;&#10;Opis wygenerowany automatycznie">
            <a:extLst>
              <a:ext uri="{FF2B5EF4-FFF2-40B4-BE49-F238E27FC236}">
                <a16:creationId xmlns:a16="http://schemas.microsoft.com/office/drawing/2014/main" id="{49E39FC4-CB0C-45A8-8B57-5CBAF6E5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8" y="2044931"/>
            <a:ext cx="3195286" cy="3833068"/>
          </a:xfrm>
          <a:prstGeom prst="rect">
            <a:avLst/>
          </a:prstGeom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97168FF6-9A16-40BB-9EC7-246D1E80197F}"/>
              </a:ext>
            </a:extLst>
          </p:cNvPr>
          <p:cNvCxnSpPr>
            <a:cxnSpLocks/>
          </p:cNvCxnSpPr>
          <p:nvPr/>
        </p:nvCxnSpPr>
        <p:spPr>
          <a:xfrm flipH="1">
            <a:off x="1168193" y="2044931"/>
            <a:ext cx="1" cy="383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D406F03A-B3E3-4009-9698-B278F2CEE446}"/>
              </a:ext>
            </a:extLst>
          </p:cNvPr>
          <p:cNvCxnSpPr>
            <a:cxnSpLocks/>
          </p:cNvCxnSpPr>
          <p:nvPr/>
        </p:nvCxnSpPr>
        <p:spPr>
          <a:xfrm>
            <a:off x="1509718" y="1765068"/>
            <a:ext cx="3195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9DA22AD-1E8D-4D04-8BF1-5C0032FD4D8E}"/>
              </a:ext>
            </a:extLst>
          </p:cNvPr>
          <p:cNvSpPr txBox="1"/>
          <p:nvPr/>
        </p:nvSpPr>
        <p:spPr>
          <a:xfrm>
            <a:off x="1443217" y="1366858"/>
            <a:ext cx="319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cooling</a:t>
            </a:r>
            <a:r>
              <a:rPr lang="pl-PL" dirty="0"/>
              <a:t> </a:t>
            </a:r>
            <a:r>
              <a:rPr lang="pl-PL" dirty="0" err="1"/>
              <a:t>rate</a:t>
            </a:r>
            <a:endParaRPr lang="en-US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6B66924A-2388-4FCD-B54D-4BBE21C993D0}"/>
              </a:ext>
            </a:extLst>
          </p:cNvPr>
          <p:cNvSpPr txBox="1"/>
          <p:nvPr/>
        </p:nvSpPr>
        <p:spPr>
          <a:xfrm rot="16200000">
            <a:off x="35463" y="2054881"/>
            <a:ext cx="187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board</a:t>
            </a:r>
            <a:r>
              <a:rPr lang="pl-PL" dirty="0"/>
              <a:t> </a:t>
            </a:r>
            <a:r>
              <a:rPr lang="pl-PL" dirty="0" err="1"/>
              <a:t>size</a:t>
            </a:r>
            <a:endParaRPr lang="en-US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85354F1-F814-4C9F-8BE5-E5D8B3DE51DE}"/>
              </a:ext>
            </a:extLst>
          </p:cNvPr>
          <p:cNvSpPr txBox="1"/>
          <p:nvPr/>
        </p:nvSpPr>
        <p:spPr>
          <a:xfrm>
            <a:off x="5453149" y="2434897"/>
            <a:ext cx="5153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As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following</a:t>
            </a:r>
            <a:r>
              <a:rPr lang="pl-PL" dirty="0"/>
              <a:t> </a:t>
            </a:r>
            <a:r>
              <a:rPr lang="pl-PL" dirty="0" err="1"/>
              <a:t>picture</a:t>
            </a:r>
            <a:r>
              <a:rPr lang="pl-PL" dirty="0"/>
              <a:t>, </a:t>
            </a:r>
            <a:r>
              <a:rPr lang="pl-PL" dirty="0" err="1"/>
              <a:t>neural</a:t>
            </a:r>
            <a:r>
              <a:rPr lang="pl-PL" dirty="0"/>
              <a:t> network </a:t>
            </a:r>
            <a:r>
              <a:rPr lang="pl-PL" dirty="0" err="1"/>
              <a:t>works</a:t>
            </a:r>
            <a:r>
              <a:rPr lang="pl-PL" dirty="0"/>
              <a:t> as </a:t>
            </a:r>
            <a:r>
              <a:rPr lang="pl-PL" dirty="0" err="1"/>
              <a:t>expected</a:t>
            </a:r>
            <a:r>
              <a:rPr lang="pl-PL" dirty="0"/>
              <a:t>. </a:t>
            </a:r>
            <a:r>
              <a:rPr lang="pl-PL" dirty="0" err="1"/>
              <a:t>Becaouse</a:t>
            </a:r>
            <a:r>
              <a:rPr lang="pl-PL" dirty="0"/>
              <a:t> the </a:t>
            </a:r>
            <a:r>
              <a:rPr lang="pl-PL" dirty="0" err="1"/>
              <a:t>satturation</a:t>
            </a:r>
            <a:r>
              <a:rPr lang="pl-PL" dirty="0"/>
              <a:t> of </a:t>
            </a:r>
            <a:r>
              <a:rPr lang="pl-PL" dirty="0" err="1"/>
              <a:t>pixels</a:t>
            </a:r>
            <a:r>
              <a:rPr lang="pl-PL" dirty="0"/>
              <a:t> </a:t>
            </a:r>
            <a:r>
              <a:rPr lang="pl-PL" dirty="0" err="1"/>
              <a:t>corresponds</a:t>
            </a:r>
            <a:r>
              <a:rPr lang="pl-PL" dirty="0"/>
              <a:t> to </a:t>
            </a:r>
            <a:r>
              <a:rPr lang="pl-PL" dirty="0" err="1"/>
              <a:t>time</a:t>
            </a:r>
            <a:r>
              <a:rPr lang="pl-PL" dirty="0"/>
              <a:t> the robot </a:t>
            </a:r>
            <a:r>
              <a:rPr lang="pl-PL" dirty="0" err="1"/>
              <a:t>needs</a:t>
            </a:r>
            <a:r>
              <a:rPr lang="pl-PL" dirty="0"/>
              <a:t> to </a:t>
            </a:r>
            <a:r>
              <a:rPr lang="pl-PL" dirty="0" err="1"/>
              <a:t>destroy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the </a:t>
            </a:r>
            <a:r>
              <a:rPr lang="pl-PL" dirty="0" err="1"/>
              <a:t>sitting</a:t>
            </a:r>
            <a:r>
              <a:rPr lang="pl-PL" dirty="0"/>
              <a:t> </a:t>
            </a:r>
            <a:r>
              <a:rPr lang="pl-PL" dirty="0" err="1"/>
              <a:t>ducks</a:t>
            </a:r>
            <a:r>
              <a:rPr lang="pl-PL" dirty="0"/>
              <a:t> – the </a:t>
            </a:r>
            <a:r>
              <a:rPr lang="pl-PL" dirty="0" err="1"/>
              <a:t>whitest</a:t>
            </a:r>
            <a:r>
              <a:rPr lang="pl-PL" dirty="0"/>
              <a:t> part of the </a:t>
            </a:r>
            <a:r>
              <a:rPr lang="pl-PL" dirty="0" err="1"/>
              <a:t>picture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bottom</a:t>
            </a:r>
            <a:r>
              <a:rPr lang="pl-PL" dirty="0"/>
              <a:t> </a:t>
            </a:r>
            <a:r>
              <a:rPr lang="pl-PL" dirty="0" err="1"/>
              <a:t>left</a:t>
            </a:r>
            <a:r>
              <a:rPr lang="pl-PL" dirty="0"/>
              <a:t> </a:t>
            </a:r>
            <a:r>
              <a:rPr lang="pl-PL" dirty="0" err="1"/>
              <a:t>corner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corespondes</a:t>
            </a:r>
            <a:r>
              <a:rPr lang="pl-PL" dirty="0"/>
              <a:t> to the </a:t>
            </a:r>
            <a:r>
              <a:rPr lang="pl-PL" dirty="0" err="1"/>
              <a:t>situation</a:t>
            </a:r>
            <a:r>
              <a:rPr lang="pl-PL" dirty="0"/>
              <a:t> with the </a:t>
            </a:r>
            <a:r>
              <a:rPr lang="pl-PL" dirty="0" err="1"/>
              <a:t>lowest</a:t>
            </a:r>
            <a:r>
              <a:rPr lang="pl-PL" dirty="0"/>
              <a:t> </a:t>
            </a:r>
            <a:r>
              <a:rPr lang="pl-PL" dirty="0" err="1"/>
              <a:t>cooling</a:t>
            </a:r>
            <a:r>
              <a:rPr lang="pl-PL" dirty="0"/>
              <a:t> </a:t>
            </a:r>
            <a:r>
              <a:rPr lang="pl-PL" dirty="0" err="1"/>
              <a:t>rate</a:t>
            </a:r>
            <a:r>
              <a:rPr lang="pl-PL" dirty="0"/>
              <a:t> and the </a:t>
            </a:r>
            <a:r>
              <a:rPr lang="pl-PL" dirty="0" err="1"/>
              <a:t>biggest</a:t>
            </a:r>
            <a:r>
              <a:rPr lang="pl-PL" dirty="0"/>
              <a:t> </a:t>
            </a:r>
            <a:r>
              <a:rPr lang="pl-PL" dirty="0" err="1"/>
              <a:t>battlefiled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(</a:t>
            </a:r>
            <a:r>
              <a:rPr lang="pl-PL" dirty="0" err="1"/>
              <a:t>biggest</a:t>
            </a:r>
            <a:r>
              <a:rPr lang="pl-PL" dirty="0"/>
              <a:t> </a:t>
            </a:r>
            <a:r>
              <a:rPr lang="pl-PL" dirty="0" err="1"/>
              <a:t>nuber</a:t>
            </a:r>
            <a:r>
              <a:rPr lang="pl-PL" dirty="0"/>
              <a:t> of </a:t>
            </a:r>
            <a:r>
              <a:rPr lang="pl-PL" dirty="0" err="1"/>
              <a:t>robots</a:t>
            </a:r>
            <a:r>
              <a:rPr lang="pl-PL" dirty="0"/>
              <a:t> to </a:t>
            </a:r>
            <a:r>
              <a:rPr lang="pl-PL" dirty="0" err="1"/>
              <a:t>destroy</a:t>
            </a:r>
            <a:r>
              <a:rPr lang="pl-PL" dirty="0"/>
              <a:t>) and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getting</a:t>
            </a:r>
            <a:r>
              <a:rPr lang="pl-PL" dirty="0"/>
              <a:t> </a:t>
            </a:r>
            <a:r>
              <a:rPr lang="pl-PL" dirty="0" err="1"/>
              <a:t>darker</a:t>
            </a:r>
            <a:r>
              <a:rPr lang="pl-PL" dirty="0"/>
              <a:t> as we </a:t>
            </a:r>
            <a:r>
              <a:rPr lang="pl-PL" dirty="0" err="1"/>
              <a:t>increase</a:t>
            </a:r>
            <a:r>
              <a:rPr lang="pl-PL" dirty="0"/>
              <a:t> </a:t>
            </a:r>
            <a:r>
              <a:rPr lang="pl-PL" dirty="0" err="1"/>
              <a:t>cooling</a:t>
            </a:r>
            <a:r>
              <a:rPr lang="pl-PL" dirty="0"/>
              <a:t> </a:t>
            </a:r>
            <a:r>
              <a:rPr lang="pl-PL" dirty="0" err="1"/>
              <a:t>rate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decrese</a:t>
            </a:r>
            <a:r>
              <a:rPr lang="pl-PL" dirty="0"/>
              <a:t> </a:t>
            </a:r>
            <a:r>
              <a:rPr lang="pl-PL" dirty="0" err="1"/>
              <a:t>board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9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97168FF6-9A16-40BB-9EC7-246D1E80197F}"/>
              </a:ext>
            </a:extLst>
          </p:cNvPr>
          <p:cNvCxnSpPr>
            <a:cxnSpLocks/>
          </p:cNvCxnSpPr>
          <p:nvPr/>
        </p:nvCxnSpPr>
        <p:spPr>
          <a:xfrm flipH="1">
            <a:off x="1168193" y="2044931"/>
            <a:ext cx="1" cy="383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D406F03A-B3E3-4009-9698-B278F2CEE446}"/>
              </a:ext>
            </a:extLst>
          </p:cNvPr>
          <p:cNvCxnSpPr>
            <a:cxnSpLocks/>
          </p:cNvCxnSpPr>
          <p:nvPr/>
        </p:nvCxnSpPr>
        <p:spPr>
          <a:xfrm>
            <a:off x="1509718" y="1765068"/>
            <a:ext cx="3195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9DA22AD-1E8D-4D04-8BF1-5C0032FD4D8E}"/>
              </a:ext>
            </a:extLst>
          </p:cNvPr>
          <p:cNvSpPr txBox="1"/>
          <p:nvPr/>
        </p:nvSpPr>
        <p:spPr>
          <a:xfrm>
            <a:off x="1443217" y="1366858"/>
            <a:ext cx="319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cooling</a:t>
            </a:r>
            <a:r>
              <a:rPr lang="pl-PL" dirty="0"/>
              <a:t> </a:t>
            </a:r>
            <a:r>
              <a:rPr lang="pl-PL" dirty="0" err="1"/>
              <a:t>rate</a:t>
            </a:r>
            <a:endParaRPr lang="en-US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6B66924A-2388-4FCD-B54D-4BBE21C993D0}"/>
              </a:ext>
            </a:extLst>
          </p:cNvPr>
          <p:cNvSpPr txBox="1"/>
          <p:nvPr/>
        </p:nvSpPr>
        <p:spPr>
          <a:xfrm rot="16200000">
            <a:off x="35463" y="2054881"/>
            <a:ext cx="187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board</a:t>
            </a:r>
            <a:r>
              <a:rPr lang="pl-PL" dirty="0"/>
              <a:t> </a:t>
            </a:r>
            <a:r>
              <a:rPr lang="pl-PL" dirty="0" err="1"/>
              <a:t>size</a:t>
            </a:r>
            <a:endParaRPr lang="en-US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85354F1-F814-4C9F-8BE5-E5D8B3DE51DE}"/>
              </a:ext>
            </a:extLst>
          </p:cNvPr>
          <p:cNvSpPr txBox="1"/>
          <p:nvPr/>
        </p:nvSpPr>
        <p:spPr>
          <a:xfrm>
            <a:off x="5453149" y="2434897"/>
            <a:ext cx="51538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 the </a:t>
            </a:r>
            <a:r>
              <a:rPr lang="pl-PL" dirty="0" err="1"/>
              <a:t>following</a:t>
            </a:r>
            <a:r>
              <a:rPr lang="pl-PL" dirty="0"/>
              <a:t> </a:t>
            </a:r>
            <a:r>
              <a:rPr lang="pl-PL" dirty="0" err="1"/>
              <a:t>picture</a:t>
            </a:r>
            <a:r>
              <a:rPr lang="pl-PL" dirty="0"/>
              <a:t>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a </a:t>
            </a:r>
            <a:r>
              <a:rPr lang="pl-PL" dirty="0" err="1"/>
              <a:t>bunch</a:t>
            </a:r>
            <a:r>
              <a:rPr lang="pl-PL" dirty="0"/>
              <a:t> of </a:t>
            </a:r>
            <a:r>
              <a:rPr lang="pl-PL" dirty="0" err="1"/>
              <a:t>whiter</a:t>
            </a:r>
            <a:r>
              <a:rPr lang="pl-PL" dirty="0"/>
              <a:t> </a:t>
            </a:r>
            <a:r>
              <a:rPr lang="pl-PL" dirty="0" err="1"/>
              <a:t>pixeles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represent</a:t>
            </a:r>
            <a:r>
              <a:rPr lang="pl-PL" dirty="0"/>
              <a:t> </a:t>
            </a:r>
            <a:r>
              <a:rPr lang="pl-PL" dirty="0" err="1"/>
              <a:t>trainig</a:t>
            </a:r>
            <a:r>
              <a:rPr lang="pl-PL" dirty="0"/>
              <a:t> </a:t>
            </a:r>
            <a:r>
              <a:rPr lang="pl-PL" dirty="0" err="1"/>
              <a:t>samples</a:t>
            </a:r>
            <a:r>
              <a:rPr lang="pl-PL" dirty="0"/>
              <a:t>. As </a:t>
            </a:r>
            <a:r>
              <a:rPr lang="pl-PL" dirty="0" err="1"/>
              <a:t>expected</a:t>
            </a:r>
            <a:r>
              <a:rPr lang="pl-PL" dirty="0"/>
              <a:t> </a:t>
            </a:r>
            <a:r>
              <a:rPr lang="pl-PL" dirty="0" err="1"/>
              <a:t>those</a:t>
            </a:r>
            <a:r>
              <a:rPr lang="pl-PL" dirty="0"/>
              <a:t> </a:t>
            </a:r>
            <a:r>
              <a:rPr lang="pl-PL" dirty="0" err="1"/>
              <a:t>pixels</a:t>
            </a:r>
            <a:r>
              <a:rPr lang="pl-PL" dirty="0"/>
              <a:t>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reach</a:t>
            </a:r>
            <a:r>
              <a:rPr lang="pl-PL" dirty="0"/>
              <a:t> </a:t>
            </a:r>
            <a:r>
              <a:rPr lang="pl-PL" dirty="0" err="1"/>
              <a:t>farmost</a:t>
            </a:r>
            <a:r>
              <a:rPr lang="pl-PL" dirty="0"/>
              <a:t> </a:t>
            </a:r>
            <a:r>
              <a:rPr lang="pl-PL" dirty="0" err="1"/>
              <a:t>bottom</a:t>
            </a:r>
            <a:r>
              <a:rPr lang="pl-PL" dirty="0"/>
              <a:t> </a:t>
            </a:r>
            <a:r>
              <a:rPr lang="pl-PL" dirty="0" err="1"/>
              <a:t>left</a:t>
            </a:r>
            <a:r>
              <a:rPr lang="pl-PL" dirty="0"/>
              <a:t> </a:t>
            </a:r>
            <a:r>
              <a:rPr lang="pl-PL" dirty="0" err="1"/>
              <a:t>corner</a:t>
            </a:r>
            <a:r>
              <a:rPr lang="pl-PL" dirty="0"/>
              <a:t> </a:t>
            </a:r>
            <a:r>
              <a:rPr lang="pl-PL" dirty="0" err="1"/>
              <a:t>becaouse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scaled</a:t>
            </a:r>
            <a:r>
              <a:rPr lang="pl-PL" dirty="0"/>
              <a:t> by </a:t>
            </a:r>
            <a:r>
              <a:rPr lang="pl-PL" dirty="0" err="1"/>
              <a:t>dividing</a:t>
            </a:r>
            <a:r>
              <a:rPr lang="pl-PL" dirty="0"/>
              <a:t> </a:t>
            </a:r>
            <a:r>
              <a:rPr lang="pl-PL" dirty="0" err="1"/>
              <a:t>acuired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by max </a:t>
            </a:r>
            <a:r>
              <a:rPr lang="pl-PL" dirty="0" err="1"/>
              <a:t>value</a:t>
            </a:r>
            <a:r>
              <a:rPr lang="pl-PL" dirty="0"/>
              <a:t> for a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input</a:t>
            </a:r>
            <a:r>
              <a:rPr lang="pl-PL" dirty="0"/>
              <a:t>, and </a:t>
            </a:r>
            <a:r>
              <a:rPr lang="pl-PL" dirty="0" err="1"/>
              <a:t>becaouse</a:t>
            </a:r>
            <a:r>
              <a:rPr lang="pl-PL" dirty="0"/>
              <a:t> of </a:t>
            </a:r>
            <a:r>
              <a:rPr lang="pl-PL" dirty="0" err="1"/>
              <a:t>that</a:t>
            </a:r>
            <a:r>
              <a:rPr lang="pl-PL" dirty="0"/>
              <a:t> we </a:t>
            </a:r>
            <a:r>
              <a:rPr lang="pl-PL" dirty="0" err="1"/>
              <a:t>never</a:t>
            </a:r>
            <a:r>
              <a:rPr lang="pl-PL" dirty="0"/>
              <a:t> </a:t>
            </a:r>
            <a:r>
              <a:rPr lang="pl-PL" dirty="0" err="1"/>
              <a:t>reach</a:t>
            </a:r>
            <a:r>
              <a:rPr lang="pl-PL" dirty="0"/>
              <a:t> 0 (min </a:t>
            </a:r>
            <a:r>
              <a:rPr lang="pl-PL" dirty="0" err="1"/>
              <a:t>values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bigger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0).</a:t>
            </a:r>
          </a:p>
          <a:p>
            <a:endParaRPr lang="pl-PL" dirty="0"/>
          </a:p>
          <a:p>
            <a:r>
              <a:rPr lang="pl-PL" dirty="0" err="1"/>
              <a:t>Coparing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image with the </a:t>
            </a:r>
            <a:r>
              <a:rPr lang="pl-PL" dirty="0" err="1"/>
              <a:t>previous</a:t>
            </a:r>
            <a:r>
              <a:rPr lang="pl-PL" dirty="0"/>
              <a:t> one –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neural</a:t>
            </a:r>
            <a:r>
              <a:rPr lang="pl-PL" dirty="0"/>
              <a:t> network </a:t>
            </a:r>
            <a:r>
              <a:rPr lang="pl-PL" dirty="0" err="1"/>
              <a:t>indeed</a:t>
            </a:r>
            <a:r>
              <a:rPr lang="pl-PL" dirty="0"/>
              <a:t> </a:t>
            </a:r>
            <a:r>
              <a:rPr lang="pl-PL" dirty="0" err="1"/>
              <a:t>corectly</a:t>
            </a:r>
            <a:r>
              <a:rPr lang="pl-PL" dirty="0"/>
              <a:t> </a:t>
            </a:r>
            <a:r>
              <a:rPr lang="pl-PL" dirty="0" err="1"/>
              <a:t>works</a:t>
            </a:r>
            <a:r>
              <a:rPr lang="pl-PL" dirty="0"/>
              <a:t> and </a:t>
            </a:r>
            <a:r>
              <a:rPr lang="pl-PL" dirty="0" err="1"/>
              <a:t>creates</a:t>
            </a:r>
            <a:r>
              <a:rPr lang="pl-PL" dirty="0"/>
              <a:t> </a:t>
            </a:r>
            <a:r>
              <a:rPr lang="pl-PL" dirty="0" err="1"/>
              <a:t>approximates</a:t>
            </a:r>
            <a:r>
              <a:rPr lang="pl-PL" dirty="0"/>
              <a:t> relations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inputs</a:t>
            </a:r>
            <a:r>
              <a:rPr lang="pl-PL" dirty="0"/>
              <a:t> and </a:t>
            </a:r>
            <a:r>
              <a:rPr lang="pl-PL" dirty="0" err="1"/>
              <a:t>outputs</a:t>
            </a:r>
            <a:endParaRPr lang="en-US" dirty="0"/>
          </a:p>
        </p:txBody>
      </p:sp>
      <p:pic>
        <p:nvPicPr>
          <p:cNvPr id="6" name="Obraz 5" descr="Obraz zawierający biały, czarny, duży, latanie&#10;&#10;Opis wygenerowany automatycznie">
            <a:extLst>
              <a:ext uri="{FF2B5EF4-FFF2-40B4-BE49-F238E27FC236}">
                <a16:creationId xmlns:a16="http://schemas.microsoft.com/office/drawing/2014/main" id="{EE8117CB-4055-418B-B0AB-4194AFE7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38" y="2044929"/>
            <a:ext cx="3195266" cy="3833043"/>
          </a:xfrm>
          <a:prstGeom prst="rect">
            <a:avLst/>
          </a:prstGeom>
        </p:spPr>
      </p:pic>
      <p:sp>
        <p:nvSpPr>
          <p:cNvPr id="14" name="Tytuł 1">
            <a:extLst>
              <a:ext uri="{FF2B5EF4-FFF2-40B4-BE49-F238E27FC236}">
                <a16:creationId xmlns:a16="http://schemas.microsoft.com/office/drawing/2014/main" id="{61DA6529-FA09-4B25-A407-FF6998B8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32" y="327514"/>
            <a:ext cx="9905998" cy="739285"/>
          </a:xfrm>
        </p:spPr>
        <p:txBody>
          <a:bodyPr/>
          <a:lstStyle/>
          <a:p>
            <a:pPr algn="ctr"/>
            <a:r>
              <a:rPr lang="pl-PL" dirty="0"/>
              <a:t>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6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70066-BAF9-40C7-BF80-7497511A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32" y="327514"/>
            <a:ext cx="9905998" cy="739285"/>
          </a:xfrm>
        </p:spPr>
        <p:txBody>
          <a:bodyPr/>
          <a:lstStyle/>
          <a:p>
            <a:pPr algn="ctr"/>
            <a:r>
              <a:rPr lang="pl-PL" dirty="0" err="1"/>
              <a:t>Screenshots</a:t>
            </a:r>
            <a:r>
              <a:rPr lang="pl-PL" dirty="0"/>
              <a:t> of </a:t>
            </a:r>
            <a:r>
              <a:rPr lang="pl-PL" dirty="0" err="1"/>
              <a:t>running</a:t>
            </a:r>
            <a:r>
              <a:rPr lang="pl-PL" dirty="0"/>
              <a:t> </a:t>
            </a:r>
            <a:r>
              <a:rPr lang="pl-PL" dirty="0" err="1"/>
              <a:t>aplication</a:t>
            </a:r>
            <a:endParaRPr lang="en-US" dirty="0"/>
          </a:p>
        </p:txBody>
      </p:sp>
      <p:pic>
        <p:nvPicPr>
          <p:cNvPr id="4" name="Obraz 3" descr="Obraz zawierający butelka, trzymający, telefon&#10;&#10;Opis wygenerowany automatycznie">
            <a:extLst>
              <a:ext uri="{FF2B5EF4-FFF2-40B4-BE49-F238E27FC236}">
                <a16:creationId xmlns:a16="http://schemas.microsoft.com/office/drawing/2014/main" id="{0961348D-6E4E-4F85-A5B9-A0AE5698C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44" y="1128847"/>
            <a:ext cx="2031978" cy="5001792"/>
          </a:xfrm>
          <a:prstGeom prst="rect">
            <a:avLst/>
          </a:prstGeom>
        </p:spPr>
      </p:pic>
      <p:pic>
        <p:nvPicPr>
          <p:cNvPr id="6" name="Obraz 5" descr="Obraz zawierający tekst, okno, duży, komputer&#10;&#10;Opis wygenerowany automatycznie">
            <a:extLst>
              <a:ext uri="{FF2B5EF4-FFF2-40B4-BE49-F238E27FC236}">
                <a16:creationId xmlns:a16="http://schemas.microsoft.com/office/drawing/2014/main" id="{7B508CF6-143B-4092-90B5-30B239B16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33" y="1128847"/>
            <a:ext cx="3860606" cy="5001792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0A4DB6B6-C19E-4640-B042-322F45923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350" y="1128960"/>
            <a:ext cx="4963966" cy="267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3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70066-BAF9-40C7-BF80-7497511A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32" y="327514"/>
            <a:ext cx="9905998" cy="739285"/>
          </a:xfrm>
        </p:spPr>
        <p:txBody>
          <a:bodyPr/>
          <a:lstStyle/>
          <a:p>
            <a:pPr algn="ctr"/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I </a:t>
            </a:r>
            <a:r>
              <a:rPr lang="pl-PL" dirty="0" err="1"/>
              <a:t>learned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CC98B1-B806-4206-8640-1CAB2E3D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74" y="1066799"/>
            <a:ext cx="11050643" cy="2786744"/>
          </a:xfrm>
        </p:spPr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the </a:t>
            </a:r>
            <a:r>
              <a:rPr lang="pl-PL" dirty="0" err="1"/>
              <a:t>problems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could</a:t>
            </a:r>
            <a:r>
              <a:rPr lang="pl-PL" dirty="0"/>
              <a:t> be </a:t>
            </a:r>
            <a:r>
              <a:rPr lang="pl-PL" dirty="0" err="1"/>
              <a:t>solved</a:t>
            </a:r>
            <a:r>
              <a:rPr lang="pl-PL" dirty="0"/>
              <a:t> by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neural</a:t>
            </a:r>
            <a:r>
              <a:rPr lang="pl-PL" dirty="0"/>
              <a:t> networks</a:t>
            </a:r>
          </a:p>
          <a:p>
            <a:r>
              <a:rPr lang="pl-PL" dirty="0"/>
              <a:t>How to </a:t>
            </a:r>
            <a:r>
              <a:rPr lang="pl-PL" dirty="0" err="1"/>
              <a:t>define</a:t>
            </a:r>
            <a:r>
              <a:rPr lang="pl-PL" dirty="0"/>
              <a:t> a problem for </a:t>
            </a:r>
            <a:r>
              <a:rPr lang="pl-PL" dirty="0" err="1"/>
              <a:t>solving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with </a:t>
            </a:r>
            <a:r>
              <a:rPr lang="pl-PL" dirty="0" err="1"/>
              <a:t>neural</a:t>
            </a:r>
            <a:r>
              <a:rPr lang="pl-PL" dirty="0"/>
              <a:t> networks</a:t>
            </a:r>
          </a:p>
          <a:p>
            <a:r>
              <a:rPr lang="pl-PL" dirty="0"/>
              <a:t>How to </a:t>
            </a:r>
            <a:r>
              <a:rPr lang="pl-PL" dirty="0" err="1"/>
              <a:t>prepare</a:t>
            </a:r>
            <a:r>
              <a:rPr lang="pl-PL" dirty="0"/>
              <a:t> data for </a:t>
            </a:r>
            <a:r>
              <a:rPr lang="pl-PL" dirty="0" err="1"/>
              <a:t>neural</a:t>
            </a:r>
            <a:r>
              <a:rPr lang="pl-PL" dirty="0"/>
              <a:t> </a:t>
            </a:r>
            <a:r>
              <a:rPr lang="pl-PL" dirty="0" err="1"/>
              <a:t>netork</a:t>
            </a:r>
            <a:endParaRPr lang="pl-PL" dirty="0"/>
          </a:p>
          <a:p>
            <a:r>
              <a:rPr lang="pl-PL" dirty="0"/>
              <a:t>How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neural</a:t>
            </a:r>
            <a:r>
              <a:rPr lang="pl-PL" dirty="0"/>
              <a:t> network and test </a:t>
            </a:r>
            <a:r>
              <a:rPr lang="pl-PL" dirty="0" err="1"/>
              <a:t>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932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418522-0EED-481A-8AE5-1E05AAFB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premise</a:t>
            </a:r>
            <a:r>
              <a:rPr lang="pl-PL" dirty="0"/>
              <a:t> of The problem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666A71-1B6F-4DEF-AECF-41BF59A5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goal</a:t>
            </a:r>
            <a:r>
              <a:rPr lang="pl-PL" dirty="0"/>
              <a:t> was to </a:t>
            </a:r>
            <a:r>
              <a:rPr lang="pl-PL" dirty="0" err="1"/>
              <a:t>develop</a:t>
            </a:r>
            <a:r>
              <a:rPr lang="pl-PL" dirty="0"/>
              <a:t> </a:t>
            </a:r>
            <a:r>
              <a:rPr lang="pl-PL" dirty="0" err="1"/>
              <a:t>neural</a:t>
            </a:r>
            <a:r>
              <a:rPr lang="pl-PL" dirty="0"/>
              <a:t> network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learn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aproximate</a:t>
            </a:r>
            <a:r>
              <a:rPr lang="pl-PL" dirty="0"/>
              <a:t> </a:t>
            </a:r>
            <a:r>
              <a:rPr lang="pl-PL" dirty="0" err="1"/>
              <a:t>length</a:t>
            </a:r>
            <a:r>
              <a:rPr lang="pl-PL" dirty="0"/>
              <a:t> of the </a:t>
            </a:r>
            <a:r>
              <a:rPr lang="pl-PL" dirty="0" err="1"/>
              <a:t>battle</a:t>
            </a:r>
            <a:r>
              <a:rPr lang="pl-PL" dirty="0"/>
              <a:t> in </a:t>
            </a:r>
            <a:r>
              <a:rPr lang="pl-PL" dirty="0" err="1"/>
              <a:t>Robocode</a:t>
            </a:r>
            <a:r>
              <a:rPr lang="pl-PL" dirty="0"/>
              <a:t> </a:t>
            </a:r>
            <a:r>
              <a:rPr lang="pl-PL" dirty="0" err="1"/>
              <a:t>enviroment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inputs</a:t>
            </a:r>
            <a:r>
              <a:rPr lang="pl-PL" dirty="0"/>
              <a:t>.</a:t>
            </a:r>
          </a:p>
          <a:p>
            <a:r>
              <a:rPr lang="pl-PL" dirty="0"/>
              <a:t>In order to do </a:t>
            </a:r>
            <a:r>
              <a:rPr lang="pl-PL" dirty="0" err="1"/>
              <a:t>that</a:t>
            </a:r>
            <a:r>
              <a:rPr lang="pl-PL" dirty="0"/>
              <a:t> we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a </a:t>
            </a:r>
            <a:r>
              <a:rPr lang="pl-PL" dirty="0" err="1"/>
              <a:t>java</a:t>
            </a:r>
            <a:r>
              <a:rPr lang="pl-PL" dirty="0"/>
              <a:t> </a:t>
            </a:r>
            <a:r>
              <a:rPr lang="pl-PL" dirty="0" err="1"/>
              <a:t>aplication</a:t>
            </a:r>
            <a:r>
              <a:rPr lang="pl-PL" dirty="0"/>
              <a:t> with </a:t>
            </a:r>
            <a:r>
              <a:rPr lang="pl-PL" dirty="0" err="1"/>
              <a:t>encog</a:t>
            </a:r>
            <a:r>
              <a:rPr lang="pl-PL" dirty="0"/>
              <a:t> </a:t>
            </a:r>
            <a:r>
              <a:rPr lang="pl-PL" dirty="0" err="1"/>
              <a:t>library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203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418522-0EED-481A-8AE5-1E05AAFB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neural</a:t>
            </a:r>
            <a:r>
              <a:rPr lang="pl-PL" dirty="0"/>
              <a:t> network?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666A71-1B6F-4DEF-AECF-41BF59A5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Neural</a:t>
            </a:r>
            <a:r>
              <a:rPr lang="pl-PL" dirty="0"/>
              <a:t> network </a:t>
            </a:r>
            <a:r>
              <a:rPr lang="pl-PL" dirty="0" err="1"/>
              <a:t>is</a:t>
            </a:r>
            <a:r>
              <a:rPr lang="pl-PL" dirty="0"/>
              <a:t> a</a:t>
            </a:r>
            <a:r>
              <a:rPr lang="en-US" dirty="0"/>
              <a:t> systems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en-US" dirty="0"/>
              <a:t> "learn</a:t>
            </a:r>
            <a:r>
              <a:rPr lang="pl-PL" dirty="0"/>
              <a:t>s</a:t>
            </a:r>
            <a:r>
              <a:rPr lang="en-US" dirty="0"/>
              <a:t>" to perform tasks by considering examples, generally without being programmed with task-specific rules.</a:t>
            </a:r>
            <a:endParaRPr lang="pl-PL" dirty="0"/>
          </a:p>
        </p:txBody>
      </p:sp>
      <p:pic>
        <p:nvPicPr>
          <p:cNvPr id="5" name="Obraz 4" descr="Obraz zawierający gra&#10;&#10;Opis wygenerowany automatycznie">
            <a:extLst>
              <a:ext uri="{FF2B5EF4-FFF2-40B4-BE49-F238E27FC236}">
                <a16:creationId xmlns:a16="http://schemas.microsoft.com/office/drawing/2014/main" id="{93306388-6D63-4AC1-829A-923C9420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90" y="3428999"/>
            <a:ext cx="2531209" cy="30437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42C68CC-122F-4245-AB69-CF24845C507D}"/>
              </a:ext>
            </a:extLst>
          </p:cNvPr>
          <p:cNvSpPr txBox="1"/>
          <p:nvPr/>
        </p:nvSpPr>
        <p:spPr>
          <a:xfrm>
            <a:off x="4205561" y="4682185"/>
            <a:ext cx="4777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artificial neural network is an interconnected group of nodes, inspired by a simplification of neurons in a brain. Here, each circular node represents an artificial neuron and an arrow represents a connection from the output of one artificial neuron to the input of another.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994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1A9F99-1E7B-44D9-8A6C-E481EED4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Specification</a:t>
            </a:r>
            <a:r>
              <a:rPr lang="pl-PL" dirty="0"/>
              <a:t> of the problem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D593C6-EBA1-4F11-A9F3-3AC878A7A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The learning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conducted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1000 </a:t>
            </a:r>
            <a:r>
              <a:rPr lang="pl-PL" dirty="0" err="1"/>
              <a:t>batteles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TrackFire</a:t>
            </a:r>
            <a:r>
              <a:rPr lang="pl-PL" dirty="0"/>
              <a:t> and set of </a:t>
            </a:r>
            <a:r>
              <a:rPr lang="pl-PL" dirty="0" err="1"/>
              <a:t>SittingDuck</a:t>
            </a:r>
            <a:r>
              <a:rPr lang="pl-PL" dirty="0"/>
              <a:t> </a:t>
            </a:r>
            <a:r>
              <a:rPr lang="pl-PL" dirty="0" err="1"/>
              <a:t>robots</a:t>
            </a:r>
            <a:r>
              <a:rPr lang="pl-PL" dirty="0"/>
              <a:t>. As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imput</a:t>
            </a:r>
            <a:r>
              <a:rPr lang="pl-PL" dirty="0"/>
              <a:t> </a:t>
            </a:r>
            <a:r>
              <a:rPr lang="pl-PL" dirty="0" err="1"/>
              <a:t>variables</a:t>
            </a:r>
            <a:r>
              <a:rPr lang="pl-PL" dirty="0"/>
              <a:t> we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battlefield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and </a:t>
            </a:r>
            <a:r>
              <a:rPr lang="pl-PL" dirty="0" err="1"/>
              <a:t>cooling</a:t>
            </a:r>
            <a:r>
              <a:rPr lang="pl-PL" dirty="0"/>
              <a:t> </a:t>
            </a:r>
            <a:r>
              <a:rPr lang="pl-PL" dirty="0" err="1"/>
              <a:t>rate</a:t>
            </a:r>
            <a:r>
              <a:rPr lang="pl-PL" dirty="0"/>
              <a:t> of the </a:t>
            </a:r>
            <a:r>
              <a:rPr lang="pl-PL" dirty="0" err="1"/>
              <a:t>gun</a:t>
            </a:r>
            <a:r>
              <a:rPr lang="pl-PL" dirty="0"/>
              <a:t>. The </a:t>
            </a:r>
            <a:r>
              <a:rPr lang="pl-PL" dirty="0" err="1"/>
              <a:t>output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turns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</a:t>
            </a:r>
            <a:r>
              <a:rPr lang="pl-PL" dirty="0" err="1"/>
              <a:t>battle</a:t>
            </a:r>
            <a:r>
              <a:rPr lang="pl-PL" dirty="0"/>
              <a:t> </a:t>
            </a:r>
            <a:r>
              <a:rPr lang="pl-PL" dirty="0" err="1"/>
              <a:t>took</a:t>
            </a:r>
            <a:r>
              <a:rPr lang="pl-PL" dirty="0"/>
              <a:t> to </a:t>
            </a:r>
            <a:r>
              <a:rPr lang="pl-PL" dirty="0" err="1"/>
              <a:t>finish</a:t>
            </a:r>
            <a:r>
              <a:rPr lang="pl-PL" dirty="0"/>
              <a:t>. </a:t>
            </a:r>
          </a:p>
          <a:p>
            <a:pPr marL="0" indent="0">
              <a:buNone/>
            </a:pPr>
            <a:r>
              <a:rPr lang="pl-PL" dirty="0" err="1"/>
              <a:t>After</a:t>
            </a:r>
            <a:r>
              <a:rPr lang="pl-PL" dirty="0"/>
              <a:t> the </a:t>
            </a:r>
            <a:r>
              <a:rPr lang="pl-PL" dirty="0" err="1"/>
              <a:t>learnig</a:t>
            </a:r>
            <a:r>
              <a:rPr lang="pl-PL" dirty="0"/>
              <a:t> – </a:t>
            </a:r>
            <a:r>
              <a:rPr lang="pl-PL" dirty="0" err="1"/>
              <a:t>developed</a:t>
            </a:r>
            <a:r>
              <a:rPr lang="pl-PL" dirty="0"/>
              <a:t> </a:t>
            </a:r>
            <a:r>
              <a:rPr lang="pl-PL" dirty="0" err="1"/>
              <a:t>neural</a:t>
            </a:r>
            <a:r>
              <a:rPr lang="pl-PL" dirty="0"/>
              <a:t> network </a:t>
            </a:r>
            <a:r>
              <a:rPr lang="pl-PL" dirty="0" err="1"/>
              <a:t>would</a:t>
            </a:r>
            <a:r>
              <a:rPr lang="pl-PL" dirty="0"/>
              <a:t> be </a:t>
            </a:r>
            <a:r>
              <a:rPr lang="pl-PL" dirty="0" err="1"/>
              <a:t>tested</a:t>
            </a:r>
            <a:r>
              <a:rPr lang="pl-PL" dirty="0"/>
              <a:t> by </a:t>
            </a:r>
            <a:r>
              <a:rPr lang="pl-PL" dirty="0" err="1"/>
              <a:t>generating</a:t>
            </a:r>
            <a:r>
              <a:rPr lang="pl-PL" dirty="0"/>
              <a:t> </a:t>
            </a:r>
            <a:r>
              <a:rPr lang="pl-PL" dirty="0" err="1"/>
              <a:t>black</a:t>
            </a:r>
            <a:r>
              <a:rPr lang="pl-PL" dirty="0"/>
              <a:t> and </a:t>
            </a:r>
            <a:r>
              <a:rPr lang="pl-PL" dirty="0" err="1"/>
              <a:t>white</a:t>
            </a:r>
            <a:r>
              <a:rPr lang="pl-PL" dirty="0"/>
              <a:t> </a:t>
            </a:r>
            <a:r>
              <a:rPr lang="pl-PL" dirty="0" err="1"/>
              <a:t>png</a:t>
            </a:r>
            <a:r>
              <a:rPr lang="pl-PL" dirty="0"/>
              <a:t> in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position</a:t>
            </a:r>
            <a:r>
              <a:rPr lang="pl-PL" dirty="0"/>
              <a:t> of </a:t>
            </a:r>
            <a:r>
              <a:rPr lang="pl-PL" dirty="0" err="1"/>
              <a:t>pixel</a:t>
            </a:r>
            <a:r>
              <a:rPr lang="pl-PL" dirty="0"/>
              <a:t> </a:t>
            </a:r>
            <a:r>
              <a:rPr lang="pl-PL" dirty="0" err="1"/>
              <a:t>corresponds</a:t>
            </a:r>
            <a:r>
              <a:rPr lang="pl-PL" dirty="0"/>
              <a:t> to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input</a:t>
            </a:r>
            <a:r>
              <a:rPr lang="pl-PL" dirty="0"/>
              <a:t> and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satturation</a:t>
            </a:r>
            <a:r>
              <a:rPr lang="pl-PL" dirty="0"/>
              <a:t> to </a:t>
            </a:r>
            <a:r>
              <a:rPr lang="en-US" dirty="0"/>
              <a:t>acquired</a:t>
            </a:r>
            <a:r>
              <a:rPr lang="pl-PL" dirty="0"/>
              <a:t> by network.</a:t>
            </a:r>
          </a:p>
        </p:txBody>
      </p:sp>
    </p:spTree>
    <p:extLst>
      <p:ext uri="{BB962C8B-B14F-4D97-AF65-F5344CB8AC3E}">
        <p14:creationId xmlns:p14="http://schemas.microsoft.com/office/powerpoint/2010/main" val="4441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70066-BAF9-40C7-BF80-7497511A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32" y="327514"/>
            <a:ext cx="9905998" cy="739285"/>
          </a:xfrm>
        </p:spPr>
        <p:txBody>
          <a:bodyPr/>
          <a:lstStyle/>
          <a:p>
            <a:pPr algn="ctr"/>
            <a:r>
              <a:rPr lang="pl-PL" dirty="0"/>
              <a:t>SOLUTION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CC98B1-B806-4206-8640-1CAB2E3D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75" y="1066799"/>
            <a:ext cx="6077428" cy="3541714"/>
          </a:xfrm>
        </p:spPr>
        <p:txBody>
          <a:bodyPr/>
          <a:lstStyle/>
          <a:p>
            <a:r>
              <a:rPr lang="pl-PL" dirty="0" err="1"/>
              <a:t>Constants</a:t>
            </a:r>
            <a:r>
              <a:rPr lang="pl-PL" dirty="0"/>
              <a:t> </a:t>
            </a:r>
            <a:r>
              <a:rPr lang="en-US" dirty="0"/>
              <a:t>used</a:t>
            </a:r>
            <a:r>
              <a:rPr lang="pl-PL" dirty="0"/>
              <a:t> for the </a:t>
            </a:r>
            <a:r>
              <a:rPr lang="pl-PL" dirty="0" err="1"/>
              <a:t>solutions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created</a:t>
            </a:r>
            <a:endParaRPr lang="pl-PL" dirty="0"/>
          </a:p>
          <a:p>
            <a:pPr lvl="1"/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constant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pretty</a:t>
            </a:r>
            <a:r>
              <a:rPr lang="pl-PL" dirty="0"/>
              <a:t> </a:t>
            </a:r>
            <a:r>
              <a:rPr lang="pl-PL" dirty="0" err="1"/>
              <a:t>self-explainatory</a:t>
            </a:r>
            <a:r>
              <a:rPr lang="pl-PL" dirty="0"/>
              <a:t>.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set </a:t>
            </a:r>
            <a:r>
              <a:rPr lang="pl-PL" dirty="0" err="1"/>
              <a:t>acording</a:t>
            </a:r>
            <a:r>
              <a:rPr lang="pl-PL" dirty="0"/>
              <a:t> to the </a:t>
            </a:r>
            <a:r>
              <a:rPr lang="pl-PL" dirty="0" err="1"/>
              <a:t>exercise</a:t>
            </a:r>
            <a:r>
              <a:rPr lang="pl-PL" dirty="0"/>
              <a:t> </a:t>
            </a:r>
            <a:r>
              <a:rPr lang="pl-PL" dirty="0" err="1"/>
              <a:t>premise</a:t>
            </a:r>
            <a:r>
              <a:rPr lang="pl-PL" dirty="0"/>
              <a:t>. For the </a:t>
            </a:r>
            <a:r>
              <a:rPr lang="pl-PL" dirty="0" err="1"/>
              <a:t>comment</a:t>
            </a:r>
            <a:r>
              <a:rPr lang="pl-PL" dirty="0"/>
              <a:t> </a:t>
            </a:r>
            <a:r>
              <a:rPr lang="pl-PL" dirty="0" err="1"/>
              <a:t>deserves</a:t>
            </a:r>
            <a:r>
              <a:rPr lang="pl-PL" dirty="0"/>
              <a:t> MAXNUMTURNS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later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for </a:t>
            </a:r>
            <a:r>
              <a:rPr lang="pl-PL" dirty="0" err="1"/>
              <a:t>scaling</a:t>
            </a:r>
            <a:r>
              <a:rPr lang="pl-PL" dirty="0"/>
              <a:t> the </a:t>
            </a:r>
            <a:r>
              <a:rPr lang="pl-PL" dirty="0" err="1"/>
              <a:t>output</a:t>
            </a:r>
            <a:r>
              <a:rPr lang="pl-PL" dirty="0"/>
              <a:t> of learning data to [0, 1] </a:t>
            </a:r>
            <a:r>
              <a:rPr lang="pl-PL" dirty="0" err="1"/>
              <a:t>range</a:t>
            </a:r>
            <a:r>
              <a:rPr lang="pl-PL" dirty="0"/>
              <a:t>. I </a:t>
            </a:r>
            <a:r>
              <a:rPr lang="pl-PL" dirty="0" err="1"/>
              <a:t>acuired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calue</a:t>
            </a:r>
            <a:r>
              <a:rPr lang="pl-PL" dirty="0"/>
              <a:t> by </a:t>
            </a:r>
            <a:r>
              <a:rPr lang="pl-PL" dirty="0" err="1"/>
              <a:t>running</a:t>
            </a:r>
            <a:r>
              <a:rPr lang="pl-PL" dirty="0"/>
              <a:t> </a:t>
            </a:r>
            <a:r>
              <a:rPr lang="pl-PL" dirty="0" err="1"/>
              <a:t>simulation</a:t>
            </a:r>
            <a:r>
              <a:rPr lang="pl-PL" dirty="0"/>
              <a:t> </a:t>
            </a:r>
            <a:r>
              <a:rPr lang="pl-PL" dirty="0" err="1"/>
              <a:t>several</a:t>
            </a:r>
            <a:r>
              <a:rPr lang="pl-PL" dirty="0"/>
              <a:t> </a:t>
            </a:r>
            <a:r>
              <a:rPr lang="pl-PL" dirty="0" err="1"/>
              <a:t>times</a:t>
            </a:r>
            <a:r>
              <a:rPr lang="pl-PL" dirty="0"/>
              <a:t>. I </a:t>
            </a:r>
            <a:r>
              <a:rPr lang="pl-PL" dirty="0" err="1"/>
              <a:t>noticed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</a:t>
            </a:r>
            <a:r>
              <a:rPr lang="pl-PL" dirty="0" err="1"/>
              <a:t>longest</a:t>
            </a:r>
            <a:r>
              <a:rPr lang="pl-PL" dirty="0"/>
              <a:t> </a:t>
            </a:r>
            <a:r>
              <a:rPr lang="pl-PL" dirty="0" err="1"/>
              <a:t>batteles</a:t>
            </a:r>
            <a:r>
              <a:rPr lang="pl-PL" dirty="0"/>
              <a:t> </a:t>
            </a:r>
            <a:r>
              <a:rPr lang="pl-PL" dirty="0" err="1"/>
              <a:t>never</a:t>
            </a:r>
            <a:r>
              <a:rPr lang="pl-PL" dirty="0"/>
              <a:t> </a:t>
            </a:r>
            <a:r>
              <a:rPr lang="pl-PL" dirty="0" err="1"/>
              <a:t>exceede</a:t>
            </a:r>
            <a:r>
              <a:rPr lang="pl-PL" dirty="0"/>
              <a:t> 9019 </a:t>
            </a:r>
            <a:r>
              <a:rPr lang="pl-PL" dirty="0" err="1"/>
              <a:t>turns</a:t>
            </a:r>
            <a:r>
              <a:rPr lang="pl-PL" dirty="0"/>
              <a:t>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just</a:t>
            </a:r>
            <a:r>
              <a:rPr lang="pl-PL" dirty="0"/>
              <a:t> to be </a:t>
            </a:r>
            <a:r>
              <a:rPr lang="pl-PL" dirty="0" err="1"/>
              <a:t>safe</a:t>
            </a:r>
            <a:r>
              <a:rPr lang="pl-PL" dirty="0"/>
              <a:t> I set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to 10000.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2895791-778F-42E2-AD8E-06E21E8A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062" y="1243795"/>
            <a:ext cx="4751669" cy="248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1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CC98B1-B806-4206-8640-1CAB2E3D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44" y="614121"/>
            <a:ext cx="6077428" cy="6103920"/>
          </a:xfrm>
        </p:spPr>
        <p:txBody>
          <a:bodyPr>
            <a:normAutofit/>
          </a:bodyPr>
          <a:lstStyle/>
          <a:p>
            <a:r>
              <a:rPr lang="pl-PL" dirty="0"/>
              <a:t>Input and </a:t>
            </a:r>
            <a:r>
              <a:rPr lang="pl-PL" dirty="0" err="1"/>
              <a:t>output</a:t>
            </a:r>
            <a:r>
              <a:rPr lang="pl-PL" dirty="0"/>
              <a:t> </a:t>
            </a:r>
            <a:r>
              <a:rPr lang="pl-PL" dirty="0" err="1"/>
              <a:t>arrays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initialzed</a:t>
            </a:r>
            <a:endParaRPr lang="pl-PL" dirty="0"/>
          </a:p>
          <a:p>
            <a:r>
              <a:rPr lang="pl-PL" dirty="0" err="1"/>
              <a:t>RobocodeEngine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initialized</a:t>
            </a:r>
            <a:r>
              <a:rPr lang="pl-PL" dirty="0"/>
              <a:t>.</a:t>
            </a:r>
          </a:p>
          <a:p>
            <a:r>
              <a:rPr lang="pl-PL" dirty="0" err="1"/>
              <a:t>Main</a:t>
            </a:r>
            <a:r>
              <a:rPr lang="pl-PL" dirty="0"/>
              <a:t> for </a:t>
            </a:r>
            <a:r>
              <a:rPr lang="pl-PL" dirty="0" err="1"/>
              <a:t>loop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started</a:t>
            </a:r>
            <a:endParaRPr lang="pl-PL" dirty="0"/>
          </a:p>
          <a:p>
            <a:r>
              <a:rPr lang="en-US" dirty="0" err="1"/>
              <a:t>BattlefieldSize</a:t>
            </a:r>
            <a:r>
              <a:rPr lang="pl-PL" dirty="0"/>
              <a:t> and </a:t>
            </a:r>
            <a:r>
              <a:rPr lang="en-US" dirty="0" err="1"/>
              <a:t>GunCoolingRate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randomly</a:t>
            </a:r>
            <a:r>
              <a:rPr lang="pl-PL" dirty="0"/>
              <a:t> </a:t>
            </a:r>
            <a:r>
              <a:rPr lang="pl-PL" dirty="0" err="1"/>
              <a:t>choosen</a:t>
            </a:r>
            <a:r>
              <a:rPr lang="pl-PL" dirty="0"/>
              <a:t> from </a:t>
            </a:r>
            <a:r>
              <a:rPr lang="pl-PL" dirty="0" err="1"/>
              <a:t>legal</a:t>
            </a:r>
            <a:r>
              <a:rPr lang="pl-PL" dirty="0"/>
              <a:t> </a:t>
            </a:r>
            <a:r>
              <a:rPr lang="pl-PL" dirty="0" err="1"/>
              <a:t>ranges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8" name="Obraz 7" descr="Obraz zawierający stół, pomarańczowy, siedzi, trzymający&#10;&#10;Opis wygenerowany automatycznie">
            <a:extLst>
              <a:ext uri="{FF2B5EF4-FFF2-40B4-BE49-F238E27FC236}">
                <a16:creationId xmlns:a16="http://schemas.microsoft.com/office/drawing/2014/main" id="{61F32B6D-C56F-4B7C-9894-39B01FC6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48" y="773822"/>
            <a:ext cx="5618054" cy="840374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AAC687D9-8F51-4132-8489-57D015E07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40" y="3737861"/>
            <a:ext cx="10859385" cy="93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7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CC98B1-B806-4206-8640-1CAB2E3D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43" y="614121"/>
            <a:ext cx="6982497" cy="6103920"/>
          </a:xfrm>
        </p:spPr>
        <p:txBody>
          <a:bodyPr>
            <a:normAutofit/>
          </a:bodyPr>
          <a:lstStyle/>
          <a:p>
            <a:r>
              <a:rPr lang="pl-PL" dirty="0" err="1"/>
              <a:t>Robots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created</a:t>
            </a:r>
            <a:endParaRPr lang="pl-PL" dirty="0"/>
          </a:p>
          <a:p>
            <a:pPr lvl="1"/>
            <a:r>
              <a:rPr lang="pl-PL" dirty="0" err="1"/>
              <a:t>robots</a:t>
            </a:r>
            <a:r>
              <a:rPr lang="pl-PL" dirty="0"/>
              <a:t> </a:t>
            </a:r>
            <a:r>
              <a:rPr lang="pl-PL" dirty="0" err="1"/>
              <a:t>arrays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initialized</a:t>
            </a:r>
            <a:endParaRPr lang="pl-PL" dirty="0"/>
          </a:p>
          <a:p>
            <a:pPr lvl="1"/>
            <a:r>
              <a:rPr lang="pl-PL" dirty="0"/>
              <a:t>I </a:t>
            </a:r>
            <a:r>
              <a:rPr lang="pl-PL" dirty="0" err="1"/>
              <a:t>decided</a:t>
            </a:r>
            <a:r>
              <a:rPr lang="pl-PL" dirty="0"/>
              <a:t> to </a:t>
            </a:r>
            <a:r>
              <a:rPr lang="pl-PL" dirty="0" err="1"/>
              <a:t>divide</a:t>
            </a:r>
            <a:r>
              <a:rPr lang="pl-PL" dirty="0"/>
              <a:t> the </a:t>
            </a:r>
            <a:r>
              <a:rPr lang="pl-PL" dirty="0" err="1"/>
              <a:t>board</a:t>
            </a:r>
            <a:r>
              <a:rPr lang="pl-PL" dirty="0"/>
              <a:t> to </a:t>
            </a:r>
            <a:r>
              <a:rPr lang="pl-PL" dirty="0" err="1"/>
              <a:t>squares</a:t>
            </a:r>
            <a:r>
              <a:rPr lang="pl-PL" dirty="0"/>
              <a:t> (</a:t>
            </a:r>
            <a:r>
              <a:rPr lang="pl-PL" dirty="0" err="1"/>
              <a:t>each</a:t>
            </a:r>
            <a:r>
              <a:rPr lang="pl-PL" dirty="0"/>
              <a:t> of </a:t>
            </a:r>
            <a:r>
              <a:rPr lang="pl-PL" dirty="0" err="1"/>
              <a:t>size</a:t>
            </a:r>
            <a:r>
              <a:rPr lang="pl-PL" dirty="0"/>
              <a:t> of 64 </a:t>
            </a:r>
            <a:r>
              <a:rPr lang="pl-PL" dirty="0" err="1"/>
              <a:t>pixels</a:t>
            </a:r>
            <a:r>
              <a:rPr lang="pl-PL" dirty="0"/>
              <a:t>, </a:t>
            </a:r>
            <a:r>
              <a:rPr lang="pl-PL" dirty="0" err="1"/>
              <a:t>potentially</a:t>
            </a:r>
            <a:r>
              <a:rPr lang="pl-PL" dirty="0"/>
              <a:t> </a:t>
            </a:r>
            <a:r>
              <a:rPr lang="pl-PL" dirty="0" err="1"/>
              <a:t>containing</a:t>
            </a:r>
            <a:r>
              <a:rPr lang="pl-PL" dirty="0"/>
              <a:t> one robot)</a:t>
            </a:r>
          </a:p>
          <a:p>
            <a:pPr lvl="1"/>
            <a:r>
              <a:rPr lang="pl-PL" dirty="0"/>
              <a:t>For </a:t>
            </a:r>
            <a:r>
              <a:rPr lang="pl-PL" dirty="0" err="1"/>
              <a:t>consistancy</a:t>
            </a:r>
            <a:r>
              <a:rPr lang="pl-PL" dirty="0"/>
              <a:t> I </a:t>
            </a:r>
            <a:r>
              <a:rPr lang="pl-PL" dirty="0" err="1"/>
              <a:t>decided</a:t>
            </a:r>
            <a:r>
              <a:rPr lang="pl-PL" dirty="0"/>
              <a:t> to </a:t>
            </a:r>
            <a:r>
              <a:rPr lang="pl-PL" dirty="0" err="1"/>
              <a:t>always</a:t>
            </a:r>
            <a:r>
              <a:rPr lang="pl-PL" dirty="0"/>
              <a:t> place </a:t>
            </a:r>
            <a:r>
              <a:rPr lang="pl-PL" dirty="0" err="1"/>
              <a:t>TrackFire</a:t>
            </a:r>
            <a:r>
              <a:rPr lang="pl-PL" dirty="0"/>
              <a:t> in the </a:t>
            </a:r>
            <a:r>
              <a:rPr lang="pl-PL" dirty="0" err="1"/>
              <a:t>right</a:t>
            </a:r>
            <a:r>
              <a:rPr lang="pl-PL" dirty="0"/>
              <a:t> </a:t>
            </a:r>
            <a:r>
              <a:rPr lang="pl-PL" dirty="0" err="1"/>
              <a:t>upper</a:t>
            </a:r>
            <a:r>
              <a:rPr lang="pl-PL" dirty="0"/>
              <a:t> </a:t>
            </a:r>
            <a:r>
              <a:rPr lang="pl-PL" dirty="0" err="1"/>
              <a:t>corner</a:t>
            </a:r>
            <a:r>
              <a:rPr lang="pl-PL" dirty="0"/>
              <a:t> and </a:t>
            </a:r>
            <a:r>
              <a:rPr lang="pl-PL" dirty="0" err="1"/>
              <a:t>SittingDuck</a:t>
            </a:r>
            <a:r>
              <a:rPr lang="pl-PL" dirty="0"/>
              <a:t> </a:t>
            </a:r>
            <a:r>
              <a:rPr lang="pl-PL" dirty="0" err="1"/>
              <a:t>robots</a:t>
            </a:r>
            <a:r>
              <a:rPr lang="pl-PL" dirty="0"/>
              <a:t> in a </a:t>
            </a:r>
            <a:r>
              <a:rPr lang="pl-PL" dirty="0" err="1"/>
              <a:t>grid</a:t>
            </a:r>
            <a:r>
              <a:rPr lang="pl-PL" dirty="0"/>
              <a:t> in </a:t>
            </a:r>
            <a:r>
              <a:rPr lang="pl-PL" dirty="0" err="1"/>
              <a:t>left</a:t>
            </a:r>
            <a:r>
              <a:rPr lang="pl-PL" dirty="0"/>
              <a:t> </a:t>
            </a:r>
            <a:r>
              <a:rPr lang="pl-PL" dirty="0" err="1"/>
              <a:t>bottom</a:t>
            </a:r>
            <a:r>
              <a:rPr lang="pl-PL" dirty="0"/>
              <a:t> </a:t>
            </a:r>
            <a:r>
              <a:rPr lang="pl-PL" dirty="0" err="1"/>
              <a:t>corner</a:t>
            </a:r>
            <a:endParaRPr lang="pl-PL" dirty="0"/>
          </a:p>
          <a:p>
            <a:pPr lvl="1"/>
            <a:r>
              <a:rPr lang="pl-PL" dirty="0" err="1"/>
              <a:t>SittingDuck</a:t>
            </a:r>
            <a:r>
              <a:rPr lang="pl-PL" dirty="0"/>
              <a:t> </a:t>
            </a:r>
            <a:r>
              <a:rPr lang="pl-PL" dirty="0" err="1"/>
              <a:t>robots</a:t>
            </a:r>
            <a:r>
              <a:rPr lang="pl-PL" dirty="0"/>
              <a:t> and </a:t>
            </a:r>
            <a:r>
              <a:rPr lang="pl-PL" dirty="0" err="1"/>
              <a:t>TrackFire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created</a:t>
            </a:r>
            <a:r>
              <a:rPr lang="pl-PL" dirty="0"/>
              <a:t> and </a:t>
            </a:r>
            <a:r>
              <a:rPr lang="pl-PL" dirty="0" err="1"/>
              <a:t>placed</a:t>
            </a:r>
            <a:r>
              <a:rPr lang="pl-PL" dirty="0"/>
              <a:t> on the </a:t>
            </a:r>
            <a:r>
              <a:rPr lang="pl-PL" dirty="0" err="1"/>
              <a:t>board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 descr="Obraz zawierający ptak&#10;&#10;Opis wygenerowany automatycznie">
            <a:extLst>
              <a:ext uri="{FF2B5EF4-FFF2-40B4-BE49-F238E27FC236}">
                <a16:creationId xmlns:a16="http://schemas.microsoft.com/office/drawing/2014/main" id="{44DA2E51-6D90-4538-82FF-6F2050A1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32" y="714510"/>
            <a:ext cx="7230484" cy="838317"/>
          </a:xfrm>
          <a:prstGeom prst="rect">
            <a:avLst/>
          </a:prstGeom>
        </p:spPr>
      </p:pic>
      <p:pic>
        <p:nvPicPr>
          <p:cNvPr id="9" name="Obraz 8" descr="Obraz zawierający sprzęt elektroniczny, duży, komputer, mężczyzna&#10;&#10;Opis wygenerowany automatycznie">
            <a:extLst>
              <a:ext uri="{FF2B5EF4-FFF2-40B4-BE49-F238E27FC236}">
                <a16:creationId xmlns:a16="http://schemas.microsoft.com/office/drawing/2014/main" id="{E19B3B0F-30EC-45F8-BD74-EF0154725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6" r="12678"/>
          <a:stretch/>
        </p:blipFill>
        <p:spPr>
          <a:xfrm>
            <a:off x="7875038" y="1849536"/>
            <a:ext cx="3424334" cy="3412930"/>
          </a:xfrm>
          <a:prstGeom prst="rect">
            <a:avLst/>
          </a:prstGeom>
        </p:spPr>
      </p:pic>
      <p:pic>
        <p:nvPicPr>
          <p:cNvPr id="12" name="Obraz 11" descr="Obraz zawierający ptak, kwiat&#10;&#10;Opis wygenerowany automatycznie">
            <a:extLst>
              <a:ext uri="{FF2B5EF4-FFF2-40B4-BE49-F238E27FC236}">
                <a16:creationId xmlns:a16="http://schemas.microsoft.com/office/drawing/2014/main" id="{F05864AB-E57A-492A-A0A4-2086C898F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383" y="4345502"/>
            <a:ext cx="5889615" cy="21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4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CC98B1-B806-4206-8640-1CAB2E3D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43" y="614121"/>
            <a:ext cx="6329355" cy="6103920"/>
          </a:xfrm>
        </p:spPr>
        <p:txBody>
          <a:bodyPr>
            <a:normAutofit/>
          </a:bodyPr>
          <a:lstStyle/>
          <a:p>
            <a:r>
              <a:rPr lang="pl-PL" dirty="0"/>
              <a:t>Battle </a:t>
            </a:r>
            <a:r>
              <a:rPr lang="pl-PL" dirty="0" err="1"/>
              <a:t>is</a:t>
            </a:r>
            <a:r>
              <a:rPr lang="pl-PL" dirty="0"/>
              <a:t> run </a:t>
            </a:r>
          </a:p>
          <a:p>
            <a:pPr lvl="1"/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battle</a:t>
            </a:r>
            <a:r>
              <a:rPr lang="pl-PL" dirty="0"/>
              <a:t> </a:t>
            </a:r>
            <a:r>
              <a:rPr lang="pl-PL" dirty="0" err="1"/>
              <a:t>ends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en-US" dirty="0" err="1"/>
              <a:t>onRoundEnded</a:t>
            </a:r>
            <a:r>
              <a:rPr lang="pl-PL" dirty="0"/>
              <a:t> event </a:t>
            </a:r>
            <a:r>
              <a:rPr lang="pl-PL" dirty="0" err="1"/>
              <a:t>listener</a:t>
            </a:r>
            <a:r>
              <a:rPr lang="pl-PL" dirty="0"/>
              <a:t> </a:t>
            </a:r>
            <a:r>
              <a:rPr lang="pl-PL" dirty="0" err="1"/>
              <a:t>called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saves</a:t>
            </a:r>
            <a:r>
              <a:rPr lang="pl-PL" dirty="0"/>
              <a:t> numer of </a:t>
            </a:r>
            <a:r>
              <a:rPr lang="pl-PL" dirty="0" err="1"/>
              <a:t>turns</a:t>
            </a:r>
            <a:r>
              <a:rPr lang="pl-PL" dirty="0"/>
              <a:t> in the </a:t>
            </a:r>
            <a:r>
              <a:rPr lang="pl-PL" dirty="0" err="1"/>
              <a:t>battle</a:t>
            </a:r>
            <a:r>
              <a:rPr lang="pl-PL" dirty="0"/>
              <a:t> to the </a:t>
            </a:r>
            <a:r>
              <a:rPr lang="pl-PL" dirty="0" err="1"/>
              <a:t>NumTurns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to the </a:t>
            </a:r>
            <a:r>
              <a:rPr lang="pl-PL" dirty="0" err="1"/>
              <a:t>coresponding</a:t>
            </a:r>
            <a:r>
              <a:rPr lang="pl-PL" dirty="0"/>
              <a:t> </a:t>
            </a:r>
            <a:r>
              <a:rPr lang="pl-PL" dirty="0" err="1"/>
              <a:t>battle</a:t>
            </a:r>
            <a:r>
              <a:rPr lang="pl-PL" dirty="0"/>
              <a:t> index.</a:t>
            </a:r>
          </a:p>
          <a:p>
            <a:r>
              <a:rPr lang="pl-PL" dirty="0"/>
              <a:t>Input and </a:t>
            </a:r>
            <a:r>
              <a:rPr lang="pl-PL" dirty="0" err="1"/>
              <a:t>output</a:t>
            </a:r>
            <a:r>
              <a:rPr lang="pl-PL" dirty="0"/>
              <a:t> </a:t>
            </a:r>
            <a:r>
              <a:rPr lang="pl-PL" dirty="0" err="1"/>
              <a:t>arrays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created</a:t>
            </a:r>
            <a:r>
              <a:rPr lang="pl-PL" dirty="0"/>
              <a:t> and </a:t>
            </a:r>
            <a:r>
              <a:rPr lang="pl-PL" dirty="0" err="1"/>
              <a:t>filled</a:t>
            </a:r>
            <a:r>
              <a:rPr lang="pl-PL" dirty="0"/>
              <a:t> with </a:t>
            </a:r>
            <a:r>
              <a:rPr lang="pl-PL" dirty="0" err="1"/>
              <a:t>values</a:t>
            </a:r>
            <a:r>
              <a:rPr lang="pl-PL" dirty="0"/>
              <a:t> </a:t>
            </a:r>
            <a:r>
              <a:rPr lang="pl-PL" dirty="0" err="1"/>
              <a:t>scalled</a:t>
            </a:r>
            <a:r>
              <a:rPr lang="pl-PL" dirty="0"/>
              <a:t> to [0, 1] </a:t>
            </a:r>
            <a:r>
              <a:rPr lang="pl-PL" dirty="0" err="1"/>
              <a:t>range</a:t>
            </a:r>
            <a:r>
              <a:rPr lang="pl-PL" dirty="0"/>
              <a:t>.</a:t>
            </a:r>
          </a:p>
          <a:p>
            <a:r>
              <a:rPr lang="pl-PL" dirty="0" err="1"/>
              <a:t>Neural</a:t>
            </a:r>
            <a:r>
              <a:rPr lang="pl-PL" dirty="0"/>
              <a:t> network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generated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 descr="Obraz zawierający ptak&#10;&#10;Opis wygenerowany automatycznie">
            <a:extLst>
              <a:ext uri="{FF2B5EF4-FFF2-40B4-BE49-F238E27FC236}">
                <a16:creationId xmlns:a16="http://schemas.microsoft.com/office/drawing/2014/main" id="{BC909EDE-2F3A-4962-86EB-F5C6B5D5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070" y="918677"/>
            <a:ext cx="4667901" cy="1400370"/>
          </a:xfrm>
          <a:prstGeom prst="rect">
            <a:avLst/>
          </a:prstGeom>
        </p:spPr>
      </p:pic>
      <p:pic>
        <p:nvPicPr>
          <p:cNvPr id="7" name="Obraz 6" descr="Obraz zawierający wewnątrz, stół&#10;&#10;Opis wygenerowany automatycznie">
            <a:extLst>
              <a:ext uri="{FF2B5EF4-FFF2-40B4-BE49-F238E27FC236}">
                <a16:creationId xmlns:a16="http://schemas.microsoft.com/office/drawing/2014/main" id="{C8767366-0F81-43B2-A6B9-3D01D7C83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044" y="2416140"/>
            <a:ext cx="5029902" cy="1409897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EA0675A-1C79-4CFB-BFB7-053EB371C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43" y="4035234"/>
            <a:ext cx="5785836" cy="220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9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CC98B1-B806-4206-8640-1CAB2E3D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43" y="614121"/>
            <a:ext cx="6329355" cy="6103920"/>
          </a:xfrm>
        </p:spPr>
        <p:txBody>
          <a:bodyPr>
            <a:normAutofit/>
          </a:bodyPr>
          <a:lstStyle/>
          <a:p>
            <a:r>
              <a:rPr lang="pl-PL" dirty="0"/>
              <a:t>Network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trained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 descr="Obraz zawierający zrzut ekranu, ptak&#10;&#10;Opis wygenerowany automatycznie">
            <a:extLst>
              <a:ext uri="{FF2B5EF4-FFF2-40B4-BE49-F238E27FC236}">
                <a16:creationId xmlns:a16="http://schemas.microsoft.com/office/drawing/2014/main" id="{B84406FF-20C4-4737-973B-CA15B333A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3" y="1320153"/>
            <a:ext cx="10141605" cy="32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49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45AAC2-3D9B-47D1-B22C-F3D1B3D4DE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5D4F14-B0CC-4BD5-A6F5-6EB7AE97A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E9F5BB-97DB-4160-B47A-8FCEBC4F46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Projekt nowoczesnego obwodu</Template>
  <TotalTime>0</TotalTime>
  <Words>706</Words>
  <Application>Microsoft Office PowerPoint</Application>
  <PresentationFormat>Panoramiczny</PresentationFormat>
  <Paragraphs>57</Paragraphs>
  <Slides>15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Obwód</vt:lpstr>
      <vt:lpstr>NEURAL NETWORKS</vt:lpstr>
      <vt:lpstr>main premise of The problem</vt:lpstr>
      <vt:lpstr>What is a neural network?</vt:lpstr>
      <vt:lpstr>Specification of the problem</vt:lpstr>
      <vt:lpstr>SOLUTION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Results</vt:lpstr>
      <vt:lpstr>Training data</vt:lpstr>
      <vt:lpstr>Screenshots of running aplication</vt:lpstr>
      <vt:lpstr>What have I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2020-06-07T10:36:14Z</dcterms:created>
  <dcterms:modified xsi:type="dcterms:W3CDTF">2020-10-22T15:56:25Z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