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3BE8-BBDF-42C4-A90A-CB262FD93123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0A21C-4174-4A04-A3AD-EA6E32111E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87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13D2-845B-44D7-9E1C-69C6454D8D61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PM | P. Bechtold | 22.05.2019     Vorgehensmodell Scrum-Modell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7528-BBE5-477B-A1F7-30CBA3553474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PM | P. Bechtold | 22.05.2019     Vorgehensmodell Scrum-Modell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0A5B-E8D6-4693-A594-B7ECCEA87CAB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PM | P. Bechtold | 22.05.2019     Vorgehensmodell Scrum-Modell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9BB0-C503-4ABF-8D50-303E952C6990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PM | P. Bechtold | 22.05.2019     Vorgehensmodell Scrum-Modell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07B1-AE69-4EBF-AA29-3850E013C174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PM | P. Bechtold | 22.05.2019     Vorgehensmodell Scrum-Modell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8D09-48CB-45D9-AD79-2DA5726237B2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PM | P. Bechtold | 22.05.2019     Vorgehensmodell Scrum-Modell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B368-93DA-4186-8075-755F2BED2417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PM | P. Bechtold | 22.05.2019     Vorgehensmodell Scrum-Modell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8203-F16E-4521-B4A8-6A6EBB751059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PM | P. Bechtold | 22.05.2019     Vorgehensmodell Scrum-Modell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C46E-B3F5-4C39-89FA-2BEC0442BA85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PM | P. Bechtold | 22.05.2019     Vorgehensmodell Scrum-Modell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30D9-77D2-471A-9E3B-A5A0F0CBC753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PM | P. Bechtold | 22.05.2019     Vorgehensmodell Scrum-Modell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2499-CEF4-4A3B-9414-31C4A81BC46C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PM | P. Bechtold | 22.05.2019     Vorgehensmodell Scrum-Modell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3CDC-02E9-4D29-A52E-9957CDEDF3D8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PM | P. Bechtold | 22.05.2019     Vorgehensmodell Scrum-Modell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2FE7-40B4-4BA9-83AF-09CD48E2DE13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PM | P. Bechtold | 22.05.2019     Vorgehensmodell Scrum-Modell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5F20-A591-4A32-913B-AAFBC9BB6FCF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PM | P. Bechtold | 22.05.2019     Vorgehensmodell Scrum-Modell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A1F8-A53A-454A-A458-8536E159067D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PM | P. Bechtold | 22.05.2019     Vorgehensmodell Scrum-Modell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PM | P. Bechtold | 22.05.2019     Vorgehensmodell Scrum-Modell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EA3E-D828-4D01-9D8D-D90945F91A65}" type="datetime1">
              <a:rPr lang="en-US" smtClean="0"/>
              <a:t>5/22/2019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CFE98-F1E3-4AE0-BC50-F55CAB7E61F5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PM | P. Bechtold | 22.05.2019     Vorgehensmodell Scrum-Modell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D6D0C-DA5F-4A4D-88B8-F510E7468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414" y="2605849"/>
            <a:ext cx="7766936" cy="164630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de-DE" sz="7200" dirty="0"/>
              <a:t>Vorgehensmodelle</a:t>
            </a:r>
            <a:br>
              <a:rPr lang="de-DE" sz="7200" dirty="0"/>
            </a:br>
            <a:r>
              <a:rPr lang="de-DE" sz="7200" dirty="0"/>
              <a:t>Das </a:t>
            </a:r>
            <a:r>
              <a:rPr lang="de-DE" sz="7200" dirty="0" err="1"/>
              <a:t>Scrum</a:t>
            </a:r>
            <a:r>
              <a:rPr lang="de-DE" sz="7200" dirty="0"/>
              <a:t>-Modell</a:t>
            </a:r>
          </a:p>
        </p:txBody>
      </p:sp>
    </p:spTree>
    <p:extLst>
      <p:ext uri="{BB962C8B-B14F-4D97-AF65-F5344CB8AC3E}">
        <p14:creationId xmlns:p14="http://schemas.microsoft.com/office/powerpoint/2010/main" val="238613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C5AF0-75CD-4EE5-9327-E5687F88B4D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de-DE" sz="5400" dirty="0"/>
              <a:t>Inhalt: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1CD938-E1CA-4FFA-8041-7C748A5E7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1943" y="2360644"/>
            <a:ext cx="7229356" cy="3680717"/>
          </a:xfrm>
        </p:spPr>
        <p:txBody>
          <a:bodyPr>
            <a:normAutofit/>
          </a:bodyPr>
          <a:lstStyle/>
          <a:p>
            <a:r>
              <a:rPr lang="de-DE" sz="2800" dirty="0"/>
              <a:t>Definition</a:t>
            </a:r>
          </a:p>
          <a:p>
            <a:r>
              <a:rPr lang="de-DE" sz="2800" dirty="0"/>
              <a:t>Die verschiedenen Rollen</a:t>
            </a:r>
          </a:p>
          <a:p>
            <a:r>
              <a:rPr lang="de-DE" sz="2800" dirty="0"/>
              <a:t>Die Vorgehensweise</a:t>
            </a:r>
          </a:p>
          <a:p>
            <a:r>
              <a:rPr lang="de-DE" sz="2800" dirty="0"/>
              <a:t>Quellenangabe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C61BE6-FDEF-4233-B66C-EB300738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PM | P. Bechtold | 22.05.2019     Vorgehensmodell Scrum-Modell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D531FC-A58A-4FD8-833C-89D3A9D5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6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D2535-3CCF-4EF4-9AA0-FFF5E03EA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590939"/>
            <a:ext cx="8596668" cy="1320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de-DE" sz="4800" dirty="0"/>
              <a:t>Definition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6E6FC4-2751-4318-A104-6E2A3476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648" y="1710479"/>
            <a:ext cx="5924625" cy="3437042"/>
          </a:xfrm>
        </p:spPr>
        <p:txBody>
          <a:bodyPr/>
          <a:lstStyle/>
          <a:p>
            <a:r>
              <a:rPr lang="de-DE" dirty="0" err="1"/>
              <a:t>Scrum</a:t>
            </a:r>
            <a:r>
              <a:rPr lang="de-DE" dirty="0"/>
              <a:t> (engl. für [das] Gedränge)</a:t>
            </a:r>
          </a:p>
          <a:p>
            <a:r>
              <a:rPr lang="de-DE" dirty="0"/>
              <a:t>Modell aus den 90er-Jahren </a:t>
            </a:r>
          </a:p>
          <a:p>
            <a:r>
              <a:rPr lang="de-DE" dirty="0"/>
              <a:t>Vorgehensweise für agile Softwareentwicklung</a:t>
            </a:r>
          </a:p>
          <a:p>
            <a:r>
              <a:rPr lang="de-DE" dirty="0"/>
              <a:t>Iterativ, inkrementelles Vorgehensmodell</a:t>
            </a:r>
          </a:p>
          <a:p>
            <a:r>
              <a:rPr lang="de-DE" dirty="0"/>
              <a:t>Dient der kontinuierlichen </a:t>
            </a:r>
          </a:p>
          <a:p>
            <a:pPr lvl="1"/>
            <a:r>
              <a:rPr lang="de-DE" dirty="0"/>
              <a:t>Transparenz</a:t>
            </a:r>
          </a:p>
          <a:p>
            <a:pPr lvl="1"/>
            <a:r>
              <a:rPr lang="de-DE" dirty="0"/>
              <a:t>Überprüfung</a:t>
            </a:r>
          </a:p>
          <a:p>
            <a:pPr lvl="1"/>
            <a:r>
              <a:rPr lang="de-DE" dirty="0"/>
              <a:t>Anpassung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CD328A-D78C-4D68-823D-E5A4F1F7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PM | P. Bechtold | 22.05.2019     </a:t>
            </a:r>
            <a:r>
              <a:rPr lang="en-US" dirty="0" err="1"/>
              <a:t>Vorgehensmodell</a:t>
            </a:r>
            <a:r>
              <a:rPr lang="en-US" dirty="0"/>
              <a:t> Scrum-Modell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69675D-B83C-4348-90C8-EBF5A001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936879D-2AC3-4AD1-A426-97096874506F}"/>
              </a:ext>
            </a:extLst>
          </p:cNvPr>
          <p:cNvSpPr txBox="1"/>
          <p:nvPr/>
        </p:nvSpPr>
        <p:spPr>
          <a:xfrm>
            <a:off x="265587" y="1452198"/>
            <a:ext cx="1904301" cy="323165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Inhalt: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u="sng" dirty="0">
                <a:solidFill>
                  <a:schemeClr val="tx1"/>
                </a:solidFill>
              </a:rPr>
              <a:t>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Die verschiedenen Rollen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Die Vorgehensweise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Quellenangabe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22302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A4B26-AA93-4CF0-A014-AD4E9F6A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646" y="434167"/>
            <a:ext cx="7987036" cy="1320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sz="4800" dirty="0"/>
              <a:t>Die verschiedenen Rollen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4362B5C-D21B-4DA0-B2DD-5E641AB7E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14" t="12927" b="5970"/>
          <a:stretch/>
        </p:blipFill>
        <p:spPr>
          <a:xfrm>
            <a:off x="3393162" y="1691837"/>
            <a:ext cx="5405676" cy="34743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637877-EF30-4009-BCEB-20EBD0FA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PM | P. Bechtold | 22.05.2019     Vorgehensmodell Scrum-Modell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318D72-2482-4951-8D23-03E88C02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090233D-6395-4953-AC9E-0F328BEF6D1B}"/>
              </a:ext>
            </a:extLst>
          </p:cNvPr>
          <p:cNvSpPr txBox="1"/>
          <p:nvPr/>
        </p:nvSpPr>
        <p:spPr>
          <a:xfrm>
            <a:off x="265587" y="1443840"/>
            <a:ext cx="1904301" cy="341632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Inhalt: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1"/>
                </a:solidFill>
              </a:rPr>
              <a:t>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u="sng" dirty="0">
                <a:solidFill>
                  <a:schemeClr val="tx1"/>
                </a:solidFill>
              </a:rPr>
              <a:t>Die verschiedenen Rollen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Die Vorgehensweise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Quellenangabe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54378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94FE4-4969-4D5A-A0E5-71CB9C20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5" y="311078"/>
            <a:ext cx="8596668" cy="1320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de-DE" sz="4800" dirty="0"/>
              <a:t>Die Vorgehensweise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A89B3AB-6D79-473E-B093-86056D037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655" y="1654828"/>
            <a:ext cx="7096687" cy="35483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3BA819-B079-4DB9-BBED-B3C3FA17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PM | P. Bechtold | 22.05.2019     </a:t>
            </a:r>
            <a:r>
              <a:rPr lang="en-US" dirty="0" err="1"/>
              <a:t>Vorgehensmodell</a:t>
            </a:r>
            <a:r>
              <a:rPr lang="en-US" dirty="0"/>
              <a:t> Scrum-Modell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D885BC-AAC0-4018-A12E-BDF2D4B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495E734-2B91-41DD-8A65-E13DDADA5928}"/>
              </a:ext>
            </a:extLst>
          </p:cNvPr>
          <p:cNvSpPr txBox="1"/>
          <p:nvPr/>
        </p:nvSpPr>
        <p:spPr>
          <a:xfrm>
            <a:off x="260295" y="1417520"/>
            <a:ext cx="1904301" cy="323165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Inhalt: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1"/>
                </a:solidFill>
              </a:rPr>
              <a:t>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1"/>
                </a:solidFill>
              </a:rPr>
              <a:t>Die verschiedenen Rollen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u="sng" dirty="0">
                <a:solidFill>
                  <a:schemeClr val="tx1"/>
                </a:solidFill>
              </a:rPr>
              <a:t>Die Vorgehensweise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Quellenangabe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92955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4CBDB-FE92-40F2-9AAC-B979DA7B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248" y="600270"/>
            <a:ext cx="7819085" cy="1320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de-DE" sz="4800" dirty="0"/>
              <a:t>Quellenangabe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323548-2F32-4D8A-99FE-C0BE4F0D8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6384" y="2055377"/>
            <a:ext cx="5334279" cy="2507291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Projektmanagment</a:t>
            </a:r>
            <a:r>
              <a:rPr lang="de-DE" dirty="0"/>
              <a:t> für IT-Projekte – Bildungsverlag EINS </a:t>
            </a:r>
            <a:r>
              <a:rPr lang="de-DE" dirty="0" err="1"/>
              <a:t>westermann</a:t>
            </a:r>
            <a:r>
              <a:rPr lang="de-DE" dirty="0"/>
              <a:t> / </a:t>
            </a:r>
            <a:r>
              <a:rPr lang="de-DE" dirty="0" err="1"/>
              <a:t>Beiderwieden</a:t>
            </a:r>
            <a:r>
              <a:rPr lang="de-DE" dirty="0"/>
              <a:t>, </a:t>
            </a:r>
            <a:r>
              <a:rPr lang="de-DE" dirty="0" err="1"/>
              <a:t>Pürling</a:t>
            </a:r>
            <a:endParaRPr lang="de-DE" dirty="0"/>
          </a:p>
          <a:p>
            <a:r>
              <a:rPr lang="de-DE" dirty="0">
                <a:solidFill>
                  <a:schemeClr val="tx1"/>
                </a:solidFill>
              </a:rPr>
              <a:t>https://de.wikipedia.org/wiki/Scrum</a:t>
            </a: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Bilderquelle:</a:t>
            </a:r>
          </a:p>
          <a:p>
            <a:r>
              <a:rPr lang="de-DE" dirty="0">
                <a:solidFill>
                  <a:schemeClr val="tx1"/>
                </a:solidFill>
              </a:rPr>
              <a:t>http://winf-wiki.fhslabs.ch/index.php?title=Datei:Rollen.png</a:t>
            </a: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B56354-20E2-4CB9-BE17-44D0ED55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PM | P. Bechtold | 22.05.2019     </a:t>
            </a:r>
            <a:r>
              <a:rPr lang="en-US" dirty="0" err="1"/>
              <a:t>Vorgehensmodell</a:t>
            </a:r>
            <a:r>
              <a:rPr lang="en-US" dirty="0"/>
              <a:t> Scrum-Modell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0801EB-4A82-41F6-B34C-C7809579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44D1B1-776B-4CEF-A286-46F5F323EF8C}"/>
              </a:ext>
            </a:extLst>
          </p:cNvPr>
          <p:cNvSpPr txBox="1"/>
          <p:nvPr/>
        </p:nvSpPr>
        <p:spPr>
          <a:xfrm>
            <a:off x="260295" y="1417520"/>
            <a:ext cx="1904301" cy="323165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Inhalt: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1"/>
                </a:solidFill>
              </a:rPr>
              <a:t>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1"/>
                </a:solidFill>
              </a:rPr>
              <a:t>Die verschiedenen Rollen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1"/>
                </a:solidFill>
              </a:rPr>
              <a:t>Die Vorgehensweise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u="sng" dirty="0">
                <a:solidFill>
                  <a:schemeClr val="tx1"/>
                </a:solidFill>
              </a:rPr>
              <a:t>Quellenangabe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9639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1E351A-D268-4EA9-A8D3-F351752B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470021"/>
            <a:ext cx="8596668" cy="1320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de-DE" sz="6000" b="1" dirty="0"/>
              <a:t>Das war`s auch schon!</a:t>
            </a:r>
            <a:br>
              <a:rPr lang="de-DE" sz="6000" b="1" dirty="0"/>
            </a:br>
            <a:r>
              <a:rPr lang="de-DE" sz="6000" b="1" dirty="0"/>
              <a:t>Vielen Dank!!!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803A97-57A2-4A97-8756-54E5A6F2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PM | P. Bechtold | 22.05.2019     </a:t>
            </a:r>
            <a:r>
              <a:rPr lang="en-US" dirty="0" err="1"/>
              <a:t>Vorgehensmodell</a:t>
            </a:r>
            <a:r>
              <a:rPr lang="en-US" dirty="0"/>
              <a:t> Scrum-Modell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F2ABB3-AA7E-494D-8448-A26FF8CD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028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191</Words>
  <Application>Microsoft Office PowerPoint</Application>
  <PresentationFormat>Breitbild</PresentationFormat>
  <Paragraphs>89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Facette</vt:lpstr>
      <vt:lpstr>Vorgehensmodelle Das Scrum-Modell</vt:lpstr>
      <vt:lpstr>Inhalt:</vt:lpstr>
      <vt:lpstr>Definition</vt:lpstr>
      <vt:lpstr>Die verschiedenen Rollen</vt:lpstr>
      <vt:lpstr>Die Vorgehensweise</vt:lpstr>
      <vt:lpstr>Quellenangabe</vt:lpstr>
      <vt:lpstr>Das war`s auch schon! Vielen Dank!!!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Vorgehensmodelle Das Scrum-Modell</dc:title>
  <dc:creator>Bechtold,Patrick</dc:creator>
  <cp:lastModifiedBy>Bechtold,Patrick</cp:lastModifiedBy>
  <cp:revision>16</cp:revision>
  <dcterms:created xsi:type="dcterms:W3CDTF">2019-05-22T06:28:58Z</dcterms:created>
  <dcterms:modified xsi:type="dcterms:W3CDTF">2019-05-22T10:13:48Z</dcterms:modified>
</cp:coreProperties>
</file>