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0" r:id="rId6"/>
    <p:sldId id="276" r:id="rId7"/>
    <p:sldId id="277" r:id="rId8"/>
    <p:sldId id="270" r:id="rId9"/>
    <p:sldId id="278" r:id="rId10"/>
    <p:sldId id="279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E791C-B963-484D-991A-DC012BD7887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3CD9CE7-A225-4FA0-A583-24758756118C}">
      <dgm:prSet/>
      <dgm:spPr/>
      <dgm:t>
        <a:bodyPr/>
        <a:lstStyle/>
        <a:p>
          <a:pPr>
            <a:defRPr cap="all"/>
          </a:pPr>
          <a:r>
            <a:rPr lang="it-IT"/>
            <a:t>Introduzione al Federated Learning</a:t>
          </a:r>
          <a:endParaRPr lang="en-US"/>
        </a:p>
      </dgm:t>
    </dgm:pt>
    <dgm:pt modelId="{51D071B6-8BCE-4408-A8A7-81323880910F}" type="parTrans" cxnId="{8330C3ED-39E4-47F8-B00F-3347E43E3CC1}">
      <dgm:prSet/>
      <dgm:spPr/>
      <dgm:t>
        <a:bodyPr/>
        <a:lstStyle/>
        <a:p>
          <a:endParaRPr lang="en-US"/>
        </a:p>
      </dgm:t>
    </dgm:pt>
    <dgm:pt modelId="{9B2C46BE-0B88-4E90-911D-CDDB243AAD06}" type="sibTrans" cxnId="{8330C3ED-39E4-47F8-B00F-3347E43E3CC1}">
      <dgm:prSet/>
      <dgm:spPr/>
      <dgm:t>
        <a:bodyPr/>
        <a:lstStyle/>
        <a:p>
          <a:endParaRPr lang="en-US"/>
        </a:p>
      </dgm:t>
    </dgm:pt>
    <dgm:pt modelId="{33F501F1-7291-40CB-A90C-589A6606602E}">
      <dgm:prSet/>
      <dgm:spPr/>
      <dgm:t>
        <a:bodyPr/>
        <a:lstStyle/>
        <a:p>
          <a:pPr>
            <a:defRPr cap="all"/>
          </a:pPr>
          <a:r>
            <a:rPr lang="it-IT"/>
            <a:t>Approfondimento Tecnico</a:t>
          </a:r>
          <a:endParaRPr lang="en-US"/>
        </a:p>
      </dgm:t>
    </dgm:pt>
    <dgm:pt modelId="{59B2479E-82C9-4B69-807E-423461CA968E}" type="parTrans" cxnId="{CD5764B8-A81D-4B82-B8B8-BD85BF4DE71F}">
      <dgm:prSet/>
      <dgm:spPr/>
      <dgm:t>
        <a:bodyPr/>
        <a:lstStyle/>
        <a:p>
          <a:endParaRPr lang="en-US"/>
        </a:p>
      </dgm:t>
    </dgm:pt>
    <dgm:pt modelId="{4ED06619-FBBD-45F3-9219-471C4DCC330E}" type="sibTrans" cxnId="{CD5764B8-A81D-4B82-B8B8-BD85BF4DE71F}">
      <dgm:prSet/>
      <dgm:spPr/>
      <dgm:t>
        <a:bodyPr/>
        <a:lstStyle/>
        <a:p>
          <a:endParaRPr lang="en-US"/>
        </a:p>
      </dgm:t>
    </dgm:pt>
    <dgm:pt modelId="{A0060E6C-5680-458D-9A7A-D86ECD84DE8F}">
      <dgm:prSet/>
      <dgm:spPr/>
      <dgm:t>
        <a:bodyPr/>
        <a:lstStyle/>
        <a:p>
          <a:pPr>
            <a:defRPr cap="all"/>
          </a:pPr>
          <a:r>
            <a:rPr lang="it-IT"/>
            <a:t>Applicazioni pratiche</a:t>
          </a:r>
          <a:endParaRPr lang="en-US"/>
        </a:p>
      </dgm:t>
    </dgm:pt>
    <dgm:pt modelId="{A1F628FA-2FC6-4AAC-82B7-8328457AC372}" type="parTrans" cxnId="{1CCB38A7-5692-4182-8129-19B885289571}">
      <dgm:prSet/>
      <dgm:spPr/>
      <dgm:t>
        <a:bodyPr/>
        <a:lstStyle/>
        <a:p>
          <a:endParaRPr lang="en-US"/>
        </a:p>
      </dgm:t>
    </dgm:pt>
    <dgm:pt modelId="{A3BB224C-F2B1-4056-A6BA-B39A89F9B1A0}" type="sibTrans" cxnId="{1CCB38A7-5692-4182-8129-19B885289571}">
      <dgm:prSet/>
      <dgm:spPr/>
      <dgm:t>
        <a:bodyPr/>
        <a:lstStyle/>
        <a:p>
          <a:endParaRPr lang="en-US"/>
        </a:p>
      </dgm:t>
    </dgm:pt>
    <dgm:pt modelId="{CC87D04A-F204-41D2-9083-235C77A4194A}">
      <dgm:prSet/>
      <dgm:spPr/>
      <dgm:t>
        <a:bodyPr/>
        <a:lstStyle/>
        <a:p>
          <a:pPr>
            <a:defRPr cap="all"/>
          </a:pPr>
          <a:r>
            <a:rPr lang="it-IT"/>
            <a:t>Progetto Pratico</a:t>
          </a:r>
          <a:endParaRPr lang="en-US"/>
        </a:p>
      </dgm:t>
    </dgm:pt>
    <dgm:pt modelId="{936AFDB0-02E7-47FE-9B9E-BEB1879C1841}" type="parTrans" cxnId="{B737A443-BB4F-4476-9D53-C8A8A5F440A9}">
      <dgm:prSet/>
      <dgm:spPr/>
      <dgm:t>
        <a:bodyPr/>
        <a:lstStyle/>
        <a:p>
          <a:endParaRPr lang="en-US"/>
        </a:p>
      </dgm:t>
    </dgm:pt>
    <dgm:pt modelId="{8AA53D5E-88E1-4D31-80D9-FC03C702A828}" type="sibTrans" cxnId="{B737A443-BB4F-4476-9D53-C8A8A5F440A9}">
      <dgm:prSet/>
      <dgm:spPr/>
      <dgm:t>
        <a:bodyPr/>
        <a:lstStyle/>
        <a:p>
          <a:endParaRPr lang="en-US"/>
        </a:p>
      </dgm:t>
    </dgm:pt>
    <dgm:pt modelId="{333078EF-FBF5-4CF6-8A18-034C62060896}" type="pres">
      <dgm:prSet presAssocID="{45BE791C-B963-484D-991A-DC012BD78878}" presName="root" presStyleCnt="0">
        <dgm:presLayoutVars>
          <dgm:dir/>
          <dgm:resizeHandles val="exact"/>
        </dgm:presLayoutVars>
      </dgm:prSet>
      <dgm:spPr/>
    </dgm:pt>
    <dgm:pt modelId="{E0232AEE-7B40-4969-81CB-8662DF7DDADE}" type="pres">
      <dgm:prSet presAssocID="{63CD9CE7-A225-4FA0-A583-24758756118C}" presName="compNode" presStyleCnt="0"/>
      <dgm:spPr/>
    </dgm:pt>
    <dgm:pt modelId="{EF6BBA66-08A1-49FE-899E-A0C3BE24A93D}" type="pres">
      <dgm:prSet presAssocID="{63CD9CE7-A225-4FA0-A583-24758756118C}" presName="iconBgRect" presStyleLbl="bgShp" presStyleIdx="0" presStyleCnt="4"/>
      <dgm:spPr/>
    </dgm:pt>
    <dgm:pt modelId="{09EE0BE7-2F17-4EEB-B209-53579C3FC401}" type="pres">
      <dgm:prSet presAssocID="{63CD9CE7-A225-4FA0-A583-2475875611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0EA6138-01F0-4C58-901E-C3B324121725}" type="pres">
      <dgm:prSet presAssocID="{63CD9CE7-A225-4FA0-A583-24758756118C}" presName="spaceRect" presStyleCnt="0"/>
      <dgm:spPr/>
    </dgm:pt>
    <dgm:pt modelId="{581161B9-08A3-4015-9FFB-16C391AC798B}" type="pres">
      <dgm:prSet presAssocID="{63CD9CE7-A225-4FA0-A583-24758756118C}" presName="textRect" presStyleLbl="revTx" presStyleIdx="0" presStyleCnt="4">
        <dgm:presLayoutVars>
          <dgm:chMax val="1"/>
          <dgm:chPref val="1"/>
        </dgm:presLayoutVars>
      </dgm:prSet>
      <dgm:spPr/>
    </dgm:pt>
    <dgm:pt modelId="{B4DFF222-21D2-42A8-8AFD-1E40DACAAE22}" type="pres">
      <dgm:prSet presAssocID="{9B2C46BE-0B88-4E90-911D-CDDB243AAD06}" presName="sibTrans" presStyleCnt="0"/>
      <dgm:spPr/>
    </dgm:pt>
    <dgm:pt modelId="{9E579678-BB0A-4255-BC30-28B8B10D206A}" type="pres">
      <dgm:prSet presAssocID="{33F501F1-7291-40CB-A90C-589A6606602E}" presName="compNode" presStyleCnt="0"/>
      <dgm:spPr/>
    </dgm:pt>
    <dgm:pt modelId="{308FAEE9-5882-4DCB-9827-45C1ED5431A6}" type="pres">
      <dgm:prSet presAssocID="{33F501F1-7291-40CB-A90C-589A6606602E}" presName="iconBgRect" presStyleLbl="bgShp" presStyleIdx="1" presStyleCnt="4"/>
      <dgm:spPr/>
    </dgm:pt>
    <dgm:pt modelId="{11F57F08-F772-4CFF-B825-51B814FC45E4}" type="pres">
      <dgm:prSet presAssocID="{33F501F1-7291-40CB-A90C-589A660660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8856B77-64A7-419D-A647-62BA2F640DE7}" type="pres">
      <dgm:prSet presAssocID="{33F501F1-7291-40CB-A90C-589A6606602E}" presName="spaceRect" presStyleCnt="0"/>
      <dgm:spPr/>
    </dgm:pt>
    <dgm:pt modelId="{3DECFAD0-E59C-4853-8081-43826653EFED}" type="pres">
      <dgm:prSet presAssocID="{33F501F1-7291-40CB-A90C-589A6606602E}" presName="textRect" presStyleLbl="revTx" presStyleIdx="1" presStyleCnt="4">
        <dgm:presLayoutVars>
          <dgm:chMax val="1"/>
          <dgm:chPref val="1"/>
        </dgm:presLayoutVars>
      </dgm:prSet>
      <dgm:spPr/>
    </dgm:pt>
    <dgm:pt modelId="{289D23A3-8720-441D-A094-24E2937B5C44}" type="pres">
      <dgm:prSet presAssocID="{4ED06619-FBBD-45F3-9219-471C4DCC330E}" presName="sibTrans" presStyleCnt="0"/>
      <dgm:spPr/>
    </dgm:pt>
    <dgm:pt modelId="{31C59A3A-6C45-4A43-8D29-4D2DBA6649B5}" type="pres">
      <dgm:prSet presAssocID="{A0060E6C-5680-458D-9A7A-D86ECD84DE8F}" presName="compNode" presStyleCnt="0"/>
      <dgm:spPr/>
    </dgm:pt>
    <dgm:pt modelId="{9315A51A-ED06-430E-9F21-BE0E5BDD6B92}" type="pres">
      <dgm:prSet presAssocID="{A0060E6C-5680-458D-9A7A-D86ECD84DE8F}" presName="iconBgRect" presStyleLbl="bgShp" presStyleIdx="2" presStyleCnt="4"/>
      <dgm:spPr/>
    </dgm:pt>
    <dgm:pt modelId="{9875CD23-E887-481A-A8EB-90253C484F8D}" type="pres">
      <dgm:prSet presAssocID="{A0060E6C-5680-458D-9A7A-D86ECD84DE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8707BAB-6174-4D62-985C-10AB6C26BEA6}" type="pres">
      <dgm:prSet presAssocID="{A0060E6C-5680-458D-9A7A-D86ECD84DE8F}" presName="spaceRect" presStyleCnt="0"/>
      <dgm:spPr/>
    </dgm:pt>
    <dgm:pt modelId="{29A65F8C-79A3-4BB5-98D2-4E2A20579C0A}" type="pres">
      <dgm:prSet presAssocID="{A0060E6C-5680-458D-9A7A-D86ECD84DE8F}" presName="textRect" presStyleLbl="revTx" presStyleIdx="2" presStyleCnt="4">
        <dgm:presLayoutVars>
          <dgm:chMax val="1"/>
          <dgm:chPref val="1"/>
        </dgm:presLayoutVars>
      </dgm:prSet>
      <dgm:spPr/>
    </dgm:pt>
    <dgm:pt modelId="{E96FE661-4951-4963-A1E6-9D4B86F90FCC}" type="pres">
      <dgm:prSet presAssocID="{A3BB224C-F2B1-4056-A6BA-B39A89F9B1A0}" presName="sibTrans" presStyleCnt="0"/>
      <dgm:spPr/>
    </dgm:pt>
    <dgm:pt modelId="{4AAAC792-98A7-4423-A916-8FFEA81F1DE9}" type="pres">
      <dgm:prSet presAssocID="{CC87D04A-F204-41D2-9083-235C77A4194A}" presName="compNode" presStyleCnt="0"/>
      <dgm:spPr/>
    </dgm:pt>
    <dgm:pt modelId="{1582876B-0138-4422-8693-F37B1E8742BE}" type="pres">
      <dgm:prSet presAssocID="{CC87D04A-F204-41D2-9083-235C77A4194A}" presName="iconBgRect" presStyleLbl="bgShp" presStyleIdx="3" presStyleCnt="4"/>
      <dgm:spPr/>
    </dgm:pt>
    <dgm:pt modelId="{8EBE6018-3F5E-42F9-9045-836A1242AA2C}" type="pres">
      <dgm:prSet presAssocID="{CC87D04A-F204-41D2-9083-235C77A419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A8EE69-6CF6-492C-9F13-519A7F4784DB}" type="pres">
      <dgm:prSet presAssocID="{CC87D04A-F204-41D2-9083-235C77A4194A}" presName="spaceRect" presStyleCnt="0"/>
      <dgm:spPr/>
    </dgm:pt>
    <dgm:pt modelId="{55D83408-76DE-40AB-8E97-395F251FC3CD}" type="pres">
      <dgm:prSet presAssocID="{CC87D04A-F204-41D2-9083-235C77A419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A2E960-1DA8-42AD-B6F1-B126F2FE97D4}" type="presOf" srcId="{A0060E6C-5680-458D-9A7A-D86ECD84DE8F}" destId="{29A65F8C-79A3-4BB5-98D2-4E2A20579C0A}" srcOrd="0" destOrd="0" presId="urn:microsoft.com/office/officeart/2018/5/layout/IconCircleLabelList"/>
    <dgm:cxn modelId="{B737A443-BB4F-4476-9D53-C8A8A5F440A9}" srcId="{45BE791C-B963-484D-991A-DC012BD78878}" destId="{CC87D04A-F204-41D2-9083-235C77A4194A}" srcOrd="3" destOrd="0" parTransId="{936AFDB0-02E7-47FE-9B9E-BEB1879C1841}" sibTransId="{8AA53D5E-88E1-4D31-80D9-FC03C702A828}"/>
    <dgm:cxn modelId="{18B0EF4C-B0EB-4DDF-82FA-2D7B4A170D81}" type="presOf" srcId="{33F501F1-7291-40CB-A90C-589A6606602E}" destId="{3DECFAD0-E59C-4853-8081-43826653EFED}" srcOrd="0" destOrd="0" presId="urn:microsoft.com/office/officeart/2018/5/layout/IconCircleLabelList"/>
    <dgm:cxn modelId="{07BBC16F-E570-42E0-B3F8-43329BD795DC}" type="presOf" srcId="{45BE791C-B963-484D-991A-DC012BD78878}" destId="{333078EF-FBF5-4CF6-8A18-034C62060896}" srcOrd="0" destOrd="0" presId="urn:microsoft.com/office/officeart/2018/5/layout/IconCircleLabelList"/>
    <dgm:cxn modelId="{320FB988-8BFB-4CBB-9959-D745F40A5366}" type="presOf" srcId="{63CD9CE7-A225-4FA0-A583-24758756118C}" destId="{581161B9-08A3-4015-9FFB-16C391AC798B}" srcOrd="0" destOrd="0" presId="urn:microsoft.com/office/officeart/2018/5/layout/IconCircleLabelList"/>
    <dgm:cxn modelId="{1CCB38A7-5692-4182-8129-19B885289571}" srcId="{45BE791C-B963-484D-991A-DC012BD78878}" destId="{A0060E6C-5680-458D-9A7A-D86ECD84DE8F}" srcOrd="2" destOrd="0" parTransId="{A1F628FA-2FC6-4AAC-82B7-8328457AC372}" sibTransId="{A3BB224C-F2B1-4056-A6BA-B39A89F9B1A0}"/>
    <dgm:cxn modelId="{CD5764B8-A81D-4B82-B8B8-BD85BF4DE71F}" srcId="{45BE791C-B963-484D-991A-DC012BD78878}" destId="{33F501F1-7291-40CB-A90C-589A6606602E}" srcOrd="1" destOrd="0" parTransId="{59B2479E-82C9-4B69-807E-423461CA968E}" sibTransId="{4ED06619-FBBD-45F3-9219-471C4DCC330E}"/>
    <dgm:cxn modelId="{534BE9C4-2635-433A-94E6-430DCE808C7A}" type="presOf" srcId="{CC87D04A-F204-41D2-9083-235C77A4194A}" destId="{55D83408-76DE-40AB-8E97-395F251FC3CD}" srcOrd="0" destOrd="0" presId="urn:microsoft.com/office/officeart/2018/5/layout/IconCircleLabelList"/>
    <dgm:cxn modelId="{8330C3ED-39E4-47F8-B00F-3347E43E3CC1}" srcId="{45BE791C-B963-484D-991A-DC012BD78878}" destId="{63CD9CE7-A225-4FA0-A583-24758756118C}" srcOrd="0" destOrd="0" parTransId="{51D071B6-8BCE-4408-A8A7-81323880910F}" sibTransId="{9B2C46BE-0B88-4E90-911D-CDDB243AAD06}"/>
    <dgm:cxn modelId="{9F0AA4C7-ABF4-40FB-9077-51D287E0968B}" type="presParOf" srcId="{333078EF-FBF5-4CF6-8A18-034C62060896}" destId="{E0232AEE-7B40-4969-81CB-8662DF7DDADE}" srcOrd="0" destOrd="0" presId="urn:microsoft.com/office/officeart/2018/5/layout/IconCircleLabelList"/>
    <dgm:cxn modelId="{B904E37B-5BD7-4129-8C5A-5E136C45C037}" type="presParOf" srcId="{E0232AEE-7B40-4969-81CB-8662DF7DDADE}" destId="{EF6BBA66-08A1-49FE-899E-A0C3BE24A93D}" srcOrd="0" destOrd="0" presId="urn:microsoft.com/office/officeart/2018/5/layout/IconCircleLabelList"/>
    <dgm:cxn modelId="{E4A95880-B0F9-499E-8F4F-23BC2F32001B}" type="presParOf" srcId="{E0232AEE-7B40-4969-81CB-8662DF7DDADE}" destId="{09EE0BE7-2F17-4EEB-B209-53579C3FC401}" srcOrd="1" destOrd="0" presId="urn:microsoft.com/office/officeart/2018/5/layout/IconCircleLabelList"/>
    <dgm:cxn modelId="{86FD9C39-380B-43F9-ADFD-F821B2F821E4}" type="presParOf" srcId="{E0232AEE-7B40-4969-81CB-8662DF7DDADE}" destId="{A0EA6138-01F0-4C58-901E-C3B324121725}" srcOrd="2" destOrd="0" presId="urn:microsoft.com/office/officeart/2018/5/layout/IconCircleLabelList"/>
    <dgm:cxn modelId="{40DC25DC-8341-44EC-98AB-A4F68CF2CE0C}" type="presParOf" srcId="{E0232AEE-7B40-4969-81CB-8662DF7DDADE}" destId="{581161B9-08A3-4015-9FFB-16C391AC798B}" srcOrd="3" destOrd="0" presId="urn:microsoft.com/office/officeart/2018/5/layout/IconCircleLabelList"/>
    <dgm:cxn modelId="{4F400340-63B9-4FAD-A085-DABB289130E2}" type="presParOf" srcId="{333078EF-FBF5-4CF6-8A18-034C62060896}" destId="{B4DFF222-21D2-42A8-8AFD-1E40DACAAE22}" srcOrd="1" destOrd="0" presId="urn:microsoft.com/office/officeart/2018/5/layout/IconCircleLabelList"/>
    <dgm:cxn modelId="{DDA2CFC3-2459-4CAE-B8E8-D43710BEA75A}" type="presParOf" srcId="{333078EF-FBF5-4CF6-8A18-034C62060896}" destId="{9E579678-BB0A-4255-BC30-28B8B10D206A}" srcOrd="2" destOrd="0" presId="urn:microsoft.com/office/officeart/2018/5/layout/IconCircleLabelList"/>
    <dgm:cxn modelId="{ABBEA003-ADC3-42C0-96ED-41FA33BD4247}" type="presParOf" srcId="{9E579678-BB0A-4255-BC30-28B8B10D206A}" destId="{308FAEE9-5882-4DCB-9827-45C1ED5431A6}" srcOrd="0" destOrd="0" presId="urn:microsoft.com/office/officeart/2018/5/layout/IconCircleLabelList"/>
    <dgm:cxn modelId="{E0CB3E02-FA29-46EA-A71B-6F1AFD6EEA11}" type="presParOf" srcId="{9E579678-BB0A-4255-BC30-28B8B10D206A}" destId="{11F57F08-F772-4CFF-B825-51B814FC45E4}" srcOrd="1" destOrd="0" presId="urn:microsoft.com/office/officeart/2018/5/layout/IconCircleLabelList"/>
    <dgm:cxn modelId="{558B54C4-29B4-4BFB-8129-F3346D27B002}" type="presParOf" srcId="{9E579678-BB0A-4255-BC30-28B8B10D206A}" destId="{88856B77-64A7-419D-A647-62BA2F640DE7}" srcOrd="2" destOrd="0" presId="urn:microsoft.com/office/officeart/2018/5/layout/IconCircleLabelList"/>
    <dgm:cxn modelId="{FA948D6A-FE65-4920-9006-2F76E820F4D2}" type="presParOf" srcId="{9E579678-BB0A-4255-BC30-28B8B10D206A}" destId="{3DECFAD0-E59C-4853-8081-43826653EFED}" srcOrd="3" destOrd="0" presId="urn:microsoft.com/office/officeart/2018/5/layout/IconCircleLabelList"/>
    <dgm:cxn modelId="{07DAC7D8-B0D7-439F-928D-9053AC1CAF9A}" type="presParOf" srcId="{333078EF-FBF5-4CF6-8A18-034C62060896}" destId="{289D23A3-8720-441D-A094-24E2937B5C44}" srcOrd="3" destOrd="0" presId="urn:microsoft.com/office/officeart/2018/5/layout/IconCircleLabelList"/>
    <dgm:cxn modelId="{5FCD4733-A471-410F-BD30-CAA16D0281F2}" type="presParOf" srcId="{333078EF-FBF5-4CF6-8A18-034C62060896}" destId="{31C59A3A-6C45-4A43-8D29-4D2DBA6649B5}" srcOrd="4" destOrd="0" presId="urn:microsoft.com/office/officeart/2018/5/layout/IconCircleLabelList"/>
    <dgm:cxn modelId="{D3F4314D-B311-44BF-A8E4-D49978BAF963}" type="presParOf" srcId="{31C59A3A-6C45-4A43-8D29-4D2DBA6649B5}" destId="{9315A51A-ED06-430E-9F21-BE0E5BDD6B92}" srcOrd="0" destOrd="0" presId="urn:microsoft.com/office/officeart/2018/5/layout/IconCircleLabelList"/>
    <dgm:cxn modelId="{142F5615-067D-4713-9435-5470A0CE22CE}" type="presParOf" srcId="{31C59A3A-6C45-4A43-8D29-4D2DBA6649B5}" destId="{9875CD23-E887-481A-A8EB-90253C484F8D}" srcOrd="1" destOrd="0" presId="urn:microsoft.com/office/officeart/2018/5/layout/IconCircleLabelList"/>
    <dgm:cxn modelId="{8DCD632C-C6C2-4C44-8A5C-1327992D87A8}" type="presParOf" srcId="{31C59A3A-6C45-4A43-8D29-4D2DBA6649B5}" destId="{C8707BAB-6174-4D62-985C-10AB6C26BEA6}" srcOrd="2" destOrd="0" presId="urn:microsoft.com/office/officeart/2018/5/layout/IconCircleLabelList"/>
    <dgm:cxn modelId="{4DD19E53-D714-4412-91F8-2CD1766CB4C6}" type="presParOf" srcId="{31C59A3A-6C45-4A43-8D29-4D2DBA6649B5}" destId="{29A65F8C-79A3-4BB5-98D2-4E2A20579C0A}" srcOrd="3" destOrd="0" presId="urn:microsoft.com/office/officeart/2018/5/layout/IconCircleLabelList"/>
    <dgm:cxn modelId="{F5016E7D-0BB8-403C-AD3C-652806ACAC13}" type="presParOf" srcId="{333078EF-FBF5-4CF6-8A18-034C62060896}" destId="{E96FE661-4951-4963-A1E6-9D4B86F90FCC}" srcOrd="5" destOrd="0" presId="urn:microsoft.com/office/officeart/2018/5/layout/IconCircleLabelList"/>
    <dgm:cxn modelId="{AC4426EB-F0BB-4725-AFD2-9429E1201284}" type="presParOf" srcId="{333078EF-FBF5-4CF6-8A18-034C62060896}" destId="{4AAAC792-98A7-4423-A916-8FFEA81F1DE9}" srcOrd="6" destOrd="0" presId="urn:microsoft.com/office/officeart/2018/5/layout/IconCircleLabelList"/>
    <dgm:cxn modelId="{7450AE27-A027-4F96-9B97-01B8CF529193}" type="presParOf" srcId="{4AAAC792-98A7-4423-A916-8FFEA81F1DE9}" destId="{1582876B-0138-4422-8693-F37B1E8742BE}" srcOrd="0" destOrd="0" presId="urn:microsoft.com/office/officeart/2018/5/layout/IconCircleLabelList"/>
    <dgm:cxn modelId="{207DBF7E-E622-4F5F-92CD-42BF7E88404A}" type="presParOf" srcId="{4AAAC792-98A7-4423-A916-8FFEA81F1DE9}" destId="{8EBE6018-3F5E-42F9-9045-836A1242AA2C}" srcOrd="1" destOrd="0" presId="urn:microsoft.com/office/officeart/2018/5/layout/IconCircleLabelList"/>
    <dgm:cxn modelId="{C9523FF0-C5CE-499B-8819-A73C4157DA5F}" type="presParOf" srcId="{4AAAC792-98A7-4423-A916-8FFEA81F1DE9}" destId="{BFA8EE69-6CF6-492C-9F13-519A7F4784DB}" srcOrd="2" destOrd="0" presId="urn:microsoft.com/office/officeart/2018/5/layout/IconCircleLabelList"/>
    <dgm:cxn modelId="{A507AB57-8F0B-49DB-B2CB-9C7E26F0776C}" type="presParOf" srcId="{4AAAC792-98A7-4423-A916-8FFEA81F1DE9}" destId="{55D83408-76DE-40AB-8E97-395F251FC3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D6327C-8B39-4B86-8B61-A11CEBCF1597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2C497B-BDBB-4635-9466-F31A5E1BAE02}">
      <dgm:prSet custT="1"/>
      <dgm:spPr/>
      <dgm:t>
        <a:bodyPr/>
        <a:lstStyle/>
        <a:p>
          <a:r>
            <a:rPr lang="it-IT" sz="1600" b="1" dirty="0"/>
            <a:t>Modello di Apprendimento</a:t>
          </a:r>
        </a:p>
        <a:p>
          <a:r>
            <a:rPr lang="it-IT" sz="1600" dirty="0"/>
            <a:t>Il </a:t>
          </a:r>
          <a:r>
            <a:rPr lang="it-IT" sz="1600" dirty="0" err="1"/>
            <a:t>Federated</a:t>
          </a:r>
          <a:r>
            <a:rPr lang="it-IT" sz="1600" dirty="0"/>
            <a:t> Learning adotta un modello di apprendimento decentralizzato.</a:t>
          </a:r>
          <a:endParaRPr lang="en-US" sz="1600" dirty="0"/>
        </a:p>
      </dgm:t>
    </dgm:pt>
    <dgm:pt modelId="{7DC0B2F4-8EDB-44CD-9EF8-D2B1EBC5359F}" type="parTrans" cxnId="{59790331-98E7-4DC2-9E09-DC4005B93285}">
      <dgm:prSet/>
      <dgm:spPr/>
      <dgm:t>
        <a:bodyPr/>
        <a:lstStyle/>
        <a:p>
          <a:endParaRPr lang="en-US"/>
        </a:p>
      </dgm:t>
    </dgm:pt>
    <dgm:pt modelId="{17A2CDC5-D9E3-41BF-B5FE-3AB9C7B58086}" type="sibTrans" cxnId="{59790331-98E7-4DC2-9E09-DC4005B93285}">
      <dgm:prSet/>
      <dgm:spPr/>
      <dgm:t>
        <a:bodyPr/>
        <a:lstStyle/>
        <a:p>
          <a:endParaRPr lang="en-US"/>
        </a:p>
      </dgm:t>
    </dgm:pt>
    <dgm:pt modelId="{54ED1B32-1DB4-42B0-91A1-CF0A284ED8F5}">
      <dgm:prSet custT="1"/>
      <dgm:spPr/>
      <dgm:t>
        <a:bodyPr/>
        <a:lstStyle/>
        <a:p>
          <a:r>
            <a:rPr lang="it-IT" sz="1600" b="1" dirty="0"/>
            <a:t>Dati Distribuiti</a:t>
          </a:r>
        </a:p>
        <a:p>
          <a:r>
            <a:rPr lang="it-IT" sz="1600" dirty="0"/>
            <a:t>I dati rimangono sui dispositivi e vengono utilizzati per addestrare modelli locali.</a:t>
          </a:r>
          <a:endParaRPr lang="en-US" sz="1600" dirty="0"/>
        </a:p>
      </dgm:t>
    </dgm:pt>
    <dgm:pt modelId="{A37F7574-92AE-4F69-BBD2-035DEF1C0FC3}" type="parTrans" cxnId="{AA28E187-9F39-4ED6-A9F7-D791234BFA9A}">
      <dgm:prSet/>
      <dgm:spPr/>
      <dgm:t>
        <a:bodyPr/>
        <a:lstStyle/>
        <a:p>
          <a:endParaRPr lang="en-US"/>
        </a:p>
      </dgm:t>
    </dgm:pt>
    <dgm:pt modelId="{A8848191-17B4-42C4-BAE2-396C7F0FE94F}" type="sibTrans" cxnId="{AA28E187-9F39-4ED6-A9F7-D791234BFA9A}">
      <dgm:prSet/>
      <dgm:spPr/>
      <dgm:t>
        <a:bodyPr/>
        <a:lstStyle/>
        <a:p>
          <a:endParaRPr lang="en-US"/>
        </a:p>
      </dgm:t>
    </dgm:pt>
    <dgm:pt modelId="{122CC0A1-6290-4097-8B3F-4C7D41204520}">
      <dgm:prSet custT="1"/>
      <dgm:spPr/>
      <dgm:t>
        <a:bodyPr/>
        <a:lstStyle/>
        <a:p>
          <a:r>
            <a:rPr lang="it-IT" sz="1600" b="1" dirty="0"/>
            <a:t>Aggiornamenti Centralizzati</a:t>
          </a:r>
        </a:p>
        <a:p>
          <a:r>
            <a:rPr lang="it-IT" sz="1600" dirty="0"/>
            <a:t>Gli aggiornamenti dei modelli addestrati localmente vengono inviati a un server centrale.</a:t>
          </a:r>
          <a:endParaRPr lang="en-US" sz="1600" dirty="0"/>
        </a:p>
      </dgm:t>
    </dgm:pt>
    <dgm:pt modelId="{1B79C567-8630-492E-95B1-E3A4C4A37FE3}" type="parTrans" cxnId="{F84D861E-7581-4B0E-AA2E-BA8FAB5D0542}">
      <dgm:prSet/>
      <dgm:spPr/>
      <dgm:t>
        <a:bodyPr/>
        <a:lstStyle/>
        <a:p>
          <a:endParaRPr lang="en-US"/>
        </a:p>
      </dgm:t>
    </dgm:pt>
    <dgm:pt modelId="{A2AEDC5C-FA30-4616-ADF9-AE1CA02BC814}" type="sibTrans" cxnId="{F84D861E-7581-4B0E-AA2E-BA8FAB5D0542}">
      <dgm:prSet/>
      <dgm:spPr/>
      <dgm:t>
        <a:bodyPr/>
        <a:lstStyle/>
        <a:p>
          <a:endParaRPr lang="en-US"/>
        </a:p>
      </dgm:t>
    </dgm:pt>
    <dgm:pt modelId="{A9ED870D-D7D8-4B23-A832-936B1A40AAA9}" type="pres">
      <dgm:prSet presAssocID="{3DD6327C-8B39-4B86-8B61-A11CEBCF15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60DF0B-03D7-46C0-BA64-416D9849FE0E}" type="pres">
      <dgm:prSet presAssocID="{4A2C497B-BDBB-4635-9466-F31A5E1BAE02}" presName="hierRoot1" presStyleCnt="0">
        <dgm:presLayoutVars>
          <dgm:hierBranch val="init"/>
        </dgm:presLayoutVars>
      </dgm:prSet>
      <dgm:spPr/>
    </dgm:pt>
    <dgm:pt modelId="{FC17AD70-6D4E-40F6-8D5E-43FDED0411D2}" type="pres">
      <dgm:prSet presAssocID="{4A2C497B-BDBB-4635-9466-F31A5E1BAE02}" presName="rootComposite1" presStyleCnt="0"/>
      <dgm:spPr/>
    </dgm:pt>
    <dgm:pt modelId="{6E149D07-1A70-496F-BDF1-3A0671D8CE1E}" type="pres">
      <dgm:prSet presAssocID="{4A2C497B-BDBB-4635-9466-F31A5E1BAE02}" presName="rootText1" presStyleLbl="node0" presStyleIdx="0" presStyleCnt="3" custScaleX="256539" custScaleY="405878">
        <dgm:presLayoutVars>
          <dgm:chPref val="3"/>
        </dgm:presLayoutVars>
      </dgm:prSet>
      <dgm:spPr/>
    </dgm:pt>
    <dgm:pt modelId="{6DFC5EFD-26B7-4651-AB26-709415BE1695}" type="pres">
      <dgm:prSet presAssocID="{4A2C497B-BDBB-4635-9466-F31A5E1BAE02}" presName="rootConnector1" presStyleLbl="node1" presStyleIdx="0" presStyleCnt="0"/>
      <dgm:spPr/>
    </dgm:pt>
    <dgm:pt modelId="{1B04309D-6811-4085-ABDB-12389D8752D9}" type="pres">
      <dgm:prSet presAssocID="{4A2C497B-BDBB-4635-9466-F31A5E1BAE02}" presName="hierChild2" presStyleCnt="0"/>
      <dgm:spPr/>
    </dgm:pt>
    <dgm:pt modelId="{DA486CCF-F691-47A4-BECD-5CD91E24B091}" type="pres">
      <dgm:prSet presAssocID="{4A2C497B-BDBB-4635-9466-F31A5E1BAE02}" presName="hierChild3" presStyleCnt="0"/>
      <dgm:spPr/>
    </dgm:pt>
    <dgm:pt modelId="{AB9B73E7-5CCB-4BDC-879B-0D921883588F}" type="pres">
      <dgm:prSet presAssocID="{54ED1B32-1DB4-42B0-91A1-CF0A284ED8F5}" presName="hierRoot1" presStyleCnt="0">
        <dgm:presLayoutVars>
          <dgm:hierBranch val="init"/>
        </dgm:presLayoutVars>
      </dgm:prSet>
      <dgm:spPr/>
    </dgm:pt>
    <dgm:pt modelId="{707E2D69-5FCC-4793-ADE8-8E1BDE08E909}" type="pres">
      <dgm:prSet presAssocID="{54ED1B32-1DB4-42B0-91A1-CF0A284ED8F5}" presName="rootComposite1" presStyleCnt="0"/>
      <dgm:spPr/>
    </dgm:pt>
    <dgm:pt modelId="{12DAED7F-58F9-4EE5-85DE-5B039043E6F2}" type="pres">
      <dgm:prSet presAssocID="{54ED1B32-1DB4-42B0-91A1-CF0A284ED8F5}" presName="rootText1" presStyleLbl="node0" presStyleIdx="1" presStyleCnt="3" custScaleX="193559" custScaleY="405459">
        <dgm:presLayoutVars>
          <dgm:chPref val="3"/>
        </dgm:presLayoutVars>
      </dgm:prSet>
      <dgm:spPr/>
    </dgm:pt>
    <dgm:pt modelId="{BDCEA95B-BEEA-49E6-B75F-5AB09B06ED16}" type="pres">
      <dgm:prSet presAssocID="{54ED1B32-1DB4-42B0-91A1-CF0A284ED8F5}" presName="rootConnector1" presStyleLbl="node1" presStyleIdx="0" presStyleCnt="0"/>
      <dgm:spPr/>
    </dgm:pt>
    <dgm:pt modelId="{3A7B3BC6-FDB3-4774-9896-EE784A1DF2F1}" type="pres">
      <dgm:prSet presAssocID="{54ED1B32-1DB4-42B0-91A1-CF0A284ED8F5}" presName="hierChild2" presStyleCnt="0"/>
      <dgm:spPr/>
    </dgm:pt>
    <dgm:pt modelId="{F0419466-8656-4809-A437-49E61788DD3B}" type="pres">
      <dgm:prSet presAssocID="{54ED1B32-1DB4-42B0-91A1-CF0A284ED8F5}" presName="hierChild3" presStyleCnt="0"/>
      <dgm:spPr/>
    </dgm:pt>
    <dgm:pt modelId="{F686D1C4-3CA9-471F-8AE8-18912B04ECD7}" type="pres">
      <dgm:prSet presAssocID="{122CC0A1-6290-4097-8B3F-4C7D41204520}" presName="hierRoot1" presStyleCnt="0">
        <dgm:presLayoutVars>
          <dgm:hierBranch val="init"/>
        </dgm:presLayoutVars>
      </dgm:prSet>
      <dgm:spPr/>
    </dgm:pt>
    <dgm:pt modelId="{578D5678-3FCA-4D42-B3B1-F7E790C77413}" type="pres">
      <dgm:prSet presAssocID="{122CC0A1-6290-4097-8B3F-4C7D41204520}" presName="rootComposite1" presStyleCnt="0"/>
      <dgm:spPr/>
    </dgm:pt>
    <dgm:pt modelId="{1609EC8C-56A0-4FEF-A753-B38313C1374F}" type="pres">
      <dgm:prSet presAssocID="{122CC0A1-6290-4097-8B3F-4C7D41204520}" presName="rootText1" presStyleLbl="node0" presStyleIdx="2" presStyleCnt="3" custScaleX="184510" custScaleY="398461">
        <dgm:presLayoutVars>
          <dgm:chPref val="3"/>
        </dgm:presLayoutVars>
      </dgm:prSet>
      <dgm:spPr/>
    </dgm:pt>
    <dgm:pt modelId="{2BE828AC-CA23-430C-BBEF-7073811EEBD2}" type="pres">
      <dgm:prSet presAssocID="{122CC0A1-6290-4097-8B3F-4C7D41204520}" presName="rootConnector1" presStyleLbl="node1" presStyleIdx="0" presStyleCnt="0"/>
      <dgm:spPr/>
    </dgm:pt>
    <dgm:pt modelId="{700C3577-CF36-458D-85F1-A82A5EA6D4D8}" type="pres">
      <dgm:prSet presAssocID="{122CC0A1-6290-4097-8B3F-4C7D41204520}" presName="hierChild2" presStyleCnt="0"/>
      <dgm:spPr/>
    </dgm:pt>
    <dgm:pt modelId="{C828C315-A0A7-4D57-8E78-9DF8E427F78C}" type="pres">
      <dgm:prSet presAssocID="{122CC0A1-6290-4097-8B3F-4C7D41204520}" presName="hierChild3" presStyleCnt="0"/>
      <dgm:spPr/>
    </dgm:pt>
  </dgm:ptLst>
  <dgm:cxnLst>
    <dgm:cxn modelId="{61D14A08-C872-4DBE-BD77-E3ABD5C7EBD0}" type="presOf" srcId="{122CC0A1-6290-4097-8B3F-4C7D41204520}" destId="{1609EC8C-56A0-4FEF-A753-B38313C1374F}" srcOrd="0" destOrd="0" presId="urn:microsoft.com/office/officeart/2005/8/layout/orgChart1"/>
    <dgm:cxn modelId="{3879F008-DD00-4532-A470-DD6C90BFB977}" type="presOf" srcId="{4A2C497B-BDBB-4635-9466-F31A5E1BAE02}" destId="{6E149D07-1A70-496F-BDF1-3A0671D8CE1E}" srcOrd="0" destOrd="0" presId="urn:microsoft.com/office/officeart/2005/8/layout/orgChart1"/>
    <dgm:cxn modelId="{F84D861E-7581-4B0E-AA2E-BA8FAB5D0542}" srcId="{3DD6327C-8B39-4B86-8B61-A11CEBCF1597}" destId="{122CC0A1-6290-4097-8B3F-4C7D41204520}" srcOrd="2" destOrd="0" parTransId="{1B79C567-8630-492E-95B1-E3A4C4A37FE3}" sibTransId="{A2AEDC5C-FA30-4616-ADF9-AE1CA02BC814}"/>
    <dgm:cxn modelId="{59790331-98E7-4DC2-9E09-DC4005B93285}" srcId="{3DD6327C-8B39-4B86-8B61-A11CEBCF1597}" destId="{4A2C497B-BDBB-4635-9466-F31A5E1BAE02}" srcOrd="0" destOrd="0" parTransId="{7DC0B2F4-8EDB-44CD-9EF8-D2B1EBC5359F}" sibTransId="{17A2CDC5-D9E3-41BF-B5FE-3AB9C7B58086}"/>
    <dgm:cxn modelId="{CA549238-74AE-4418-B76B-3B3861A7A3B8}" type="presOf" srcId="{54ED1B32-1DB4-42B0-91A1-CF0A284ED8F5}" destId="{BDCEA95B-BEEA-49E6-B75F-5AB09B06ED16}" srcOrd="1" destOrd="0" presId="urn:microsoft.com/office/officeart/2005/8/layout/orgChart1"/>
    <dgm:cxn modelId="{B061F23C-128B-49A1-AFF6-CFFB84760862}" type="presOf" srcId="{122CC0A1-6290-4097-8B3F-4C7D41204520}" destId="{2BE828AC-CA23-430C-BBEF-7073811EEBD2}" srcOrd="1" destOrd="0" presId="urn:microsoft.com/office/officeart/2005/8/layout/orgChart1"/>
    <dgm:cxn modelId="{C073185F-05C3-4B4C-A6F5-560271F39198}" type="presOf" srcId="{54ED1B32-1DB4-42B0-91A1-CF0A284ED8F5}" destId="{12DAED7F-58F9-4EE5-85DE-5B039043E6F2}" srcOrd="0" destOrd="0" presId="urn:microsoft.com/office/officeart/2005/8/layout/orgChart1"/>
    <dgm:cxn modelId="{E2704446-E8FD-4766-8AAB-8DE489C8EDDB}" type="presOf" srcId="{4A2C497B-BDBB-4635-9466-F31A5E1BAE02}" destId="{6DFC5EFD-26B7-4651-AB26-709415BE1695}" srcOrd="1" destOrd="0" presId="urn:microsoft.com/office/officeart/2005/8/layout/orgChart1"/>
    <dgm:cxn modelId="{53DA874C-0D49-4193-8CD0-FA03224E3734}" type="presOf" srcId="{3DD6327C-8B39-4B86-8B61-A11CEBCF1597}" destId="{A9ED870D-D7D8-4B23-A832-936B1A40AAA9}" srcOrd="0" destOrd="0" presId="urn:microsoft.com/office/officeart/2005/8/layout/orgChart1"/>
    <dgm:cxn modelId="{AA28E187-9F39-4ED6-A9F7-D791234BFA9A}" srcId="{3DD6327C-8B39-4B86-8B61-A11CEBCF1597}" destId="{54ED1B32-1DB4-42B0-91A1-CF0A284ED8F5}" srcOrd="1" destOrd="0" parTransId="{A37F7574-92AE-4F69-BBD2-035DEF1C0FC3}" sibTransId="{A8848191-17B4-42C4-BAE2-396C7F0FE94F}"/>
    <dgm:cxn modelId="{35B1D9E0-80EF-47F7-ABCD-16098F1ACFD7}" type="presParOf" srcId="{A9ED870D-D7D8-4B23-A832-936B1A40AAA9}" destId="{2D60DF0B-03D7-46C0-BA64-416D9849FE0E}" srcOrd="0" destOrd="0" presId="urn:microsoft.com/office/officeart/2005/8/layout/orgChart1"/>
    <dgm:cxn modelId="{C427509B-BB56-4FFE-B4F1-376F24CFD2DA}" type="presParOf" srcId="{2D60DF0B-03D7-46C0-BA64-416D9849FE0E}" destId="{FC17AD70-6D4E-40F6-8D5E-43FDED0411D2}" srcOrd="0" destOrd="0" presId="urn:microsoft.com/office/officeart/2005/8/layout/orgChart1"/>
    <dgm:cxn modelId="{EFAC39F6-42D9-4292-8D98-E412802E232B}" type="presParOf" srcId="{FC17AD70-6D4E-40F6-8D5E-43FDED0411D2}" destId="{6E149D07-1A70-496F-BDF1-3A0671D8CE1E}" srcOrd="0" destOrd="0" presId="urn:microsoft.com/office/officeart/2005/8/layout/orgChart1"/>
    <dgm:cxn modelId="{536D8719-FC9C-4279-937E-DF2B95C4C119}" type="presParOf" srcId="{FC17AD70-6D4E-40F6-8D5E-43FDED0411D2}" destId="{6DFC5EFD-26B7-4651-AB26-709415BE1695}" srcOrd="1" destOrd="0" presId="urn:microsoft.com/office/officeart/2005/8/layout/orgChart1"/>
    <dgm:cxn modelId="{5307258C-C61E-43D9-B47B-C7DBB52F245D}" type="presParOf" srcId="{2D60DF0B-03D7-46C0-BA64-416D9849FE0E}" destId="{1B04309D-6811-4085-ABDB-12389D8752D9}" srcOrd="1" destOrd="0" presId="urn:microsoft.com/office/officeart/2005/8/layout/orgChart1"/>
    <dgm:cxn modelId="{4CB27E02-CB7A-46A1-BDE3-C4346B0FC062}" type="presParOf" srcId="{2D60DF0B-03D7-46C0-BA64-416D9849FE0E}" destId="{DA486CCF-F691-47A4-BECD-5CD91E24B091}" srcOrd="2" destOrd="0" presId="urn:microsoft.com/office/officeart/2005/8/layout/orgChart1"/>
    <dgm:cxn modelId="{EDD625E8-9B01-425D-B755-E9EA8A812669}" type="presParOf" srcId="{A9ED870D-D7D8-4B23-A832-936B1A40AAA9}" destId="{AB9B73E7-5CCB-4BDC-879B-0D921883588F}" srcOrd="1" destOrd="0" presId="urn:microsoft.com/office/officeart/2005/8/layout/orgChart1"/>
    <dgm:cxn modelId="{40233836-F899-4A6A-BA6C-2EF23E07706C}" type="presParOf" srcId="{AB9B73E7-5CCB-4BDC-879B-0D921883588F}" destId="{707E2D69-5FCC-4793-ADE8-8E1BDE08E909}" srcOrd="0" destOrd="0" presId="urn:microsoft.com/office/officeart/2005/8/layout/orgChart1"/>
    <dgm:cxn modelId="{87092C5E-C52A-49AF-8AC8-85C1E736E96F}" type="presParOf" srcId="{707E2D69-5FCC-4793-ADE8-8E1BDE08E909}" destId="{12DAED7F-58F9-4EE5-85DE-5B039043E6F2}" srcOrd="0" destOrd="0" presId="urn:microsoft.com/office/officeart/2005/8/layout/orgChart1"/>
    <dgm:cxn modelId="{B4D993FE-5465-4769-8850-490F36958697}" type="presParOf" srcId="{707E2D69-5FCC-4793-ADE8-8E1BDE08E909}" destId="{BDCEA95B-BEEA-49E6-B75F-5AB09B06ED16}" srcOrd="1" destOrd="0" presId="urn:microsoft.com/office/officeart/2005/8/layout/orgChart1"/>
    <dgm:cxn modelId="{B4D57EF8-8B6F-45E5-BDCE-41E41DB69458}" type="presParOf" srcId="{AB9B73E7-5CCB-4BDC-879B-0D921883588F}" destId="{3A7B3BC6-FDB3-4774-9896-EE784A1DF2F1}" srcOrd="1" destOrd="0" presId="urn:microsoft.com/office/officeart/2005/8/layout/orgChart1"/>
    <dgm:cxn modelId="{3B923645-08ED-47BC-AF8E-E7C12E92E6A7}" type="presParOf" srcId="{AB9B73E7-5CCB-4BDC-879B-0D921883588F}" destId="{F0419466-8656-4809-A437-49E61788DD3B}" srcOrd="2" destOrd="0" presId="urn:microsoft.com/office/officeart/2005/8/layout/orgChart1"/>
    <dgm:cxn modelId="{B36F061F-D11B-4CE0-8F4C-C1F3F9CD5587}" type="presParOf" srcId="{A9ED870D-D7D8-4B23-A832-936B1A40AAA9}" destId="{F686D1C4-3CA9-471F-8AE8-18912B04ECD7}" srcOrd="2" destOrd="0" presId="urn:microsoft.com/office/officeart/2005/8/layout/orgChart1"/>
    <dgm:cxn modelId="{4C0D45DC-8A2D-4A9D-8B03-567F42F7469D}" type="presParOf" srcId="{F686D1C4-3CA9-471F-8AE8-18912B04ECD7}" destId="{578D5678-3FCA-4D42-B3B1-F7E790C77413}" srcOrd="0" destOrd="0" presId="urn:microsoft.com/office/officeart/2005/8/layout/orgChart1"/>
    <dgm:cxn modelId="{D6051888-BD6E-4512-9195-C775FC026346}" type="presParOf" srcId="{578D5678-3FCA-4D42-B3B1-F7E790C77413}" destId="{1609EC8C-56A0-4FEF-A753-B38313C1374F}" srcOrd="0" destOrd="0" presId="urn:microsoft.com/office/officeart/2005/8/layout/orgChart1"/>
    <dgm:cxn modelId="{647FB943-2D31-430B-A900-C555B6378D60}" type="presParOf" srcId="{578D5678-3FCA-4D42-B3B1-F7E790C77413}" destId="{2BE828AC-CA23-430C-BBEF-7073811EEBD2}" srcOrd="1" destOrd="0" presId="urn:microsoft.com/office/officeart/2005/8/layout/orgChart1"/>
    <dgm:cxn modelId="{11A4C4CA-FBF9-4D8C-86D2-3F635145468F}" type="presParOf" srcId="{F686D1C4-3CA9-471F-8AE8-18912B04ECD7}" destId="{700C3577-CF36-458D-85F1-A82A5EA6D4D8}" srcOrd="1" destOrd="0" presId="urn:microsoft.com/office/officeart/2005/8/layout/orgChart1"/>
    <dgm:cxn modelId="{A7C06055-CC48-452B-B6D0-482967E928EE}" type="presParOf" srcId="{F686D1C4-3CA9-471F-8AE8-18912B04ECD7}" destId="{C828C315-A0A7-4D57-8E78-9DF8E427F7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237CA-B76C-4E3F-8134-822AAEC0080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7E380B-7195-4A2D-A097-78EBCC6CA80A}">
      <dgm:prSet/>
      <dgm:spPr/>
      <dgm:t>
        <a:bodyPr/>
        <a:lstStyle/>
        <a:p>
          <a:r>
            <a:rPr lang="it-IT" b="1"/>
            <a:t>Obiettivi del Progetto</a:t>
          </a:r>
          <a:endParaRPr lang="en-US"/>
        </a:p>
      </dgm:t>
    </dgm:pt>
    <dgm:pt modelId="{C7B3F574-5FE9-415F-9739-60FA75A15FDA}" type="parTrans" cxnId="{334641C4-8B28-4FA3-8C8A-D148BA9E5669}">
      <dgm:prSet/>
      <dgm:spPr/>
      <dgm:t>
        <a:bodyPr/>
        <a:lstStyle/>
        <a:p>
          <a:endParaRPr lang="en-US"/>
        </a:p>
      </dgm:t>
    </dgm:pt>
    <dgm:pt modelId="{E89F2F5B-02C4-4AC3-8667-C74FEBC3FDE1}" type="sibTrans" cxnId="{334641C4-8B28-4FA3-8C8A-D148BA9E5669}">
      <dgm:prSet/>
      <dgm:spPr/>
      <dgm:t>
        <a:bodyPr/>
        <a:lstStyle/>
        <a:p>
          <a:endParaRPr lang="en-US"/>
        </a:p>
      </dgm:t>
    </dgm:pt>
    <dgm:pt modelId="{47DDCA5D-9CEB-4339-84B7-494E0C5255F4}">
      <dgm:prSet/>
      <dgm:spPr/>
      <dgm:t>
        <a:bodyPr/>
        <a:lstStyle/>
        <a:p>
          <a:r>
            <a:rPr lang="it-IT"/>
            <a:t>Implementare un modello di Federated Learning per l'analisi di dati sansibili sulla salute.</a:t>
          </a:r>
          <a:endParaRPr lang="en-US"/>
        </a:p>
      </dgm:t>
    </dgm:pt>
    <dgm:pt modelId="{C1D7E25D-5B58-4EF4-A44C-3F631179A1EB}" type="parTrans" cxnId="{31359AF5-3A3B-4CF9-87AA-5A129F3A2385}">
      <dgm:prSet/>
      <dgm:spPr/>
      <dgm:t>
        <a:bodyPr/>
        <a:lstStyle/>
        <a:p>
          <a:endParaRPr lang="en-US"/>
        </a:p>
      </dgm:t>
    </dgm:pt>
    <dgm:pt modelId="{456216C0-B56E-4D8B-9CBF-1CE1AA91661D}" type="sibTrans" cxnId="{31359AF5-3A3B-4CF9-87AA-5A129F3A2385}">
      <dgm:prSet/>
      <dgm:spPr/>
      <dgm:t>
        <a:bodyPr/>
        <a:lstStyle/>
        <a:p>
          <a:endParaRPr lang="en-US"/>
        </a:p>
      </dgm:t>
    </dgm:pt>
    <dgm:pt modelId="{E8AB5B1F-E530-4C47-8075-FA78487FB669}">
      <dgm:prSet/>
      <dgm:spPr/>
      <dgm:t>
        <a:bodyPr/>
        <a:lstStyle/>
        <a:p>
          <a:r>
            <a:rPr lang="it-IT" b="1"/>
            <a:t>Creazione del dataset</a:t>
          </a:r>
          <a:endParaRPr lang="en-US"/>
        </a:p>
      </dgm:t>
    </dgm:pt>
    <dgm:pt modelId="{9D707A5A-7C8B-4C89-86C0-0958AC391363}" type="parTrans" cxnId="{EE1DEA65-AEDA-4803-B39A-387F63A4C511}">
      <dgm:prSet/>
      <dgm:spPr/>
      <dgm:t>
        <a:bodyPr/>
        <a:lstStyle/>
        <a:p>
          <a:endParaRPr lang="en-US"/>
        </a:p>
      </dgm:t>
    </dgm:pt>
    <dgm:pt modelId="{B737538F-6919-46DF-9894-E0F707FF184D}" type="sibTrans" cxnId="{EE1DEA65-AEDA-4803-B39A-387F63A4C511}">
      <dgm:prSet/>
      <dgm:spPr/>
      <dgm:t>
        <a:bodyPr/>
        <a:lstStyle/>
        <a:p>
          <a:endParaRPr lang="en-US"/>
        </a:p>
      </dgm:t>
    </dgm:pt>
    <dgm:pt modelId="{C091EB17-7CC8-48C3-B4A2-79EE212EADEF}">
      <dgm:prSet/>
      <dgm:spPr/>
      <dgm:t>
        <a:bodyPr/>
        <a:lstStyle/>
        <a:p>
          <a:r>
            <a:rPr lang="it-IT" dirty="0"/>
            <a:t>Dataset riguardante dati raccolti da fascia cardiaca ZEPHYR su 17 diversi soggetti</a:t>
          </a:r>
          <a:endParaRPr lang="en-US" dirty="0"/>
        </a:p>
      </dgm:t>
    </dgm:pt>
    <dgm:pt modelId="{4A9F3852-702A-419B-BC01-B9EC011441AA}" type="parTrans" cxnId="{EB2EC85B-A3DE-4E6C-848F-09F16DF5F1D7}">
      <dgm:prSet/>
      <dgm:spPr/>
      <dgm:t>
        <a:bodyPr/>
        <a:lstStyle/>
        <a:p>
          <a:endParaRPr lang="en-US"/>
        </a:p>
      </dgm:t>
    </dgm:pt>
    <dgm:pt modelId="{700795C5-D17F-4ACB-941F-B8319F1BCF76}" type="sibTrans" cxnId="{EB2EC85B-A3DE-4E6C-848F-09F16DF5F1D7}">
      <dgm:prSet/>
      <dgm:spPr/>
      <dgm:t>
        <a:bodyPr/>
        <a:lstStyle/>
        <a:p>
          <a:endParaRPr lang="en-US"/>
        </a:p>
      </dgm:t>
    </dgm:pt>
    <dgm:pt modelId="{07451AF6-1D78-4EEF-993A-9F4A74D2C3C4}" type="pres">
      <dgm:prSet presAssocID="{B15237CA-B76C-4E3F-8134-822AAEC00809}" presName="diagram" presStyleCnt="0">
        <dgm:presLayoutVars>
          <dgm:dir/>
          <dgm:resizeHandles val="exact"/>
        </dgm:presLayoutVars>
      </dgm:prSet>
      <dgm:spPr/>
    </dgm:pt>
    <dgm:pt modelId="{B2866E44-8B6A-41D4-86D8-12D9854D7DC8}" type="pres">
      <dgm:prSet presAssocID="{507E380B-7195-4A2D-A097-78EBCC6CA80A}" presName="node" presStyleLbl="node1" presStyleIdx="0" presStyleCnt="4">
        <dgm:presLayoutVars>
          <dgm:bulletEnabled val="1"/>
        </dgm:presLayoutVars>
      </dgm:prSet>
      <dgm:spPr/>
    </dgm:pt>
    <dgm:pt modelId="{5DC9BD28-0BF1-4F0C-BB02-F26975160BF8}" type="pres">
      <dgm:prSet presAssocID="{E89F2F5B-02C4-4AC3-8667-C74FEBC3FDE1}" presName="sibTrans" presStyleCnt="0"/>
      <dgm:spPr/>
    </dgm:pt>
    <dgm:pt modelId="{908B5EC1-1D43-4ED9-BD4E-AD493FB2A50A}" type="pres">
      <dgm:prSet presAssocID="{47DDCA5D-9CEB-4339-84B7-494E0C5255F4}" presName="node" presStyleLbl="node1" presStyleIdx="1" presStyleCnt="4">
        <dgm:presLayoutVars>
          <dgm:bulletEnabled val="1"/>
        </dgm:presLayoutVars>
      </dgm:prSet>
      <dgm:spPr/>
    </dgm:pt>
    <dgm:pt modelId="{657132FD-0AF9-4D29-B83A-AE6439103392}" type="pres">
      <dgm:prSet presAssocID="{456216C0-B56E-4D8B-9CBF-1CE1AA91661D}" presName="sibTrans" presStyleCnt="0"/>
      <dgm:spPr/>
    </dgm:pt>
    <dgm:pt modelId="{216EB6B1-FBFD-42FF-94C6-B8E6073D104C}" type="pres">
      <dgm:prSet presAssocID="{E8AB5B1F-E530-4C47-8075-FA78487FB669}" presName="node" presStyleLbl="node1" presStyleIdx="2" presStyleCnt="4">
        <dgm:presLayoutVars>
          <dgm:bulletEnabled val="1"/>
        </dgm:presLayoutVars>
      </dgm:prSet>
      <dgm:spPr/>
    </dgm:pt>
    <dgm:pt modelId="{94F4B673-0CFA-4756-8344-5371CB84FC8F}" type="pres">
      <dgm:prSet presAssocID="{B737538F-6919-46DF-9894-E0F707FF184D}" presName="sibTrans" presStyleCnt="0"/>
      <dgm:spPr/>
    </dgm:pt>
    <dgm:pt modelId="{5DC5E1E9-F577-4F3D-8A7C-1C47BAA54132}" type="pres">
      <dgm:prSet presAssocID="{C091EB17-7CC8-48C3-B4A2-79EE212EADEF}" presName="node" presStyleLbl="node1" presStyleIdx="3" presStyleCnt="4">
        <dgm:presLayoutVars>
          <dgm:bulletEnabled val="1"/>
        </dgm:presLayoutVars>
      </dgm:prSet>
      <dgm:spPr/>
    </dgm:pt>
  </dgm:ptLst>
  <dgm:cxnLst>
    <dgm:cxn modelId="{EB2EC85B-A3DE-4E6C-848F-09F16DF5F1D7}" srcId="{B15237CA-B76C-4E3F-8134-822AAEC00809}" destId="{C091EB17-7CC8-48C3-B4A2-79EE212EADEF}" srcOrd="3" destOrd="0" parTransId="{4A9F3852-702A-419B-BC01-B9EC011441AA}" sibTransId="{700795C5-D17F-4ACB-941F-B8319F1BCF76}"/>
    <dgm:cxn modelId="{EE1DEA65-AEDA-4803-B39A-387F63A4C511}" srcId="{B15237CA-B76C-4E3F-8134-822AAEC00809}" destId="{E8AB5B1F-E530-4C47-8075-FA78487FB669}" srcOrd="2" destOrd="0" parTransId="{9D707A5A-7C8B-4C89-86C0-0958AC391363}" sibTransId="{B737538F-6919-46DF-9894-E0F707FF184D}"/>
    <dgm:cxn modelId="{57832846-E1BB-4255-A860-E0EEB1098D61}" type="presOf" srcId="{47DDCA5D-9CEB-4339-84B7-494E0C5255F4}" destId="{908B5EC1-1D43-4ED9-BD4E-AD493FB2A50A}" srcOrd="0" destOrd="0" presId="urn:microsoft.com/office/officeart/2005/8/layout/default"/>
    <dgm:cxn modelId="{49136E7B-1E4A-435E-9D98-782E5B8C894F}" type="presOf" srcId="{E8AB5B1F-E530-4C47-8075-FA78487FB669}" destId="{216EB6B1-FBFD-42FF-94C6-B8E6073D104C}" srcOrd="0" destOrd="0" presId="urn:microsoft.com/office/officeart/2005/8/layout/default"/>
    <dgm:cxn modelId="{664989AF-B5E0-4061-84C2-C01A266FDA2A}" type="presOf" srcId="{507E380B-7195-4A2D-A097-78EBCC6CA80A}" destId="{B2866E44-8B6A-41D4-86D8-12D9854D7DC8}" srcOrd="0" destOrd="0" presId="urn:microsoft.com/office/officeart/2005/8/layout/default"/>
    <dgm:cxn modelId="{5C0DAFB6-BB4C-4DF2-9705-988C8DCF0233}" type="presOf" srcId="{C091EB17-7CC8-48C3-B4A2-79EE212EADEF}" destId="{5DC5E1E9-F577-4F3D-8A7C-1C47BAA54132}" srcOrd="0" destOrd="0" presId="urn:microsoft.com/office/officeart/2005/8/layout/default"/>
    <dgm:cxn modelId="{334641C4-8B28-4FA3-8C8A-D148BA9E5669}" srcId="{B15237CA-B76C-4E3F-8134-822AAEC00809}" destId="{507E380B-7195-4A2D-A097-78EBCC6CA80A}" srcOrd="0" destOrd="0" parTransId="{C7B3F574-5FE9-415F-9739-60FA75A15FDA}" sibTransId="{E89F2F5B-02C4-4AC3-8667-C74FEBC3FDE1}"/>
    <dgm:cxn modelId="{131519EB-2EEC-429A-8121-6C5878EF748D}" type="presOf" srcId="{B15237CA-B76C-4E3F-8134-822AAEC00809}" destId="{07451AF6-1D78-4EEF-993A-9F4A74D2C3C4}" srcOrd="0" destOrd="0" presId="urn:microsoft.com/office/officeart/2005/8/layout/default"/>
    <dgm:cxn modelId="{31359AF5-3A3B-4CF9-87AA-5A129F3A2385}" srcId="{B15237CA-B76C-4E3F-8134-822AAEC00809}" destId="{47DDCA5D-9CEB-4339-84B7-494E0C5255F4}" srcOrd="1" destOrd="0" parTransId="{C1D7E25D-5B58-4EF4-A44C-3F631179A1EB}" sibTransId="{456216C0-B56E-4D8B-9CBF-1CE1AA91661D}"/>
    <dgm:cxn modelId="{6123D05E-7BA2-4B48-8483-BBD3231E18AE}" type="presParOf" srcId="{07451AF6-1D78-4EEF-993A-9F4A74D2C3C4}" destId="{B2866E44-8B6A-41D4-86D8-12D9854D7DC8}" srcOrd="0" destOrd="0" presId="urn:microsoft.com/office/officeart/2005/8/layout/default"/>
    <dgm:cxn modelId="{B8748450-984E-41D6-B0CE-37270D6E63D0}" type="presParOf" srcId="{07451AF6-1D78-4EEF-993A-9F4A74D2C3C4}" destId="{5DC9BD28-0BF1-4F0C-BB02-F26975160BF8}" srcOrd="1" destOrd="0" presId="urn:microsoft.com/office/officeart/2005/8/layout/default"/>
    <dgm:cxn modelId="{5B269F4F-C499-4C9F-B7DC-AF655E48153C}" type="presParOf" srcId="{07451AF6-1D78-4EEF-993A-9F4A74D2C3C4}" destId="{908B5EC1-1D43-4ED9-BD4E-AD493FB2A50A}" srcOrd="2" destOrd="0" presId="urn:microsoft.com/office/officeart/2005/8/layout/default"/>
    <dgm:cxn modelId="{29ACDCF8-8AE0-4B56-A01A-A38DCBB38E2A}" type="presParOf" srcId="{07451AF6-1D78-4EEF-993A-9F4A74D2C3C4}" destId="{657132FD-0AF9-4D29-B83A-AE6439103392}" srcOrd="3" destOrd="0" presId="urn:microsoft.com/office/officeart/2005/8/layout/default"/>
    <dgm:cxn modelId="{78B82302-71B7-482E-9877-DD73D6DA84F4}" type="presParOf" srcId="{07451AF6-1D78-4EEF-993A-9F4A74D2C3C4}" destId="{216EB6B1-FBFD-42FF-94C6-B8E6073D104C}" srcOrd="4" destOrd="0" presId="urn:microsoft.com/office/officeart/2005/8/layout/default"/>
    <dgm:cxn modelId="{7EFE302A-C34A-48F3-AF20-65011D8F6510}" type="presParOf" srcId="{07451AF6-1D78-4EEF-993A-9F4A74D2C3C4}" destId="{94F4B673-0CFA-4756-8344-5371CB84FC8F}" srcOrd="5" destOrd="0" presId="urn:microsoft.com/office/officeart/2005/8/layout/default"/>
    <dgm:cxn modelId="{037B985D-B524-4902-B109-67CBCB81F065}" type="presParOf" srcId="{07451AF6-1D78-4EEF-993A-9F4A74D2C3C4}" destId="{5DC5E1E9-F577-4F3D-8A7C-1C47BAA5413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9D417-A2DE-41DE-9387-6CD8277D04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52925A-625D-4BDB-B45F-2D6997D0BBE9}">
      <dgm:prSet/>
      <dgm:spPr/>
      <dgm:t>
        <a:bodyPr/>
        <a:lstStyle/>
        <a:p>
          <a:r>
            <a:rPr lang="it-IT" b="1"/>
            <a:t>Analisi dei Risultati</a:t>
          </a:r>
          <a:endParaRPr lang="en-US"/>
        </a:p>
      </dgm:t>
    </dgm:pt>
    <dgm:pt modelId="{52D2E30A-E3EF-4983-BD14-8B9636C4339D}" type="parTrans" cxnId="{4C5FFD6F-E23A-482C-8DF2-FABD1F6AFD4B}">
      <dgm:prSet/>
      <dgm:spPr/>
      <dgm:t>
        <a:bodyPr/>
        <a:lstStyle/>
        <a:p>
          <a:endParaRPr lang="en-US"/>
        </a:p>
      </dgm:t>
    </dgm:pt>
    <dgm:pt modelId="{667A2E17-4315-4436-A5EF-EDB9884B01EA}" type="sibTrans" cxnId="{4C5FFD6F-E23A-482C-8DF2-FABD1F6AFD4B}">
      <dgm:prSet/>
      <dgm:spPr/>
      <dgm:t>
        <a:bodyPr/>
        <a:lstStyle/>
        <a:p>
          <a:endParaRPr lang="en-US"/>
        </a:p>
      </dgm:t>
    </dgm:pt>
    <dgm:pt modelId="{9AEB9C90-30BA-4949-8331-3345043EEDB2}">
      <dgm:prSet/>
      <dgm:spPr/>
      <dgm:t>
        <a:bodyPr/>
        <a:lstStyle/>
        <a:p>
          <a:r>
            <a:rPr lang="en-US" b="0" i="0" dirty="0"/>
            <a:t>('</a:t>
          </a:r>
          <a:r>
            <a:rPr lang="en-US" b="0" i="0" dirty="0" err="1"/>
            <a:t>mean_absolute_error</a:t>
          </a:r>
          <a:r>
            <a:rPr lang="en-US" b="0" i="0" dirty="0"/>
            <a:t>', 24.76761), ('</a:t>
          </a:r>
          <a:r>
            <a:rPr lang="en-US" b="0" i="0" dirty="0" err="1"/>
            <a:t>num_examples</a:t>
          </a:r>
          <a:r>
            <a:rPr lang="en-US" b="0" i="0" dirty="0"/>
            <a:t>', 3227), ('</a:t>
          </a:r>
          <a:r>
            <a:rPr lang="en-US" b="0" i="0" dirty="0" err="1"/>
            <a:t>num_batches</a:t>
          </a:r>
          <a:r>
            <a:rPr lang="en-US" b="0" i="0" dirty="0"/>
            <a:t>', 162)</a:t>
          </a:r>
          <a:endParaRPr lang="en-US" dirty="0"/>
        </a:p>
      </dgm:t>
    </dgm:pt>
    <dgm:pt modelId="{2DB72AD0-6A7B-43DE-BD95-B5E77CD4CA78}" type="parTrans" cxnId="{BADBFACE-EB26-48E6-8DFD-30DC111D6921}">
      <dgm:prSet/>
      <dgm:spPr/>
      <dgm:t>
        <a:bodyPr/>
        <a:lstStyle/>
        <a:p>
          <a:endParaRPr lang="en-US"/>
        </a:p>
      </dgm:t>
    </dgm:pt>
    <dgm:pt modelId="{4134EBAF-0CA5-44A7-BEFE-55C4E3A6D0D5}" type="sibTrans" cxnId="{BADBFACE-EB26-48E6-8DFD-30DC111D6921}">
      <dgm:prSet/>
      <dgm:spPr/>
      <dgm:t>
        <a:bodyPr/>
        <a:lstStyle/>
        <a:p>
          <a:endParaRPr lang="en-US"/>
        </a:p>
      </dgm:t>
    </dgm:pt>
    <dgm:pt modelId="{F843CD75-6620-4D86-8FA3-4115336DE1FE}">
      <dgm:prSet/>
      <dgm:spPr/>
      <dgm:t>
        <a:bodyPr/>
        <a:lstStyle/>
        <a:p>
          <a:r>
            <a:rPr lang="it-IT" b="1"/>
            <a:t>Considerazioni Etiche</a:t>
          </a:r>
          <a:endParaRPr lang="en-US"/>
        </a:p>
      </dgm:t>
    </dgm:pt>
    <dgm:pt modelId="{79625B6E-FA19-45F3-8A41-C47AB8F5FE31}" type="parTrans" cxnId="{EC94F59B-79D5-4302-9464-4CDD98072BB7}">
      <dgm:prSet/>
      <dgm:spPr/>
      <dgm:t>
        <a:bodyPr/>
        <a:lstStyle/>
        <a:p>
          <a:endParaRPr lang="en-US"/>
        </a:p>
      </dgm:t>
    </dgm:pt>
    <dgm:pt modelId="{5868EE7C-51A5-408D-9B7A-5FEBDCB3F186}" type="sibTrans" cxnId="{EC94F59B-79D5-4302-9464-4CDD98072BB7}">
      <dgm:prSet/>
      <dgm:spPr/>
      <dgm:t>
        <a:bodyPr/>
        <a:lstStyle/>
        <a:p>
          <a:endParaRPr lang="en-US"/>
        </a:p>
      </dgm:t>
    </dgm:pt>
    <dgm:pt modelId="{BE919E69-EBD8-41C1-B144-F23BCB0CEC27}">
      <dgm:prSet/>
      <dgm:spPr/>
      <dgm:t>
        <a:bodyPr/>
        <a:lstStyle/>
        <a:p>
          <a:r>
            <a:rPr lang="it-IT"/>
            <a:t>Privacy e la sicurezza dei dati durante tutto l'addestramento.</a:t>
          </a:r>
          <a:endParaRPr lang="en-US"/>
        </a:p>
      </dgm:t>
    </dgm:pt>
    <dgm:pt modelId="{B72DB03B-8E92-424E-99FE-2D98977A6503}" type="parTrans" cxnId="{E0736ACA-AB29-4745-8522-834DFD1D9DF6}">
      <dgm:prSet/>
      <dgm:spPr/>
      <dgm:t>
        <a:bodyPr/>
        <a:lstStyle/>
        <a:p>
          <a:endParaRPr lang="en-US"/>
        </a:p>
      </dgm:t>
    </dgm:pt>
    <dgm:pt modelId="{84193BD2-C69D-4777-BEE2-416A8407293F}" type="sibTrans" cxnId="{E0736ACA-AB29-4745-8522-834DFD1D9DF6}">
      <dgm:prSet/>
      <dgm:spPr/>
      <dgm:t>
        <a:bodyPr/>
        <a:lstStyle/>
        <a:p>
          <a:endParaRPr lang="en-US"/>
        </a:p>
      </dgm:t>
    </dgm:pt>
    <dgm:pt modelId="{17DA3175-7763-4753-A5E6-ACDADBBD710C}">
      <dgm:prSet/>
      <dgm:spPr/>
      <dgm:t>
        <a:bodyPr/>
        <a:lstStyle/>
        <a:p>
          <a:r>
            <a:rPr lang="it-IT" b="1"/>
            <a:t>Pianificazione delle Prossime Fasi</a:t>
          </a:r>
          <a:endParaRPr lang="en-US"/>
        </a:p>
      </dgm:t>
    </dgm:pt>
    <dgm:pt modelId="{938AB029-E1B5-4E7D-A8E0-9A4F592D24F0}" type="parTrans" cxnId="{8FEE6223-FE1E-4224-A7E8-91B14656C56B}">
      <dgm:prSet/>
      <dgm:spPr/>
      <dgm:t>
        <a:bodyPr/>
        <a:lstStyle/>
        <a:p>
          <a:endParaRPr lang="en-US"/>
        </a:p>
      </dgm:t>
    </dgm:pt>
    <dgm:pt modelId="{569436F7-D168-4487-BE97-D093D9D14541}" type="sibTrans" cxnId="{8FEE6223-FE1E-4224-A7E8-91B14656C56B}">
      <dgm:prSet/>
      <dgm:spPr/>
      <dgm:t>
        <a:bodyPr/>
        <a:lstStyle/>
        <a:p>
          <a:endParaRPr lang="en-US"/>
        </a:p>
      </dgm:t>
    </dgm:pt>
    <dgm:pt modelId="{2E4B1A2A-91E7-4707-82B9-C96CDA9D5FE9}">
      <dgm:prSet/>
      <dgm:spPr/>
      <dgm:t>
        <a:bodyPr/>
        <a:lstStyle/>
        <a:p>
          <a:r>
            <a:rPr lang="it-IT"/>
            <a:t>Molti più soggetti e molti più dati necessari</a:t>
          </a:r>
          <a:endParaRPr lang="en-US"/>
        </a:p>
      </dgm:t>
    </dgm:pt>
    <dgm:pt modelId="{94FBC114-8BD8-40B5-A33F-8BB19EF2FD10}" type="parTrans" cxnId="{F75006FD-5462-4B3C-B659-FB7E786DFE69}">
      <dgm:prSet/>
      <dgm:spPr/>
      <dgm:t>
        <a:bodyPr/>
        <a:lstStyle/>
        <a:p>
          <a:endParaRPr lang="en-US"/>
        </a:p>
      </dgm:t>
    </dgm:pt>
    <dgm:pt modelId="{5A0A8451-7C8E-419E-A169-13C697CB3BDD}" type="sibTrans" cxnId="{F75006FD-5462-4B3C-B659-FB7E786DFE69}">
      <dgm:prSet/>
      <dgm:spPr/>
      <dgm:t>
        <a:bodyPr/>
        <a:lstStyle/>
        <a:p>
          <a:endParaRPr lang="en-US"/>
        </a:p>
      </dgm:t>
    </dgm:pt>
    <dgm:pt modelId="{09021340-3E66-4F07-984B-B008D39783CE}">
      <dgm:prSet/>
      <dgm:spPr/>
      <dgm:t>
        <a:bodyPr/>
        <a:lstStyle/>
        <a:p>
          <a:r>
            <a:rPr lang="it-IT"/>
            <a:t>Neural Network più complesso per il training</a:t>
          </a:r>
          <a:endParaRPr lang="en-US"/>
        </a:p>
      </dgm:t>
    </dgm:pt>
    <dgm:pt modelId="{22EB24CB-3403-42AC-A9A5-4631D7DCE29E}" type="parTrans" cxnId="{D6373DA5-1B31-4988-B450-F19A4B60A0B1}">
      <dgm:prSet/>
      <dgm:spPr/>
      <dgm:t>
        <a:bodyPr/>
        <a:lstStyle/>
        <a:p>
          <a:endParaRPr lang="en-US"/>
        </a:p>
      </dgm:t>
    </dgm:pt>
    <dgm:pt modelId="{C6D161C6-FC2D-4DA4-A873-EDB7420F2E29}" type="sibTrans" cxnId="{D6373DA5-1B31-4988-B450-F19A4B60A0B1}">
      <dgm:prSet/>
      <dgm:spPr/>
      <dgm:t>
        <a:bodyPr/>
        <a:lstStyle/>
        <a:p>
          <a:endParaRPr lang="en-US"/>
        </a:p>
      </dgm:t>
    </dgm:pt>
    <dgm:pt modelId="{355EDF54-77CB-47F7-8242-3BC153388138}" type="pres">
      <dgm:prSet presAssocID="{DCD9D417-A2DE-41DE-9387-6CD8277D04D6}" presName="root" presStyleCnt="0">
        <dgm:presLayoutVars>
          <dgm:dir/>
          <dgm:resizeHandles val="exact"/>
        </dgm:presLayoutVars>
      </dgm:prSet>
      <dgm:spPr/>
    </dgm:pt>
    <dgm:pt modelId="{1242AA49-BF0E-435A-AEB4-4BE76C263B3B}" type="pres">
      <dgm:prSet presAssocID="{4452925A-625D-4BDB-B45F-2D6997D0BBE9}" presName="compNode" presStyleCnt="0"/>
      <dgm:spPr/>
    </dgm:pt>
    <dgm:pt modelId="{D767B718-ACC9-40FE-9E6D-7C152B11AD25}" type="pres">
      <dgm:prSet presAssocID="{4452925A-625D-4BDB-B45F-2D6997D0BBE9}" presName="bgRect" presStyleLbl="bgShp" presStyleIdx="0" presStyleCnt="7"/>
      <dgm:spPr/>
    </dgm:pt>
    <dgm:pt modelId="{8752F932-0579-4994-8FC3-081B64C175B0}" type="pres">
      <dgm:prSet presAssocID="{4452925A-625D-4BDB-B45F-2D6997D0BBE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C4A842-D3CF-4590-9C0B-ED216B80102B}" type="pres">
      <dgm:prSet presAssocID="{4452925A-625D-4BDB-B45F-2D6997D0BBE9}" presName="spaceRect" presStyleCnt="0"/>
      <dgm:spPr/>
    </dgm:pt>
    <dgm:pt modelId="{76FDF577-1438-426F-94C5-94918BADB207}" type="pres">
      <dgm:prSet presAssocID="{4452925A-625D-4BDB-B45F-2D6997D0BBE9}" presName="parTx" presStyleLbl="revTx" presStyleIdx="0" presStyleCnt="7">
        <dgm:presLayoutVars>
          <dgm:chMax val="0"/>
          <dgm:chPref val="0"/>
        </dgm:presLayoutVars>
      </dgm:prSet>
      <dgm:spPr/>
    </dgm:pt>
    <dgm:pt modelId="{0F507202-C374-48C3-837F-2FB434078FBA}" type="pres">
      <dgm:prSet presAssocID="{667A2E17-4315-4436-A5EF-EDB9884B01EA}" presName="sibTrans" presStyleCnt="0"/>
      <dgm:spPr/>
    </dgm:pt>
    <dgm:pt modelId="{8E3B4745-F556-47C1-BD63-FD84A65EC654}" type="pres">
      <dgm:prSet presAssocID="{9AEB9C90-30BA-4949-8331-3345043EEDB2}" presName="compNode" presStyleCnt="0"/>
      <dgm:spPr/>
    </dgm:pt>
    <dgm:pt modelId="{26E0A26F-695C-49E8-A2D3-FD0E91D44D17}" type="pres">
      <dgm:prSet presAssocID="{9AEB9C90-30BA-4949-8331-3345043EEDB2}" presName="bgRect" presStyleLbl="bgShp" presStyleIdx="1" presStyleCnt="7" custLinFactNeighborX="-4525" custLinFactNeighborY="-2844"/>
      <dgm:spPr/>
    </dgm:pt>
    <dgm:pt modelId="{EB11C385-2086-4D3D-8C4C-271AAB9D9BCD}" type="pres">
      <dgm:prSet presAssocID="{9AEB9C90-30BA-4949-8331-3345043EEDB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69BFD8E2-11C2-42A1-99F5-0F3EAFE77B35}" type="pres">
      <dgm:prSet presAssocID="{9AEB9C90-30BA-4949-8331-3345043EEDB2}" presName="spaceRect" presStyleCnt="0"/>
      <dgm:spPr/>
    </dgm:pt>
    <dgm:pt modelId="{6439EC5E-05AF-4E09-96E6-69C10EEDC951}" type="pres">
      <dgm:prSet presAssocID="{9AEB9C90-30BA-4949-8331-3345043EEDB2}" presName="parTx" presStyleLbl="revTx" presStyleIdx="1" presStyleCnt="7">
        <dgm:presLayoutVars>
          <dgm:chMax val="0"/>
          <dgm:chPref val="0"/>
        </dgm:presLayoutVars>
      </dgm:prSet>
      <dgm:spPr/>
    </dgm:pt>
    <dgm:pt modelId="{176E03D9-F432-4DBF-B70F-C90C3954E2F4}" type="pres">
      <dgm:prSet presAssocID="{4134EBAF-0CA5-44A7-BEFE-55C4E3A6D0D5}" presName="sibTrans" presStyleCnt="0"/>
      <dgm:spPr/>
    </dgm:pt>
    <dgm:pt modelId="{DB619FC0-3E3B-4B76-AC94-A791CBAB0E78}" type="pres">
      <dgm:prSet presAssocID="{F843CD75-6620-4D86-8FA3-4115336DE1FE}" presName="compNode" presStyleCnt="0"/>
      <dgm:spPr/>
    </dgm:pt>
    <dgm:pt modelId="{920EE5B5-A204-4777-86B3-F061E18C7F7B}" type="pres">
      <dgm:prSet presAssocID="{F843CD75-6620-4D86-8FA3-4115336DE1FE}" presName="bgRect" presStyleLbl="bgShp" presStyleIdx="2" presStyleCnt="7"/>
      <dgm:spPr/>
    </dgm:pt>
    <dgm:pt modelId="{FDDDB05F-25E0-42C7-B4D8-FD5986D921E0}" type="pres">
      <dgm:prSet presAssocID="{F843CD75-6620-4D86-8FA3-4115336DE1F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9256DC-01FD-45F5-9A19-3A93B9D68B48}" type="pres">
      <dgm:prSet presAssocID="{F843CD75-6620-4D86-8FA3-4115336DE1FE}" presName="spaceRect" presStyleCnt="0"/>
      <dgm:spPr/>
    </dgm:pt>
    <dgm:pt modelId="{BA9DDA30-40E0-424C-85C3-02FFFC1CFD66}" type="pres">
      <dgm:prSet presAssocID="{F843CD75-6620-4D86-8FA3-4115336DE1FE}" presName="parTx" presStyleLbl="revTx" presStyleIdx="2" presStyleCnt="7">
        <dgm:presLayoutVars>
          <dgm:chMax val="0"/>
          <dgm:chPref val="0"/>
        </dgm:presLayoutVars>
      </dgm:prSet>
      <dgm:spPr/>
    </dgm:pt>
    <dgm:pt modelId="{599A11FF-C40E-44ED-863F-5CBB54F0DBA8}" type="pres">
      <dgm:prSet presAssocID="{5868EE7C-51A5-408D-9B7A-5FEBDCB3F186}" presName="sibTrans" presStyleCnt="0"/>
      <dgm:spPr/>
    </dgm:pt>
    <dgm:pt modelId="{0533599A-FF60-48FC-B670-D49E23D5FA83}" type="pres">
      <dgm:prSet presAssocID="{BE919E69-EBD8-41C1-B144-F23BCB0CEC27}" presName="compNode" presStyleCnt="0"/>
      <dgm:spPr/>
    </dgm:pt>
    <dgm:pt modelId="{F379F11D-116A-487D-8EB5-80649DE1AE2F}" type="pres">
      <dgm:prSet presAssocID="{BE919E69-EBD8-41C1-B144-F23BCB0CEC27}" presName="bgRect" presStyleLbl="bgShp" presStyleIdx="3" presStyleCnt="7"/>
      <dgm:spPr/>
    </dgm:pt>
    <dgm:pt modelId="{E2CBCD64-D35D-4B4B-A633-B5ABBB6D1924}" type="pres">
      <dgm:prSet presAssocID="{BE919E69-EBD8-41C1-B144-F23BCB0CEC2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09B214B-353F-4B93-8E19-A5728C59E246}" type="pres">
      <dgm:prSet presAssocID="{BE919E69-EBD8-41C1-B144-F23BCB0CEC27}" presName="spaceRect" presStyleCnt="0"/>
      <dgm:spPr/>
    </dgm:pt>
    <dgm:pt modelId="{BE9933D2-2AE5-475A-98BA-86D7A8D96FFA}" type="pres">
      <dgm:prSet presAssocID="{BE919E69-EBD8-41C1-B144-F23BCB0CEC27}" presName="parTx" presStyleLbl="revTx" presStyleIdx="3" presStyleCnt="7">
        <dgm:presLayoutVars>
          <dgm:chMax val="0"/>
          <dgm:chPref val="0"/>
        </dgm:presLayoutVars>
      </dgm:prSet>
      <dgm:spPr/>
    </dgm:pt>
    <dgm:pt modelId="{5F04F6FD-22AA-47B8-9282-0CBE449A50D0}" type="pres">
      <dgm:prSet presAssocID="{84193BD2-C69D-4777-BEE2-416A8407293F}" presName="sibTrans" presStyleCnt="0"/>
      <dgm:spPr/>
    </dgm:pt>
    <dgm:pt modelId="{65046161-75FA-44E5-B7C2-B20A6D01722C}" type="pres">
      <dgm:prSet presAssocID="{17DA3175-7763-4753-A5E6-ACDADBBD710C}" presName="compNode" presStyleCnt="0"/>
      <dgm:spPr/>
    </dgm:pt>
    <dgm:pt modelId="{03A17796-A0F0-43FD-9B31-603CEC9AC1A2}" type="pres">
      <dgm:prSet presAssocID="{17DA3175-7763-4753-A5E6-ACDADBBD710C}" presName="bgRect" presStyleLbl="bgShp" presStyleIdx="4" presStyleCnt="7"/>
      <dgm:spPr/>
    </dgm:pt>
    <dgm:pt modelId="{1CBAEF51-F5BC-4FD7-B893-D39C12F9E5F6}" type="pres">
      <dgm:prSet presAssocID="{17DA3175-7763-4753-A5E6-ACDADBBD710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F38BB9E-12B6-4896-A6B5-1F44F29D78BE}" type="pres">
      <dgm:prSet presAssocID="{17DA3175-7763-4753-A5E6-ACDADBBD710C}" presName="spaceRect" presStyleCnt="0"/>
      <dgm:spPr/>
    </dgm:pt>
    <dgm:pt modelId="{8C1F85F0-E1C7-44F0-94A4-6E81C9662E57}" type="pres">
      <dgm:prSet presAssocID="{17DA3175-7763-4753-A5E6-ACDADBBD710C}" presName="parTx" presStyleLbl="revTx" presStyleIdx="4" presStyleCnt="7">
        <dgm:presLayoutVars>
          <dgm:chMax val="0"/>
          <dgm:chPref val="0"/>
        </dgm:presLayoutVars>
      </dgm:prSet>
      <dgm:spPr/>
    </dgm:pt>
    <dgm:pt modelId="{6C799916-27AD-4F76-8F60-2E0C1646F6C8}" type="pres">
      <dgm:prSet presAssocID="{569436F7-D168-4487-BE97-D093D9D14541}" presName="sibTrans" presStyleCnt="0"/>
      <dgm:spPr/>
    </dgm:pt>
    <dgm:pt modelId="{C7EB1978-E6A0-46F2-80E0-293DC84E7BB6}" type="pres">
      <dgm:prSet presAssocID="{2E4B1A2A-91E7-4707-82B9-C96CDA9D5FE9}" presName="compNode" presStyleCnt="0"/>
      <dgm:spPr/>
    </dgm:pt>
    <dgm:pt modelId="{0FF7813B-95A0-4239-A091-69DB76161F79}" type="pres">
      <dgm:prSet presAssocID="{2E4B1A2A-91E7-4707-82B9-C96CDA9D5FE9}" presName="bgRect" presStyleLbl="bgShp" presStyleIdx="5" presStyleCnt="7"/>
      <dgm:spPr/>
    </dgm:pt>
    <dgm:pt modelId="{FE520262-2C33-4883-B7DF-7C15C08B35E5}" type="pres">
      <dgm:prSet presAssocID="{2E4B1A2A-91E7-4707-82B9-C96CDA9D5F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A80232C-C049-4A7F-BBA5-8D7C19DE539C}" type="pres">
      <dgm:prSet presAssocID="{2E4B1A2A-91E7-4707-82B9-C96CDA9D5FE9}" presName="spaceRect" presStyleCnt="0"/>
      <dgm:spPr/>
    </dgm:pt>
    <dgm:pt modelId="{909879D6-3476-4915-92C9-C885370B5A8A}" type="pres">
      <dgm:prSet presAssocID="{2E4B1A2A-91E7-4707-82B9-C96CDA9D5FE9}" presName="parTx" presStyleLbl="revTx" presStyleIdx="5" presStyleCnt="7">
        <dgm:presLayoutVars>
          <dgm:chMax val="0"/>
          <dgm:chPref val="0"/>
        </dgm:presLayoutVars>
      </dgm:prSet>
      <dgm:spPr/>
    </dgm:pt>
    <dgm:pt modelId="{622B982B-F019-493B-971B-97F780217B2E}" type="pres">
      <dgm:prSet presAssocID="{5A0A8451-7C8E-419E-A169-13C697CB3BDD}" presName="sibTrans" presStyleCnt="0"/>
      <dgm:spPr/>
    </dgm:pt>
    <dgm:pt modelId="{7E46F4DC-29B6-479F-AC61-E94FA6374E0A}" type="pres">
      <dgm:prSet presAssocID="{09021340-3E66-4F07-984B-B008D39783CE}" presName="compNode" presStyleCnt="0"/>
      <dgm:spPr/>
    </dgm:pt>
    <dgm:pt modelId="{12164A0A-B811-40C7-92E5-2323D25E12E9}" type="pres">
      <dgm:prSet presAssocID="{09021340-3E66-4F07-984B-B008D39783CE}" presName="bgRect" presStyleLbl="bgShp" presStyleIdx="6" presStyleCnt="7"/>
      <dgm:spPr/>
    </dgm:pt>
    <dgm:pt modelId="{8631B605-2818-4256-ADA9-1503DFC4FE98}" type="pres">
      <dgm:prSet presAssocID="{09021340-3E66-4F07-984B-B008D39783C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59BB67D-E72C-4CA2-9F4F-2125F67E97B7}" type="pres">
      <dgm:prSet presAssocID="{09021340-3E66-4F07-984B-B008D39783CE}" presName="spaceRect" presStyleCnt="0"/>
      <dgm:spPr/>
    </dgm:pt>
    <dgm:pt modelId="{AC90B590-7027-4A3B-93D6-C49B0D77125A}" type="pres">
      <dgm:prSet presAssocID="{09021340-3E66-4F07-984B-B008D39783C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FEE6223-FE1E-4224-A7E8-91B14656C56B}" srcId="{DCD9D417-A2DE-41DE-9387-6CD8277D04D6}" destId="{17DA3175-7763-4753-A5E6-ACDADBBD710C}" srcOrd="4" destOrd="0" parTransId="{938AB029-E1B5-4E7D-A8E0-9A4F592D24F0}" sibTransId="{569436F7-D168-4487-BE97-D093D9D14541}"/>
    <dgm:cxn modelId="{29710924-0F8F-40ED-B22B-B898A48412A7}" type="presOf" srcId="{F843CD75-6620-4D86-8FA3-4115336DE1FE}" destId="{BA9DDA30-40E0-424C-85C3-02FFFC1CFD66}" srcOrd="0" destOrd="0" presId="urn:microsoft.com/office/officeart/2018/2/layout/IconVerticalSolidList"/>
    <dgm:cxn modelId="{01846F47-D0D8-4BFE-A050-1C4B9B7DE755}" type="presOf" srcId="{9AEB9C90-30BA-4949-8331-3345043EEDB2}" destId="{6439EC5E-05AF-4E09-96E6-69C10EEDC951}" srcOrd="0" destOrd="0" presId="urn:microsoft.com/office/officeart/2018/2/layout/IconVerticalSolidList"/>
    <dgm:cxn modelId="{4C5FFD6F-E23A-482C-8DF2-FABD1F6AFD4B}" srcId="{DCD9D417-A2DE-41DE-9387-6CD8277D04D6}" destId="{4452925A-625D-4BDB-B45F-2D6997D0BBE9}" srcOrd="0" destOrd="0" parTransId="{52D2E30A-E3EF-4983-BD14-8B9636C4339D}" sibTransId="{667A2E17-4315-4436-A5EF-EDB9884B01EA}"/>
    <dgm:cxn modelId="{D83FB071-37E7-48F9-BE39-D24519DDF872}" type="presOf" srcId="{4452925A-625D-4BDB-B45F-2D6997D0BBE9}" destId="{76FDF577-1438-426F-94C5-94918BADB207}" srcOrd="0" destOrd="0" presId="urn:microsoft.com/office/officeart/2018/2/layout/IconVerticalSolidList"/>
    <dgm:cxn modelId="{4CC9A777-5D6B-4A01-9843-56CFD2DAAD36}" type="presOf" srcId="{17DA3175-7763-4753-A5E6-ACDADBBD710C}" destId="{8C1F85F0-E1C7-44F0-94A4-6E81C9662E57}" srcOrd="0" destOrd="0" presId="urn:microsoft.com/office/officeart/2018/2/layout/IconVerticalSolidList"/>
    <dgm:cxn modelId="{EC94F59B-79D5-4302-9464-4CDD98072BB7}" srcId="{DCD9D417-A2DE-41DE-9387-6CD8277D04D6}" destId="{F843CD75-6620-4D86-8FA3-4115336DE1FE}" srcOrd="2" destOrd="0" parTransId="{79625B6E-FA19-45F3-8A41-C47AB8F5FE31}" sibTransId="{5868EE7C-51A5-408D-9B7A-5FEBDCB3F186}"/>
    <dgm:cxn modelId="{D6373DA5-1B31-4988-B450-F19A4B60A0B1}" srcId="{DCD9D417-A2DE-41DE-9387-6CD8277D04D6}" destId="{09021340-3E66-4F07-984B-B008D39783CE}" srcOrd="6" destOrd="0" parTransId="{22EB24CB-3403-42AC-A9A5-4631D7DCE29E}" sibTransId="{C6D161C6-FC2D-4DA4-A873-EDB7420F2E29}"/>
    <dgm:cxn modelId="{C8CD10B0-3E10-496A-A14D-3EE4885E0222}" type="presOf" srcId="{09021340-3E66-4F07-984B-B008D39783CE}" destId="{AC90B590-7027-4A3B-93D6-C49B0D77125A}" srcOrd="0" destOrd="0" presId="urn:microsoft.com/office/officeart/2018/2/layout/IconVerticalSolidList"/>
    <dgm:cxn modelId="{E0736ACA-AB29-4745-8522-834DFD1D9DF6}" srcId="{DCD9D417-A2DE-41DE-9387-6CD8277D04D6}" destId="{BE919E69-EBD8-41C1-B144-F23BCB0CEC27}" srcOrd="3" destOrd="0" parTransId="{B72DB03B-8E92-424E-99FE-2D98977A6503}" sibTransId="{84193BD2-C69D-4777-BEE2-416A8407293F}"/>
    <dgm:cxn modelId="{BADBFACE-EB26-48E6-8DFD-30DC111D6921}" srcId="{DCD9D417-A2DE-41DE-9387-6CD8277D04D6}" destId="{9AEB9C90-30BA-4949-8331-3345043EEDB2}" srcOrd="1" destOrd="0" parTransId="{2DB72AD0-6A7B-43DE-BD95-B5E77CD4CA78}" sibTransId="{4134EBAF-0CA5-44A7-BEFE-55C4E3A6D0D5}"/>
    <dgm:cxn modelId="{821B03D6-EEE1-435B-89C2-06C468A98143}" type="presOf" srcId="{BE919E69-EBD8-41C1-B144-F23BCB0CEC27}" destId="{BE9933D2-2AE5-475A-98BA-86D7A8D96FFA}" srcOrd="0" destOrd="0" presId="urn:microsoft.com/office/officeart/2018/2/layout/IconVerticalSolidList"/>
    <dgm:cxn modelId="{5D811BE6-87E8-4FDC-866B-FFF9335977DB}" type="presOf" srcId="{DCD9D417-A2DE-41DE-9387-6CD8277D04D6}" destId="{355EDF54-77CB-47F7-8242-3BC153388138}" srcOrd="0" destOrd="0" presId="urn:microsoft.com/office/officeart/2018/2/layout/IconVerticalSolidList"/>
    <dgm:cxn modelId="{FFFD22E9-00A3-4EA6-AE6D-1762D10D2BDF}" type="presOf" srcId="{2E4B1A2A-91E7-4707-82B9-C96CDA9D5FE9}" destId="{909879D6-3476-4915-92C9-C885370B5A8A}" srcOrd="0" destOrd="0" presId="urn:microsoft.com/office/officeart/2018/2/layout/IconVerticalSolidList"/>
    <dgm:cxn modelId="{F75006FD-5462-4B3C-B659-FB7E786DFE69}" srcId="{DCD9D417-A2DE-41DE-9387-6CD8277D04D6}" destId="{2E4B1A2A-91E7-4707-82B9-C96CDA9D5FE9}" srcOrd="5" destOrd="0" parTransId="{94FBC114-8BD8-40B5-A33F-8BB19EF2FD10}" sibTransId="{5A0A8451-7C8E-419E-A169-13C697CB3BDD}"/>
    <dgm:cxn modelId="{968CA959-705D-4B75-944F-103DA7FAD4DD}" type="presParOf" srcId="{355EDF54-77CB-47F7-8242-3BC153388138}" destId="{1242AA49-BF0E-435A-AEB4-4BE76C263B3B}" srcOrd="0" destOrd="0" presId="urn:microsoft.com/office/officeart/2018/2/layout/IconVerticalSolidList"/>
    <dgm:cxn modelId="{C3219E46-B331-40C0-AA85-0B27C8126F27}" type="presParOf" srcId="{1242AA49-BF0E-435A-AEB4-4BE76C263B3B}" destId="{D767B718-ACC9-40FE-9E6D-7C152B11AD25}" srcOrd="0" destOrd="0" presId="urn:microsoft.com/office/officeart/2018/2/layout/IconVerticalSolidList"/>
    <dgm:cxn modelId="{3D7C6185-23E5-48AF-B656-E24FB07BEE77}" type="presParOf" srcId="{1242AA49-BF0E-435A-AEB4-4BE76C263B3B}" destId="{8752F932-0579-4994-8FC3-081B64C175B0}" srcOrd="1" destOrd="0" presId="urn:microsoft.com/office/officeart/2018/2/layout/IconVerticalSolidList"/>
    <dgm:cxn modelId="{AF63038E-DB4B-4C67-A104-A44CEFD251DB}" type="presParOf" srcId="{1242AA49-BF0E-435A-AEB4-4BE76C263B3B}" destId="{0CC4A842-D3CF-4590-9C0B-ED216B80102B}" srcOrd="2" destOrd="0" presId="urn:microsoft.com/office/officeart/2018/2/layout/IconVerticalSolidList"/>
    <dgm:cxn modelId="{2F15B99D-DFD9-402F-AF2E-E9680D3377A3}" type="presParOf" srcId="{1242AA49-BF0E-435A-AEB4-4BE76C263B3B}" destId="{76FDF577-1438-426F-94C5-94918BADB207}" srcOrd="3" destOrd="0" presId="urn:microsoft.com/office/officeart/2018/2/layout/IconVerticalSolidList"/>
    <dgm:cxn modelId="{4518E95B-BFE1-40B4-B08C-E163CB155C87}" type="presParOf" srcId="{355EDF54-77CB-47F7-8242-3BC153388138}" destId="{0F507202-C374-48C3-837F-2FB434078FBA}" srcOrd="1" destOrd="0" presId="urn:microsoft.com/office/officeart/2018/2/layout/IconVerticalSolidList"/>
    <dgm:cxn modelId="{55C9460D-A3F9-4B9C-A267-E9179B7F1F47}" type="presParOf" srcId="{355EDF54-77CB-47F7-8242-3BC153388138}" destId="{8E3B4745-F556-47C1-BD63-FD84A65EC654}" srcOrd="2" destOrd="0" presId="urn:microsoft.com/office/officeart/2018/2/layout/IconVerticalSolidList"/>
    <dgm:cxn modelId="{3B65C774-6F30-4242-95CF-293AF6915D2E}" type="presParOf" srcId="{8E3B4745-F556-47C1-BD63-FD84A65EC654}" destId="{26E0A26F-695C-49E8-A2D3-FD0E91D44D17}" srcOrd="0" destOrd="0" presId="urn:microsoft.com/office/officeart/2018/2/layout/IconVerticalSolidList"/>
    <dgm:cxn modelId="{5C46F79D-1CA4-4258-91B4-79B43796724A}" type="presParOf" srcId="{8E3B4745-F556-47C1-BD63-FD84A65EC654}" destId="{EB11C385-2086-4D3D-8C4C-271AAB9D9BCD}" srcOrd="1" destOrd="0" presId="urn:microsoft.com/office/officeart/2018/2/layout/IconVerticalSolidList"/>
    <dgm:cxn modelId="{C109DE89-1D55-46A8-A5F5-C4B963344843}" type="presParOf" srcId="{8E3B4745-F556-47C1-BD63-FD84A65EC654}" destId="{69BFD8E2-11C2-42A1-99F5-0F3EAFE77B35}" srcOrd="2" destOrd="0" presId="urn:microsoft.com/office/officeart/2018/2/layout/IconVerticalSolidList"/>
    <dgm:cxn modelId="{2EA27E20-2606-4E96-B5E5-1A86D2A70ACF}" type="presParOf" srcId="{8E3B4745-F556-47C1-BD63-FD84A65EC654}" destId="{6439EC5E-05AF-4E09-96E6-69C10EEDC951}" srcOrd="3" destOrd="0" presId="urn:microsoft.com/office/officeart/2018/2/layout/IconVerticalSolidList"/>
    <dgm:cxn modelId="{C1A219ED-5C64-4CAB-B818-90D9DB7CC95E}" type="presParOf" srcId="{355EDF54-77CB-47F7-8242-3BC153388138}" destId="{176E03D9-F432-4DBF-B70F-C90C3954E2F4}" srcOrd="3" destOrd="0" presId="urn:microsoft.com/office/officeart/2018/2/layout/IconVerticalSolidList"/>
    <dgm:cxn modelId="{828E8CF5-C6CA-4582-9AD8-91535211A777}" type="presParOf" srcId="{355EDF54-77CB-47F7-8242-3BC153388138}" destId="{DB619FC0-3E3B-4B76-AC94-A791CBAB0E78}" srcOrd="4" destOrd="0" presId="urn:microsoft.com/office/officeart/2018/2/layout/IconVerticalSolidList"/>
    <dgm:cxn modelId="{11F88879-6E48-4648-8FD5-F8413A87471A}" type="presParOf" srcId="{DB619FC0-3E3B-4B76-AC94-A791CBAB0E78}" destId="{920EE5B5-A204-4777-86B3-F061E18C7F7B}" srcOrd="0" destOrd="0" presId="urn:microsoft.com/office/officeart/2018/2/layout/IconVerticalSolidList"/>
    <dgm:cxn modelId="{5B1BC6AF-D231-4990-9B30-0AD91AC054D6}" type="presParOf" srcId="{DB619FC0-3E3B-4B76-AC94-A791CBAB0E78}" destId="{FDDDB05F-25E0-42C7-B4D8-FD5986D921E0}" srcOrd="1" destOrd="0" presId="urn:microsoft.com/office/officeart/2018/2/layout/IconVerticalSolidList"/>
    <dgm:cxn modelId="{916BF443-0792-402F-9055-3C18AAF2F722}" type="presParOf" srcId="{DB619FC0-3E3B-4B76-AC94-A791CBAB0E78}" destId="{A49256DC-01FD-45F5-9A19-3A93B9D68B48}" srcOrd="2" destOrd="0" presId="urn:microsoft.com/office/officeart/2018/2/layout/IconVerticalSolidList"/>
    <dgm:cxn modelId="{CC8F68FD-22F9-4359-866D-7BC0D819CCA8}" type="presParOf" srcId="{DB619FC0-3E3B-4B76-AC94-A791CBAB0E78}" destId="{BA9DDA30-40E0-424C-85C3-02FFFC1CFD66}" srcOrd="3" destOrd="0" presId="urn:microsoft.com/office/officeart/2018/2/layout/IconVerticalSolidList"/>
    <dgm:cxn modelId="{DCBEDBE1-E8FE-4436-826A-18E06CDB0393}" type="presParOf" srcId="{355EDF54-77CB-47F7-8242-3BC153388138}" destId="{599A11FF-C40E-44ED-863F-5CBB54F0DBA8}" srcOrd="5" destOrd="0" presId="urn:microsoft.com/office/officeart/2018/2/layout/IconVerticalSolidList"/>
    <dgm:cxn modelId="{4E8E10B7-12CA-44FE-909F-649BA2F98DE5}" type="presParOf" srcId="{355EDF54-77CB-47F7-8242-3BC153388138}" destId="{0533599A-FF60-48FC-B670-D49E23D5FA83}" srcOrd="6" destOrd="0" presId="urn:microsoft.com/office/officeart/2018/2/layout/IconVerticalSolidList"/>
    <dgm:cxn modelId="{1B7CDAF1-7851-4ACB-96D9-112361F773BC}" type="presParOf" srcId="{0533599A-FF60-48FC-B670-D49E23D5FA83}" destId="{F379F11D-116A-487D-8EB5-80649DE1AE2F}" srcOrd="0" destOrd="0" presId="urn:microsoft.com/office/officeart/2018/2/layout/IconVerticalSolidList"/>
    <dgm:cxn modelId="{2FA4B57D-0EBE-4D9A-879A-BFA58AB4DD17}" type="presParOf" srcId="{0533599A-FF60-48FC-B670-D49E23D5FA83}" destId="{E2CBCD64-D35D-4B4B-A633-B5ABBB6D1924}" srcOrd="1" destOrd="0" presId="urn:microsoft.com/office/officeart/2018/2/layout/IconVerticalSolidList"/>
    <dgm:cxn modelId="{811ACD55-0FD5-4DDC-8759-1691E9C272C2}" type="presParOf" srcId="{0533599A-FF60-48FC-B670-D49E23D5FA83}" destId="{209B214B-353F-4B93-8E19-A5728C59E246}" srcOrd="2" destOrd="0" presId="urn:microsoft.com/office/officeart/2018/2/layout/IconVerticalSolidList"/>
    <dgm:cxn modelId="{40746498-399F-469D-AD3E-79C4A16B6F54}" type="presParOf" srcId="{0533599A-FF60-48FC-B670-D49E23D5FA83}" destId="{BE9933D2-2AE5-475A-98BA-86D7A8D96FFA}" srcOrd="3" destOrd="0" presId="urn:microsoft.com/office/officeart/2018/2/layout/IconVerticalSolidList"/>
    <dgm:cxn modelId="{8DF022DF-A2E6-4F21-ADD3-AE57CDE66157}" type="presParOf" srcId="{355EDF54-77CB-47F7-8242-3BC153388138}" destId="{5F04F6FD-22AA-47B8-9282-0CBE449A50D0}" srcOrd="7" destOrd="0" presId="urn:microsoft.com/office/officeart/2018/2/layout/IconVerticalSolidList"/>
    <dgm:cxn modelId="{EF005A96-0800-44D3-8B4C-D0B962C40B45}" type="presParOf" srcId="{355EDF54-77CB-47F7-8242-3BC153388138}" destId="{65046161-75FA-44E5-B7C2-B20A6D01722C}" srcOrd="8" destOrd="0" presId="urn:microsoft.com/office/officeart/2018/2/layout/IconVerticalSolidList"/>
    <dgm:cxn modelId="{2069615E-8F66-42A4-A49B-E33B4E84250C}" type="presParOf" srcId="{65046161-75FA-44E5-B7C2-B20A6D01722C}" destId="{03A17796-A0F0-43FD-9B31-603CEC9AC1A2}" srcOrd="0" destOrd="0" presId="urn:microsoft.com/office/officeart/2018/2/layout/IconVerticalSolidList"/>
    <dgm:cxn modelId="{95540EF4-C352-4F66-9704-49EE2CAA8A65}" type="presParOf" srcId="{65046161-75FA-44E5-B7C2-B20A6D01722C}" destId="{1CBAEF51-F5BC-4FD7-B893-D39C12F9E5F6}" srcOrd="1" destOrd="0" presId="urn:microsoft.com/office/officeart/2018/2/layout/IconVerticalSolidList"/>
    <dgm:cxn modelId="{83292EB5-647D-40FE-AD1B-C38DD2D76EC9}" type="presParOf" srcId="{65046161-75FA-44E5-B7C2-B20A6D01722C}" destId="{7F38BB9E-12B6-4896-A6B5-1F44F29D78BE}" srcOrd="2" destOrd="0" presId="urn:microsoft.com/office/officeart/2018/2/layout/IconVerticalSolidList"/>
    <dgm:cxn modelId="{D95F68B3-87CA-4AAC-BE9C-15BF5BEADB11}" type="presParOf" srcId="{65046161-75FA-44E5-B7C2-B20A6D01722C}" destId="{8C1F85F0-E1C7-44F0-94A4-6E81C9662E57}" srcOrd="3" destOrd="0" presId="urn:microsoft.com/office/officeart/2018/2/layout/IconVerticalSolidList"/>
    <dgm:cxn modelId="{07406904-5AA1-483C-BB49-F381E6AD488F}" type="presParOf" srcId="{355EDF54-77CB-47F7-8242-3BC153388138}" destId="{6C799916-27AD-4F76-8F60-2E0C1646F6C8}" srcOrd="9" destOrd="0" presId="urn:microsoft.com/office/officeart/2018/2/layout/IconVerticalSolidList"/>
    <dgm:cxn modelId="{4C7E11CA-511E-48D1-907B-D39140588686}" type="presParOf" srcId="{355EDF54-77CB-47F7-8242-3BC153388138}" destId="{C7EB1978-E6A0-46F2-80E0-293DC84E7BB6}" srcOrd="10" destOrd="0" presId="urn:microsoft.com/office/officeart/2018/2/layout/IconVerticalSolidList"/>
    <dgm:cxn modelId="{9F85C3D0-6431-4F97-9602-356110B3AECD}" type="presParOf" srcId="{C7EB1978-E6A0-46F2-80E0-293DC84E7BB6}" destId="{0FF7813B-95A0-4239-A091-69DB76161F79}" srcOrd="0" destOrd="0" presId="urn:microsoft.com/office/officeart/2018/2/layout/IconVerticalSolidList"/>
    <dgm:cxn modelId="{D2C2B077-4398-46BD-ABAC-E389A29735D2}" type="presParOf" srcId="{C7EB1978-E6A0-46F2-80E0-293DC84E7BB6}" destId="{FE520262-2C33-4883-B7DF-7C15C08B35E5}" srcOrd="1" destOrd="0" presId="urn:microsoft.com/office/officeart/2018/2/layout/IconVerticalSolidList"/>
    <dgm:cxn modelId="{CB1FC6FC-317D-4865-A4CA-2C13DFFA5B3A}" type="presParOf" srcId="{C7EB1978-E6A0-46F2-80E0-293DC84E7BB6}" destId="{5A80232C-C049-4A7F-BBA5-8D7C19DE539C}" srcOrd="2" destOrd="0" presId="urn:microsoft.com/office/officeart/2018/2/layout/IconVerticalSolidList"/>
    <dgm:cxn modelId="{1424C724-CBA7-4585-8231-0B8CEC4FB713}" type="presParOf" srcId="{C7EB1978-E6A0-46F2-80E0-293DC84E7BB6}" destId="{909879D6-3476-4915-92C9-C885370B5A8A}" srcOrd="3" destOrd="0" presId="urn:microsoft.com/office/officeart/2018/2/layout/IconVerticalSolidList"/>
    <dgm:cxn modelId="{03FD2665-6C18-4FB6-A2E8-E0124A4F0B40}" type="presParOf" srcId="{355EDF54-77CB-47F7-8242-3BC153388138}" destId="{622B982B-F019-493B-971B-97F780217B2E}" srcOrd="11" destOrd="0" presId="urn:microsoft.com/office/officeart/2018/2/layout/IconVerticalSolidList"/>
    <dgm:cxn modelId="{909DD52A-FE26-4A99-96D9-19E1CE6FF7D1}" type="presParOf" srcId="{355EDF54-77CB-47F7-8242-3BC153388138}" destId="{7E46F4DC-29B6-479F-AC61-E94FA6374E0A}" srcOrd="12" destOrd="0" presId="urn:microsoft.com/office/officeart/2018/2/layout/IconVerticalSolidList"/>
    <dgm:cxn modelId="{C5589D54-79E3-4EA3-81C4-6DE9191C4DDB}" type="presParOf" srcId="{7E46F4DC-29B6-479F-AC61-E94FA6374E0A}" destId="{12164A0A-B811-40C7-92E5-2323D25E12E9}" srcOrd="0" destOrd="0" presId="urn:microsoft.com/office/officeart/2018/2/layout/IconVerticalSolidList"/>
    <dgm:cxn modelId="{4A5410F9-9EF4-4C07-A231-5396A9B5758B}" type="presParOf" srcId="{7E46F4DC-29B6-479F-AC61-E94FA6374E0A}" destId="{8631B605-2818-4256-ADA9-1503DFC4FE98}" srcOrd="1" destOrd="0" presId="urn:microsoft.com/office/officeart/2018/2/layout/IconVerticalSolidList"/>
    <dgm:cxn modelId="{4410ED63-CF35-4C42-81D7-0369CCDBDB01}" type="presParOf" srcId="{7E46F4DC-29B6-479F-AC61-E94FA6374E0A}" destId="{D59BB67D-E72C-4CA2-9F4F-2125F67E97B7}" srcOrd="2" destOrd="0" presId="urn:microsoft.com/office/officeart/2018/2/layout/IconVerticalSolidList"/>
    <dgm:cxn modelId="{EF74FFAF-8D9D-4AEA-8475-27DE296A925D}" type="presParOf" srcId="{7E46F4DC-29B6-479F-AC61-E94FA6374E0A}" destId="{AC90B590-7027-4A3B-93D6-C49B0D7712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BBA66-08A1-49FE-899E-A0C3BE24A93D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E0BE7-2F17-4EEB-B209-53579C3FC40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161B9-08A3-4015-9FFB-16C391AC798B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Introduzione al Federated Learning</a:t>
          </a:r>
          <a:endParaRPr lang="en-US" sz="1800" kern="1200"/>
        </a:p>
      </dsp:txBody>
      <dsp:txXfrm>
        <a:off x="100682" y="2684598"/>
        <a:ext cx="2370489" cy="720000"/>
      </dsp:txXfrm>
    </dsp:sp>
    <dsp:sp modelId="{308FAEE9-5882-4DCB-9827-45C1ED5431A6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57F08-F772-4CFF-B825-51B814FC45E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CFAD0-E59C-4853-8081-43826653EFE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Approfondimento Tecnico</a:t>
          </a:r>
          <a:endParaRPr lang="en-US" sz="1800" kern="1200"/>
        </a:p>
      </dsp:txBody>
      <dsp:txXfrm>
        <a:off x="2886007" y="2684598"/>
        <a:ext cx="2370489" cy="720000"/>
      </dsp:txXfrm>
    </dsp:sp>
    <dsp:sp modelId="{9315A51A-ED06-430E-9F21-BE0E5BDD6B92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5CD23-E887-481A-A8EB-90253C484F8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65F8C-79A3-4BB5-98D2-4E2A20579C0A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Applicazioni pratiche</a:t>
          </a:r>
          <a:endParaRPr lang="en-US" sz="1800" kern="1200"/>
        </a:p>
      </dsp:txBody>
      <dsp:txXfrm>
        <a:off x="5671332" y="2684598"/>
        <a:ext cx="2370489" cy="720000"/>
      </dsp:txXfrm>
    </dsp:sp>
    <dsp:sp modelId="{1582876B-0138-4422-8693-F37B1E8742B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E6018-3F5E-42F9-9045-836A1242AA2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83408-76DE-40AB-8E97-395F251FC3CD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Progetto Pratico</a:t>
          </a:r>
          <a:endParaRPr lang="en-US" sz="18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49D07-1A70-496F-BDF1-3A0671D8CE1E}">
      <dsp:nvSpPr>
        <dsp:cNvPr id="0" name=""/>
        <dsp:cNvSpPr/>
      </dsp:nvSpPr>
      <dsp:spPr>
        <a:xfrm>
          <a:off x="5648" y="0"/>
          <a:ext cx="2594752" cy="2052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Modello di Apprendimento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Il </a:t>
          </a:r>
          <a:r>
            <a:rPr lang="it-IT" sz="1600" kern="1200" dirty="0" err="1"/>
            <a:t>Federated</a:t>
          </a:r>
          <a:r>
            <a:rPr lang="it-IT" sz="1600" kern="1200" dirty="0"/>
            <a:t> Learning adotta un modello di apprendimento decentralizzato.</a:t>
          </a:r>
          <a:endParaRPr lang="en-US" sz="1600" kern="1200" dirty="0"/>
        </a:p>
      </dsp:txBody>
      <dsp:txXfrm>
        <a:off x="5648" y="0"/>
        <a:ext cx="2594752" cy="2052617"/>
      </dsp:txXfrm>
    </dsp:sp>
    <dsp:sp modelId="{12DAED7F-58F9-4EE5-85DE-5B039043E6F2}">
      <dsp:nvSpPr>
        <dsp:cNvPr id="0" name=""/>
        <dsp:cNvSpPr/>
      </dsp:nvSpPr>
      <dsp:spPr>
        <a:xfrm>
          <a:off x="2812804" y="0"/>
          <a:ext cx="1957744" cy="2050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Dati Distribuiti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 dati rimangono sui dispositivi e vengono utilizzati per addestrare modelli locali.</a:t>
          </a:r>
          <a:endParaRPr lang="en-US" sz="1600" kern="1200" dirty="0"/>
        </a:p>
      </dsp:txBody>
      <dsp:txXfrm>
        <a:off x="2812804" y="0"/>
        <a:ext cx="1957744" cy="2050498"/>
      </dsp:txXfrm>
    </dsp:sp>
    <dsp:sp modelId="{1609EC8C-56A0-4FEF-A753-B38313C1374F}">
      <dsp:nvSpPr>
        <dsp:cNvPr id="0" name=""/>
        <dsp:cNvSpPr/>
      </dsp:nvSpPr>
      <dsp:spPr>
        <a:xfrm>
          <a:off x="4982952" y="0"/>
          <a:ext cx="1866218" cy="2015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Aggiornamenti Centralizzati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Gli aggiornamenti dei modelli addestrati localmente vengono inviati a un server centrale.</a:t>
          </a:r>
          <a:endParaRPr lang="en-US" sz="1600" kern="1200" dirty="0"/>
        </a:p>
      </dsp:txBody>
      <dsp:txXfrm>
        <a:off x="4982952" y="0"/>
        <a:ext cx="1866218" cy="2015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66E44-8B6A-41D4-86D8-12D9854D7DC8}">
      <dsp:nvSpPr>
        <dsp:cNvPr id="0" name=""/>
        <dsp:cNvSpPr/>
      </dsp:nvSpPr>
      <dsp:spPr>
        <a:xfrm>
          <a:off x="769" y="989385"/>
          <a:ext cx="3000029" cy="18000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/>
            <a:t>Obiettivi del Progetto</a:t>
          </a:r>
          <a:endParaRPr lang="en-US" sz="2300" kern="1200"/>
        </a:p>
      </dsp:txBody>
      <dsp:txXfrm>
        <a:off x="769" y="989385"/>
        <a:ext cx="3000029" cy="1800017"/>
      </dsp:txXfrm>
    </dsp:sp>
    <dsp:sp modelId="{908B5EC1-1D43-4ED9-BD4E-AD493FB2A50A}">
      <dsp:nvSpPr>
        <dsp:cNvPr id="0" name=""/>
        <dsp:cNvSpPr/>
      </dsp:nvSpPr>
      <dsp:spPr>
        <a:xfrm>
          <a:off x="3300801" y="989385"/>
          <a:ext cx="3000029" cy="1800017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Implementare un modello di Federated Learning per l'analisi di dati sansibili sulla salute.</a:t>
          </a:r>
          <a:endParaRPr lang="en-US" sz="2300" kern="1200"/>
        </a:p>
      </dsp:txBody>
      <dsp:txXfrm>
        <a:off x="3300801" y="989385"/>
        <a:ext cx="3000029" cy="1800017"/>
      </dsp:txXfrm>
    </dsp:sp>
    <dsp:sp modelId="{216EB6B1-FBFD-42FF-94C6-B8E6073D104C}">
      <dsp:nvSpPr>
        <dsp:cNvPr id="0" name=""/>
        <dsp:cNvSpPr/>
      </dsp:nvSpPr>
      <dsp:spPr>
        <a:xfrm>
          <a:off x="769" y="3089405"/>
          <a:ext cx="3000029" cy="1800017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/>
            <a:t>Creazione del dataset</a:t>
          </a:r>
          <a:endParaRPr lang="en-US" sz="2300" kern="1200"/>
        </a:p>
      </dsp:txBody>
      <dsp:txXfrm>
        <a:off x="769" y="3089405"/>
        <a:ext cx="3000029" cy="1800017"/>
      </dsp:txXfrm>
    </dsp:sp>
    <dsp:sp modelId="{5DC5E1E9-F577-4F3D-8A7C-1C47BAA54132}">
      <dsp:nvSpPr>
        <dsp:cNvPr id="0" name=""/>
        <dsp:cNvSpPr/>
      </dsp:nvSpPr>
      <dsp:spPr>
        <a:xfrm>
          <a:off x="3300801" y="3089405"/>
          <a:ext cx="3000029" cy="180001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Dataset riguardante dati raccolti da fascia cardiaca ZEPHYR su 17 diversi soggetti</a:t>
          </a:r>
          <a:endParaRPr lang="en-US" sz="2300" kern="1200" dirty="0"/>
        </a:p>
      </dsp:txBody>
      <dsp:txXfrm>
        <a:off x="3300801" y="3089405"/>
        <a:ext cx="3000029" cy="1800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7B718-ACC9-40FE-9E6D-7C152B11AD25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2F932-0579-4994-8FC3-081B64C175B0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DF577-1438-426F-94C5-94918BADB207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Analisi dei Risultati</a:t>
          </a:r>
          <a:endParaRPr lang="en-US" sz="1600" kern="1200"/>
        </a:p>
      </dsp:txBody>
      <dsp:txXfrm>
        <a:off x="798689" y="502"/>
        <a:ext cx="5502911" cy="691506"/>
      </dsp:txXfrm>
    </dsp:sp>
    <dsp:sp modelId="{26E0A26F-695C-49E8-A2D3-FD0E91D44D17}">
      <dsp:nvSpPr>
        <dsp:cNvPr id="0" name=""/>
        <dsp:cNvSpPr/>
      </dsp:nvSpPr>
      <dsp:spPr>
        <a:xfrm>
          <a:off x="0" y="84521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1C385-2086-4D3D-8C4C-271AAB9D9BCD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9EC5E-05AF-4E09-96E6-69C10EEDC951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('</a:t>
          </a:r>
          <a:r>
            <a:rPr lang="en-US" sz="1600" b="0" i="0" kern="1200" dirty="0" err="1"/>
            <a:t>mean_absolute_error</a:t>
          </a:r>
          <a:r>
            <a:rPr lang="en-US" sz="1600" b="0" i="0" kern="1200" dirty="0"/>
            <a:t>', 24.76761), ('</a:t>
          </a:r>
          <a:r>
            <a:rPr lang="en-US" sz="1600" b="0" i="0" kern="1200" dirty="0" err="1"/>
            <a:t>num_examples</a:t>
          </a:r>
          <a:r>
            <a:rPr lang="en-US" sz="1600" b="0" i="0" kern="1200" dirty="0"/>
            <a:t>', 3227), ('</a:t>
          </a:r>
          <a:r>
            <a:rPr lang="en-US" sz="1600" b="0" i="0" kern="1200" dirty="0" err="1"/>
            <a:t>num_batches</a:t>
          </a:r>
          <a:r>
            <a:rPr lang="en-US" sz="1600" b="0" i="0" kern="1200" dirty="0"/>
            <a:t>', 162)</a:t>
          </a:r>
          <a:endParaRPr lang="en-US" sz="1600" kern="1200" dirty="0"/>
        </a:p>
      </dsp:txBody>
      <dsp:txXfrm>
        <a:off x="798689" y="864885"/>
        <a:ext cx="5502911" cy="691506"/>
      </dsp:txXfrm>
    </dsp:sp>
    <dsp:sp modelId="{920EE5B5-A204-4777-86B3-F061E18C7F7B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DB05F-25E0-42C7-B4D8-FD5986D921E0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DDA30-40E0-424C-85C3-02FFFC1CFD66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Considerazioni Etiche</a:t>
          </a:r>
          <a:endParaRPr lang="en-US" sz="1600" kern="1200"/>
        </a:p>
      </dsp:txBody>
      <dsp:txXfrm>
        <a:off x="798689" y="1729268"/>
        <a:ext cx="5502911" cy="691506"/>
      </dsp:txXfrm>
    </dsp:sp>
    <dsp:sp modelId="{F379F11D-116A-487D-8EB5-80649DE1AE2F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BCD64-D35D-4B4B-A633-B5ABBB6D1924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933D2-2AE5-475A-98BA-86D7A8D96FFA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Privacy e la sicurezza dei dati durante tutto l'addestramento.</a:t>
          </a:r>
          <a:endParaRPr lang="en-US" sz="1600" kern="1200"/>
        </a:p>
      </dsp:txBody>
      <dsp:txXfrm>
        <a:off x="798689" y="2593651"/>
        <a:ext cx="5502911" cy="691506"/>
      </dsp:txXfrm>
    </dsp:sp>
    <dsp:sp modelId="{03A17796-A0F0-43FD-9B31-603CEC9AC1A2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AEF51-F5BC-4FD7-B893-D39C12F9E5F6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F85F0-E1C7-44F0-94A4-6E81C9662E57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Pianificazione delle Prossime Fasi</a:t>
          </a:r>
          <a:endParaRPr lang="en-US" sz="1600" kern="1200"/>
        </a:p>
      </dsp:txBody>
      <dsp:txXfrm>
        <a:off x="798689" y="3458034"/>
        <a:ext cx="5502911" cy="691506"/>
      </dsp:txXfrm>
    </dsp:sp>
    <dsp:sp modelId="{0FF7813B-95A0-4239-A091-69DB76161F79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20262-2C33-4883-B7DF-7C15C08B35E5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879D6-3476-4915-92C9-C885370B5A8A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Molti più soggetti e molti più dati necessari</a:t>
          </a:r>
          <a:endParaRPr lang="en-US" sz="1600" kern="1200"/>
        </a:p>
      </dsp:txBody>
      <dsp:txXfrm>
        <a:off x="798689" y="4322417"/>
        <a:ext cx="5502911" cy="691506"/>
      </dsp:txXfrm>
    </dsp:sp>
    <dsp:sp modelId="{12164A0A-B811-40C7-92E5-2323D25E12E9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1B605-2818-4256-ADA9-1503DFC4FE98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0B590-7027-4A3B-93D6-C49B0D77125A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Neural Network più complesso per il training</a:t>
          </a:r>
          <a:endParaRPr lang="en-US" sz="1600" kern="1200"/>
        </a:p>
      </dsp:txBody>
      <dsp:txXfrm>
        <a:off x="798689" y="5186800"/>
        <a:ext cx="5502911" cy="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8EE95-DED0-4428-BC86-45C9D64991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2F8CA-5457-412E-A885-29237052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2F8CA-5457-412E-A885-29237052C2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523D-234C-BBCF-9B3D-C94A6AF5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AB9AE-EBDE-5AB5-BD99-8CA2EB29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34F5-EF6F-0C60-4CEB-E8D86001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11BE-6887-F164-801D-355D0C50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E16C-050B-B892-E7BF-A2E5DE01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931E-7D61-57E1-C9E7-3E1FE6F2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9D714-86EE-B6F2-EF23-A4C5649A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12F6-B358-ED2E-A1B5-A1D46D15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924D-0163-06D8-7ED3-B9F5FAD0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92F4E-BF96-67B4-CF5A-3205E0E6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9821-9058-5230-EF84-BD447BA15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B158-C1AE-6915-05BC-815F12063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A52C-E82F-51A5-083E-E737AA13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2133-C0D2-A792-5EA2-4CAF17A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708A-7956-6991-2440-BCE4E1D6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6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45BB-C15C-670E-3F42-954CAF6B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2571-B1C6-B009-A139-61DF9E07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B7A9-D86B-4357-CBBC-C9842E8B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6F75-F80F-3204-A8CE-02601E8F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EB98-EB16-690D-98FD-1A608FAF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3B4B-3D19-88E4-B22B-EBE806FB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B6A3-385D-802C-1979-FDC44D42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AD5D-9CE4-1943-D73F-B994475A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B90E-12D8-E003-7BA2-86BAD145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0C2D-BCC1-9ACA-6E80-5CE707B1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E651-326E-EBCC-1CB1-CD00E333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9033-4834-BE36-319D-41501AD2C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8DD59-E290-FFCF-D58D-EDBCA44F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F0C5-E5F1-2B4E-1193-331CD0C1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1FC5-2124-E3D3-B79B-F1B829EB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A3489-4635-B6E7-9C70-98BE017D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1FB2-4081-E740-5C98-C37339EB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600F-ECC4-0586-A1F2-B876C5BB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487D8-0DCE-D784-FA4F-8727BE2F5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98965-C532-797A-F3A9-14E4FDB8A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E1DCD-DF2C-ED5E-B79C-E7DEB952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A55D1-9D01-AF7C-95A4-F7182EF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63A27-68CF-D7D6-094B-393AEC90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F55A-8B06-96F5-6DE8-CD483566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6CE8-FFC2-9BA8-9847-B320FBD0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346D-A5A5-17D1-F170-69A9766F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5151D-A6F6-BBF8-7528-29757EFA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5BC2A-95FB-C65E-83A1-5F2F476C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69644-3476-82A5-B7FF-7F6B367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8969F-9731-FA5A-C80C-030B790A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CBE7-10AE-10C9-2843-15B420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AB68-D3C3-A9A3-00D0-4D11EF84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8BD-F662-2F4A-A58A-9723F776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E6C05-235D-1157-6F20-5C6E38C2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8BE9A-D726-5F00-81CB-1C59CC60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92D1-CAAD-8D85-EE24-556D1E85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1854-673E-87F5-029A-1D617B7D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F82D-E0DE-A22D-DD67-7699C68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6AC5-4736-35D7-2052-8B39D84DC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5F09B-36EC-82C6-D613-3C6A920C6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4E04E-ED14-28B7-CCD0-194C81D1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1B9B-59BE-68B9-7AAD-E7D13ACE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50FEB-AC4F-5FBE-7DF6-BD417DA9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6D38E-947D-AD36-3233-DB602EFE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3303A-CF2B-CAA2-532C-59FD33C3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E100-2632-5310-550B-183B0CDB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70640-5C08-4411-B4B3-B7F8C323222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8781-ECCC-B0D6-A54A-C134EDB53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6D77-58D7-87DB-7650-1A934D471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cno04/federated_learning_with_ZEPHY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.Carobene@itsrizzoli.it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8A4C4-EF07-20D1-1450-359844A65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Federated Learning: Un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Approfondimento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2E054-B075-65D2-E6F5-65380F023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Stefano Carobene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A1F08-940E-CA1C-AFCC-51453E1F2D2F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2022-2024 ML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6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D868B-82DB-CC44-1274-E5273AF8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chemeClr val="bg1"/>
                </a:solidFill>
              </a:rPr>
              <a:t>Risultati e Valutazione</a:t>
            </a:r>
            <a:br>
              <a:rPr lang="it-IT" b="1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A5A5B0-8738-D8D3-DE38-91A347BA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98049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71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Buste colorate">
            <a:extLst>
              <a:ext uri="{FF2B5EF4-FFF2-40B4-BE49-F238E27FC236}">
                <a16:creationId xmlns:a16="http://schemas.microsoft.com/office/drawing/2014/main" id="{77D04284-BB1B-11CD-D6EB-A01519A37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" r="757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2134D-18C5-776C-F990-1B7E8AC994A1}"/>
              </a:ext>
            </a:extLst>
          </p:cNvPr>
          <p:cNvSpPr txBox="1"/>
          <p:nvPr/>
        </p:nvSpPr>
        <p:spPr>
          <a:xfrm>
            <a:off x="8046719" y="2722729"/>
            <a:ext cx="3633747" cy="270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Grazie</a:t>
            </a:r>
            <a:r>
              <a:rPr lang="en-US" sz="2000" b="1" dirty="0"/>
              <a:t> per </a:t>
            </a:r>
            <a:r>
              <a:rPr lang="en-US" sz="2000" b="1" dirty="0" err="1"/>
              <a:t>l’attenzione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Contatto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S.Carobene@itsrizzoli.it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Cellulare</a:t>
            </a:r>
            <a:r>
              <a:rPr lang="en-US" sz="2000" dirty="0"/>
              <a:t>: +33 333/3333333</a:t>
            </a:r>
          </a:p>
        </p:txBody>
      </p:sp>
    </p:spTree>
    <p:extLst>
      <p:ext uri="{BB962C8B-B14F-4D97-AF65-F5344CB8AC3E}">
        <p14:creationId xmlns:p14="http://schemas.microsoft.com/office/powerpoint/2010/main" val="355699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894E1-FC9A-0A2A-490A-BFC31661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25" y="2920878"/>
            <a:ext cx="5853227" cy="2992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Question &amp; Answer</a:t>
            </a:r>
          </a:p>
        </p:txBody>
      </p:sp>
      <p:pic>
        <p:nvPicPr>
          <p:cNvPr id="4" name="Picture 3" descr="Infinite question marks in 3D rendering">
            <a:extLst>
              <a:ext uri="{FF2B5EF4-FFF2-40B4-BE49-F238E27FC236}">
                <a16:creationId xmlns:a16="http://schemas.microsoft.com/office/drawing/2014/main" id="{749AA4B8-0716-8A3D-96B2-6D9FEB4D8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85" r="20310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4A318-F41C-AA34-64B6-4100D2FE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Indice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1C8D7A-6090-534C-491B-46D2FCE10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8524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9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46D32-B01C-731A-DC36-843B6111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Cos’è il federated Learning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E6E7-9B8C-4ADA-B74D-CC51014E370D}"/>
              </a:ext>
            </a:extLst>
          </p:cNvPr>
          <p:cNvSpPr>
            <a:spLocks/>
          </p:cNvSpPr>
          <p:nvPr/>
        </p:nvSpPr>
        <p:spPr>
          <a:xfrm>
            <a:off x="758555" y="2599325"/>
            <a:ext cx="2923140" cy="353699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defTabSz="740664">
              <a:spcAft>
                <a:spcPts val="600"/>
              </a:spcAft>
            </a:pP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Cos'è il </a:t>
            </a:r>
            <a:r>
              <a:rPr lang="it-IT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</a:t>
            </a: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Learning</a:t>
            </a:r>
          </a:p>
          <a:p>
            <a:pPr defTabSz="740664">
              <a:spcAft>
                <a:spcPts val="600"/>
              </a:spcAft>
            </a:pP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it-IT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</a:t>
            </a: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Learning è una tecnica di machine learning che allena un algoritmo tramite </a:t>
            </a: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sessioni indipendenti</a:t>
            </a: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ognuna utilizzando il </a:t>
            </a: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proprio set di dati</a:t>
            </a: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FD06-D64C-A58F-7AFF-74BBB6F2EC47}"/>
              </a:ext>
            </a:extLst>
          </p:cNvPr>
          <p:cNvSpPr txBox="1"/>
          <p:nvPr/>
        </p:nvSpPr>
        <p:spPr>
          <a:xfrm>
            <a:off x="4050890" y="2514702"/>
            <a:ext cx="284295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defTabSz="740664">
              <a:spcAft>
                <a:spcPts val="600"/>
              </a:spcAft>
            </a:pP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Apprendimento Collaborativo</a:t>
            </a:r>
          </a:p>
          <a:p>
            <a:pPr defTabSz="740664">
              <a:spcAft>
                <a:spcPts val="600"/>
              </a:spcAft>
            </a:pP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Consente ai dispositivi mobili di </a:t>
            </a: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apprendere collaborativamente </a:t>
            </a: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modello di previsione condiviso, </a:t>
            </a: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mantenendo tutti i dati di addestramento sul dispositivo</a:t>
            </a: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FC16F-9B25-4DA5-621A-035B2247EB26}"/>
              </a:ext>
            </a:extLst>
          </p:cNvPr>
          <p:cNvSpPr txBox="1"/>
          <p:nvPr/>
        </p:nvSpPr>
        <p:spPr>
          <a:xfrm>
            <a:off x="7945869" y="2829163"/>
            <a:ext cx="320873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defTabSz="740664">
              <a:spcAft>
                <a:spcPts val="600"/>
              </a:spcAft>
            </a:pP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 Preservata</a:t>
            </a:r>
          </a:p>
          <a:p>
            <a:pPr defTabSz="740664">
              <a:spcAft>
                <a:spcPts val="600"/>
              </a:spcAft>
            </a:pP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it-IT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</a:t>
            </a: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Learning offre un modo per sbloccare informazioni per alimentare nuovi modelli di intelligenza artificiale </a:t>
            </a: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senza che nessuno veda o tocchi i tuoi dati</a:t>
            </a:r>
            <a:r>
              <a: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1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40EDD-22DB-7782-17A9-537F70C0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65" y="4230093"/>
            <a:ext cx="3606712" cy="1800165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700" b="1" dirty="0" err="1"/>
              <a:t>Architettura</a:t>
            </a:r>
            <a:r>
              <a:rPr lang="en-US" sz="3700" b="1" dirty="0"/>
              <a:t> del Federated Learning</a:t>
            </a:r>
            <a:br>
              <a:rPr lang="en-US" sz="3700" b="1" dirty="0"/>
            </a:br>
            <a:endParaRPr lang="en-US" sz="3700" dirty="0"/>
          </a:p>
        </p:txBody>
      </p:sp>
      <p:pic>
        <p:nvPicPr>
          <p:cNvPr id="7" name="Picture 6" descr="A diagram of a cloud computing model&#10;&#10;Description automatically generated">
            <a:extLst>
              <a:ext uri="{FF2B5EF4-FFF2-40B4-BE49-F238E27FC236}">
                <a16:creationId xmlns:a16="http://schemas.microsoft.com/office/drawing/2014/main" id="{1306E295-F605-F779-4FBA-FA3C41CE5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97" y="457200"/>
            <a:ext cx="8916968" cy="34553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99A13E-7CCA-14AA-4BBE-6959109B7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71177"/>
              </p:ext>
            </p:extLst>
          </p:nvPr>
        </p:nvGraphicFramePr>
        <p:xfrm>
          <a:off x="4626864" y="3977641"/>
          <a:ext cx="6854819" cy="205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59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20F5-D271-88E4-1103-22900DBC5A42}"/>
              </a:ext>
            </a:extLst>
          </p:cNvPr>
          <p:cNvSpPr txBox="1"/>
          <p:nvPr/>
        </p:nvSpPr>
        <p:spPr>
          <a:xfrm>
            <a:off x="8153399" y="640081"/>
            <a:ext cx="3395133" cy="557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Vantaggi del Federated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CB77C-5E07-0234-79AB-5322EEFFF38B}"/>
              </a:ext>
            </a:extLst>
          </p:cNvPr>
          <p:cNvSpPr txBox="1"/>
          <p:nvPr/>
        </p:nvSpPr>
        <p:spPr>
          <a:xfrm>
            <a:off x="642938" y="639763"/>
            <a:ext cx="6569075" cy="172085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b="1" dirty="0"/>
              <a:t>Dati Decentralizzati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/>
              <a:t>Il </a:t>
            </a:r>
            <a:r>
              <a:rPr lang="it-IT" sz="2800" dirty="0" err="1"/>
              <a:t>Federated</a:t>
            </a:r>
            <a:r>
              <a:rPr lang="it-IT" sz="2800" dirty="0"/>
              <a:t> Learning addestra modelli centrali su dati decentralizzati.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618E0-07DA-FB84-3E91-45E41239D79D}"/>
              </a:ext>
            </a:extLst>
          </p:cNvPr>
          <p:cNvSpPr txBox="1"/>
          <p:nvPr/>
        </p:nvSpPr>
        <p:spPr>
          <a:xfrm>
            <a:off x="642938" y="2428875"/>
            <a:ext cx="6569075" cy="2208213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2800" b="1" dirty="0"/>
              <a:t>Personalizzazione Iper</a:t>
            </a:r>
          </a:p>
          <a:p>
            <a:pPr>
              <a:spcAft>
                <a:spcPts val="600"/>
              </a:spcAft>
            </a:pPr>
            <a:r>
              <a:rPr lang="it-IT" sz="2800" dirty="0"/>
              <a:t>I modelli centrali addestrati con il </a:t>
            </a:r>
            <a:r>
              <a:rPr lang="it-IT" sz="2800" dirty="0" err="1"/>
              <a:t>Federated</a:t>
            </a:r>
            <a:r>
              <a:rPr lang="it-IT" sz="2800" dirty="0"/>
              <a:t> Learning sono iper-personalizzati per un utente.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B15-FC3B-8A76-FC09-190F5EEDE87A}"/>
              </a:ext>
            </a:extLst>
          </p:cNvPr>
          <p:cNvSpPr txBox="1"/>
          <p:nvPr/>
        </p:nvSpPr>
        <p:spPr>
          <a:xfrm>
            <a:off x="642938" y="4705350"/>
            <a:ext cx="6569075" cy="1508125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2800" b="1" dirty="0"/>
              <a:t>Minimi Ritardi</a:t>
            </a:r>
          </a:p>
          <a:p>
            <a:pPr>
              <a:spcAft>
                <a:spcPts val="600"/>
              </a:spcAft>
            </a:pPr>
            <a:r>
              <a:rPr lang="it-IT" sz="2800" dirty="0"/>
              <a:t>Coinvolgono minimi ritardi e sono preservati in termini di privacy.</a:t>
            </a:r>
          </a:p>
        </p:txBody>
      </p:sp>
    </p:spTree>
    <p:extLst>
      <p:ext uri="{BB962C8B-B14F-4D97-AF65-F5344CB8AC3E}">
        <p14:creationId xmlns:p14="http://schemas.microsoft.com/office/powerpoint/2010/main" val="325738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2F725-3537-7E20-9D61-D6581E71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3800" b="1"/>
              <a:t>Implementazione del Federated Learning</a:t>
            </a:r>
            <a:br>
              <a:rPr lang="it-IT" sz="3800" b="1"/>
            </a:br>
            <a:endParaRPr lang="en-US" sz="3800"/>
          </a:p>
        </p:txBody>
      </p:sp>
      <p:pic>
        <p:nvPicPr>
          <p:cNvPr id="5" name="Picture 4" descr="Modello di forme 3D ad anello collegate da linee">
            <a:extLst>
              <a:ext uri="{FF2B5EF4-FFF2-40B4-BE49-F238E27FC236}">
                <a16:creationId xmlns:a16="http://schemas.microsoft.com/office/drawing/2014/main" id="{DEE6543F-B226-8F96-A095-F2134574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9" r="4974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7121-9485-0DBE-D4B2-7CF69327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Sfide Tecniche</a:t>
            </a:r>
          </a:p>
          <a:p>
            <a:pPr marL="0" indent="0">
              <a:buNone/>
            </a:pPr>
            <a:r>
              <a:rPr lang="it-IT" sz="2200" dirty="0"/>
              <a:t>L'implementazione del </a:t>
            </a:r>
            <a:r>
              <a:rPr lang="it-IT" sz="2200" dirty="0" err="1"/>
              <a:t>Federated</a:t>
            </a:r>
            <a:r>
              <a:rPr lang="it-IT" sz="2200" dirty="0"/>
              <a:t> Learning richiede la gestione di dati decentralizzati e la sincronizzazione dei modelli.</a:t>
            </a:r>
            <a:endParaRPr lang="it-IT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Settori Applicativi</a:t>
            </a:r>
          </a:p>
          <a:p>
            <a:pPr marL="0" indent="0">
              <a:buNone/>
            </a:pPr>
            <a:r>
              <a:rPr lang="it-IT" sz="2200" dirty="0"/>
              <a:t>Applicazioni in ambito sanitario, finanziario e IoT.</a:t>
            </a:r>
            <a:endParaRPr lang="it-IT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Vantaggi</a:t>
            </a:r>
          </a:p>
          <a:p>
            <a:pPr marL="0" indent="0">
              <a:buNone/>
            </a:pPr>
            <a:r>
              <a:rPr lang="it-IT" sz="2200" dirty="0"/>
              <a:t>Maggiore privacy, riduzione del rischio di fuga di dati sensibili.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691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89480B-DDF8-BEAA-F94B-3E2D3150A43A}"/>
              </a:ext>
            </a:extLst>
          </p:cNvPr>
          <p:cNvSpPr/>
          <p:nvPr/>
        </p:nvSpPr>
        <p:spPr>
          <a:xfrm>
            <a:off x="6406944" y="98323"/>
            <a:ext cx="5739581" cy="66596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8B3936-C640-C762-D06B-E21C378F2FF8}"/>
              </a:ext>
            </a:extLst>
          </p:cNvPr>
          <p:cNvSpPr/>
          <p:nvPr/>
        </p:nvSpPr>
        <p:spPr>
          <a:xfrm>
            <a:off x="78658" y="98323"/>
            <a:ext cx="6096000" cy="66596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51634-58C8-AE01-E11C-CD22B25A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45" y="365125"/>
            <a:ext cx="5631426" cy="1325563"/>
          </a:xfrm>
        </p:spPr>
        <p:txBody>
          <a:bodyPr>
            <a:normAutofit/>
          </a:bodyPr>
          <a:lstStyle/>
          <a:p>
            <a:r>
              <a:rPr lang="it-IT" b="1" dirty="0">
                <a:effectLst/>
              </a:rPr>
              <a:t> Applicazione in Sanità</a:t>
            </a:r>
            <a:br>
              <a:rPr lang="it-IT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DF1A-D848-2D24-7A9C-E3B57C96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58" y="1600637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>
                <a:effectLst/>
              </a:rPr>
              <a:t>Privacy dei Dati Medici</a:t>
            </a:r>
          </a:p>
          <a:p>
            <a:r>
              <a:rPr lang="it-IT" dirty="0">
                <a:effectLst/>
              </a:rPr>
              <a:t>Addestramento di modelli di intelligenza artificiale su dati medici sensibili senza doverli condividere.</a:t>
            </a:r>
          </a:p>
          <a:p>
            <a:pPr marL="0" indent="0">
              <a:buNone/>
            </a:pPr>
            <a:r>
              <a:rPr lang="it-IT" b="1" dirty="0">
                <a:effectLst/>
              </a:rPr>
              <a:t>Ricerca Medica</a:t>
            </a:r>
          </a:p>
          <a:p>
            <a:r>
              <a:rPr lang="it-IT" dirty="0">
                <a:effectLst/>
              </a:rPr>
              <a:t>Utilizzato per analizzare grandi set di dati medici per identificare modelli e tendenze.</a:t>
            </a:r>
            <a:endParaRPr lang="it-IT" b="1" dirty="0">
              <a:effectLst/>
            </a:endParaRPr>
          </a:p>
          <a:p>
            <a:pPr marL="0" indent="0">
              <a:buNone/>
            </a:pPr>
            <a:r>
              <a:rPr lang="it-IT" b="1" dirty="0">
                <a:effectLst/>
              </a:rPr>
              <a:t>Sicurezza dei Pazienti</a:t>
            </a:r>
          </a:p>
          <a:p>
            <a:r>
              <a:rPr lang="it-IT" dirty="0">
                <a:effectLst/>
              </a:rPr>
              <a:t>Contribuisce a mantenere la privacy e la sicurezza dei dati dei pazienti.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18250-63CE-AB57-E009-B39245B8DC50}"/>
              </a:ext>
            </a:extLst>
          </p:cNvPr>
          <p:cNvSpPr txBox="1"/>
          <p:nvPr/>
        </p:nvSpPr>
        <p:spPr>
          <a:xfrm>
            <a:off x="7118555" y="3195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 dirty="0">
                <a:latin typeface="+mj-lt"/>
                <a:ea typeface="+mj-ea"/>
                <a:cs typeface="+mj-cs"/>
              </a:rPr>
              <a:t>Applicazione in IoT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38F50-6A4D-644E-F3F1-72845A0A84A8}"/>
              </a:ext>
            </a:extLst>
          </p:cNvPr>
          <p:cNvSpPr txBox="1"/>
          <p:nvPr/>
        </p:nvSpPr>
        <p:spPr>
          <a:xfrm>
            <a:off x="6855542" y="1375649"/>
            <a:ext cx="51029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Addestramento Locale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Dispositivi IoT addestrano modelli di intelligenza artificiale sui dati locali.</a:t>
            </a:r>
          </a:p>
          <a:p>
            <a:r>
              <a:rPr lang="it-IT" sz="2400" b="1" dirty="0"/>
              <a:t>Riduzione del Traffico di 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Minimizza la necessità di trasferire grandi quantità di dati attraverso la rete. </a:t>
            </a:r>
          </a:p>
          <a:p>
            <a:r>
              <a:rPr lang="it-IT" sz="2400" b="1" dirty="0"/>
              <a:t>Privacy e Sicurezza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Contribuisce a mantenere la privacy e la sicurezza dei dati generati dai dispositivi IoT.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DC1DE-B009-3428-B990-AD38C38B447A}"/>
              </a:ext>
            </a:extLst>
          </p:cNvPr>
          <p:cNvSpPr/>
          <p:nvPr/>
        </p:nvSpPr>
        <p:spPr>
          <a:xfrm>
            <a:off x="6130858" y="-872"/>
            <a:ext cx="28837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3BB1-DF4D-0762-FC4C-6A68B8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Progetto </a:t>
            </a:r>
            <a:r>
              <a:rPr lang="en-US" sz="6600" dirty="0" err="1"/>
              <a:t>pratico</a:t>
            </a:r>
            <a:endParaRPr lang="en-US" sz="66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iblioteca pubblica sfocata astratta con scaffali">
            <a:extLst>
              <a:ext uri="{FF2B5EF4-FFF2-40B4-BE49-F238E27FC236}">
                <a16:creationId xmlns:a16="http://schemas.microsoft.com/office/drawing/2014/main" id="{970B1697-EC22-DC39-11F7-570C0D05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3" r="41446" b="-1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48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2BFCA-5153-6EF4-B9A1-C3FB8F1C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it-IT" sz="3700" b="1">
                <a:solidFill>
                  <a:schemeClr val="bg1"/>
                </a:solidFill>
              </a:rPr>
              <a:t>Progettazione del Progetto</a:t>
            </a:r>
            <a:br>
              <a:rPr lang="it-IT" sz="3700" b="1">
                <a:solidFill>
                  <a:schemeClr val="bg1"/>
                </a:solidFill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D5870-A783-AAA0-BF85-14C58C818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37261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device with a logo&#10;&#10;Description automatically generated">
            <a:extLst>
              <a:ext uri="{FF2B5EF4-FFF2-40B4-BE49-F238E27FC236}">
                <a16:creationId xmlns:a16="http://schemas.microsoft.com/office/drawing/2014/main" id="{423B22F5-98D5-2498-13E3-E82C611678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4" b="31174"/>
          <a:stretch/>
        </p:blipFill>
        <p:spPr>
          <a:xfrm>
            <a:off x="7300149" y="5433815"/>
            <a:ext cx="1721064" cy="7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3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476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Aptos</vt:lpstr>
      <vt:lpstr>Aptos Display</vt:lpstr>
      <vt:lpstr>Arial</vt:lpstr>
      <vt:lpstr>Calibri</vt:lpstr>
      <vt:lpstr>Office Theme</vt:lpstr>
      <vt:lpstr>Federated Learning: Un Approfondimento</vt:lpstr>
      <vt:lpstr>Indice</vt:lpstr>
      <vt:lpstr>Cos’è il federated Learning</vt:lpstr>
      <vt:lpstr>Architettura del Federated Learning </vt:lpstr>
      <vt:lpstr>PowerPoint Presentation</vt:lpstr>
      <vt:lpstr>Implementazione del Federated Learning </vt:lpstr>
      <vt:lpstr> Applicazione in Sanità </vt:lpstr>
      <vt:lpstr>Progetto pratico</vt:lpstr>
      <vt:lpstr>Progettazione del Progetto </vt:lpstr>
      <vt:lpstr>Risultati e Valutazione </vt:lpstr>
      <vt:lpstr>PowerPoint Presentation</vt:lpstr>
      <vt:lpstr>Question &amp;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Learning: Un Approfondimento</dc:title>
  <dc:creator>Stefano Carobene</dc:creator>
  <cp:lastModifiedBy>Stefano Carobene</cp:lastModifiedBy>
  <cp:revision>3</cp:revision>
  <dcterms:created xsi:type="dcterms:W3CDTF">2024-01-15T10:42:07Z</dcterms:created>
  <dcterms:modified xsi:type="dcterms:W3CDTF">2024-01-17T13:43:51Z</dcterms:modified>
</cp:coreProperties>
</file>