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896" y="-3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880E-0471-4963-BA2A-0D566BB3AC6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63443A-7285-4B7D-98AA-5B43F89B4C09}">
      <dgm:prSet/>
      <dgm:spPr/>
      <dgm:t>
        <a:bodyPr/>
        <a:lstStyle/>
        <a:p>
          <a:r>
            <a:rPr lang="it-IT" dirty="0"/>
            <a:t>Gestione del problema di overfitting con l'uso di </a:t>
          </a:r>
          <a:r>
            <a:rPr lang="it-IT" dirty="0" err="1"/>
            <a:t>Early</a:t>
          </a:r>
          <a:r>
            <a:rPr lang="it-IT" dirty="0"/>
            <a:t> </a:t>
          </a:r>
          <a:r>
            <a:rPr lang="it-IT" dirty="0" err="1"/>
            <a:t>Stopping</a:t>
          </a:r>
          <a:r>
            <a:rPr lang="it-IT" dirty="0"/>
            <a:t>.</a:t>
          </a:r>
          <a:endParaRPr lang="en-US" dirty="0"/>
        </a:p>
      </dgm:t>
    </dgm:pt>
    <dgm:pt modelId="{801B85A1-B0FC-42F0-88A8-8F8FC778033E}" type="parTrans" cxnId="{4CCEED99-7134-4063-88BA-1B4D25EA5C37}">
      <dgm:prSet/>
      <dgm:spPr/>
      <dgm:t>
        <a:bodyPr/>
        <a:lstStyle/>
        <a:p>
          <a:endParaRPr lang="en-US"/>
        </a:p>
      </dgm:t>
    </dgm:pt>
    <dgm:pt modelId="{B3D91E36-BBCF-4D16-BD0C-24DDB9B6778C}" type="sibTrans" cxnId="{4CCEED99-7134-4063-88BA-1B4D25EA5C37}">
      <dgm:prSet/>
      <dgm:spPr/>
      <dgm:t>
        <a:bodyPr/>
        <a:lstStyle/>
        <a:p>
          <a:endParaRPr lang="en-US"/>
        </a:p>
      </dgm:t>
    </dgm:pt>
    <dgm:pt modelId="{E325C5FD-68E4-42B2-B6CE-7BFF9E59FD7A}">
      <dgm:prSet/>
      <dgm:spPr/>
      <dgm:t>
        <a:bodyPr/>
        <a:lstStyle/>
        <a:p>
          <a:r>
            <a:rPr lang="it-IT" dirty="0"/>
            <a:t>Scarsità dei dati.</a:t>
          </a:r>
          <a:endParaRPr lang="en-US" dirty="0"/>
        </a:p>
      </dgm:t>
    </dgm:pt>
    <dgm:pt modelId="{70166578-85D4-4B11-B2F0-F9000B42AFCC}" type="parTrans" cxnId="{24AFAE75-8D29-4BA6-A24F-06083FBAED59}">
      <dgm:prSet/>
      <dgm:spPr/>
      <dgm:t>
        <a:bodyPr/>
        <a:lstStyle/>
        <a:p>
          <a:endParaRPr lang="en-US"/>
        </a:p>
      </dgm:t>
    </dgm:pt>
    <dgm:pt modelId="{6A78AB5C-EF4E-464C-989F-476043848AE4}" type="sibTrans" cxnId="{24AFAE75-8D29-4BA6-A24F-06083FBAED59}">
      <dgm:prSet/>
      <dgm:spPr/>
      <dgm:t>
        <a:bodyPr/>
        <a:lstStyle/>
        <a:p>
          <a:endParaRPr lang="en-US"/>
        </a:p>
      </dgm:t>
    </dgm:pt>
    <dgm:pt modelId="{BD1091D3-EE34-43AD-BF47-AA2AF520C67A}">
      <dgm:prSet/>
      <dgm:spPr/>
      <dgm:t>
        <a:bodyPr/>
        <a:lstStyle/>
        <a:p>
          <a:r>
            <a:rPr lang="it-IT" dirty="0"/>
            <a:t>Dati troppo ‘sporchi’.</a:t>
          </a:r>
          <a:endParaRPr lang="en-US" dirty="0"/>
        </a:p>
      </dgm:t>
    </dgm:pt>
    <dgm:pt modelId="{188641D1-DC8C-4DDE-B352-1CA96FD28B83}" type="parTrans" cxnId="{01269D1F-7537-4C66-A275-C9FEE7096092}">
      <dgm:prSet/>
      <dgm:spPr/>
      <dgm:t>
        <a:bodyPr/>
        <a:lstStyle/>
        <a:p>
          <a:endParaRPr lang="en-US"/>
        </a:p>
      </dgm:t>
    </dgm:pt>
    <dgm:pt modelId="{93CBA71A-D688-4EF4-83B8-A08B0AF70DFA}" type="sibTrans" cxnId="{01269D1F-7537-4C66-A275-C9FEE7096092}">
      <dgm:prSet/>
      <dgm:spPr/>
      <dgm:t>
        <a:bodyPr/>
        <a:lstStyle/>
        <a:p>
          <a:endParaRPr lang="en-US"/>
        </a:p>
      </dgm:t>
    </dgm:pt>
    <dgm:pt modelId="{B59AE3A6-5FCA-4036-960A-050528307C40}">
      <dgm:prSet/>
      <dgm:spPr/>
      <dgm:t>
        <a:bodyPr/>
        <a:lstStyle/>
        <a:p>
          <a:r>
            <a:rPr lang="it-IT" dirty="0"/>
            <a:t>Splitting dell’audio finale registrato</a:t>
          </a:r>
          <a:endParaRPr lang="en-US" dirty="0"/>
        </a:p>
      </dgm:t>
    </dgm:pt>
    <dgm:pt modelId="{71094D4B-272B-4157-9204-389098C3040F}" type="parTrans" cxnId="{3750D908-98D2-4594-A186-6FBB3ED52B6E}">
      <dgm:prSet/>
      <dgm:spPr/>
    </dgm:pt>
    <dgm:pt modelId="{B500B9DC-89FD-4FFB-8AB4-55BF1529F39F}" type="sibTrans" cxnId="{3750D908-98D2-4594-A186-6FBB3ED52B6E}">
      <dgm:prSet/>
      <dgm:spPr/>
    </dgm:pt>
    <dgm:pt modelId="{558F36E1-64E3-4117-A7D8-D5EC2F28C510}" type="pres">
      <dgm:prSet presAssocID="{2EDE880E-0471-4963-BA2A-0D566BB3AC62}" presName="vert0" presStyleCnt="0">
        <dgm:presLayoutVars>
          <dgm:dir/>
          <dgm:animOne val="branch"/>
          <dgm:animLvl val="lvl"/>
        </dgm:presLayoutVars>
      </dgm:prSet>
      <dgm:spPr/>
    </dgm:pt>
    <dgm:pt modelId="{3CDB26E2-C71B-4C11-9E25-630768D3775B}" type="pres">
      <dgm:prSet presAssocID="{E763443A-7285-4B7D-98AA-5B43F89B4C09}" presName="thickLine" presStyleLbl="alignNode1" presStyleIdx="0" presStyleCnt="4"/>
      <dgm:spPr/>
    </dgm:pt>
    <dgm:pt modelId="{5905BE4B-BB52-48FE-BB03-64AE0C74DFB7}" type="pres">
      <dgm:prSet presAssocID="{E763443A-7285-4B7D-98AA-5B43F89B4C09}" presName="horz1" presStyleCnt="0"/>
      <dgm:spPr/>
    </dgm:pt>
    <dgm:pt modelId="{8E885A9A-C904-447D-AD97-363916D8907F}" type="pres">
      <dgm:prSet presAssocID="{E763443A-7285-4B7D-98AA-5B43F89B4C09}" presName="tx1" presStyleLbl="revTx" presStyleIdx="0" presStyleCnt="4"/>
      <dgm:spPr/>
    </dgm:pt>
    <dgm:pt modelId="{2347676B-8C44-4DE9-861C-141249C4D104}" type="pres">
      <dgm:prSet presAssocID="{E763443A-7285-4B7D-98AA-5B43F89B4C09}" presName="vert1" presStyleCnt="0"/>
      <dgm:spPr/>
    </dgm:pt>
    <dgm:pt modelId="{D45867D5-36BF-47C4-B86E-D98CE61250BB}" type="pres">
      <dgm:prSet presAssocID="{E325C5FD-68E4-42B2-B6CE-7BFF9E59FD7A}" presName="thickLine" presStyleLbl="alignNode1" presStyleIdx="1" presStyleCnt="4"/>
      <dgm:spPr/>
    </dgm:pt>
    <dgm:pt modelId="{F81F6406-CDF1-4D3F-A37F-AF664DAE1A8B}" type="pres">
      <dgm:prSet presAssocID="{E325C5FD-68E4-42B2-B6CE-7BFF9E59FD7A}" presName="horz1" presStyleCnt="0"/>
      <dgm:spPr/>
    </dgm:pt>
    <dgm:pt modelId="{1CF15109-A926-444C-9A1E-5A3197500A5F}" type="pres">
      <dgm:prSet presAssocID="{E325C5FD-68E4-42B2-B6CE-7BFF9E59FD7A}" presName="tx1" presStyleLbl="revTx" presStyleIdx="1" presStyleCnt="4"/>
      <dgm:spPr/>
    </dgm:pt>
    <dgm:pt modelId="{E5051BBC-31CC-4E65-A393-B24D8FD5F042}" type="pres">
      <dgm:prSet presAssocID="{E325C5FD-68E4-42B2-B6CE-7BFF9E59FD7A}" presName="vert1" presStyleCnt="0"/>
      <dgm:spPr/>
    </dgm:pt>
    <dgm:pt modelId="{BE506118-F76F-4019-A187-A7C89B63C3B6}" type="pres">
      <dgm:prSet presAssocID="{BD1091D3-EE34-43AD-BF47-AA2AF520C67A}" presName="thickLine" presStyleLbl="alignNode1" presStyleIdx="2" presStyleCnt="4"/>
      <dgm:spPr/>
    </dgm:pt>
    <dgm:pt modelId="{01721E00-FB09-46B0-AD92-4FE71016C02E}" type="pres">
      <dgm:prSet presAssocID="{BD1091D3-EE34-43AD-BF47-AA2AF520C67A}" presName="horz1" presStyleCnt="0"/>
      <dgm:spPr/>
    </dgm:pt>
    <dgm:pt modelId="{DDC874A2-971B-4580-A681-200AA3CE4710}" type="pres">
      <dgm:prSet presAssocID="{BD1091D3-EE34-43AD-BF47-AA2AF520C67A}" presName="tx1" presStyleLbl="revTx" presStyleIdx="2" presStyleCnt="4"/>
      <dgm:spPr/>
    </dgm:pt>
    <dgm:pt modelId="{DB3F2339-E77A-49CC-B83C-F82B3146B107}" type="pres">
      <dgm:prSet presAssocID="{BD1091D3-EE34-43AD-BF47-AA2AF520C67A}" presName="vert1" presStyleCnt="0"/>
      <dgm:spPr/>
    </dgm:pt>
    <dgm:pt modelId="{68BD64E9-E6EF-4D87-84B4-9EED43905386}" type="pres">
      <dgm:prSet presAssocID="{B59AE3A6-5FCA-4036-960A-050528307C40}" presName="thickLine" presStyleLbl="alignNode1" presStyleIdx="3" presStyleCnt="4"/>
      <dgm:spPr/>
    </dgm:pt>
    <dgm:pt modelId="{7881AB98-C2BB-4285-8285-655A382072EE}" type="pres">
      <dgm:prSet presAssocID="{B59AE3A6-5FCA-4036-960A-050528307C40}" presName="horz1" presStyleCnt="0"/>
      <dgm:spPr/>
    </dgm:pt>
    <dgm:pt modelId="{6AA1CB3A-1691-4C6F-852D-8F78DDC723C8}" type="pres">
      <dgm:prSet presAssocID="{B59AE3A6-5FCA-4036-960A-050528307C40}" presName="tx1" presStyleLbl="revTx" presStyleIdx="3" presStyleCnt="4"/>
      <dgm:spPr/>
    </dgm:pt>
    <dgm:pt modelId="{6BA692C5-8DDF-424C-8301-B0F01C7E4BA2}" type="pres">
      <dgm:prSet presAssocID="{B59AE3A6-5FCA-4036-960A-050528307C40}" presName="vert1" presStyleCnt="0"/>
      <dgm:spPr/>
    </dgm:pt>
  </dgm:ptLst>
  <dgm:cxnLst>
    <dgm:cxn modelId="{3750D908-98D2-4594-A186-6FBB3ED52B6E}" srcId="{2EDE880E-0471-4963-BA2A-0D566BB3AC62}" destId="{B59AE3A6-5FCA-4036-960A-050528307C40}" srcOrd="3" destOrd="0" parTransId="{71094D4B-272B-4157-9204-389098C3040F}" sibTransId="{B500B9DC-89FD-4FFB-8AB4-55BF1529F39F}"/>
    <dgm:cxn modelId="{01269D1F-7537-4C66-A275-C9FEE7096092}" srcId="{2EDE880E-0471-4963-BA2A-0D566BB3AC62}" destId="{BD1091D3-EE34-43AD-BF47-AA2AF520C67A}" srcOrd="2" destOrd="0" parTransId="{188641D1-DC8C-4DDE-B352-1CA96FD28B83}" sibTransId="{93CBA71A-D688-4EF4-83B8-A08B0AF70DFA}"/>
    <dgm:cxn modelId="{19EDBF30-7EC7-4133-A98F-EDC856A6C4D7}" type="presOf" srcId="{2EDE880E-0471-4963-BA2A-0D566BB3AC62}" destId="{558F36E1-64E3-4117-A7D8-D5EC2F28C510}" srcOrd="0" destOrd="0" presId="urn:microsoft.com/office/officeart/2008/layout/LinedList"/>
    <dgm:cxn modelId="{7AE15C5C-AE1A-48A8-89C2-01128AC39E3E}" type="presOf" srcId="{BD1091D3-EE34-43AD-BF47-AA2AF520C67A}" destId="{DDC874A2-971B-4580-A681-200AA3CE4710}" srcOrd="0" destOrd="0" presId="urn:microsoft.com/office/officeart/2008/layout/LinedList"/>
    <dgm:cxn modelId="{24AFAE75-8D29-4BA6-A24F-06083FBAED59}" srcId="{2EDE880E-0471-4963-BA2A-0D566BB3AC62}" destId="{E325C5FD-68E4-42B2-B6CE-7BFF9E59FD7A}" srcOrd="1" destOrd="0" parTransId="{70166578-85D4-4B11-B2F0-F9000B42AFCC}" sibTransId="{6A78AB5C-EF4E-464C-989F-476043848AE4}"/>
    <dgm:cxn modelId="{4CCEED99-7134-4063-88BA-1B4D25EA5C37}" srcId="{2EDE880E-0471-4963-BA2A-0D566BB3AC62}" destId="{E763443A-7285-4B7D-98AA-5B43F89B4C09}" srcOrd="0" destOrd="0" parTransId="{801B85A1-B0FC-42F0-88A8-8F8FC778033E}" sibTransId="{B3D91E36-BBCF-4D16-BD0C-24DDB9B6778C}"/>
    <dgm:cxn modelId="{11B09DDC-1CC4-443E-BC9A-43AEA9788CDA}" type="presOf" srcId="{E325C5FD-68E4-42B2-B6CE-7BFF9E59FD7A}" destId="{1CF15109-A926-444C-9A1E-5A3197500A5F}" srcOrd="0" destOrd="0" presId="urn:microsoft.com/office/officeart/2008/layout/LinedList"/>
    <dgm:cxn modelId="{F113B9DD-3C53-4871-945D-5457E7E9F0E4}" type="presOf" srcId="{B59AE3A6-5FCA-4036-960A-050528307C40}" destId="{6AA1CB3A-1691-4C6F-852D-8F78DDC723C8}" srcOrd="0" destOrd="0" presId="urn:microsoft.com/office/officeart/2008/layout/LinedList"/>
    <dgm:cxn modelId="{41F817E7-9E58-48EF-BC64-ED5A68D5CD71}" type="presOf" srcId="{E763443A-7285-4B7D-98AA-5B43F89B4C09}" destId="{8E885A9A-C904-447D-AD97-363916D8907F}" srcOrd="0" destOrd="0" presId="urn:microsoft.com/office/officeart/2008/layout/LinedList"/>
    <dgm:cxn modelId="{2865FC54-2F3E-4FA2-A138-505959B54122}" type="presParOf" srcId="{558F36E1-64E3-4117-A7D8-D5EC2F28C510}" destId="{3CDB26E2-C71B-4C11-9E25-630768D3775B}" srcOrd="0" destOrd="0" presId="urn:microsoft.com/office/officeart/2008/layout/LinedList"/>
    <dgm:cxn modelId="{23E91896-8C66-4DB1-A40D-638C2E68022A}" type="presParOf" srcId="{558F36E1-64E3-4117-A7D8-D5EC2F28C510}" destId="{5905BE4B-BB52-48FE-BB03-64AE0C74DFB7}" srcOrd="1" destOrd="0" presId="urn:microsoft.com/office/officeart/2008/layout/LinedList"/>
    <dgm:cxn modelId="{45468284-E013-4FEE-9625-8EE77286F23B}" type="presParOf" srcId="{5905BE4B-BB52-48FE-BB03-64AE0C74DFB7}" destId="{8E885A9A-C904-447D-AD97-363916D8907F}" srcOrd="0" destOrd="0" presId="urn:microsoft.com/office/officeart/2008/layout/LinedList"/>
    <dgm:cxn modelId="{7448ABD8-BBDF-4B1C-8019-7270A34EADB4}" type="presParOf" srcId="{5905BE4B-BB52-48FE-BB03-64AE0C74DFB7}" destId="{2347676B-8C44-4DE9-861C-141249C4D104}" srcOrd="1" destOrd="0" presId="urn:microsoft.com/office/officeart/2008/layout/LinedList"/>
    <dgm:cxn modelId="{835DA300-7D5E-4581-B5B3-F7D2DA57736D}" type="presParOf" srcId="{558F36E1-64E3-4117-A7D8-D5EC2F28C510}" destId="{D45867D5-36BF-47C4-B86E-D98CE61250BB}" srcOrd="2" destOrd="0" presId="urn:microsoft.com/office/officeart/2008/layout/LinedList"/>
    <dgm:cxn modelId="{733B4495-EE3D-4BF5-BE4F-789C46336481}" type="presParOf" srcId="{558F36E1-64E3-4117-A7D8-D5EC2F28C510}" destId="{F81F6406-CDF1-4D3F-A37F-AF664DAE1A8B}" srcOrd="3" destOrd="0" presId="urn:microsoft.com/office/officeart/2008/layout/LinedList"/>
    <dgm:cxn modelId="{A76AFA19-A763-421C-BD42-F352EDD41CA3}" type="presParOf" srcId="{F81F6406-CDF1-4D3F-A37F-AF664DAE1A8B}" destId="{1CF15109-A926-444C-9A1E-5A3197500A5F}" srcOrd="0" destOrd="0" presId="urn:microsoft.com/office/officeart/2008/layout/LinedList"/>
    <dgm:cxn modelId="{D8F9B3CF-69AC-4173-BD30-AC3B029B0D89}" type="presParOf" srcId="{F81F6406-CDF1-4D3F-A37F-AF664DAE1A8B}" destId="{E5051BBC-31CC-4E65-A393-B24D8FD5F042}" srcOrd="1" destOrd="0" presId="urn:microsoft.com/office/officeart/2008/layout/LinedList"/>
    <dgm:cxn modelId="{E2C51718-99E5-4905-86B4-2BB8F45BF6CB}" type="presParOf" srcId="{558F36E1-64E3-4117-A7D8-D5EC2F28C510}" destId="{BE506118-F76F-4019-A187-A7C89B63C3B6}" srcOrd="4" destOrd="0" presId="urn:microsoft.com/office/officeart/2008/layout/LinedList"/>
    <dgm:cxn modelId="{CABDC993-12DE-4808-B6F6-AEAD6966276C}" type="presParOf" srcId="{558F36E1-64E3-4117-A7D8-D5EC2F28C510}" destId="{01721E00-FB09-46B0-AD92-4FE71016C02E}" srcOrd="5" destOrd="0" presId="urn:microsoft.com/office/officeart/2008/layout/LinedList"/>
    <dgm:cxn modelId="{D833B9F5-FBC7-4E7F-B94B-0DE3CA608A8B}" type="presParOf" srcId="{01721E00-FB09-46B0-AD92-4FE71016C02E}" destId="{DDC874A2-971B-4580-A681-200AA3CE4710}" srcOrd="0" destOrd="0" presId="urn:microsoft.com/office/officeart/2008/layout/LinedList"/>
    <dgm:cxn modelId="{C61CF5ED-65F5-4C6C-BEE0-D79B99D6350A}" type="presParOf" srcId="{01721E00-FB09-46B0-AD92-4FE71016C02E}" destId="{DB3F2339-E77A-49CC-B83C-F82B3146B107}" srcOrd="1" destOrd="0" presId="urn:microsoft.com/office/officeart/2008/layout/LinedList"/>
    <dgm:cxn modelId="{AD5CDF6A-BB67-480E-86D3-6301A7CD25CF}" type="presParOf" srcId="{558F36E1-64E3-4117-A7D8-D5EC2F28C510}" destId="{68BD64E9-E6EF-4D87-84B4-9EED43905386}" srcOrd="6" destOrd="0" presId="urn:microsoft.com/office/officeart/2008/layout/LinedList"/>
    <dgm:cxn modelId="{EE4D4353-25A2-4D75-AF5B-646D50480642}" type="presParOf" srcId="{558F36E1-64E3-4117-A7D8-D5EC2F28C510}" destId="{7881AB98-C2BB-4285-8285-655A382072EE}" srcOrd="7" destOrd="0" presId="urn:microsoft.com/office/officeart/2008/layout/LinedList"/>
    <dgm:cxn modelId="{FCDC985C-82B2-42BF-AD3E-95EF7C029A81}" type="presParOf" srcId="{7881AB98-C2BB-4285-8285-655A382072EE}" destId="{6AA1CB3A-1691-4C6F-852D-8F78DDC723C8}" srcOrd="0" destOrd="0" presId="urn:microsoft.com/office/officeart/2008/layout/LinedList"/>
    <dgm:cxn modelId="{F911D875-4C85-4C6A-A0C4-5B3FFB788298}" type="presParOf" srcId="{7881AB98-C2BB-4285-8285-655A382072EE}" destId="{6BA692C5-8DDF-424C-8301-B0F01C7E4B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26E2-C71B-4C11-9E25-630768D3775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85A9A-C904-447D-AD97-363916D8907F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Gestione del problema di overfitting con l'uso di </a:t>
          </a:r>
          <a:r>
            <a:rPr lang="it-IT" sz="3500" kern="1200" dirty="0" err="1"/>
            <a:t>Early</a:t>
          </a:r>
          <a:r>
            <a:rPr lang="it-IT" sz="3500" kern="1200" dirty="0"/>
            <a:t> </a:t>
          </a:r>
          <a:r>
            <a:rPr lang="it-IT" sz="3500" kern="1200" dirty="0" err="1"/>
            <a:t>Stopping</a:t>
          </a:r>
          <a:r>
            <a:rPr lang="it-IT" sz="3500" kern="1200" dirty="0"/>
            <a:t>.</a:t>
          </a:r>
          <a:endParaRPr lang="en-US" sz="3500" kern="1200" dirty="0"/>
        </a:p>
      </dsp:txBody>
      <dsp:txXfrm>
        <a:off x="0" y="0"/>
        <a:ext cx="6900512" cy="1384035"/>
      </dsp:txXfrm>
    </dsp:sp>
    <dsp:sp modelId="{D45867D5-36BF-47C4-B86E-D98CE61250B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15109-A926-444C-9A1E-5A3197500A5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Scarsità dei dati.</a:t>
          </a:r>
          <a:endParaRPr lang="en-US" sz="3500" kern="1200" dirty="0"/>
        </a:p>
      </dsp:txBody>
      <dsp:txXfrm>
        <a:off x="0" y="1384035"/>
        <a:ext cx="6900512" cy="1384035"/>
      </dsp:txXfrm>
    </dsp:sp>
    <dsp:sp modelId="{BE506118-F76F-4019-A187-A7C89B63C3B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874A2-971B-4580-A681-200AA3CE471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Dati troppo ‘sporchi’.</a:t>
          </a:r>
          <a:endParaRPr lang="en-US" sz="3500" kern="1200" dirty="0"/>
        </a:p>
      </dsp:txBody>
      <dsp:txXfrm>
        <a:off x="0" y="2768070"/>
        <a:ext cx="6900512" cy="1384035"/>
      </dsp:txXfrm>
    </dsp:sp>
    <dsp:sp modelId="{68BD64E9-E6EF-4D87-84B4-9EED4390538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1CB3A-1691-4C6F-852D-8F78DDC723C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Splitting dell’audio finale registrato</a:t>
          </a:r>
          <a:endParaRPr lang="en-US" sz="35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76B-AA92-F640-458A-74AC5A8B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CD39-9163-7887-1BAC-94A92FB9E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A66B-12B9-3102-02B0-F34C7FF7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6BF9-DA6E-F726-DF84-3F6FF28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F016-455C-832B-308E-B1807B5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4F0F-DED7-D3C7-BDF1-F2B9C23A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45F0B-60BB-8CAC-F46C-2F530E28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E7A7-603A-12E2-CFB3-E75BEAD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86C0-BE56-C55B-09D4-0D7C5E37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747B-B50B-9EF2-8843-8A00E312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8AA8A-3190-4A67-9797-00A3C460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EA25F-43F5-CA81-187C-993403AA8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0477-37E7-5583-43D5-EB2539B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DAF3-9A0A-39CA-F3F0-DB108B32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EBE3-DEF3-4924-F36B-227A28B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4135-97D4-6FEF-B26B-BA11C5CC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E241-DC01-80D8-E976-47A9B4F2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5129-F131-3AA6-29F4-D1A418F2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81F0-AC46-2A32-4645-43F8D98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D418-0F92-0492-AD9F-12AA3DDB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19E3-1EC2-11E3-CBB6-9CAC9750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5F788-7267-B2B7-AA3D-CDA8FF5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C757-DBB4-33C6-471D-E2012EA2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9EBC-D411-EDD2-D9A1-C77BCA1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65C4-A018-653E-2C47-8F1ADDD7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719-5C78-C58F-8659-E31C0665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D9DE-893D-64AE-AB75-3E8516A3A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0ED62-D1B8-6D93-C1C9-22B1F4986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1404-2E71-3A8B-80D7-33AC5164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9DD18-720A-B75A-3A9D-2A2523F6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73ED-C2E8-3178-ABF0-3696A032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57F1-031D-6EC4-123B-D339B060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D93E-4D74-4D8A-4C63-5A72D54D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1C878-993E-078D-0AE0-B60FA012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10777-C693-E9E8-5A8B-1984914B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09C04-05F0-7EE9-9C3E-13B6B66D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3D5ED-1DC5-D974-A80A-127F026C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669A4-C6AD-2E3C-FADC-A961823F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5556F-8A60-399C-98A5-CC81593F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0484-92C5-541B-E282-4D87C708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068A6-77C7-A4CF-ED40-77F358F7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F810F-9CF0-26A7-DDC9-5C6A715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A7F4-B9FD-BC4A-0E28-9BE511FE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33FB6-4487-F27E-919B-61278382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6E26-6C74-93DF-1FC4-FCCEB20A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620A-ECE7-01D7-FA58-A1BDA937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C884-0BDE-A600-5FA1-3B007629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B3D6-4DBA-BF83-837B-106C2986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AE4-9EA7-F1B7-2A26-52600BBD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3EE7-DB6A-0011-3D6C-F9737E7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61368-B7FC-9BB4-84B3-9F172A84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876D8-259F-7AAD-83E1-4ADFD5B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8CB0-E1D1-DEC5-69EE-815D6E9B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65169-7600-1D6D-2B7D-9EFBB52FE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5FBD8-FAB9-85CF-03D9-0E43452B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15A9-5B2D-30DD-3925-FB8CCEA5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4115-3E00-DFBF-9909-92766754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1A63-B2A0-51F7-3B44-CB84BE15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C7200-2EC2-8EF0-B661-1D6CD6F6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F06A-990F-1E8F-BE63-88114279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3AFC-A912-1E41-F3AB-FF297EBA9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93C1-112E-359F-DB97-2588DCB6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252E-5635-7D80-8141-24DC0667A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6784C-0D03-3F4F-F121-11684A3B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it-IT" sz="6600" dirty="0">
                <a:solidFill>
                  <a:srgbClr val="FFFFFF"/>
                </a:solidFill>
              </a:rPr>
              <a:t>Speech </a:t>
            </a:r>
            <a:r>
              <a:rPr lang="it-IT" sz="6600" dirty="0" err="1">
                <a:solidFill>
                  <a:srgbClr val="FFFFFF"/>
                </a:solidFill>
              </a:rPr>
              <a:t>Recognition</a:t>
            </a:r>
            <a:br>
              <a:rPr lang="it-IT" sz="6600" dirty="0">
                <a:solidFill>
                  <a:srgbClr val="FFFFFF"/>
                </a:solidFill>
              </a:rPr>
            </a:br>
            <a:r>
              <a:rPr lang="it-IT" sz="6600" dirty="0">
                <a:solidFill>
                  <a:srgbClr val="FFFFFF"/>
                </a:solidFill>
              </a:rPr>
              <a:t>(Speech-to-Text)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178F-0DF0-6EF9-0AE6-4D467F3F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Stefano Carobene</a:t>
            </a:r>
          </a:p>
          <a:p>
            <a:r>
              <a:rPr lang="it-IT">
                <a:solidFill>
                  <a:srgbClr val="FFFFFF"/>
                </a:solidFill>
              </a:rPr>
              <a:t>ML-2022/24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4BE3C-BC04-BF17-9A79-9186AB59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	Dataset </a:t>
            </a:r>
            <a:endParaRPr lang="en-US" sz="5400" dirty="0"/>
          </a:p>
        </p:txBody>
      </p:sp>
      <p:pic>
        <p:nvPicPr>
          <p:cNvPr id="5" name="Picture 4" descr="A blue sound wave with text">
            <a:extLst>
              <a:ext uri="{FF2B5EF4-FFF2-40B4-BE49-F238E27FC236}">
                <a16:creationId xmlns:a16="http://schemas.microsoft.com/office/drawing/2014/main" id="{A0AF9F62-C013-DA2E-A966-2A07FA03C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503"/>
            <a:ext cx="4710987" cy="1460406"/>
          </a:xfrm>
          <a:prstGeom prst="rect">
            <a:avLst/>
          </a:pr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bars">
            <a:extLst>
              <a:ext uri="{FF2B5EF4-FFF2-40B4-BE49-F238E27FC236}">
                <a16:creationId xmlns:a16="http://schemas.microsoft.com/office/drawing/2014/main" id="{2DEE308D-C0FE-878F-AB3B-126F57C7D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534"/>
            <a:ext cx="12188952" cy="29504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985-BE58-322A-54C8-B90D37C9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err="1"/>
              <a:t>TensorFlow</a:t>
            </a:r>
            <a:r>
              <a:rPr lang="it-IT" sz="2200" dirty="0"/>
              <a:t> ha rilasciato il dataset "Speech </a:t>
            </a:r>
            <a:r>
              <a:rPr lang="it-IT" sz="2200" dirty="0" err="1"/>
              <a:t>Commands</a:t>
            </a:r>
            <a:r>
              <a:rPr lang="it-IT" sz="2200" dirty="0"/>
              <a:t>" che include 65.000 tracce audio contenenti 30 parole, pronunciate da un migliaio di persone diverse.</a:t>
            </a:r>
          </a:p>
        </p:txBody>
      </p:sp>
    </p:spTree>
    <p:extLst>
      <p:ext uri="{BB962C8B-B14F-4D97-AF65-F5344CB8AC3E}">
        <p14:creationId xmlns:p14="http://schemas.microsoft.com/office/powerpoint/2010/main" val="278612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D494-12CB-8ED7-6B63-8BFC2DB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 dirty="0" err="1"/>
              <a:t>Approccio</a:t>
            </a:r>
            <a:r>
              <a:rPr lang="en-US" sz="4600" dirty="0"/>
              <a:t> e </a:t>
            </a:r>
            <a:r>
              <a:rPr lang="en-US" sz="4600" dirty="0" err="1"/>
              <a:t>Modello</a:t>
            </a:r>
            <a:endParaRPr lang="en-US" sz="46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B39A-9430-15F0-9FEF-5D0227C0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it-IT" sz="2200" dirty="0"/>
              <a:t>Rete neurale </a:t>
            </a:r>
            <a:r>
              <a:rPr lang="it-IT" sz="2200" dirty="0" err="1"/>
              <a:t>convoluzionale</a:t>
            </a:r>
            <a:r>
              <a:rPr lang="it-IT" sz="2200" dirty="0"/>
              <a:t> (CNN) per il riconoscimento del linguaggio.</a:t>
            </a:r>
          </a:p>
          <a:p>
            <a:r>
              <a:rPr lang="it-IT" sz="2200" dirty="0"/>
              <a:t>Utilizzo di Dropout con probabilità a 0.3</a:t>
            </a:r>
          </a:p>
          <a:p>
            <a:r>
              <a:rPr lang="it-IT" sz="2200" dirty="0"/>
              <a:t>Utilizzo di funzione di attivazione 'relu' e metrica di valutazione '</a:t>
            </a:r>
            <a:r>
              <a:rPr lang="it-IT" sz="2200" dirty="0" err="1"/>
              <a:t>accuracy</a:t>
            </a:r>
            <a:r>
              <a:rPr lang="it-IT" sz="2200" dirty="0"/>
              <a:t>'.</a:t>
            </a:r>
          </a:p>
          <a:p>
            <a:r>
              <a:rPr lang="it-IT" sz="2200" dirty="0"/>
              <a:t>Addestramento del modello con diversi </a:t>
            </a:r>
            <a:r>
              <a:rPr lang="it-IT" sz="2200" dirty="0" err="1"/>
              <a:t>callbacks</a:t>
            </a:r>
            <a:r>
              <a:rPr lang="it-IT" sz="2200" dirty="0"/>
              <a:t> come </a:t>
            </a:r>
            <a:r>
              <a:rPr lang="it-IT" sz="2200" dirty="0" err="1"/>
              <a:t>Early</a:t>
            </a:r>
            <a:r>
              <a:rPr lang="it-IT" sz="2200" dirty="0"/>
              <a:t> </a:t>
            </a:r>
            <a:r>
              <a:rPr lang="it-IT" sz="2200" dirty="0" err="1"/>
              <a:t>Stopping</a:t>
            </a:r>
            <a:r>
              <a:rPr lang="it-IT" sz="2200" dirty="0"/>
              <a:t> e Model Checkpoint.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75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DF3C5-8B00-25D7-9E50-594809A9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Risultati del Training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2B9F0-5DB0-2B3E-FC97-D3D58871BD2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loss: 0.7069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accuracy: 0.7876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val_loss</a:t>
            </a:r>
            <a:r>
              <a:rPr lang="en-US" sz="2200" dirty="0"/>
              <a:t>: 0.6153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val_accuracy</a:t>
            </a:r>
            <a:r>
              <a:rPr lang="en-US" sz="2200" dirty="0"/>
              <a:t>: 0.8169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0ACCB-2844-7AC5-5F69-93921ADC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79697"/>
            <a:ext cx="6903720" cy="52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91CFA-106B-A054-2CD4-B0166D6D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356" y="255638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predizione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55CD4-942C-1A93-B7D0-0ED335544AE6}"/>
              </a:ext>
            </a:extLst>
          </p:cNvPr>
          <p:cNvSpPr txBox="1"/>
          <p:nvPr/>
        </p:nvSpPr>
        <p:spPr>
          <a:xfrm>
            <a:off x="98323" y="921058"/>
            <a:ext cx="4581831" cy="5678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166ms/step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Zero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30ms/step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Six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25ms/step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32ms/step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27ms/step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Zero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29ms/step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07E1A-A141-5006-BF19-6172E4FE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2186760"/>
            <a:ext cx="6155141" cy="25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84B72-1AFE-D318-77C7-08FCAEBF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Sfide e Conclusioni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E9E68-6C77-0AC9-3DEB-5E6B88FAC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87602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12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6784C-0D03-3F4F-F121-11684A3B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7"/>
            <a:ext cx="8055864" cy="932688"/>
          </a:xfrm>
        </p:spPr>
        <p:txBody>
          <a:bodyPr anchor="b">
            <a:normAutofit fontScale="90000"/>
          </a:bodyPr>
          <a:lstStyle/>
          <a:p>
            <a:r>
              <a:rPr lang="it-IT" sz="6600" dirty="0">
                <a:solidFill>
                  <a:srgbClr val="FFFFFF"/>
                </a:solidFill>
              </a:rPr>
              <a:t>Grazie per l’attenzione!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178F-0DF0-6EF9-0AE6-4D467F3F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Stefano Carobene</a:t>
            </a:r>
          </a:p>
          <a:p>
            <a:r>
              <a:rPr lang="it-IT">
                <a:solidFill>
                  <a:srgbClr val="FFFFFF"/>
                </a:solidFill>
              </a:rPr>
              <a:t>ML-2022/24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E33E4-93EF-5327-B22D-FC6E70B5CB47}"/>
              </a:ext>
            </a:extLst>
          </p:cNvPr>
          <p:cNvSpPr txBox="1"/>
          <p:nvPr/>
        </p:nvSpPr>
        <p:spPr>
          <a:xfrm>
            <a:off x="3526733" y="3538640"/>
            <a:ext cx="543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https://github.com/stecno04/speech-recognition-cnn</a:t>
            </a:r>
          </a:p>
        </p:txBody>
      </p:sp>
    </p:spTree>
    <p:extLst>
      <p:ext uri="{BB962C8B-B14F-4D97-AF65-F5344CB8AC3E}">
        <p14:creationId xmlns:p14="http://schemas.microsoft.com/office/powerpoint/2010/main" val="387838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199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Speech Recognition (Speech-to-Text)</vt:lpstr>
      <vt:lpstr> Dataset </vt:lpstr>
      <vt:lpstr>Approccio e Modello</vt:lpstr>
      <vt:lpstr> Risultati del Training</vt:lpstr>
      <vt:lpstr>Testing e predizione</vt:lpstr>
      <vt:lpstr>Sfide e Conclusioni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(Speech-to-Text)</dc:title>
  <dc:creator>Stefano Carobene</dc:creator>
  <cp:lastModifiedBy>Stefano Carobene</cp:lastModifiedBy>
  <cp:revision>4</cp:revision>
  <dcterms:created xsi:type="dcterms:W3CDTF">2023-11-28T15:59:35Z</dcterms:created>
  <dcterms:modified xsi:type="dcterms:W3CDTF">2023-11-29T13:55:09Z</dcterms:modified>
</cp:coreProperties>
</file>