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880E-0471-4963-BA2A-0D566BB3AC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63443A-7285-4B7D-98AA-5B43F89B4C09}">
      <dgm:prSet/>
      <dgm:spPr/>
      <dgm:t>
        <a:bodyPr/>
        <a:lstStyle/>
        <a:p>
          <a:r>
            <a:rPr lang="it-IT"/>
            <a:t>Rimozione di tracce audio contenenti solo rumore di fondo.</a:t>
          </a:r>
          <a:endParaRPr lang="en-US"/>
        </a:p>
      </dgm:t>
    </dgm:pt>
    <dgm:pt modelId="{801B85A1-B0FC-42F0-88A8-8F8FC778033E}" type="parTrans" cxnId="{4CCEED99-7134-4063-88BA-1B4D25EA5C37}">
      <dgm:prSet/>
      <dgm:spPr/>
      <dgm:t>
        <a:bodyPr/>
        <a:lstStyle/>
        <a:p>
          <a:endParaRPr lang="en-US"/>
        </a:p>
      </dgm:t>
    </dgm:pt>
    <dgm:pt modelId="{B3D91E36-BBCF-4D16-BD0C-24DDB9B6778C}" type="sibTrans" cxnId="{4CCEED99-7134-4063-88BA-1B4D25EA5C37}">
      <dgm:prSet/>
      <dgm:spPr/>
      <dgm:t>
        <a:bodyPr/>
        <a:lstStyle/>
        <a:p>
          <a:endParaRPr lang="en-US"/>
        </a:p>
      </dgm:t>
    </dgm:pt>
    <dgm:pt modelId="{1D99E9DD-5937-4D04-A401-3BD969AC7036}">
      <dgm:prSet/>
      <dgm:spPr/>
      <dgm:t>
        <a:bodyPr/>
        <a:lstStyle/>
        <a:p>
          <a:r>
            <a:rPr lang="it-IT"/>
            <a:t>Gestione del problema di overfitting con l'uso di Early Stopping.</a:t>
          </a:r>
          <a:endParaRPr lang="en-US"/>
        </a:p>
      </dgm:t>
    </dgm:pt>
    <dgm:pt modelId="{DAA6D64F-41CC-47AF-BB9F-1B1E24D836E7}" type="parTrans" cxnId="{1E66B665-140B-49DB-9B58-A0B293C4B6E9}">
      <dgm:prSet/>
      <dgm:spPr/>
      <dgm:t>
        <a:bodyPr/>
        <a:lstStyle/>
        <a:p>
          <a:endParaRPr lang="en-US"/>
        </a:p>
      </dgm:t>
    </dgm:pt>
    <dgm:pt modelId="{BD528B0F-3D2E-4DCF-BF1D-83B8587ECFDB}" type="sibTrans" cxnId="{1E66B665-140B-49DB-9B58-A0B293C4B6E9}">
      <dgm:prSet/>
      <dgm:spPr/>
      <dgm:t>
        <a:bodyPr/>
        <a:lstStyle/>
        <a:p>
          <a:endParaRPr lang="en-US"/>
        </a:p>
      </dgm:t>
    </dgm:pt>
    <dgm:pt modelId="{E325C5FD-68E4-42B2-B6CE-7BFF9E59FD7A}">
      <dgm:prSet/>
      <dgm:spPr/>
      <dgm:t>
        <a:bodyPr/>
        <a:lstStyle/>
        <a:p>
          <a:r>
            <a:rPr lang="it-IT"/>
            <a:t>Menzione della scarsità dei dati e delle relative sfide affrontate.</a:t>
          </a:r>
          <a:endParaRPr lang="en-US"/>
        </a:p>
      </dgm:t>
    </dgm:pt>
    <dgm:pt modelId="{70166578-85D4-4B11-B2F0-F9000B42AFCC}" type="parTrans" cxnId="{24AFAE75-8D29-4BA6-A24F-06083FBAED59}">
      <dgm:prSet/>
      <dgm:spPr/>
      <dgm:t>
        <a:bodyPr/>
        <a:lstStyle/>
        <a:p>
          <a:endParaRPr lang="en-US"/>
        </a:p>
      </dgm:t>
    </dgm:pt>
    <dgm:pt modelId="{6A78AB5C-EF4E-464C-989F-476043848AE4}" type="sibTrans" cxnId="{24AFAE75-8D29-4BA6-A24F-06083FBAED59}">
      <dgm:prSet/>
      <dgm:spPr/>
      <dgm:t>
        <a:bodyPr/>
        <a:lstStyle/>
        <a:p>
          <a:endParaRPr lang="en-US"/>
        </a:p>
      </dgm:t>
    </dgm:pt>
    <dgm:pt modelId="{5E52EB10-C416-4F3E-AA53-ED73681EB50E}">
      <dgm:prSet/>
      <dgm:spPr/>
      <dgm:t>
        <a:bodyPr/>
        <a:lstStyle/>
        <a:p>
          <a:r>
            <a:rPr lang="it-IT"/>
            <a:t>Possibili conclusioni o lezioni apprese durante il progetto.</a:t>
          </a:r>
          <a:endParaRPr lang="en-US"/>
        </a:p>
      </dgm:t>
    </dgm:pt>
    <dgm:pt modelId="{41C0C997-2F2C-4E45-8EBC-E21F88589480}" type="parTrans" cxnId="{BBBCE075-04CE-421C-9602-1E01430CA21C}">
      <dgm:prSet/>
      <dgm:spPr/>
      <dgm:t>
        <a:bodyPr/>
        <a:lstStyle/>
        <a:p>
          <a:endParaRPr lang="en-US"/>
        </a:p>
      </dgm:t>
    </dgm:pt>
    <dgm:pt modelId="{D7570DF5-E0E2-4737-8E29-31FA149796C5}" type="sibTrans" cxnId="{BBBCE075-04CE-421C-9602-1E01430CA21C}">
      <dgm:prSet/>
      <dgm:spPr/>
      <dgm:t>
        <a:bodyPr/>
        <a:lstStyle/>
        <a:p>
          <a:endParaRPr lang="en-US"/>
        </a:p>
      </dgm:t>
    </dgm:pt>
    <dgm:pt modelId="{558F36E1-64E3-4117-A7D8-D5EC2F28C510}" type="pres">
      <dgm:prSet presAssocID="{2EDE880E-0471-4963-BA2A-0D566BB3AC62}" presName="vert0" presStyleCnt="0">
        <dgm:presLayoutVars>
          <dgm:dir/>
          <dgm:animOne val="branch"/>
          <dgm:animLvl val="lvl"/>
        </dgm:presLayoutVars>
      </dgm:prSet>
      <dgm:spPr/>
    </dgm:pt>
    <dgm:pt modelId="{3CDB26E2-C71B-4C11-9E25-630768D3775B}" type="pres">
      <dgm:prSet presAssocID="{E763443A-7285-4B7D-98AA-5B43F89B4C09}" presName="thickLine" presStyleLbl="alignNode1" presStyleIdx="0" presStyleCnt="4"/>
      <dgm:spPr/>
    </dgm:pt>
    <dgm:pt modelId="{5905BE4B-BB52-48FE-BB03-64AE0C74DFB7}" type="pres">
      <dgm:prSet presAssocID="{E763443A-7285-4B7D-98AA-5B43F89B4C09}" presName="horz1" presStyleCnt="0"/>
      <dgm:spPr/>
    </dgm:pt>
    <dgm:pt modelId="{8E885A9A-C904-447D-AD97-363916D8907F}" type="pres">
      <dgm:prSet presAssocID="{E763443A-7285-4B7D-98AA-5B43F89B4C09}" presName="tx1" presStyleLbl="revTx" presStyleIdx="0" presStyleCnt="4"/>
      <dgm:spPr/>
    </dgm:pt>
    <dgm:pt modelId="{2347676B-8C44-4DE9-861C-141249C4D104}" type="pres">
      <dgm:prSet presAssocID="{E763443A-7285-4B7D-98AA-5B43F89B4C09}" presName="vert1" presStyleCnt="0"/>
      <dgm:spPr/>
    </dgm:pt>
    <dgm:pt modelId="{3368B069-1529-4051-BB76-526A0E4ECE7E}" type="pres">
      <dgm:prSet presAssocID="{1D99E9DD-5937-4D04-A401-3BD969AC7036}" presName="thickLine" presStyleLbl="alignNode1" presStyleIdx="1" presStyleCnt="4"/>
      <dgm:spPr/>
    </dgm:pt>
    <dgm:pt modelId="{6774B0F4-8A3F-4D2D-8155-4BE51C2B7E6D}" type="pres">
      <dgm:prSet presAssocID="{1D99E9DD-5937-4D04-A401-3BD969AC7036}" presName="horz1" presStyleCnt="0"/>
      <dgm:spPr/>
    </dgm:pt>
    <dgm:pt modelId="{988A2395-E58D-4C7E-99D8-9B89B06D41F5}" type="pres">
      <dgm:prSet presAssocID="{1D99E9DD-5937-4D04-A401-3BD969AC7036}" presName="tx1" presStyleLbl="revTx" presStyleIdx="1" presStyleCnt="4"/>
      <dgm:spPr/>
    </dgm:pt>
    <dgm:pt modelId="{ED0AF074-BB50-4ADB-BBF3-EA2389952490}" type="pres">
      <dgm:prSet presAssocID="{1D99E9DD-5937-4D04-A401-3BD969AC7036}" presName="vert1" presStyleCnt="0"/>
      <dgm:spPr/>
    </dgm:pt>
    <dgm:pt modelId="{D45867D5-36BF-47C4-B86E-D98CE61250BB}" type="pres">
      <dgm:prSet presAssocID="{E325C5FD-68E4-42B2-B6CE-7BFF9E59FD7A}" presName="thickLine" presStyleLbl="alignNode1" presStyleIdx="2" presStyleCnt="4"/>
      <dgm:spPr/>
    </dgm:pt>
    <dgm:pt modelId="{F81F6406-CDF1-4D3F-A37F-AF664DAE1A8B}" type="pres">
      <dgm:prSet presAssocID="{E325C5FD-68E4-42B2-B6CE-7BFF9E59FD7A}" presName="horz1" presStyleCnt="0"/>
      <dgm:spPr/>
    </dgm:pt>
    <dgm:pt modelId="{1CF15109-A926-444C-9A1E-5A3197500A5F}" type="pres">
      <dgm:prSet presAssocID="{E325C5FD-68E4-42B2-B6CE-7BFF9E59FD7A}" presName="tx1" presStyleLbl="revTx" presStyleIdx="2" presStyleCnt="4"/>
      <dgm:spPr/>
    </dgm:pt>
    <dgm:pt modelId="{E5051BBC-31CC-4E65-A393-B24D8FD5F042}" type="pres">
      <dgm:prSet presAssocID="{E325C5FD-68E4-42B2-B6CE-7BFF9E59FD7A}" presName="vert1" presStyleCnt="0"/>
      <dgm:spPr/>
    </dgm:pt>
    <dgm:pt modelId="{C967BB8F-5DFB-41EC-8D5B-09F55C287312}" type="pres">
      <dgm:prSet presAssocID="{5E52EB10-C416-4F3E-AA53-ED73681EB50E}" presName="thickLine" presStyleLbl="alignNode1" presStyleIdx="3" presStyleCnt="4"/>
      <dgm:spPr/>
    </dgm:pt>
    <dgm:pt modelId="{3A45582C-18DF-4454-B138-E671492FFEB6}" type="pres">
      <dgm:prSet presAssocID="{5E52EB10-C416-4F3E-AA53-ED73681EB50E}" presName="horz1" presStyleCnt="0"/>
      <dgm:spPr/>
    </dgm:pt>
    <dgm:pt modelId="{9E2D9AF0-CB22-453D-99E4-AB33315A252D}" type="pres">
      <dgm:prSet presAssocID="{5E52EB10-C416-4F3E-AA53-ED73681EB50E}" presName="tx1" presStyleLbl="revTx" presStyleIdx="3" presStyleCnt="4"/>
      <dgm:spPr/>
    </dgm:pt>
    <dgm:pt modelId="{2913D9EF-DD5F-4380-BE16-504093EB1F33}" type="pres">
      <dgm:prSet presAssocID="{5E52EB10-C416-4F3E-AA53-ED73681EB50E}" presName="vert1" presStyleCnt="0"/>
      <dgm:spPr/>
    </dgm:pt>
  </dgm:ptLst>
  <dgm:cxnLst>
    <dgm:cxn modelId="{19EDBF30-7EC7-4133-A98F-EDC856A6C4D7}" type="presOf" srcId="{2EDE880E-0471-4963-BA2A-0D566BB3AC62}" destId="{558F36E1-64E3-4117-A7D8-D5EC2F28C510}" srcOrd="0" destOrd="0" presId="urn:microsoft.com/office/officeart/2008/layout/LinedList"/>
    <dgm:cxn modelId="{1E66B665-140B-49DB-9B58-A0B293C4B6E9}" srcId="{2EDE880E-0471-4963-BA2A-0D566BB3AC62}" destId="{1D99E9DD-5937-4D04-A401-3BD969AC7036}" srcOrd="1" destOrd="0" parTransId="{DAA6D64F-41CC-47AF-BB9F-1B1E24D836E7}" sibTransId="{BD528B0F-3D2E-4DCF-BF1D-83B8587ECFDB}"/>
    <dgm:cxn modelId="{24AFAE75-8D29-4BA6-A24F-06083FBAED59}" srcId="{2EDE880E-0471-4963-BA2A-0D566BB3AC62}" destId="{E325C5FD-68E4-42B2-B6CE-7BFF9E59FD7A}" srcOrd="2" destOrd="0" parTransId="{70166578-85D4-4B11-B2F0-F9000B42AFCC}" sibTransId="{6A78AB5C-EF4E-464C-989F-476043848AE4}"/>
    <dgm:cxn modelId="{BBBCE075-04CE-421C-9602-1E01430CA21C}" srcId="{2EDE880E-0471-4963-BA2A-0D566BB3AC62}" destId="{5E52EB10-C416-4F3E-AA53-ED73681EB50E}" srcOrd="3" destOrd="0" parTransId="{41C0C997-2F2C-4E45-8EBC-E21F88589480}" sibTransId="{D7570DF5-E0E2-4737-8E29-31FA149796C5}"/>
    <dgm:cxn modelId="{4CCEED99-7134-4063-88BA-1B4D25EA5C37}" srcId="{2EDE880E-0471-4963-BA2A-0D566BB3AC62}" destId="{E763443A-7285-4B7D-98AA-5B43F89B4C09}" srcOrd="0" destOrd="0" parTransId="{801B85A1-B0FC-42F0-88A8-8F8FC778033E}" sibTransId="{B3D91E36-BBCF-4D16-BD0C-24DDB9B6778C}"/>
    <dgm:cxn modelId="{1C0B6CA9-F79F-4F71-9B4B-CF8BA0DF8C34}" type="presOf" srcId="{1D99E9DD-5937-4D04-A401-3BD969AC7036}" destId="{988A2395-E58D-4C7E-99D8-9B89B06D41F5}" srcOrd="0" destOrd="0" presId="urn:microsoft.com/office/officeart/2008/layout/LinedList"/>
    <dgm:cxn modelId="{16EBA0D0-A54F-46E2-8295-A7CA5F10B196}" type="presOf" srcId="{5E52EB10-C416-4F3E-AA53-ED73681EB50E}" destId="{9E2D9AF0-CB22-453D-99E4-AB33315A252D}" srcOrd="0" destOrd="0" presId="urn:microsoft.com/office/officeart/2008/layout/LinedList"/>
    <dgm:cxn modelId="{11B09DDC-1CC4-443E-BC9A-43AEA9788CDA}" type="presOf" srcId="{E325C5FD-68E4-42B2-B6CE-7BFF9E59FD7A}" destId="{1CF15109-A926-444C-9A1E-5A3197500A5F}" srcOrd="0" destOrd="0" presId="urn:microsoft.com/office/officeart/2008/layout/LinedList"/>
    <dgm:cxn modelId="{41F817E7-9E58-48EF-BC64-ED5A68D5CD71}" type="presOf" srcId="{E763443A-7285-4B7D-98AA-5B43F89B4C09}" destId="{8E885A9A-C904-447D-AD97-363916D8907F}" srcOrd="0" destOrd="0" presId="urn:microsoft.com/office/officeart/2008/layout/LinedList"/>
    <dgm:cxn modelId="{2865FC54-2F3E-4FA2-A138-505959B54122}" type="presParOf" srcId="{558F36E1-64E3-4117-A7D8-D5EC2F28C510}" destId="{3CDB26E2-C71B-4C11-9E25-630768D3775B}" srcOrd="0" destOrd="0" presId="urn:microsoft.com/office/officeart/2008/layout/LinedList"/>
    <dgm:cxn modelId="{23E91896-8C66-4DB1-A40D-638C2E68022A}" type="presParOf" srcId="{558F36E1-64E3-4117-A7D8-D5EC2F28C510}" destId="{5905BE4B-BB52-48FE-BB03-64AE0C74DFB7}" srcOrd="1" destOrd="0" presId="urn:microsoft.com/office/officeart/2008/layout/LinedList"/>
    <dgm:cxn modelId="{45468284-E013-4FEE-9625-8EE77286F23B}" type="presParOf" srcId="{5905BE4B-BB52-48FE-BB03-64AE0C74DFB7}" destId="{8E885A9A-C904-447D-AD97-363916D8907F}" srcOrd="0" destOrd="0" presId="urn:microsoft.com/office/officeart/2008/layout/LinedList"/>
    <dgm:cxn modelId="{7448ABD8-BBDF-4B1C-8019-7270A34EADB4}" type="presParOf" srcId="{5905BE4B-BB52-48FE-BB03-64AE0C74DFB7}" destId="{2347676B-8C44-4DE9-861C-141249C4D104}" srcOrd="1" destOrd="0" presId="urn:microsoft.com/office/officeart/2008/layout/LinedList"/>
    <dgm:cxn modelId="{9E74350F-AE1C-4100-BF48-018F0CEA1210}" type="presParOf" srcId="{558F36E1-64E3-4117-A7D8-D5EC2F28C510}" destId="{3368B069-1529-4051-BB76-526A0E4ECE7E}" srcOrd="2" destOrd="0" presId="urn:microsoft.com/office/officeart/2008/layout/LinedList"/>
    <dgm:cxn modelId="{2525BEA6-10D6-40C6-B2F0-3CCD3DFEC560}" type="presParOf" srcId="{558F36E1-64E3-4117-A7D8-D5EC2F28C510}" destId="{6774B0F4-8A3F-4D2D-8155-4BE51C2B7E6D}" srcOrd="3" destOrd="0" presId="urn:microsoft.com/office/officeart/2008/layout/LinedList"/>
    <dgm:cxn modelId="{F452CB33-F34A-45A5-9B3A-A94869089D88}" type="presParOf" srcId="{6774B0F4-8A3F-4D2D-8155-4BE51C2B7E6D}" destId="{988A2395-E58D-4C7E-99D8-9B89B06D41F5}" srcOrd="0" destOrd="0" presId="urn:microsoft.com/office/officeart/2008/layout/LinedList"/>
    <dgm:cxn modelId="{A5B2BF02-06EF-4FB3-A3DA-9E3A1B9A403A}" type="presParOf" srcId="{6774B0F4-8A3F-4D2D-8155-4BE51C2B7E6D}" destId="{ED0AF074-BB50-4ADB-BBF3-EA2389952490}" srcOrd="1" destOrd="0" presId="urn:microsoft.com/office/officeart/2008/layout/LinedList"/>
    <dgm:cxn modelId="{835DA300-7D5E-4581-B5B3-F7D2DA57736D}" type="presParOf" srcId="{558F36E1-64E3-4117-A7D8-D5EC2F28C510}" destId="{D45867D5-36BF-47C4-B86E-D98CE61250BB}" srcOrd="4" destOrd="0" presId="urn:microsoft.com/office/officeart/2008/layout/LinedList"/>
    <dgm:cxn modelId="{733B4495-EE3D-4BF5-BE4F-789C46336481}" type="presParOf" srcId="{558F36E1-64E3-4117-A7D8-D5EC2F28C510}" destId="{F81F6406-CDF1-4D3F-A37F-AF664DAE1A8B}" srcOrd="5" destOrd="0" presId="urn:microsoft.com/office/officeart/2008/layout/LinedList"/>
    <dgm:cxn modelId="{A76AFA19-A763-421C-BD42-F352EDD41CA3}" type="presParOf" srcId="{F81F6406-CDF1-4D3F-A37F-AF664DAE1A8B}" destId="{1CF15109-A926-444C-9A1E-5A3197500A5F}" srcOrd="0" destOrd="0" presId="urn:microsoft.com/office/officeart/2008/layout/LinedList"/>
    <dgm:cxn modelId="{D8F9B3CF-69AC-4173-BD30-AC3B029B0D89}" type="presParOf" srcId="{F81F6406-CDF1-4D3F-A37F-AF664DAE1A8B}" destId="{E5051BBC-31CC-4E65-A393-B24D8FD5F042}" srcOrd="1" destOrd="0" presId="urn:microsoft.com/office/officeart/2008/layout/LinedList"/>
    <dgm:cxn modelId="{26A9DD1D-62A8-437F-839E-04DE69BAF784}" type="presParOf" srcId="{558F36E1-64E3-4117-A7D8-D5EC2F28C510}" destId="{C967BB8F-5DFB-41EC-8D5B-09F55C287312}" srcOrd="6" destOrd="0" presId="urn:microsoft.com/office/officeart/2008/layout/LinedList"/>
    <dgm:cxn modelId="{3034E1C1-495E-4ACC-A41B-60AF75AD43E0}" type="presParOf" srcId="{558F36E1-64E3-4117-A7D8-D5EC2F28C510}" destId="{3A45582C-18DF-4454-B138-E671492FFEB6}" srcOrd="7" destOrd="0" presId="urn:microsoft.com/office/officeart/2008/layout/LinedList"/>
    <dgm:cxn modelId="{5CC2242C-283C-40A1-AF90-5142D164D1CA}" type="presParOf" srcId="{3A45582C-18DF-4454-B138-E671492FFEB6}" destId="{9E2D9AF0-CB22-453D-99E4-AB33315A252D}" srcOrd="0" destOrd="0" presId="urn:microsoft.com/office/officeart/2008/layout/LinedList"/>
    <dgm:cxn modelId="{D7AB528B-E13F-476E-8C40-3D2F364D55E3}" type="presParOf" srcId="{3A45582C-18DF-4454-B138-E671492FFEB6}" destId="{2913D9EF-DD5F-4380-BE16-504093EB1F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26E2-C71B-4C11-9E25-630768D377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5A9A-C904-447D-AD97-363916D8907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Rimozione di tracce audio contenenti solo rumore di fondo.</a:t>
          </a:r>
          <a:endParaRPr lang="en-US" sz="3500" kern="1200"/>
        </a:p>
      </dsp:txBody>
      <dsp:txXfrm>
        <a:off x="0" y="0"/>
        <a:ext cx="6900512" cy="1384035"/>
      </dsp:txXfrm>
    </dsp:sp>
    <dsp:sp modelId="{3368B069-1529-4051-BB76-526A0E4ECE7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A2395-E58D-4C7E-99D8-9B89B06D41F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Gestione del problema di overfitting con l'uso di Early Stopping.</a:t>
          </a:r>
          <a:endParaRPr lang="en-US" sz="3500" kern="1200"/>
        </a:p>
      </dsp:txBody>
      <dsp:txXfrm>
        <a:off x="0" y="1384035"/>
        <a:ext cx="6900512" cy="1384035"/>
      </dsp:txXfrm>
    </dsp:sp>
    <dsp:sp modelId="{D45867D5-36BF-47C4-B86E-D98CE61250B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15109-A926-444C-9A1E-5A3197500A5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Menzione della scarsità dei dati e delle relative sfide affrontate.</a:t>
          </a:r>
          <a:endParaRPr lang="en-US" sz="3500" kern="1200"/>
        </a:p>
      </dsp:txBody>
      <dsp:txXfrm>
        <a:off x="0" y="2768070"/>
        <a:ext cx="6900512" cy="1384035"/>
      </dsp:txXfrm>
    </dsp:sp>
    <dsp:sp modelId="{C967BB8F-5DFB-41EC-8D5B-09F55C2873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D9AF0-CB22-453D-99E4-AB33315A252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Possibili conclusioni o lezioni apprese durante il progetto.</a:t>
          </a:r>
          <a:endParaRPr lang="en-US" sz="35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76B-AA92-F640-458A-74AC5A8B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CD39-9163-7887-1BAC-94A92FB9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A66B-12B9-3102-02B0-F34C7FF7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6BF9-DA6E-F726-DF84-3F6FF28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F016-455C-832B-308E-B1807B5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4F0F-DED7-D3C7-BDF1-F2B9C23A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5F0B-60BB-8CAC-F46C-2F530E28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E7A7-603A-12E2-CFB3-E75BEAD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86C0-BE56-C55B-09D4-0D7C5E37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747B-B50B-9EF2-8843-8A00E31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AA8A-3190-4A67-9797-00A3C460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EA25F-43F5-CA81-187C-993403AA8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477-37E7-5583-43D5-EB2539B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DAF3-9A0A-39CA-F3F0-DB108B32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EBE3-DEF3-4924-F36B-227A28B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4135-97D4-6FEF-B26B-BA11C5C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E241-DC01-80D8-E976-47A9B4F2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129-F131-3AA6-29F4-D1A418F2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81F0-AC46-2A32-4645-43F8D98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D418-0F92-0492-AD9F-12AA3DD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19E3-1EC2-11E3-CBB6-9CAC9750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F788-7267-B2B7-AA3D-CDA8FF5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C757-DBB4-33C6-471D-E2012EA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9EBC-D411-EDD2-D9A1-C77BCA1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65C4-A018-653E-2C47-8F1ADDD7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719-5C78-C58F-8659-E31C0665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D9DE-893D-64AE-AB75-3E8516A3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0ED62-D1B8-6D93-C1C9-22B1F4986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1404-2E71-3A8B-80D7-33AC5164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9DD18-720A-B75A-3A9D-2A2523F6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73ED-C2E8-3178-ABF0-3696A03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57F1-031D-6EC4-123B-D339B060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D93E-4D74-4D8A-4C63-5A72D54D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1C878-993E-078D-0AE0-B60FA012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10777-C693-E9E8-5A8B-1984914B9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9C04-05F0-7EE9-9C3E-13B6B66D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3D5ED-1DC5-D974-A80A-127F026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69A4-C6AD-2E3C-FADC-A961823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5556F-8A60-399C-98A5-CC81593F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484-92C5-541B-E282-4D87C708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068A6-77C7-A4CF-ED40-77F358F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F810F-9CF0-26A7-DDC9-5C6A715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3A7F4-B9FD-BC4A-0E28-9BE511FE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33FB6-4487-F27E-919B-61278382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6E26-6C74-93DF-1FC4-FCCEB20A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620A-ECE7-01D7-FA58-A1BDA93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C884-0BDE-A600-5FA1-3B007629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B3D6-4DBA-BF83-837B-106C2986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AE4-9EA7-F1B7-2A26-52600BBD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3EE7-DB6A-0011-3D6C-F9737E7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1368-B7FC-9BB4-84B3-9F172A84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876D8-259F-7AAD-83E1-4ADFD5B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8CB0-E1D1-DEC5-69EE-815D6E9B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5169-7600-1D6D-2B7D-9EFBB52FE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5FBD8-FAB9-85CF-03D9-0E43452B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E15A9-5B2D-30DD-3925-FB8CCEA5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4115-3E00-DFBF-9909-92766754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1A63-B2A0-51F7-3B44-CB84BE1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C7200-2EC2-8EF0-B661-1D6CD6F6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F06A-990F-1E8F-BE63-88114279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3AFC-A912-1E41-F3AB-FF297EBA9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4F7-F570-4841-B762-C31F9625FB3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3C1-112E-359F-DB97-2588DCB6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252E-5635-7D80-8141-24DC0667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816B-E715-444B-83A0-48F8CD610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6784C-0D03-3F4F-F121-11684A3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Speech Recognition</a:t>
            </a:r>
            <a:br>
              <a:rPr lang="it-IT" sz="6600">
                <a:solidFill>
                  <a:srgbClr val="FFFFFF"/>
                </a:solidFill>
              </a:rPr>
            </a:br>
            <a:r>
              <a:rPr lang="it-IT" sz="6600">
                <a:solidFill>
                  <a:srgbClr val="FFFFFF"/>
                </a:solidFill>
              </a:rPr>
              <a:t>(Speech-to-Text)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178F-0DF0-6EF9-0AE6-4D467F3F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Stefano Carobene</a:t>
            </a:r>
          </a:p>
          <a:p>
            <a:r>
              <a:rPr lang="it-IT">
                <a:solidFill>
                  <a:srgbClr val="FFFFFF"/>
                </a:solidFill>
              </a:rPr>
              <a:t>ML-2022/24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4BE3C-BC04-BF17-9A79-9186AB59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Dataset e Descrizione</a:t>
            </a:r>
            <a:endParaRPr lang="en-US" sz="5400"/>
          </a:p>
        </p:txBody>
      </p:sp>
      <p:pic>
        <p:nvPicPr>
          <p:cNvPr id="5" name="Picture 4" descr="A blue sound wave with text">
            <a:extLst>
              <a:ext uri="{FF2B5EF4-FFF2-40B4-BE49-F238E27FC236}">
                <a16:creationId xmlns:a16="http://schemas.microsoft.com/office/drawing/2014/main" id="{A0AF9F62-C013-DA2E-A966-2A07FA03C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503"/>
            <a:ext cx="4710987" cy="1460406"/>
          </a:xfrm>
          <a:prstGeom prst="rect">
            <a:avLst/>
          </a:pr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bars">
            <a:extLst>
              <a:ext uri="{FF2B5EF4-FFF2-40B4-BE49-F238E27FC236}">
                <a16:creationId xmlns:a16="http://schemas.microsoft.com/office/drawing/2014/main" id="{2DEE308D-C0FE-878F-AB3B-126F57C7D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534"/>
            <a:ext cx="12188952" cy="2950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985-BE58-322A-54C8-B90D37C9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/>
              <a:t>TensorFlow ha rilasciato il dataset "Speech Commands" che include 64,000 frasi di un secondo contenenti 30 parole, pronunciate da migliaia di persone diverse.</a:t>
            </a:r>
          </a:p>
        </p:txBody>
      </p:sp>
    </p:spTree>
    <p:extLst>
      <p:ext uri="{BB962C8B-B14F-4D97-AF65-F5344CB8AC3E}">
        <p14:creationId xmlns:p14="http://schemas.microsoft.com/office/powerpoint/2010/main" val="278612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D494-12CB-8ED7-6B63-8BFC2DB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Approccio di Modellazione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B39A-9430-15F0-9FEF-5D0227C0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it-IT" sz="2200"/>
              <a:t>Modello di rete neurale convoluzionale (CNN) per il riconoscimento del linguaggio.</a:t>
            </a:r>
          </a:p>
          <a:p>
            <a:r>
              <a:rPr lang="it-IT" sz="2200"/>
              <a:t>Architettura del modello con strati Conv1D, MaxPooling1D, e Dense.</a:t>
            </a:r>
          </a:p>
          <a:p>
            <a:r>
              <a:rPr lang="it-IT" sz="2200"/>
              <a:t>Utilizzo di funzione di attivazione 'relu', ottimizzatore 'adam', e metrica di valutazione 'accuracy'.</a:t>
            </a:r>
          </a:p>
          <a:p>
            <a:r>
              <a:rPr lang="it-IT" sz="2200"/>
              <a:t>Addestramento del modello con tecniche come Early Stopping e Model Checkpoint.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075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F3C5-8B00-25D7-9E50-594809A9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Risultati del Training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2B9F0-5DB0-2B3E-FC97-D3D58871BD2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loss: 0.7069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accuracy: 0.7876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val_loss</a:t>
            </a:r>
            <a:r>
              <a:rPr lang="en-US" sz="2200" dirty="0"/>
              <a:t>: 0.6153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val_accuracy</a:t>
            </a:r>
            <a:r>
              <a:rPr lang="en-US" sz="2200" dirty="0"/>
              <a:t>: 0.8169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0ACCB-2844-7AC5-5F69-93921ADC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79697"/>
            <a:ext cx="6903720" cy="52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4B72-1AFE-D318-77C7-08FCAEB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Sfide e Conclusioni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E9E68-6C77-0AC9-3DEB-5E6B88FA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8144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12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Speech Recognition (Speech-to-Text)</vt:lpstr>
      <vt:lpstr>Dataset e Descrizione</vt:lpstr>
      <vt:lpstr>Approccio di Modellazione</vt:lpstr>
      <vt:lpstr> Risultati del Training</vt:lpstr>
      <vt:lpstr>Sfide e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(Speech-to-Text)</dc:title>
  <dc:creator>Stefano Carobene</dc:creator>
  <cp:lastModifiedBy>Stefano Carobene</cp:lastModifiedBy>
  <cp:revision>1</cp:revision>
  <dcterms:created xsi:type="dcterms:W3CDTF">2023-11-28T15:59:35Z</dcterms:created>
  <dcterms:modified xsi:type="dcterms:W3CDTF">2023-11-28T21:54:45Z</dcterms:modified>
</cp:coreProperties>
</file>