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ABeeZee" panose="020B0604020202020204" charset="0"/>
      <p:regular r:id="rId29"/>
      <p:italic r:id="rId30"/>
    </p:embeddedFont>
    <p:embeddedFont>
      <p:font typeface="Archivo Black" panose="020B0604020202020204" charset="0"/>
      <p:regular r:id="rId31"/>
    </p:embeddedFont>
    <p:embeddedFont>
      <p:font typeface="Open Sans" panose="020B0606030504020204" pitchFamily="34"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3C4010-5C79-4B0F-BEA7-28DA867D98BE}">
  <a:tblStyle styleId="{313C4010-5C79-4B0F-BEA7-28DA867D98B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F923B9F-97FC-41D1-BCCC-353C7A77E36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9" d="100"/>
          <a:sy n="129" d="100"/>
        </p:scale>
        <p:origin x="1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362d286f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38fb6477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38fb6477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a:t>Black line is the mean of all state median ABVs = </a:t>
            </a:r>
            <a:r>
              <a:rPr lang="en" sz="1000">
                <a:solidFill>
                  <a:schemeClr val="dk1"/>
                </a:solidFill>
              </a:rPr>
              <a:t>0.05585294 (~5.6%) </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Utah has the lowest median alcohol content (around 4%)</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Kentucky, Michigan, NM, and WV are all above 6% - looks like Kentucky has the highest median ABV by a hair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538fb6477a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538fb6477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 sz="1000">
                <a:solidFill>
                  <a:schemeClr val="dk1"/>
                </a:solidFill>
              </a:rPr>
              <a:t>Black line is the mean of all state median ABVs = 0.05585294 (~5.6%) </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Utah has the lowest median alcohol content (around 4%)</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Kentucky, Michigan, NM, and WV are all above 6% - looks like Kentucky has the highest median ABV by a hair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38fb6477a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38fb6477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a:t>Black line is the mean of all state medians of IBU = 36.98</a:t>
            </a:r>
            <a:endParaRPr sz="1000"/>
          </a:p>
          <a:p>
            <a:pPr marL="457200" lvl="0" indent="-292100" algn="l" rtl="0">
              <a:spcBef>
                <a:spcPts val="0"/>
              </a:spcBef>
              <a:spcAft>
                <a:spcPts val="0"/>
              </a:spcAft>
              <a:buSzPts val="1000"/>
              <a:buChar char="●"/>
            </a:pPr>
            <a:r>
              <a:rPr lang="en" sz="1000"/>
              <a:t>Main has the highest median of IBU, just above 60 IBUs, WV has second highest</a:t>
            </a:r>
            <a:endParaRPr sz="1000"/>
          </a:p>
          <a:p>
            <a:pPr marL="457200" lvl="0" indent="-292100" algn="l" rtl="0">
              <a:spcBef>
                <a:spcPts val="0"/>
              </a:spcBef>
              <a:spcAft>
                <a:spcPts val="0"/>
              </a:spcAft>
              <a:buSzPts val="1000"/>
              <a:buChar char="●"/>
            </a:pPr>
            <a:r>
              <a:rPr lang="en" sz="1000"/>
              <a:t>Wisconsin has the lowest median IBU at not even 20 IBUs </a:t>
            </a:r>
            <a:endParaRPr sz="1000"/>
          </a:p>
          <a:p>
            <a:pPr marL="457200" lvl="0" indent="-292100" algn="l" rtl="0">
              <a:spcBef>
                <a:spcPts val="0"/>
              </a:spcBef>
              <a:spcAft>
                <a:spcPts val="0"/>
              </a:spcAft>
              <a:buSzPts val="1000"/>
              <a:buChar char="●"/>
            </a:pPr>
            <a:r>
              <a:rPr lang="en" sz="1000"/>
              <a:t>*Beers in South Dakota did not have corresponding IBU so SD is not on this graph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38fb6477a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38fb6477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 sz="1000">
                <a:solidFill>
                  <a:schemeClr val="dk1"/>
                </a:solidFill>
              </a:rPr>
              <a:t>Black line is the mean of all state medians of IBU = 36.98</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Main has the highest median of IBU, just above 60 IBUs, WV has second highest</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Wisconsin has the lowest median IBU at not even 20 IBUs </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*Beers in South Dakota did not have corresponding IBU so SD is not on this graph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538fb6477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38fb6477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rgbClr val="272727"/>
                </a:solidFill>
                <a:latin typeface="ABeeZee"/>
                <a:ea typeface="ABeeZee"/>
                <a:cs typeface="ABeeZee"/>
                <a:sym typeface="ABeeZee"/>
              </a:rPr>
              <a:t>5.	Which state has the maximum alcoholic (ABV) beer? Which state has the most bitter (IBU) beer?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38fb6477a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38fb6477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Alcohol by volume of the beer.- Colorado with 12.8%</a:t>
            </a:r>
            <a:endParaRPr sz="1200">
              <a:solidFill>
                <a:schemeClr val="dk1"/>
              </a:solidFill>
            </a:endParaRPr>
          </a:p>
          <a:p>
            <a:pPr marL="0" lvl="0" indent="0" algn="l" rtl="0">
              <a:spcBef>
                <a:spcPts val="0"/>
              </a:spcBef>
              <a:spcAft>
                <a:spcPts val="0"/>
              </a:spcAft>
              <a:buNone/>
            </a:pPr>
            <a:r>
              <a:rPr lang="en" sz="1200">
                <a:solidFill>
                  <a:schemeClr val="dk1"/>
                </a:solidFill>
              </a:rPr>
              <a:t>International Bitterness Units of the beer</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538fb6477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538fb647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rgbClr val="272727"/>
                </a:solidFill>
                <a:latin typeface="ABeeZee"/>
                <a:ea typeface="ABeeZee"/>
                <a:cs typeface="ABeeZee"/>
                <a:sym typeface="ABeeZee"/>
              </a:rPr>
              <a:t>6.	Comment on the summary statistics and distribution of the ABV variable.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38fb6477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38fb64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average of ABV is 5.977. The distribution of the histogram is right skewed.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538fb6477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538fb6477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rgbClr val="272727"/>
                </a:solidFill>
                <a:latin typeface="ABeeZee"/>
                <a:ea typeface="ABeeZee"/>
                <a:cs typeface="ABeeZee"/>
                <a:sym typeface="ABeeZee"/>
              </a:rPr>
              <a:t>7.	Is there an apparent relationship between the bitterness of the beer and its alcoholic content? Draw a scatter plot.  Make your best judgment of a relationship and EXPLAIN your answer. (Catherine)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538fb6477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538fb6477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Visually, it looks like there is some evidence of a positive relationship between alcohol content and bitterness. </a:t>
            </a:r>
            <a:endParaRPr/>
          </a:p>
          <a:p>
            <a:pPr marL="0" lvl="0" indent="0" algn="l" rtl="0">
              <a:spcBef>
                <a:spcPts val="0"/>
              </a:spcBef>
              <a:spcAft>
                <a:spcPts val="0"/>
              </a:spcAft>
              <a:buNone/>
            </a:pPr>
            <a:r>
              <a:rPr lang="en"/>
              <a:t>We see a large cluster of beers around the 5% ABV and 25 IBUs area, though as we see IBU increase, ABV also generally increases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362d286f3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rgbClr val="272727"/>
                </a:solidFill>
                <a:latin typeface="ABeeZee"/>
                <a:ea typeface="ABeeZee"/>
                <a:cs typeface="ABeeZee"/>
                <a:sym typeface="ABeeZee"/>
              </a:rPr>
              <a:t>1.	How many breweries are present in each state? (Catherine)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567f25e7e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567f25e7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rgbClr val="272727"/>
                </a:solidFill>
                <a:latin typeface="ABeeZee"/>
                <a:ea typeface="ABeeZee"/>
                <a:cs typeface="ABeeZee"/>
                <a:sym typeface="ABeeZee"/>
              </a:rPr>
              <a:t>8.	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 In addition, while you have decided to use KNN to investigate this relationship (KNN is required) you may also feel free to supplement your response to this question with any other methods or techniques you have learned.  Creativity and alternative solutions are always encouraged.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67f25e7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567f25e7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5.6% is the mean of the medians of ABV across all states. </a:t>
            </a:r>
            <a:endParaRPr/>
          </a:p>
          <a:p>
            <a:pPr marL="0" lvl="0" indent="0" algn="l" rtl="0">
              <a:spcBef>
                <a:spcPts val="0"/>
              </a:spcBef>
              <a:spcAft>
                <a:spcPts val="0"/>
              </a:spcAft>
              <a:buNone/>
            </a:pPr>
            <a:r>
              <a:rPr lang="en"/>
              <a:t>We will see in the next couple slides how IPAs generally have higher ABV than other types of beers.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567f25e7e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567f25e7e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 Accuracy is 52.29% </a:t>
            </a:r>
            <a:endParaRPr/>
          </a:p>
          <a:p>
            <a:pPr marL="0" lvl="0" indent="0" algn="l" rtl="0">
              <a:spcBef>
                <a:spcPts val="0"/>
              </a:spcBef>
              <a:spcAft>
                <a:spcPts val="0"/>
              </a:spcAft>
              <a:buClr>
                <a:schemeClr val="dk1"/>
              </a:buClr>
              <a:buSzPts val="1100"/>
              <a:buFont typeface="Arial"/>
              <a:buNone/>
            </a:pPr>
            <a:r>
              <a:rPr lang="en"/>
              <a:t>    + Of the other ales, 39.56% were incorrectly classified  </a:t>
            </a:r>
            <a:endParaRPr/>
          </a:p>
          <a:p>
            <a:pPr marL="0" lvl="0" indent="0" algn="l" rtl="0">
              <a:spcBef>
                <a:spcPts val="0"/>
              </a:spcBef>
              <a:spcAft>
                <a:spcPts val="0"/>
              </a:spcAft>
              <a:buClr>
                <a:schemeClr val="dk1"/>
              </a:buClr>
              <a:buSzPts val="1100"/>
              <a:buFont typeface="Arial"/>
              <a:buNone/>
            </a:pPr>
            <a:r>
              <a:rPr lang="en"/>
              <a:t>    + Of the IPAS, 39.1% were incorrectly classified  </a:t>
            </a:r>
            <a:endParaRPr/>
          </a:p>
          <a:p>
            <a:pPr marL="0" lvl="0" indent="0" algn="l" rtl="0">
              <a:spcBef>
                <a:spcPts val="0"/>
              </a:spcBef>
              <a:spcAft>
                <a:spcPts val="0"/>
              </a:spcAft>
              <a:buClr>
                <a:schemeClr val="dk1"/>
              </a:buClr>
              <a:buSzPts val="1100"/>
              <a:buFont typeface="Arial"/>
              <a:buNone/>
            </a:pPr>
            <a:r>
              <a:rPr lang="en"/>
              <a:t>    + Of the other types of beers (neither ale nor IPA), 61.71% were incorrectly classified </a:t>
            </a: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67f25e7e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567f25e7e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567f25e7e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567f25e7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538fb6477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538fb6477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67f25ea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67f25ea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38fb6477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38fb6477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Dark blue: &gt;30 </a:t>
            </a:r>
            <a:endParaRPr/>
          </a:p>
          <a:p>
            <a:pPr marL="0" lvl="0" indent="0" algn="l" rtl="0">
              <a:spcBef>
                <a:spcPts val="0"/>
              </a:spcBef>
              <a:spcAft>
                <a:spcPts val="0"/>
              </a:spcAft>
              <a:buNone/>
            </a:pPr>
            <a:r>
              <a:rPr lang="en"/>
              <a:t>Light grey: 20-29</a:t>
            </a:r>
            <a:endParaRPr/>
          </a:p>
          <a:p>
            <a:pPr marL="0" lvl="0" indent="0" algn="l" rtl="0">
              <a:spcBef>
                <a:spcPts val="0"/>
              </a:spcBef>
              <a:spcAft>
                <a:spcPts val="0"/>
              </a:spcAft>
              <a:buNone/>
            </a:pPr>
            <a:r>
              <a:rPr lang="en"/>
              <a:t>1 brewery where State=NA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38fb6477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38fb6477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Colorado has the most number of breweries, California close second, Michigan about third</a:t>
            </a:r>
            <a:endParaRPr sz="900"/>
          </a:p>
          <a:p>
            <a:pPr marL="0" lvl="0" indent="0" algn="l" rtl="0">
              <a:spcBef>
                <a:spcPts val="0"/>
              </a:spcBef>
              <a:spcAft>
                <a:spcPts val="0"/>
              </a:spcAft>
              <a:buNone/>
            </a:pPr>
            <a:r>
              <a:rPr lang="en" sz="900"/>
              <a:t>Light shades of orange indicate less amount of breweries </a:t>
            </a:r>
            <a:endParaRPr sz="900"/>
          </a:p>
          <a:p>
            <a:pPr marL="0" lvl="0" indent="0" algn="l" rtl="0">
              <a:spcBef>
                <a:spcPts val="0"/>
              </a:spcBef>
              <a:spcAft>
                <a:spcPts val="0"/>
              </a:spcAft>
              <a:buNone/>
            </a:pPr>
            <a:r>
              <a:rPr lang="en" sz="900"/>
              <a:t>**Alaska has 7 </a:t>
            </a:r>
            <a:endParaRPr sz="900"/>
          </a:p>
          <a:p>
            <a:pPr marL="0" lvl="0" indent="0" algn="l" rtl="0">
              <a:spcBef>
                <a:spcPts val="0"/>
              </a:spcBef>
              <a:spcAft>
                <a:spcPts val="0"/>
              </a:spcAft>
              <a:buNone/>
            </a:pPr>
            <a:endParaRPr/>
          </a:p>
          <a:p>
            <a:pPr marL="457200" lvl="0" indent="-285750" algn="l" rtl="0">
              <a:lnSpc>
                <a:spcPct val="150000"/>
              </a:lnSpc>
              <a:spcBef>
                <a:spcPts val="0"/>
              </a:spcBef>
              <a:spcAft>
                <a:spcPts val="0"/>
              </a:spcAft>
              <a:buClr>
                <a:srgbClr val="272727"/>
              </a:buClr>
              <a:buSzPts val="900"/>
              <a:buChar char="●"/>
            </a:pPr>
            <a:r>
              <a:rPr lang="en" sz="950">
                <a:solidFill>
                  <a:srgbClr val="272727"/>
                </a:solidFill>
              </a:rPr>
              <a:t>3 states - 30 breweries or more</a:t>
            </a:r>
            <a:endParaRPr sz="950">
              <a:solidFill>
                <a:srgbClr val="272727"/>
              </a:solidFill>
            </a:endParaRPr>
          </a:p>
          <a:p>
            <a:pPr marL="914400" lvl="1" indent="-285750" algn="l" rtl="0">
              <a:lnSpc>
                <a:spcPct val="150000"/>
              </a:lnSpc>
              <a:spcBef>
                <a:spcPts val="0"/>
              </a:spcBef>
              <a:spcAft>
                <a:spcPts val="0"/>
              </a:spcAft>
              <a:buClr>
                <a:srgbClr val="272727"/>
              </a:buClr>
              <a:buSzPts val="900"/>
              <a:buChar char="○"/>
            </a:pPr>
            <a:r>
              <a:rPr lang="en" sz="900">
                <a:solidFill>
                  <a:srgbClr val="272727"/>
                </a:solidFill>
              </a:rPr>
              <a:t>Colorado has the most (47) </a:t>
            </a:r>
            <a:endParaRPr sz="900">
              <a:solidFill>
                <a:srgbClr val="272727"/>
              </a:solidFill>
            </a:endParaRPr>
          </a:p>
          <a:p>
            <a:pPr marL="457200" lvl="0" indent="-285750" algn="l" rtl="0">
              <a:lnSpc>
                <a:spcPct val="150000"/>
              </a:lnSpc>
              <a:spcBef>
                <a:spcPts val="0"/>
              </a:spcBef>
              <a:spcAft>
                <a:spcPts val="0"/>
              </a:spcAft>
              <a:buClr>
                <a:srgbClr val="272727"/>
              </a:buClr>
              <a:buSzPts val="900"/>
              <a:buChar char="●"/>
            </a:pPr>
            <a:r>
              <a:rPr lang="en" sz="950">
                <a:solidFill>
                  <a:srgbClr val="272727"/>
                </a:solidFill>
              </a:rPr>
              <a:t>7 states - 20-29 breweries:</a:t>
            </a:r>
            <a:endParaRPr sz="950">
              <a:solidFill>
                <a:srgbClr val="272727"/>
              </a:solidFill>
            </a:endParaRPr>
          </a:p>
          <a:p>
            <a:pPr marL="457200" lvl="0" indent="-285750" algn="l" rtl="0">
              <a:lnSpc>
                <a:spcPct val="150000"/>
              </a:lnSpc>
              <a:spcBef>
                <a:spcPts val="0"/>
              </a:spcBef>
              <a:spcAft>
                <a:spcPts val="0"/>
              </a:spcAft>
              <a:buClr>
                <a:srgbClr val="272727"/>
              </a:buClr>
              <a:buSzPts val="900"/>
              <a:buChar char="●"/>
            </a:pPr>
            <a:r>
              <a:rPr lang="en" sz="950">
                <a:solidFill>
                  <a:srgbClr val="272727"/>
                </a:solidFill>
              </a:rPr>
              <a:t>9 states-10-19 breweries: </a:t>
            </a:r>
            <a:endParaRPr sz="950">
              <a:solidFill>
                <a:srgbClr val="272727"/>
              </a:solidFill>
            </a:endParaRPr>
          </a:p>
          <a:p>
            <a:pPr marL="457200" lvl="0" indent="-285750" algn="l" rtl="0">
              <a:lnSpc>
                <a:spcPct val="150000"/>
              </a:lnSpc>
              <a:spcBef>
                <a:spcPts val="0"/>
              </a:spcBef>
              <a:spcAft>
                <a:spcPts val="0"/>
              </a:spcAft>
              <a:buClr>
                <a:srgbClr val="272727"/>
              </a:buClr>
              <a:buSzPts val="900"/>
              <a:buChar char="●"/>
            </a:pPr>
            <a:r>
              <a:rPr lang="en" sz="950">
                <a:solidFill>
                  <a:srgbClr val="272727"/>
                </a:solidFill>
              </a:rPr>
              <a:t> 31 states- 10 breweries or less:</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538fb6477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538fb647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rgbClr val="272727"/>
                </a:solidFill>
                <a:latin typeface="ABeeZee"/>
                <a:ea typeface="ABeeZee"/>
                <a:cs typeface="ABeeZee"/>
                <a:sym typeface="ABeeZee"/>
              </a:rPr>
              <a:t>3.	Address the missing values in each column.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38fb6477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38fb6477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1F2328"/>
                </a:solidFill>
                <a:latin typeface="Courier New"/>
                <a:ea typeface="Courier New"/>
                <a:cs typeface="Courier New"/>
                <a:sym typeface="Courier New"/>
              </a:rPr>
              <a:t> Looking at our results, we saw the following 3 columns had missing values. </a:t>
            </a:r>
            <a:r>
              <a:rPr lang="en" sz="900">
                <a:solidFill>
                  <a:srgbClr val="1F2328"/>
                </a:solidFill>
                <a:latin typeface="Courier New"/>
                <a:ea typeface="Courier New"/>
                <a:cs typeface="Courier New"/>
                <a:sym typeface="Courier New"/>
              </a:rPr>
              <a:t>Some nulls in IBU can be explained by the style (e.g. ciders are never rated based off bitterness)</a:t>
            </a:r>
            <a:r>
              <a:rPr lang="en" sz="1000">
                <a:solidFill>
                  <a:srgbClr val="1F2328"/>
                </a:solidFill>
                <a:latin typeface="Courier New"/>
                <a:ea typeface="Courier New"/>
                <a:cs typeface="Courier New"/>
                <a:sym typeface="Courier New"/>
              </a:rPr>
              <a:t>This can significantly interfere with our test. </a:t>
            </a:r>
            <a:r>
              <a:rPr lang="en" sz="900">
                <a:solidFill>
                  <a:srgbClr val="1F2328"/>
                </a:solidFill>
                <a:latin typeface="Courier New"/>
                <a:ea typeface="Courier New"/>
                <a:cs typeface="Courier New"/>
                <a:sym typeface="Courier New"/>
              </a:rPr>
              <a:t>Thus, we are going to impute our missing NAs with the average for ABV and IBU.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567f25e7e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567f25e7e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1F2328"/>
                </a:solidFill>
                <a:latin typeface="Courier New"/>
                <a:ea typeface="Courier New"/>
                <a:cs typeface="Courier New"/>
                <a:sym typeface="Courier New"/>
              </a:rPr>
              <a:t> Looking at our results, we saw the following 3 columns had missing values. </a:t>
            </a:r>
            <a:r>
              <a:rPr lang="en" sz="900">
                <a:solidFill>
                  <a:srgbClr val="1F2328"/>
                </a:solidFill>
                <a:latin typeface="Courier New"/>
                <a:ea typeface="Courier New"/>
                <a:cs typeface="Courier New"/>
                <a:sym typeface="Courier New"/>
              </a:rPr>
              <a:t>Some nulls in IBU can be explained by the style (e.g. ciders are never rated based off bitterness)</a:t>
            </a:r>
            <a:r>
              <a:rPr lang="en" sz="1000">
                <a:solidFill>
                  <a:srgbClr val="1F2328"/>
                </a:solidFill>
                <a:latin typeface="Courier New"/>
                <a:ea typeface="Courier New"/>
                <a:cs typeface="Courier New"/>
                <a:sym typeface="Courier New"/>
              </a:rPr>
              <a:t>This can significantly interfere with our test. </a:t>
            </a:r>
            <a:r>
              <a:rPr lang="en" sz="900">
                <a:solidFill>
                  <a:srgbClr val="1F2328"/>
                </a:solidFill>
                <a:latin typeface="Courier New"/>
                <a:ea typeface="Courier New"/>
                <a:cs typeface="Courier New"/>
                <a:sym typeface="Courier New"/>
              </a:rPr>
              <a:t>Thus, we are going to impute our missing NAs with the average for ABV and IBU.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0a6ff8111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0a6ff811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1F2328"/>
                </a:solidFill>
                <a:latin typeface="Courier New"/>
                <a:ea typeface="Courier New"/>
                <a:cs typeface="Courier New"/>
                <a:sym typeface="Courier New"/>
              </a:rPr>
              <a:t>We determined that when removing rows with missing data, the primary difference was with the minimum of ABV, which showed that if we eliminated the missing data we we got a minimum of 2.7% rather than a 0.1% using method 2 ( replacing data with average).</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38fb6477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38fb647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a:solidFill>
                  <a:srgbClr val="272727"/>
                </a:solidFill>
                <a:latin typeface="ABeeZee"/>
                <a:ea typeface="ABeeZee"/>
                <a:cs typeface="ABeeZee"/>
                <a:sym typeface="ABeeZee"/>
              </a:rPr>
              <a:t>4.	Compute the median alcohol content and international bitterness unit for each state. Plot a bar chart to compare. (Catherine)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1371600" y="814089"/>
            <a:ext cx="6400800" cy="2336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8500">
                <a:latin typeface="Archivo Black"/>
                <a:ea typeface="Archivo Black"/>
                <a:cs typeface="Archivo Black"/>
                <a:sym typeface="Archivo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371600" y="3150793"/>
            <a:ext cx="64008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ABeeZee"/>
                <a:ea typeface="ABeeZee"/>
                <a:cs typeface="ABeeZee"/>
                <a:sym typeface="ABeeZ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 name="Google Shape;48;p11"/>
          <p:cNvSpPr txBox="1">
            <a:spLocks noGrp="1"/>
          </p:cNvSpPr>
          <p:nvPr>
            <p:ph type="title" hasCustomPrompt="1"/>
          </p:nvPr>
        </p:nvSpPr>
        <p:spPr>
          <a:xfrm>
            <a:off x="720000" y="1177475"/>
            <a:ext cx="7704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1284000" y="2688625"/>
            <a:ext cx="6576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1"/>
        <p:cNvGrpSpPr/>
        <p:nvPr/>
      </p:nvGrpSpPr>
      <p:grpSpPr>
        <a:xfrm>
          <a:off x="0" y="0"/>
          <a:ext cx="0" cy="0"/>
          <a:chOff x="0" y="0"/>
          <a:chExt cx="0" cy="0"/>
        </a:xfrm>
      </p:grpSpPr>
      <p:pic>
        <p:nvPicPr>
          <p:cNvPr id="52" name="Google Shape;52;p13"/>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53" name="Google Shape;53;p13"/>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56" name="Google Shape;56;p14"/>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7"/>
        <p:cNvGrpSpPr/>
        <p:nvPr/>
      </p:nvGrpSpPr>
      <p:grpSpPr>
        <a:xfrm>
          <a:off x="0" y="0"/>
          <a:ext cx="0" cy="0"/>
          <a:chOff x="0" y="0"/>
          <a:chExt cx="0" cy="0"/>
        </a:xfrm>
      </p:grpSpPr>
      <p:pic>
        <p:nvPicPr>
          <p:cNvPr id="58" name="Google Shape;58;p15"/>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59" name="Google Shape;59;p15"/>
          <p:cNvSpPr txBox="1">
            <a:spLocks noGrp="1"/>
          </p:cNvSpPr>
          <p:nvPr>
            <p:ph type="subTitle" idx="1"/>
          </p:nvPr>
        </p:nvSpPr>
        <p:spPr>
          <a:xfrm>
            <a:off x="720000" y="1706075"/>
            <a:ext cx="3546000" cy="201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 name="Google Shape;60;p15"/>
          <p:cNvSpPr txBox="1">
            <a:spLocks noGrp="1"/>
          </p:cNvSpPr>
          <p:nvPr>
            <p:ph type="subTitle" idx="2"/>
          </p:nvPr>
        </p:nvSpPr>
        <p:spPr>
          <a:xfrm>
            <a:off x="4878056" y="1706075"/>
            <a:ext cx="3546000" cy="201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1" name="Google Shape;61;p15"/>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2"/>
        <p:cNvGrpSpPr/>
        <p:nvPr/>
      </p:nvGrpSpPr>
      <p:grpSpPr>
        <a:xfrm>
          <a:off x="0" y="0"/>
          <a:ext cx="0" cy="0"/>
          <a:chOff x="0" y="0"/>
          <a:chExt cx="0" cy="0"/>
        </a:xfrm>
      </p:grpSpPr>
      <p:pic>
        <p:nvPicPr>
          <p:cNvPr id="63" name="Google Shape;63;p1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4" name="Google Shape;64;p16"/>
          <p:cNvSpPr txBox="1">
            <a:spLocks noGrp="1"/>
          </p:cNvSpPr>
          <p:nvPr>
            <p:ph type="title"/>
          </p:nvPr>
        </p:nvSpPr>
        <p:spPr>
          <a:xfrm>
            <a:off x="1463100" y="2057932"/>
            <a:ext cx="6217800" cy="73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16"/>
          <p:cNvSpPr txBox="1">
            <a:spLocks noGrp="1"/>
          </p:cNvSpPr>
          <p:nvPr>
            <p:ph type="title" idx="2" hasCustomPrompt="1"/>
          </p:nvPr>
        </p:nvSpPr>
        <p:spPr>
          <a:xfrm>
            <a:off x="3657600" y="721032"/>
            <a:ext cx="1828800" cy="13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 name="Google Shape;66;p16"/>
          <p:cNvSpPr txBox="1">
            <a:spLocks noGrp="1"/>
          </p:cNvSpPr>
          <p:nvPr>
            <p:ph type="subTitle" idx="1"/>
          </p:nvPr>
        </p:nvSpPr>
        <p:spPr>
          <a:xfrm>
            <a:off x="1463100" y="2713132"/>
            <a:ext cx="62178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67"/>
        <p:cNvGrpSpPr/>
        <p:nvPr/>
      </p:nvGrpSpPr>
      <p:grpSpPr>
        <a:xfrm>
          <a:off x="0" y="0"/>
          <a:ext cx="0" cy="0"/>
          <a:chOff x="0" y="0"/>
          <a:chExt cx="0" cy="0"/>
        </a:xfrm>
      </p:grpSpPr>
      <p:pic>
        <p:nvPicPr>
          <p:cNvPr id="68" name="Google Shape;68;p1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9" name="Google Shape;69;p17"/>
          <p:cNvSpPr txBox="1">
            <a:spLocks noGrp="1"/>
          </p:cNvSpPr>
          <p:nvPr>
            <p:ph type="title"/>
          </p:nvPr>
        </p:nvSpPr>
        <p:spPr>
          <a:xfrm>
            <a:off x="2388900" y="2057932"/>
            <a:ext cx="6035100" cy="731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0" name="Google Shape;70;p17"/>
          <p:cNvSpPr txBox="1">
            <a:spLocks noGrp="1"/>
          </p:cNvSpPr>
          <p:nvPr>
            <p:ph type="title" idx="2" hasCustomPrompt="1"/>
          </p:nvPr>
        </p:nvSpPr>
        <p:spPr>
          <a:xfrm>
            <a:off x="6595200" y="721032"/>
            <a:ext cx="1828800" cy="133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000">
                <a:solidFill>
                  <a:schemeClr val="l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71" name="Google Shape;71;p17"/>
          <p:cNvSpPr txBox="1">
            <a:spLocks noGrp="1"/>
          </p:cNvSpPr>
          <p:nvPr>
            <p:ph type="subTitle" idx="1"/>
          </p:nvPr>
        </p:nvSpPr>
        <p:spPr>
          <a:xfrm>
            <a:off x="2388900" y="2713132"/>
            <a:ext cx="6035100" cy="4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2"/>
        <p:cNvGrpSpPr/>
        <p:nvPr/>
      </p:nvGrpSpPr>
      <p:grpSpPr>
        <a:xfrm>
          <a:off x="0" y="0"/>
          <a:ext cx="0" cy="0"/>
          <a:chOff x="0" y="0"/>
          <a:chExt cx="0" cy="0"/>
        </a:xfrm>
      </p:grpSpPr>
      <p:pic>
        <p:nvPicPr>
          <p:cNvPr id="73" name="Google Shape;73;p18"/>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74" name="Google Shape;74;p18"/>
          <p:cNvSpPr txBox="1">
            <a:spLocks noGrp="1"/>
          </p:cNvSpPr>
          <p:nvPr>
            <p:ph type="title"/>
          </p:nvPr>
        </p:nvSpPr>
        <p:spPr>
          <a:xfrm>
            <a:off x="720000" y="2200165"/>
            <a:ext cx="1575900" cy="82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8"/>
          <p:cNvSpPr txBox="1">
            <a:spLocks noGrp="1"/>
          </p:cNvSpPr>
          <p:nvPr>
            <p:ph type="title" idx="2" hasCustomPrompt="1"/>
          </p:nvPr>
        </p:nvSpPr>
        <p:spPr>
          <a:xfrm>
            <a:off x="720000" y="1530375"/>
            <a:ext cx="8610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8"/>
          <p:cNvSpPr txBox="1">
            <a:spLocks noGrp="1"/>
          </p:cNvSpPr>
          <p:nvPr>
            <p:ph type="subTitle" idx="1"/>
          </p:nvPr>
        </p:nvSpPr>
        <p:spPr>
          <a:xfrm>
            <a:off x="720000" y="2962054"/>
            <a:ext cx="1575900" cy="7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77" name="Google Shape;77;p18"/>
          <p:cNvSpPr txBox="1">
            <a:spLocks noGrp="1"/>
          </p:cNvSpPr>
          <p:nvPr>
            <p:ph type="title" idx="3"/>
          </p:nvPr>
        </p:nvSpPr>
        <p:spPr>
          <a:xfrm>
            <a:off x="2762700" y="2200165"/>
            <a:ext cx="1575900" cy="82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8"/>
          <p:cNvSpPr txBox="1">
            <a:spLocks noGrp="1"/>
          </p:cNvSpPr>
          <p:nvPr>
            <p:ph type="title" idx="4" hasCustomPrompt="1"/>
          </p:nvPr>
        </p:nvSpPr>
        <p:spPr>
          <a:xfrm>
            <a:off x="2762700" y="1530375"/>
            <a:ext cx="8610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8"/>
          <p:cNvSpPr txBox="1">
            <a:spLocks noGrp="1"/>
          </p:cNvSpPr>
          <p:nvPr>
            <p:ph type="subTitle" idx="5"/>
          </p:nvPr>
        </p:nvSpPr>
        <p:spPr>
          <a:xfrm>
            <a:off x="2762700" y="2962054"/>
            <a:ext cx="1575900" cy="7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80" name="Google Shape;80;p18"/>
          <p:cNvSpPr txBox="1">
            <a:spLocks noGrp="1"/>
          </p:cNvSpPr>
          <p:nvPr>
            <p:ph type="title" idx="6"/>
          </p:nvPr>
        </p:nvSpPr>
        <p:spPr>
          <a:xfrm>
            <a:off x="4805400" y="2200165"/>
            <a:ext cx="1575900" cy="82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8"/>
          <p:cNvSpPr txBox="1">
            <a:spLocks noGrp="1"/>
          </p:cNvSpPr>
          <p:nvPr>
            <p:ph type="title" idx="7" hasCustomPrompt="1"/>
          </p:nvPr>
        </p:nvSpPr>
        <p:spPr>
          <a:xfrm>
            <a:off x="4805400" y="1530375"/>
            <a:ext cx="8610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8"/>
          <p:cNvSpPr txBox="1">
            <a:spLocks noGrp="1"/>
          </p:cNvSpPr>
          <p:nvPr>
            <p:ph type="subTitle" idx="8"/>
          </p:nvPr>
        </p:nvSpPr>
        <p:spPr>
          <a:xfrm>
            <a:off x="4805400" y="2962054"/>
            <a:ext cx="1575900" cy="7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83" name="Google Shape;83;p18"/>
          <p:cNvSpPr txBox="1">
            <a:spLocks noGrp="1"/>
          </p:cNvSpPr>
          <p:nvPr>
            <p:ph type="title" idx="9"/>
          </p:nvPr>
        </p:nvSpPr>
        <p:spPr>
          <a:xfrm>
            <a:off x="6848100" y="2199738"/>
            <a:ext cx="1575900" cy="82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8"/>
          <p:cNvSpPr txBox="1">
            <a:spLocks noGrp="1"/>
          </p:cNvSpPr>
          <p:nvPr>
            <p:ph type="title" idx="13" hasCustomPrompt="1"/>
          </p:nvPr>
        </p:nvSpPr>
        <p:spPr>
          <a:xfrm>
            <a:off x="6848100" y="1530363"/>
            <a:ext cx="8610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8"/>
          <p:cNvSpPr txBox="1">
            <a:spLocks noGrp="1"/>
          </p:cNvSpPr>
          <p:nvPr>
            <p:ph type="subTitle" idx="14"/>
          </p:nvPr>
        </p:nvSpPr>
        <p:spPr>
          <a:xfrm>
            <a:off x="6848100" y="2961738"/>
            <a:ext cx="1575900" cy="7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86" name="Google Shape;86;p18"/>
          <p:cNvSpPr txBox="1">
            <a:spLocks noGrp="1"/>
          </p:cNvSpPr>
          <p:nvPr>
            <p:ph type="title" idx="15"/>
          </p:nvPr>
        </p:nvSpPr>
        <p:spPr>
          <a:xfrm>
            <a:off x="720000" y="3325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7"/>
        <p:cNvGrpSpPr/>
        <p:nvPr/>
      </p:nvGrpSpPr>
      <p:grpSpPr>
        <a:xfrm>
          <a:off x="0" y="0"/>
          <a:ext cx="0" cy="0"/>
          <a:chOff x="0" y="0"/>
          <a:chExt cx="0" cy="0"/>
        </a:xfrm>
      </p:grpSpPr>
      <p:pic>
        <p:nvPicPr>
          <p:cNvPr id="88" name="Google Shape;88;p1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9" name="Google Shape;89;p19"/>
          <p:cNvSpPr txBox="1">
            <a:spLocks noGrp="1"/>
          </p:cNvSpPr>
          <p:nvPr>
            <p:ph type="title"/>
          </p:nvPr>
        </p:nvSpPr>
        <p:spPr>
          <a:xfrm>
            <a:off x="4572000" y="2993525"/>
            <a:ext cx="38520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0" name="Google Shape;90;p19"/>
          <p:cNvSpPr txBox="1">
            <a:spLocks noGrp="1"/>
          </p:cNvSpPr>
          <p:nvPr>
            <p:ph type="subTitle" idx="1"/>
          </p:nvPr>
        </p:nvSpPr>
        <p:spPr>
          <a:xfrm>
            <a:off x="719950" y="831450"/>
            <a:ext cx="7704000" cy="174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1"/>
        <p:cNvGrpSpPr/>
        <p:nvPr/>
      </p:nvGrpSpPr>
      <p:grpSpPr>
        <a:xfrm>
          <a:off x="0" y="0"/>
          <a:ext cx="0" cy="0"/>
          <a:chOff x="0" y="0"/>
          <a:chExt cx="0" cy="0"/>
        </a:xfrm>
      </p:grpSpPr>
      <p:pic>
        <p:nvPicPr>
          <p:cNvPr id="92" name="Google Shape;92;p20"/>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93" name="Google Shape;93;p20"/>
          <p:cNvSpPr txBox="1">
            <a:spLocks noGrp="1"/>
          </p:cNvSpPr>
          <p:nvPr>
            <p:ph type="subTitle" idx="1"/>
          </p:nvPr>
        </p:nvSpPr>
        <p:spPr>
          <a:xfrm>
            <a:off x="720000" y="2713200"/>
            <a:ext cx="32919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20"/>
          <p:cNvSpPr txBox="1">
            <a:spLocks noGrp="1"/>
          </p:cNvSpPr>
          <p:nvPr>
            <p:ph type="title"/>
          </p:nvPr>
        </p:nvSpPr>
        <p:spPr>
          <a:xfrm>
            <a:off x="720000" y="792900"/>
            <a:ext cx="3291900" cy="1920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20"/>
          <p:cNvSpPr>
            <a:spLocks noGrp="1"/>
          </p:cNvSpPr>
          <p:nvPr>
            <p:ph type="pic" idx="2"/>
          </p:nvPr>
        </p:nvSpPr>
        <p:spPr>
          <a:xfrm>
            <a:off x="4572000" y="540000"/>
            <a:ext cx="3828300" cy="35235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4" name="Google Shape;14;p3"/>
          <p:cNvSpPr txBox="1">
            <a:spLocks noGrp="1"/>
          </p:cNvSpPr>
          <p:nvPr>
            <p:ph type="title"/>
          </p:nvPr>
        </p:nvSpPr>
        <p:spPr>
          <a:xfrm>
            <a:off x="720000" y="2057932"/>
            <a:ext cx="5852100" cy="73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0000" y="721032"/>
            <a:ext cx="1828800" cy="1336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20000" y="2713132"/>
            <a:ext cx="58521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96"/>
        <p:cNvGrpSpPr/>
        <p:nvPr/>
      </p:nvGrpSpPr>
      <p:grpSpPr>
        <a:xfrm>
          <a:off x="0" y="0"/>
          <a:ext cx="0" cy="0"/>
          <a:chOff x="0" y="0"/>
          <a:chExt cx="0" cy="0"/>
        </a:xfrm>
      </p:grpSpPr>
      <p:pic>
        <p:nvPicPr>
          <p:cNvPr id="97" name="Google Shape;97;p21"/>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98" name="Google Shape;98;p21"/>
          <p:cNvSpPr txBox="1">
            <a:spLocks noGrp="1"/>
          </p:cNvSpPr>
          <p:nvPr>
            <p:ph type="subTitle" idx="1"/>
          </p:nvPr>
        </p:nvSpPr>
        <p:spPr>
          <a:xfrm>
            <a:off x="2143050" y="3917700"/>
            <a:ext cx="48579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21"/>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00"/>
        <p:cNvGrpSpPr/>
        <p:nvPr/>
      </p:nvGrpSpPr>
      <p:grpSpPr>
        <a:xfrm>
          <a:off x="0" y="0"/>
          <a:ext cx="0" cy="0"/>
          <a:chOff x="0" y="0"/>
          <a:chExt cx="0" cy="0"/>
        </a:xfrm>
      </p:grpSpPr>
      <p:pic>
        <p:nvPicPr>
          <p:cNvPr id="101" name="Google Shape;101;p22"/>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02" name="Google Shape;102;p22"/>
          <p:cNvSpPr txBox="1">
            <a:spLocks noGrp="1"/>
          </p:cNvSpPr>
          <p:nvPr>
            <p:ph type="subTitle" idx="1"/>
          </p:nvPr>
        </p:nvSpPr>
        <p:spPr>
          <a:xfrm>
            <a:off x="720000" y="2412011"/>
            <a:ext cx="22860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22"/>
          <p:cNvSpPr txBox="1">
            <a:spLocks noGrp="1"/>
          </p:cNvSpPr>
          <p:nvPr>
            <p:ph type="title"/>
          </p:nvPr>
        </p:nvSpPr>
        <p:spPr>
          <a:xfrm>
            <a:off x="720000" y="1299611"/>
            <a:ext cx="2286000" cy="1188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104"/>
        <p:cNvGrpSpPr/>
        <p:nvPr/>
      </p:nvGrpSpPr>
      <p:grpSpPr>
        <a:xfrm>
          <a:off x="0" y="0"/>
          <a:ext cx="0" cy="0"/>
          <a:chOff x="0" y="0"/>
          <a:chExt cx="0" cy="0"/>
        </a:xfrm>
      </p:grpSpPr>
      <p:pic>
        <p:nvPicPr>
          <p:cNvPr id="105" name="Google Shape;105;p23"/>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06" name="Google Shape;106;p23"/>
          <p:cNvSpPr txBox="1">
            <a:spLocks noGrp="1"/>
          </p:cNvSpPr>
          <p:nvPr>
            <p:ph type="subTitle" idx="1"/>
          </p:nvPr>
        </p:nvSpPr>
        <p:spPr>
          <a:xfrm>
            <a:off x="3888175" y="2411389"/>
            <a:ext cx="45357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3"/>
          <p:cNvSpPr txBox="1">
            <a:spLocks noGrp="1"/>
          </p:cNvSpPr>
          <p:nvPr>
            <p:ph type="title"/>
          </p:nvPr>
        </p:nvSpPr>
        <p:spPr>
          <a:xfrm>
            <a:off x="3888175" y="1847389"/>
            <a:ext cx="4535700" cy="640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8"/>
        <p:cNvGrpSpPr/>
        <p:nvPr/>
      </p:nvGrpSpPr>
      <p:grpSpPr>
        <a:xfrm>
          <a:off x="0" y="0"/>
          <a:ext cx="0" cy="0"/>
          <a:chOff x="0" y="0"/>
          <a:chExt cx="0" cy="0"/>
        </a:xfrm>
      </p:grpSpPr>
      <p:pic>
        <p:nvPicPr>
          <p:cNvPr id="109" name="Google Shape;109;p24"/>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10" name="Google Shape;110;p24"/>
          <p:cNvSpPr txBox="1">
            <a:spLocks noGrp="1"/>
          </p:cNvSpPr>
          <p:nvPr>
            <p:ph type="title"/>
          </p:nvPr>
        </p:nvSpPr>
        <p:spPr>
          <a:xfrm>
            <a:off x="720000" y="2266938"/>
            <a:ext cx="2274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24"/>
          <p:cNvSpPr txBox="1">
            <a:spLocks noGrp="1"/>
          </p:cNvSpPr>
          <p:nvPr>
            <p:ph type="subTitle" idx="1"/>
          </p:nvPr>
        </p:nvSpPr>
        <p:spPr>
          <a:xfrm>
            <a:off x="720000" y="2647938"/>
            <a:ext cx="2274000" cy="13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24"/>
          <p:cNvSpPr txBox="1">
            <a:spLocks noGrp="1"/>
          </p:cNvSpPr>
          <p:nvPr>
            <p:ph type="title" idx="2"/>
          </p:nvPr>
        </p:nvSpPr>
        <p:spPr>
          <a:xfrm>
            <a:off x="3435009" y="2266938"/>
            <a:ext cx="2274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24"/>
          <p:cNvSpPr txBox="1">
            <a:spLocks noGrp="1"/>
          </p:cNvSpPr>
          <p:nvPr>
            <p:ph type="subTitle" idx="3"/>
          </p:nvPr>
        </p:nvSpPr>
        <p:spPr>
          <a:xfrm>
            <a:off x="3435009" y="2647938"/>
            <a:ext cx="2274000" cy="13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24"/>
          <p:cNvSpPr txBox="1">
            <a:spLocks noGrp="1"/>
          </p:cNvSpPr>
          <p:nvPr>
            <p:ph type="title" idx="4"/>
          </p:nvPr>
        </p:nvSpPr>
        <p:spPr>
          <a:xfrm>
            <a:off x="6149993" y="2266938"/>
            <a:ext cx="2274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24"/>
          <p:cNvSpPr txBox="1">
            <a:spLocks noGrp="1"/>
          </p:cNvSpPr>
          <p:nvPr>
            <p:ph type="subTitle" idx="5"/>
          </p:nvPr>
        </p:nvSpPr>
        <p:spPr>
          <a:xfrm>
            <a:off x="6149993" y="2647938"/>
            <a:ext cx="2274000" cy="137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title" idx="6"/>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17"/>
        <p:cNvGrpSpPr/>
        <p:nvPr/>
      </p:nvGrpSpPr>
      <p:grpSpPr>
        <a:xfrm>
          <a:off x="0" y="0"/>
          <a:ext cx="0" cy="0"/>
          <a:chOff x="0" y="0"/>
          <a:chExt cx="0" cy="0"/>
        </a:xfrm>
      </p:grpSpPr>
      <p:pic>
        <p:nvPicPr>
          <p:cNvPr id="118" name="Google Shape;118;p25"/>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19" name="Google Shape;119;p25"/>
          <p:cNvSpPr txBox="1">
            <a:spLocks noGrp="1"/>
          </p:cNvSpPr>
          <p:nvPr>
            <p:ph type="title"/>
          </p:nvPr>
        </p:nvSpPr>
        <p:spPr>
          <a:xfrm>
            <a:off x="720000" y="3333738"/>
            <a:ext cx="2336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5"/>
          <p:cNvSpPr txBox="1">
            <a:spLocks noGrp="1"/>
          </p:cNvSpPr>
          <p:nvPr>
            <p:ph type="subTitle" idx="1"/>
          </p:nvPr>
        </p:nvSpPr>
        <p:spPr>
          <a:xfrm>
            <a:off x="720000" y="3714738"/>
            <a:ext cx="23364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25"/>
          <p:cNvSpPr txBox="1">
            <a:spLocks noGrp="1"/>
          </p:cNvSpPr>
          <p:nvPr>
            <p:ph type="title" idx="2"/>
          </p:nvPr>
        </p:nvSpPr>
        <p:spPr>
          <a:xfrm>
            <a:off x="3403800" y="3333738"/>
            <a:ext cx="2336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25"/>
          <p:cNvSpPr txBox="1">
            <a:spLocks noGrp="1"/>
          </p:cNvSpPr>
          <p:nvPr>
            <p:ph type="subTitle" idx="3"/>
          </p:nvPr>
        </p:nvSpPr>
        <p:spPr>
          <a:xfrm>
            <a:off x="3403800" y="3714738"/>
            <a:ext cx="23364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5"/>
          <p:cNvSpPr txBox="1">
            <a:spLocks noGrp="1"/>
          </p:cNvSpPr>
          <p:nvPr>
            <p:ph type="title" idx="4"/>
          </p:nvPr>
        </p:nvSpPr>
        <p:spPr>
          <a:xfrm>
            <a:off x="6087600" y="3333738"/>
            <a:ext cx="2336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25"/>
          <p:cNvSpPr txBox="1">
            <a:spLocks noGrp="1"/>
          </p:cNvSpPr>
          <p:nvPr>
            <p:ph type="subTitle" idx="5"/>
          </p:nvPr>
        </p:nvSpPr>
        <p:spPr>
          <a:xfrm>
            <a:off x="6087600" y="3714738"/>
            <a:ext cx="23364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25"/>
          <p:cNvSpPr txBox="1">
            <a:spLocks noGrp="1"/>
          </p:cNvSpPr>
          <p:nvPr>
            <p:ph type="title" idx="6"/>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26"/>
        <p:cNvGrpSpPr/>
        <p:nvPr/>
      </p:nvGrpSpPr>
      <p:grpSpPr>
        <a:xfrm>
          <a:off x="0" y="0"/>
          <a:ext cx="0" cy="0"/>
          <a:chOff x="0" y="0"/>
          <a:chExt cx="0" cy="0"/>
        </a:xfrm>
      </p:grpSpPr>
      <p:pic>
        <p:nvPicPr>
          <p:cNvPr id="127" name="Google Shape;127;p26"/>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28" name="Google Shape;128;p26"/>
          <p:cNvSpPr txBox="1">
            <a:spLocks noGrp="1"/>
          </p:cNvSpPr>
          <p:nvPr>
            <p:ph type="title"/>
          </p:nvPr>
        </p:nvSpPr>
        <p:spPr>
          <a:xfrm>
            <a:off x="1620082" y="1374275"/>
            <a:ext cx="2743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6"/>
          <p:cNvSpPr txBox="1">
            <a:spLocks noGrp="1"/>
          </p:cNvSpPr>
          <p:nvPr>
            <p:ph type="subTitle" idx="1"/>
          </p:nvPr>
        </p:nvSpPr>
        <p:spPr>
          <a:xfrm>
            <a:off x="1620082" y="1755275"/>
            <a:ext cx="27432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6"/>
          <p:cNvSpPr txBox="1">
            <a:spLocks noGrp="1"/>
          </p:cNvSpPr>
          <p:nvPr>
            <p:ph type="title" idx="2"/>
          </p:nvPr>
        </p:nvSpPr>
        <p:spPr>
          <a:xfrm>
            <a:off x="5477134" y="1374275"/>
            <a:ext cx="2743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6"/>
          <p:cNvSpPr txBox="1">
            <a:spLocks noGrp="1"/>
          </p:cNvSpPr>
          <p:nvPr>
            <p:ph type="subTitle" idx="3"/>
          </p:nvPr>
        </p:nvSpPr>
        <p:spPr>
          <a:xfrm>
            <a:off x="5477126" y="1755275"/>
            <a:ext cx="27432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6"/>
          <p:cNvSpPr txBox="1">
            <a:spLocks noGrp="1"/>
          </p:cNvSpPr>
          <p:nvPr>
            <p:ph type="title" idx="4"/>
          </p:nvPr>
        </p:nvSpPr>
        <p:spPr>
          <a:xfrm>
            <a:off x="1620080" y="2856525"/>
            <a:ext cx="2743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6"/>
          <p:cNvSpPr txBox="1">
            <a:spLocks noGrp="1"/>
          </p:cNvSpPr>
          <p:nvPr>
            <p:ph type="subTitle" idx="5"/>
          </p:nvPr>
        </p:nvSpPr>
        <p:spPr>
          <a:xfrm>
            <a:off x="1620076" y="3237525"/>
            <a:ext cx="27432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6"/>
          <p:cNvSpPr txBox="1">
            <a:spLocks noGrp="1"/>
          </p:cNvSpPr>
          <p:nvPr>
            <p:ph type="title" idx="6"/>
          </p:nvPr>
        </p:nvSpPr>
        <p:spPr>
          <a:xfrm>
            <a:off x="5477132" y="2856525"/>
            <a:ext cx="2743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6"/>
          <p:cNvSpPr txBox="1">
            <a:spLocks noGrp="1"/>
          </p:cNvSpPr>
          <p:nvPr>
            <p:ph type="subTitle" idx="7"/>
          </p:nvPr>
        </p:nvSpPr>
        <p:spPr>
          <a:xfrm>
            <a:off x="5477120" y="3237525"/>
            <a:ext cx="27432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26"/>
          <p:cNvSpPr txBox="1">
            <a:spLocks noGrp="1"/>
          </p:cNvSpPr>
          <p:nvPr>
            <p:ph type="title" idx="8"/>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ive columns">
  <p:cSld name="BLANK_1_1_1_1_3">
    <p:spTree>
      <p:nvGrpSpPr>
        <p:cNvPr id="1" name="Shape 137"/>
        <p:cNvGrpSpPr/>
        <p:nvPr/>
      </p:nvGrpSpPr>
      <p:grpSpPr>
        <a:xfrm>
          <a:off x="0" y="0"/>
          <a:ext cx="0" cy="0"/>
          <a:chOff x="0" y="0"/>
          <a:chExt cx="0" cy="0"/>
        </a:xfrm>
      </p:grpSpPr>
      <p:pic>
        <p:nvPicPr>
          <p:cNvPr id="138" name="Google Shape;138;p27"/>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39" name="Google Shape;139;p27"/>
          <p:cNvSpPr txBox="1">
            <a:spLocks noGrp="1"/>
          </p:cNvSpPr>
          <p:nvPr>
            <p:ph type="title"/>
          </p:nvPr>
        </p:nvSpPr>
        <p:spPr>
          <a:xfrm>
            <a:off x="720009" y="2266950"/>
            <a:ext cx="1446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27"/>
          <p:cNvSpPr txBox="1">
            <a:spLocks noGrp="1"/>
          </p:cNvSpPr>
          <p:nvPr>
            <p:ph type="subTitle" idx="1"/>
          </p:nvPr>
        </p:nvSpPr>
        <p:spPr>
          <a:xfrm>
            <a:off x="720009" y="2647950"/>
            <a:ext cx="14460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27"/>
          <p:cNvSpPr txBox="1">
            <a:spLocks noGrp="1"/>
          </p:cNvSpPr>
          <p:nvPr>
            <p:ph type="title" idx="2"/>
          </p:nvPr>
        </p:nvSpPr>
        <p:spPr>
          <a:xfrm>
            <a:off x="5413506" y="2266950"/>
            <a:ext cx="1446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2" name="Google Shape;142;p27"/>
          <p:cNvSpPr txBox="1">
            <a:spLocks noGrp="1"/>
          </p:cNvSpPr>
          <p:nvPr>
            <p:ph type="subTitle" idx="3"/>
          </p:nvPr>
        </p:nvSpPr>
        <p:spPr>
          <a:xfrm>
            <a:off x="5413501" y="2647950"/>
            <a:ext cx="14460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3" name="Google Shape;143;p27"/>
          <p:cNvSpPr txBox="1">
            <a:spLocks noGrp="1"/>
          </p:cNvSpPr>
          <p:nvPr>
            <p:ph type="title" idx="4"/>
          </p:nvPr>
        </p:nvSpPr>
        <p:spPr>
          <a:xfrm>
            <a:off x="2284508" y="2266950"/>
            <a:ext cx="1446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7"/>
          <p:cNvSpPr txBox="1">
            <a:spLocks noGrp="1"/>
          </p:cNvSpPr>
          <p:nvPr>
            <p:ph type="subTitle" idx="5"/>
          </p:nvPr>
        </p:nvSpPr>
        <p:spPr>
          <a:xfrm>
            <a:off x="2284506" y="2647950"/>
            <a:ext cx="14460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27"/>
          <p:cNvSpPr txBox="1">
            <a:spLocks noGrp="1"/>
          </p:cNvSpPr>
          <p:nvPr>
            <p:ph type="title" idx="6"/>
          </p:nvPr>
        </p:nvSpPr>
        <p:spPr>
          <a:xfrm>
            <a:off x="6978005" y="2266950"/>
            <a:ext cx="1446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7"/>
          <p:cNvSpPr txBox="1">
            <a:spLocks noGrp="1"/>
          </p:cNvSpPr>
          <p:nvPr>
            <p:ph type="subTitle" idx="7"/>
          </p:nvPr>
        </p:nvSpPr>
        <p:spPr>
          <a:xfrm>
            <a:off x="6977998" y="2647950"/>
            <a:ext cx="14460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27"/>
          <p:cNvSpPr txBox="1">
            <a:spLocks noGrp="1"/>
          </p:cNvSpPr>
          <p:nvPr>
            <p:ph type="title" idx="8"/>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27"/>
          <p:cNvSpPr txBox="1">
            <a:spLocks noGrp="1"/>
          </p:cNvSpPr>
          <p:nvPr>
            <p:ph type="title" idx="9"/>
          </p:nvPr>
        </p:nvSpPr>
        <p:spPr>
          <a:xfrm>
            <a:off x="3849007" y="2266950"/>
            <a:ext cx="1446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 name="Google Shape;149;p27"/>
          <p:cNvSpPr txBox="1">
            <a:spLocks noGrp="1"/>
          </p:cNvSpPr>
          <p:nvPr>
            <p:ph type="subTitle" idx="13"/>
          </p:nvPr>
        </p:nvSpPr>
        <p:spPr>
          <a:xfrm>
            <a:off x="3849004" y="2647950"/>
            <a:ext cx="1446000" cy="146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50"/>
        <p:cNvGrpSpPr/>
        <p:nvPr/>
      </p:nvGrpSpPr>
      <p:grpSpPr>
        <a:xfrm>
          <a:off x="0" y="0"/>
          <a:ext cx="0" cy="0"/>
          <a:chOff x="0" y="0"/>
          <a:chExt cx="0" cy="0"/>
        </a:xfrm>
      </p:grpSpPr>
      <p:pic>
        <p:nvPicPr>
          <p:cNvPr id="151" name="Google Shape;151;p28"/>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52" name="Google Shape;152;p28"/>
          <p:cNvSpPr txBox="1">
            <a:spLocks noGrp="1"/>
          </p:cNvSpPr>
          <p:nvPr>
            <p:ph type="title"/>
          </p:nvPr>
        </p:nvSpPr>
        <p:spPr>
          <a:xfrm>
            <a:off x="720000" y="1232250"/>
            <a:ext cx="1938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28"/>
          <p:cNvSpPr txBox="1">
            <a:spLocks noGrp="1"/>
          </p:cNvSpPr>
          <p:nvPr>
            <p:ph type="subTitle" idx="1"/>
          </p:nvPr>
        </p:nvSpPr>
        <p:spPr>
          <a:xfrm>
            <a:off x="720000" y="1613250"/>
            <a:ext cx="1938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28"/>
          <p:cNvSpPr txBox="1">
            <a:spLocks noGrp="1"/>
          </p:cNvSpPr>
          <p:nvPr>
            <p:ph type="title" idx="2"/>
          </p:nvPr>
        </p:nvSpPr>
        <p:spPr>
          <a:xfrm>
            <a:off x="3603006" y="1232250"/>
            <a:ext cx="1938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 name="Google Shape;155;p28"/>
          <p:cNvSpPr txBox="1">
            <a:spLocks noGrp="1"/>
          </p:cNvSpPr>
          <p:nvPr>
            <p:ph type="subTitle" idx="3"/>
          </p:nvPr>
        </p:nvSpPr>
        <p:spPr>
          <a:xfrm>
            <a:off x="3603006" y="1613250"/>
            <a:ext cx="1938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28"/>
          <p:cNvSpPr txBox="1">
            <a:spLocks noGrp="1"/>
          </p:cNvSpPr>
          <p:nvPr>
            <p:ph type="title" idx="4"/>
          </p:nvPr>
        </p:nvSpPr>
        <p:spPr>
          <a:xfrm>
            <a:off x="720000" y="2835600"/>
            <a:ext cx="1938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 name="Google Shape;157;p28"/>
          <p:cNvSpPr txBox="1">
            <a:spLocks noGrp="1"/>
          </p:cNvSpPr>
          <p:nvPr>
            <p:ph type="subTitle" idx="5"/>
          </p:nvPr>
        </p:nvSpPr>
        <p:spPr>
          <a:xfrm>
            <a:off x="720000" y="3216600"/>
            <a:ext cx="1938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28"/>
          <p:cNvSpPr txBox="1">
            <a:spLocks noGrp="1"/>
          </p:cNvSpPr>
          <p:nvPr>
            <p:ph type="title" idx="6"/>
          </p:nvPr>
        </p:nvSpPr>
        <p:spPr>
          <a:xfrm>
            <a:off x="3603006" y="2835600"/>
            <a:ext cx="1938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 name="Google Shape;159;p28"/>
          <p:cNvSpPr txBox="1">
            <a:spLocks noGrp="1"/>
          </p:cNvSpPr>
          <p:nvPr>
            <p:ph type="subTitle" idx="7"/>
          </p:nvPr>
        </p:nvSpPr>
        <p:spPr>
          <a:xfrm>
            <a:off x="3603006" y="3216600"/>
            <a:ext cx="1938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28"/>
          <p:cNvSpPr txBox="1">
            <a:spLocks noGrp="1"/>
          </p:cNvSpPr>
          <p:nvPr>
            <p:ph type="title" idx="8"/>
          </p:nvPr>
        </p:nvSpPr>
        <p:spPr>
          <a:xfrm>
            <a:off x="6486006" y="1232250"/>
            <a:ext cx="1938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28"/>
          <p:cNvSpPr txBox="1">
            <a:spLocks noGrp="1"/>
          </p:cNvSpPr>
          <p:nvPr>
            <p:ph type="subTitle" idx="9"/>
          </p:nvPr>
        </p:nvSpPr>
        <p:spPr>
          <a:xfrm>
            <a:off x="6486006" y="1613250"/>
            <a:ext cx="1938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8"/>
          <p:cNvSpPr txBox="1">
            <a:spLocks noGrp="1"/>
          </p:cNvSpPr>
          <p:nvPr>
            <p:ph type="title" idx="13"/>
          </p:nvPr>
        </p:nvSpPr>
        <p:spPr>
          <a:xfrm>
            <a:off x="6486006" y="2835600"/>
            <a:ext cx="19380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28"/>
          <p:cNvSpPr txBox="1">
            <a:spLocks noGrp="1"/>
          </p:cNvSpPr>
          <p:nvPr>
            <p:ph type="subTitle" idx="14"/>
          </p:nvPr>
        </p:nvSpPr>
        <p:spPr>
          <a:xfrm>
            <a:off x="6486006" y="3216600"/>
            <a:ext cx="19380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28"/>
          <p:cNvSpPr txBox="1">
            <a:spLocks noGrp="1"/>
          </p:cNvSpPr>
          <p:nvPr>
            <p:ph type="title" idx="15"/>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65"/>
        <p:cNvGrpSpPr/>
        <p:nvPr/>
      </p:nvGrpSpPr>
      <p:grpSpPr>
        <a:xfrm>
          <a:off x="0" y="0"/>
          <a:ext cx="0" cy="0"/>
          <a:chOff x="0" y="0"/>
          <a:chExt cx="0" cy="0"/>
        </a:xfrm>
      </p:grpSpPr>
      <p:pic>
        <p:nvPicPr>
          <p:cNvPr id="166" name="Google Shape;166;p29"/>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67" name="Google Shape;167;p29"/>
          <p:cNvSpPr txBox="1">
            <a:spLocks noGrp="1"/>
          </p:cNvSpPr>
          <p:nvPr>
            <p:ph type="title" hasCustomPrompt="1"/>
          </p:nvPr>
        </p:nvSpPr>
        <p:spPr>
          <a:xfrm>
            <a:off x="1886750" y="540000"/>
            <a:ext cx="53706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68" name="Google Shape;168;p29"/>
          <p:cNvSpPr txBox="1">
            <a:spLocks noGrp="1"/>
          </p:cNvSpPr>
          <p:nvPr>
            <p:ph type="subTitle" idx="1"/>
          </p:nvPr>
        </p:nvSpPr>
        <p:spPr>
          <a:xfrm>
            <a:off x="1886750" y="1368303"/>
            <a:ext cx="5370600" cy="27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9" name="Google Shape;169;p29"/>
          <p:cNvSpPr txBox="1">
            <a:spLocks noGrp="1"/>
          </p:cNvSpPr>
          <p:nvPr>
            <p:ph type="title" idx="2" hasCustomPrompt="1"/>
          </p:nvPr>
        </p:nvSpPr>
        <p:spPr>
          <a:xfrm>
            <a:off x="1886750" y="1791892"/>
            <a:ext cx="53706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0" name="Google Shape;170;p29"/>
          <p:cNvSpPr txBox="1">
            <a:spLocks noGrp="1"/>
          </p:cNvSpPr>
          <p:nvPr>
            <p:ph type="subTitle" idx="3"/>
          </p:nvPr>
        </p:nvSpPr>
        <p:spPr>
          <a:xfrm>
            <a:off x="1886750" y="2620195"/>
            <a:ext cx="5370600" cy="27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 name="Google Shape;171;p29"/>
          <p:cNvSpPr txBox="1">
            <a:spLocks noGrp="1"/>
          </p:cNvSpPr>
          <p:nvPr>
            <p:ph type="title" idx="4" hasCustomPrompt="1"/>
          </p:nvPr>
        </p:nvSpPr>
        <p:spPr>
          <a:xfrm>
            <a:off x="1886750" y="3043797"/>
            <a:ext cx="53706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2" name="Google Shape;172;p29"/>
          <p:cNvSpPr txBox="1">
            <a:spLocks noGrp="1"/>
          </p:cNvSpPr>
          <p:nvPr>
            <p:ph type="subTitle" idx="5"/>
          </p:nvPr>
        </p:nvSpPr>
        <p:spPr>
          <a:xfrm>
            <a:off x="1886750" y="3872100"/>
            <a:ext cx="5370600" cy="27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73"/>
        <p:cNvGrpSpPr/>
        <p:nvPr/>
      </p:nvGrpSpPr>
      <p:grpSpPr>
        <a:xfrm>
          <a:off x="0" y="0"/>
          <a:ext cx="0" cy="0"/>
          <a:chOff x="0" y="0"/>
          <a:chExt cx="0" cy="0"/>
        </a:xfrm>
      </p:grpSpPr>
      <p:pic>
        <p:nvPicPr>
          <p:cNvPr id="174" name="Google Shape;174;p30"/>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75" name="Google Shape;175;p30"/>
          <p:cNvSpPr txBox="1">
            <a:spLocks noGrp="1"/>
          </p:cNvSpPr>
          <p:nvPr>
            <p:ph type="title" hasCustomPrompt="1"/>
          </p:nvPr>
        </p:nvSpPr>
        <p:spPr>
          <a:xfrm>
            <a:off x="1893600" y="1626911"/>
            <a:ext cx="9144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2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6" name="Google Shape;176;p30"/>
          <p:cNvSpPr txBox="1">
            <a:spLocks noGrp="1"/>
          </p:cNvSpPr>
          <p:nvPr>
            <p:ph type="subTitle" idx="1"/>
          </p:nvPr>
        </p:nvSpPr>
        <p:spPr>
          <a:xfrm>
            <a:off x="720000" y="2760289"/>
            <a:ext cx="25044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30"/>
          <p:cNvSpPr txBox="1">
            <a:spLocks noGrp="1"/>
          </p:cNvSpPr>
          <p:nvPr>
            <p:ph type="title" idx="2" hasCustomPrompt="1"/>
          </p:nvPr>
        </p:nvSpPr>
        <p:spPr>
          <a:xfrm>
            <a:off x="4526400" y="1626906"/>
            <a:ext cx="9144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2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8" name="Google Shape;178;p30"/>
          <p:cNvSpPr txBox="1">
            <a:spLocks noGrp="1"/>
          </p:cNvSpPr>
          <p:nvPr>
            <p:ph type="subTitle" idx="3"/>
          </p:nvPr>
        </p:nvSpPr>
        <p:spPr>
          <a:xfrm>
            <a:off x="3319805" y="2760231"/>
            <a:ext cx="25044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30"/>
          <p:cNvSpPr txBox="1">
            <a:spLocks noGrp="1"/>
          </p:cNvSpPr>
          <p:nvPr>
            <p:ph type="title" idx="4" hasCustomPrompt="1"/>
          </p:nvPr>
        </p:nvSpPr>
        <p:spPr>
          <a:xfrm>
            <a:off x="7235400" y="1626906"/>
            <a:ext cx="9144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2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0" name="Google Shape;180;p30"/>
          <p:cNvSpPr txBox="1">
            <a:spLocks noGrp="1"/>
          </p:cNvSpPr>
          <p:nvPr>
            <p:ph type="subTitle" idx="5"/>
          </p:nvPr>
        </p:nvSpPr>
        <p:spPr>
          <a:xfrm>
            <a:off x="5919609" y="2760231"/>
            <a:ext cx="25044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30"/>
          <p:cNvSpPr txBox="1">
            <a:spLocks noGrp="1"/>
          </p:cNvSpPr>
          <p:nvPr>
            <p:ph type="title" idx="6"/>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2" name="Google Shape;182;p30"/>
          <p:cNvSpPr txBox="1">
            <a:spLocks noGrp="1"/>
          </p:cNvSpPr>
          <p:nvPr>
            <p:ph type="title" idx="7"/>
          </p:nvPr>
        </p:nvSpPr>
        <p:spPr>
          <a:xfrm>
            <a:off x="720000" y="2419338"/>
            <a:ext cx="25044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3" name="Google Shape;183;p30"/>
          <p:cNvSpPr txBox="1">
            <a:spLocks noGrp="1"/>
          </p:cNvSpPr>
          <p:nvPr>
            <p:ph type="title" idx="8"/>
          </p:nvPr>
        </p:nvSpPr>
        <p:spPr>
          <a:xfrm>
            <a:off x="3319805" y="2419338"/>
            <a:ext cx="25044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30"/>
          <p:cNvSpPr txBox="1">
            <a:spLocks noGrp="1"/>
          </p:cNvSpPr>
          <p:nvPr>
            <p:ph type="title" idx="9"/>
          </p:nvPr>
        </p:nvSpPr>
        <p:spPr>
          <a:xfrm>
            <a:off x="5919609" y="2419338"/>
            <a:ext cx="25044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19" name="Google Shape;19;p4"/>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000075"/>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Arial"/>
              <a:buChar char="●"/>
              <a:defRPr sz="1250"/>
            </a:lvl1pPr>
            <a:lvl2pPr marL="914400" lvl="1" indent="-304800" rtl="0">
              <a:lnSpc>
                <a:spcPct val="115000"/>
              </a:lnSpc>
              <a:spcBef>
                <a:spcPts val="0"/>
              </a:spcBef>
              <a:spcAft>
                <a:spcPts val="0"/>
              </a:spcAft>
              <a:buSzPts val="1200"/>
              <a:buFont typeface="Arial"/>
              <a:buChar char="○"/>
              <a:defRPr/>
            </a:lvl2pPr>
            <a:lvl3pPr marL="1371600" lvl="2" indent="-304800" rtl="0">
              <a:lnSpc>
                <a:spcPct val="115000"/>
              </a:lnSpc>
              <a:spcBef>
                <a:spcPts val="0"/>
              </a:spcBef>
              <a:spcAft>
                <a:spcPts val="0"/>
              </a:spcAft>
              <a:buSzPts val="1200"/>
              <a:buFont typeface="Arial"/>
              <a:buChar char="■"/>
              <a:defRPr/>
            </a:lvl3pPr>
            <a:lvl4pPr marL="1828800" lvl="3" indent="-304800" rtl="0">
              <a:lnSpc>
                <a:spcPct val="115000"/>
              </a:lnSpc>
              <a:spcBef>
                <a:spcPts val="0"/>
              </a:spcBef>
              <a:spcAft>
                <a:spcPts val="0"/>
              </a:spcAft>
              <a:buSzPts val="1200"/>
              <a:buFont typeface="Arial"/>
              <a:buChar char="●"/>
              <a:defRPr/>
            </a:lvl4pPr>
            <a:lvl5pPr marL="2286000" lvl="4" indent="-304800" rtl="0">
              <a:lnSpc>
                <a:spcPct val="115000"/>
              </a:lnSpc>
              <a:spcBef>
                <a:spcPts val="0"/>
              </a:spcBef>
              <a:spcAft>
                <a:spcPts val="0"/>
              </a:spcAft>
              <a:buSzPts val="1200"/>
              <a:buFont typeface="Arial"/>
              <a:buChar char="○"/>
              <a:defRPr/>
            </a:lvl5pPr>
            <a:lvl6pPr marL="2743200" lvl="5" indent="-304800" rtl="0">
              <a:lnSpc>
                <a:spcPct val="115000"/>
              </a:lnSpc>
              <a:spcBef>
                <a:spcPts val="0"/>
              </a:spcBef>
              <a:spcAft>
                <a:spcPts val="0"/>
              </a:spcAft>
              <a:buSzPts val="1200"/>
              <a:buFont typeface="Arial"/>
              <a:buChar char="■"/>
              <a:defRPr/>
            </a:lvl6pPr>
            <a:lvl7pPr marL="3200400" lvl="6" indent="-304800" rtl="0">
              <a:lnSpc>
                <a:spcPct val="115000"/>
              </a:lnSpc>
              <a:spcBef>
                <a:spcPts val="0"/>
              </a:spcBef>
              <a:spcAft>
                <a:spcPts val="0"/>
              </a:spcAft>
              <a:buSzPts val="1200"/>
              <a:buFont typeface="Arial"/>
              <a:buChar char="●"/>
              <a:defRPr/>
            </a:lvl7pPr>
            <a:lvl8pPr marL="3657600" lvl="7" indent="-304800" rtl="0">
              <a:lnSpc>
                <a:spcPct val="115000"/>
              </a:lnSpc>
              <a:spcBef>
                <a:spcPts val="0"/>
              </a:spcBef>
              <a:spcAft>
                <a:spcPts val="0"/>
              </a:spcAft>
              <a:buSzPts val="1200"/>
              <a:buFont typeface="Arial"/>
              <a:buChar char="○"/>
              <a:defRPr/>
            </a:lvl8pPr>
            <a:lvl9pPr marL="4114800" lvl="8" indent="-304800" rtl="0">
              <a:lnSpc>
                <a:spcPct val="115000"/>
              </a:lnSpc>
              <a:spcBef>
                <a:spcPts val="0"/>
              </a:spcBef>
              <a:spcAft>
                <a:spcPts val="0"/>
              </a:spcAft>
              <a:buSzPts val="1200"/>
              <a:buFont typeface="Arial"/>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85"/>
        <p:cNvGrpSpPr/>
        <p:nvPr/>
      </p:nvGrpSpPr>
      <p:grpSpPr>
        <a:xfrm>
          <a:off x="0" y="0"/>
          <a:ext cx="0" cy="0"/>
          <a:chOff x="0" y="0"/>
          <a:chExt cx="0" cy="0"/>
        </a:xfrm>
      </p:grpSpPr>
      <p:pic>
        <p:nvPicPr>
          <p:cNvPr id="186" name="Google Shape;186;p3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87" name="Google Shape;187;p31"/>
          <p:cNvSpPr txBox="1">
            <a:spLocks noGrp="1"/>
          </p:cNvSpPr>
          <p:nvPr>
            <p:ph type="ctrTitle"/>
          </p:nvPr>
        </p:nvSpPr>
        <p:spPr>
          <a:xfrm>
            <a:off x="2429950" y="540000"/>
            <a:ext cx="4284000" cy="100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8" name="Google Shape;188;p31"/>
          <p:cNvSpPr txBox="1">
            <a:spLocks noGrp="1"/>
          </p:cNvSpPr>
          <p:nvPr>
            <p:ph type="subTitle" idx="1"/>
          </p:nvPr>
        </p:nvSpPr>
        <p:spPr>
          <a:xfrm>
            <a:off x="2425075" y="1385400"/>
            <a:ext cx="42939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9" name="Google Shape;189;p31"/>
          <p:cNvSpPr txBox="1"/>
          <p:nvPr/>
        </p:nvSpPr>
        <p:spPr>
          <a:xfrm>
            <a:off x="2174400" y="3186300"/>
            <a:ext cx="47949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 sz="1200">
                <a:solidFill>
                  <a:schemeClr val="dk1"/>
                </a:solidFill>
                <a:latin typeface="ABeeZee"/>
                <a:ea typeface="ABeeZee"/>
                <a:cs typeface="ABeeZee"/>
                <a:sym typeface="ABeeZee"/>
              </a:rPr>
              <a:t>CREDITS: This presentation template was created by </a:t>
            </a:r>
            <a:r>
              <a:rPr lang="en" sz="1200" b="1">
                <a:solidFill>
                  <a:schemeClr val="hlink"/>
                </a:solidFill>
                <a:uFill>
                  <a:noFill/>
                </a:uFill>
                <a:latin typeface="ABeeZee"/>
                <a:ea typeface="ABeeZee"/>
                <a:cs typeface="ABeeZee"/>
                <a:sym typeface="ABeeZee"/>
                <a:hlinkClick r:id="rId3"/>
              </a:rPr>
              <a:t>Slidesgo</a:t>
            </a:r>
            <a:r>
              <a:rPr lang="en" sz="1200">
                <a:solidFill>
                  <a:schemeClr val="dk1"/>
                </a:solidFill>
                <a:latin typeface="ABeeZee"/>
                <a:ea typeface="ABeeZee"/>
                <a:cs typeface="ABeeZee"/>
                <a:sym typeface="ABeeZee"/>
              </a:rPr>
              <a:t>, and includes icons by </a:t>
            </a:r>
            <a:r>
              <a:rPr lang="en" sz="1200" b="1">
                <a:solidFill>
                  <a:schemeClr val="dk1"/>
                </a:solidFill>
                <a:uFill>
                  <a:noFill/>
                </a:uFill>
                <a:latin typeface="ABeeZee"/>
                <a:ea typeface="ABeeZee"/>
                <a:cs typeface="ABeeZee"/>
                <a:sym typeface="ABeeZee"/>
                <a:hlinkClick r:id="rId4">
                  <a:extLst>
                    <a:ext uri="{A12FA001-AC4F-418D-AE19-62706E023703}">
                      <ahyp:hlinkClr xmlns:ahyp="http://schemas.microsoft.com/office/drawing/2018/hyperlinkcolor" val="tx"/>
                    </a:ext>
                  </a:extLst>
                </a:hlinkClick>
              </a:rPr>
              <a:t>Flaticon</a:t>
            </a:r>
            <a:r>
              <a:rPr lang="en" sz="1200">
                <a:solidFill>
                  <a:schemeClr val="dk1"/>
                </a:solidFill>
                <a:latin typeface="ABeeZee"/>
                <a:ea typeface="ABeeZee"/>
                <a:cs typeface="ABeeZee"/>
                <a:sym typeface="ABeeZee"/>
              </a:rPr>
              <a:t>, and infographics &amp; images by </a:t>
            </a:r>
            <a:r>
              <a:rPr lang="en" sz="1200" b="1">
                <a:solidFill>
                  <a:schemeClr val="dk1"/>
                </a:solidFill>
                <a:uFill>
                  <a:noFill/>
                </a:uFill>
                <a:latin typeface="ABeeZee"/>
                <a:ea typeface="ABeeZee"/>
                <a:cs typeface="ABeeZee"/>
                <a:sym typeface="ABeeZee"/>
                <a:hlinkClick r:id="rId5">
                  <a:extLst>
                    <a:ext uri="{A12FA001-AC4F-418D-AE19-62706E023703}">
                      <ahyp:hlinkClr xmlns:ahyp="http://schemas.microsoft.com/office/drawing/2018/hyperlinkcolor" val="tx"/>
                    </a:ext>
                  </a:extLst>
                </a:hlinkClick>
              </a:rPr>
              <a:t>Freepik</a:t>
            </a:r>
            <a:endParaRPr sz="1200" b="1">
              <a:solidFill>
                <a:schemeClr val="dk1"/>
              </a:solidFill>
              <a:latin typeface="ABeeZee"/>
              <a:ea typeface="ABeeZee"/>
              <a:cs typeface="ABeeZee"/>
              <a:sym typeface="ABeeZe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0"/>
        <p:cNvGrpSpPr/>
        <p:nvPr/>
      </p:nvGrpSpPr>
      <p:grpSpPr>
        <a:xfrm>
          <a:off x="0" y="0"/>
          <a:ext cx="0" cy="0"/>
          <a:chOff x="0" y="0"/>
          <a:chExt cx="0" cy="0"/>
        </a:xfrm>
      </p:grpSpPr>
      <p:pic>
        <p:nvPicPr>
          <p:cNvPr id="191" name="Google Shape;191;p32"/>
          <p:cNvPicPr preferRelativeResize="0"/>
          <p:nvPr/>
        </p:nvPicPr>
        <p:blipFill rotWithShape="1">
          <a:blip r:embed="rId2">
            <a:alphaModFix/>
          </a:blip>
          <a:srcRect/>
          <a:stretch/>
        </p:blipFill>
        <p:spPr>
          <a:xfrm>
            <a:off x="0" y="2"/>
            <a:ext cx="9144000" cy="51435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2"/>
        <p:cNvGrpSpPr/>
        <p:nvPr/>
      </p:nvGrpSpPr>
      <p:grpSpPr>
        <a:xfrm>
          <a:off x="0" y="0"/>
          <a:ext cx="0" cy="0"/>
          <a:chOff x="0" y="0"/>
          <a:chExt cx="0" cy="0"/>
        </a:xfrm>
      </p:grpSpPr>
      <p:pic>
        <p:nvPicPr>
          <p:cNvPr id="193" name="Google Shape;193;p33"/>
          <p:cNvPicPr preferRelativeResize="0"/>
          <p:nvPr/>
        </p:nvPicPr>
        <p:blipFill>
          <a:blip r:embed="rId2">
            <a:alphaModFix/>
          </a:blip>
          <a:stretch>
            <a:fillRect/>
          </a:stretch>
        </p:blipFill>
        <p:spPr>
          <a:xfrm>
            <a:off x="25"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23" name="Google Shape;23;p5"/>
          <p:cNvSpPr txBox="1">
            <a:spLocks noGrp="1"/>
          </p:cNvSpPr>
          <p:nvPr>
            <p:ph type="subTitle" idx="1"/>
          </p:nvPr>
        </p:nvSpPr>
        <p:spPr>
          <a:xfrm>
            <a:off x="720000" y="2647950"/>
            <a:ext cx="34392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4984881" y="2647950"/>
            <a:ext cx="3439200" cy="12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title" idx="3"/>
          </p:nvPr>
        </p:nvSpPr>
        <p:spPr>
          <a:xfrm>
            <a:off x="720000" y="2266950"/>
            <a:ext cx="3439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7" name="Google Shape;27;p5"/>
          <p:cNvSpPr txBox="1">
            <a:spLocks noGrp="1"/>
          </p:cNvSpPr>
          <p:nvPr>
            <p:ph type="title" idx="4"/>
          </p:nvPr>
        </p:nvSpPr>
        <p:spPr>
          <a:xfrm>
            <a:off x="4984881" y="2266950"/>
            <a:ext cx="3439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30" name="Google Shape;30;p6"/>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a:stretch/>
        </p:blipFill>
        <p:spPr>
          <a:xfrm>
            <a:off x="0" y="2"/>
            <a:ext cx="9144000" cy="5143500"/>
          </a:xfrm>
          <a:prstGeom prst="rect">
            <a:avLst/>
          </a:prstGeom>
          <a:noFill/>
          <a:ln>
            <a:noFill/>
          </a:ln>
        </p:spPr>
      </p:pic>
      <p:sp>
        <p:nvSpPr>
          <p:cNvPr id="33" name="Google Shape;33;p7"/>
          <p:cNvSpPr txBox="1">
            <a:spLocks noGrp="1"/>
          </p:cNvSpPr>
          <p:nvPr>
            <p:ph type="title"/>
          </p:nvPr>
        </p:nvSpPr>
        <p:spPr>
          <a:xfrm>
            <a:off x="4309200" y="1064543"/>
            <a:ext cx="4114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7"/>
          <p:cNvSpPr txBox="1">
            <a:spLocks noGrp="1"/>
          </p:cNvSpPr>
          <p:nvPr>
            <p:ph type="body" idx="1"/>
          </p:nvPr>
        </p:nvSpPr>
        <p:spPr>
          <a:xfrm>
            <a:off x="4309200" y="1613243"/>
            <a:ext cx="4114800" cy="18288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lt1"/>
              </a:buClr>
              <a:buSzPts val="800"/>
              <a:buFont typeface="Open Sans"/>
              <a:buChar char="●"/>
              <a:defRPr>
                <a:solidFill>
                  <a:srgbClr val="434343"/>
                </a:solidFill>
              </a:defRPr>
            </a:lvl1pPr>
            <a:lvl2pPr marL="914400" lvl="1" indent="-279400" rtl="0">
              <a:lnSpc>
                <a:spcPct val="100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00000"/>
              </a:lnSpc>
              <a:spcBef>
                <a:spcPts val="0"/>
              </a:spcBef>
              <a:spcAft>
                <a:spcPts val="0"/>
              </a:spcAft>
              <a:buClr>
                <a:srgbClr val="999999"/>
              </a:buClr>
              <a:buSzPts val="800"/>
              <a:buFont typeface="Open Sans"/>
              <a:buChar char="■"/>
              <a:defRPr>
                <a:solidFill>
                  <a:srgbClr val="434343"/>
                </a:solidFill>
              </a:defRPr>
            </a:lvl3pPr>
            <a:lvl4pPr marL="1828800" lvl="3" indent="-279400" rtl="0">
              <a:lnSpc>
                <a:spcPct val="100000"/>
              </a:lnSpc>
              <a:spcBef>
                <a:spcPts val="0"/>
              </a:spcBef>
              <a:spcAft>
                <a:spcPts val="0"/>
              </a:spcAft>
              <a:buClr>
                <a:srgbClr val="999999"/>
              </a:buClr>
              <a:buSzPts val="800"/>
              <a:buFont typeface="Open Sans"/>
              <a:buChar char="●"/>
              <a:defRPr>
                <a:solidFill>
                  <a:srgbClr val="434343"/>
                </a:solidFill>
              </a:defRPr>
            </a:lvl4pPr>
            <a:lvl5pPr marL="2286000" lvl="4" indent="-304800" rtl="0">
              <a:lnSpc>
                <a:spcPct val="100000"/>
              </a:lnSpc>
              <a:spcBef>
                <a:spcPts val="0"/>
              </a:spcBef>
              <a:spcAft>
                <a:spcPts val="0"/>
              </a:spcAft>
              <a:buClr>
                <a:srgbClr val="999999"/>
              </a:buClr>
              <a:buSzPts val="1200"/>
              <a:buFont typeface="Open Sans"/>
              <a:buChar char="○"/>
              <a:defRPr>
                <a:solidFill>
                  <a:srgbClr val="434343"/>
                </a:solidFill>
              </a:defRPr>
            </a:lvl5pPr>
            <a:lvl6pPr marL="2743200" lvl="5" indent="-304800" rtl="0">
              <a:lnSpc>
                <a:spcPct val="100000"/>
              </a:lnSpc>
              <a:spcBef>
                <a:spcPts val="0"/>
              </a:spcBef>
              <a:spcAft>
                <a:spcPts val="0"/>
              </a:spcAft>
              <a:buClr>
                <a:srgbClr val="999999"/>
              </a:buClr>
              <a:buSzPts val="1200"/>
              <a:buFont typeface="Open Sans"/>
              <a:buChar char="■"/>
              <a:defRPr>
                <a:solidFill>
                  <a:srgbClr val="434343"/>
                </a:solidFill>
              </a:defRPr>
            </a:lvl6pPr>
            <a:lvl7pPr marL="3200400" lvl="6" indent="-273050" rtl="0">
              <a:lnSpc>
                <a:spcPct val="100000"/>
              </a:lnSpc>
              <a:spcBef>
                <a:spcPts val="0"/>
              </a:spcBef>
              <a:spcAft>
                <a:spcPts val="0"/>
              </a:spcAft>
              <a:buClr>
                <a:srgbClr val="999999"/>
              </a:buClr>
              <a:buSzPts val="700"/>
              <a:buFont typeface="Open Sans"/>
              <a:buChar char="●"/>
              <a:defRPr>
                <a:solidFill>
                  <a:srgbClr val="434343"/>
                </a:solidFill>
              </a:defRPr>
            </a:lvl7pPr>
            <a:lvl8pPr marL="3657600" lvl="7" indent="-273050" rtl="0">
              <a:lnSpc>
                <a:spcPct val="100000"/>
              </a:lnSpc>
              <a:spcBef>
                <a:spcPts val="0"/>
              </a:spcBef>
              <a:spcAft>
                <a:spcPts val="0"/>
              </a:spcAft>
              <a:buClr>
                <a:srgbClr val="999999"/>
              </a:buClr>
              <a:buSzPts val="700"/>
              <a:buFont typeface="Open Sans"/>
              <a:buChar char="○"/>
              <a:defRPr>
                <a:solidFill>
                  <a:srgbClr val="434343"/>
                </a:solidFill>
              </a:defRPr>
            </a:lvl8pPr>
            <a:lvl9pPr marL="4114800" lvl="8" indent="-266700"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
        <p:nvSpPr>
          <p:cNvPr id="35" name="Google Shape;35;p7"/>
          <p:cNvSpPr>
            <a:spLocks noGrp="1"/>
          </p:cNvSpPr>
          <p:nvPr>
            <p:ph type="pic" idx="2"/>
          </p:nvPr>
        </p:nvSpPr>
        <p:spPr>
          <a:xfrm>
            <a:off x="720000" y="540000"/>
            <a:ext cx="3200400" cy="34698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8" name="Google Shape;38;p8"/>
          <p:cNvSpPr txBox="1">
            <a:spLocks noGrp="1"/>
          </p:cNvSpPr>
          <p:nvPr>
            <p:ph type="title"/>
          </p:nvPr>
        </p:nvSpPr>
        <p:spPr>
          <a:xfrm>
            <a:off x="720000" y="977275"/>
            <a:ext cx="7704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1" name="Google Shape;41;p9"/>
          <p:cNvSpPr txBox="1">
            <a:spLocks noGrp="1"/>
          </p:cNvSpPr>
          <p:nvPr>
            <p:ph type="title"/>
          </p:nvPr>
        </p:nvSpPr>
        <p:spPr>
          <a:xfrm>
            <a:off x="1743450" y="1163550"/>
            <a:ext cx="5657100" cy="164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 name="Google Shape;42;p9"/>
          <p:cNvSpPr txBox="1">
            <a:spLocks noGrp="1"/>
          </p:cNvSpPr>
          <p:nvPr>
            <p:ph type="subTitle" idx="1"/>
          </p:nvPr>
        </p:nvSpPr>
        <p:spPr>
          <a:xfrm>
            <a:off x="1743475" y="2656950"/>
            <a:ext cx="56571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0" y="0"/>
            <a:ext cx="9144000" cy="5143500"/>
          </a:xfrm>
          <a:prstGeom prst="rect">
            <a:avLst/>
          </a:prstGeom>
          <a:noFill/>
          <a:ln>
            <a:noFill/>
          </a:ln>
        </p:spPr>
      </p:sp>
      <p:sp>
        <p:nvSpPr>
          <p:cNvPr id="45" name="Google Shape;45;p10"/>
          <p:cNvSpPr txBox="1">
            <a:spLocks noGrp="1"/>
          </p:cNvSpPr>
          <p:nvPr>
            <p:ph type="title"/>
          </p:nvPr>
        </p:nvSpPr>
        <p:spPr>
          <a:xfrm>
            <a:off x="1280100" y="3963300"/>
            <a:ext cx="6583800" cy="640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2pPr>
            <a:lvl3pPr lvl="2"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3pPr>
            <a:lvl4pPr lvl="3"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4pPr>
            <a:lvl5pPr lvl="4"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5pPr>
            <a:lvl6pPr lvl="5"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6pPr>
            <a:lvl7pPr lvl="6"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7pPr>
            <a:lvl8pPr lvl="7"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8pPr>
            <a:lvl9pPr lvl="8" rtl="0">
              <a:lnSpc>
                <a:spcPct val="100000"/>
              </a:lnSpc>
              <a:spcBef>
                <a:spcPts val="0"/>
              </a:spcBef>
              <a:spcAft>
                <a:spcPts val="0"/>
              </a:spcAft>
              <a:buClr>
                <a:schemeClr val="dk1"/>
              </a:buClr>
              <a:buSzPts val="3000"/>
              <a:buFont typeface="Archivo Black"/>
              <a:buNone/>
              <a:defRPr sz="30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BeeZee"/>
              <a:buChar char="●"/>
              <a:defRPr sz="1200">
                <a:solidFill>
                  <a:schemeClr val="dk1"/>
                </a:solidFill>
                <a:latin typeface="ABeeZee"/>
                <a:ea typeface="ABeeZee"/>
                <a:cs typeface="ABeeZee"/>
                <a:sym typeface="ABeeZee"/>
              </a:defRPr>
            </a:lvl1pPr>
            <a:lvl2pPr marL="914400" lvl="1" indent="-304800">
              <a:lnSpc>
                <a:spcPct val="100000"/>
              </a:lnSpc>
              <a:spcBef>
                <a:spcPts val="1600"/>
              </a:spcBef>
              <a:spcAft>
                <a:spcPts val="0"/>
              </a:spcAft>
              <a:buClr>
                <a:schemeClr val="dk1"/>
              </a:buClr>
              <a:buSzPts val="1200"/>
              <a:buFont typeface="ABeeZee"/>
              <a:buChar char="○"/>
              <a:defRPr sz="1200">
                <a:solidFill>
                  <a:schemeClr val="dk1"/>
                </a:solidFill>
                <a:latin typeface="ABeeZee"/>
                <a:ea typeface="ABeeZee"/>
                <a:cs typeface="ABeeZee"/>
                <a:sym typeface="ABeeZee"/>
              </a:defRPr>
            </a:lvl2pPr>
            <a:lvl3pPr marL="1371600" lvl="2" indent="-304800">
              <a:lnSpc>
                <a:spcPct val="100000"/>
              </a:lnSpc>
              <a:spcBef>
                <a:spcPts val="1600"/>
              </a:spcBef>
              <a:spcAft>
                <a:spcPts val="0"/>
              </a:spcAft>
              <a:buClr>
                <a:schemeClr val="dk1"/>
              </a:buClr>
              <a:buSzPts val="1200"/>
              <a:buFont typeface="ABeeZee"/>
              <a:buChar char="■"/>
              <a:defRPr sz="1200">
                <a:solidFill>
                  <a:schemeClr val="dk1"/>
                </a:solidFill>
                <a:latin typeface="ABeeZee"/>
                <a:ea typeface="ABeeZee"/>
                <a:cs typeface="ABeeZee"/>
                <a:sym typeface="ABeeZee"/>
              </a:defRPr>
            </a:lvl3pPr>
            <a:lvl4pPr marL="1828800" lvl="3" indent="-304800">
              <a:lnSpc>
                <a:spcPct val="100000"/>
              </a:lnSpc>
              <a:spcBef>
                <a:spcPts val="1600"/>
              </a:spcBef>
              <a:spcAft>
                <a:spcPts val="0"/>
              </a:spcAft>
              <a:buClr>
                <a:schemeClr val="dk1"/>
              </a:buClr>
              <a:buSzPts val="1200"/>
              <a:buFont typeface="ABeeZee"/>
              <a:buChar char="●"/>
              <a:defRPr sz="1200">
                <a:solidFill>
                  <a:schemeClr val="dk1"/>
                </a:solidFill>
                <a:latin typeface="ABeeZee"/>
                <a:ea typeface="ABeeZee"/>
                <a:cs typeface="ABeeZee"/>
                <a:sym typeface="ABeeZee"/>
              </a:defRPr>
            </a:lvl4pPr>
            <a:lvl5pPr marL="2286000" lvl="4" indent="-304800">
              <a:lnSpc>
                <a:spcPct val="100000"/>
              </a:lnSpc>
              <a:spcBef>
                <a:spcPts val="1600"/>
              </a:spcBef>
              <a:spcAft>
                <a:spcPts val="0"/>
              </a:spcAft>
              <a:buClr>
                <a:schemeClr val="dk1"/>
              </a:buClr>
              <a:buSzPts val="1200"/>
              <a:buFont typeface="ABeeZee"/>
              <a:buChar char="○"/>
              <a:defRPr sz="1200">
                <a:solidFill>
                  <a:schemeClr val="dk1"/>
                </a:solidFill>
                <a:latin typeface="ABeeZee"/>
                <a:ea typeface="ABeeZee"/>
                <a:cs typeface="ABeeZee"/>
                <a:sym typeface="ABeeZee"/>
              </a:defRPr>
            </a:lvl5pPr>
            <a:lvl6pPr marL="2743200" lvl="5" indent="-304800">
              <a:lnSpc>
                <a:spcPct val="100000"/>
              </a:lnSpc>
              <a:spcBef>
                <a:spcPts val="1600"/>
              </a:spcBef>
              <a:spcAft>
                <a:spcPts val="0"/>
              </a:spcAft>
              <a:buClr>
                <a:schemeClr val="dk1"/>
              </a:buClr>
              <a:buSzPts val="1200"/>
              <a:buFont typeface="ABeeZee"/>
              <a:buChar char="■"/>
              <a:defRPr sz="1200">
                <a:solidFill>
                  <a:schemeClr val="dk1"/>
                </a:solidFill>
                <a:latin typeface="ABeeZee"/>
                <a:ea typeface="ABeeZee"/>
                <a:cs typeface="ABeeZee"/>
                <a:sym typeface="ABeeZee"/>
              </a:defRPr>
            </a:lvl6pPr>
            <a:lvl7pPr marL="3200400" lvl="6" indent="-304800">
              <a:lnSpc>
                <a:spcPct val="100000"/>
              </a:lnSpc>
              <a:spcBef>
                <a:spcPts val="1600"/>
              </a:spcBef>
              <a:spcAft>
                <a:spcPts val="0"/>
              </a:spcAft>
              <a:buClr>
                <a:schemeClr val="dk1"/>
              </a:buClr>
              <a:buSzPts val="1200"/>
              <a:buFont typeface="ABeeZee"/>
              <a:buChar char="●"/>
              <a:defRPr sz="1200">
                <a:solidFill>
                  <a:schemeClr val="dk1"/>
                </a:solidFill>
                <a:latin typeface="ABeeZee"/>
                <a:ea typeface="ABeeZee"/>
                <a:cs typeface="ABeeZee"/>
                <a:sym typeface="ABeeZee"/>
              </a:defRPr>
            </a:lvl7pPr>
            <a:lvl8pPr marL="3657600" lvl="7" indent="-304800">
              <a:lnSpc>
                <a:spcPct val="100000"/>
              </a:lnSpc>
              <a:spcBef>
                <a:spcPts val="1600"/>
              </a:spcBef>
              <a:spcAft>
                <a:spcPts val="0"/>
              </a:spcAft>
              <a:buClr>
                <a:schemeClr val="dk1"/>
              </a:buClr>
              <a:buSzPts val="1200"/>
              <a:buFont typeface="ABeeZee"/>
              <a:buChar char="○"/>
              <a:defRPr sz="1200">
                <a:solidFill>
                  <a:schemeClr val="dk1"/>
                </a:solidFill>
                <a:latin typeface="ABeeZee"/>
                <a:ea typeface="ABeeZee"/>
                <a:cs typeface="ABeeZee"/>
                <a:sym typeface="ABeeZee"/>
              </a:defRPr>
            </a:lvl8pPr>
            <a:lvl9pPr marL="4114800" lvl="8" indent="-304800">
              <a:lnSpc>
                <a:spcPct val="100000"/>
              </a:lnSpc>
              <a:spcBef>
                <a:spcPts val="1600"/>
              </a:spcBef>
              <a:spcAft>
                <a:spcPts val="1600"/>
              </a:spcAft>
              <a:buClr>
                <a:schemeClr val="dk1"/>
              </a:buClr>
              <a:buSzPts val="1200"/>
              <a:buFont typeface="ABeeZee"/>
              <a:buChar char="■"/>
              <a:defRPr sz="12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mailto:duartes@smu.edu" TargetMode="External"/><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hyperlink" Target="mailto:ctizon@smu.edu"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file/d/1_z_hYbqwNg1nXkuXl8Rv49pB-FTsnt0g/view?usp=sharing" TargetMode="External"/><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ctrTitle"/>
          </p:nvPr>
        </p:nvSpPr>
        <p:spPr>
          <a:xfrm>
            <a:off x="1371600" y="814089"/>
            <a:ext cx="6400800" cy="233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Breweries </a:t>
            </a:r>
            <a:r>
              <a:rPr lang="en">
                <a:solidFill>
                  <a:schemeClr val="lt1"/>
                </a:solidFill>
              </a:rPr>
              <a:t>EDA</a:t>
            </a:r>
            <a:endParaRPr>
              <a:solidFill>
                <a:schemeClr val="lt1"/>
              </a:solidFill>
            </a:endParaRPr>
          </a:p>
        </p:txBody>
      </p:sp>
      <p:sp>
        <p:nvSpPr>
          <p:cNvPr id="199" name="Google Shape;199;p34"/>
          <p:cNvSpPr txBox="1">
            <a:spLocks noGrp="1"/>
          </p:cNvSpPr>
          <p:nvPr>
            <p:ph type="subTitle" idx="1"/>
          </p:nvPr>
        </p:nvSpPr>
        <p:spPr>
          <a:xfrm>
            <a:off x="1371600" y="3150793"/>
            <a:ext cx="64008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rial"/>
                <a:ea typeface="Arial"/>
                <a:cs typeface="Arial"/>
                <a:sym typeface="Arial"/>
              </a:rPr>
              <a:t>Stephanie Duarte</a:t>
            </a:r>
            <a:endParaRPr>
              <a:latin typeface="Arial"/>
              <a:ea typeface="Arial"/>
              <a:cs typeface="Arial"/>
              <a:sym typeface="Arial"/>
            </a:endParaRPr>
          </a:p>
          <a:p>
            <a:pPr marL="0" lvl="0" indent="0" algn="ctr" rtl="0">
              <a:spcBef>
                <a:spcPts val="0"/>
              </a:spcBef>
              <a:spcAft>
                <a:spcPts val="0"/>
              </a:spcAft>
              <a:buNone/>
            </a:pPr>
            <a:r>
              <a:rPr lang="en">
                <a:latin typeface="Arial"/>
                <a:ea typeface="Arial"/>
                <a:cs typeface="Arial"/>
                <a:sym typeface="Arial"/>
              </a:rPr>
              <a:t>Catherine Ticzon</a:t>
            </a:r>
            <a:endParaRPr>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3"/>
          <p:cNvPicPr preferRelativeResize="0"/>
          <p:nvPr/>
        </p:nvPicPr>
        <p:blipFill>
          <a:blip r:embed="rId3">
            <a:alphaModFix/>
          </a:blip>
          <a:stretch>
            <a:fillRect/>
          </a:stretch>
        </p:blipFill>
        <p:spPr>
          <a:xfrm>
            <a:off x="372050" y="0"/>
            <a:ext cx="8399888"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4"/>
          <p:cNvPicPr preferRelativeResize="0"/>
          <p:nvPr/>
        </p:nvPicPr>
        <p:blipFill>
          <a:blip r:embed="rId3">
            <a:alphaModFix/>
          </a:blip>
          <a:stretch>
            <a:fillRect/>
          </a:stretch>
        </p:blipFill>
        <p:spPr>
          <a:xfrm>
            <a:off x="458300" y="73000"/>
            <a:ext cx="8227401" cy="499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318613" y="0"/>
            <a:ext cx="850678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46"/>
          <p:cNvPicPr preferRelativeResize="0"/>
          <p:nvPr/>
        </p:nvPicPr>
        <p:blipFill>
          <a:blip r:embed="rId3">
            <a:alphaModFix/>
          </a:blip>
          <a:stretch>
            <a:fillRect/>
          </a:stretch>
        </p:blipFill>
        <p:spPr>
          <a:xfrm>
            <a:off x="457338" y="41688"/>
            <a:ext cx="8229332" cy="5060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720000" y="2057925"/>
            <a:ext cx="7015500" cy="13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States with maximum ABV and highest IBU </a:t>
            </a:r>
            <a:endParaRPr/>
          </a:p>
        </p:txBody>
      </p:sp>
      <p:sp>
        <p:nvSpPr>
          <p:cNvPr id="284" name="Google Shape;284;p47"/>
          <p:cNvSpPr txBox="1">
            <a:spLocks noGrp="1"/>
          </p:cNvSpPr>
          <p:nvPr>
            <p:ph type="title" idx="2"/>
          </p:nvPr>
        </p:nvSpPr>
        <p:spPr>
          <a:xfrm>
            <a:off x="720000" y="721032"/>
            <a:ext cx="1828800" cy="133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8"/>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Which state has the Highest ABV and IBU? </a:t>
            </a:r>
            <a:endParaRPr sz="2800"/>
          </a:p>
        </p:txBody>
      </p:sp>
      <p:sp>
        <p:nvSpPr>
          <p:cNvPr id="290" name="Google Shape;290;p48"/>
          <p:cNvSpPr txBox="1"/>
          <p:nvPr/>
        </p:nvSpPr>
        <p:spPr>
          <a:xfrm>
            <a:off x="627075" y="1476375"/>
            <a:ext cx="8056500" cy="2524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ABeeZee"/>
              <a:buChar char="●"/>
            </a:pPr>
            <a:r>
              <a:rPr lang="en" sz="1800">
                <a:latin typeface="ABeeZee"/>
                <a:ea typeface="ABeeZee"/>
                <a:cs typeface="ABeeZee"/>
                <a:sym typeface="ABeeZee"/>
              </a:rPr>
              <a:t>Colorado has the most alcoholic (ABV) beer with a value of 0.128</a:t>
            </a:r>
            <a:endParaRPr sz="1800">
              <a:latin typeface="ABeeZee"/>
              <a:ea typeface="ABeeZee"/>
              <a:cs typeface="ABeeZee"/>
              <a:sym typeface="ABeeZee"/>
            </a:endParaRPr>
          </a:p>
          <a:p>
            <a:pPr marL="914400" lvl="1" indent="-317500" algn="l" rtl="0">
              <a:spcBef>
                <a:spcPts val="0"/>
              </a:spcBef>
              <a:spcAft>
                <a:spcPts val="0"/>
              </a:spcAft>
              <a:buSzPts val="1400"/>
              <a:buFont typeface="ABeeZee"/>
              <a:buChar char="○"/>
            </a:pPr>
            <a:r>
              <a:rPr lang="en">
                <a:latin typeface="ABeeZee"/>
                <a:ea typeface="ABeeZee"/>
                <a:cs typeface="ABeeZee"/>
                <a:sym typeface="ABeeZee"/>
              </a:rPr>
              <a:t>"Lee Hill Series - Belgian Style Quadrupel Ale" made by “Upslope Brewing Company" in Boulder, CO.</a:t>
            </a:r>
            <a:endParaRPr>
              <a:latin typeface="ABeeZee"/>
              <a:ea typeface="ABeeZee"/>
              <a:cs typeface="ABeeZee"/>
              <a:sym typeface="ABeeZee"/>
            </a:endParaRPr>
          </a:p>
          <a:p>
            <a:pPr marL="0" lvl="0" indent="0" algn="l" rtl="0">
              <a:spcBef>
                <a:spcPts val="0"/>
              </a:spcBef>
              <a:spcAft>
                <a:spcPts val="0"/>
              </a:spcAft>
              <a:buNone/>
            </a:pPr>
            <a:endParaRPr sz="1800">
              <a:latin typeface="ABeeZee"/>
              <a:ea typeface="ABeeZee"/>
              <a:cs typeface="ABeeZee"/>
              <a:sym typeface="ABeeZee"/>
            </a:endParaRPr>
          </a:p>
          <a:p>
            <a:pPr marL="0" lvl="0" indent="0" algn="l" rtl="0">
              <a:spcBef>
                <a:spcPts val="0"/>
              </a:spcBef>
              <a:spcAft>
                <a:spcPts val="0"/>
              </a:spcAft>
              <a:buNone/>
            </a:pPr>
            <a:endParaRPr sz="1800">
              <a:latin typeface="ABeeZee"/>
              <a:ea typeface="ABeeZee"/>
              <a:cs typeface="ABeeZee"/>
              <a:sym typeface="ABeeZee"/>
            </a:endParaRPr>
          </a:p>
          <a:p>
            <a:pPr marL="0" lvl="0" indent="0" algn="l" rtl="0">
              <a:spcBef>
                <a:spcPts val="0"/>
              </a:spcBef>
              <a:spcAft>
                <a:spcPts val="0"/>
              </a:spcAft>
              <a:buNone/>
            </a:pPr>
            <a:endParaRPr sz="1800">
              <a:latin typeface="ABeeZee"/>
              <a:ea typeface="ABeeZee"/>
              <a:cs typeface="ABeeZee"/>
              <a:sym typeface="ABeeZee"/>
            </a:endParaRPr>
          </a:p>
          <a:p>
            <a:pPr marL="457200" lvl="0" indent="-342900" algn="l" rtl="0">
              <a:spcBef>
                <a:spcPts val="0"/>
              </a:spcBef>
              <a:spcAft>
                <a:spcPts val="0"/>
              </a:spcAft>
              <a:buSzPts val="1800"/>
              <a:buFont typeface="ABeeZee"/>
              <a:buChar char="●"/>
            </a:pPr>
            <a:r>
              <a:rPr lang="en" sz="1800">
                <a:latin typeface="ABeeZee"/>
                <a:ea typeface="ABeeZee"/>
                <a:cs typeface="ABeeZee"/>
                <a:sym typeface="ABeeZee"/>
              </a:rPr>
              <a:t>Oregon has the most bitter (IBU) beer with a value of 138.</a:t>
            </a:r>
            <a:endParaRPr sz="1800">
              <a:latin typeface="ABeeZee"/>
              <a:ea typeface="ABeeZee"/>
              <a:cs typeface="ABeeZee"/>
              <a:sym typeface="ABeeZee"/>
            </a:endParaRPr>
          </a:p>
          <a:p>
            <a:pPr marL="914400" lvl="1" indent="-330200" algn="l" rtl="0">
              <a:lnSpc>
                <a:spcPct val="90000"/>
              </a:lnSpc>
              <a:spcBef>
                <a:spcPts val="0"/>
              </a:spcBef>
              <a:spcAft>
                <a:spcPts val="0"/>
              </a:spcAft>
              <a:buSzPts val="1600"/>
              <a:buFont typeface="ABeeZee"/>
              <a:buChar char="○"/>
            </a:pPr>
            <a:r>
              <a:rPr lang="en">
                <a:latin typeface="ABeeZee"/>
                <a:ea typeface="ABeeZee"/>
                <a:cs typeface="ABeeZee"/>
                <a:sym typeface="ABeeZee"/>
              </a:rPr>
              <a:t>"Bitter Bitch Imperial IPA" made by "Astoria Brewing Company" in Astoria, OR</a:t>
            </a:r>
            <a:endParaRPr sz="2200">
              <a:latin typeface="ABeeZee"/>
              <a:ea typeface="ABeeZee"/>
              <a:cs typeface="ABeeZee"/>
              <a:sym typeface="ABeeZee"/>
            </a:endParaRPr>
          </a:p>
          <a:p>
            <a:pPr marL="0" lvl="0" indent="0" algn="l" rtl="0">
              <a:spcBef>
                <a:spcPts val="0"/>
              </a:spcBef>
              <a:spcAft>
                <a:spcPts val="0"/>
              </a:spcAft>
              <a:buNone/>
            </a:pPr>
            <a:endParaRPr sz="1800">
              <a:latin typeface="ABeeZee"/>
              <a:ea typeface="ABeeZee"/>
              <a:cs typeface="ABeeZee"/>
              <a:sym typeface="ABeeZee"/>
            </a:endParaRPr>
          </a:p>
        </p:txBody>
      </p:sp>
      <p:pic>
        <p:nvPicPr>
          <p:cNvPr id="291" name="Google Shape;291;p48"/>
          <p:cNvPicPr preferRelativeResize="0"/>
          <p:nvPr/>
        </p:nvPicPr>
        <p:blipFill>
          <a:blip r:embed="rId3">
            <a:alphaModFix/>
          </a:blip>
          <a:stretch>
            <a:fillRect/>
          </a:stretch>
        </p:blipFill>
        <p:spPr>
          <a:xfrm>
            <a:off x="7485100" y="2065350"/>
            <a:ext cx="1142975" cy="1257075"/>
          </a:xfrm>
          <a:prstGeom prst="rect">
            <a:avLst/>
          </a:prstGeom>
          <a:noFill/>
          <a:ln>
            <a:noFill/>
          </a:ln>
        </p:spPr>
      </p:pic>
      <p:pic>
        <p:nvPicPr>
          <p:cNvPr id="292" name="Google Shape;292;p48"/>
          <p:cNvPicPr preferRelativeResize="0"/>
          <p:nvPr/>
        </p:nvPicPr>
        <p:blipFill>
          <a:blip r:embed="rId4">
            <a:alphaModFix/>
          </a:blip>
          <a:stretch>
            <a:fillRect/>
          </a:stretch>
        </p:blipFill>
        <p:spPr>
          <a:xfrm>
            <a:off x="984275" y="3738575"/>
            <a:ext cx="2135174" cy="136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title"/>
          </p:nvPr>
        </p:nvSpPr>
        <p:spPr>
          <a:xfrm>
            <a:off x="720000" y="2057925"/>
            <a:ext cx="7015500" cy="13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Statistics and distribution of ABV </a:t>
            </a:r>
            <a:endParaRPr/>
          </a:p>
        </p:txBody>
      </p:sp>
      <p:sp>
        <p:nvSpPr>
          <p:cNvPr id="298" name="Google Shape;298;p49"/>
          <p:cNvSpPr txBox="1">
            <a:spLocks noGrp="1"/>
          </p:cNvSpPr>
          <p:nvPr>
            <p:ph type="title" idx="2"/>
          </p:nvPr>
        </p:nvSpPr>
        <p:spPr>
          <a:xfrm>
            <a:off x="720000" y="721032"/>
            <a:ext cx="1828800" cy="133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title" idx="3"/>
          </p:nvPr>
        </p:nvSpPr>
        <p:spPr>
          <a:xfrm>
            <a:off x="720000" y="2266950"/>
            <a:ext cx="34392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304" name="Google Shape;304;p50"/>
          <p:cNvSpPr txBox="1">
            <a:spLocks noGrp="1"/>
          </p:cNvSpPr>
          <p:nvPr>
            <p:ph type="title" idx="4"/>
          </p:nvPr>
        </p:nvSpPr>
        <p:spPr>
          <a:xfrm>
            <a:off x="4984881" y="2266950"/>
            <a:ext cx="34392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pic>
        <p:nvPicPr>
          <p:cNvPr id="305" name="Google Shape;305;p50"/>
          <p:cNvPicPr preferRelativeResize="0"/>
          <p:nvPr/>
        </p:nvPicPr>
        <p:blipFill>
          <a:blip r:embed="rId3">
            <a:alphaModFix/>
          </a:blip>
          <a:stretch>
            <a:fillRect/>
          </a:stretch>
        </p:blipFill>
        <p:spPr>
          <a:xfrm>
            <a:off x="4647425" y="835334"/>
            <a:ext cx="4417199" cy="2093604"/>
          </a:xfrm>
          <a:prstGeom prst="rect">
            <a:avLst/>
          </a:prstGeom>
          <a:noFill/>
          <a:ln>
            <a:noFill/>
          </a:ln>
        </p:spPr>
      </p:pic>
      <p:pic>
        <p:nvPicPr>
          <p:cNvPr id="306" name="Google Shape;306;p50"/>
          <p:cNvPicPr preferRelativeResize="0"/>
          <p:nvPr/>
        </p:nvPicPr>
        <p:blipFill>
          <a:blip r:embed="rId4">
            <a:alphaModFix/>
          </a:blip>
          <a:stretch>
            <a:fillRect/>
          </a:stretch>
        </p:blipFill>
        <p:spPr>
          <a:xfrm>
            <a:off x="35125" y="835334"/>
            <a:ext cx="4417199" cy="2093616"/>
          </a:xfrm>
          <a:prstGeom prst="rect">
            <a:avLst/>
          </a:prstGeom>
          <a:noFill/>
          <a:ln>
            <a:noFill/>
          </a:ln>
        </p:spPr>
      </p:pic>
      <p:graphicFrame>
        <p:nvGraphicFramePr>
          <p:cNvPr id="307" name="Google Shape;307;p50"/>
          <p:cNvGraphicFramePr/>
          <p:nvPr/>
        </p:nvGraphicFramePr>
        <p:xfrm>
          <a:off x="479588" y="3135325"/>
          <a:ext cx="3000000" cy="3000000"/>
        </p:xfrm>
        <a:graphic>
          <a:graphicData uri="http://schemas.openxmlformats.org/drawingml/2006/table">
            <a:tbl>
              <a:tblPr>
                <a:noFill/>
                <a:tableStyleId>{8F923B9F-97FC-41D1-BCCC-353C7A77E36C}</a:tableStyleId>
              </a:tblPr>
              <a:tblGrid>
                <a:gridCol w="817650">
                  <a:extLst>
                    <a:ext uri="{9D8B030D-6E8A-4147-A177-3AD203B41FA5}">
                      <a16:colId xmlns:a16="http://schemas.microsoft.com/office/drawing/2014/main" val="20000"/>
                    </a:ext>
                  </a:extLst>
                </a:gridCol>
                <a:gridCol w="475875">
                  <a:extLst>
                    <a:ext uri="{9D8B030D-6E8A-4147-A177-3AD203B41FA5}">
                      <a16:colId xmlns:a16="http://schemas.microsoft.com/office/drawing/2014/main" val="20001"/>
                    </a:ext>
                  </a:extLst>
                </a:gridCol>
                <a:gridCol w="770775">
                  <a:extLst>
                    <a:ext uri="{9D8B030D-6E8A-4147-A177-3AD203B41FA5}">
                      <a16:colId xmlns:a16="http://schemas.microsoft.com/office/drawing/2014/main" val="20002"/>
                    </a:ext>
                  </a:extLst>
                </a:gridCol>
                <a:gridCol w="477675">
                  <a:extLst>
                    <a:ext uri="{9D8B030D-6E8A-4147-A177-3AD203B41FA5}">
                      <a16:colId xmlns:a16="http://schemas.microsoft.com/office/drawing/2014/main" val="20003"/>
                    </a:ext>
                  </a:extLst>
                </a:gridCol>
                <a:gridCol w="1011550">
                  <a:extLst>
                    <a:ext uri="{9D8B030D-6E8A-4147-A177-3AD203B41FA5}">
                      <a16:colId xmlns:a16="http://schemas.microsoft.com/office/drawing/2014/main" val="20004"/>
                    </a:ext>
                  </a:extLst>
                </a:gridCol>
              </a:tblGrid>
              <a:tr h="276400">
                <a:tc>
                  <a:txBody>
                    <a:bodyPr/>
                    <a:lstStyle/>
                    <a:p>
                      <a:pPr marL="0" lvl="0" indent="0" algn="ctr" rtl="0">
                        <a:spcBef>
                          <a:spcPts val="0"/>
                        </a:spcBef>
                        <a:spcAft>
                          <a:spcPts val="0"/>
                        </a:spcAft>
                        <a:buNone/>
                      </a:pPr>
                      <a:r>
                        <a:rPr lang="en" sz="1200" b="1">
                          <a:latin typeface="ABeeZee"/>
                          <a:ea typeface="ABeeZee"/>
                          <a:cs typeface="ABeeZee"/>
                          <a:sym typeface="ABeeZee"/>
                        </a:rPr>
                        <a:t>Min</a:t>
                      </a:r>
                      <a:endParaRPr sz="1200" b="1">
                        <a:latin typeface="ABeeZee"/>
                        <a:ea typeface="ABeeZee"/>
                        <a:cs typeface="ABeeZee"/>
                        <a:sym typeface="ABeeZee"/>
                      </a:endParaRPr>
                    </a:p>
                  </a:txBody>
                  <a:tcPr marL="91425" marR="91425" marT="91425" marB="91425">
                    <a:solidFill>
                      <a:schemeClr val="dk2"/>
                    </a:solidFill>
                  </a:tcPr>
                </a:tc>
                <a:tc>
                  <a:txBody>
                    <a:bodyPr/>
                    <a:lstStyle/>
                    <a:p>
                      <a:pPr marL="0" lvl="0" indent="0" algn="ctr" rtl="0">
                        <a:spcBef>
                          <a:spcPts val="0"/>
                        </a:spcBef>
                        <a:spcAft>
                          <a:spcPts val="0"/>
                        </a:spcAft>
                        <a:buNone/>
                      </a:pPr>
                      <a:r>
                        <a:rPr lang="en" sz="1200" b="1">
                          <a:latin typeface="ABeeZee"/>
                          <a:ea typeface="ABeeZee"/>
                          <a:cs typeface="ABeeZee"/>
                          <a:sym typeface="ABeeZee"/>
                        </a:rPr>
                        <a:t>Q1</a:t>
                      </a:r>
                      <a:endParaRPr sz="1200" b="1">
                        <a:latin typeface="ABeeZee"/>
                        <a:ea typeface="ABeeZee"/>
                        <a:cs typeface="ABeeZee"/>
                        <a:sym typeface="ABeeZee"/>
                      </a:endParaRPr>
                    </a:p>
                  </a:txBody>
                  <a:tcPr marL="91425" marR="91425" marT="91425" marB="91425">
                    <a:solidFill>
                      <a:schemeClr val="dk2"/>
                    </a:solidFill>
                  </a:tcPr>
                </a:tc>
                <a:tc>
                  <a:txBody>
                    <a:bodyPr/>
                    <a:lstStyle/>
                    <a:p>
                      <a:pPr marL="0" lvl="0" indent="0" algn="ctr" rtl="0">
                        <a:spcBef>
                          <a:spcPts val="0"/>
                        </a:spcBef>
                        <a:spcAft>
                          <a:spcPts val="0"/>
                        </a:spcAft>
                        <a:buNone/>
                      </a:pPr>
                      <a:r>
                        <a:rPr lang="en" sz="1200" b="1">
                          <a:latin typeface="ABeeZee"/>
                          <a:ea typeface="ABeeZee"/>
                          <a:cs typeface="ABeeZee"/>
                          <a:sym typeface="ABeeZee"/>
                        </a:rPr>
                        <a:t>Median</a:t>
                      </a:r>
                      <a:endParaRPr sz="1200" b="1">
                        <a:latin typeface="ABeeZee"/>
                        <a:ea typeface="ABeeZee"/>
                        <a:cs typeface="ABeeZee"/>
                        <a:sym typeface="ABeeZee"/>
                      </a:endParaRPr>
                    </a:p>
                  </a:txBody>
                  <a:tcPr marL="91425" marR="91425" marT="91425" marB="91425">
                    <a:solidFill>
                      <a:schemeClr val="dk2"/>
                    </a:solidFill>
                  </a:tcPr>
                </a:tc>
                <a:tc>
                  <a:txBody>
                    <a:bodyPr/>
                    <a:lstStyle/>
                    <a:p>
                      <a:pPr marL="0" lvl="0" indent="0" algn="ctr" rtl="0">
                        <a:spcBef>
                          <a:spcPts val="0"/>
                        </a:spcBef>
                        <a:spcAft>
                          <a:spcPts val="0"/>
                        </a:spcAft>
                        <a:buNone/>
                      </a:pPr>
                      <a:r>
                        <a:rPr lang="en" sz="1200" b="1">
                          <a:latin typeface="ABeeZee"/>
                          <a:ea typeface="ABeeZee"/>
                          <a:cs typeface="ABeeZee"/>
                          <a:sym typeface="ABeeZee"/>
                        </a:rPr>
                        <a:t> Q3</a:t>
                      </a:r>
                      <a:endParaRPr sz="1200" b="1">
                        <a:latin typeface="ABeeZee"/>
                        <a:ea typeface="ABeeZee"/>
                        <a:cs typeface="ABeeZee"/>
                        <a:sym typeface="ABeeZee"/>
                      </a:endParaRPr>
                    </a:p>
                  </a:txBody>
                  <a:tcPr marL="91425" marR="91425" marT="91425" marB="91425">
                    <a:solidFill>
                      <a:schemeClr val="dk2"/>
                    </a:solidFill>
                  </a:tcPr>
                </a:tc>
                <a:tc>
                  <a:txBody>
                    <a:bodyPr/>
                    <a:lstStyle/>
                    <a:p>
                      <a:pPr marL="0" lvl="0" indent="0" algn="ctr" rtl="0">
                        <a:spcBef>
                          <a:spcPts val="0"/>
                        </a:spcBef>
                        <a:spcAft>
                          <a:spcPts val="0"/>
                        </a:spcAft>
                        <a:buNone/>
                      </a:pPr>
                      <a:r>
                        <a:rPr lang="en" sz="1200" b="1">
                          <a:latin typeface="ABeeZee"/>
                          <a:ea typeface="ABeeZee"/>
                          <a:cs typeface="ABeeZee"/>
                          <a:sym typeface="ABeeZee"/>
                        </a:rPr>
                        <a:t>        Max</a:t>
                      </a:r>
                      <a:endParaRPr sz="1200" b="1">
                        <a:latin typeface="ABeeZee"/>
                        <a:ea typeface="ABeeZee"/>
                        <a:cs typeface="ABeeZee"/>
                        <a:sym typeface="ABeeZee"/>
                      </a:endParaRPr>
                    </a:p>
                  </a:txBody>
                  <a:tcPr marL="91425" marR="91425" marT="91425" marB="91425">
                    <a:solidFill>
                      <a:schemeClr val="dk2"/>
                    </a:solidFill>
                  </a:tcPr>
                </a:tc>
                <a:extLst>
                  <a:ext uri="{0D108BD9-81ED-4DB2-BD59-A6C34878D82A}">
                    <a16:rowId xmlns:a16="http://schemas.microsoft.com/office/drawing/2014/main" val="10000"/>
                  </a:ext>
                </a:extLst>
              </a:tr>
              <a:tr h="276400">
                <a:tc>
                  <a:txBody>
                    <a:bodyPr/>
                    <a:lstStyle/>
                    <a:p>
                      <a:pPr marL="0" lvl="0" indent="0" algn="ctr" rtl="0">
                        <a:spcBef>
                          <a:spcPts val="0"/>
                        </a:spcBef>
                        <a:spcAft>
                          <a:spcPts val="0"/>
                        </a:spcAft>
                        <a:buNone/>
                      </a:pPr>
                      <a:r>
                        <a:rPr lang="en" sz="1200" b="1">
                          <a:latin typeface="ABeeZee"/>
                          <a:ea typeface="ABeeZee"/>
                          <a:cs typeface="ABeeZee"/>
                          <a:sym typeface="ABeeZee"/>
                        </a:rPr>
                        <a:t>0.1</a:t>
                      </a:r>
                      <a:endParaRPr sz="1200" b="1">
                        <a:latin typeface="ABeeZee"/>
                        <a:ea typeface="ABeeZee"/>
                        <a:cs typeface="ABeeZee"/>
                        <a:sym typeface="ABeeZee"/>
                      </a:endParaRPr>
                    </a:p>
                  </a:txBody>
                  <a:tcPr marL="91425" marR="91425" marT="91425" marB="91425">
                    <a:solidFill>
                      <a:schemeClr val="dk2"/>
                    </a:solidFill>
                  </a:tcPr>
                </a:tc>
                <a:tc>
                  <a:txBody>
                    <a:bodyPr/>
                    <a:lstStyle/>
                    <a:p>
                      <a:pPr marL="0" lvl="0" indent="0" algn="ctr" rtl="0">
                        <a:spcBef>
                          <a:spcPts val="0"/>
                        </a:spcBef>
                        <a:spcAft>
                          <a:spcPts val="0"/>
                        </a:spcAft>
                        <a:buNone/>
                      </a:pPr>
                      <a:r>
                        <a:rPr lang="en" sz="1200" b="1">
                          <a:latin typeface="ABeeZee"/>
                          <a:ea typeface="ABeeZee"/>
                          <a:cs typeface="ABeeZee"/>
                          <a:sym typeface="ABeeZee"/>
                        </a:rPr>
                        <a:t>5.0</a:t>
                      </a:r>
                      <a:endParaRPr sz="1200" b="1">
                        <a:latin typeface="ABeeZee"/>
                        <a:ea typeface="ABeeZee"/>
                        <a:cs typeface="ABeeZee"/>
                        <a:sym typeface="ABeeZee"/>
                      </a:endParaRPr>
                    </a:p>
                  </a:txBody>
                  <a:tcPr marL="91425" marR="91425" marT="91425" marB="91425">
                    <a:solidFill>
                      <a:schemeClr val="dk2"/>
                    </a:solidFill>
                  </a:tcPr>
                </a:tc>
                <a:tc>
                  <a:txBody>
                    <a:bodyPr/>
                    <a:lstStyle/>
                    <a:p>
                      <a:pPr marL="0" lvl="0" indent="0" algn="ctr" rtl="0">
                        <a:spcBef>
                          <a:spcPts val="0"/>
                        </a:spcBef>
                        <a:spcAft>
                          <a:spcPts val="0"/>
                        </a:spcAft>
                        <a:buNone/>
                      </a:pPr>
                      <a:r>
                        <a:rPr lang="en" sz="1200" b="1">
                          <a:latin typeface="ABeeZee"/>
                          <a:ea typeface="ABeeZee"/>
                          <a:cs typeface="ABeeZee"/>
                          <a:sym typeface="ABeeZee"/>
                        </a:rPr>
                        <a:t>   5.6</a:t>
                      </a:r>
                      <a:endParaRPr sz="1200" b="1">
                        <a:latin typeface="ABeeZee"/>
                        <a:ea typeface="ABeeZee"/>
                        <a:cs typeface="ABeeZee"/>
                        <a:sym typeface="ABeeZee"/>
                      </a:endParaRPr>
                    </a:p>
                  </a:txBody>
                  <a:tcPr marL="91425" marR="91425" marT="91425" marB="91425">
                    <a:solidFill>
                      <a:schemeClr val="dk2"/>
                    </a:solidFill>
                  </a:tcPr>
                </a:tc>
                <a:tc>
                  <a:txBody>
                    <a:bodyPr/>
                    <a:lstStyle/>
                    <a:p>
                      <a:pPr marL="0" lvl="0" indent="0" algn="ctr" rtl="0">
                        <a:spcBef>
                          <a:spcPts val="0"/>
                        </a:spcBef>
                        <a:spcAft>
                          <a:spcPts val="0"/>
                        </a:spcAft>
                        <a:buNone/>
                      </a:pPr>
                      <a:r>
                        <a:rPr lang="en" sz="1200" b="1">
                          <a:latin typeface="ABeeZee"/>
                          <a:ea typeface="ABeeZee"/>
                          <a:cs typeface="ABeeZee"/>
                          <a:sym typeface="ABeeZee"/>
                        </a:rPr>
                        <a:t> 6.7</a:t>
                      </a:r>
                      <a:endParaRPr sz="1200" b="1">
                        <a:latin typeface="ABeeZee"/>
                        <a:ea typeface="ABeeZee"/>
                        <a:cs typeface="ABeeZee"/>
                        <a:sym typeface="ABeeZee"/>
                      </a:endParaRPr>
                    </a:p>
                  </a:txBody>
                  <a:tcPr marL="91425" marR="91425" marT="91425" marB="91425">
                    <a:solidFill>
                      <a:schemeClr val="dk2"/>
                    </a:solidFill>
                  </a:tcPr>
                </a:tc>
                <a:tc>
                  <a:txBody>
                    <a:bodyPr/>
                    <a:lstStyle/>
                    <a:p>
                      <a:pPr marL="0" lvl="0" indent="0" algn="ctr" rtl="0">
                        <a:spcBef>
                          <a:spcPts val="0"/>
                        </a:spcBef>
                        <a:spcAft>
                          <a:spcPts val="0"/>
                        </a:spcAft>
                        <a:buNone/>
                      </a:pPr>
                      <a:r>
                        <a:rPr lang="en" sz="1200" b="1">
                          <a:latin typeface="ABeeZee"/>
                          <a:ea typeface="ABeeZee"/>
                          <a:cs typeface="ABeeZee"/>
                          <a:sym typeface="ABeeZee"/>
                        </a:rPr>
                        <a:t>        12.8</a:t>
                      </a:r>
                      <a:endParaRPr sz="1200" b="1">
                        <a:latin typeface="ABeeZee"/>
                        <a:ea typeface="ABeeZee"/>
                        <a:cs typeface="ABeeZee"/>
                        <a:sym typeface="ABeeZee"/>
                      </a:endParaRPr>
                    </a:p>
                  </a:txBody>
                  <a:tcPr marL="91425" marR="91425" marT="91425" marB="91425">
                    <a:solidFill>
                      <a:schemeClr val="dk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1"/>
          <p:cNvSpPr txBox="1">
            <a:spLocks noGrp="1"/>
          </p:cNvSpPr>
          <p:nvPr>
            <p:ph type="title"/>
          </p:nvPr>
        </p:nvSpPr>
        <p:spPr>
          <a:xfrm>
            <a:off x="720000" y="2057925"/>
            <a:ext cx="7015500" cy="13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Bitterness and alcohol content </a:t>
            </a:r>
            <a:endParaRPr/>
          </a:p>
        </p:txBody>
      </p:sp>
      <p:sp>
        <p:nvSpPr>
          <p:cNvPr id="313" name="Google Shape;313;p51"/>
          <p:cNvSpPr txBox="1">
            <a:spLocks noGrp="1"/>
          </p:cNvSpPr>
          <p:nvPr>
            <p:ph type="title" idx="2"/>
          </p:nvPr>
        </p:nvSpPr>
        <p:spPr>
          <a:xfrm>
            <a:off x="720000" y="721032"/>
            <a:ext cx="1828800" cy="133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52"/>
          <p:cNvPicPr preferRelativeResize="0"/>
          <p:nvPr/>
        </p:nvPicPr>
        <p:blipFill>
          <a:blip r:embed="rId3">
            <a:alphaModFix/>
          </a:blip>
          <a:stretch>
            <a:fillRect/>
          </a:stretch>
        </p:blipFill>
        <p:spPr>
          <a:xfrm>
            <a:off x="392907" y="0"/>
            <a:ext cx="8358180"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720000" y="2057925"/>
            <a:ext cx="7015500" cy="7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Breweries in each state</a:t>
            </a:r>
            <a:endParaRPr/>
          </a:p>
        </p:txBody>
      </p:sp>
      <p:sp>
        <p:nvSpPr>
          <p:cNvPr id="205" name="Google Shape;205;p35"/>
          <p:cNvSpPr txBox="1">
            <a:spLocks noGrp="1"/>
          </p:cNvSpPr>
          <p:nvPr>
            <p:ph type="title" idx="2"/>
          </p:nvPr>
        </p:nvSpPr>
        <p:spPr>
          <a:xfrm>
            <a:off x="720000" y="721032"/>
            <a:ext cx="1828800" cy="133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3"/>
          <p:cNvSpPr txBox="1">
            <a:spLocks noGrp="1"/>
          </p:cNvSpPr>
          <p:nvPr>
            <p:ph type="title"/>
          </p:nvPr>
        </p:nvSpPr>
        <p:spPr>
          <a:xfrm>
            <a:off x="720000" y="2057925"/>
            <a:ext cx="7015500" cy="71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IPAs and other ales</a:t>
            </a:r>
            <a:endParaRPr/>
          </a:p>
        </p:txBody>
      </p:sp>
      <p:sp>
        <p:nvSpPr>
          <p:cNvPr id="324" name="Google Shape;324;p53"/>
          <p:cNvSpPr txBox="1">
            <a:spLocks noGrp="1"/>
          </p:cNvSpPr>
          <p:nvPr>
            <p:ph type="title" idx="2"/>
          </p:nvPr>
        </p:nvSpPr>
        <p:spPr>
          <a:xfrm>
            <a:off x="720000" y="721032"/>
            <a:ext cx="1828800" cy="133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08</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xfrm>
            <a:off x="720000" y="331657"/>
            <a:ext cx="7704000" cy="15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the probability that any type of ale with 5.6% ABV is an IPA?</a:t>
            </a:r>
            <a:endParaRPr/>
          </a:p>
        </p:txBody>
      </p:sp>
      <p:sp>
        <p:nvSpPr>
          <p:cNvPr id="330" name="Google Shape;330;p54"/>
          <p:cNvSpPr txBox="1">
            <a:spLocks noGrp="1"/>
          </p:cNvSpPr>
          <p:nvPr>
            <p:ph type="body" idx="1"/>
          </p:nvPr>
        </p:nvSpPr>
        <p:spPr>
          <a:xfrm>
            <a:off x="720000" y="2133200"/>
            <a:ext cx="7704000" cy="2283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Knn classifier where k=5</a:t>
            </a:r>
            <a:endParaRPr sz="1400"/>
          </a:p>
          <a:p>
            <a:pPr marL="914400" lvl="1" indent="-317500" algn="l" rtl="0">
              <a:spcBef>
                <a:spcPts val="0"/>
              </a:spcBef>
              <a:spcAft>
                <a:spcPts val="0"/>
              </a:spcAft>
              <a:buClr>
                <a:srgbClr val="333333"/>
              </a:buClr>
              <a:buSzPts val="1400"/>
              <a:buFont typeface="ABeeZee"/>
              <a:buChar char="○"/>
            </a:pPr>
            <a:r>
              <a:rPr lang="en" sz="1400">
                <a:solidFill>
                  <a:srgbClr val="333333"/>
                </a:solidFill>
              </a:rPr>
              <a:t>6% chance that the beer is an IPA (94.11% probability that it is another ale)</a:t>
            </a:r>
            <a:endParaRPr sz="1400">
              <a:solidFill>
                <a:srgbClr val="333333"/>
              </a:solidFill>
            </a:endParaRPr>
          </a:p>
          <a:p>
            <a:pPr marL="0" lvl="0" indent="0" algn="l" rtl="0">
              <a:spcBef>
                <a:spcPts val="800"/>
              </a:spcBef>
              <a:spcAft>
                <a:spcPts val="8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5"/>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classifications</a:t>
            </a:r>
            <a:endParaRPr/>
          </a:p>
        </p:txBody>
      </p:sp>
      <p:sp>
        <p:nvSpPr>
          <p:cNvPr id="336" name="Google Shape;336;p55"/>
          <p:cNvSpPr txBox="1">
            <a:spLocks noGrp="1"/>
          </p:cNvSpPr>
          <p:nvPr>
            <p:ph type="body" idx="1"/>
          </p:nvPr>
        </p:nvSpPr>
        <p:spPr>
          <a:xfrm>
            <a:off x="720000" y="1089800"/>
            <a:ext cx="7704000" cy="1728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Knn model to iterate from k=1 to k=100</a:t>
            </a:r>
            <a:endParaRPr sz="1400"/>
          </a:p>
          <a:p>
            <a:pPr marL="914400" lvl="1" indent="-317500" algn="l" rtl="0">
              <a:spcBef>
                <a:spcPts val="0"/>
              </a:spcBef>
              <a:spcAft>
                <a:spcPts val="0"/>
              </a:spcAft>
              <a:buSzPts val="1400"/>
              <a:buChar char="○"/>
            </a:pPr>
            <a:r>
              <a:rPr lang="en" sz="1400"/>
              <a:t>Across all styles of beer (IPA, other ales and other beers) </a:t>
            </a:r>
            <a:endParaRPr sz="1400"/>
          </a:p>
          <a:p>
            <a:pPr marL="457200" lvl="0" indent="-317500" algn="l" rtl="0">
              <a:spcBef>
                <a:spcPts val="0"/>
              </a:spcBef>
              <a:spcAft>
                <a:spcPts val="0"/>
              </a:spcAft>
              <a:buSzPts val="1400"/>
              <a:buChar char="●"/>
            </a:pPr>
            <a:r>
              <a:rPr lang="en" sz="1400"/>
              <a:t>k=5 has the most accuracy in classification (52.59%) </a:t>
            </a:r>
            <a:endParaRPr sz="1400"/>
          </a:p>
          <a:p>
            <a:pPr marL="914400" lvl="1" indent="-317500" algn="l" rtl="0">
              <a:lnSpc>
                <a:spcPct val="100000"/>
              </a:lnSpc>
              <a:spcBef>
                <a:spcPts val="0"/>
              </a:spcBef>
              <a:spcAft>
                <a:spcPts val="0"/>
              </a:spcAft>
              <a:buSzPts val="1400"/>
              <a:buChar char="○"/>
            </a:pPr>
            <a:r>
              <a:rPr lang="en" sz="1400">
                <a:solidFill>
                  <a:srgbClr val="000000"/>
                </a:solidFill>
                <a:latin typeface="Arial"/>
                <a:ea typeface="Arial"/>
                <a:cs typeface="Arial"/>
                <a:sym typeface="Arial"/>
              </a:rPr>
              <a:t> Of the other ales, 39.56% were incorrectly classified  </a:t>
            </a:r>
            <a:endParaRPr sz="1400">
              <a:solidFill>
                <a:srgbClr val="000000"/>
              </a:solidFill>
              <a:latin typeface="Arial"/>
              <a:ea typeface="Arial"/>
              <a:cs typeface="Arial"/>
              <a:sym typeface="Arial"/>
            </a:endParaRPr>
          </a:p>
          <a:p>
            <a:pPr marL="914400" lvl="1" indent="-317500" algn="l" rtl="0">
              <a:lnSpc>
                <a:spcPct val="100000"/>
              </a:lnSpc>
              <a:spcBef>
                <a:spcPts val="0"/>
              </a:spcBef>
              <a:spcAft>
                <a:spcPts val="0"/>
              </a:spcAft>
              <a:buSzPts val="1400"/>
              <a:buChar char="○"/>
            </a:pPr>
            <a:r>
              <a:rPr lang="en" sz="1400">
                <a:solidFill>
                  <a:srgbClr val="000000"/>
                </a:solidFill>
                <a:latin typeface="Arial"/>
                <a:ea typeface="Arial"/>
                <a:cs typeface="Arial"/>
                <a:sym typeface="Arial"/>
              </a:rPr>
              <a:t> Of the IPAS, 39.1% were incorrectly classified  </a:t>
            </a:r>
            <a:endParaRPr sz="1400">
              <a:solidFill>
                <a:srgbClr val="000000"/>
              </a:solidFill>
              <a:latin typeface="Arial"/>
              <a:ea typeface="Arial"/>
              <a:cs typeface="Arial"/>
              <a:sym typeface="Arial"/>
            </a:endParaRPr>
          </a:p>
          <a:p>
            <a:pPr marL="914400" lvl="1" indent="-317500" algn="l" rtl="0">
              <a:lnSpc>
                <a:spcPct val="100000"/>
              </a:lnSpc>
              <a:spcBef>
                <a:spcPts val="0"/>
              </a:spcBef>
              <a:spcAft>
                <a:spcPts val="0"/>
              </a:spcAft>
              <a:buSzPts val="1400"/>
              <a:buChar char="○"/>
            </a:pPr>
            <a:r>
              <a:rPr lang="en" sz="1400">
                <a:solidFill>
                  <a:srgbClr val="000000"/>
                </a:solidFill>
                <a:latin typeface="Arial"/>
                <a:ea typeface="Arial"/>
                <a:cs typeface="Arial"/>
                <a:sym typeface="Arial"/>
              </a:rPr>
              <a:t>Of the other types of beers (neither ale nor IPA), 61.71% were incorrectly classified </a:t>
            </a:r>
            <a:endParaRPr sz="1400">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337" name="Google Shape;337;p55"/>
          <p:cNvPicPr preferRelativeResize="0"/>
          <p:nvPr/>
        </p:nvPicPr>
        <p:blipFill>
          <a:blip r:embed="rId3">
            <a:alphaModFix/>
          </a:blip>
          <a:stretch>
            <a:fillRect/>
          </a:stretch>
        </p:blipFill>
        <p:spPr>
          <a:xfrm>
            <a:off x="4266406" y="2936050"/>
            <a:ext cx="4402694" cy="1406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6"/>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56"/>
          <p:cNvSpPr txBox="1">
            <a:spLocks noGrp="1"/>
          </p:cNvSpPr>
          <p:nvPr>
            <p:ph type="body" idx="1"/>
          </p:nvPr>
        </p:nvSpPr>
        <p:spPr>
          <a:xfrm>
            <a:off x="720000" y="10000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44" name="Google Shape;344;p56"/>
          <p:cNvPicPr preferRelativeResize="0"/>
          <p:nvPr/>
        </p:nvPicPr>
        <p:blipFill>
          <a:blip r:embed="rId3">
            <a:alphaModFix/>
          </a:blip>
          <a:stretch>
            <a:fillRect/>
          </a:stretch>
        </p:blipFill>
        <p:spPr>
          <a:xfrm>
            <a:off x="378345" y="0"/>
            <a:ext cx="838731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7"/>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57"/>
          <p:cNvSpPr txBox="1">
            <a:spLocks noGrp="1"/>
          </p:cNvSpPr>
          <p:nvPr>
            <p:ph type="body" idx="1"/>
          </p:nvPr>
        </p:nvSpPr>
        <p:spPr>
          <a:xfrm>
            <a:off x="720000" y="1000075"/>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51" name="Google Shape;351;p57"/>
          <p:cNvPicPr preferRelativeResize="0"/>
          <p:nvPr/>
        </p:nvPicPr>
        <p:blipFill>
          <a:blip r:embed="rId3">
            <a:alphaModFix/>
          </a:blip>
          <a:stretch>
            <a:fillRect/>
          </a:stretch>
        </p:blipFill>
        <p:spPr>
          <a:xfrm>
            <a:off x="332819" y="0"/>
            <a:ext cx="8478364"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1463100" y="2255928"/>
            <a:ext cx="6217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900"/>
              <a:t>Reach out with any questions or comments</a:t>
            </a:r>
            <a:endParaRPr sz="1900"/>
          </a:p>
        </p:txBody>
      </p:sp>
      <p:sp>
        <p:nvSpPr>
          <p:cNvPr id="357" name="Google Shape;357;p58"/>
          <p:cNvSpPr txBox="1">
            <a:spLocks noGrp="1"/>
          </p:cNvSpPr>
          <p:nvPr>
            <p:ph type="title" idx="2"/>
          </p:nvPr>
        </p:nvSpPr>
        <p:spPr>
          <a:xfrm>
            <a:off x="588750" y="919125"/>
            <a:ext cx="7966500" cy="13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t>Thank you!</a:t>
            </a:r>
            <a:endParaRPr sz="5800"/>
          </a:p>
        </p:txBody>
      </p:sp>
      <p:sp>
        <p:nvSpPr>
          <p:cNvPr id="358" name="Google Shape;358;p58"/>
          <p:cNvSpPr txBox="1">
            <a:spLocks noGrp="1"/>
          </p:cNvSpPr>
          <p:nvPr>
            <p:ph type="subTitle" idx="1"/>
          </p:nvPr>
        </p:nvSpPr>
        <p:spPr>
          <a:xfrm>
            <a:off x="1463100" y="2713119"/>
            <a:ext cx="6217800" cy="8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Stephanie Duarte - </a:t>
            </a:r>
            <a:r>
              <a:rPr lang="en" b="1" u="sng">
                <a:solidFill>
                  <a:schemeClr val="hlink"/>
                </a:solidFill>
                <a:hlinkClick r:id="rId3"/>
              </a:rPr>
              <a:t>duartes@smu.edu</a:t>
            </a:r>
            <a:endParaRPr b="1"/>
          </a:p>
          <a:p>
            <a:pPr marL="0" lvl="0" indent="0" algn="ctr" rtl="0">
              <a:spcBef>
                <a:spcPts val="0"/>
              </a:spcBef>
              <a:spcAft>
                <a:spcPts val="0"/>
              </a:spcAft>
              <a:buNone/>
            </a:pPr>
            <a:r>
              <a:rPr lang="en" b="1"/>
              <a:t>Catherine Ticzon - </a:t>
            </a:r>
            <a:r>
              <a:rPr lang="en" b="1" u="sng">
                <a:solidFill>
                  <a:schemeClr val="hlink"/>
                </a:solidFill>
                <a:hlinkClick r:id="rId4"/>
              </a:rPr>
              <a:t>cticzon@smu.edu</a:t>
            </a:r>
            <a:r>
              <a:rPr lang="en" b="1"/>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9"/>
          <p:cNvSpPr txBox="1">
            <a:spLocks noGrp="1"/>
          </p:cNvSpPr>
          <p:nvPr>
            <p:ph type="title"/>
          </p:nvPr>
        </p:nvSpPr>
        <p:spPr>
          <a:xfrm>
            <a:off x="882600" y="2057925"/>
            <a:ext cx="7378800" cy="34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00" u="sng">
                <a:solidFill>
                  <a:schemeClr val="hlink"/>
                </a:solidFill>
                <a:hlinkClick r:id="rId3"/>
              </a:rPr>
              <a:t>https://drive.google.com/file/d/1_z_hYbqwNg1nXkuXl8Rv49pB-FTsnt0g/view?usp=sharing</a:t>
            </a:r>
            <a:r>
              <a:rPr lang="en" sz="1100"/>
              <a:t> </a:t>
            </a:r>
            <a:endParaRPr sz="1100"/>
          </a:p>
        </p:txBody>
      </p:sp>
      <p:sp>
        <p:nvSpPr>
          <p:cNvPr id="364" name="Google Shape;364;p59"/>
          <p:cNvSpPr txBox="1">
            <a:spLocks noGrp="1"/>
          </p:cNvSpPr>
          <p:nvPr>
            <p:ph type="title" idx="2"/>
          </p:nvPr>
        </p:nvSpPr>
        <p:spPr>
          <a:xfrm>
            <a:off x="2262750" y="721125"/>
            <a:ext cx="4618500" cy="105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a:t>Presentation Link</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aphicFrame>
        <p:nvGraphicFramePr>
          <p:cNvPr id="210" name="Google Shape;210;p36"/>
          <p:cNvGraphicFramePr/>
          <p:nvPr/>
        </p:nvGraphicFramePr>
        <p:xfrm>
          <a:off x="494600" y="152400"/>
          <a:ext cx="3000000" cy="3000000"/>
        </p:xfrm>
        <a:graphic>
          <a:graphicData uri="http://schemas.openxmlformats.org/drawingml/2006/table">
            <a:tbl>
              <a:tblPr>
                <a:noFill/>
                <a:tableStyleId>{313C4010-5C79-4B0F-BEA7-28DA867D98BE}</a:tableStyleId>
              </a:tblPr>
              <a:tblGrid>
                <a:gridCol w="932475">
                  <a:extLst>
                    <a:ext uri="{9D8B030D-6E8A-4147-A177-3AD203B41FA5}">
                      <a16:colId xmlns:a16="http://schemas.microsoft.com/office/drawing/2014/main" val="20000"/>
                    </a:ext>
                  </a:extLst>
                </a:gridCol>
                <a:gridCol w="525375">
                  <a:extLst>
                    <a:ext uri="{9D8B030D-6E8A-4147-A177-3AD203B41FA5}">
                      <a16:colId xmlns:a16="http://schemas.microsoft.com/office/drawing/2014/main" val="20001"/>
                    </a:ext>
                  </a:extLst>
                </a:gridCol>
              </a:tblGrid>
              <a:tr h="0">
                <a:tc>
                  <a:txBody>
                    <a:bodyPr/>
                    <a:lstStyle/>
                    <a:p>
                      <a:pPr marL="0" lvl="0" indent="0" algn="just" rtl="0">
                        <a:lnSpc>
                          <a:spcPct val="100000"/>
                        </a:lnSpc>
                        <a:spcBef>
                          <a:spcPts val="0"/>
                        </a:spcBef>
                        <a:spcAft>
                          <a:spcPts val="0"/>
                        </a:spcAft>
                        <a:buNone/>
                      </a:pPr>
                      <a:r>
                        <a:rPr lang="en" sz="1100">
                          <a:solidFill>
                            <a:srgbClr val="494949"/>
                          </a:solidFill>
                        </a:rPr>
                        <a:t>Alabama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3</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just" rtl="0">
                        <a:lnSpc>
                          <a:spcPct val="100000"/>
                        </a:lnSpc>
                        <a:spcBef>
                          <a:spcPts val="0"/>
                        </a:spcBef>
                        <a:spcAft>
                          <a:spcPts val="0"/>
                        </a:spcAft>
                        <a:buNone/>
                      </a:pPr>
                      <a:r>
                        <a:rPr lang="en" sz="1100">
                          <a:solidFill>
                            <a:srgbClr val="494949"/>
                          </a:solidFill>
                        </a:rPr>
                        <a:t>Alaska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7</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just" rtl="0">
                        <a:lnSpc>
                          <a:spcPct val="100000"/>
                        </a:lnSpc>
                        <a:spcBef>
                          <a:spcPts val="0"/>
                        </a:spcBef>
                        <a:spcAft>
                          <a:spcPts val="0"/>
                        </a:spcAft>
                        <a:buNone/>
                      </a:pPr>
                      <a:r>
                        <a:rPr lang="en" sz="1100">
                          <a:solidFill>
                            <a:srgbClr val="494949"/>
                          </a:solidFill>
                        </a:rPr>
                        <a:t>Arizona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11</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0">
                <a:tc>
                  <a:txBody>
                    <a:bodyPr/>
                    <a:lstStyle/>
                    <a:p>
                      <a:pPr marL="0" lvl="0" indent="0" algn="just" rtl="0">
                        <a:lnSpc>
                          <a:spcPct val="100000"/>
                        </a:lnSpc>
                        <a:spcBef>
                          <a:spcPts val="0"/>
                        </a:spcBef>
                        <a:spcAft>
                          <a:spcPts val="0"/>
                        </a:spcAft>
                        <a:buNone/>
                      </a:pPr>
                      <a:r>
                        <a:rPr lang="en" sz="1100">
                          <a:solidFill>
                            <a:srgbClr val="494949"/>
                          </a:solidFill>
                        </a:rPr>
                        <a:t>Arkansas</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2</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0">
                <a:tc>
                  <a:txBody>
                    <a:bodyPr/>
                    <a:lstStyle/>
                    <a:p>
                      <a:pPr marL="0" lvl="0" indent="0" algn="just" rtl="0">
                        <a:lnSpc>
                          <a:spcPct val="100000"/>
                        </a:lnSpc>
                        <a:spcBef>
                          <a:spcPts val="0"/>
                        </a:spcBef>
                        <a:spcAft>
                          <a:spcPts val="0"/>
                        </a:spcAft>
                        <a:buNone/>
                      </a:pPr>
                      <a:r>
                        <a:rPr lang="en" sz="1100" b="1">
                          <a:solidFill>
                            <a:schemeClr val="dk2"/>
                          </a:solidFill>
                        </a:rPr>
                        <a:t>California</a:t>
                      </a:r>
                      <a:endParaRPr sz="1100" b="1">
                        <a:solidFill>
                          <a:schemeClr val="dk2"/>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35D74"/>
                    </a:solidFill>
                  </a:tcPr>
                </a:tc>
                <a:tc>
                  <a:txBody>
                    <a:bodyPr/>
                    <a:lstStyle/>
                    <a:p>
                      <a:pPr marL="0" lvl="0" indent="0" algn="just" rtl="0">
                        <a:lnSpc>
                          <a:spcPct val="100000"/>
                        </a:lnSpc>
                        <a:spcBef>
                          <a:spcPts val="0"/>
                        </a:spcBef>
                        <a:spcAft>
                          <a:spcPts val="0"/>
                        </a:spcAft>
                        <a:buNone/>
                      </a:pPr>
                      <a:r>
                        <a:rPr lang="en" sz="1100" b="1">
                          <a:solidFill>
                            <a:schemeClr val="dk2"/>
                          </a:solidFill>
                        </a:rPr>
                        <a:t>39</a:t>
                      </a:r>
                      <a:endParaRPr sz="1100" b="1">
                        <a:solidFill>
                          <a:schemeClr val="dk2"/>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35D74"/>
                    </a:solidFill>
                  </a:tcPr>
                </a:tc>
                <a:extLst>
                  <a:ext uri="{0D108BD9-81ED-4DB2-BD59-A6C34878D82A}">
                    <a16:rowId xmlns:a16="http://schemas.microsoft.com/office/drawing/2014/main" val="10004"/>
                  </a:ext>
                </a:extLst>
              </a:tr>
              <a:tr h="0">
                <a:tc>
                  <a:txBody>
                    <a:bodyPr/>
                    <a:lstStyle/>
                    <a:p>
                      <a:pPr marL="0" lvl="0" indent="0" algn="just" rtl="0">
                        <a:lnSpc>
                          <a:spcPct val="100000"/>
                        </a:lnSpc>
                        <a:spcBef>
                          <a:spcPts val="0"/>
                        </a:spcBef>
                        <a:spcAft>
                          <a:spcPts val="0"/>
                        </a:spcAft>
                        <a:buNone/>
                      </a:pPr>
                      <a:r>
                        <a:rPr lang="en" sz="1100" b="1">
                          <a:solidFill>
                            <a:schemeClr val="dk2"/>
                          </a:solidFill>
                        </a:rPr>
                        <a:t>Colorado</a:t>
                      </a:r>
                      <a:endParaRPr sz="1100" b="1">
                        <a:solidFill>
                          <a:schemeClr val="dk2"/>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5D73"/>
                    </a:solidFill>
                  </a:tcPr>
                </a:tc>
                <a:tc>
                  <a:txBody>
                    <a:bodyPr/>
                    <a:lstStyle/>
                    <a:p>
                      <a:pPr marL="0" lvl="0" indent="0" algn="just" rtl="0">
                        <a:lnSpc>
                          <a:spcPct val="100000"/>
                        </a:lnSpc>
                        <a:spcBef>
                          <a:spcPts val="0"/>
                        </a:spcBef>
                        <a:spcAft>
                          <a:spcPts val="0"/>
                        </a:spcAft>
                        <a:buNone/>
                      </a:pPr>
                      <a:r>
                        <a:rPr lang="en" sz="1100" b="1">
                          <a:solidFill>
                            <a:schemeClr val="dk2"/>
                          </a:solidFill>
                        </a:rPr>
                        <a:t>47</a:t>
                      </a:r>
                      <a:endParaRPr sz="1100" b="1">
                        <a:solidFill>
                          <a:schemeClr val="dk2"/>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5D73"/>
                    </a:solidFill>
                  </a:tcPr>
                </a:tc>
                <a:extLst>
                  <a:ext uri="{0D108BD9-81ED-4DB2-BD59-A6C34878D82A}">
                    <a16:rowId xmlns:a16="http://schemas.microsoft.com/office/drawing/2014/main" val="10005"/>
                  </a:ext>
                </a:extLst>
              </a:tr>
              <a:tr h="0">
                <a:tc>
                  <a:txBody>
                    <a:bodyPr/>
                    <a:lstStyle/>
                    <a:p>
                      <a:pPr marL="0" lvl="0" indent="0" algn="just" rtl="0">
                        <a:lnSpc>
                          <a:spcPct val="100000"/>
                        </a:lnSpc>
                        <a:spcBef>
                          <a:spcPts val="0"/>
                        </a:spcBef>
                        <a:spcAft>
                          <a:spcPts val="0"/>
                        </a:spcAft>
                        <a:buNone/>
                      </a:pPr>
                      <a:r>
                        <a:rPr lang="en" sz="1100">
                          <a:solidFill>
                            <a:srgbClr val="494949"/>
                          </a:solidFill>
                        </a:rPr>
                        <a:t>Connecticut</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8</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0">
                <a:tc>
                  <a:txBody>
                    <a:bodyPr/>
                    <a:lstStyle/>
                    <a:p>
                      <a:pPr marL="0" lvl="0" indent="0" algn="just" rtl="0">
                        <a:lnSpc>
                          <a:spcPct val="100000"/>
                        </a:lnSpc>
                        <a:spcBef>
                          <a:spcPts val="0"/>
                        </a:spcBef>
                        <a:spcAft>
                          <a:spcPts val="0"/>
                        </a:spcAft>
                        <a:buNone/>
                      </a:pPr>
                      <a:r>
                        <a:rPr lang="en" sz="1100">
                          <a:solidFill>
                            <a:srgbClr val="494949"/>
                          </a:solidFill>
                        </a:rPr>
                        <a:t>Delaware</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2</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0">
                <a:tc>
                  <a:txBody>
                    <a:bodyPr/>
                    <a:lstStyle/>
                    <a:p>
                      <a:pPr marL="0" lvl="0" indent="0" algn="just" rtl="0">
                        <a:lnSpc>
                          <a:spcPct val="100000"/>
                        </a:lnSpc>
                        <a:spcBef>
                          <a:spcPts val="0"/>
                        </a:spcBef>
                        <a:spcAft>
                          <a:spcPts val="0"/>
                        </a:spcAft>
                        <a:buNone/>
                      </a:pPr>
                      <a:r>
                        <a:rPr lang="en" sz="1100">
                          <a:solidFill>
                            <a:srgbClr val="494949"/>
                          </a:solidFill>
                        </a:rPr>
                        <a:t>Florida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15</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8"/>
                  </a:ext>
                </a:extLst>
              </a:tr>
              <a:tr h="0">
                <a:tc>
                  <a:txBody>
                    <a:bodyPr/>
                    <a:lstStyle/>
                    <a:p>
                      <a:pPr marL="0" lvl="0" indent="0" algn="just" rtl="0">
                        <a:lnSpc>
                          <a:spcPct val="100000"/>
                        </a:lnSpc>
                        <a:spcBef>
                          <a:spcPts val="0"/>
                        </a:spcBef>
                        <a:spcAft>
                          <a:spcPts val="0"/>
                        </a:spcAft>
                        <a:buNone/>
                      </a:pPr>
                      <a:r>
                        <a:rPr lang="en" sz="1100">
                          <a:solidFill>
                            <a:srgbClr val="494949"/>
                          </a:solidFill>
                        </a:rPr>
                        <a:t>Georgia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7</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9"/>
                  </a:ext>
                </a:extLst>
              </a:tr>
              <a:tr h="0">
                <a:tc>
                  <a:txBody>
                    <a:bodyPr/>
                    <a:lstStyle/>
                    <a:p>
                      <a:pPr marL="0" lvl="0" indent="0" algn="just" rtl="0">
                        <a:lnSpc>
                          <a:spcPct val="100000"/>
                        </a:lnSpc>
                        <a:spcBef>
                          <a:spcPts val="0"/>
                        </a:spcBef>
                        <a:spcAft>
                          <a:spcPts val="0"/>
                        </a:spcAft>
                        <a:buNone/>
                      </a:pPr>
                      <a:r>
                        <a:rPr lang="en" sz="1100">
                          <a:solidFill>
                            <a:srgbClr val="494949"/>
                          </a:solidFill>
                        </a:rPr>
                        <a:t>Hawaii</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4</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10"/>
                  </a:ext>
                </a:extLst>
              </a:tr>
            </a:tbl>
          </a:graphicData>
        </a:graphic>
      </p:graphicFrame>
      <p:graphicFrame>
        <p:nvGraphicFramePr>
          <p:cNvPr id="211" name="Google Shape;211;p36"/>
          <p:cNvGraphicFramePr/>
          <p:nvPr/>
        </p:nvGraphicFramePr>
        <p:xfrm>
          <a:off x="2133775" y="152400"/>
          <a:ext cx="3000000" cy="3000000"/>
        </p:xfrm>
        <a:graphic>
          <a:graphicData uri="http://schemas.openxmlformats.org/drawingml/2006/table">
            <a:tbl>
              <a:tblPr>
                <a:noFill/>
                <a:tableStyleId>{313C4010-5C79-4B0F-BEA7-28DA867D98BE}</a:tableStyleId>
              </a:tblPr>
              <a:tblGrid>
                <a:gridCol w="1120700">
                  <a:extLst>
                    <a:ext uri="{9D8B030D-6E8A-4147-A177-3AD203B41FA5}">
                      <a16:colId xmlns:a16="http://schemas.microsoft.com/office/drawing/2014/main" val="20000"/>
                    </a:ext>
                  </a:extLst>
                </a:gridCol>
                <a:gridCol w="337150">
                  <a:extLst>
                    <a:ext uri="{9D8B030D-6E8A-4147-A177-3AD203B41FA5}">
                      <a16:colId xmlns:a16="http://schemas.microsoft.com/office/drawing/2014/main" val="20001"/>
                    </a:ext>
                  </a:extLst>
                </a:gridCol>
              </a:tblGrid>
              <a:tr h="0">
                <a:tc>
                  <a:txBody>
                    <a:bodyPr/>
                    <a:lstStyle/>
                    <a:p>
                      <a:pPr marL="0" lvl="0" indent="0" algn="just" rtl="0">
                        <a:lnSpc>
                          <a:spcPct val="100000"/>
                        </a:lnSpc>
                        <a:spcBef>
                          <a:spcPts val="0"/>
                        </a:spcBef>
                        <a:spcAft>
                          <a:spcPts val="0"/>
                        </a:spcAft>
                        <a:buNone/>
                      </a:pPr>
                      <a:r>
                        <a:rPr lang="en" sz="1100">
                          <a:solidFill>
                            <a:srgbClr val="494949"/>
                          </a:solidFill>
                        </a:rPr>
                        <a:t>Idaho</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5</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just" rtl="0">
                        <a:lnSpc>
                          <a:spcPct val="100000"/>
                        </a:lnSpc>
                        <a:spcBef>
                          <a:spcPts val="0"/>
                        </a:spcBef>
                        <a:spcAft>
                          <a:spcPts val="0"/>
                        </a:spcAft>
                        <a:buNone/>
                      </a:pPr>
                      <a:r>
                        <a:rPr lang="en" sz="1100">
                          <a:solidFill>
                            <a:srgbClr val="494949"/>
                          </a:solidFill>
                        </a:rPr>
                        <a:t>Illinois</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18</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just" rtl="0">
                        <a:lnSpc>
                          <a:spcPct val="100000"/>
                        </a:lnSpc>
                        <a:spcBef>
                          <a:spcPts val="0"/>
                        </a:spcBef>
                        <a:spcAft>
                          <a:spcPts val="0"/>
                        </a:spcAft>
                        <a:buNone/>
                      </a:pPr>
                      <a:r>
                        <a:rPr lang="en" sz="1100">
                          <a:solidFill>
                            <a:srgbClr val="494949"/>
                          </a:solidFill>
                        </a:rPr>
                        <a:t>Indiana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tc>
                  <a:txBody>
                    <a:bodyPr/>
                    <a:lstStyle/>
                    <a:p>
                      <a:pPr marL="0" lvl="0" indent="0" algn="just" rtl="0">
                        <a:lnSpc>
                          <a:spcPct val="100000"/>
                        </a:lnSpc>
                        <a:spcBef>
                          <a:spcPts val="0"/>
                        </a:spcBef>
                        <a:spcAft>
                          <a:spcPts val="0"/>
                        </a:spcAft>
                        <a:buNone/>
                      </a:pPr>
                      <a:r>
                        <a:rPr lang="en" sz="1100">
                          <a:solidFill>
                            <a:srgbClr val="494949"/>
                          </a:solidFill>
                        </a:rPr>
                        <a:t>22</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extLst>
                  <a:ext uri="{0D108BD9-81ED-4DB2-BD59-A6C34878D82A}">
                    <a16:rowId xmlns:a16="http://schemas.microsoft.com/office/drawing/2014/main" val="10002"/>
                  </a:ext>
                </a:extLst>
              </a:tr>
              <a:tr h="0">
                <a:tc>
                  <a:txBody>
                    <a:bodyPr/>
                    <a:lstStyle/>
                    <a:p>
                      <a:pPr marL="0" lvl="0" indent="0" algn="just" rtl="0">
                        <a:lnSpc>
                          <a:spcPct val="100000"/>
                        </a:lnSpc>
                        <a:spcBef>
                          <a:spcPts val="0"/>
                        </a:spcBef>
                        <a:spcAft>
                          <a:spcPts val="0"/>
                        </a:spcAft>
                        <a:buNone/>
                      </a:pPr>
                      <a:r>
                        <a:rPr lang="en" sz="1100">
                          <a:solidFill>
                            <a:srgbClr val="494949"/>
                          </a:solidFill>
                        </a:rPr>
                        <a:t>Iowa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5</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0">
                <a:tc>
                  <a:txBody>
                    <a:bodyPr/>
                    <a:lstStyle/>
                    <a:p>
                      <a:pPr marL="0" lvl="0" indent="0" algn="just" rtl="0">
                        <a:lnSpc>
                          <a:spcPct val="100000"/>
                        </a:lnSpc>
                        <a:spcBef>
                          <a:spcPts val="0"/>
                        </a:spcBef>
                        <a:spcAft>
                          <a:spcPts val="0"/>
                        </a:spcAft>
                        <a:buNone/>
                      </a:pPr>
                      <a:r>
                        <a:rPr lang="en" sz="1100">
                          <a:solidFill>
                            <a:srgbClr val="494949"/>
                          </a:solidFill>
                        </a:rPr>
                        <a:t>Kansas</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3</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0">
                <a:tc>
                  <a:txBody>
                    <a:bodyPr/>
                    <a:lstStyle/>
                    <a:p>
                      <a:pPr marL="0" lvl="0" indent="0" algn="just" rtl="0">
                        <a:lnSpc>
                          <a:spcPct val="100000"/>
                        </a:lnSpc>
                        <a:spcBef>
                          <a:spcPts val="0"/>
                        </a:spcBef>
                        <a:spcAft>
                          <a:spcPts val="0"/>
                        </a:spcAft>
                        <a:buNone/>
                      </a:pPr>
                      <a:r>
                        <a:rPr lang="en" sz="1100">
                          <a:solidFill>
                            <a:srgbClr val="494949"/>
                          </a:solidFill>
                        </a:rPr>
                        <a:t>Kentucky</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4</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just" rtl="0">
                        <a:lnSpc>
                          <a:spcPct val="100000"/>
                        </a:lnSpc>
                        <a:spcBef>
                          <a:spcPts val="0"/>
                        </a:spcBef>
                        <a:spcAft>
                          <a:spcPts val="0"/>
                        </a:spcAft>
                        <a:buNone/>
                      </a:pPr>
                      <a:r>
                        <a:rPr lang="en" sz="1100">
                          <a:solidFill>
                            <a:srgbClr val="494949"/>
                          </a:solidFill>
                        </a:rPr>
                        <a:t>Louisiana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5</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0">
                <a:tc>
                  <a:txBody>
                    <a:bodyPr/>
                    <a:lstStyle/>
                    <a:p>
                      <a:pPr marL="0" lvl="0" indent="0" algn="just" rtl="0">
                        <a:lnSpc>
                          <a:spcPct val="100000"/>
                        </a:lnSpc>
                        <a:spcBef>
                          <a:spcPts val="0"/>
                        </a:spcBef>
                        <a:spcAft>
                          <a:spcPts val="0"/>
                        </a:spcAft>
                        <a:buNone/>
                      </a:pPr>
                      <a:r>
                        <a:rPr lang="en" sz="1100">
                          <a:solidFill>
                            <a:srgbClr val="494949"/>
                          </a:solidFill>
                        </a:rPr>
                        <a:t>Maine</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9</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0">
                <a:tc>
                  <a:txBody>
                    <a:bodyPr/>
                    <a:lstStyle/>
                    <a:p>
                      <a:pPr marL="0" lvl="0" indent="0" algn="just" rtl="0">
                        <a:lnSpc>
                          <a:spcPct val="100000"/>
                        </a:lnSpc>
                        <a:spcBef>
                          <a:spcPts val="0"/>
                        </a:spcBef>
                        <a:spcAft>
                          <a:spcPts val="0"/>
                        </a:spcAft>
                        <a:buNone/>
                      </a:pPr>
                      <a:r>
                        <a:rPr lang="en" sz="1100">
                          <a:solidFill>
                            <a:srgbClr val="494949"/>
                          </a:solidFill>
                        </a:rPr>
                        <a:t>Maryland</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7</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8"/>
                  </a:ext>
                </a:extLst>
              </a:tr>
              <a:tr h="0">
                <a:tc>
                  <a:txBody>
                    <a:bodyPr/>
                    <a:lstStyle/>
                    <a:p>
                      <a:pPr marL="0" lvl="0" indent="0" algn="just" rtl="0">
                        <a:lnSpc>
                          <a:spcPct val="100000"/>
                        </a:lnSpc>
                        <a:spcBef>
                          <a:spcPts val="0"/>
                        </a:spcBef>
                        <a:spcAft>
                          <a:spcPts val="0"/>
                        </a:spcAft>
                        <a:buNone/>
                      </a:pPr>
                      <a:r>
                        <a:rPr lang="en" sz="1100">
                          <a:solidFill>
                            <a:srgbClr val="494949"/>
                          </a:solidFill>
                        </a:rPr>
                        <a:t>Massachusetts</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tc>
                  <a:txBody>
                    <a:bodyPr/>
                    <a:lstStyle/>
                    <a:p>
                      <a:pPr marL="0" lvl="0" indent="0" algn="just" rtl="0">
                        <a:lnSpc>
                          <a:spcPct val="100000"/>
                        </a:lnSpc>
                        <a:spcBef>
                          <a:spcPts val="0"/>
                        </a:spcBef>
                        <a:spcAft>
                          <a:spcPts val="0"/>
                        </a:spcAft>
                        <a:buNone/>
                      </a:pPr>
                      <a:r>
                        <a:rPr lang="en" sz="1100">
                          <a:solidFill>
                            <a:srgbClr val="494949"/>
                          </a:solidFill>
                        </a:rPr>
                        <a:t>23</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extLst>
                  <a:ext uri="{0D108BD9-81ED-4DB2-BD59-A6C34878D82A}">
                    <a16:rowId xmlns:a16="http://schemas.microsoft.com/office/drawing/2014/main" val="10009"/>
                  </a:ext>
                </a:extLst>
              </a:tr>
              <a:tr h="0">
                <a:tc>
                  <a:txBody>
                    <a:bodyPr/>
                    <a:lstStyle/>
                    <a:p>
                      <a:pPr marL="0" lvl="0" indent="0" algn="just" rtl="0">
                        <a:lnSpc>
                          <a:spcPct val="100000"/>
                        </a:lnSpc>
                        <a:spcBef>
                          <a:spcPts val="0"/>
                        </a:spcBef>
                        <a:spcAft>
                          <a:spcPts val="0"/>
                        </a:spcAft>
                        <a:buNone/>
                      </a:pPr>
                      <a:r>
                        <a:rPr lang="en" sz="1100" b="1">
                          <a:solidFill>
                            <a:schemeClr val="dk2"/>
                          </a:solidFill>
                        </a:rPr>
                        <a:t>Michigan</a:t>
                      </a:r>
                      <a:endParaRPr sz="1100" b="1">
                        <a:solidFill>
                          <a:schemeClr val="dk2"/>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5D73"/>
                    </a:solidFill>
                  </a:tcPr>
                </a:tc>
                <a:tc>
                  <a:txBody>
                    <a:bodyPr/>
                    <a:lstStyle/>
                    <a:p>
                      <a:pPr marL="0" lvl="0" indent="0" algn="just" rtl="0">
                        <a:lnSpc>
                          <a:spcPct val="100000"/>
                        </a:lnSpc>
                        <a:spcBef>
                          <a:spcPts val="0"/>
                        </a:spcBef>
                        <a:spcAft>
                          <a:spcPts val="0"/>
                        </a:spcAft>
                        <a:buNone/>
                      </a:pPr>
                      <a:r>
                        <a:rPr lang="en" sz="1100" b="1">
                          <a:solidFill>
                            <a:schemeClr val="dk2"/>
                          </a:solidFill>
                        </a:rPr>
                        <a:t>32</a:t>
                      </a:r>
                      <a:endParaRPr sz="1100" b="1">
                        <a:solidFill>
                          <a:schemeClr val="dk2"/>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5D73"/>
                    </a:solidFill>
                  </a:tcPr>
                </a:tc>
                <a:extLst>
                  <a:ext uri="{0D108BD9-81ED-4DB2-BD59-A6C34878D82A}">
                    <a16:rowId xmlns:a16="http://schemas.microsoft.com/office/drawing/2014/main" val="10010"/>
                  </a:ext>
                </a:extLst>
              </a:tr>
            </a:tbl>
          </a:graphicData>
        </a:graphic>
      </p:graphicFrame>
      <p:graphicFrame>
        <p:nvGraphicFramePr>
          <p:cNvPr id="212" name="Google Shape;212;p36"/>
          <p:cNvGraphicFramePr/>
          <p:nvPr/>
        </p:nvGraphicFramePr>
        <p:xfrm>
          <a:off x="3722175" y="152400"/>
          <a:ext cx="3000000" cy="3000000"/>
        </p:xfrm>
        <a:graphic>
          <a:graphicData uri="http://schemas.openxmlformats.org/drawingml/2006/table">
            <a:tbl>
              <a:tblPr>
                <a:noFill/>
                <a:tableStyleId>{313C4010-5C79-4B0F-BEA7-28DA867D98BE}</a:tableStyleId>
              </a:tblPr>
              <a:tblGrid>
                <a:gridCol w="1158450">
                  <a:extLst>
                    <a:ext uri="{9D8B030D-6E8A-4147-A177-3AD203B41FA5}">
                      <a16:colId xmlns:a16="http://schemas.microsoft.com/office/drawing/2014/main" val="20000"/>
                    </a:ext>
                  </a:extLst>
                </a:gridCol>
                <a:gridCol w="400600">
                  <a:extLst>
                    <a:ext uri="{9D8B030D-6E8A-4147-A177-3AD203B41FA5}">
                      <a16:colId xmlns:a16="http://schemas.microsoft.com/office/drawing/2014/main" val="20001"/>
                    </a:ext>
                  </a:extLst>
                </a:gridCol>
              </a:tblGrid>
              <a:tr h="0">
                <a:tc>
                  <a:txBody>
                    <a:bodyPr/>
                    <a:lstStyle/>
                    <a:p>
                      <a:pPr marL="0" lvl="0" indent="0" algn="just" rtl="0">
                        <a:lnSpc>
                          <a:spcPct val="100000"/>
                        </a:lnSpc>
                        <a:spcBef>
                          <a:spcPts val="0"/>
                        </a:spcBef>
                        <a:spcAft>
                          <a:spcPts val="0"/>
                        </a:spcAft>
                        <a:buNone/>
                      </a:pPr>
                      <a:r>
                        <a:rPr lang="en" sz="1100">
                          <a:solidFill>
                            <a:srgbClr val="494949"/>
                          </a:solidFill>
                        </a:rPr>
                        <a:t>Minnesota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12</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just" rtl="0">
                        <a:lnSpc>
                          <a:spcPct val="100000"/>
                        </a:lnSpc>
                        <a:spcBef>
                          <a:spcPts val="0"/>
                        </a:spcBef>
                        <a:spcAft>
                          <a:spcPts val="0"/>
                        </a:spcAft>
                        <a:buNone/>
                      </a:pPr>
                      <a:r>
                        <a:rPr lang="en" sz="1100">
                          <a:solidFill>
                            <a:srgbClr val="494949"/>
                          </a:solidFill>
                        </a:rPr>
                        <a:t>Mississippi</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2</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just" rtl="0">
                        <a:lnSpc>
                          <a:spcPct val="100000"/>
                        </a:lnSpc>
                        <a:spcBef>
                          <a:spcPts val="0"/>
                        </a:spcBef>
                        <a:spcAft>
                          <a:spcPts val="0"/>
                        </a:spcAft>
                        <a:buNone/>
                      </a:pPr>
                      <a:r>
                        <a:rPr lang="en" sz="1100">
                          <a:solidFill>
                            <a:srgbClr val="494949"/>
                          </a:solidFill>
                        </a:rPr>
                        <a:t>Missouri</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9</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0">
                <a:tc>
                  <a:txBody>
                    <a:bodyPr/>
                    <a:lstStyle/>
                    <a:p>
                      <a:pPr marL="0" lvl="0" indent="0" algn="just" rtl="0">
                        <a:lnSpc>
                          <a:spcPct val="100000"/>
                        </a:lnSpc>
                        <a:spcBef>
                          <a:spcPts val="0"/>
                        </a:spcBef>
                        <a:spcAft>
                          <a:spcPts val="0"/>
                        </a:spcAft>
                        <a:buNone/>
                      </a:pPr>
                      <a:r>
                        <a:rPr lang="en" sz="1100">
                          <a:solidFill>
                            <a:srgbClr val="494949"/>
                          </a:solidFill>
                        </a:rPr>
                        <a:t>Montana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9</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0">
                <a:tc>
                  <a:txBody>
                    <a:bodyPr/>
                    <a:lstStyle/>
                    <a:p>
                      <a:pPr marL="0" lvl="0" indent="0" algn="just" rtl="0">
                        <a:lnSpc>
                          <a:spcPct val="100000"/>
                        </a:lnSpc>
                        <a:spcBef>
                          <a:spcPts val="0"/>
                        </a:spcBef>
                        <a:spcAft>
                          <a:spcPts val="0"/>
                        </a:spcAft>
                        <a:buNone/>
                      </a:pPr>
                      <a:r>
                        <a:rPr lang="en" sz="1100">
                          <a:solidFill>
                            <a:srgbClr val="494949"/>
                          </a:solidFill>
                        </a:rPr>
                        <a:t>Nebraska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5</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0">
                <a:tc>
                  <a:txBody>
                    <a:bodyPr/>
                    <a:lstStyle/>
                    <a:p>
                      <a:pPr marL="0" lvl="0" indent="0" algn="just" rtl="0">
                        <a:lnSpc>
                          <a:spcPct val="100000"/>
                        </a:lnSpc>
                        <a:spcBef>
                          <a:spcPts val="0"/>
                        </a:spcBef>
                        <a:spcAft>
                          <a:spcPts val="0"/>
                        </a:spcAft>
                        <a:buNone/>
                      </a:pPr>
                      <a:r>
                        <a:rPr lang="en" sz="1100">
                          <a:solidFill>
                            <a:srgbClr val="494949"/>
                          </a:solidFill>
                        </a:rPr>
                        <a:t>Nevada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2</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just" rtl="0">
                        <a:lnSpc>
                          <a:spcPct val="100000"/>
                        </a:lnSpc>
                        <a:spcBef>
                          <a:spcPts val="0"/>
                        </a:spcBef>
                        <a:spcAft>
                          <a:spcPts val="0"/>
                        </a:spcAft>
                        <a:buNone/>
                      </a:pPr>
                      <a:r>
                        <a:rPr lang="en" sz="1100">
                          <a:solidFill>
                            <a:srgbClr val="494949"/>
                          </a:solidFill>
                        </a:rPr>
                        <a:t>New Hampshire</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3</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0">
                <a:tc>
                  <a:txBody>
                    <a:bodyPr/>
                    <a:lstStyle/>
                    <a:p>
                      <a:pPr marL="0" lvl="0" indent="0" algn="just" rtl="0">
                        <a:lnSpc>
                          <a:spcPct val="100000"/>
                        </a:lnSpc>
                        <a:spcBef>
                          <a:spcPts val="0"/>
                        </a:spcBef>
                        <a:spcAft>
                          <a:spcPts val="0"/>
                        </a:spcAft>
                        <a:buNone/>
                      </a:pPr>
                      <a:r>
                        <a:rPr lang="en" sz="1100">
                          <a:solidFill>
                            <a:srgbClr val="494949"/>
                          </a:solidFill>
                        </a:rPr>
                        <a:t>New Jersey</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3</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0">
                <a:tc>
                  <a:txBody>
                    <a:bodyPr/>
                    <a:lstStyle/>
                    <a:p>
                      <a:pPr marL="0" lvl="0" indent="0" algn="just" rtl="0">
                        <a:lnSpc>
                          <a:spcPct val="100000"/>
                        </a:lnSpc>
                        <a:spcBef>
                          <a:spcPts val="0"/>
                        </a:spcBef>
                        <a:spcAft>
                          <a:spcPts val="0"/>
                        </a:spcAft>
                        <a:buNone/>
                      </a:pPr>
                      <a:r>
                        <a:rPr lang="en" sz="1100">
                          <a:solidFill>
                            <a:srgbClr val="494949"/>
                          </a:solidFill>
                        </a:rPr>
                        <a:t>New Mexico</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4</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8"/>
                  </a:ext>
                </a:extLst>
              </a:tr>
              <a:tr h="0">
                <a:tc>
                  <a:txBody>
                    <a:bodyPr/>
                    <a:lstStyle/>
                    <a:p>
                      <a:pPr marL="0" lvl="0" indent="0" algn="just" rtl="0">
                        <a:lnSpc>
                          <a:spcPct val="100000"/>
                        </a:lnSpc>
                        <a:spcBef>
                          <a:spcPts val="0"/>
                        </a:spcBef>
                        <a:spcAft>
                          <a:spcPts val="0"/>
                        </a:spcAft>
                        <a:buNone/>
                      </a:pPr>
                      <a:r>
                        <a:rPr lang="en" sz="1100">
                          <a:solidFill>
                            <a:srgbClr val="494949"/>
                          </a:solidFill>
                        </a:rPr>
                        <a:t>New York</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16</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9"/>
                  </a:ext>
                </a:extLst>
              </a:tr>
              <a:tr h="0">
                <a:tc>
                  <a:txBody>
                    <a:bodyPr/>
                    <a:lstStyle/>
                    <a:p>
                      <a:pPr marL="0" lvl="0" indent="0" algn="just" rtl="0">
                        <a:lnSpc>
                          <a:spcPct val="100000"/>
                        </a:lnSpc>
                        <a:spcBef>
                          <a:spcPts val="0"/>
                        </a:spcBef>
                        <a:spcAft>
                          <a:spcPts val="0"/>
                        </a:spcAft>
                        <a:buNone/>
                      </a:pPr>
                      <a:r>
                        <a:rPr lang="en" sz="1100">
                          <a:solidFill>
                            <a:srgbClr val="494949"/>
                          </a:solidFill>
                        </a:rPr>
                        <a:t>North Carolina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19</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10"/>
                  </a:ext>
                </a:extLst>
              </a:tr>
            </a:tbl>
          </a:graphicData>
        </a:graphic>
      </p:graphicFrame>
      <p:graphicFrame>
        <p:nvGraphicFramePr>
          <p:cNvPr id="213" name="Google Shape;213;p36"/>
          <p:cNvGraphicFramePr/>
          <p:nvPr/>
        </p:nvGraphicFramePr>
        <p:xfrm>
          <a:off x="5411775" y="152400"/>
          <a:ext cx="3000000" cy="3000000"/>
        </p:xfrm>
        <a:graphic>
          <a:graphicData uri="http://schemas.openxmlformats.org/drawingml/2006/table">
            <a:tbl>
              <a:tblPr>
                <a:noFill/>
                <a:tableStyleId>{313C4010-5C79-4B0F-BEA7-28DA867D98BE}</a:tableStyleId>
              </a:tblPr>
              <a:tblGrid>
                <a:gridCol w="1238775">
                  <a:extLst>
                    <a:ext uri="{9D8B030D-6E8A-4147-A177-3AD203B41FA5}">
                      <a16:colId xmlns:a16="http://schemas.microsoft.com/office/drawing/2014/main" val="20000"/>
                    </a:ext>
                  </a:extLst>
                </a:gridCol>
                <a:gridCol w="403100">
                  <a:extLst>
                    <a:ext uri="{9D8B030D-6E8A-4147-A177-3AD203B41FA5}">
                      <a16:colId xmlns:a16="http://schemas.microsoft.com/office/drawing/2014/main" val="20001"/>
                    </a:ext>
                  </a:extLst>
                </a:gridCol>
              </a:tblGrid>
              <a:tr h="0">
                <a:tc>
                  <a:txBody>
                    <a:bodyPr/>
                    <a:lstStyle/>
                    <a:p>
                      <a:pPr marL="0" lvl="0" indent="0" algn="just" rtl="0">
                        <a:lnSpc>
                          <a:spcPct val="100000"/>
                        </a:lnSpc>
                        <a:spcBef>
                          <a:spcPts val="0"/>
                        </a:spcBef>
                        <a:spcAft>
                          <a:spcPts val="0"/>
                        </a:spcAft>
                        <a:buNone/>
                      </a:pPr>
                      <a:r>
                        <a:rPr lang="en" sz="1100">
                          <a:solidFill>
                            <a:srgbClr val="494949"/>
                          </a:solidFill>
                        </a:rPr>
                        <a:t>North Dakota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just" rtl="0">
                        <a:lnSpc>
                          <a:spcPct val="100000"/>
                        </a:lnSpc>
                        <a:spcBef>
                          <a:spcPts val="0"/>
                        </a:spcBef>
                        <a:spcAft>
                          <a:spcPts val="0"/>
                        </a:spcAft>
                        <a:buNone/>
                      </a:pPr>
                      <a:r>
                        <a:rPr lang="en" sz="1100">
                          <a:solidFill>
                            <a:srgbClr val="494949"/>
                          </a:solidFill>
                        </a:rPr>
                        <a:t>Ohio</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15</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just" rtl="0">
                        <a:lnSpc>
                          <a:spcPct val="100000"/>
                        </a:lnSpc>
                        <a:spcBef>
                          <a:spcPts val="0"/>
                        </a:spcBef>
                        <a:spcAft>
                          <a:spcPts val="0"/>
                        </a:spcAft>
                        <a:buNone/>
                      </a:pPr>
                      <a:r>
                        <a:rPr lang="en" sz="1100">
                          <a:solidFill>
                            <a:srgbClr val="494949"/>
                          </a:solidFill>
                        </a:rPr>
                        <a:t>Oklahoma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6</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0">
                <a:tc>
                  <a:txBody>
                    <a:bodyPr/>
                    <a:lstStyle/>
                    <a:p>
                      <a:pPr marL="0" lvl="0" indent="0" algn="just" rtl="0">
                        <a:lnSpc>
                          <a:spcPct val="100000"/>
                        </a:lnSpc>
                        <a:spcBef>
                          <a:spcPts val="0"/>
                        </a:spcBef>
                        <a:spcAft>
                          <a:spcPts val="0"/>
                        </a:spcAft>
                        <a:buNone/>
                      </a:pPr>
                      <a:r>
                        <a:rPr lang="en" sz="1100">
                          <a:solidFill>
                            <a:srgbClr val="494949"/>
                          </a:solidFill>
                        </a:rPr>
                        <a:t>Oregon</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tc>
                  <a:txBody>
                    <a:bodyPr/>
                    <a:lstStyle/>
                    <a:p>
                      <a:pPr marL="0" lvl="0" indent="0" algn="just" rtl="0">
                        <a:lnSpc>
                          <a:spcPct val="100000"/>
                        </a:lnSpc>
                        <a:spcBef>
                          <a:spcPts val="0"/>
                        </a:spcBef>
                        <a:spcAft>
                          <a:spcPts val="0"/>
                        </a:spcAft>
                        <a:buNone/>
                      </a:pPr>
                      <a:r>
                        <a:rPr lang="en" sz="1100">
                          <a:solidFill>
                            <a:srgbClr val="494949"/>
                          </a:solidFill>
                        </a:rPr>
                        <a:t>29</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extLst>
                  <a:ext uri="{0D108BD9-81ED-4DB2-BD59-A6C34878D82A}">
                    <a16:rowId xmlns:a16="http://schemas.microsoft.com/office/drawing/2014/main" val="10003"/>
                  </a:ext>
                </a:extLst>
              </a:tr>
              <a:tr h="0">
                <a:tc>
                  <a:txBody>
                    <a:bodyPr/>
                    <a:lstStyle/>
                    <a:p>
                      <a:pPr marL="0" lvl="0" indent="0" algn="just" rtl="0">
                        <a:lnSpc>
                          <a:spcPct val="100000"/>
                        </a:lnSpc>
                        <a:spcBef>
                          <a:spcPts val="0"/>
                        </a:spcBef>
                        <a:spcAft>
                          <a:spcPts val="0"/>
                        </a:spcAft>
                        <a:buNone/>
                      </a:pPr>
                      <a:r>
                        <a:rPr lang="en" sz="1100">
                          <a:solidFill>
                            <a:srgbClr val="494949"/>
                          </a:solidFill>
                        </a:rPr>
                        <a:t>Pennsylvania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tc>
                  <a:txBody>
                    <a:bodyPr/>
                    <a:lstStyle/>
                    <a:p>
                      <a:pPr marL="0" lvl="0" indent="0" algn="just" rtl="0">
                        <a:lnSpc>
                          <a:spcPct val="100000"/>
                        </a:lnSpc>
                        <a:spcBef>
                          <a:spcPts val="0"/>
                        </a:spcBef>
                        <a:spcAft>
                          <a:spcPts val="0"/>
                        </a:spcAft>
                        <a:buNone/>
                      </a:pPr>
                      <a:r>
                        <a:rPr lang="en" sz="1100">
                          <a:solidFill>
                            <a:srgbClr val="494949"/>
                          </a:solidFill>
                        </a:rPr>
                        <a:t>25</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extLst>
                  <a:ext uri="{0D108BD9-81ED-4DB2-BD59-A6C34878D82A}">
                    <a16:rowId xmlns:a16="http://schemas.microsoft.com/office/drawing/2014/main" val="10004"/>
                  </a:ext>
                </a:extLst>
              </a:tr>
              <a:tr h="0">
                <a:tc>
                  <a:txBody>
                    <a:bodyPr/>
                    <a:lstStyle/>
                    <a:p>
                      <a:pPr marL="0" lvl="0" indent="0" algn="just" rtl="0">
                        <a:lnSpc>
                          <a:spcPct val="100000"/>
                        </a:lnSpc>
                        <a:spcBef>
                          <a:spcPts val="0"/>
                        </a:spcBef>
                        <a:spcAft>
                          <a:spcPts val="0"/>
                        </a:spcAft>
                        <a:buNone/>
                      </a:pPr>
                      <a:r>
                        <a:rPr lang="en" sz="1100">
                          <a:solidFill>
                            <a:srgbClr val="494949"/>
                          </a:solidFill>
                        </a:rPr>
                        <a:t>Rhode Island</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5</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just" rtl="0">
                        <a:lnSpc>
                          <a:spcPct val="100000"/>
                        </a:lnSpc>
                        <a:spcBef>
                          <a:spcPts val="0"/>
                        </a:spcBef>
                        <a:spcAft>
                          <a:spcPts val="0"/>
                        </a:spcAft>
                        <a:buNone/>
                      </a:pPr>
                      <a:r>
                        <a:rPr lang="en" sz="1100">
                          <a:solidFill>
                            <a:srgbClr val="494949"/>
                          </a:solidFill>
                        </a:rPr>
                        <a:t>South Carolina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4</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r h="0">
                <a:tc>
                  <a:txBody>
                    <a:bodyPr/>
                    <a:lstStyle/>
                    <a:p>
                      <a:pPr marL="0" lvl="0" indent="0" algn="just" rtl="0">
                        <a:lnSpc>
                          <a:spcPct val="100000"/>
                        </a:lnSpc>
                        <a:spcBef>
                          <a:spcPts val="0"/>
                        </a:spcBef>
                        <a:spcAft>
                          <a:spcPts val="0"/>
                        </a:spcAft>
                        <a:buNone/>
                      </a:pPr>
                      <a:r>
                        <a:rPr lang="en" sz="1100">
                          <a:solidFill>
                            <a:srgbClr val="494949"/>
                          </a:solidFill>
                        </a:rPr>
                        <a:t>South Dakota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0">
                <a:tc>
                  <a:txBody>
                    <a:bodyPr/>
                    <a:lstStyle/>
                    <a:p>
                      <a:pPr marL="0" lvl="0" indent="0" algn="just" rtl="0">
                        <a:lnSpc>
                          <a:spcPct val="100000"/>
                        </a:lnSpc>
                        <a:spcBef>
                          <a:spcPts val="0"/>
                        </a:spcBef>
                        <a:spcAft>
                          <a:spcPts val="0"/>
                        </a:spcAft>
                        <a:buNone/>
                      </a:pPr>
                      <a:r>
                        <a:rPr lang="en" sz="1100">
                          <a:solidFill>
                            <a:srgbClr val="494949"/>
                          </a:solidFill>
                        </a:rPr>
                        <a:t>Tennessee</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3</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8"/>
                  </a:ext>
                </a:extLst>
              </a:tr>
              <a:tr h="0">
                <a:tc>
                  <a:txBody>
                    <a:bodyPr/>
                    <a:lstStyle/>
                    <a:p>
                      <a:pPr marL="0" lvl="0" indent="0" algn="just" rtl="0">
                        <a:lnSpc>
                          <a:spcPct val="100000"/>
                        </a:lnSpc>
                        <a:spcBef>
                          <a:spcPts val="0"/>
                        </a:spcBef>
                        <a:spcAft>
                          <a:spcPts val="0"/>
                        </a:spcAft>
                        <a:buNone/>
                      </a:pPr>
                      <a:r>
                        <a:rPr lang="en" sz="1100">
                          <a:solidFill>
                            <a:srgbClr val="494949"/>
                          </a:solidFill>
                        </a:rPr>
                        <a:t>Texas</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tc>
                  <a:txBody>
                    <a:bodyPr/>
                    <a:lstStyle/>
                    <a:p>
                      <a:pPr marL="0" lvl="0" indent="0" algn="just" rtl="0">
                        <a:lnSpc>
                          <a:spcPct val="100000"/>
                        </a:lnSpc>
                        <a:spcBef>
                          <a:spcPts val="0"/>
                        </a:spcBef>
                        <a:spcAft>
                          <a:spcPts val="0"/>
                        </a:spcAft>
                        <a:buNone/>
                      </a:pPr>
                      <a:r>
                        <a:rPr lang="en" sz="1100">
                          <a:solidFill>
                            <a:srgbClr val="494949"/>
                          </a:solidFill>
                        </a:rPr>
                        <a:t>28</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extLst>
                  <a:ext uri="{0D108BD9-81ED-4DB2-BD59-A6C34878D82A}">
                    <a16:rowId xmlns:a16="http://schemas.microsoft.com/office/drawing/2014/main" val="10009"/>
                  </a:ext>
                </a:extLst>
              </a:tr>
              <a:tr h="0">
                <a:tc>
                  <a:txBody>
                    <a:bodyPr/>
                    <a:lstStyle/>
                    <a:p>
                      <a:pPr marL="0" lvl="0" indent="0" algn="just" rtl="0">
                        <a:lnSpc>
                          <a:spcPct val="100000"/>
                        </a:lnSpc>
                        <a:spcBef>
                          <a:spcPts val="0"/>
                        </a:spcBef>
                        <a:spcAft>
                          <a:spcPts val="0"/>
                        </a:spcAft>
                        <a:buNone/>
                      </a:pPr>
                      <a:r>
                        <a:rPr lang="en" sz="1100">
                          <a:solidFill>
                            <a:srgbClr val="494949"/>
                          </a:solidFill>
                        </a:rPr>
                        <a:t>Utah</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4</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10"/>
                  </a:ext>
                </a:extLst>
              </a:tr>
            </a:tbl>
          </a:graphicData>
        </a:graphic>
      </p:graphicFrame>
      <p:graphicFrame>
        <p:nvGraphicFramePr>
          <p:cNvPr id="214" name="Google Shape;214;p36"/>
          <p:cNvGraphicFramePr/>
          <p:nvPr/>
        </p:nvGraphicFramePr>
        <p:xfrm>
          <a:off x="7227025" y="152400"/>
          <a:ext cx="3000000" cy="3000000"/>
        </p:xfrm>
        <a:graphic>
          <a:graphicData uri="http://schemas.openxmlformats.org/drawingml/2006/table">
            <a:tbl>
              <a:tblPr>
                <a:noFill/>
                <a:tableStyleId>{313C4010-5C79-4B0F-BEA7-28DA867D98BE}</a:tableStyleId>
              </a:tblPr>
              <a:tblGrid>
                <a:gridCol w="1033000">
                  <a:extLst>
                    <a:ext uri="{9D8B030D-6E8A-4147-A177-3AD203B41FA5}">
                      <a16:colId xmlns:a16="http://schemas.microsoft.com/office/drawing/2014/main" val="20000"/>
                    </a:ext>
                  </a:extLst>
                </a:gridCol>
                <a:gridCol w="424850">
                  <a:extLst>
                    <a:ext uri="{9D8B030D-6E8A-4147-A177-3AD203B41FA5}">
                      <a16:colId xmlns:a16="http://schemas.microsoft.com/office/drawing/2014/main" val="20001"/>
                    </a:ext>
                  </a:extLst>
                </a:gridCol>
              </a:tblGrid>
              <a:tr h="0">
                <a:tc>
                  <a:txBody>
                    <a:bodyPr/>
                    <a:lstStyle/>
                    <a:p>
                      <a:pPr marL="0" lvl="0" indent="0" algn="just" rtl="0">
                        <a:lnSpc>
                          <a:spcPct val="100000"/>
                        </a:lnSpc>
                        <a:spcBef>
                          <a:spcPts val="0"/>
                        </a:spcBef>
                        <a:spcAft>
                          <a:spcPts val="0"/>
                        </a:spcAft>
                        <a:buNone/>
                      </a:pPr>
                      <a:r>
                        <a:rPr lang="en" sz="1100">
                          <a:solidFill>
                            <a:srgbClr val="494949"/>
                          </a:solidFill>
                        </a:rPr>
                        <a:t>Vermont</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10</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0">
                <a:tc>
                  <a:txBody>
                    <a:bodyPr/>
                    <a:lstStyle/>
                    <a:p>
                      <a:pPr marL="0" lvl="0" indent="0" algn="just" rtl="0">
                        <a:lnSpc>
                          <a:spcPct val="100000"/>
                        </a:lnSpc>
                        <a:spcBef>
                          <a:spcPts val="0"/>
                        </a:spcBef>
                        <a:spcAft>
                          <a:spcPts val="0"/>
                        </a:spcAft>
                        <a:buNone/>
                      </a:pPr>
                      <a:r>
                        <a:rPr lang="en" sz="1100">
                          <a:solidFill>
                            <a:srgbClr val="494949"/>
                          </a:solidFill>
                        </a:rPr>
                        <a:t>Virginia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16</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0">
                <a:tc>
                  <a:txBody>
                    <a:bodyPr/>
                    <a:lstStyle/>
                    <a:p>
                      <a:pPr marL="0" lvl="0" indent="0" algn="just" rtl="0">
                        <a:lnSpc>
                          <a:spcPct val="100000"/>
                        </a:lnSpc>
                        <a:spcBef>
                          <a:spcPts val="0"/>
                        </a:spcBef>
                        <a:spcAft>
                          <a:spcPts val="0"/>
                        </a:spcAft>
                        <a:buNone/>
                      </a:pPr>
                      <a:r>
                        <a:rPr lang="en" sz="1100">
                          <a:solidFill>
                            <a:srgbClr val="494949"/>
                          </a:solidFill>
                        </a:rPr>
                        <a:t>Washington</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tc>
                  <a:txBody>
                    <a:bodyPr/>
                    <a:lstStyle/>
                    <a:p>
                      <a:pPr marL="0" lvl="0" indent="0" algn="just" rtl="0">
                        <a:lnSpc>
                          <a:spcPct val="100000"/>
                        </a:lnSpc>
                        <a:spcBef>
                          <a:spcPts val="0"/>
                        </a:spcBef>
                        <a:spcAft>
                          <a:spcPts val="0"/>
                        </a:spcAft>
                        <a:buNone/>
                      </a:pPr>
                      <a:r>
                        <a:rPr lang="en" sz="1100">
                          <a:solidFill>
                            <a:srgbClr val="494949"/>
                          </a:solidFill>
                        </a:rPr>
                        <a:t>23</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extLst>
                  <a:ext uri="{0D108BD9-81ED-4DB2-BD59-A6C34878D82A}">
                    <a16:rowId xmlns:a16="http://schemas.microsoft.com/office/drawing/2014/main" val="10002"/>
                  </a:ext>
                </a:extLst>
              </a:tr>
              <a:tr h="0">
                <a:tc>
                  <a:txBody>
                    <a:bodyPr/>
                    <a:lstStyle/>
                    <a:p>
                      <a:pPr marL="0" lvl="0" indent="0" algn="just" rtl="0">
                        <a:lnSpc>
                          <a:spcPct val="100000"/>
                        </a:lnSpc>
                        <a:spcBef>
                          <a:spcPts val="0"/>
                        </a:spcBef>
                        <a:spcAft>
                          <a:spcPts val="0"/>
                        </a:spcAft>
                        <a:buNone/>
                      </a:pPr>
                      <a:r>
                        <a:rPr lang="en" sz="1100">
                          <a:solidFill>
                            <a:srgbClr val="494949"/>
                          </a:solidFill>
                        </a:rPr>
                        <a:t>West Virginia</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1</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0">
                <a:tc>
                  <a:txBody>
                    <a:bodyPr/>
                    <a:lstStyle/>
                    <a:p>
                      <a:pPr marL="0" lvl="0" indent="0" algn="just" rtl="0">
                        <a:lnSpc>
                          <a:spcPct val="100000"/>
                        </a:lnSpc>
                        <a:spcBef>
                          <a:spcPts val="0"/>
                        </a:spcBef>
                        <a:spcAft>
                          <a:spcPts val="0"/>
                        </a:spcAft>
                        <a:buNone/>
                      </a:pPr>
                      <a:r>
                        <a:rPr lang="en" sz="1100">
                          <a:solidFill>
                            <a:srgbClr val="494949"/>
                          </a:solidFill>
                        </a:rPr>
                        <a:t>Wisconsin</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tc>
                  <a:txBody>
                    <a:bodyPr/>
                    <a:lstStyle/>
                    <a:p>
                      <a:pPr marL="0" lvl="0" indent="0" algn="just" rtl="0">
                        <a:lnSpc>
                          <a:spcPct val="100000"/>
                        </a:lnSpc>
                        <a:spcBef>
                          <a:spcPts val="0"/>
                        </a:spcBef>
                        <a:spcAft>
                          <a:spcPts val="0"/>
                        </a:spcAft>
                        <a:buNone/>
                      </a:pPr>
                      <a:r>
                        <a:rPr lang="en" sz="1100">
                          <a:solidFill>
                            <a:srgbClr val="494949"/>
                          </a:solidFill>
                        </a:rPr>
                        <a:t>20</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1E7EC"/>
                    </a:solidFill>
                  </a:tcPr>
                </a:tc>
                <a:extLst>
                  <a:ext uri="{0D108BD9-81ED-4DB2-BD59-A6C34878D82A}">
                    <a16:rowId xmlns:a16="http://schemas.microsoft.com/office/drawing/2014/main" val="10004"/>
                  </a:ext>
                </a:extLst>
              </a:tr>
              <a:tr h="0">
                <a:tc>
                  <a:txBody>
                    <a:bodyPr/>
                    <a:lstStyle/>
                    <a:p>
                      <a:pPr marL="0" lvl="0" indent="0" algn="just" rtl="0">
                        <a:lnSpc>
                          <a:spcPct val="100000"/>
                        </a:lnSpc>
                        <a:spcBef>
                          <a:spcPts val="0"/>
                        </a:spcBef>
                        <a:spcAft>
                          <a:spcPts val="0"/>
                        </a:spcAft>
                        <a:buNone/>
                      </a:pPr>
                      <a:r>
                        <a:rPr lang="en" sz="1100">
                          <a:solidFill>
                            <a:srgbClr val="494949"/>
                          </a:solidFill>
                        </a:rPr>
                        <a:t>Wyoming</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tc>
                  <a:txBody>
                    <a:bodyPr/>
                    <a:lstStyle/>
                    <a:p>
                      <a:pPr marL="0" lvl="0" indent="0" algn="just" rtl="0">
                        <a:lnSpc>
                          <a:spcPct val="100000"/>
                        </a:lnSpc>
                        <a:spcBef>
                          <a:spcPts val="0"/>
                        </a:spcBef>
                        <a:spcAft>
                          <a:spcPts val="0"/>
                        </a:spcAft>
                        <a:buNone/>
                      </a:pPr>
                      <a:r>
                        <a:rPr lang="en" sz="1100">
                          <a:solidFill>
                            <a:srgbClr val="494949"/>
                          </a:solidFill>
                        </a:rPr>
                        <a:t>4</a:t>
                      </a:r>
                      <a:endParaRPr sz="1100">
                        <a:solidFill>
                          <a:srgbClr val="494949"/>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subTitle" idx="1"/>
          </p:nvPr>
        </p:nvSpPr>
        <p:spPr>
          <a:xfrm>
            <a:off x="720000" y="2647950"/>
            <a:ext cx="3439200" cy="12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37"/>
          <p:cNvSpPr txBox="1">
            <a:spLocks noGrp="1"/>
          </p:cNvSpPr>
          <p:nvPr>
            <p:ph type="subTitle" idx="2"/>
          </p:nvPr>
        </p:nvSpPr>
        <p:spPr>
          <a:xfrm>
            <a:off x="4984881" y="2647950"/>
            <a:ext cx="3439200" cy="12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37"/>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7"/>
          <p:cNvSpPr txBox="1">
            <a:spLocks noGrp="1"/>
          </p:cNvSpPr>
          <p:nvPr>
            <p:ph type="title" idx="4"/>
          </p:nvPr>
        </p:nvSpPr>
        <p:spPr>
          <a:xfrm>
            <a:off x="4984881" y="2266950"/>
            <a:ext cx="34392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pic>
        <p:nvPicPr>
          <p:cNvPr id="223" name="Google Shape;223;p37"/>
          <p:cNvPicPr preferRelativeResize="0"/>
          <p:nvPr/>
        </p:nvPicPr>
        <p:blipFill>
          <a:blip r:embed="rId3">
            <a:alphaModFix/>
          </a:blip>
          <a:stretch>
            <a:fillRect/>
          </a:stretch>
        </p:blipFill>
        <p:spPr>
          <a:xfrm>
            <a:off x="191988" y="331650"/>
            <a:ext cx="8760025" cy="391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720000" y="2057925"/>
            <a:ext cx="7015500" cy="7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Missing values </a:t>
            </a:r>
            <a:endParaRPr/>
          </a:p>
        </p:txBody>
      </p:sp>
      <p:sp>
        <p:nvSpPr>
          <p:cNvPr id="229" name="Google Shape;229;p38"/>
          <p:cNvSpPr txBox="1">
            <a:spLocks noGrp="1"/>
          </p:cNvSpPr>
          <p:nvPr>
            <p:ph type="title" idx="2"/>
          </p:nvPr>
        </p:nvSpPr>
        <p:spPr>
          <a:xfrm>
            <a:off x="720000" y="721032"/>
            <a:ext cx="1828800" cy="133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5533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Missing values</a:t>
            </a:r>
            <a:endParaRPr/>
          </a:p>
        </p:txBody>
      </p:sp>
      <p:sp>
        <p:nvSpPr>
          <p:cNvPr id="235" name="Google Shape;235;p39"/>
          <p:cNvSpPr txBox="1"/>
          <p:nvPr/>
        </p:nvSpPr>
        <p:spPr>
          <a:xfrm>
            <a:off x="-53100" y="1353550"/>
            <a:ext cx="4785000" cy="3427200"/>
          </a:xfrm>
          <a:prstGeom prst="rect">
            <a:avLst/>
          </a:prstGeom>
          <a:noFill/>
          <a:ln>
            <a:noFill/>
          </a:ln>
        </p:spPr>
        <p:txBody>
          <a:bodyPr spcFirstLastPara="1" wrap="square" lIns="91425" tIns="91425" rIns="91425" bIns="91425" anchor="t" anchorCtr="0">
            <a:spAutoFit/>
          </a:bodyPr>
          <a:lstStyle/>
          <a:p>
            <a:pPr marL="914400" lvl="0" indent="-330200" algn="l" rtl="0">
              <a:lnSpc>
                <a:spcPct val="90000"/>
              </a:lnSpc>
              <a:spcBef>
                <a:spcPts val="1000"/>
              </a:spcBef>
              <a:spcAft>
                <a:spcPts val="0"/>
              </a:spcAft>
              <a:buSzPts val="1600"/>
              <a:buFont typeface="ABeeZee"/>
              <a:buChar char="●"/>
            </a:pPr>
            <a:r>
              <a:rPr lang="en" sz="1600">
                <a:latin typeface="ABeeZee"/>
                <a:ea typeface="ABeeZee"/>
                <a:cs typeface="ABeeZee"/>
                <a:sym typeface="ABeeZee"/>
              </a:rPr>
              <a:t>44.2% of the data had missi</a:t>
            </a:r>
            <a:endParaRPr sz="1800">
              <a:latin typeface="ABeeZee"/>
              <a:ea typeface="ABeeZee"/>
              <a:cs typeface="ABeeZee"/>
              <a:sym typeface="ABeeZee"/>
            </a:endParaRPr>
          </a:p>
          <a:p>
            <a:pPr marL="914400" lvl="0" indent="-330200" algn="l" rtl="0">
              <a:lnSpc>
                <a:spcPct val="90000"/>
              </a:lnSpc>
              <a:spcBef>
                <a:spcPts val="0"/>
              </a:spcBef>
              <a:spcAft>
                <a:spcPts val="0"/>
              </a:spcAft>
              <a:buSzPts val="1600"/>
              <a:buFont typeface="ABeeZee"/>
              <a:buChar char="●"/>
            </a:pPr>
            <a:r>
              <a:rPr lang="en" sz="1600">
                <a:latin typeface="ABeeZee"/>
                <a:ea typeface="ABeeZee"/>
                <a:cs typeface="ABeeZee"/>
                <a:sym typeface="ABeeZee"/>
              </a:rPr>
              <a:t>ng values</a:t>
            </a:r>
            <a:endParaRPr sz="1600">
              <a:latin typeface="ABeeZee"/>
              <a:ea typeface="ABeeZee"/>
              <a:cs typeface="ABeeZee"/>
              <a:sym typeface="ABeeZee"/>
            </a:endParaRPr>
          </a:p>
          <a:p>
            <a:pPr marL="1371600" lvl="1" indent="-317500" algn="l" rtl="0">
              <a:lnSpc>
                <a:spcPct val="90000"/>
              </a:lnSpc>
              <a:spcBef>
                <a:spcPts val="0"/>
              </a:spcBef>
              <a:spcAft>
                <a:spcPts val="0"/>
              </a:spcAft>
              <a:buSzPts val="1400"/>
              <a:buFont typeface="ABeeZee"/>
              <a:buChar char="○"/>
            </a:pPr>
            <a:r>
              <a:rPr lang="en">
                <a:latin typeface="ABeeZee"/>
                <a:ea typeface="ABeeZee"/>
                <a:cs typeface="ABeeZee"/>
                <a:sym typeface="ABeeZee"/>
              </a:rPr>
              <a:t>ABV column has 2.5% (62) missing values</a:t>
            </a:r>
            <a:endParaRPr>
              <a:latin typeface="ABeeZee"/>
              <a:ea typeface="ABeeZee"/>
              <a:cs typeface="ABeeZee"/>
              <a:sym typeface="ABeeZee"/>
            </a:endParaRPr>
          </a:p>
          <a:p>
            <a:pPr marL="1371600" lvl="1" indent="-317500" algn="l" rtl="0">
              <a:lnSpc>
                <a:spcPct val="90000"/>
              </a:lnSpc>
              <a:spcBef>
                <a:spcPts val="0"/>
              </a:spcBef>
              <a:spcAft>
                <a:spcPts val="0"/>
              </a:spcAft>
              <a:buSzPts val="1400"/>
              <a:buFont typeface="ABeeZee"/>
              <a:buChar char="○"/>
            </a:pPr>
            <a:r>
              <a:rPr lang="en">
                <a:latin typeface="ABeeZee"/>
                <a:ea typeface="ABeeZee"/>
                <a:cs typeface="ABeeZee"/>
                <a:sym typeface="ABeeZee"/>
              </a:rPr>
              <a:t>IBU column has 41.7% (1005) missing values       	</a:t>
            </a:r>
            <a:endParaRPr>
              <a:latin typeface="ABeeZee"/>
              <a:ea typeface="ABeeZee"/>
              <a:cs typeface="ABeeZee"/>
              <a:sym typeface="ABeeZee"/>
            </a:endParaRPr>
          </a:p>
          <a:p>
            <a:pPr marL="1371600" lvl="1" indent="-317500" algn="l" rtl="0">
              <a:lnSpc>
                <a:spcPct val="90000"/>
              </a:lnSpc>
              <a:spcBef>
                <a:spcPts val="0"/>
              </a:spcBef>
              <a:spcAft>
                <a:spcPts val="0"/>
              </a:spcAft>
              <a:buSzPts val="1400"/>
              <a:buFont typeface="ABeeZee"/>
              <a:buChar char="○"/>
            </a:pPr>
            <a:r>
              <a:rPr lang="en">
                <a:latin typeface="ABeeZee"/>
                <a:ea typeface="ABeeZee"/>
                <a:cs typeface="ABeeZee"/>
                <a:sym typeface="ABeeZee"/>
              </a:rPr>
              <a:t>Some missing values are expected (e.g. IBU for ciders are not rated based of bitterness).</a:t>
            </a:r>
            <a:endParaRPr sz="1800">
              <a:latin typeface="ABeeZee"/>
              <a:ea typeface="ABeeZee"/>
              <a:cs typeface="ABeeZee"/>
              <a:sym typeface="ABeeZee"/>
            </a:endParaRPr>
          </a:p>
          <a:p>
            <a:pPr marL="0" lvl="0" indent="457200" algn="l" rtl="0">
              <a:lnSpc>
                <a:spcPct val="90000"/>
              </a:lnSpc>
              <a:spcBef>
                <a:spcPts val="500"/>
              </a:spcBef>
              <a:spcAft>
                <a:spcPts val="0"/>
              </a:spcAft>
              <a:buNone/>
            </a:pPr>
            <a:endParaRPr sz="1800">
              <a:latin typeface="ABeeZee"/>
              <a:ea typeface="ABeeZee"/>
              <a:cs typeface="ABeeZee"/>
              <a:sym typeface="ABeeZee"/>
            </a:endParaRPr>
          </a:p>
          <a:p>
            <a:pPr marL="0" lvl="0" indent="0" algn="l" rtl="0">
              <a:lnSpc>
                <a:spcPct val="90000"/>
              </a:lnSpc>
              <a:spcBef>
                <a:spcPts val="500"/>
              </a:spcBef>
              <a:spcAft>
                <a:spcPts val="0"/>
              </a:spcAft>
              <a:buNone/>
            </a:pPr>
            <a:endParaRPr sz="1800">
              <a:latin typeface="ABeeZee"/>
              <a:ea typeface="ABeeZee"/>
              <a:cs typeface="ABeeZee"/>
              <a:sym typeface="ABeeZee"/>
            </a:endParaRPr>
          </a:p>
          <a:p>
            <a:pPr marL="457200" lvl="0" indent="0" algn="l" rtl="0">
              <a:lnSpc>
                <a:spcPct val="90000"/>
              </a:lnSpc>
              <a:spcBef>
                <a:spcPts val="1000"/>
              </a:spcBef>
              <a:spcAft>
                <a:spcPts val="0"/>
              </a:spcAft>
              <a:buNone/>
            </a:pPr>
            <a:endParaRPr sz="2800">
              <a:latin typeface="ABeeZee"/>
              <a:ea typeface="ABeeZee"/>
              <a:cs typeface="ABeeZee"/>
              <a:sym typeface="ABeeZee"/>
            </a:endParaRPr>
          </a:p>
        </p:txBody>
      </p:sp>
      <p:pic>
        <p:nvPicPr>
          <p:cNvPr id="236" name="Google Shape;236;p39"/>
          <p:cNvPicPr preferRelativeResize="0"/>
          <p:nvPr/>
        </p:nvPicPr>
        <p:blipFill>
          <a:blip r:embed="rId3">
            <a:alphaModFix/>
          </a:blip>
          <a:stretch>
            <a:fillRect/>
          </a:stretch>
        </p:blipFill>
        <p:spPr>
          <a:xfrm>
            <a:off x="4731906" y="971850"/>
            <a:ext cx="4368794" cy="352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5533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Handling missing data</a:t>
            </a:r>
            <a:endParaRPr/>
          </a:p>
        </p:txBody>
      </p:sp>
      <p:sp>
        <p:nvSpPr>
          <p:cNvPr id="242" name="Google Shape;242;p40"/>
          <p:cNvSpPr txBox="1"/>
          <p:nvPr/>
        </p:nvSpPr>
        <p:spPr>
          <a:xfrm>
            <a:off x="553300" y="1461825"/>
            <a:ext cx="7723200" cy="2444700"/>
          </a:xfrm>
          <a:prstGeom prst="rect">
            <a:avLst/>
          </a:prstGeom>
          <a:noFill/>
          <a:ln>
            <a:noFill/>
          </a:ln>
        </p:spPr>
        <p:txBody>
          <a:bodyPr spcFirstLastPara="1" wrap="square" lIns="91425" tIns="91425" rIns="91425" bIns="91425" anchor="t" anchorCtr="0">
            <a:spAutoFit/>
          </a:bodyPr>
          <a:lstStyle/>
          <a:p>
            <a:pPr marL="457200" lvl="0" indent="-330200" algn="l" rtl="0">
              <a:lnSpc>
                <a:spcPct val="90000"/>
              </a:lnSpc>
              <a:spcBef>
                <a:spcPts val="1000"/>
              </a:spcBef>
              <a:spcAft>
                <a:spcPts val="0"/>
              </a:spcAft>
              <a:buSzPts val="1600"/>
              <a:buChar char="●"/>
            </a:pPr>
            <a:r>
              <a:rPr lang="en" sz="1600"/>
              <a:t>Two methods for handling missing data:</a:t>
            </a:r>
            <a:endParaRPr sz="1600"/>
          </a:p>
          <a:p>
            <a:pPr marL="914400" lvl="0" indent="-317500" algn="l" rtl="0">
              <a:lnSpc>
                <a:spcPct val="90000"/>
              </a:lnSpc>
              <a:spcBef>
                <a:spcPts val="0"/>
              </a:spcBef>
              <a:spcAft>
                <a:spcPts val="0"/>
              </a:spcAft>
              <a:buSzPts val="1400"/>
              <a:buAutoNum type="arabicPeriod"/>
            </a:pPr>
            <a:r>
              <a:rPr lang="en"/>
              <a:t>Eliminate missing data</a:t>
            </a:r>
            <a:endParaRPr/>
          </a:p>
          <a:p>
            <a:pPr marL="914400" lvl="0" indent="-317500" algn="l" rtl="0">
              <a:lnSpc>
                <a:spcPct val="90000"/>
              </a:lnSpc>
              <a:spcBef>
                <a:spcPts val="0"/>
              </a:spcBef>
              <a:spcAft>
                <a:spcPts val="0"/>
              </a:spcAft>
              <a:buSzPts val="1400"/>
              <a:buAutoNum type="arabicPeriod"/>
            </a:pPr>
            <a:r>
              <a:rPr lang="en"/>
              <a:t>Replace missing data with average</a:t>
            </a:r>
            <a:endParaRPr sz="1800"/>
          </a:p>
          <a:p>
            <a:pPr marL="914400" lvl="0" indent="0" algn="l" rtl="0">
              <a:lnSpc>
                <a:spcPct val="90000"/>
              </a:lnSpc>
              <a:spcBef>
                <a:spcPts val="500"/>
              </a:spcBef>
              <a:spcAft>
                <a:spcPts val="0"/>
              </a:spcAft>
              <a:buNone/>
            </a:pPr>
            <a:endParaRPr sz="1800"/>
          </a:p>
          <a:p>
            <a:pPr marL="0" lvl="0" indent="457200" algn="l" rtl="0">
              <a:lnSpc>
                <a:spcPct val="90000"/>
              </a:lnSpc>
              <a:spcBef>
                <a:spcPts val="500"/>
              </a:spcBef>
              <a:spcAft>
                <a:spcPts val="0"/>
              </a:spcAft>
              <a:buNone/>
            </a:pPr>
            <a:endParaRPr sz="1800"/>
          </a:p>
          <a:p>
            <a:pPr marL="0" lvl="0" indent="0" algn="l" rtl="0">
              <a:lnSpc>
                <a:spcPct val="90000"/>
              </a:lnSpc>
              <a:spcBef>
                <a:spcPts val="500"/>
              </a:spcBef>
              <a:spcAft>
                <a:spcPts val="0"/>
              </a:spcAft>
              <a:buNone/>
            </a:pPr>
            <a:endParaRPr sz="1800"/>
          </a:p>
          <a:p>
            <a:pPr marL="457200" lvl="0" indent="0" algn="l" rtl="0">
              <a:lnSpc>
                <a:spcPct val="90000"/>
              </a:lnSpc>
              <a:spcBef>
                <a:spcPts val="1000"/>
              </a:spcBef>
              <a:spcAft>
                <a:spcPts val="0"/>
              </a:spcAft>
              <a:buNone/>
            </a:pP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of methods</a:t>
            </a:r>
            <a:endParaRPr/>
          </a:p>
        </p:txBody>
      </p:sp>
      <p:sp>
        <p:nvSpPr>
          <p:cNvPr id="248" name="Google Shape;248;p41"/>
          <p:cNvSpPr txBox="1"/>
          <p:nvPr/>
        </p:nvSpPr>
        <p:spPr>
          <a:xfrm>
            <a:off x="833450" y="1039825"/>
            <a:ext cx="347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BeeZee"/>
              <a:ea typeface="ABeeZee"/>
              <a:cs typeface="ABeeZee"/>
              <a:sym typeface="ABeeZee"/>
            </a:endParaRPr>
          </a:p>
        </p:txBody>
      </p:sp>
      <p:sp>
        <p:nvSpPr>
          <p:cNvPr id="249" name="Google Shape;249;p41"/>
          <p:cNvSpPr txBox="1"/>
          <p:nvPr/>
        </p:nvSpPr>
        <p:spPr>
          <a:xfrm>
            <a:off x="4961025" y="1005838"/>
            <a:ext cx="3095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ABeeZee"/>
                <a:ea typeface="ABeeZee"/>
                <a:cs typeface="ABeeZee"/>
                <a:sym typeface="ABeeZee"/>
              </a:rPr>
              <a:t>Method 1:</a:t>
            </a:r>
            <a:endParaRPr u="sng">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Minimum: 2.7%</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1st Quartile: 5.0%</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Median: 5.7%</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3rd Quartile: 6.8%</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Mean: 5.992%</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Maximum:12.5%</a:t>
            </a:r>
            <a:endParaRPr>
              <a:latin typeface="ABeeZee"/>
              <a:ea typeface="ABeeZee"/>
              <a:cs typeface="ABeeZee"/>
              <a:sym typeface="ABeeZee"/>
            </a:endParaRPr>
          </a:p>
        </p:txBody>
      </p:sp>
      <p:sp>
        <p:nvSpPr>
          <p:cNvPr id="250" name="Google Shape;250;p41"/>
          <p:cNvSpPr txBox="1"/>
          <p:nvPr/>
        </p:nvSpPr>
        <p:spPr>
          <a:xfrm>
            <a:off x="5024550" y="2699050"/>
            <a:ext cx="30957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ABeeZee"/>
                <a:ea typeface="ABeeZee"/>
                <a:cs typeface="ABeeZee"/>
                <a:sym typeface="ABeeZee"/>
              </a:rPr>
              <a:t>Method 2:</a:t>
            </a:r>
            <a:endParaRPr u="sng">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Minimum: 0.1%</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1st Quartile: 5.0%</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Median: 5.7%</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3rd Quartile: 6.7%</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Mean: 5.977%</a:t>
            </a:r>
            <a:endParaRPr>
              <a:latin typeface="ABeeZee"/>
              <a:ea typeface="ABeeZee"/>
              <a:cs typeface="ABeeZee"/>
              <a:sym typeface="ABeeZee"/>
            </a:endParaRPr>
          </a:p>
          <a:p>
            <a:pPr marL="457200" lvl="0" indent="-317500" algn="l" rtl="0">
              <a:spcBef>
                <a:spcPts val="0"/>
              </a:spcBef>
              <a:spcAft>
                <a:spcPts val="0"/>
              </a:spcAft>
              <a:buSzPts val="1400"/>
              <a:buFont typeface="ABeeZee"/>
              <a:buChar char="●"/>
            </a:pPr>
            <a:r>
              <a:rPr lang="en">
                <a:latin typeface="ABeeZee"/>
                <a:ea typeface="ABeeZee"/>
                <a:cs typeface="ABeeZee"/>
                <a:sym typeface="ABeeZee"/>
              </a:rPr>
              <a:t>Maximum:12.8%</a:t>
            </a:r>
            <a:endParaRPr>
              <a:latin typeface="ABeeZee"/>
              <a:ea typeface="ABeeZee"/>
              <a:cs typeface="ABeeZee"/>
              <a:sym typeface="ABeeZee"/>
            </a:endParaRPr>
          </a:p>
        </p:txBody>
      </p:sp>
      <p:pic>
        <p:nvPicPr>
          <p:cNvPr id="251" name="Google Shape;251;p41"/>
          <p:cNvPicPr preferRelativeResize="0"/>
          <p:nvPr/>
        </p:nvPicPr>
        <p:blipFill>
          <a:blip r:embed="rId3">
            <a:alphaModFix/>
          </a:blip>
          <a:stretch>
            <a:fillRect/>
          </a:stretch>
        </p:blipFill>
        <p:spPr>
          <a:xfrm>
            <a:off x="568825" y="1089050"/>
            <a:ext cx="3647450" cy="1644000"/>
          </a:xfrm>
          <a:prstGeom prst="rect">
            <a:avLst/>
          </a:prstGeom>
          <a:noFill/>
          <a:ln>
            <a:noFill/>
          </a:ln>
        </p:spPr>
      </p:pic>
      <p:pic>
        <p:nvPicPr>
          <p:cNvPr id="252" name="Google Shape;252;p41"/>
          <p:cNvPicPr preferRelativeResize="0"/>
          <p:nvPr/>
        </p:nvPicPr>
        <p:blipFill>
          <a:blip r:embed="rId4">
            <a:alphaModFix/>
          </a:blip>
          <a:stretch>
            <a:fillRect/>
          </a:stretch>
        </p:blipFill>
        <p:spPr>
          <a:xfrm>
            <a:off x="568825" y="2850250"/>
            <a:ext cx="3647457" cy="17287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720000" y="2057925"/>
            <a:ext cx="7015500" cy="13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Median alcohol content and IBU by state  </a:t>
            </a:r>
            <a:endParaRPr/>
          </a:p>
        </p:txBody>
      </p:sp>
      <p:sp>
        <p:nvSpPr>
          <p:cNvPr id="258" name="Google Shape;258;p42"/>
          <p:cNvSpPr txBox="1">
            <a:spLocks noGrp="1"/>
          </p:cNvSpPr>
          <p:nvPr>
            <p:ph type="title" idx="2"/>
          </p:nvPr>
        </p:nvSpPr>
        <p:spPr>
          <a:xfrm>
            <a:off x="720000" y="721032"/>
            <a:ext cx="1828800" cy="133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name="Iron Industry by Slidesgo">
  <a:themeElements>
    <a:clrScheme name="Simple Light">
      <a:dk1>
        <a:srgbClr val="272727"/>
      </a:dk1>
      <a:lt1>
        <a:srgbClr val="964F07"/>
      </a:lt1>
      <a:dk2>
        <a:srgbClr val="F3F3F3"/>
      </a:dk2>
      <a:lt2>
        <a:srgbClr val="FFFFFF"/>
      </a:lt2>
      <a:accent1>
        <a:srgbClr val="FFFFFF"/>
      </a:accent1>
      <a:accent2>
        <a:srgbClr val="FFFFFF"/>
      </a:accent2>
      <a:accent3>
        <a:srgbClr val="FFFFFF"/>
      </a:accent3>
      <a:accent4>
        <a:srgbClr val="FFFFFF"/>
      </a:accent4>
      <a:accent5>
        <a:srgbClr val="FFFFFF"/>
      </a:accent5>
      <a:accent6>
        <a:srgbClr val="FFFFFF"/>
      </a:accent6>
      <a:hlink>
        <a:srgbClr val="27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1449</Words>
  <Application>Microsoft Office PowerPoint</Application>
  <PresentationFormat>On-screen Show (16:9)</PresentationFormat>
  <Paragraphs>226</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Open Sans</vt:lpstr>
      <vt:lpstr>ABeeZee</vt:lpstr>
      <vt:lpstr>Courier New</vt:lpstr>
      <vt:lpstr>Archivo Black</vt:lpstr>
      <vt:lpstr>Arial</vt:lpstr>
      <vt:lpstr>Iron Industry by Slidesgo</vt:lpstr>
      <vt:lpstr>Breweries EDA</vt:lpstr>
      <vt:lpstr>Breweries in each state</vt:lpstr>
      <vt:lpstr>PowerPoint Presentation</vt:lpstr>
      <vt:lpstr>PowerPoint Presentation</vt:lpstr>
      <vt:lpstr>Missing values </vt:lpstr>
      <vt:lpstr>Missing values</vt:lpstr>
      <vt:lpstr>Handling missing data</vt:lpstr>
      <vt:lpstr>Comparison of methods</vt:lpstr>
      <vt:lpstr>Median alcohol content and IBU by state  </vt:lpstr>
      <vt:lpstr>PowerPoint Presentation</vt:lpstr>
      <vt:lpstr>PowerPoint Presentation</vt:lpstr>
      <vt:lpstr>PowerPoint Presentation</vt:lpstr>
      <vt:lpstr>PowerPoint Presentation</vt:lpstr>
      <vt:lpstr>States with maximum ABV and highest IBU </vt:lpstr>
      <vt:lpstr>Which state has the Highest ABV and IBU? </vt:lpstr>
      <vt:lpstr>Statistics and distribution of ABV </vt:lpstr>
      <vt:lpstr>PowerPoint Presentation</vt:lpstr>
      <vt:lpstr>Bitterness and alcohol content </vt:lpstr>
      <vt:lpstr>PowerPoint Presentation</vt:lpstr>
      <vt:lpstr>IPAs and other ales</vt:lpstr>
      <vt:lpstr>What is the probability that any type of ale with 5.6% ABV is an IPA?</vt:lpstr>
      <vt:lpstr>Knn classifications</vt:lpstr>
      <vt:lpstr>PowerPoint Presentation</vt:lpstr>
      <vt:lpstr>PowerPoint Presentation</vt:lpstr>
      <vt:lpstr>Reach out with any questions or comments</vt:lpstr>
      <vt:lpstr>https://drive.google.com/file/d/1_z_hYbqwNg1nXkuXl8Rv49pB-FTsnt0g/view?usp=sharing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EDA</dc:title>
  <dc:creator>Stephanie Duarte</dc:creator>
  <cp:lastModifiedBy>Stephanie Duarte</cp:lastModifiedBy>
  <cp:revision>1</cp:revision>
  <dcterms:modified xsi:type="dcterms:W3CDTF">2023-07-01T00:55:06Z</dcterms:modified>
</cp:coreProperties>
</file>