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2" r:id="rId5"/>
    <p:sldId id="296" r:id="rId6"/>
    <p:sldId id="278" r:id="rId7"/>
    <p:sldId id="298" r:id="rId8"/>
    <p:sldId id="299" r:id="rId9"/>
    <p:sldId id="303" r:id="rId10"/>
    <p:sldId id="279" r:id="rId11"/>
    <p:sldId id="300" r:id="rId12"/>
    <p:sldId id="301" r:id="rId13"/>
    <p:sldId id="302" r:id="rId14"/>
    <p:sldId id="304" r:id="rId15"/>
    <p:sldId id="305" r:id="rId16"/>
    <p:sldId id="306" r:id="rId17"/>
    <p:sldId id="28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5D69E-CF4E-4D24-8BA8-23D6838B260E}" v="44" dt="2023-08-11T21:08:50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5" autoAdjust="0"/>
    <p:restoredTop sz="95634"/>
  </p:normalViewPr>
  <p:slideViewPr>
    <p:cSldViewPr snapToGrid="0" showGuides="1">
      <p:cViewPr varScale="1">
        <p:scale>
          <a:sx n="95" d="100"/>
          <a:sy n="95" d="100"/>
        </p:scale>
        <p:origin x="108" y="26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ie Duarte" userId="6401da4a6745f1af" providerId="LiveId" clId="{B625D69E-CF4E-4D24-8BA8-23D6838B260E}"/>
    <pc:docChg chg="undo custSel addSld delSld modSld sldOrd">
      <pc:chgData name="Stephanie Duarte" userId="6401da4a6745f1af" providerId="LiveId" clId="{B625D69E-CF4E-4D24-8BA8-23D6838B260E}" dt="2023-08-12T16:03:58.191" v="825" actId="20577"/>
      <pc:docMkLst>
        <pc:docMk/>
      </pc:docMkLst>
      <pc:sldChg chg="modTransition modAnim">
        <pc:chgData name="Stephanie Duarte" userId="6401da4a6745f1af" providerId="LiveId" clId="{B625D69E-CF4E-4D24-8BA8-23D6838B260E}" dt="2023-08-11T21:06:44.062" v="813"/>
        <pc:sldMkLst>
          <pc:docMk/>
          <pc:sldMk cId="1640288181" sldId="278"/>
        </pc:sldMkLst>
      </pc:sldChg>
      <pc:sldChg chg="addSp delSp modSp mod ord modTransition">
        <pc:chgData name="Stephanie Duarte" userId="6401da4a6745f1af" providerId="LiveId" clId="{B625D69E-CF4E-4D24-8BA8-23D6838B260E}" dt="2023-08-11T05:07:38.641" v="333" actId="14100"/>
        <pc:sldMkLst>
          <pc:docMk/>
          <pc:sldMk cId="1246021298" sldId="279"/>
        </pc:sldMkLst>
        <pc:spChg chg="mod">
          <ac:chgData name="Stephanie Duarte" userId="6401da4a6745f1af" providerId="LiveId" clId="{B625D69E-CF4E-4D24-8BA8-23D6838B260E}" dt="2023-08-11T05:01:33.122" v="283" actId="207"/>
          <ac:spMkLst>
            <pc:docMk/>
            <pc:sldMk cId="1246021298" sldId="279"/>
            <ac:spMk id="3" creationId="{4379BBF1-9BC2-6DCE-0154-8873469878A5}"/>
          </ac:spMkLst>
        </pc:spChg>
        <pc:spChg chg="add del mod">
          <ac:chgData name="Stephanie Duarte" userId="6401da4a6745f1af" providerId="LiveId" clId="{B625D69E-CF4E-4D24-8BA8-23D6838B260E}" dt="2023-08-11T04:41:33.781" v="4" actId="478"/>
          <ac:spMkLst>
            <pc:docMk/>
            <pc:sldMk cId="1246021298" sldId="279"/>
            <ac:spMk id="4" creationId="{5160A95B-C6A3-3C7F-5BF7-661407238A9E}"/>
          </ac:spMkLst>
        </pc:spChg>
        <pc:graphicFrameChg chg="del">
          <ac:chgData name="Stephanie Duarte" userId="6401da4a6745f1af" providerId="LiveId" clId="{B625D69E-CF4E-4D24-8BA8-23D6838B260E}" dt="2023-08-11T04:41:26.384" v="0" actId="478"/>
          <ac:graphicFrameMkLst>
            <pc:docMk/>
            <pc:sldMk cId="1246021298" sldId="279"/>
            <ac:graphicFrameMk id="8" creationId="{7E5E2BDF-8ED2-40CB-B07C-B015E1420EA8}"/>
          </ac:graphicFrameMkLst>
        </pc:graphicFrameChg>
        <pc:picChg chg="add del mod">
          <ac:chgData name="Stephanie Duarte" userId="6401da4a6745f1af" providerId="LiveId" clId="{B625D69E-CF4E-4D24-8BA8-23D6838B260E}" dt="2023-08-11T04:56:26.892" v="216" actId="478"/>
          <ac:picMkLst>
            <pc:docMk/>
            <pc:sldMk cId="1246021298" sldId="279"/>
            <ac:picMk id="9" creationId="{8B479728-CF68-F548-C7DA-76B4B94076D8}"/>
          </ac:picMkLst>
        </pc:picChg>
        <pc:picChg chg="add mod">
          <ac:chgData name="Stephanie Duarte" userId="6401da4a6745f1af" providerId="LiveId" clId="{B625D69E-CF4E-4D24-8BA8-23D6838B260E}" dt="2023-08-11T05:07:38.641" v="333" actId="14100"/>
          <ac:picMkLst>
            <pc:docMk/>
            <pc:sldMk cId="1246021298" sldId="279"/>
            <ac:picMk id="17" creationId="{0B5A48AC-7FCB-C062-D4EC-AFFDBEA947BE}"/>
          </ac:picMkLst>
        </pc:picChg>
        <pc:cxnChg chg="add del">
          <ac:chgData name="Stephanie Duarte" userId="6401da4a6745f1af" providerId="LiveId" clId="{B625D69E-CF4E-4D24-8BA8-23D6838B260E}" dt="2023-08-11T04:42:26.059" v="59" actId="11529"/>
          <ac:cxnSpMkLst>
            <pc:docMk/>
            <pc:sldMk cId="1246021298" sldId="279"/>
            <ac:cxnSpMk id="11" creationId="{2E8C5769-5AF9-BE2E-54E7-F09F629609CC}"/>
          </ac:cxnSpMkLst>
        </pc:cxnChg>
        <pc:cxnChg chg="add del">
          <ac:chgData name="Stephanie Duarte" userId="6401da4a6745f1af" providerId="LiveId" clId="{B625D69E-CF4E-4D24-8BA8-23D6838B260E}" dt="2023-08-11T04:42:33.458" v="61" actId="11529"/>
          <ac:cxnSpMkLst>
            <pc:docMk/>
            <pc:sldMk cId="1246021298" sldId="279"/>
            <ac:cxnSpMk id="13" creationId="{5941CF36-92CD-9BF2-AB6C-17F8FE2D4130}"/>
          </ac:cxnSpMkLst>
        </pc:cxnChg>
        <pc:cxnChg chg="add del mod">
          <ac:chgData name="Stephanie Duarte" userId="6401da4a6745f1af" providerId="LiveId" clId="{B625D69E-CF4E-4D24-8BA8-23D6838B260E}" dt="2023-08-11T04:56:28.895" v="217" actId="478"/>
          <ac:cxnSpMkLst>
            <pc:docMk/>
            <pc:sldMk cId="1246021298" sldId="279"/>
            <ac:cxnSpMk id="15" creationId="{B02FADB1-BFA4-1898-D207-237D99C801D2}"/>
          </ac:cxnSpMkLst>
        </pc:cxnChg>
      </pc:sldChg>
      <pc:sldChg chg="del">
        <pc:chgData name="Stephanie Duarte" userId="6401da4a6745f1af" providerId="LiveId" clId="{B625D69E-CF4E-4D24-8BA8-23D6838B260E}" dt="2023-08-11T04:43:52.123" v="70" actId="2696"/>
        <pc:sldMkLst>
          <pc:docMk/>
          <pc:sldMk cId="2107888131" sldId="281"/>
        </pc:sldMkLst>
      </pc:sldChg>
      <pc:sldChg chg="del">
        <pc:chgData name="Stephanie Duarte" userId="6401da4a6745f1af" providerId="LiveId" clId="{B625D69E-CF4E-4D24-8BA8-23D6838B260E}" dt="2023-08-11T04:43:56.135" v="71" actId="2696"/>
        <pc:sldMkLst>
          <pc:docMk/>
          <pc:sldMk cId="3157109385" sldId="282"/>
        </pc:sldMkLst>
      </pc:sldChg>
      <pc:sldChg chg="del">
        <pc:chgData name="Stephanie Duarte" userId="6401da4a6745f1af" providerId="LiveId" clId="{B625D69E-CF4E-4D24-8BA8-23D6838B260E}" dt="2023-08-11T04:54:31.279" v="163" actId="2696"/>
        <pc:sldMkLst>
          <pc:docMk/>
          <pc:sldMk cId="2517140333" sldId="283"/>
        </pc:sldMkLst>
      </pc:sldChg>
      <pc:sldChg chg="del">
        <pc:chgData name="Stephanie Duarte" userId="6401da4a6745f1af" providerId="LiveId" clId="{B625D69E-CF4E-4D24-8BA8-23D6838B260E}" dt="2023-08-11T04:54:34.188" v="164" actId="2696"/>
        <pc:sldMkLst>
          <pc:docMk/>
          <pc:sldMk cId="2624021206" sldId="284"/>
        </pc:sldMkLst>
      </pc:sldChg>
      <pc:sldChg chg="del">
        <pc:chgData name="Stephanie Duarte" userId="6401da4a6745f1af" providerId="LiveId" clId="{B625D69E-CF4E-4D24-8BA8-23D6838B260E}" dt="2023-08-11T04:54:37.404" v="165" actId="2696"/>
        <pc:sldMkLst>
          <pc:docMk/>
          <pc:sldMk cId="3760906987" sldId="285"/>
        </pc:sldMkLst>
      </pc:sldChg>
      <pc:sldChg chg="del">
        <pc:chgData name="Stephanie Duarte" userId="6401da4a6745f1af" providerId="LiveId" clId="{B625D69E-CF4E-4D24-8BA8-23D6838B260E}" dt="2023-08-11T04:54:52.191" v="167" actId="2696"/>
        <pc:sldMkLst>
          <pc:docMk/>
          <pc:sldMk cId="4157533387" sldId="288"/>
        </pc:sldMkLst>
      </pc:sldChg>
      <pc:sldChg chg="addSp delSp modSp mod modTransition">
        <pc:chgData name="Stephanie Duarte" userId="6401da4a6745f1af" providerId="LiveId" clId="{B625D69E-CF4E-4D24-8BA8-23D6838B260E}" dt="2023-08-11T21:07:54.832" v="817"/>
        <pc:sldMkLst>
          <pc:docMk/>
          <pc:sldMk cId="529279411" sldId="289"/>
        </pc:sldMkLst>
        <pc:spChg chg="add del mod">
          <ac:chgData name="Stephanie Duarte" userId="6401da4a6745f1af" providerId="LiveId" clId="{B625D69E-CF4E-4D24-8BA8-23D6838B260E}" dt="2023-08-11T04:55:52.198" v="212" actId="478"/>
          <ac:spMkLst>
            <pc:docMk/>
            <pc:sldMk cId="529279411" sldId="289"/>
            <ac:spMk id="3" creationId="{CD824E93-B0B2-0E2C-505E-368A18C13027}"/>
          </ac:spMkLst>
        </pc:spChg>
        <pc:spChg chg="add del">
          <ac:chgData name="Stephanie Duarte" userId="6401da4a6745f1af" providerId="LiveId" clId="{B625D69E-CF4E-4D24-8BA8-23D6838B260E}" dt="2023-08-11T04:55:51.725" v="211" actId="22"/>
          <ac:spMkLst>
            <pc:docMk/>
            <pc:sldMk cId="529279411" sldId="289"/>
            <ac:spMk id="5" creationId="{FB6EEA26-471B-941A-15AF-9C5753FF3645}"/>
          </ac:spMkLst>
        </pc:spChg>
        <pc:spChg chg="mod">
          <ac:chgData name="Stephanie Duarte" userId="6401da4a6745f1af" providerId="LiveId" clId="{B625D69E-CF4E-4D24-8BA8-23D6838B260E}" dt="2023-08-11T06:00:48.380" v="749" actId="20577"/>
          <ac:spMkLst>
            <pc:docMk/>
            <pc:sldMk cId="529279411" sldId="289"/>
            <ac:spMk id="24" creationId="{AD2C8D04-263D-9589-1CFF-A5968D7C33D7}"/>
          </ac:spMkLst>
        </pc:spChg>
        <pc:spChg chg="mod">
          <ac:chgData name="Stephanie Duarte" userId="6401da4a6745f1af" providerId="LiveId" clId="{B625D69E-CF4E-4D24-8BA8-23D6838B260E}" dt="2023-08-11T06:00:39.620" v="747" actId="1076"/>
          <ac:spMkLst>
            <pc:docMk/>
            <pc:sldMk cId="529279411" sldId="289"/>
            <ac:spMk id="25" creationId="{B993E4D5-4AD0-4740-096D-6822944C8FF6}"/>
          </ac:spMkLst>
        </pc:spChg>
        <pc:picChg chg="add mod">
          <ac:chgData name="Stephanie Duarte" userId="6401da4a6745f1af" providerId="LiveId" clId="{B625D69E-CF4E-4D24-8BA8-23D6838B260E}" dt="2023-08-11T06:01:18.686" v="755" actId="1076"/>
          <ac:picMkLst>
            <pc:docMk/>
            <pc:sldMk cId="529279411" sldId="289"/>
            <ac:picMk id="7" creationId="{D4EAD971-2132-915B-A032-912E83BEE8DF}"/>
          </ac:picMkLst>
        </pc:picChg>
        <pc:picChg chg="add del">
          <ac:chgData name="Stephanie Duarte" userId="6401da4a6745f1af" providerId="LiveId" clId="{B625D69E-CF4E-4D24-8BA8-23D6838B260E}" dt="2023-08-11T04:55:52.198" v="212" actId="478"/>
          <ac:picMkLst>
            <pc:docMk/>
            <pc:sldMk cId="529279411" sldId="289"/>
            <ac:picMk id="16" creationId="{BCD5762E-DD49-42B3-9CA8-46A4AD7193E2}"/>
          </ac:picMkLst>
        </pc:picChg>
      </pc:sldChg>
      <pc:sldChg chg="del">
        <pc:chgData name="Stephanie Duarte" userId="6401da4a6745f1af" providerId="LiveId" clId="{B625D69E-CF4E-4D24-8BA8-23D6838B260E}" dt="2023-08-11T04:54:41.822" v="166" actId="2696"/>
        <pc:sldMkLst>
          <pc:docMk/>
          <pc:sldMk cId="4182148033" sldId="293"/>
        </pc:sldMkLst>
      </pc:sldChg>
      <pc:sldChg chg="del">
        <pc:chgData name="Stephanie Duarte" userId="6401da4a6745f1af" providerId="LiveId" clId="{B625D69E-CF4E-4D24-8BA8-23D6838B260E}" dt="2023-08-11T04:43:48.376" v="69" actId="2696"/>
        <pc:sldMkLst>
          <pc:docMk/>
          <pc:sldMk cId="32955924" sldId="294"/>
        </pc:sldMkLst>
      </pc:sldChg>
      <pc:sldChg chg="del">
        <pc:chgData name="Stephanie Duarte" userId="6401da4a6745f1af" providerId="LiveId" clId="{B625D69E-CF4E-4D24-8BA8-23D6838B260E}" dt="2023-08-11T04:54:52.191" v="167" actId="2696"/>
        <pc:sldMkLst>
          <pc:docMk/>
          <pc:sldMk cId="2519727083" sldId="295"/>
        </pc:sldMkLst>
      </pc:sldChg>
      <pc:sldChg chg="modSp mod modTransition">
        <pc:chgData name="Stephanie Duarte" userId="6401da4a6745f1af" providerId="LiveId" clId="{B625D69E-CF4E-4D24-8BA8-23D6838B260E}" dt="2023-08-12T16:03:58.191" v="825" actId="20577"/>
        <pc:sldMkLst>
          <pc:docMk/>
          <pc:sldMk cId="2414184238" sldId="296"/>
        </pc:sldMkLst>
        <pc:spChg chg="mod">
          <ac:chgData name="Stephanie Duarte" userId="6401da4a6745f1af" providerId="LiveId" clId="{B625D69E-CF4E-4D24-8BA8-23D6838B260E}" dt="2023-08-12T16:03:58.191" v="825" actId="20577"/>
          <ac:spMkLst>
            <pc:docMk/>
            <pc:sldMk cId="2414184238" sldId="296"/>
            <ac:spMk id="10" creationId="{117F4164-0868-32E2-EAF0-49B29D94CF66}"/>
          </ac:spMkLst>
        </pc:spChg>
      </pc:sldChg>
      <pc:sldChg chg="modSp new del mod ord">
        <pc:chgData name="Stephanie Duarte" userId="6401da4a6745f1af" providerId="LiveId" clId="{B625D69E-CF4E-4D24-8BA8-23D6838B260E}" dt="2023-08-11T05:42:06.273" v="737" actId="47"/>
        <pc:sldMkLst>
          <pc:docMk/>
          <pc:sldMk cId="1137197591" sldId="297"/>
        </pc:sldMkLst>
        <pc:spChg chg="mod">
          <ac:chgData name="Stephanie Duarte" userId="6401da4a6745f1af" providerId="LiveId" clId="{B625D69E-CF4E-4D24-8BA8-23D6838B260E}" dt="2023-08-11T04:54:24.974" v="162" actId="20577"/>
          <ac:spMkLst>
            <pc:docMk/>
            <pc:sldMk cId="1137197591" sldId="297"/>
            <ac:spMk id="2" creationId="{B1E22E62-FA19-060D-D278-B8780CCFFBC3}"/>
          </ac:spMkLst>
        </pc:spChg>
      </pc:sldChg>
      <pc:sldChg chg="addSp delSp modSp new mod ord">
        <pc:chgData name="Stephanie Duarte" userId="6401da4a6745f1af" providerId="LiveId" clId="{B625D69E-CF4E-4D24-8BA8-23D6838B260E}" dt="2023-08-11T04:51:35.589" v="125" actId="14100"/>
        <pc:sldMkLst>
          <pc:docMk/>
          <pc:sldMk cId="3612404871" sldId="298"/>
        </pc:sldMkLst>
        <pc:spChg chg="mod">
          <ac:chgData name="Stephanie Duarte" userId="6401da4a6745f1af" providerId="LiveId" clId="{B625D69E-CF4E-4D24-8BA8-23D6838B260E}" dt="2023-08-11T04:51:17.405" v="120"/>
          <ac:spMkLst>
            <pc:docMk/>
            <pc:sldMk cId="3612404871" sldId="298"/>
            <ac:spMk id="2" creationId="{CB1AF2EE-5415-37D4-2B1F-265156090EC7}"/>
          </ac:spMkLst>
        </pc:spChg>
        <pc:spChg chg="del">
          <ac:chgData name="Stephanie Duarte" userId="6401da4a6745f1af" providerId="LiveId" clId="{B625D69E-CF4E-4D24-8BA8-23D6838B260E}" dt="2023-08-11T04:51:20.913" v="121" actId="478"/>
          <ac:spMkLst>
            <pc:docMk/>
            <pc:sldMk cId="3612404871" sldId="298"/>
            <ac:spMk id="3" creationId="{6AB600B7-0C5D-F996-DD09-F4285AED3C84}"/>
          </ac:spMkLst>
        </pc:spChg>
        <pc:picChg chg="add mod">
          <ac:chgData name="Stephanie Duarte" userId="6401da4a6745f1af" providerId="LiveId" clId="{B625D69E-CF4E-4D24-8BA8-23D6838B260E}" dt="2023-08-11T04:51:35.589" v="125" actId="14100"/>
          <ac:picMkLst>
            <pc:docMk/>
            <pc:sldMk cId="3612404871" sldId="298"/>
            <ac:picMk id="6" creationId="{4F900ABF-EFDB-D02E-BFFF-C795E7F08B4C}"/>
          </ac:picMkLst>
        </pc:picChg>
      </pc:sldChg>
      <pc:sldChg chg="modSp add mod modAnim">
        <pc:chgData name="Stephanie Duarte" userId="6401da4a6745f1af" providerId="LiveId" clId="{B625D69E-CF4E-4D24-8BA8-23D6838B260E}" dt="2023-08-11T21:08:50.918" v="822"/>
        <pc:sldMkLst>
          <pc:docMk/>
          <pc:sldMk cId="2003414145" sldId="299"/>
        </pc:sldMkLst>
        <pc:cxnChg chg="mod">
          <ac:chgData name="Stephanie Duarte" userId="6401da4a6745f1af" providerId="LiveId" clId="{B625D69E-CF4E-4D24-8BA8-23D6838B260E}" dt="2023-08-11T21:08:34.893" v="821" actId="208"/>
          <ac:cxnSpMkLst>
            <pc:docMk/>
            <pc:sldMk cId="2003414145" sldId="299"/>
            <ac:cxnSpMk id="15" creationId="{B02FADB1-BFA4-1898-D207-237D99C801D2}"/>
          </ac:cxnSpMkLst>
        </pc:cxnChg>
      </pc:sldChg>
      <pc:sldChg chg="addSp delSp modSp new mod ord modTransition">
        <pc:chgData name="Stephanie Duarte" userId="6401da4a6745f1af" providerId="LiveId" clId="{B625D69E-CF4E-4D24-8BA8-23D6838B260E}" dt="2023-08-11T21:05:12.929" v="804"/>
        <pc:sldMkLst>
          <pc:docMk/>
          <pc:sldMk cId="2177609103" sldId="300"/>
        </pc:sldMkLst>
        <pc:spChg chg="mod">
          <ac:chgData name="Stephanie Duarte" userId="6401da4a6745f1af" providerId="LiveId" clId="{B625D69E-CF4E-4D24-8BA8-23D6838B260E}" dt="2023-08-11T05:01:44.480" v="286" actId="207"/>
          <ac:spMkLst>
            <pc:docMk/>
            <pc:sldMk cId="2177609103" sldId="300"/>
            <ac:spMk id="2" creationId="{549068D6-DB08-9A59-584B-625913742573}"/>
          </ac:spMkLst>
        </pc:spChg>
        <pc:spChg chg="del">
          <ac:chgData name="Stephanie Duarte" userId="6401da4a6745f1af" providerId="LiveId" clId="{B625D69E-CF4E-4D24-8BA8-23D6838B260E}" dt="2023-08-11T05:01:58.584" v="291" actId="478"/>
          <ac:spMkLst>
            <pc:docMk/>
            <pc:sldMk cId="2177609103" sldId="300"/>
            <ac:spMk id="3" creationId="{B125FC2F-E306-7F93-DDBB-70C21A4C087E}"/>
          </ac:spMkLst>
        </pc:spChg>
        <pc:picChg chg="add mod">
          <ac:chgData name="Stephanie Duarte" userId="6401da4a6745f1af" providerId="LiveId" clId="{B625D69E-CF4E-4D24-8BA8-23D6838B260E}" dt="2023-08-11T05:03:14.344" v="328" actId="14100"/>
          <ac:picMkLst>
            <pc:docMk/>
            <pc:sldMk cId="2177609103" sldId="300"/>
            <ac:picMk id="6" creationId="{A0AF20DC-D4D0-B09F-A30F-CB5210F76E51}"/>
          </ac:picMkLst>
        </pc:picChg>
      </pc:sldChg>
      <pc:sldChg chg="addSp delSp modSp new mod ord modTransition">
        <pc:chgData name="Stephanie Duarte" userId="6401da4a6745f1af" providerId="LiveId" clId="{B625D69E-CF4E-4D24-8BA8-23D6838B260E}" dt="2023-08-11T21:05:19.858" v="805"/>
        <pc:sldMkLst>
          <pc:docMk/>
          <pc:sldMk cId="4050264056" sldId="301"/>
        </pc:sldMkLst>
        <pc:spChg chg="mod">
          <ac:chgData name="Stephanie Duarte" userId="6401da4a6745f1af" providerId="LiveId" clId="{B625D69E-CF4E-4D24-8BA8-23D6838B260E}" dt="2023-08-11T05:02:48.778" v="320" actId="20577"/>
          <ac:spMkLst>
            <pc:docMk/>
            <pc:sldMk cId="4050264056" sldId="301"/>
            <ac:spMk id="2" creationId="{D3F38396-7057-3A3D-0C9D-D96E2D7CCF74}"/>
          </ac:spMkLst>
        </pc:spChg>
        <pc:spChg chg="del">
          <ac:chgData name="Stephanie Duarte" userId="6401da4a6745f1af" providerId="LiveId" clId="{B625D69E-CF4E-4D24-8BA8-23D6838B260E}" dt="2023-08-11T05:02:51.854" v="321" actId="478"/>
          <ac:spMkLst>
            <pc:docMk/>
            <pc:sldMk cId="4050264056" sldId="301"/>
            <ac:spMk id="3" creationId="{CC73F1F3-2D06-4819-54CD-B4C947C5CB23}"/>
          </ac:spMkLst>
        </pc:spChg>
        <pc:picChg chg="add mod">
          <ac:chgData name="Stephanie Duarte" userId="6401da4a6745f1af" providerId="LiveId" clId="{B625D69E-CF4E-4D24-8BA8-23D6838B260E}" dt="2023-08-11T05:03:10.634" v="327" actId="14100"/>
          <ac:picMkLst>
            <pc:docMk/>
            <pc:sldMk cId="4050264056" sldId="301"/>
            <ac:picMk id="6" creationId="{A3ED7634-818F-3482-06F2-8F34EB611873}"/>
          </ac:picMkLst>
        </pc:picChg>
      </pc:sldChg>
      <pc:sldChg chg="addSp delSp modSp new mod ord modTransition">
        <pc:chgData name="Stephanie Duarte" userId="6401da4a6745f1af" providerId="LiveId" clId="{B625D69E-CF4E-4D24-8BA8-23D6838B260E}" dt="2023-08-11T21:05:26.528" v="806"/>
        <pc:sldMkLst>
          <pc:docMk/>
          <pc:sldMk cId="619889863" sldId="302"/>
        </pc:sldMkLst>
        <pc:spChg chg="mod">
          <ac:chgData name="Stephanie Duarte" userId="6401da4a6745f1af" providerId="LiveId" clId="{B625D69E-CF4E-4D24-8BA8-23D6838B260E}" dt="2023-08-11T05:12:08.717" v="360" actId="20577"/>
          <ac:spMkLst>
            <pc:docMk/>
            <pc:sldMk cId="619889863" sldId="302"/>
            <ac:spMk id="2" creationId="{539310A7-4502-9428-EF7F-22CC79563419}"/>
          </ac:spMkLst>
        </pc:spChg>
        <pc:spChg chg="del">
          <ac:chgData name="Stephanie Duarte" userId="6401da4a6745f1af" providerId="LiveId" clId="{B625D69E-CF4E-4D24-8BA8-23D6838B260E}" dt="2023-08-11T05:12:20.712" v="362" actId="478"/>
          <ac:spMkLst>
            <pc:docMk/>
            <pc:sldMk cId="619889863" sldId="302"/>
            <ac:spMk id="3" creationId="{5D8E7F9F-06ED-9E5F-D02E-DAF52F7EB2A3}"/>
          </ac:spMkLst>
        </pc:spChg>
        <pc:picChg chg="add mod">
          <ac:chgData name="Stephanie Duarte" userId="6401da4a6745f1af" providerId="LiveId" clId="{B625D69E-CF4E-4D24-8BA8-23D6838B260E}" dt="2023-08-11T05:12:27.360" v="365" actId="14100"/>
          <ac:picMkLst>
            <pc:docMk/>
            <pc:sldMk cId="619889863" sldId="302"/>
            <ac:picMk id="6" creationId="{3CFEB4D1-0432-E81C-FD5C-CC8E72B2F443}"/>
          </ac:picMkLst>
        </pc:picChg>
      </pc:sldChg>
      <pc:sldChg chg="addSp delSp modSp new mod ord">
        <pc:chgData name="Stephanie Duarte" userId="6401da4a6745f1af" providerId="LiveId" clId="{B625D69E-CF4E-4D24-8BA8-23D6838B260E}" dt="2023-08-11T05:42:25.902" v="739"/>
        <pc:sldMkLst>
          <pc:docMk/>
          <pc:sldMk cId="186702148" sldId="303"/>
        </pc:sldMkLst>
        <pc:spChg chg="mod">
          <ac:chgData name="Stephanie Duarte" userId="6401da4a6745f1af" providerId="LiveId" clId="{B625D69E-CF4E-4D24-8BA8-23D6838B260E}" dt="2023-08-11T05:19:26.605" v="564" actId="108"/>
          <ac:spMkLst>
            <pc:docMk/>
            <pc:sldMk cId="186702148" sldId="303"/>
            <ac:spMk id="2" creationId="{F1520ED2-270F-50D2-2F5C-59D8A89F91F7}"/>
          </ac:spMkLst>
        </pc:spChg>
        <pc:spChg chg="del">
          <ac:chgData name="Stephanie Duarte" userId="6401da4a6745f1af" providerId="LiveId" clId="{B625D69E-CF4E-4D24-8BA8-23D6838B260E}" dt="2023-08-11T05:15:34.251" v="403" actId="3680"/>
          <ac:spMkLst>
            <pc:docMk/>
            <pc:sldMk cId="186702148" sldId="303"/>
            <ac:spMk id="3" creationId="{74E4041A-CDC0-D14E-555B-2D4FE2E50D18}"/>
          </ac:spMkLst>
        </pc:spChg>
        <pc:spChg chg="add mod">
          <ac:chgData name="Stephanie Duarte" userId="6401da4a6745f1af" providerId="LiveId" clId="{B625D69E-CF4E-4D24-8BA8-23D6838B260E}" dt="2023-08-11T05:27:07.487" v="619" actId="20577"/>
          <ac:spMkLst>
            <pc:docMk/>
            <pc:sldMk cId="186702148" sldId="303"/>
            <ac:spMk id="6" creationId="{61AFFE9B-3523-3A41-BE7D-30E62689BD10}"/>
          </ac:spMkLst>
        </pc:spChg>
        <pc:graphicFrameChg chg="add mod ord modGraphic">
          <ac:chgData name="Stephanie Duarte" userId="6401da4a6745f1af" providerId="LiveId" clId="{B625D69E-CF4E-4D24-8BA8-23D6838B260E}" dt="2023-08-11T05:35:24.069" v="679"/>
          <ac:graphicFrameMkLst>
            <pc:docMk/>
            <pc:sldMk cId="186702148" sldId="303"/>
            <ac:graphicFrameMk id="5" creationId="{656DE5B0-396C-F711-FED0-06863CF93CB4}"/>
          </ac:graphicFrameMkLst>
        </pc:graphicFrameChg>
      </pc:sldChg>
      <pc:sldChg chg="addSp delSp modSp new mod ord modTransition">
        <pc:chgData name="Stephanie Duarte" userId="6401da4a6745f1af" providerId="LiveId" clId="{B625D69E-CF4E-4D24-8BA8-23D6838B260E}" dt="2023-08-11T21:05:40.301" v="807"/>
        <pc:sldMkLst>
          <pc:docMk/>
          <pc:sldMk cId="1726351433" sldId="304"/>
        </pc:sldMkLst>
        <pc:spChg chg="mod">
          <ac:chgData name="Stephanie Duarte" userId="6401da4a6745f1af" providerId="LiveId" clId="{B625D69E-CF4E-4D24-8BA8-23D6838B260E}" dt="2023-08-11T05:40:15.105" v="733" actId="20577"/>
          <ac:spMkLst>
            <pc:docMk/>
            <pc:sldMk cId="1726351433" sldId="304"/>
            <ac:spMk id="2" creationId="{501CB769-7906-8D23-0071-E3378658B079}"/>
          </ac:spMkLst>
        </pc:spChg>
        <pc:spChg chg="del">
          <ac:chgData name="Stephanie Duarte" userId="6401da4a6745f1af" providerId="LiveId" clId="{B625D69E-CF4E-4D24-8BA8-23D6838B260E}" dt="2023-08-11T05:33:50.407" v="645" actId="478"/>
          <ac:spMkLst>
            <pc:docMk/>
            <pc:sldMk cId="1726351433" sldId="304"/>
            <ac:spMk id="3" creationId="{BDE447DA-EC15-1D60-E587-C64CD8CC16C8}"/>
          </ac:spMkLst>
        </pc:spChg>
        <pc:graphicFrameChg chg="add mod modGraphic">
          <ac:chgData name="Stephanie Duarte" userId="6401da4a6745f1af" providerId="LiveId" clId="{B625D69E-CF4E-4D24-8BA8-23D6838B260E}" dt="2023-08-11T05:35:27.344" v="680" actId="108"/>
          <ac:graphicFrameMkLst>
            <pc:docMk/>
            <pc:sldMk cId="1726351433" sldId="304"/>
            <ac:graphicFrameMk id="9" creationId="{BCE71286-AD0A-7F19-FA4E-6FB810BC7DDA}"/>
          </ac:graphicFrameMkLst>
        </pc:graphicFrameChg>
        <pc:picChg chg="add mod">
          <ac:chgData name="Stephanie Duarte" userId="6401da4a6745f1af" providerId="LiveId" clId="{B625D69E-CF4E-4D24-8BA8-23D6838B260E}" dt="2023-08-11T05:34:08.888" v="650" actId="1076"/>
          <ac:picMkLst>
            <pc:docMk/>
            <pc:sldMk cId="1726351433" sldId="304"/>
            <ac:picMk id="6" creationId="{F84212E8-A876-52D1-2135-532D10736E7A}"/>
          </ac:picMkLst>
        </pc:picChg>
      </pc:sldChg>
      <pc:sldChg chg="addSp delSp modSp new mod modTransition">
        <pc:chgData name="Stephanie Duarte" userId="6401da4a6745f1af" providerId="LiveId" clId="{B625D69E-CF4E-4D24-8BA8-23D6838B260E}" dt="2023-08-11T21:07:17.703" v="814"/>
        <pc:sldMkLst>
          <pc:docMk/>
          <pc:sldMk cId="1208413503" sldId="305"/>
        </pc:sldMkLst>
        <pc:spChg chg="mod">
          <ac:chgData name="Stephanie Duarte" userId="6401da4a6745f1af" providerId="LiveId" clId="{B625D69E-CF4E-4D24-8BA8-23D6838B260E}" dt="2023-08-11T05:40:25.669" v="736"/>
          <ac:spMkLst>
            <pc:docMk/>
            <pc:sldMk cId="1208413503" sldId="305"/>
            <ac:spMk id="2" creationId="{ACFF1292-84BA-8043-D99F-342327DBFB9E}"/>
          </ac:spMkLst>
        </pc:spChg>
        <pc:spChg chg="del">
          <ac:chgData name="Stephanie Duarte" userId="6401da4a6745f1af" providerId="LiveId" clId="{B625D69E-CF4E-4D24-8BA8-23D6838B260E}" dt="2023-08-11T05:38:32.175" v="684" actId="478"/>
          <ac:spMkLst>
            <pc:docMk/>
            <pc:sldMk cId="1208413503" sldId="305"/>
            <ac:spMk id="3" creationId="{FAC02097-C1C4-6D0A-889E-FD1DC2F0ED05}"/>
          </ac:spMkLst>
        </pc:spChg>
        <pc:graphicFrameChg chg="add mod modGraphic">
          <ac:chgData name="Stephanie Duarte" userId="6401da4a6745f1af" providerId="LiveId" clId="{B625D69E-CF4E-4D24-8BA8-23D6838B260E}" dt="2023-08-11T05:39:15.514" v="696" actId="20577"/>
          <ac:graphicFrameMkLst>
            <pc:docMk/>
            <pc:sldMk cId="1208413503" sldId="305"/>
            <ac:graphicFrameMk id="5" creationId="{CBBE9AE7-FE3E-CE32-DC70-17BF7F826B22}"/>
          </ac:graphicFrameMkLst>
        </pc:graphicFrameChg>
        <pc:picChg chg="add mod">
          <ac:chgData name="Stephanie Duarte" userId="6401da4a6745f1af" providerId="LiveId" clId="{B625D69E-CF4E-4D24-8BA8-23D6838B260E}" dt="2023-08-11T05:39:54.596" v="701" actId="14100"/>
          <ac:picMkLst>
            <pc:docMk/>
            <pc:sldMk cId="1208413503" sldId="305"/>
            <ac:picMk id="7" creationId="{ADE29922-7F20-1715-E4C1-EABB453A6955}"/>
          </ac:picMkLst>
        </pc:picChg>
      </pc:sldChg>
      <pc:sldChg chg="addSp delSp modSp new mod ord modTransition">
        <pc:chgData name="Stephanie Duarte" userId="6401da4a6745f1af" providerId="LiveId" clId="{B625D69E-CF4E-4D24-8BA8-23D6838B260E}" dt="2023-08-11T21:07:44.422" v="816"/>
        <pc:sldMkLst>
          <pc:docMk/>
          <pc:sldMk cId="406613309" sldId="306"/>
        </pc:sldMkLst>
        <pc:spChg chg="mod">
          <ac:chgData name="Stephanie Duarte" userId="6401da4a6745f1af" providerId="LiveId" clId="{B625D69E-CF4E-4D24-8BA8-23D6838B260E}" dt="2023-08-11T06:15:13.105" v="769" actId="20577"/>
          <ac:spMkLst>
            <pc:docMk/>
            <pc:sldMk cId="406613309" sldId="306"/>
            <ac:spMk id="2" creationId="{99E76334-20F0-DB42-80DF-FFC61EF2631A}"/>
          </ac:spMkLst>
        </pc:spChg>
        <pc:spChg chg="del">
          <ac:chgData name="Stephanie Duarte" userId="6401da4a6745f1af" providerId="LiveId" clId="{B625D69E-CF4E-4D24-8BA8-23D6838B260E}" dt="2023-08-11T06:15:16.041" v="770" actId="478"/>
          <ac:spMkLst>
            <pc:docMk/>
            <pc:sldMk cId="406613309" sldId="306"/>
            <ac:spMk id="3" creationId="{36582A41-69F8-4508-9303-503044EDAD0C}"/>
          </ac:spMkLst>
        </pc:spChg>
        <pc:graphicFrameChg chg="add mod modGraphic">
          <ac:chgData name="Stephanie Duarte" userId="6401da4a6745f1af" providerId="LiveId" clId="{B625D69E-CF4E-4D24-8BA8-23D6838B260E}" dt="2023-08-11T06:16:17.935" v="795" actId="1076"/>
          <ac:graphicFrameMkLst>
            <pc:docMk/>
            <pc:sldMk cId="406613309" sldId="306"/>
            <ac:graphicFrameMk id="7" creationId="{1DA05C47-597C-5492-0210-B377FA13F04F}"/>
          </ac:graphicFrameMkLst>
        </pc:graphicFrameChg>
        <pc:picChg chg="add mod">
          <ac:chgData name="Stephanie Duarte" userId="6401da4a6745f1af" providerId="LiveId" clId="{B625D69E-CF4E-4D24-8BA8-23D6838B260E}" dt="2023-08-11T06:16:53.074" v="799" actId="1076"/>
          <ac:picMkLst>
            <pc:docMk/>
            <pc:sldMk cId="406613309" sldId="306"/>
            <ac:picMk id="6" creationId="{0ABF74CE-8FE8-29E9-1A7A-F530B97762E5}"/>
          </ac:picMkLst>
        </pc:picChg>
        <pc:picChg chg="add mod">
          <ac:chgData name="Stephanie Duarte" userId="6401da4a6745f1af" providerId="LiveId" clId="{B625D69E-CF4E-4D24-8BA8-23D6838B260E}" dt="2023-08-11T06:17:00.321" v="801" actId="14100"/>
          <ac:picMkLst>
            <pc:docMk/>
            <pc:sldMk cId="406613309" sldId="306"/>
            <ac:picMk id="9" creationId="{17083D62-F33F-F4EF-FE43-7E67C1F261B2}"/>
          </ac:picMkLst>
        </pc:picChg>
      </pc:sldChg>
      <pc:sldChg chg="new del">
        <pc:chgData name="Stephanie Duarte" userId="6401da4a6745f1af" providerId="LiveId" clId="{B625D69E-CF4E-4D24-8BA8-23D6838B260E}" dt="2023-08-11T21:04:08.234" v="803" actId="680"/>
        <pc:sldMkLst>
          <pc:docMk/>
          <pc:sldMk cId="2812949629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10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PK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Frito Lays </a:t>
            </a:r>
            <a:br>
              <a:rPr lang="en-US" dirty="0"/>
            </a:br>
            <a:r>
              <a:rPr lang="en-US" sz="2400" dirty="0"/>
              <a:t>DDSANALYTICS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Stephanie Duarte</a:t>
            </a:r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C7B610-D5EF-6530-E08C-DE77ACFD4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33" y="2061872"/>
            <a:ext cx="3526698" cy="22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10A7-4502-9428-EF7F-22CC7956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Attrition- Monthly Income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09346-A654-2FF8-ED3D-3E3BDF7C415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EB4D1-0432-E81C-FD5C-CC8E72B2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4" y="1865876"/>
            <a:ext cx="7839182" cy="33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8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B769-7906-8D23-0071-E3378658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– Job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896D4-FD32-8A4E-1971-34C760B66CD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212E8-A876-52D1-2135-532D1073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1749871"/>
            <a:ext cx="7931496" cy="3358258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CE71286-AD0A-7F19-FA4E-6FB810BC7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3915"/>
              </p:ext>
            </p:extLst>
          </p:nvPr>
        </p:nvGraphicFramePr>
        <p:xfrm>
          <a:off x="9072081" y="2712377"/>
          <a:ext cx="2896170" cy="81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170">
                  <a:extLst>
                    <a:ext uri="{9D8B030D-6E8A-4147-A177-3AD203B41FA5}">
                      <a16:colId xmlns:a16="http://schemas.microsoft.com/office/drawing/2014/main" val="1892176739"/>
                    </a:ext>
                  </a:extLst>
                </a:gridCol>
              </a:tblGrid>
              <a:tr h="407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3151"/>
                  </a:ext>
                </a:extLst>
              </a:tr>
              <a:tr h="407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0.95164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351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1292-84BA-8043-D99F-342327DB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– 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0DFD5-2411-40CF-DDDE-B3962CD0352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CBBE9AE7-FE3E-CE32-DC70-17BF7F82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91519"/>
              </p:ext>
            </p:extLst>
          </p:nvPr>
        </p:nvGraphicFramePr>
        <p:xfrm>
          <a:off x="9072081" y="2712377"/>
          <a:ext cx="2896170" cy="81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170">
                  <a:extLst>
                    <a:ext uri="{9D8B030D-6E8A-4147-A177-3AD203B41FA5}">
                      <a16:colId xmlns:a16="http://schemas.microsoft.com/office/drawing/2014/main" val="1892176739"/>
                    </a:ext>
                  </a:extLst>
                </a:gridCol>
              </a:tblGrid>
              <a:tr h="407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3151"/>
                  </a:ext>
                </a:extLst>
              </a:tr>
              <a:tr h="407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0.48428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11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DE29922-7F20-1715-E4C1-EABB453A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10" y="2180468"/>
            <a:ext cx="7956116" cy="33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13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6334-20F0-DB42-80DF-FFC61EF2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Salary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7C5F2-8141-9EC2-2FD3-890D5CAC84E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F74CE-8FE8-29E9-1A7A-F530B977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785508"/>
            <a:ext cx="6916242" cy="3033071"/>
          </a:xfrm>
          <a:prstGeom prst="rect">
            <a:avLst/>
          </a:prstGeom>
        </p:spPr>
      </p:pic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1DA05C47-597C-5492-0210-B377FA13F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89053"/>
              </p:ext>
            </p:extLst>
          </p:nvPr>
        </p:nvGraphicFramePr>
        <p:xfrm>
          <a:off x="8598632" y="2160925"/>
          <a:ext cx="2896170" cy="814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170">
                  <a:extLst>
                    <a:ext uri="{9D8B030D-6E8A-4147-A177-3AD203B41FA5}">
                      <a16:colId xmlns:a16="http://schemas.microsoft.com/office/drawing/2014/main" val="1892176739"/>
                    </a:ext>
                  </a:extLst>
                </a:gridCol>
              </a:tblGrid>
              <a:tr h="4070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93151"/>
                  </a:ext>
                </a:extLst>
              </a:tr>
              <a:tr h="40703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1403.698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12116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7083D62-F33F-F4EF-FE43-7E67C1F26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440" y="3647326"/>
            <a:ext cx="4294598" cy="24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3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692425"/>
            <a:ext cx="5055698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4" name="图片占位符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图片占位符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图片占位符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70072" y="3091480"/>
            <a:ext cx="3034145" cy="1879791"/>
          </a:xfrm>
        </p:spPr>
        <p:txBody>
          <a:bodyPr/>
          <a:lstStyle/>
          <a:p>
            <a:r>
              <a:rPr lang="en-US" dirty="0"/>
              <a:t>Stephanie Duarte</a:t>
            </a:r>
          </a:p>
          <a:p>
            <a:pPr lvl="0"/>
            <a:r>
              <a:rPr lang="en-US" dirty="0"/>
              <a:t>duartes@mail.smu.edu</a:t>
            </a:r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Graphic 6" descr="Open envelope with solid fill">
            <a:extLst>
              <a:ext uri="{FF2B5EF4-FFF2-40B4-BE49-F238E27FC236}">
                <a16:creationId xmlns:a16="http://schemas.microsoft.com/office/drawing/2014/main" id="{D4EAD971-2132-915B-A032-912E83BEE8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5999" y="3483550"/>
            <a:ext cx="378354" cy="37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790B-6D75-FAF6-0819-7FC7B7D4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6520E-D9C1-AD08-96A4-878A287FD3C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7F4164-0868-32E2-EAF0-49B29D94CF66}"/>
              </a:ext>
            </a:extLst>
          </p:cNvPr>
          <p:cNvSpPr txBox="1"/>
          <p:nvPr/>
        </p:nvSpPr>
        <p:spPr>
          <a:xfrm>
            <a:off x="976044" y="1849348"/>
            <a:ext cx="9986481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DDS Analytics is an analytics company that specializes in talent management solutions for Fortune 100 companies.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  <a:latin typeface="Helvetica" panose="020B0604020202020204" pitchFamily="34" charset="0"/>
              <a:ea typeface="微软雅黑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Helvetica" panose="020B0604020202020204" pitchFamily="34" charset="0"/>
                <a:ea typeface="微软雅黑"/>
                <a:cs typeface="Times New Roman" panose="02020603050405020304" pitchFamily="18" charset="0"/>
              </a:rPr>
              <a:t>Employee turn over is one if the biggest issues happening across companies.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70C0"/>
              </a:solidFill>
              <a:latin typeface="Helvetica" panose="020B0604020202020204" pitchFamily="34" charset="0"/>
              <a:ea typeface="微软雅黑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Helvetica" panose="020B0604020202020204" pitchFamily="34" charset="0"/>
                <a:ea typeface="微软雅黑"/>
                <a:cs typeface="Times New Roman" panose="02020603050405020304" pitchFamily="18" charset="0"/>
              </a:rPr>
              <a:t>We will be presenting </a:t>
            </a:r>
            <a:r>
              <a:rPr lang="en-US" sz="2000">
                <a:solidFill>
                  <a:srgbClr val="0070C0"/>
                </a:solidFill>
                <a:latin typeface="Helvetica" panose="020B0604020202020204" pitchFamily="34" charset="0"/>
                <a:ea typeface="微软雅黑"/>
                <a:cs typeface="Times New Roman" panose="02020603050405020304" pitchFamily="18" charset="0"/>
              </a:rPr>
              <a:t>the top </a:t>
            </a:r>
            <a:r>
              <a:rPr lang="en-US" sz="2000" dirty="0">
                <a:solidFill>
                  <a:srgbClr val="0070C0"/>
                </a:solidFill>
                <a:latin typeface="Helvetica" panose="020B0604020202020204" pitchFamily="34" charset="0"/>
                <a:ea typeface="微软雅黑"/>
                <a:cs typeface="Times New Roman" panose="02020603050405020304" pitchFamily="18" charset="0"/>
              </a:rPr>
              <a:t>factors that contribute to turnover.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70C0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18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Job Satisfaction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A5158C-5852-E304-F1B4-7884170E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291" y="1737035"/>
            <a:ext cx="8806676" cy="372881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4F71A6-E8A0-CB36-D79D-A50744D61807}"/>
              </a:ext>
            </a:extLst>
          </p:cNvPr>
          <p:cNvCxnSpPr/>
          <p:nvPr/>
        </p:nvCxnSpPr>
        <p:spPr>
          <a:xfrm flipH="1">
            <a:off x="5188449" y="2661007"/>
            <a:ext cx="2280863" cy="1613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630061-4D48-B199-7CB9-4F8A51CF820A}"/>
              </a:ext>
            </a:extLst>
          </p:cNvPr>
          <p:cNvCxnSpPr/>
          <p:nvPr/>
        </p:nvCxnSpPr>
        <p:spPr>
          <a:xfrm flipH="1" flipV="1">
            <a:off x="5095982" y="3256908"/>
            <a:ext cx="2373330" cy="731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F2EE-5415-37D4-2B1F-26515609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Job Satisfaction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216AF-B594-5749-6383-E057C1826B6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00ABF-EFDB-D02E-BFFF-C795E7F0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99" y="1810687"/>
            <a:ext cx="7383774" cy="31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0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Analysis- Years at Company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479728-CF68-F548-C7DA-76B4B9407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95" y="1614197"/>
            <a:ext cx="8053381" cy="340986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FADB1-BFA4-1898-D207-237D99C801D2}"/>
              </a:ext>
            </a:extLst>
          </p:cNvPr>
          <p:cNvCxnSpPr/>
          <p:nvPr/>
        </p:nvCxnSpPr>
        <p:spPr>
          <a:xfrm flipH="1">
            <a:off x="3554858" y="3033195"/>
            <a:ext cx="2743200" cy="4702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4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0ED2-270F-50D2-2F5C-59D8A89F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 - Best Model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56DE5B0-396C-F711-FED0-06863CF93CB4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581706274"/>
              </p:ext>
            </p:extLst>
          </p:nvPr>
        </p:nvGraphicFramePr>
        <p:xfrm>
          <a:off x="1267326" y="3705143"/>
          <a:ext cx="69314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484">
                  <a:extLst>
                    <a:ext uri="{9D8B030D-6E8A-4147-A177-3AD203B41FA5}">
                      <a16:colId xmlns:a16="http://schemas.microsoft.com/office/drawing/2014/main" val="2428687184"/>
                    </a:ext>
                  </a:extLst>
                </a:gridCol>
                <a:gridCol w="2310484">
                  <a:extLst>
                    <a:ext uri="{9D8B030D-6E8A-4147-A177-3AD203B41FA5}">
                      <a16:colId xmlns:a16="http://schemas.microsoft.com/office/drawing/2014/main" val="2548316746"/>
                    </a:ext>
                  </a:extLst>
                </a:gridCol>
                <a:gridCol w="2310484">
                  <a:extLst>
                    <a:ext uri="{9D8B030D-6E8A-4147-A177-3AD203B41FA5}">
                      <a16:colId xmlns:a16="http://schemas.microsoft.com/office/drawing/2014/main" val="1413703370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5088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0.8218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0.8662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C00000"/>
                          </a:solidFill>
                          <a:effectLst/>
                          <a:latin typeface="Aptos Light" panose="020F0502020204030204" pitchFamily="34" charset="0"/>
                          <a:ea typeface="+mn-ea"/>
                          <a:cs typeface="+mn-cs"/>
                        </a:rPr>
                        <a:t>0.4118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9043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496C-31CA-A77D-4241-E7EE56DCB68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FFE9B-3523-3A41-BE7D-30E62689BD10}"/>
              </a:ext>
            </a:extLst>
          </p:cNvPr>
          <p:cNvSpPr txBox="1"/>
          <p:nvPr/>
        </p:nvSpPr>
        <p:spPr>
          <a:xfrm>
            <a:off x="708917" y="1705509"/>
            <a:ext cx="9585789" cy="101566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Parameters: Age, Job Level, Monthly Income and Years at Company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Naïve</a:t>
            </a:r>
            <a:r>
              <a:rPr lang="en-U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Bayes</a:t>
            </a:r>
          </a:p>
        </p:txBody>
      </p:sp>
    </p:spTree>
    <p:extLst>
      <p:ext uri="{BB962C8B-B14F-4D97-AF65-F5344CB8AC3E}">
        <p14:creationId xmlns:p14="http://schemas.microsoft.com/office/powerpoint/2010/main" val="18670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Attrition- Age</a:t>
            </a:r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zh-CN" altLang="en-US" sz="120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5A48AC-7FCB-C062-D4EC-AFFDBEA9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49" y="1876751"/>
            <a:ext cx="7845798" cy="33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68D6-DB08-9A59-584B-62591374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Attrition- Years at Company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BC7D3-706D-D357-6DFF-8046A6A914C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F20DC-D4D0-B09F-A30F-CB5210F7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453" y="1622510"/>
            <a:ext cx="7638514" cy="323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0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8396-7057-3A3D-0C9D-D96E2D7C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Attrition- Job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7D1AB-6784-C3BE-AC09-ED1D21BE7BF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D7634-818F-3482-06F2-8F34EB61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63" y="1856732"/>
            <a:ext cx="7820281" cy="33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6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dark - tm89027928_Win22_jx_v15" id="{6FC4CD7C-8D8C-413D-9734-DB9D2ACDF211}" vid="{3BCE2F71-642F-410D-8C9D-43A56939DC2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2AE28-B20A-43BD-B938-8C55A17924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21E1349-079A-46DA-8C56-B35AC6C117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9EC099-CA80-4E7D-B4BF-2970B26F4E5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1403</TotalTime>
  <Words>155</Words>
  <Application>Microsoft Office PowerPoint</Application>
  <PresentationFormat>Widescreen</PresentationFormat>
  <Paragraphs>54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等线</vt:lpstr>
      <vt:lpstr>Abadi</vt:lpstr>
      <vt:lpstr>Aptos Light</vt:lpstr>
      <vt:lpstr>Arial</vt:lpstr>
      <vt:lpstr>Calibri</vt:lpstr>
      <vt:lpstr>Helvetica</vt:lpstr>
      <vt:lpstr>Posterama</vt:lpstr>
      <vt:lpstr>Posterama Text Black</vt:lpstr>
      <vt:lpstr>Posterama Text SemiBold</vt:lpstr>
      <vt:lpstr>Office 主题​​</vt:lpstr>
      <vt:lpstr>Frito Lays  DDSANALYTICS</vt:lpstr>
      <vt:lpstr>Overview</vt:lpstr>
      <vt:lpstr>Data Analysis- Job Satisfaction</vt:lpstr>
      <vt:lpstr>Data Analysis- Job Satisfaction </vt:lpstr>
      <vt:lpstr>Data Analysis- Years at Company</vt:lpstr>
      <vt:lpstr>Attrition - Best Model</vt:lpstr>
      <vt:lpstr>Attrition- Age</vt:lpstr>
      <vt:lpstr>Attrition- Years at Company</vt:lpstr>
      <vt:lpstr>Attrition- Job Level</vt:lpstr>
      <vt:lpstr>Attrition- Monthly Income</vt:lpstr>
      <vt:lpstr>Salary – Job Level</vt:lpstr>
      <vt:lpstr>Salary – Age</vt:lpstr>
      <vt:lpstr>Salary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Frito Lays  DDSANALYTICS</dc:title>
  <dc:creator>Stephanie Duarte</dc:creator>
  <cp:lastModifiedBy>Stephanie Duarte</cp:lastModifiedBy>
  <cp:revision>1</cp:revision>
  <dcterms:created xsi:type="dcterms:W3CDTF">2023-08-11T01:53:43Z</dcterms:created>
  <dcterms:modified xsi:type="dcterms:W3CDTF">2023-08-12T16:04:06Z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