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3A7E-0760-1F49-8B19-084D25E43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760A8-38E6-09FF-5610-079E34C9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7D03-B4BF-2EE8-5421-91BAF699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E8F7-7DDD-1755-9DC7-373458B9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66A7-3815-0780-9DD8-E1F41EA0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0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D286-3F2B-616E-D5EE-B45B2ADB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DA0D4-3C9C-5676-F6B9-A18AE302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D1425-0D7A-4FB4-9CDA-0BDB2416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DE3E-AC29-6D25-D51F-3052A597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0A63-6267-5814-D57B-A105DA3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2A900-A8C8-1200-9720-6E899396D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F1C2B-C350-F6C5-1855-0D2D47CE0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CA1A-6EAA-509C-419F-5D8AA76A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6488-141B-5D3D-3E2C-02351E69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5045-A39C-D71A-3569-E3F5951C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268B-619D-5C19-3C5A-373AC111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71B1-3DF8-245F-C2C4-9CFD2EC92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B84A-CC58-FB8D-8C8C-2342ECAA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D03D-CF8D-E1E4-DFC7-92229982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51A4-BE89-0A1D-AB84-E43D19FB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CA2C-502F-2EAF-CCAE-F01FDD25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4667F-FD1B-4E28-D1E6-100130E43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12FE-7F65-D6D3-135E-16547CF8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C430-BD15-A64A-644A-A72AFD3E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FE780-BB77-2ED2-5CC3-B8F99AB5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49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B585-31F1-2FD2-6D6F-DB07275A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9D6-14ED-FCD2-0DE6-2C76544AC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7CE21-15F8-4C21-C314-365FE7703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E965C-2654-327C-0FF2-DE6C79EA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E9B71-83B7-4E42-F079-7B317284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DA312-EC53-C41F-9519-A9B5C589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2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616E-79DF-AAD9-FECC-EAD3E7CD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30E20-073B-12F1-29E6-DEC16533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D01C4-4B87-6287-6E97-8CF34983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154C8-F195-9ADD-E081-9DB2AA8C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74B88-69A3-8033-9A16-36A3BAB91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B46E2-A9C6-D62B-ADF1-99D04F6B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61F7E-5A8E-14E5-834C-83CFD48D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8EBE7-6585-C2AF-EEBA-8E4C3FF8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6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7628-A838-D090-E471-6C562E90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5F745-ABA7-DDD3-2E46-F2315F58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C3E27-2B7D-1F09-7C71-7664E08B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FC372-1E73-7636-AF25-41F20DA5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41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A3AE8-2504-605B-1FC7-7CD3ABEE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30CC2-B7FA-8BEA-4FC0-BB4FC554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56051-16E6-78B7-9D58-66D19932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93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3CC2-53E4-D282-6072-CABD40D6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69DB-0608-DB7A-C045-BE202FD1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5C540-818C-A41F-C9FE-E68AC843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B9FC1-1FA5-9D89-4EE3-C06CC348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B810A-0A9B-CB22-4440-2CC5BC9F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D4A2C-B7E7-3DC6-F871-48444F99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2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B0CD-C86A-B0CD-8CF1-6F89B23E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6CF32-1ACB-CBA2-C517-5E5758926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6AB7A-314E-C4AC-1732-E9B15982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F8355-5B50-5670-A623-833A146C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9246-2E46-1EE1-9BC1-02CC830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41DA5-F858-DCB2-8D47-DF29DF08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8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22CFA-BE17-D6CE-0C4F-2CF56356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5FEC-D320-DE99-A9C9-CE5C4956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3DC7-F37A-AAFA-FDAC-070894B77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D9CC-FACA-EF3B-A0CC-B575AA8AA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F8A2-DC90-DAF9-B264-1D9E86576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3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">
            <a:extLst>
              <a:ext uri="{FF2B5EF4-FFF2-40B4-BE49-F238E27FC236}">
                <a16:creationId xmlns:a16="http://schemas.microsoft.com/office/drawing/2014/main" id="{4A17F473-5BF6-00E3-6C47-5C4F002CE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74" y="179387"/>
            <a:ext cx="10530177" cy="64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6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">
            <a:extLst>
              <a:ext uri="{FF2B5EF4-FFF2-40B4-BE49-F238E27FC236}">
                <a16:creationId xmlns:a16="http://schemas.microsoft.com/office/drawing/2014/main" id="{7E640A74-E6D6-3F19-6567-69C29ABBA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1" y="183625"/>
            <a:ext cx="10758114" cy="663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Steedman</dc:creator>
  <cp:lastModifiedBy>John Steedman</cp:lastModifiedBy>
  <cp:revision>2</cp:revision>
  <dcterms:created xsi:type="dcterms:W3CDTF">2022-11-22T13:55:48Z</dcterms:created>
  <dcterms:modified xsi:type="dcterms:W3CDTF">2022-11-22T14:01:16Z</dcterms:modified>
</cp:coreProperties>
</file>