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8693-D522-6055-07AE-E90A62DC4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5DC9C-3CC5-F3EA-B9AD-E541EACD4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CF238-3BA2-7779-805B-C6C44409C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3CFD-B8B8-4A80-A3A5-BB6DF87F12B2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BD6D9-7746-0815-C68C-3124F0E58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2B0EB-E9B9-F0B2-4D1C-53070410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BCD6-3C62-4AC0-81FE-49B1BD501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01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152DC-4B7B-9A77-B234-F7073138F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C75C7-8756-931F-F237-2258FDAC5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B2B27-8D6D-0150-1504-B55E1A83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3CFD-B8B8-4A80-A3A5-BB6DF87F12B2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97988-7CF5-105E-0871-D8647EF10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52E88-DDC3-8571-CD61-A022967F5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BCD6-3C62-4AC0-81FE-49B1BD501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925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7E9213-5489-94CF-2D13-CE7EC3BC9C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87012-08C2-9060-2B8E-5715F4CD3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DF864-FAC1-8F71-EC37-1E3DF42E8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3CFD-B8B8-4A80-A3A5-BB6DF87F12B2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4160D-B5AC-D474-64FC-7E4BB276C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7ECFE-67FD-524B-238E-E9765186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BCD6-3C62-4AC0-81FE-49B1BD501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493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E350-B005-DABB-DEA9-7EBFA3871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F1108-FC93-91A6-ADFB-BC591A5EA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24F1B-679E-18B9-F296-56AC1C529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3CFD-B8B8-4A80-A3A5-BB6DF87F12B2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4E6EB-DE18-68AA-D426-72CD90D76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6A8FB-E166-1405-C38C-5CF0C7FF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BCD6-3C62-4AC0-81FE-49B1BD501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62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50E15-6BA4-EF2A-3F89-35C4B4036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B02F1-DE39-28EC-94D3-FD049FB20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DC01-3AB5-D78F-39FE-A7E9656BB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3CFD-B8B8-4A80-A3A5-BB6DF87F12B2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2C318-222E-4C3C-ACD8-F66E3F16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3B232-ECAC-F22F-CDD7-8518938A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BCD6-3C62-4AC0-81FE-49B1BD501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642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42EF-7417-F9C8-07CE-18EA63A59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38217-C58A-F1F1-9DF5-9160F4565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F281A-5911-A45D-E546-1A553F1A5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A8A9E-57B1-4E77-91FC-071F37089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3CFD-B8B8-4A80-A3A5-BB6DF87F12B2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3EB21-D9BA-5D16-45C5-0D3586281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1EB11-5E11-6541-E086-7EE585E29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BCD6-3C62-4AC0-81FE-49B1BD501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82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82568-EC5C-9712-C5A8-6AAB28300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BB977-23F1-B2D6-C2BA-8AE321B0B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80F82-0194-53BB-90B8-48426C53D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5D33FE-8A6F-71A0-C1B1-3FA05095C5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3BCEF0-7DB8-A62B-AD6A-65329D5A1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6369C5-5214-D88E-E750-450C6292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3CFD-B8B8-4A80-A3A5-BB6DF87F12B2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ACB9DB-91C6-99BB-7BEC-E980FED7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1C117B-051A-2B56-2745-561696C97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BCD6-3C62-4AC0-81FE-49B1BD501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80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D9C6B-DBCC-3FA8-0344-A515C83A7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C0BFDF-5F72-5229-70C1-5A3A5BED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3CFD-B8B8-4A80-A3A5-BB6DF87F12B2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A2F722-6F84-A42A-AF9E-966FC0618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A8682-E15B-5338-6BE3-8C064F66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BCD6-3C62-4AC0-81FE-49B1BD501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185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21C727-1AF1-AA19-1ABF-ADD500B8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3CFD-B8B8-4A80-A3A5-BB6DF87F12B2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394420-E7C5-4FE6-6EFF-46276C5D2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C4615-EE38-6C15-F9C5-0B7202A73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BCD6-3C62-4AC0-81FE-49B1BD501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02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21937-73F1-A524-4391-281DCD67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1143F-E7BA-A492-932C-FD26A5629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59948-71F9-2201-D2AF-6E83B0FEF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DCE12-0E58-3B99-E7A1-8421534E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3CFD-B8B8-4A80-A3A5-BB6DF87F12B2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117B6-7E7D-DF5A-7ED3-33987C2B6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E5F6B-A7B1-7DA7-507F-315E7869E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BCD6-3C62-4AC0-81FE-49B1BD501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983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3E07-B389-40E3-9385-90C55A44E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B70023-C85F-8793-D616-06A0DEE886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30E01-CD57-2025-82B9-EF0496702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24994-4903-9F84-5EA7-ED66F7E3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3CFD-B8B8-4A80-A3A5-BB6DF87F12B2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53C63-6DED-ACA2-82BE-2E01F01E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0D4D2-F815-C9BE-D55B-083CEE872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BCD6-3C62-4AC0-81FE-49B1BD501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023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6E5E78-3198-F461-1770-04392F9E1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F3A4C-A5FC-825A-6F3F-022D6DE48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F7207-5D3A-BAD3-E8A9-578F635F3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13CFD-B8B8-4A80-A3A5-BB6DF87F12B2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9843D-5186-00C8-E34A-EEEE295012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D6E7E-9C1D-691C-F395-78BF27457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FBCD6-3C62-4AC0-81FE-49B1BD501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09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CEAF992-5B9F-D3AF-058B-5E2FECF130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53" b="4513"/>
          <a:stretch/>
        </p:blipFill>
        <p:spPr>
          <a:xfrm>
            <a:off x="786182" y="152400"/>
            <a:ext cx="10099609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146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">
            <a:extLst>
              <a:ext uri="{FF2B5EF4-FFF2-40B4-BE49-F238E27FC236}">
                <a16:creationId xmlns:a16="http://schemas.microsoft.com/office/drawing/2014/main" id="{1ACD3FC6-19BC-D057-C741-FA787379F0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4" t="5477" r="8094" b="10079"/>
          <a:stretch/>
        </p:blipFill>
        <p:spPr>
          <a:xfrm>
            <a:off x="2875280" y="177722"/>
            <a:ext cx="6606650" cy="666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94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2409B066-E1EF-92BB-9178-9459D3589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44" y="158165"/>
            <a:ext cx="10604531" cy="654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90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D918BF35-C5E5-32E1-E522-258905D41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49" y="197486"/>
            <a:ext cx="10551883" cy="646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95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17ABD11F-CFEF-8CDB-E9E5-D493DBB72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17" y="196524"/>
            <a:ext cx="10480165" cy="646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07B84665-830B-F4E0-3C2D-566344567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418" y="317948"/>
            <a:ext cx="10156335" cy="626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85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Steedman</dc:creator>
  <cp:lastModifiedBy>John Steedman</cp:lastModifiedBy>
  <cp:revision>3</cp:revision>
  <dcterms:created xsi:type="dcterms:W3CDTF">2022-12-16T14:39:02Z</dcterms:created>
  <dcterms:modified xsi:type="dcterms:W3CDTF">2022-12-16T14:44:38Z</dcterms:modified>
</cp:coreProperties>
</file>