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0633807" val="1066" revOS="4"/>
      <pr:smFileRevision xmlns:pr="smNativeData" xmlns="smNativeData" dt="1690633807" val="101"/>
      <pr:guideOptions xmlns:pr="smNativeData" xmlns="smNativeData" dt="169063380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56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5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167E-30D4-54E0-9AB9-C6B558F76C9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7E68-26D4-5488-9AB9-D0DD30F76C85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650D-43D4-5493-9AB9-B5C62BF76CE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378D-C3D4-54C1-9AB9-359479F76C60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5578-36D4-54A3-9AB9-C0F61BF76C9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2360-2ED4-54D5-9AB9-D8806DF76C8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0E7D-33D4-54F8-9AB9-C5AD40F76C9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0396-D8D4-54F5-9AB9-2EA04DF76C7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46E4-AAD4-54B0-9AB9-5CE508F76C0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08DB-95D4-54FE-9AB9-63AB46F76C3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el en tw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5D3E-70D4-54AB-9AB9-86FE13F76CD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0E24-6AD4-54F8-9AB9-9CAD40F76CC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6E58-16D4-5498-9AB9-E0CD20F76CB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7CFD-B3D4-548A-9AB9-45DF32F76C1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1312-5CD4-54E5-9AB9-AAB05DF76CF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271F-51D4-54D1-9AB9-A78469F76CF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6D90-DED4-549B-9AB9-28CE23F76C7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51EF-A1D4-54A7-9AB9-57F21FF76C02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0908-46D4-54FF-9AB9-B0AA47F76CE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1585-CBD4-54E3-9AB9-3DB65BF76C6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016A06-48D4-549C-9AB9-BEC924F76CE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15E31-7FD4-54A8-9AB9-89FD10F76CDC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tandaard ontwer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9013E00-4ED4-54C8-9AB9-B89D70F76CE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9011F6F-21D4-54E9-9AB9-D7BC51F76C8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TwbF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kader1"/>
          <p:cNvSpPr txBox="1">
            <a:extLst>
              <a:ext uri="smNativeData">
                <pr:smNativeData xmlns:pr="smNativeData" xmlns="smNativeData" val="SMDATA_15_TwbFZ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UJ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8gcAAPQLAAD0FgAA5A8AAAAgAAAmAAAACAAAAP//////////"/>
              </a:ext>
            </a:extLst>
          </p:cNvSpPr>
          <p:nvPr/>
        </p:nvSpPr>
        <p:spPr>
          <a:xfrm>
            <a:off x="1291590" y="1943100"/>
            <a:ext cx="24396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/>
            <a:r>
              <a:t>Inladen gassen en bedrijven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Hp</cp:lastModifiedBy>
  <cp:revision>0</cp:revision>
  <dcterms:created xsi:type="dcterms:W3CDTF">2023-07-29T12:28:46Z</dcterms:created>
  <dcterms:modified xsi:type="dcterms:W3CDTF">2023-07-29T12:30:07Z</dcterms:modified>
</cp:coreProperties>
</file>