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apstone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Capstone Project</a:t>
            </a:r>
          </a:p>
        </p:txBody>
      </p:sp>
      <p:sp>
        <p:nvSpPr>
          <p:cNvPr id="120" name="By Sebastian LaPoint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By Sebastian LaPointe</a:t>
            </a:r>
          </a:p>
        </p:txBody>
      </p:sp>
      <p:sp>
        <p:nvSpPr>
          <p:cNvPr id="121" name="April 28, 2019…"/>
          <p:cNvSpPr txBox="1"/>
          <p:nvPr/>
        </p:nvSpPr>
        <p:spPr>
          <a:xfrm>
            <a:off x="5005831" y="6017870"/>
            <a:ext cx="299313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April 28, 2019</a:t>
            </a:r>
          </a:p>
          <a:p>
            <a:pPr/>
          </a:p>
          <a:p>
            <a:pPr/>
            <a:r>
              <a:t>Version -1.6.2 Alpha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he Serv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Server</a:t>
            </a:r>
          </a:p>
        </p:txBody>
      </p:sp>
      <p:sp>
        <p:nvSpPr>
          <p:cNvPr id="124" name="Written in pyth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Written in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ef handle_client(client):  # Takes client socket as argument.…"/>
          <p:cNvSpPr txBox="1"/>
          <p:nvPr/>
        </p:nvSpPr>
        <p:spPr>
          <a:xfrm>
            <a:off x="2527299" y="3270250"/>
            <a:ext cx="9261959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200"/>
              </a:lnSpc>
              <a:defRPr b="0" sz="1200">
                <a:solidFill>
                  <a:srgbClr val="547A70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E276B5"/>
                </a:solidFill>
              </a:rPr>
              <a:t>def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7CC9B2"/>
                </a:solidFill>
              </a:rPr>
              <a:t>handle_client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EE3B9B"/>
                </a:solidFill>
              </a:rPr>
              <a:t>client</a:t>
            </a:r>
            <a:r>
              <a:rPr>
                <a:solidFill>
                  <a:srgbClr val="D348A5"/>
                </a:solidFill>
              </a:rPr>
              <a:t>):</a:t>
            </a:r>
            <a:r>
              <a:rPr>
                <a:solidFill>
                  <a:srgbClr val="FFF0F5"/>
                </a:solidFill>
              </a:rPr>
              <a:t>  </a:t>
            </a:r>
            <a:r>
              <a:t># Takes client socket as argument.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C7B2A0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</a:t>
            </a:r>
            <a:r>
              <a:rPr>
                <a:solidFill>
                  <a:srgbClr val="D348A5"/>
                </a:solidFill>
              </a:rPr>
              <a:t>"""</a:t>
            </a:r>
            <a:r>
              <a:t>Handles a single client connection.</a:t>
            </a:r>
            <a:r>
              <a:rPr>
                <a:solidFill>
                  <a:srgbClr val="D348A5"/>
                </a:solidFill>
              </a:rPr>
              <a:t>"""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name </a:t>
            </a:r>
            <a:r>
              <a:rPr>
                <a:solidFill>
                  <a:srgbClr val="D4509D"/>
                </a:solidFill>
              </a:rPr>
              <a:t>=</a:t>
            </a:r>
            <a:r>
              <a:t> client</a:t>
            </a:r>
            <a:r>
              <a:rPr>
                <a:solidFill>
                  <a:srgbClr val="D348A5"/>
                </a:solidFill>
              </a:rPr>
              <a:t>.</a:t>
            </a:r>
            <a:r>
              <a:rPr>
                <a:solidFill>
                  <a:srgbClr val="7CC9B2"/>
                </a:solidFill>
              </a:rPr>
              <a:t>recv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7CC9B2"/>
                </a:solidFill>
              </a:rPr>
              <a:t>BUFSIZ</a:t>
            </a:r>
            <a:r>
              <a:rPr>
                <a:solidFill>
                  <a:srgbClr val="D348A5"/>
                </a:solidFill>
              </a:rPr>
              <a:t>).</a:t>
            </a:r>
            <a:r>
              <a:rPr>
                <a:solidFill>
                  <a:srgbClr val="7CC9B2"/>
                </a:solidFill>
              </a:rPr>
              <a:t>decode</a:t>
            </a:r>
            <a:r>
              <a:rPr>
                <a:solidFill>
                  <a:srgbClr val="D348A5"/>
                </a:solidFill>
              </a:rPr>
              <a:t>("</a:t>
            </a:r>
            <a:r>
              <a:rPr>
                <a:solidFill>
                  <a:srgbClr val="C7B2A0"/>
                </a:solidFill>
              </a:rPr>
              <a:t>utf8</a:t>
            </a:r>
            <a:r>
              <a:rPr>
                <a:solidFill>
                  <a:srgbClr val="D348A5"/>
                </a:solidFill>
              </a:rPr>
              <a:t>")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C7B2A0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welcome </a:t>
            </a:r>
            <a:r>
              <a:rPr>
                <a:solidFill>
                  <a:srgbClr val="D4509D"/>
                </a:solidFill>
              </a:rPr>
              <a:t>=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'</a:t>
            </a:r>
            <a:r>
              <a:t>Welcome </a:t>
            </a:r>
            <a:r>
              <a:rPr>
                <a:solidFill>
                  <a:srgbClr val="EE3B9B"/>
                </a:solidFill>
              </a:rPr>
              <a:t>%s</a:t>
            </a:r>
            <a:r>
              <a:t>! If you ever want to quit, type </a:t>
            </a:r>
            <a:r>
              <a:rPr>
                <a:solidFill>
                  <a:srgbClr val="EE3B9B"/>
                </a:solidFill>
              </a:rPr>
              <a:t>{quit}</a:t>
            </a:r>
            <a:r>
              <a:t> to exit.</a:t>
            </a:r>
            <a:r>
              <a:rPr>
                <a:solidFill>
                  <a:srgbClr val="D348A5"/>
                </a:solidFill>
              </a:rPr>
              <a:t>'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D4509D"/>
                </a:solidFill>
              </a:rPr>
              <a:t>%</a:t>
            </a:r>
            <a:r>
              <a:rPr>
                <a:solidFill>
                  <a:srgbClr val="FFF0F5"/>
                </a:solidFill>
              </a:rPr>
              <a:t> name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client</a:t>
            </a:r>
            <a:r>
              <a:rPr>
                <a:solidFill>
                  <a:srgbClr val="D348A5"/>
                </a:solidFill>
              </a:rPr>
              <a:t>.</a:t>
            </a:r>
            <a:r>
              <a:rPr>
                <a:solidFill>
                  <a:srgbClr val="7CC9B2"/>
                </a:solidFill>
              </a:rPr>
              <a:t>send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D6B2CB"/>
                </a:solidFill>
              </a:rPr>
              <a:t>bytes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7CC9B2"/>
                </a:solidFill>
              </a:rPr>
              <a:t>welcome</a:t>
            </a:r>
            <a:r>
              <a:rPr>
                <a:solidFill>
                  <a:srgbClr val="D348A5"/>
                </a:solidFill>
              </a:rPr>
              <a:t>,</a:t>
            </a:r>
            <a:r>
              <a:rPr>
                <a:solidFill>
                  <a:srgbClr val="7CC9B2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C7B2A0"/>
                </a:solidFill>
              </a:rPr>
              <a:t>utf8</a:t>
            </a:r>
            <a:r>
              <a:rPr>
                <a:solidFill>
                  <a:srgbClr val="D348A5"/>
                </a:solidFill>
              </a:rPr>
              <a:t>"))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C7B2A0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msg </a:t>
            </a:r>
            <a:r>
              <a:rPr>
                <a:solidFill>
                  <a:srgbClr val="D4509D"/>
                </a:solidFill>
              </a:rPr>
              <a:t>=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EE3B9B"/>
                </a:solidFill>
              </a:rPr>
              <a:t>%s</a:t>
            </a:r>
            <a:r>
              <a:t> has joined the chat!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D4509D"/>
                </a:solidFill>
              </a:rPr>
              <a:t>%</a:t>
            </a:r>
            <a:r>
              <a:rPr>
                <a:solidFill>
                  <a:srgbClr val="FFF0F5"/>
                </a:solidFill>
              </a:rPr>
              <a:t> name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7CC9B2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</a:t>
            </a:r>
            <a:r>
              <a:t>broadcast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D6B2CB"/>
                </a:solidFill>
              </a:rPr>
              <a:t>bytes</a:t>
            </a:r>
            <a:r>
              <a:rPr>
                <a:solidFill>
                  <a:srgbClr val="D348A5"/>
                </a:solidFill>
              </a:rPr>
              <a:t>(</a:t>
            </a:r>
            <a:r>
              <a:t>msg</a:t>
            </a:r>
            <a:r>
              <a:rPr>
                <a:solidFill>
                  <a:srgbClr val="D348A5"/>
                </a:solidFill>
              </a:rPr>
              <a:t>,</a:t>
            </a:r>
            <a: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C7B2A0"/>
                </a:solidFill>
              </a:rPr>
              <a:t>utf8</a:t>
            </a:r>
            <a:r>
              <a:rPr>
                <a:solidFill>
                  <a:srgbClr val="D348A5"/>
                </a:solidFill>
              </a:rPr>
              <a:t>"))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clients</a:t>
            </a:r>
            <a:r>
              <a:rPr>
                <a:solidFill>
                  <a:srgbClr val="D348A5"/>
                </a:solidFill>
              </a:rPr>
              <a:t>[</a:t>
            </a:r>
            <a:r>
              <a:t>client</a:t>
            </a:r>
            <a:r>
              <a:rPr>
                <a:solidFill>
                  <a:srgbClr val="D348A5"/>
                </a:solidFill>
              </a:rPr>
              <a:t>]</a:t>
            </a:r>
            <a:r>
              <a:t> </a:t>
            </a:r>
            <a:r>
              <a:rPr>
                <a:solidFill>
                  <a:srgbClr val="D4509D"/>
                </a:solidFill>
              </a:rPr>
              <a:t>=</a:t>
            </a:r>
            <a:r>
              <a:t> name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</a:p>
          <a:p>
            <a:pPr algn="l" defTabSz="457200">
              <a:lnSpc>
                <a:spcPts val="3200"/>
              </a:lnSpc>
              <a:defRPr b="0" sz="1200">
                <a:solidFill>
                  <a:srgbClr val="D348A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</a:t>
            </a:r>
            <a:r>
              <a:t>while</a:t>
            </a:r>
            <a:r>
              <a:rPr>
                <a:solidFill>
                  <a:srgbClr val="FFF0F5"/>
                </a:solidFill>
              </a:rPr>
              <a:t> </a:t>
            </a:r>
            <a:r>
              <a:rPr>
                <a:solidFill>
                  <a:srgbClr val="EE3B9B"/>
                </a:solidFill>
              </a:rPr>
              <a:t>True</a:t>
            </a:r>
            <a:r>
              <a:t>: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msg </a:t>
            </a:r>
            <a:r>
              <a:rPr>
                <a:solidFill>
                  <a:srgbClr val="D4509D"/>
                </a:solidFill>
              </a:rPr>
              <a:t>=</a:t>
            </a:r>
            <a:r>
              <a:t> client</a:t>
            </a:r>
            <a:r>
              <a:rPr>
                <a:solidFill>
                  <a:srgbClr val="D348A5"/>
                </a:solidFill>
              </a:rPr>
              <a:t>.</a:t>
            </a:r>
            <a:r>
              <a:rPr>
                <a:solidFill>
                  <a:srgbClr val="7CC9B2"/>
                </a:solidFill>
              </a:rPr>
              <a:t>recv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7CC9B2"/>
                </a:solidFill>
              </a:rPr>
              <a:t>BUFSIZ</a:t>
            </a:r>
            <a:r>
              <a:rPr>
                <a:solidFill>
                  <a:srgbClr val="D348A5"/>
                </a:solidFill>
              </a:rPr>
              <a:t>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</a:t>
            </a:r>
            <a:r>
              <a:rPr>
                <a:solidFill>
                  <a:srgbClr val="D348A5"/>
                </a:solidFill>
              </a:rPr>
              <a:t>if</a:t>
            </a:r>
            <a:r>
              <a:t> msg </a:t>
            </a:r>
            <a:r>
              <a:rPr>
                <a:solidFill>
                  <a:srgbClr val="D4509D"/>
                </a:solidFill>
              </a:rPr>
              <a:t>!=</a:t>
            </a:r>
            <a:r>
              <a:t> </a:t>
            </a:r>
            <a:r>
              <a:rPr>
                <a:solidFill>
                  <a:srgbClr val="D6B2CB"/>
                </a:solidFill>
              </a:rPr>
              <a:t>bytes</a:t>
            </a:r>
            <a:r>
              <a:rPr>
                <a:solidFill>
                  <a:srgbClr val="D348A5"/>
                </a:solidFill>
              </a:rPr>
              <a:t>("</a:t>
            </a:r>
            <a:r>
              <a:rPr>
                <a:solidFill>
                  <a:srgbClr val="EE3B9B"/>
                </a:solidFill>
              </a:rPr>
              <a:t>{quit}</a:t>
            </a:r>
            <a:r>
              <a:rPr>
                <a:solidFill>
                  <a:srgbClr val="D348A5"/>
                </a:solidFill>
              </a:rPr>
              <a:t>",</a:t>
            </a:r>
            <a:r>
              <a:rPr>
                <a:solidFill>
                  <a:srgbClr val="7CC9B2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C7B2A0"/>
                </a:solidFill>
              </a:rPr>
              <a:t>utf8</a:t>
            </a:r>
            <a:r>
              <a:rPr>
                <a:solidFill>
                  <a:srgbClr val="D348A5"/>
                </a:solidFill>
              </a:rPr>
              <a:t>"):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    </a:t>
            </a:r>
            <a:r>
              <a:rPr>
                <a:solidFill>
                  <a:srgbClr val="7CC9B2"/>
                </a:solidFill>
              </a:rPr>
              <a:t>broadcast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7CC9B2"/>
                </a:solidFill>
              </a:rPr>
              <a:t>msg</a:t>
            </a:r>
            <a:r>
              <a:rPr>
                <a:solidFill>
                  <a:srgbClr val="D348A5"/>
                </a:solidFill>
              </a:rPr>
              <a:t>,</a:t>
            </a:r>
            <a:r>
              <a:rPr>
                <a:solidFill>
                  <a:srgbClr val="7CC9B2"/>
                </a:solidFill>
              </a:rPr>
              <a:t> name</a:t>
            </a:r>
            <a:r>
              <a:rPr>
                <a:solidFill>
                  <a:srgbClr val="D4509D"/>
                </a:solidFill>
              </a:rPr>
              <a:t>+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C7B2A0"/>
                </a:solidFill>
              </a:rPr>
              <a:t>: </a:t>
            </a:r>
            <a:r>
              <a:rPr>
                <a:solidFill>
                  <a:srgbClr val="D348A5"/>
                </a:solidFill>
              </a:rPr>
              <a:t>")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</a:t>
            </a:r>
            <a:r>
              <a:rPr>
                <a:solidFill>
                  <a:srgbClr val="D348A5"/>
                </a:solidFill>
              </a:rPr>
              <a:t>else: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    client</a:t>
            </a:r>
            <a:r>
              <a:rPr>
                <a:solidFill>
                  <a:srgbClr val="D348A5"/>
                </a:solidFill>
              </a:rPr>
              <a:t>.</a:t>
            </a:r>
            <a:r>
              <a:rPr>
                <a:solidFill>
                  <a:srgbClr val="7CC9B2"/>
                </a:solidFill>
              </a:rPr>
              <a:t>send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D6B2CB"/>
                </a:solidFill>
              </a:rPr>
              <a:t>bytes</a:t>
            </a:r>
            <a:r>
              <a:rPr>
                <a:solidFill>
                  <a:srgbClr val="D348A5"/>
                </a:solidFill>
              </a:rPr>
              <a:t>("</a:t>
            </a:r>
            <a:r>
              <a:rPr>
                <a:solidFill>
                  <a:srgbClr val="EE3B9B"/>
                </a:solidFill>
              </a:rPr>
              <a:t>{quit}</a:t>
            </a:r>
            <a:r>
              <a:rPr>
                <a:solidFill>
                  <a:srgbClr val="D348A5"/>
                </a:solidFill>
              </a:rPr>
              <a:t>",</a:t>
            </a:r>
            <a:r>
              <a:rPr>
                <a:solidFill>
                  <a:srgbClr val="7CC9B2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C7B2A0"/>
                </a:solidFill>
              </a:rPr>
              <a:t>utf8</a:t>
            </a:r>
            <a:r>
              <a:rPr>
                <a:solidFill>
                  <a:srgbClr val="D348A5"/>
                </a:solidFill>
              </a:rPr>
              <a:t>"))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    client</a:t>
            </a:r>
            <a:r>
              <a:rPr>
                <a:solidFill>
                  <a:srgbClr val="D348A5"/>
                </a:solidFill>
              </a:rPr>
              <a:t>.</a:t>
            </a:r>
            <a:r>
              <a:rPr>
                <a:solidFill>
                  <a:srgbClr val="7CC9B2"/>
                </a:solidFill>
              </a:rPr>
              <a:t>close</a:t>
            </a:r>
            <a:r>
              <a:rPr>
                <a:solidFill>
                  <a:srgbClr val="D348A5"/>
                </a:solidFill>
              </a:rPr>
              <a:t>()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    </a:t>
            </a:r>
            <a:r>
              <a:rPr>
                <a:solidFill>
                  <a:srgbClr val="D348A5"/>
                </a:solidFill>
              </a:rPr>
              <a:t>del</a:t>
            </a:r>
            <a:r>
              <a:t> clients</a:t>
            </a:r>
            <a:r>
              <a:rPr>
                <a:solidFill>
                  <a:srgbClr val="D348A5"/>
                </a:solidFill>
              </a:rPr>
              <a:t>[</a:t>
            </a:r>
            <a:r>
              <a:t>client</a:t>
            </a:r>
            <a:r>
              <a:rPr>
                <a:solidFill>
                  <a:srgbClr val="D348A5"/>
                </a:solidFill>
              </a:rPr>
              <a:t>]</a:t>
            </a:r>
          </a:p>
          <a:p>
            <a:pPr algn="l" defTabSz="457200">
              <a:lnSpc>
                <a:spcPts val="3200"/>
              </a:lnSpc>
              <a:defRPr b="0" sz="1200">
                <a:solidFill>
                  <a:srgbClr val="C7B2A0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rPr>
                <a:solidFill>
                  <a:srgbClr val="FFF0F5"/>
                </a:solidFill>
              </a:rPr>
              <a:t>            </a:t>
            </a:r>
            <a:r>
              <a:rPr>
                <a:solidFill>
                  <a:srgbClr val="7CC9B2"/>
                </a:solidFill>
              </a:rPr>
              <a:t>broadcast</a:t>
            </a:r>
            <a:r>
              <a:rPr>
                <a:solidFill>
                  <a:srgbClr val="D348A5"/>
                </a:solidFill>
              </a:rPr>
              <a:t>(</a:t>
            </a:r>
            <a:r>
              <a:rPr>
                <a:solidFill>
                  <a:srgbClr val="D6B2CB"/>
                </a:solidFill>
              </a:rPr>
              <a:t>bytes</a:t>
            </a:r>
            <a:r>
              <a:rPr>
                <a:solidFill>
                  <a:srgbClr val="D348A5"/>
                </a:solidFill>
              </a:rPr>
              <a:t>("</a:t>
            </a:r>
            <a:r>
              <a:rPr>
                <a:solidFill>
                  <a:srgbClr val="EE3B9B"/>
                </a:solidFill>
              </a:rPr>
              <a:t>%s</a:t>
            </a:r>
            <a:r>
              <a:t> has left the chat.</a:t>
            </a:r>
            <a:r>
              <a:rPr>
                <a:solidFill>
                  <a:srgbClr val="D348A5"/>
                </a:solidFill>
              </a:rPr>
              <a:t>"</a:t>
            </a:r>
            <a:r>
              <a:rPr>
                <a:solidFill>
                  <a:srgbClr val="7CC9B2"/>
                </a:solidFill>
              </a:rPr>
              <a:t> </a:t>
            </a:r>
            <a:r>
              <a:rPr>
                <a:solidFill>
                  <a:srgbClr val="D4509D"/>
                </a:solidFill>
              </a:rPr>
              <a:t>%</a:t>
            </a:r>
            <a:r>
              <a:rPr>
                <a:solidFill>
                  <a:srgbClr val="7CC9B2"/>
                </a:solidFill>
              </a:rPr>
              <a:t> name</a:t>
            </a:r>
            <a:r>
              <a:rPr>
                <a:solidFill>
                  <a:srgbClr val="D348A5"/>
                </a:solidFill>
              </a:rPr>
              <a:t>,</a:t>
            </a:r>
            <a:r>
              <a:rPr>
                <a:solidFill>
                  <a:srgbClr val="7CC9B2"/>
                </a:solidFill>
              </a:rPr>
              <a:t> </a:t>
            </a:r>
            <a:r>
              <a:rPr>
                <a:solidFill>
                  <a:srgbClr val="D348A5"/>
                </a:solidFill>
              </a:rPr>
              <a:t>"</a:t>
            </a:r>
            <a:r>
              <a:t>utf8</a:t>
            </a:r>
            <a:r>
              <a:rPr>
                <a:solidFill>
                  <a:srgbClr val="D348A5"/>
                </a:solidFill>
              </a:rPr>
              <a:t>"))</a:t>
            </a:r>
            <a:endParaRPr>
              <a:solidFill>
                <a:srgbClr val="FFF0F5"/>
              </a:solidFill>
            </a:endParaRPr>
          </a:p>
          <a:p>
            <a:pPr algn="l" defTabSz="457200">
              <a:lnSpc>
                <a:spcPts val="3200"/>
              </a:lnSpc>
              <a:defRPr b="0" sz="1200">
                <a:solidFill>
                  <a:srgbClr val="FFF0F5"/>
                </a:solidFill>
                <a:latin typeface="OpenDyslexicMono"/>
                <a:ea typeface="OpenDyslexicMono"/>
                <a:cs typeface="OpenDyslexicMono"/>
                <a:sym typeface="OpenDyslexicMono"/>
              </a:defRPr>
            </a:pPr>
            <a:r>
              <a:t>            </a:t>
            </a:r>
            <a:r>
              <a:rPr>
                <a:solidFill>
                  <a:srgbClr val="D348A5"/>
                </a:solidFill>
              </a:rPr>
              <a:t>break</a:t>
            </a:r>
          </a:p>
        </p:txBody>
      </p:sp>
      <p:sp>
        <p:nvSpPr>
          <p:cNvPr id="127" name="Main Part of The Server"/>
          <p:cNvSpPr txBox="1"/>
          <p:nvPr/>
        </p:nvSpPr>
        <p:spPr>
          <a:xfrm>
            <a:off x="5387695" y="861670"/>
            <a:ext cx="35411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Main Part of The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readStart RVTH = new ThreadStart(Recive);             Thread reciveThread = new Thread(RVTH);               ThreadStart SDTH = new ThreadStart(Messanger);             Thread sendThread = new Thread(SDTH);"/>
          <p:cNvSpPr txBox="1"/>
          <p:nvPr/>
        </p:nvSpPr>
        <p:spPr>
          <a:xfrm>
            <a:off x="2836570" y="4635500"/>
            <a:ext cx="733166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800">
                <a:solidFill>
                  <a:srgbClr val="F9F8F4"/>
                </a:solidFill>
                <a:latin typeface="OpenDyslexic"/>
                <a:ea typeface="OpenDyslexic"/>
                <a:cs typeface="OpenDyslexic"/>
                <a:sym typeface="OpenDyslexic"/>
              </a:defRPr>
            </a:pPr>
            <a:r>
              <a:rPr>
                <a:solidFill>
                  <a:srgbClr val="75E0F2"/>
                </a:solidFill>
              </a:rPr>
              <a:t>ThreadStart</a:t>
            </a:r>
            <a:r>
              <a:t> RVTH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reciveThread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(RVTH);</a:t>
            </a:r>
            <a:br/>
            <a:br/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 SDTH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Messanger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sendThread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(SDTH);</a:t>
            </a:r>
            <a:br/>
          </a:p>
        </p:txBody>
      </p:sp>
      <p:sp>
        <p:nvSpPr>
          <p:cNvPr id="130" name="Difficulties with the Client"/>
          <p:cNvSpPr txBox="1"/>
          <p:nvPr/>
        </p:nvSpPr>
        <p:spPr>
          <a:xfrm>
            <a:off x="4588255" y="1318870"/>
            <a:ext cx="38282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Difficulties with the 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ublic static void Main(string[] args)         {             //Console.Write(&quot;Message to send :&quot;);             //userInput = Console.ReadLine();             MainClass project = new MainClass();             string IP = &quot;steel99xl.ddns.net&quot;;             Int32 PORT = 80;             Connect(IP, PORT);              ThreadStart RVTH = new ThreadStart(Recive);             Thread reciveThread = new Thread(RVTH);               ThreadStart SDTH = new ThreadStart(Messanger);             Thread sendThread = new Thread(SDTH);              //reciveThread.Start();             // sendThread.Start();              Console.Write(&quot;Do you want this instane to send or recive messages? : &quot;);             string userInput = Console.ReadLine();             if (userInput.ToUpper() == &quot;SEND&quot;)             {                 Console.WriteLine(&quot;TEST&quot;);                 running = false;                 Recive();                 sendThread.Start();             }             else             {                 running = false;                 Recive();                 Server_Sender(&quot;Client Message Reciver&quot;);                 running = true;                 reciveThread.Start();              }          }          static void Messanger()         {             while (!running)             {                 string message;                 Console.Write(&quot;Message to send :&quot;);                 message = Console.ReadLine();                 if (message == &quot;{quit}&quot;)                 {                     Server_Sender(message);                     Kill_Connection();                 }                 else                 {                     Server_Sender(message);                 }             }                       }          static void Recive()         {             do             {                 Byte[] data = new Byte[256];                  String responseData = String.Empty;                  // Read the first batch of the TcpServer response bytes.                 Int32 bytes = stream.Read(data, 0, data.Length);                 responseData = System.Text.Encoding.ASCII.GetString(data, 0, bytes);                 Console.WriteLine(responseData);              } while (running);         }          static void Kill_Connection()         {             stream.Close();             client.Close();             Environment.Exit(1);         }          static void Server_Sender(string message)         {             Byte[] data = System.Text.Encoding.ASCII.GetBytes(message);              stream.Write(data, 0, data.Length);           }          static void Connect(String server, Int32 port)         {             try             {                 // Create a TcpClient.                 // Note, for this client to work you need to have a TcpServer                  // connected to the same address as specified by the server, port                 // combination.                 client = new TcpClient(server, port);                 stream = client.GetStream();                  // Close everything.             }             catch (ArgumentNullException e)             {                 Console.WriteLine(&quot;ArgumentNullException: {0}&quot;, e);             }             catch (SocketException e)             {                 Console.WriteLine(&quot;SocketException: {0}&quot;, e);             }"/>
          <p:cNvSpPr txBox="1"/>
          <p:nvPr/>
        </p:nvSpPr>
        <p:spPr>
          <a:xfrm>
            <a:off x="-263748" y="-18724"/>
            <a:ext cx="6805423" cy="3050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F9F8F4"/>
                </a:solidFill>
                <a:latin typeface="OpenDyslexic"/>
                <a:ea typeface="OpenDyslexic"/>
                <a:cs typeface="OpenDyslexic"/>
                <a:sym typeface="OpenDyslexic"/>
              </a:defRPr>
            </a:pPr>
            <a:r>
              <a:t>        </a:t>
            </a:r>
            <a:r>
              <a:rPr>
                <a:solidFill>
                  <a:srgbClr val="FD4383"/>
                </a:solidFill>
              </a:rPr>
              <a:t>public</a:t>
            </a:r>
            <a:r>
              <a:t>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Main</a:t>
            </a:r>
            <a:r>
              <a:t>(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[] args)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878370"/>
                </a:solidFill>
              </a:rPr>
              <a:t>//Console.Write("Message to send :");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878370"/>
                </a:solidFill>
              </a:rPr>
              <a:t>//userInput = Console.ReadLine();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75E0F2"/>
                </a:solidFill>
              </a:rPr>
              <a:t>MainClass</a:t>
            </a:r>
            <a:r>
              <a:t> project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MainClass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IP = </a:t>
            </a:r>
            <a:r>
              <a:rPr>
                <a:solidFill>
                  <a:srgbClr val="EADF86"/>
                </a:solidFill>
              </a:rPr>
              <a:t>"steel99xl.ddns.net"</a:t>
            </a:r>
            <a:r>
              <a:t>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PORT = </a:t>
            </a:r>
            <a:r>
              <a:rPr>
                <a:solidFill>
                  <a:srgbClr val="BD99FF"/>
                </a:solidFill>
              </a:rPr>
              <a:t>80</a:t>
            </a:r>
            <a:r>
              <a:t>;</a:t>
            </a:r>
            <a:br/>
            <a:r>
              <a:t>            </a:t>
            </a:r>
            <a:r>
              <a:rPr>
                <a:solidFill>
                  <a:srgbClr val="FFA726"/>
                </a:solidFill>
              </a:rPr>
              <a:t>Connect</a:t>
            </a:r>
            <a:r>
              <a:t>(IP, PORT);</a:t>
            </a:r>
            <a:br/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 RVTH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reciveThread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(RVTH);</a:t>
            </a:r>
            <a:br/>
            <a:br/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 SDTH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Messanger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sendThread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(SDTH);</a:t>
            </a:r>
            <a:br/>
            <a:br/>
            <a:r>
              <a:t>            </a:t>
            </a:r>
            <a:r>
              <a:rPr>
                <a:solidFill>
                  <a:srgbClr val="878370"/>
                </a:solidFill>
              </a:rPr>
              <a:t>//reciveThread.Start();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878370"/>
                </a:solidFill>
              </a:rPr>
              <a:t>// sendThread.Start();</a:t>
            </a:r>
            <a:br>
              <a:rPr>
                <a:solidFill>
                  <a:srgbClr val="878370"/>
                </a:solidFill>
              </a:rPr>
            </a:b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</a:t>
            </a:r>
            <a:r>
              <a:rPr>
                <a:solidFill>
                  <a:srgbClr val="EADF86"/>
                </a:solidFill>
              </a:rPr>
              <a:t>"Do you want this instane to send or recive messages? : "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userInput =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ReadLine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if</a:t>
            </a:r>
            <a:r>
              <a:t> (userInput.</a:t>
            </a:r>
            <a:r>
              <a:rPr>
                <a:solidFill>
                  <a:srgbClr val="FFA726"/>
                </a:solidFill>
              </a:rPr>
              <a:t>ToUpper</a:t>
            </a:r>
            <a:r>
              <a:t>() == </a:t>
            </a:r>
            <a:r>
              <a:rPr>
                <a:solidFill>
                  <a:srgbClr val="EADF86"/>
                </a:solidFill>
              </a:rPr>
              <a:t>"SEND"</a:t>
            </a:r>
            <a:r>
              <a:t>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"TEST"</a:t>
            </a:r>
            <a:r>
              <a:t>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false</a:t>
            </a:r>
            <a:r>
              <a:t>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();</a:t>
            </a:r>
            <a:br/>
            <a:r>
              <a:t>                sendThread.</a:t>
            </a:r>
            <a:r>
              <a:rPr>
                <a:solidFill>
                  <a:srgbClr val="FFA726"/>
                </a:solidFill>
              </a:rPr>
              <a:t>Start</a:t>
            </a:r>
            <a:r>
              <a:t>();</a:t>
            </a:r>
            <a:br/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else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false</a:t>
            </a:r>
            <a:r>
              <a:t>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</a:t>
            </a:r>
            <a:r>
              <a:rPr>
                <a:solidFill>
                  <a:srgbClr val="EADF86"/>
                </a:solidFill>
              </a:rPr>
              <a:t>"Client Message Reciver"</a:t>
            </a:r>
            <a:r>
              <a:t>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true</a:t>
            </a:r>
            <a:r>
              <a:t>;</a:t>
            </a:r>
            <a:br/>
            <a:r>
              <a:t>                reciveThread.</a:t>
            </a:r>
            <a:r>
              <a:rPr>
                <a:solidFill>
                  <a:srgbClr val="FFA726"/>
                </a:solidFill>
              </a:rPr>
              <a:t>Start</a:t>
            </a:r>
            <a:r>
              <a:t>();</a:t>
            </a:r>
            <a:br/>
            <a:r>
              <a:t>             }</a:t>
            </a:r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Messanger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while</a:t>
            </a:r>
            <a:r>
              <a:t> (!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message;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</a:t>
            </a:r>
            <a:r>
              <a:rPr>
                <a:solidFill>
                  <a:srgbClr val="EADF86"/>
                </a:solidFill>
              </a:rPr>
              <a:t>"Message to send :"</a:t>
            </a:r>
            <a:r>
              <a:t>);</a:t>
            </a:r>
            <a:br/>
            <a:r>
              <a:t>                message =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ReadLine</a:t>
            </a:r>
            <a:r>
              <a:t>();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if</a:t>
            </a:r>
            <a:r>
              <a:t> (message == </a:t>
            </a:r>
            <a:r>
              <a:rPr>
                <a:solidFill>
                  <a:srgbClr val="EADF86"/>
                </a:solidFill>
              </a:rPr>
              <a:t>"{quit}"</a:t>
            </a:r>
            <a:r>
              <a:t>)</a:t>
            </a:r>
            <a:br/>
            <a:r>
              <a:t>                {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(message);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Kill_Connection</a:t>
            </a:r>
            <a:r>
              <a:t>();</a:t>
            </a:r>
            <a:br/>
            <a:r>
              <a:t>                }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else</a:t>
            </a:r>
            <a:br>
              <a:rPr>
                <a:solidFill>
                  <a:srgbClr val="FD4383"/>
                </a:solidFill>
              </a:rPr>
            </a:br>
            <a:r>
              <a:t>                {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(message);</a:t>
            </a:r>
            <a:br/>
            <a:r>
              <a:t>                }</a:t>
            </a:r>
            <a:br/>
            <a:r>
              <a:t>            }</a:t>
            </a:r>
            <a:br/>
            <a:r>
              <a:t>            </a:t>
            </a:r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do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[] data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</a:t>
            </a:r>
            <a:r>
              <a:rPr>
                <a:solidFill>
                  <a:srgbClr val="BD99FF"/>
                </a:solidFill>
              </a:rPr>
              <a:t>256</a:t>
            </a:r>
            <a:r>
              <a:t>];</a:t>
            </a:r>
            <a:br/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 responseData = 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Empty</a:t>
            </a:r>
            <a:r>
              <a:t>;</a:t>
            </a:r>
            <a:br/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Read the first batch of the TcpServer response bytes.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bytes =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data.</a:t>
            </a:r>
            <a:r>
              <a:rPr>
                <a:solidFill>
                  <a:srgbClr val="2DE4B5"/>
                </a:solidFill>
              </a:rPr>
              <a:t>Length</a:t>
            </a:r>
            <a:r>
              <a:t>);</a:t>
            </a:r>
            <a:br/>
            <a:r>
              <a:t>                responseData = System.Text.</a:t>
            </a:r>
            <a:r>
              <a:rPr>
                <a:solidFill>
                  <a:srgbClr val="75E0F2"/>
                </a:solidFill>
              </a:rPr>
              <a:t>Encoding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ASCII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GetString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bytes);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(responseData);</a:t>
            </a:r>
            <a:br/>
            <a:br/>
            <a:r>
              <a:t>            } </a:t>
            </a:r>
            <a:r>
              <a:rPr>
                <a:solidFill>
                  <a:srgbClr val="FD4383"/>
                </a:solidFill>
              </a:rPr>
              <a:t>while</a:t>
            </a:r>
            <a:r>
              <a:t> (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);</a:t>
            </a:r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Kill_Connection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Close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Close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Environment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Exit</a:t>
            </a:r>
            <a:r>
              <a:t>(</a:t>
            </a:r>
            <a:r>
              <a:rPr>
                <a:solidFill>
                  <a:srgbClr val="BD99FF"/>
                </a:solidFill>
              </a:rPr>
              <a:t>1</a:t>
            </a:r>
            <a:r>
              <a:t>);</a:t>
            </a:r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message)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[] data = System.Text.</a:t>
            </a:r>
            <a:r>
              <a:rPr>
                <a:solidFill>
                  <a:srgbClr val="75E0F2"/>
                </a:solidFill>
              </a:rPr>
              <a:t>Encoding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ASCII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GetBytes</a:t>
            </a:r>
            <a:r>
              <a:t>(message);</a:t>
            </a:r>
            <a:br/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data.</a:t>
            </a:r>
            <a:r>
              <a:rPr>
                <a:solidFill>
                  <a:srgbClr val="2DE4B5"/>
                </a:solidFill>
              </a:rPr>
              <a:t>Length</a:t>
            </a:r>
            <a:r>
              <a:t>);</a:t>
            </a:r>
            <a:br/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Connect</a:t>
            </a:r>
            <a:r>
              <a:t>(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 server,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port)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try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Create a TcpClient.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Note, for this client to work you need to have a TcpServer 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connected to the same address as specified by the server, port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combination.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TcpClient</a:t>
            </a:r>
            <a:r>
              <a:t>(server, port);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 =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GetStream</a:t>
            </a:r>
            <a:r>
              <a:t>();</a:t>
            </a:r>
            <a:br/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Close everything.</a:t>
            </a:r>
            <a:br>
              <a:rPr>
                <a:solidFill>
                  <a:srgbClr val="878370"/>
                </a:solidFill>
              </a:rPr>
            </a:br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catch</a:t>
            </a:r>
            <a:r>
              <a:t> (</a:t>
            </a:r>
            <a:r>
              <a:rPr>
                <a:solidFill>
                  <a:srgbClr val="75E0F2"/>
                </a:solidFill>
              </a:rPr>
              <a:t>ArgumentNullException</a:t>
            </a:r>
            <a:r>
              <a:t> e)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"ArgumentNullException: {0}"</a:t>
            </a:r>
            <a:r>
              <a:t>, e);</a:t>
            </a:r>
            <a:br/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catch</a:t>
            </a:r>
            <a:r>
              <a:t> (</a:t>
            </a:r>
            <a:r>
              <a:rPr>
                <a:solidFill>
                  <a:srgbClr val="75E0F2"/>
                </a:solidFill>
              </a:rPr>
              <a:t>SocketException</a:t>
            </a:r>
            <a:r>
              <a:t> e)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"SocketException: {0}"</a:t>
            </a:r>
            <a:r>
              <a:t>, e);</a:t>
            </a:r>
            <a:br/>
            <a:r>
              <a:t>            }</a:t>
            </a:r>
            <a:br/>
          </a:p>
        </p:txBody>
      </p:sp>
      <p:sp>
        <p:nvSpPr>
          <p:cNvPr id="133" name="public static void Main(string[] args)         {             //Console.Write(&quot;Message to send :&quot;);             //userInput = Console.ReadLine();             MainClass project = new MainClass();             string IP = &quot;steel99xl.ddns.net&quot;;             Int32 PORT = 80;             Connect(IP, PORT);              ThreadStart RVTH = new ThreadStart(Recive);             Thread reciveThread = new Thread(RVTH);               ThreadStart SDTH = new ThreadStart(Messanger);             Thread sendThread = new Thread(SDTH);              //reciveThread.Start();             // sendThread.Start();              Console.Write(&quot;Do you want this instane to send or recive messages? : &quot;);             string userInput = Console.ReadLine();             if (userInput.ToUpper() == &quot;SEND&quot;)             {                 Console.WriteLine(&quot;TEST&quot;);                 running = false;                 Recive();                 sendThread.Start();             }             else             {                 running = false;                 Recive();                 Server_Sender(&quot;Client Message Reciver&quot;);                 running = true;                 reciveThread.Start();              }          }          static void Messanger()         {             while (!running)             {                 string message;                 Console.Write(&quot;Message to send :&quot;);                 message = Console.ReadLine();                 if (message == &quot;{quit}&quot;)                 {                     Server_Sender(message);                     Kill_Connection();                 }                 else                 {                     Server_Sender(message);                 }             }                       }          static void Recive()         {             do             {                 Byte[] data = new Byte[256];                  String responseData = String.Empty;                  // Read the first batch of the TcpServer response bytes.                 Int32 bytes = stream.Read(data, 0, data.Length);                 responseData = System.Text.Encoding.ASCII.GetString(data, 0, bytes);                 Console.WriteLine(responseData);              } while (running);         }          static void Kill_Connection()         {             stream.Close();             client.Close();             Environment.Exit(1);         }          static void Server_Sender(string message)         {             Byte[] data = System.Text.Encoding.ASCII.GetBytes(message);              stream.Write(data, 0, data.Length);           }          static void Connect(String server, Int32 port)         {             try             {                 // Create a TcpClient.                 // Note, for this client to work you need to have a TcpServer                  // connected to the same address as specified by the server, port                 // combination.                 client = new TcpClient(server, port);                 stream = client.GetStream();                  // Close everything.             }             catch (ArgumentNullException e)             {                 Console.WriteLine(&quot;ArgumentNullException: {0}&quot;, e);             }             catch (SocketException e)             {                 Console.WriteLine(&quot;SocketException: {0}&quot;, e);             }"/>
          <p:cNvSpPr txBox="1"/>
          <p:nvPr/>
        </p:nvSpPr>
        <p:spPr>
          <a:xfrm>
            <a:off x="6036618" y="-10375901"/>
            <a:ext cx="6805423" cy="3050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200">
                <a:solidFill>
                  <a:srgbClr val="F9F8F4"/>
                </a:solidFill>
                <a:latin typeface="OpenDyslexic"/>
                <a:ea typeface="OpenDyslexic"/>
                <a:cs typeface="OpenDyslexic"/>
                <a:sym typeface="OpenDyslexic"/>
              </a:defRPr>
            </a:pPr>
            <a:r>
              <a:t>        </a:t>
            </a:r>
            <a:r>
              <a:rPr>
                <a:solidFill>
                  <a:srgbClr val="FD4383"/>
                </a:solidFill>
              </a:rPr>
              <a:t>public</a:t>
            </a:r>
            <a:r>
              <a:t>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Main</a:t>
            </a:r>
            <a:r>
              <a:t>(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[] args)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878370"/>
                </a:solidFill>
              </a:rPr>
              <a:t>//Console.Write("Message to send :");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878370"/>
                </a:solidFill>
              </a:rPr>
              <a:t>//userInput = Console.ReadLine();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75E0F2"/>
                </a:solidFill>
              </a:rPr>
              <a:t>MainClass</a:t>
            </a:r>
            <a:r>
              <a:t> project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MainClass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IP = </a:t>
            </a:r>
            <a:r>
              <a:rPr>
                <a:solidFill>
                  <a:srgbClr val="EADF86"/>
                </a:solidFill>
              </a:rPr>
              <a:t>"steel99xl.ddns.net"</a:t>
            </a:r>
            <a:r>
              <a:t>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PORT = </a:t>
            </a:r>
            <a:r>
              <a:rPr>
                <a:solidFill>
                  <a:srgbClr val="BD99FF"/>
                </a:solidFill>
              </a:rPr>
              <a:t>80</a:t>
            </a:r>
            <a:r>
              <a:t>;</a:t>
            </a:r>
            <a:br/>
            <a:r>
              <a:t>            </a:t>
            </a:r>
            <a:r>
              <a:rPr>
                <a:solidFill>
                  <a:srgbClr val="FFA726"/>
                </a:solidFill>
              </a:rPr>
              <a:t>Connect</a:t>
            </a:r>
            <a:r>
              <a:t>(IP, PORT);</a:t>
            </a:r>
            <a:br/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 RVTH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reciveThread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(RVTH);</a:t>
            </a:r>
            <a:br/>
            <a:br/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 SDTH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ThreadStart</a:t>
            </a:r>
            <a:r>
              <a:t>(</a:t>
            </a:r>
            <a:r>
              <a:rPr>
                <a:solidFill>
                  <a:srgbClr val="FFA726"/>
                </a:solidFill>
              </a:rPr>
              <a:t>Messanger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 sendThread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Thread</a:t>
            </a:r>
            <a:r>
              <a:t>(SDTH);</a:t>
            </a:r>
            <a:br/>
            <a:br/>
            <a:r>
              <a:t>            </a:t>
            </a:r>
            <a:r>
              <a:rPr>
                <a:solidFill>
                  <a:srgbClr val="878370"/>
                </a:solidFill>
              </a:rPr>
              <a:t>//reciveThread.Start();</a:t>
            </a: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878370"/>
                </a:solidFill>
              </a:rPr>
              <a:t>// sendThread.Start();</a:t>
            </a:r>
            <a:br>
              <a:rPr>
                <a:solidFill>
                  <a:srgbClr val="878370"/>
                </a:solidFill>
              </a:rPr>
            </a:br>
            <a:br>
              <a:rPr>
                <a:solidFill>
                  <a:srgbClr val="878370"/>
                </a:solidFill>
              </a:rPr>
            </a:br>
            <a:r>
              <a:t>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</a:t>
            </a:r>
            <a:r>
              <a:rPr>
                <a:solidFill>
                  <a:srgbClr val="EADF86"/>
                </a:solidFill>
              </a:rPr>
              <a:t>"Do you want this instane to send or recive messages? : "</a:t>
            </a:r>
            <a:r>
              <a:t>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userInput =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ReadLine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if</a:t>
            </a:r>
            <a:r>
              <a:t> (userInput.</a:t>
            </a:r>
            <a:r>
              <a:rPr>
                <a:solidFill>
                  <a:srgbClr val="FFA726"/>
                </a:solidFill>
              </a:rPr>
              <a:t>ToUpper</a:t>
            </a:r>
            <a:r>
              <a:t>() == </a:t>
            </a:r>
            <a:r>
              <a:rPr>
                <a:solidFill>
                  <a:srgbClr val="EADF86"/>
                </a:solidFill>
              </a:rPr>
              <a:t>"SEND"</a:t>
            </a:r>
            <a:r>
              <a:t>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"TEST"</a:t>
            </a:r>
            <a:r>
              <a:t>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false</a:t>
            </a:r>
            <a:r>
              <a:t>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();</a:t>
            </a:r>
            <a:br/>
            <a:r>
              <a:t>                sendThread.</a:t>
            </a:r>
            <a:r>
              <a:rPr>
                <a:solidFill>
                  <a:srgbClr val="FFA726"/>
                </a:solidFill>
              </a:rPr>
              <a:t>Start</a:t>
            </a:r>
            <a:r>
              <a:t>();</a:t>
            </a:r>
            <a:br/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else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false</a:t>
            </a:r>
            <a:r>
              <a:t>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();</a:t>
            </a:r>
            <a:br/>
            <a:r>
              <a:t>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</a:t>
            </a:r>
            <a:r>
              <a:rPr>
                <a:solidFill>
                  <a:srgbClr val="EADF86"/>
                </a:solidFill>
              </a:rPr>
              <a:t>"Client Message Reciver"</a:t>
            </a:r>
            <a:r>
              <a:t>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 = </a:t>
            </a:r>
            <a:r>
              <a:rPr>
                <a:solidFill>
                  <a:srgbClr val="FD4383"/>
                </a:solidFill>
              </a:rPr>
              <a:t>true</a:t>
            </a:r>
            <a:r>
              <a:t>;</a:t>
            </a:r>
            <a:br/>
            <a:r>
              <a:t>                reciveThread.</a:t>
            </a:r>
            <a:r>
              <a:rPr>
                <a:solidFill>
                  <a:srgbClr val="FFA726"/>
                </a:solidFill>
              </a:rPr>
              <a:t>Start</a:t>
            </a:r>
            <a:r>
              <a:t>();</a:t>
            </a:r>
            <a:br/>
            <a:r>
              <a:t>             }</a:t>
            </a:r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Messanger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while</a:t>
            </a:r>
            <a:r>
              <a:t> (!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message;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</a:t>
            </a:r>
            <a:r>
              <a:rPr>
                <a:solidFill>
                  <a:srgbClr val="EADF86"/>
                </a:solidFill>
              </a:rPr>
              <a:t>"Message to send :"</a:t>
            </a:r>
            <a:r>
              <a:t>);</a:t>
            </a:r>
            <a:br/>
            <a:r>
              <a:t>                message =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ReadLine</a:t>
            </a:r>
            <a:r>
              <a:t>();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if</a:t>
            </a:r>
            <a:r>
              <a:t> (message == </a:t>
            </a:r>
            <a:r>
              <a:rPr>
                <a:solidFill>
                  <a:srgbClr val="EADF86"/>
                </a:solidFill>
              </a:rPr>
              <a:t>"{quit}"</a:t>
            </a:r>
            <a:r>
              <a:t>)</a:t>
            </a:r>
            <a:br/>
            <a:r>
              <a:t>                {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(message);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Kill_Connection</a:t>
            </a:r>
            <a:r>
              <a:t>();</a:t>
            </a:r>
            <a:br/>
            <a:r>
              <a:t>                }</a:t>
            </a:r>
            <a:br/>
            <a:r>
              <a:t>                </a:t>
            </a:r>
            <a:r>
              <a:rPr>
                <a:solidFill>
                  <a:srgbClr val="FD4383"/>
                </a:solidFill>
              </a:rPr>
              <a:t>else</a:t>
            </a:r>
            <a:br>
              <a:rPr>
                <a:solidFill>
                  <a:srgbClr val="FD4383"/>
                </a:solidFill>
              </a:rPr>
            </a:br>
            <a:r>
              <a:t>                {</a:t>
            </a:r>
            <a:br/>
            <a:r>
              <a:t>                   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(message);</a:t>
            </a:r>
            <a:br/>
            <a:r>
              <a:t>                }</a:t>
            </a:r>
            <a:br/>
            <a:r>
              <a:t>            }</a:t>
            </a:r>
            <a:br/>
            <a:r>
              <a:t>            </a:t>
            </a:r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Recive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do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[] data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</a:t>
            </a:r>
            <a:r>
              <a:rPr>
                <a:solidFill>
                  <a:srgbClr val="BD99FF"/>
                </a:solidFill>
              </a:rPr>
              <a:t>256</a:t>
            </a:r>
            <a:r>
              <a:t>];</a:t>
            </a:r>
            <a:br/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 responseData = 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Empty</a:t>
            </a:r>
            <a:r>
              <a:t>;</a:t>
            </a:r>
            <a:br/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Read the first batch of the TcpServer response bytes.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bytes =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Read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data.</a:t>
            </a:r>
            <a:r>
              <a:rPr>
                <a:solidFill>
                  <a:srgbClr val="2DE4B5"/>
                </a:solidFill>
              </a:rPr>
              <a:t>Length</a:t>
            </a:r>
            <a:r>
              <a:t>);</a:t>
            </a:r>
            <a:br/>
            <a:r>
              <a:t>                responseData = System.Text.</a:t>
            </a:r>
            <a:r>
              <a:rPr>
                <a:solidFill>
                  <a:srgbClr val="75E0F2"/>
                </a:solidFill>
              </a:rPr>
              <a:t>Encoding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ASCII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GetString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bytes);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(responseData);</a:t>
            </a:r>
            <a:br/>
            <a:br/>
            <a:r>
              <a:t>            } </a:t>
            </a:r>
            <a:r>
              <a:rPr>
                <a:solidFill>
                  <a:srgbClr val="FD4383"/>
                </a:solidFill>
              </a:rPr>
              <a:t>while</a:t>
            </a:r>
            <a:r>
              <a:t> (</a:t>
            </a:r>
            <a:r>
              <a:rPr>
                <a:solidFill>
                  <a:srgbClr val="2DE4B5"/>
                </a:solidFill>
              </a:rPr>
              <a:t>running</a:t>
            </a:r>
            <a:r>
              <a:t>);</a:t>
            </a:r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Kill_Connection</a:t>
            </a:r>
            <a:r>
              <a:t>()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Close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Close</a:t>
            </a:r>
            <a:r>
              <a:t>();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Environment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Exit</a:t>
            </a:r>
            <a:r>
              <a:t>(</a:t>
            </a:r>
            <a:r>
              <a:rPr>
                <a:solidFill>
                  <a:srgbClr val="BD99FF"/>
                </a:solidFill>
              </a:rPr>
              <a:t>1</a:t>
            </a:r>
            <a:r>
              <a:t>);</a:t>
            </a:r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Server_Sender</a:t>
            </a:r>
            <a:r>
              <a:t>(</a:t>
            </a:r>
            <a:r>
              <a:rPr>
                <a:solidFill>
                  <a:srgbClr val="FD4383"/>
                </a:solidFill>
              </a:rPr>
              <a:t>string</a:t>
            </a:r>
            <a:r>
              <a:t> message)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75E0F2"/>
                </a:solidFill>
              </a:rPr>
              <a:t>Byte</a:t>
            </a:r>
            <a:r>
              <a:t>[] data = System.Text.</a:t>
            </a:r>
            <a:r>
              <a:rPr>
                <a:solidFill>
                  <a:srgbClr val="75E0F2"/>
                </a:solidFill>
              </a:rPr>
              <a:t>Encoding</a:t>
            </a:r>
            <a:r>
              <a:t>.</a:t>
            </a:r>
            <a:r>
              <a:rPr>
                <a:solidFill>
                  <a:srgbClr val="2DE4B5"/>
                </a:solidFill>
              </a:rPr>
              <a:t>ASCII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GetBytes</a:t>
            </a:r>
            <a:r>
              <a:t>(message);</a:t>
            </a:r>
            <a:br/>
            <a:br/>
            <a:r>
              <a:t>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</a:t>
            </a:r>
            <a:r>
              <a:t>(data, </a:t>
            </a:r>
            <a:r>
              <a:rPr>
                <a:solidFill>
                  <a:srgbClr val="BD99FF"/>
                </a:solidFill>
              </a:rPr>
              <a:t>0</a:t>
            </a:r>
            <a:r>
              <a:t>, data.</a:t>
            </a:r>
            <a:r>
              <a:rPr>
                <a:solidFill>
                  <a:srgbClr val="2DE4B5"/>
                </a:solidFill>
              </a:rPr>
              <a:t>Length</a:t>
            </a:r>
            <a:r>
              <a:t>);</a:t>
            </a:r>
            <a:br/>
            <a:br/>
            <a:br/>
            <a:r>
              <a:t>        }</a:t>
            </a:r>
            <a:br/>
            <a:br/>
            <a:r>
              <a:t>        </a:t>
            </a:r>
            <a:r>
              <a:rPr>
                <a:solidFill>
                  <a:srgbClr val="FD4383"/>
                </a:solidFill>
              </a:rPr>
              <a:t>static</a:t>
            </a:r>
            <a:r>
              <a:t> </a:t>
            </a:r>
            <a:r>
              <a:rPr>
                <a:solidFill>
                  <a:srgbClr val="FD4383"/>
                </a:solidFill>
              </a:rPr>
              <a:t>void</a:t>
            </a:r>
            <a:r>
              <a:t> </a:t>
            </a:r>
            <a:r>
              <a:rPr>
                <a:solidFill>
                  <a:srgbClr val="FFA726"/>
                </a:solidFill>
              </a:rPr>
              <a:t>Connect</a:t>
            </a:r>
            <a:r>
              <a:t>(</a:t>
            </a:r>
            <a:r>
              <a:rPr>
                <a:solidFill>
                  <a:srgbClr val="75E0F2"/>
                </a:solidFill>
              </a:rPr>
              <a:t>String</a:t>
            </a:r>
            <a:r>
              <a:t> server, </a:t>
            </a:r>
            <a:r>
              <a:rPr>
                <a:solidFill>
                  <a:srgbClr val="75E0F2"/>
                </a:solidFill>
              </a:rPr>
              <a:t>Int32</a:t>
            </a:r>
            <a:r>
              <a:t> port)</a:t>
            </a:r>
            <a:br/>
            <a:r>
              <a:t>        {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try</a:t>
            </a:r>
            <a:br>
              <a:rPr>
                <a:solidFill>
                  <a:srgbClr val="FD4383"/>
                </a:solidFill>
              </a:rPr>
            </a:br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Create a TcpClient.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Note, for this client to work you need to have a TcpServer 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connected to the same address as specified by the server, port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878370"/>
                </a:solidFill>
              </a:rPr>
              <a:t>// combination.</a:t>
            </a:r>
            <a:br>
              <a:rPr>
                <a:solidFill>
                  <a:srgbClr val="878370"/>
                </a:solidFill>
              </a:rPr>
            </a:br>
            <a:r>
              <a:t>               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 = </a:t>
            </a:r>
            <a:r>
              <a:rPr>
                <a:solidFill>
                  <a:srgbClr val="FD4383"/>
                </a:solidFill>
              </a:rPr>
              <a:t>new</a:t>
            </a:r>
            <a:r>
              <a:t> </a:t>
            </a:r>
            <a:r>
              <a:rPr>
                <a:solidFill>
                  <a:srgbClr val="75E0F2"/>
                </a:solidFill>
              </a:rPr>
              <a:t>TcpClient</a:t>
            </a:r>
            <a:r>
              <a:t>(server, port);</a:t>
            </a:r>
            <a:br/>
            <a:r>
              <a:t>                </a:t>
            </a:r>
            <a:r>
              <a:rPr>
                <a:solidFill>
                  <a:srgbClr val="2DE4B5"/>
                </a:solidFill>
              </a:rPr>
              <a:t>stream</a:t>
            </a:r>
            <a:r>
              <a:t> = </a:t>
            </a:r>
            <a:r>
              <a:rPr>
                <a:solidFill>
                  <a:srgbClr val="2DE4B5"/>
                </a:solidFill>
              </a:rPr>
              <a:t>client</a:t>
            </a:r>
            <a:r>
              <a:t>.</a:t>
            </a:r>
            <a:r>
              <a:rPr>
                <a:solidFill>
                  <a:srgbClr val="FFA726"/>
                </a:solidFill>
              </a:rPr>
              <a:t>GetStream</a:t>
            </a:r>
            <a:r>
              <a:t>();</a:t>
            </a:r>
            <a:br/>
            <a:br/>
            <a:r>
              <a:t>                </a:t>
            </a:r>
            <a:r>
              <a:rPr>
                <a:solidFill>
                  <a:srgbClr val="878370"/>
                </a:solidFill>
              </a:rPr>
              <a:t>// Close everything.</a:t>
            </a:r>
            <a:br>
              <a:rPr>
                <a:solidFill>
                  <a:srgbClr val="878370"/>
                </a:solidFill>
              </a:rPr>
            </a:br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catch</a:t>
            </a:r>
            <a:r>
              <a:t> (</a:t>
            </a:r>
            <a:r>
              <a:rPr>
                <a:solidFill>
                  <a:srgbClr val="75E0F2"/>
                </a:solidFill>
              </a:rPr>
              <a:t>ArgumentNullException</a:t>
            </a:r>
            <a:r>
              <a:t> e)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"ArgumentNullException: {0}"</a:t>
            </a:r>
            <a:r>
              <a:t>, e);</a:t>
            </a:r>
            <a:br/>
            <a:r>
              <a:t>            }</a:t>
            </a:r>
            <a:br/>
            <a:r>
              <a:t>            </a:t>
            </a:r>
            <a:r>
              <a:rPr>
                <a:solidFill>
                  <a:srgbClr val="FD4383"/>
                </a:solidFill>
              </a:rPr>
              <a:t>catch</a:t>
            </a:r>
            <a:r>
              <a:t> (</a:t>
            </a:r>
            <a:r>
              <a:rPr>
                <a:solidFill>
                  <a:srgbClr val="75E0F2"/>
                </a:solidFill>
              </a:rPr>
              <a:t>SocketException</a:t>
            </a:r>
            <a:r>
              <a:t> e)</a:t>
            </a:r>
            <a:br/>
            <a:r>
              <a:t>            {</a:t>
            </a:r>
            <a:br/>
            <a:r>
              <a:t>                </a:t>
            </a:r>
            <a:r>
              <a:rPr>
                <a:solidFill>
                  <a:srgbClr val="75E0F2"/>
                </a:solidFill>
              </a:rPr>
              <a:t>Console</a:t>
            </a:r>
            <a:r>
              <a:t>.</a:t>
            </a:r>
            <a:r>
              <a:rPr>
                <a:solidFill>
                  <a:srgbClr val="FFA726"/>
                </a:solidFill>
              </a:rPr>
              <a:t>WriteLine</a:t>
            </a:r>
            <a:r>
              <a:t>(</a:t>
            </a:r>
            <a:r>
              <a:rPr>
                <a:solidFill>
                  <a:srgbClr val="EADF86"/>
                </a:solidFill>
              </a:rPr>
              <a:t>"SocketException: {0}"</a:t>
            </a:r>
            <a:r>
              <a:t>, e);</a:t>
            </a:r>
            <a:br/>
            <a:r>
              <a:t>            }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ve Demo"/>
          <p:cNvSpPr txBox="1"/>
          <p:nvPr/>
        </p:nvSpPr>
        <p:spPr>
          <a:xfrm>
            <a:off x="5674867" y="4646270"/>
            <a:ext cx="16550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ture Versions"/>
          <p:cNvSpPr txBox="1"/>
          <p:nvPr/>
        </p:nvSpPr>
        <p:spPr>
          <a:xfrm>
            <a:off x="5313222" y="709270"/>
            <a:ext cx="237835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Future Versions</a:t>
            </a:r>
          </a:p>
        </p:txBody>
      </p:sp>
      <p:sp>
        <p:nvSpPr>
          <p:cNvPr id="138" name="GTK3 or QT GUI…"/>
          <p:cNvSpPr txBox="1"/>
          <p:nvPr/>
        </p:nvSpPr>
        <p:spPr>
          <a:xfrm>
            <a:off x="3874719" y="2620620"/>
            <a:ext cx="5255362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GTK3 or QT GUI</a:t>
            </a:r>
          </a:p>
          <a:p>
            <a:pPr/>
          </a:p>
          <a:p>
            <a:pPr/>
            <a:r>
              <a:t>A Proper Name for The Application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