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06"/>
    <a:srgbClr val="004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3AE58A-8293-49B6-A442-D9DF683F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FF840-0737-4AFC-8A05-5C7DE3C6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714526-A577-426B-A8C6-1029E90F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C0D54-2DFB-46ED-B46C-7FA4E6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60647-8579-49BF-8D7C-4CC558DD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6B372-DBFE-470F-AA04-2138786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751D9-22E2-4EB8-9529-60178D9D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3DA6D-94DB-4AEE-977B-8B7C791D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E3468-5AB5-4CC2-9BE0-0184CC4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D100-A635-4C39-A865-BF31910F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CCFF5-2E13-4C43-86D1-5C3F7610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F432CD-4523-4BD8-92B7-36B66EBE9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48BF6-A502-4EB8-B58E-1CCB2E6E6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B85216-1B15-4B70-AD42-AC851BAA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2A7A3-69F5-42EB-BD78-D0FE03B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0A078-F29E-4B94-9197-3303E752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3507-7C0E-431E-9B42-5F09464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F13D2-4E05-4375-B245-14AA1CE6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4A1AE-5605-4495-836A-C4DFEE0D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3DE68-C2F2-4202-999F-B2CE5EF3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493A4-0F57-48EA-B651-ED842BB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B8256-3271-4F0D-884B-FE674315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472D7-13EE-4573-B2FE-0BB29B10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F37AB-94CE-4E67-A824-6A9E3383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3F86E-2AB2-4865-A6BA-D69845CC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EEDD80-7D8A-4FB2-8C9B-C3E5FEB7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7142-1BA9-45F0-8285-80147A44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42AF7-FCAE-40BC-BC5D-92FB6D0B1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13E3A-DB43-4B3F-9E11-9AEDB87B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6761E-6204-49A0-B391-56DF6F2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006575-A647-439F-A1F9-53D98B3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81586-F494-4AFA-8096-4A327CE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D5E65-C5D1-4D18-B86D-7504D58E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C3B7F-B235-4264-9750-5F57A9EF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CAEF5-F734-4DE5-BAD8-EB3A35A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7A9022-B36C-4AAC-B83C-25D8F3318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9E7223-AD7F-492F-B215-5B7ED09D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87B929-DDFD-483C-AB65-9C364EF7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C00D52-9754-43CB-A296-809ED0FC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BC7812-F30D-4B60-A154-F5BD9447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1CE0A-D409-4E57-8466-4BF73BB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A9DF44-EE89-476B-8231-C721A10E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D88A40-AABF-4CFA-87CC-E6C06D4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06DA6E-93E8-40B5-BD72-ADB8148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D1CCD2-DF6A-4290-8438-1F6C99ED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0705F9-2569-4671-B9B2-88DEB69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97548-FD7C-494C-B256-97EC74A9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BD1F-2E40-4176-A2FA-5FD45CC5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0B6BB-5F30-4957-8E57-92D8CDC2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511DA2-2952-47A3-BE16-F6CBDC35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3CA829-E50B-4AF4-A50E-41F0A478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E7F7B-DCAD-46DE-8D86-12E83BC7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3A2C29-75A4-410C-A2E1-889DCA00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74AE-BFA7-4396-8406-0F44A6A8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434BFA-59BB-48F7-B355-C10EFEF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F963C0-246F-47F6-B7FF-886BD9CA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13BE5-7E72-41A5-AAEA-19804577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72F6E-CB55-46B9-859A-FE9807A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47DF7E-C3B3-4F6D-84E8-3A21169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E7BA86-4D76-4C2B-999B-C14B583D45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BC8C-292B-4CDF-954F-66CE93A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84D0B-D367-44EA-BEA5-DB82A658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F8123-CC57-4371-8958-CD52FBBA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877B-B35E-461B-9D29-07C79B310FB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C2B53-EA4C-4FD4-92FD-783EF9307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B0C6D-2273-4E5D-8EF6-21B5BC5EE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92EE-4A68-4962-8085-043777271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682475" y="1808541"/>
            <a:ext cx="9280586" cy="1115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ru-RU" sz="2400" dirty="0"/>
            </a:br>
            <a:r>
              <a:rPr lang="ru-RU" dirty="0"/>
              <a:t>ИИ помогает фермерам</a:t>
            </a:r>
            <a:br>
              <a:rPr lang="ru-RU" dirty="0"/>
            </a:br>
            <a:endParaRPr lang="ru-RU" sz="2400"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0781" y="3508763"/>
            <a:ext cx="6354932" cy="1565745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Якушенко Дмитрий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algn="l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Чавдарь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Елена – консультант</a:t>
            </a:r>
          </a:p>
          <a:p>
            <a:pPr algn="l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Левинсас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Даниил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Капитан: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Якушенко Павел Васильевич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4732" y="142130"/>
            <a:ext cx="83163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Департамент образования и науки Брянской области </a:t>
            </a:r>
            <a:endParaRPr lang="ru-RU" sz="1400" dirty="0">
              <a:latin typeface="Times New Roman"/>
              <a:cs typeface="Calibri Light"/>
            </a:endParaRPr>
          </a:p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Государственное автономное профессиональное образовательное учреждение </a:t>
            </a:r>
            <a:endParaRPr lang="ru-RU" sz="1400" dirty="0">
              <a:latin typeface="Times New Roman"/>
              <a:cs typeface="Calibri Light"/>
            </a:endParaRPr>
          </a:p>
          <a:p>
            <a:pPr algn="ctr"/>
            <a:r>
              <a:rPr lang="ru-RU" sz="1400" dirty="0">
                <a:latin typeface="Times New Roman"/>
                <a:ea typeface="+mj-lt"/>
                <a:cs typeface="+mj-lt"/>
              </a:rPr>
              <a:t>«</a:t>
            </a:r>
            <a:r>
              <a:rPr lang="ru-RU" sz="1400" dirty="0" err="1">
                <a:latin typeface="Times New Roman"/>
                <a:ea typeface="+mj-lt"/>
                <a:cs typeface="+mj-lt"/>
              </a:rPr>
              <a:t>Новозыбковский</a:t>
            </a:r>
            <a:r>
              <a:rPr lang="ru-RU" sz="1400" dirty="0">
                <a:latin typeface="Times New Roman"/>
                <a:ea typeface="+mj-lt"/>
                <a:cs typeface="+mj-lt"/>
              </a:rPr>
              <a:t> профессионально-педагогический колледж»</a:t>
            </a:r>
            <a:br>
              <a:rPr lang="ru-RU" sz="1400" dirty="0">
                <a:latin typeface="Times New Roman"/>
                <a:ea typeface="+mj-lt"/>
                <a:cs typeface="+mj-lt"/>
              </a:rPr>
            </a:b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2A8C99-04ED-4FE0-B815-D25BCE96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0" y="181996"/>
            <a:ext cx="4428068" cy="5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687330" y="716317"/>
            <a:ext cx="6647386" cy="2850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Обученную и постоянно автоматически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дообучающуюся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можно использовать для анализа самого разнообразного текста: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научных статей, студенческих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рефератов и т.д.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4443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latin typeface="USSR STENCIL" panose="02000503060000020004" pitchFamily="50" charset="-52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498327" y="1225233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подход к решению: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используем определение тематики текста предложения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статистике использования слов в текущем контексте.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5D9D763-F28E-4878-BC8E-9924ECFBF4B3}"/>
              </a:ext>
            </a:extLst>
          </p:cNvPr>
          <p:cNvSpPr txBox="1">
            <a:spLocks/>
          </p:cNvSpPr>
          <p:nvPr/>
        </p:nvSpPr>
        <p:spPr>
          <a:xfrm>
            <a:off x="1013534" y="3975548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значимой информации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предложении мы определяем ключевые слова 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именованные сущности.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 NER, Natasha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33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498327" y="1225233"/>
            <a:ext cx="6354932" cy="2110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используем автоматическое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предложения,  однозначно определенные,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относящиеся к нужному контексту, автоматически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добавляются в обучающую выборку.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45D9D763-F28E-4878-BC8E-9924ECFBF4B3}"/>
              </a:ext>
            </a:extLst>
          </p:cNvPr>
          <p:cNvSpPr txBox="1">
            <a:spLocks/>
          </p:cNvSpPr>
          <p:nvPr/>
        </p:nvSpPr>
        <p:spPr>
          <a:xfrm>
            <a:off x="776468" y="3522134"/>
            <a:ext cx="6354932" cy="15657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Необходима минимальная ручная разметка обучающей выборки. В процессе работы она существенно растет самостоятельно.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Универсальность – обученную на одном тексте модель можно использовать для обогащения результата на других текстах</a:t>
            </a:r>
          </a:p>
        </p:txBody>
      </p:sp>
    </p:spTree>
    <p:extLst>
      <p:ext uri="{BB962C8B-B14F-4D97-AF65-F5344CB8AC3E}">
        <p14:creationId xmlns:p14="http://schemas.microsoft.com/office/powerpoint/2010/main" val="162964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4786194" y="530965"/>
            <a:ext cx="6354932" cy="2550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1: Ручная разметка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Заносим предложения, содержащую нужную информацию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обучающую выборку.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 примере определения региона,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растение находится в Красной Книге)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82E49F-7137-49C9-97A2-27EB544B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4" y="3081866"/>
            <a:ext cx="6734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4333B4C-D252-463B-B068-41B75289C0DB}"/>
              </a:ext>
            </a:extLst>
          </p:cNvPr>
          <p:cNvSpPr txBox="1">
            <a:spLocks/>
          </p:cNvSpPr>
          <p:nvPr/>
        </p:nvSpPr>
        <p:spPr>
          <a:xfrm>
            <a:off x="375382" y="4798749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очень быстрое, так используется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простой классификатор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F4F77C-7CBC-4B8F-86DA-9265D2EA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2" y="2067089"/>
            <a:ext cx="6629400" cy="211455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2: Итерация 1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Обучаем классификатор на этой выборке.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train_1.py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Экспертность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 весь текст, и если в предложении есть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географическое название, то оно добавляется в обучение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4BFC8D-1137-4A6F-A1BA-8A084576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371725"/>
            <a:ext cx="662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38594" y="683365"/>
            <a:ext cx="6354932" cy="1054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4: Итерация 2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Дообучаем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новый, более сложный классификатор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новой выборке.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.py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C53692-D4F9-4CB0-8575-F62C9A8C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414587"/>
            <a:ext cx="7553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979784" y="716317"/>
            <a:ext cx="6354932" cy="1837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5: Вывод результата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результат выводится в виде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помимо выделенных данных показаны предложения,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которых модель сделала свой вывод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5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408918" y="6344688"/>
            <a:ext cx="253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ea typeface="+mn-lt"/>
                <a:cs typeface="+mn-lt"/>
              </a:rPr>
              <a:t>Новозыбков, 202</a:t>
            </a:r>
            <a:r>
              <a:rPr lang="en-US" dirty="0">
                <a:latin typeface="Times New Roman"/>
                <a:ea typeface="+mn-lt"/>
                <a:cs typeface="+mn-lt"/>
              </a:rPr>
              <a:t>3</a:t>
            </a:r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7365E5B-61C7-4E95-88A1-44A01143DA2C}"/>
              </a:ext>
            </a:extLst>
          </p:cNvPr>
          <p:cNvSpPr txBox="1">
            <a:spLocks/>
          </p:cNvSpPr>
          <p:nvPr/>
        </p:nvSpPr>
        <p:spPr>
          <a:xfrm>
            <a:off x="4687330" y="716317"/>
            <a:ext cx="6647386" cy="2850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 программы позволяет выводить ареал, в котором растение находится в Красной Книге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76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334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USSR STENCIL</vt:lpstr>
      <vt:lpstr>Тема Office</vt:lpstr>
      <vt:lpstr> ИИ помогает фермерам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37</cp:revision>
  <dcterms:created xsi:type="dcterms:W3CDTF">2020-10-04T10:57:35Z</dcterms:created>
  <dcterms:modified xsi:type="dcterms:W3CDTF">2023-05-20T13:36:15Z</dcterms:modified>
</cp:coreProperties>
</file>