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вт 06.09.22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lfeet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elfeet/hacks-ai.ru" TargetMode="External"/><Relationship Id="rId5" Type="http://schemas.openxmlformats.org/officeDocument/2006/relationships/hyperlink" Target="https://vk.com/steelfeet" TargetMode="External"/><Relationship Id="rId4" Type="http://schemas.openxmlformats.org/officeDocument/2006/relationships/hyperlink" Target="mailto:steelfeetm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НППК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1552538" y="1302347"/>
            <a:ext cx="877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Разработка алгоритма по распознаванию персонала в помещении</a:t>
            </a:r>
          </a:p>
          <a:p>
            <a:pPr algn="ctr"/>
            <a:endParaRPr lang="ru-RU" sz="5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06.09.2022.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2A32A-4038-4892-97B2-E29E7F726ACC}"/>
              </a:ext>
            </a:extLst>
          </p:cNvPr>
          <p:cNvSpPr txBox="1"/>
          <p:nvPr/>
        </p:nvSpPr>
        <p:spPr>
          <a:xfrm>
            <a:off x="403412" y="62934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Цифровой прорыв 2022, УГНТУ</a:t>
            </a:r>
          </a:p>
        </p:txBody>
      </p:sp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НППК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184640" y="929814"/>
            <a:ext cx="269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Использовались два типа нейросетей: </a:t>
            </a:r>
            <a:r>
              <a:rPr lang="en-US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MobileNet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и </a:t>
            </a:r>
            <a:r>
              <a:rPr lang="en-US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EfficientNet</a:t>
            </a:r>
            <a:r>
              <a:rPr lang="ru-RU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 Обучение велось на </a:t>
            </a:r>
            <a:r>
              <a:rPr lang="en-US" sz="32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Colab</a:t>
            </a:r>
            <a:r>
              <a:rPr lang="en-US" sz="32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Pro</a:t>
            </a:r>
            <a:endParaRPr lang="ru-RU" sz="32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06.09.2022.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2A32A-4038-4892-97B2-E29E7F726ACC}"/>
              </a:ext>
            </a:extLst>
          </p:cNvPr>
          <p:cNvSpPr txBox="1"/>
          <p:nvPr/>
        </p:nvSpPr>
        <p:spPr>
          <a:xfrm>
            <a:off x="403412" y="62934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Цифровой прорыв 2022, УГНТУ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73E233-4789-43A5-9ED1-EFF8C6AD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2" y="730128"/>
            <a:ext cx="8579223" cy="51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НППК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184640" y="929814"/>
            <a:ext cx="269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Шаг 1.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Тренировочное видео разбивается </a:t>
            </a:r>
            <a:r>
              <a:rPr lang="ru-RU" sz="2400" dirty="0" err="1">
                <a:solidFill>
                  <a:srgbClr val="002060"/>
                </a:solidFill>
                <a:latin typeface="Bahnschrift Condensed" panose="020B0502040204020203" pitchFamily="34" charset="0"/>
              </a:rPr>
              <a:t>посекундно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OCR 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распознается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временная метка, ищется класс этой метки в 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train.csv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, вырезается и сохраняется левая квадратная часть кадра в соответствующую метке директорию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06.09.2022.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2A32A-4038-4892-97B2-E29E7F726ACC}"/>
              </a:ext>
            </a:extLst>
          </p:cNvPr>
          <p:cNvSpPr txBox="1"/>
          <p:nvPr/>
        </p:nvSpPr>
        <p:spPr>
          <a:xfrm>
            <a:off x="403412" y="62934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Цифровой прорыв 2022, УГНТУ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F48CBA-51F2-4F9C-9B1E-62F0D626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77" y="844955"/>
            <a:ext cx="5168089" cy="51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НППК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184640" y="929814"/>
            <a:ext cx="269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Шаг 2.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Аугментация – по изображению разбрасывается случайное число разноцветных, разного размера случайных строк. При этом количество генерируемых таким образом кадров одинаковое для всех классов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06.09.2022.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2A32A-4038-4892-97B2-E29E7F726ACC}"/>
              </a:ext>
            </a:extLst>
          </p:cNvPr>
          <p:cNvSpPr txBox="1"/>
          <p:nvPr/>
        </p:nvSpPr>
        <p:spPr>
          <a:xfrm>
            <a:off x="403412" y="62934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Цифровой прорыв 2022, УГНТУ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06A411-F5A2-4CC5-9C6D-86972FC89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829514"/>
            <a:ext cx="5055658" cy="50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AF4A9-D1A1-4F97-B784-E835D7E67F1D}"/>
              </a:ext>
            </a:extLst>
          </p:cNvPr>
          <p:cNvSpPr txBox="1"/>
          <p:nvPr/>
        </p:nvSpPr>
        <p:spPr>
          <a:xfrm>
            <a:off x="203200" y="5909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Якушенко П.В. НППК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06.09.2022.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04370-ECC8-4766-8725-72274A3AAA82}"/>
              </a:ext>
            </a:extLst>
          </p:cNvPr>
          <p:cNvSpPr txBox="1"/>
          <p:nvPr/>
        </p:nvSpPr>
        <p:spPr>
          <a:xfrm>
            <a:off x="403412" y="629342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Цифровой прорыв 2022</a:t>
            </a:r>
            <a:r>
              <a:rPr lang="ru-RU">
                <a:solidFill>
                  <a:srgbClr val="002060"/>
                </a:solidFill>
                <a:latin typeface="Bahnschrift SemiBold SemiConden" panose="020B0502040204020203" pitchFamily="34" charset="0"/>
              </a:rPr>
              <a:t>, УГНТУ</a:t>
            </a:r>
            <a:endParaRPr lang="ru-RU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3A23F-9563-46C2-AFAD-874F51BEACFF}"/>
              </a:ext>
            </a:extLst>
          </p:cNvPr>
          <p:cNvSpPr txBox="1"/>
          <p:nvPr/>
        </p:nvSpPr>
        <p:spPr>
          <a:xfrm>
            <a:off x="304800" y="1460429"/>
            <a:ext cx="1120588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Контакты и ресурсы</a:t>
            </a:r>
            <a:endParaRPr lang="en-US" sz="4000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pPr algn="ctr"/>
            <a:endParaRPr lang="ru-RU" sz="4000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  <a:hlinkClick r:id="rId3"/>
              </a:rPr>
              <a:t>https://steelfeet.ru/</a:t>
            </a: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, @pa5ht, </a:t>
            </a: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  <a:hlinkClick r:id="rId4"/>
              </a:rPr>
              <a:t>steelfeetman@gmail.com</a:t>
            </a: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  <a:hlinkClick r:id="rId5"/>
              </a:rPr>
              <a:t>https://vk.com/steelfeet</a:t>
            </a:r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  <a:hlinkClick r:id="rId6"/>
              </a:rPr>
              <a:t>https://github.com/steelfeet/hacks-ai.ru</a:t>
            </a:r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https://colab.research.google.com/drive/1yFMcZL0lcNpH4gUl01GV0-2oZvmpQVN-</a:t>
            </a:r>
          </a:p>
          <a:p>
            <a:endParaRPr lang="en-US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  <a:p>
            <a:endParaRPr lang="ru-RU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56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196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Bahnschrift SemiBold SemiConden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8</cp:revision>
  <dcterms:created xsi:type="dcterms:W3CDTF">2022-01-21T21:41:39Z</dcterms:created>
  <dcterms:modified xsi:type="dcterms:W3CDTF">2022-09-06T04:54:41Z</dcterms:modified>
</cp:coreProperties>
</file>