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4DBA4-F95E-4873-B10B-CCADA0D82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D7DC38-4B70-4DB4-A619-6B6BDAE6D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9C303F-9F26-4DF9-991E-DE9E44D5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631-9CE5-4D01-9034-24BC0FCC5DA6}" type="datetimeFigureOut">
              <a:rPr lang="ru-RU" smtClean="0"/>
              <a:t>пт 02.04.21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18BC29-57C7-4767-A945-DC76AC5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BBAC25-23F0-4C2B-9505-36F07968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697F-2C44-4E4A-8947-5704F2502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52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2CE01-9EFA-47C8-BFEC-6A09E3B5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F04FC7-E594-4A38-8CAC-765E49C60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15488-B9DB-484B-8A5D-1E0F1E39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631-9CE5-4D01-9034-24BC0FCC5DA6}" type="datetimeFigureOut">
              <a:rPr lang="ru-RU" smtClean="0"/>
              <a:t>пт 02.04.21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33A45C-B9A4-485F-A2FD-E6A2298F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9474AF-D2BB-443A-94FE-6044D9E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697F-2C44-4E4A-8947-5704F2502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0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2499DF-4422-4DAE-B0A5-04C22B71F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AF248E-D887-4C05-973E-85B985008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17A1D3-1D32-4C90-88AE-5C85773D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631-9CE5-4D01-9034-24BC0FCC5DA6}" type="datetimeFigureOut">
              <a:rPr lang="ru-RU" smtClean="0"/>
              <a:t>пт 02.04.21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16E958-12CF-4573-A82B-F4F00B23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E92B3D-B24C-48A3-B397-8E4DC3D5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697F-2C44-4E4A-8947-5704F2502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98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8E5DE-7797-472F-B2F7-CE49DA87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A3801A-E99F-47F8-B3AD-5F8D37F0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8036C-28E8-4ABF-95B4-C8FFF295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631-9CE5-4D01-9034-24BC0FCC5DA6}" type="datetimeFigureOut">
              <a:rPr lang="ru-RU" smtClean="0"/>
              <a:t>пт 02.04.21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778F14-658B-42FD-92A9-48361482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3C9DE1-18E9-4BF8-908C-9E114C80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697F-2C44-4E4A-8947-5704F2502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64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3A180-5C9B-412A-9F8C-44E5FFCB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A8FF48-AD9E-4EB6-90A1-CA923E33D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3A314C-2BBA-45CD-91F1-F923E902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631-9CE5-4D01-9034-24BC0FCC5DA6}" type="datetimeFigureOut">
              <a:rPr lang="ru-RU" smtClean="0"/>
              <a:t>пт 02.04.21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AE5B4-2586-4CDC-9A6F-5CB28C5B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9D0952-C88C-43C4-AC07-78033B63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697F-2C44-4E4A-8947-5704F2502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20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9E18A-5849-4F7F-8A76-800FFB22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04744-06A0-4A8F-95C5-3888C9523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C8E701-B66F-4481-81AD-5C4C50F66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39117B-AC1B-413C-B1C8-BA0FEC29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631-9CE5-4D01-9034-24BC0FCC5DA6}" type="datetimeFigureOut">
              <a:rPr lang="ru-RU" smtClean="0"/>
              <a:t>пт 02.04.21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D349C6-1E2F-455C-82A5-A8260AEB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6EA34A-FCAD-4049-B272-AE657BB3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697F-2C44-4E4A-8947-5704F2502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45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02161-138D-49F0-97F5-4776984E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EE10CB-EB62-4CEF-A4A9-499378151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51FDFE-3CBE-4F83-8921-6BC85C906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96AE23-0B03-4B30-AA0C-0DF574DE0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F97F8C-C3E2-4A8D-9EDF-E10E388FC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1A6B36-8A1D-4C15-BB9E-EB0E981C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631-9CE5-4D01-9034-24BC0FCC5DA6}" type="datetimeFigureOut">
              <a:rPr lang="ru-RU" smtClean="0"/>
              <a:t>пт 02.04.21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C638DE-DCD5-4881-AE27-BC2320D4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0A63A5-2DE5-4E81-A96D-B6D51314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697F-2C44-4E4A-8947-5704F2502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2CD3D-1632-4DC6-9AC2-BCE651F4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31F39B-5EB2-4315-A11B-6B934C4F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631-9CE5-4D01-9034-24BC0FCC5DA6}" type="datetimeFigureOut">
              <a:rPr lang="ru-RU" smtClean="0"/>
              <a:t>пт 02.04.21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DDE804-4F3B-466A-BE80-FB522AC9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F1DC45-9AC6-4B72-B805-9A85E3FA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697F-2C44-4E4A-8947-5704F2502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94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9EE6D3-DCB3-4317-8133-22A1215B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631-9CE5-4D01-9034-24BC0FCC5DA6}" type="datetimeFigureOut">
              <a:rPr lang="ru-RU" smtClean="0"/>
              <a:t>пт 02.04.21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133C4D-D179-4347-973C-3722230C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6F49CD-DFBE-4826-87FC-F2248E9F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697F-2C44-4E4A-8947-5704F2502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36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0CCE2-E68E-4E91-947E-F30870F7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287966-B7D8-4B13-96AC-FBBF081EE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DD9345-F00D-4FB8-B8E7-F7BCAAD78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DF0D8-351B-4082-ABE3-53E91CC0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631-9CE5-4D01-9034-24BC0FCC5DA6}" type="datetimeFigureOut">
              <a:rPr lang="ru-RU" smtClean="0"/>
              <a:t>пт 02.04.21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0D8DB5-6709-43BF-B7D2-AF4EFF8C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8F170F-EE81-4FE8-8B32-C3CBEE0B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697F-2C44-4E4A-8947-5704F2502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0C9D7-17C9-42C1-AE04-CCCB2DC4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F459E2-59CD-467F-AD3A-8D5F1AE8D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908381-5152-42FE-973F-123BCD72A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9792E1-DDC9-4E50-A13F-ACD67D84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631-9CE5-4D01-9034-24BC0FCC5DA6}" type="datetimeFigureOut">
              <a:rPr lang="ru-RU" smtClean="0"/>
              <a:t>пт 02.04.21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25C580-BC4F-4946-989D-026C1389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010168-702B-4E81-A897-036CF4FE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697F-2C44-4E4A-8947-5704F2502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8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08936-2AE8-4609-A535-E11C6710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D1E281-67AE-47E3-B8E3-3646CFEBB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8A574A-5CE8-45C7-AB1E-958D47B2B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76631-9CE5-4D01-9034-24BC0FCC5DA6}" type="datetimeFigureOut">
              <a:rPr lang="ru-RU" smtClean="0"/>
              <a:t>пт 02.04.21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6B9A32-C597-4F3A-8005-44C5F8271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2DAC7E-A768-4BDD-84B2-DC1832D97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7697F-2C44-4E4A-8947-5704F2502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83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CD4BE-46E8-4115-AFD5-59E919A0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ru-RU" b="1" dirty="0">
                <a:solidFill>
                  <a:srgbClr val="00B0F0"/>
                </a:solidFill>
              </a:rPr>
              <a:t>Рекомендательная система для студентов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CE82B9-E7AF-4177-98C1-E401E1B29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0392"/>
            <a:ext cx="9144000" cy="1885245"/>
          </a:xfrm>
          <a:solidFill>
            <a:schemeClr val="tx1">
              <a:alpha val="5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Анализ режимов дня, питания, чтения, музыки и сна 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для повышения успеваемости учащегося</a:t>
            </a:r>
          </a:p>
          <a:p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Тренировка самодисциплины при дистанционном 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формате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32913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0B37E1E-2D68-4852-9A64-7142A287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710" y="387702"/>
            <a:ext cx="6626579" cy="684741"/>
          </a:xfrm>
          <a:solidFill>
            <a:schemeClr val="tx1">
              <a:alpha val="3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B0F0"/>
                </a:solidFill>
              </a:rPr>
              <a:t>Музыкальный дневник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574972-2438-400D-80E2-6014BCB61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303" y="1625599"/>
            <a:ext cx="4973430" cy="1061158"/>
          </a:xfrm>
          <a:solidFill>
            <a:schemeClr val="tx1">
              <a:alpha val="0"/>
            </a:schemeClr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Изюминок нет, просто </a:t>
            </a:r>
          </a:p>
          <a:p>
            <a:pPr marL="0" indent="0" algn="ctr">
              <a:buNone/>
            </a:pPr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хорошая музыка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D1B0B1-6B24-48D2-937F-A1722FC3A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6" y="1072443"/>
            <a:ext cx="2693787" cy="549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3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0B37E1E-2D68-4852-9A64-7142A287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710" y="111122"/>
            <a:ext cx="6626579" cy="684741"/>
          </a:xfrm>
          <a:solidFill>
            <a:schemeClr val="tx1">
              <a:alpha val="3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B0F0"/>
                </a:solidFill>
              </a:rPr>
              <a:t>Анализ режима сна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574972-2438-400D-80E2-6014BCB61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993420"/>
            <a:ext cx="4973430" cy="4572001"/>
          </a:xfrm>
          <a:solidFill>
            <a:schemeClr val="tx1">
              <a:alpha val="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Для анализа используются</a:t>
            </a:r>
          </a:p>
          <a:p>
            <a:pPr marL="0" indent="0" algn="ctr">
              <a:buNone/>
            </a:pPr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фитнес-браслеты с поддержкой фиксации параметров сна, дыхания, сердцебиения</a:t>
            </a:r>
          </a:p>
          <a:p>
            <a:pPr marL="0" indent="0" algn="ctr">
              <a:buNone/>
            </a:pPr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Исследуются взаимосвязь мелодий и скорости засыпания / глубины сна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rgbClr val="C00000"/>
                </a:solidFill>
              </a:rPr>
              <a:t>Under Construction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709294-59C7-46ED-8EC5-4CA578F16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2" y="795863"/>
            <a:ext cx="2822032" cy="57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3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BD1FF-FD6C-4732-A4E2-C55A35B3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866" y="201305"/>
            <a:ext cx="3420534" cy="504118"/>
          </a:xfrm>
          <a:solidFill>
            <a:schemeClr val="tx1">
              <a:alpha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B0F0"/>
                </a:solidFill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4FFF94-D403-4B93-8117-2F406783D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7009" y="869245"/>
            <a:ext cx="6397982" cy="5616735"/>
          </a:xfr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Основная часть программы: на основе анализа закономерностей и построена рекомендательная наша система.</a:t>
            </a:r>
          </a:p>
          <a:p>
            <a:pPr marL="0" indent="0" algn="ctr">
              <a:buNone/>
            </a:pPr>
            <a:endParaRPr lang="ru-RU" sz="10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После каждого события, которое повлияло на Ваше состояние, мы рекомендуем занести этот факт в базу данных</a:t>
            </a:r>
          </a:p>
          <a:p>
            <a:pPr marL="0" indent="0">
              <a:buNone/>
            </a:pPr>
            <a:endParaRPr lang="ru-RU" sz="10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 – сильная депрессия, болезнь</a:t>
            </a:r>
          </a:p>
          <a:p>
            <a:pPr marL="0" indent="0" algn="ctr">
              <a:buNone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 – средний результат, обычное состояние</a:t>
            </a:r>
          </a:p>
          <a:p>
            <a:pPr marL="0" indent="0" algn="ctr">
              <a:buNone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10 – как после сданного экзамена по ТЗИ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41FD9B-D862-478E-8584-ED206AEEC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0" y="869245"/>
            <a:ext cx="2591978" cy="53283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2967DE-3528-43B3-8F54-B783179A8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92" y="869245"/>
            <a:ext cx="2751209" cy="561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0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CD4BE-46E8-4115-AFD5-59E919A0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2087" y="577298"/>
            <a:ext cx="4068024" cy="977775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User Cases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CE82B9-E7AF-4177-98C1-E401E1B29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397" y="1759043"/>
            <a:ext cx="7647160" cy="1237656"/>
          </a:xfrm>
          <a:solidFill>
            <a:schemeClr val="tx1">
              <a:alpha val="50000"/>
            </a:schemeClr>
          </a:solidFill>
        </p:spPr>
        <p:txBody>
          <a:bodyPr>
            <a:normAutofit lnSpcReduction="10000"/>
          </a:bodyPr>
          <a:lstStyle/>
          <a:p>
            <a:r>
              <a:rPr lang="ru-RU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Возможные варианты </a:t>
            </a:r>
          </a:p>
          <a:p>
            <a:r>
              <a:rPr lang="ru-RU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использования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27588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BD1FF-FD6C-4732-A4E2-C55A35B3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532" y="319970"/>
            <a:ext cx="4580467" cy="583141"/>
          </a:xfrm>
          <a:solidFill>
            <a:schemeClr val="tx1">
              <a:alpha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B0F0"/>
                </a:solidFill>
              </a:rPr>
              <a:t>Как это работает: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4FFF94-D403-4B93-8117-2F406783D73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80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Вы выбираете действия, которые по Вашему мнению, влияют на успеваемость: хороший сон, зарядка, занятия в библиотеке, шопинг, работа на проектом, уроки и т.д.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Выбираете блюда и напитки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Музыку, которую слушаете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Оцениваете результат: свое эмоциональное, интеллектуальное и физическое состояние; цели, которых хотите добиться.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Программа оценивает причинно-следственные связи и выдает рекомендации</a:t>
            </a:r>
          </a:p>
        </p:txBody>
      </p:sp>
    </p:spTree>
    <p:extLst>
      <p:ext uri="{BB962C8B-B14F-4D97-AF65-F5344CB8AC3E}">
        <p14:creationId xmlns:p14="http://schemas.microsoft.com/office/powerpoint/2010/main" val="236769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B555A2-2BCA-4386-8C48-D693C391D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6" y="264684"/>
            <a:ext cx="3146669" cy="6441521"/>
          </a:xfrm>
        </p:spPr>
      </p:pic>
    </p:spTree>
    <p:extLst>
      <p:ext uri="{BB962C8B-B14F-4D97-AF65-F5344CB8AC3E}">
        <p14:creationId xmlns:p14="http://schemas.microsoft.com/office/powerpoint/2010/main" val="212326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D20576-084C-4831-B584-32280F982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4" y="299155"/>
            <a:ext cx="3045254" cy="6259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423813-0663-44F0-A7F2-AF28CF61FBD9}"/>
              </a:ext>
            </a:extLst>
          </p:cNvPr>
          <p:cNvSpPr txBox="1"/>
          <p:nvPr/>
        </p:nvSpPr>
        <p:spPr>
          <a:xfrm>
            <a:off x="3646310" y="3428999"/>
            <a:ext cx="5003574" cy="1477328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Цвет фона суточного результата показывает текущее 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соотношение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Белки / Жиры / Углеводы</a:t>
            </a:r>
          </a:p>
          <a:p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r"/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Более светлый фон соответствует </a:t>
            </a:r>
          </a:p>
          <a:p>
            <a:pPr algn="r"/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лучшему соотношению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AFFF7E-CFFC-4021-949D-EBF44D593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520" y="299155"/>
            <a:ext cx="3045254" cy="62596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CE602C5-01D7-4C79-9F99-7D87A48BD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79" y="5499381"/>
            <a:ext cx="1276585" cy="7659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986644-D104-4082-B4B4-0131A7CBE69E}"/>
              </a:ext>
            </a:extLst>
          </p:cNvPr>
          <p:cNvSpPr txBox="1"/>
          <p:nvPr/>
        </p:nvSpPr>
        <p:spPr>
          <a:xfrm>
            <a:off x="4908554" y="5499382"/>
            <a:ext cx="3648424" cy="738664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Изюминка нашей программы: </a:t>
            </a:r>
          </a:p>
          <a:p>
            <a:r>
              <a:rPr lang="ru-RU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для упрощения ввода мы используем</a:t>
            </a:r>
          </a:p>
          <a:p>
            <a:r>
              <a:rPr lang="ru-RU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распознавание блюда по фотографии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6EC1E87-9328-484C-864D-494B5545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754" y="53746"/>
            <a:ext cx="4580467" cy="583141"/>
          </a:xfrm>
          <a:solidFill>
            <a:schemeClr val="tx1">
              <a:alpha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B0F0"/>
                </a:solidFill>
              </a:rPr>
              <a:t>Дневник питания</a:t>
            </a:r>
          </a:p>
        </p:txBody>
      </p:sp>
    </p:spTree>
    <p:extLst>
      <p:ext uri="{BB962C8B-B14F-4D97-AF65-F5344CB8AC3E}">
        <p14:creationId xmlns:p14="http://schemas.microsoft.com/office/powerpoint/2010/main" val="405543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0B37E1E-2D68-4852-9A64-7142A287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710" y="274815"/>
            <a:ext cx="6626579" cy="684741"/>
          </a:xfrm>
          <a:solidFill>
            <a:schemeClr val="tx1">
              <a:alpha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B0F0"/>
                </a:solidFill>
              </a:rPr>
              <a:t>Наша программа вся такая: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E8E57C-0A54-4290-B143-18CE13E8A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10" y="1061156"/>
            <a:ext cx="6626578" cy="488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3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BD1FF-FD6C-4732-A4E2-C55A35B3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643" y="184504"/>
            <a:ext cx="8037690" cy="496534"/>
          </a:xfrm>
          <a:solidFill>
            <a:schemeClr val="tx1">
              <a:alpha val="50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Распознавание рецепта по фото: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8B2233-1F7F-4B5E-A13A-6F1CEB35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1" y="771349"/>
            <a:ext cx="2817404" cy="578391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58B0F0F-7B57-4302-8E91-B08528C32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08" y="771252"/>
            <a:ext cx="2825251" cy="578391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6DEEF8F-DA14-4572-A10F-94AB735D94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02" y="771252"/>
            <a:ext cx="2856643" cy="57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9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BD1FF-FD6C-4732-A4E2-C55A35B3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246" y="218371"/>
            <a:ext cx="7202310" cy="650874"/>
          </a:xfrm>
          <a:solidFill>
            <a:schemeClr val="tx1">
              <a:alpha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B0F0"/>
                </a:solidFill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4FFF94-D403-4B93-8117-2F406783D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22" y="1253331"/>
            <a:ext cx="6499578" cy="3408980"/>
          </a:xfr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Python, </a:t>
            </a:r>
            <a:r>
              <a:rPr lang="en-US" sz="3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Kyvi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KyviMD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Google Vision </a:t>
            </a:r>
            <a:r>
              <a:rPr lang="en-US" sz="3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Api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Формула Байеса в приложении к теореме Ципфа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3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BeautifulSoup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3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SQLAlchemy</a:t>
            </a:r>
            <a:endParaRPr lang="ru-RU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2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CE602C5-01D7-4C79-9F99-7D87A48BD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288" y="1028981"/>
            <a:ext cx="1276585" cy="7659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986644-D104-4082-B4B4-0131A7CBE69E}"/>
              </a:ext>
            </a:extLst>
          </p:cNvPr>
          <p:cNvSpPr txBox="1"/>
          <p:nvPr/>
        </p:nvSpPr>
        <p:spPr>
          <a:xfrm>
            <a:off x="4810413" y="1007388"/>
            <a:ext cx="3374031" cy="738664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Изюминка этого режима: </a:t>
            </a:r>
          </a:p>
          <a:p>
            <a:r>
              <a:rPr lang="ru-RU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для упрощения ввода мы используем</a:t>
            </a:r>
          </a:p>
          <a:p>
            <a:r>
              <a:rPr lang="ru-RU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распознавание событий по фотографии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6EC1E87-9328-484C-864D-494B5545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754" y="53746"/>
            <a:ext cx="4580467" cy="583141"/>
          </a:xfrm>
          <a:solidFill>
            <a:schemeClr val="tx1">
              <a:alpha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B0F0"/>
                </a:solidFill>
              </a:rPr>
              <a:t>Дневник событий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1C9195-F9D3-4BF4-B05F-F8D32550A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80" y="1896533"/>
            <a:ext cx="3091246" cy="45550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3BB857-6A70-4984-A292-3C3DE122F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1" y="636887"/>
            <a:ext cx="2858661" cy="580418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2F4D782-604C-406D-8738-2B3DE462C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480" y="636887"/>
            <a:ext cx="2820452" cy="58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2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0B37E1E-2D68-4852-9A64-7142A287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710" y="274815"/>
            <a:ext cx="6626579" cy="684741"/>
          </a:xfrm>
          <a:solidFill>
            <a:schemeClr val="tx1">
              <a:alpha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B0F0"/>
                </a:solidFill>
              </a:rPr>
              <a:t>Читательский дневник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DB8EEE-423A-4E80-8C3D-7F44C8A0C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31" y="1072443"/>
            <a:ext cx="2670347" cy="548946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574972-2438-400D-80E2-6014BCB61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763" y="1072444"/>
            <a:ext cx="4957169" cy="3490504"/>
          </a:xfr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Python</a:t>
            </a:r>
          </a:p>
          <a:p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TensorFlow, </a:t>
            </a:r>
            <a:r>
              <a:rPr lang="en-US" sz="3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Keras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NLTK</a:t>
            </a:r>
          </a:p>
          <a:p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TF-IDF, LDA</a:t>
            </a:r>
            <a:endParaRPr lang="ru-RU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3200">
                <a:solidFill>
                  <a:schemeClr val="accent1">
                    <a:lumMod val="40000"/>
                    <a:lumOff val="60000"/>
                  </a:schemeClr>
                </a:solidFill>
              </a:rPr>
              <a:t>GPT-3 </a:t>
            </a:r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от Сбербанка РФ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NLP, Sentiment Analysis</a:t>
            </a:r>
          </a:p>
          <a:p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PyMorphy2, PyMystem3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64496F-A15C-4A11-B78A-66D4D3E00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32" y="1072443"/>
            <a:ext cx="1276585" cy="765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4D04B7-FB20-46CE-B159-89A0FEBD07B3}"/>
              </a:ext>
            </a:extLst>
          </p:cNvPr>
          <p:cNvSpPr txBox="1"/>
          <p:nvPr/>
        </p:nvSpPr>
        <p:spPr>
          <a:xfrm>
            <a:off x="3623733" y="2237877"/>
            <a:ext cx="3262489" cy="138499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Изюминка этого режима: </a:t>
            </a:r>
          </a:p>
          <a:p>
            <a:r>
              <a:rPr lang="ru-RU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мы используем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сверточные</a:t>
            </a:r>
            <a:r>
              <a:rPr lang="ru-RU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нейронные сети для определения тональности текста. В результате мы рекомендуем тексты, максимально повышающие образовательный уровень студента</a:t>
            </a:r>
          </a:p>
        </p:txBody>
      </p:sp>
    </p:spTree>
    <p:extLst>
      <p:ext uri="{BB962C8B-B14F-4D97-AF65-F5344CB8AC3E}">
        <p14:creationId xmlns:p14="http://schemas.microsoft.com/office/powerpoint/2010/main" val="26804828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314</Words>
  <Application>Microsoft Office PowerPoint</Application>
  <PresentationFormat>Широкоэкранный</PresentationFormat>
  <Paragraphs>60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Рекомендательная система для студентов</vt:lpstr>
      <vt:lpstr>Как это работает:</vt:lpstr>
      <vt:lpstr>Презентация PowerPoint</vt:lpstr>
      <vt:lpstr>Дневник питания</vt:lpstr>
      <vt:lpstr>Наша программа вся такая:</vt:lpstr>
      <vt:lpstr>Распознавание рецепта по фото:</vt:lpstr>
      <vt:lpstr>Использованные технологии</vt:lpstr>
      <vt:lpstr>Дневник событий</vt:lpstr>
      <vt:lpstr>Читательский дневник</vt:lpstr>
      <vt:lpstr>Музыкальный дневник</vt:lpstr>
      <vt:lpstr>Анализ режима сна</vt:lpstr>
      <vt:lpstr>Результаты</vt:lpstr>
      <vt:lpstr>User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Рекомендательная система для студентов</dc:title>
  <dc:creator>stud</dc:creator>
  <cp:lastModifiedBy>User</cp:lastModifiedBy>
  <cp:revision>30</cp:revision>
  <dcterms:created xsi:type="dcterms:W3CDTF">2021-02-27T07:34:38Z</dcterms:created>
  <dcterms:modified xsi:type="dcterms:W3CDTF">2021-04-02T19:46:45Z</dcterms:modified>
</cp:coreProperties>
</file>