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64A"/>
    <a:srgbClr val="2F3645"/>
    <a:srgbClr val="466E9E"/>
    <a:srgbClr val="8C3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5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5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4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6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9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tx1">
                <a:lumMod val="95000"/>
                <a:lumOff val="5000"/>
              </a:schemeClr>
            </a:gs>
            <a:gs pos="100000">
              <a:srgbClr val="2A364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F269-9731-4ACA-930D-5A49872A5257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DAB2-7D17-499A-9B66-E49940734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tx1">
                <a:lumMod val="95000"/>
                <a:lumOff val="5000"/>
              </a:schemeClr>
            </a:gs>
            <a:gs pos="100000">
              <a:srgbClr val="2A364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524000" y="2338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Система мониторинга актуальных новостей для бизнеса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58" y="613214"/>
            <a:ext cx="4811486" cy="17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343" y="612775"/>
            <a:ext cx="4909457" cy="546576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Команда </a:t>
            </a:r>
            <a:r>
              <a:rPr lang="en-US" sz="3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nppk32</a:t>
            </a:r>
            <a:endParaRPr lang="ru-RU" sz="3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3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Якушенко Павел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3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Якушенко Дмитрий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" r="68971"/>
          <a:stretch/>
        </p:blipFill>
        <p:spPr>
          <a:xfrm>
            <a:off x="1632858" y="975632"/>
            <a:ext cx="368233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65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14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Система мониторинга актуальных новостей для бизнеса</vt:lpstr>
      <vt:lpstr>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подбора актуальных новостей для бизнеса</dc:title>
  <dc:creator>Пользователь Windows</dc:creator>
  <cp:lastModifiedBy>Пользователь Windows</cp:lastModifiedBy>
  <cp:revision>5</cp:revision>
  <dcterms:created xsi:type="dcterms:W3CDTF">2022-10-07T15:15:31Z</dcterms:created>
  <dcterms:modified xsi:type="dcterms:W3CDTF">2022-10-08T05:35:30Z</dcterms:modified>
</cp:coreProperties>
</file>