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58A5-21EF-455B-B050-C86D47ED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2BB0A-F448-40CA-8E39-F6398329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31C7D-B00C-48AD-B44B-970C17C0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FDEC9-4152-4C6F-A228-C59D047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441BB-89CF-463E-831B-7CE3927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1B18-4A16-489C-8F0B-5146384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D5333-F173-4412-BA8B-810FB9F5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A4461-D6B9-460A-BADE-0F5D8A8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53C36-37AD-4EBB-A10A-D7038B7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217ED-8AA6-4A20-B17F-2D990BF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177C29-311B-45E4-BC2C-6093426D8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CD3628-800C-4F41-895F-6F37F488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D6E84-0ACF-455B-BB41-6050C030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1E5AE-FA7E-40F1-92F9-961458B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188F9-884E-491D-BD4B-D06482B8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0FB40-FF30-48D5-B154-6226403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AA23C-7BDD-414D-9F7E-F929726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03B49-478B-4330-9BDA-3DBEC288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B64B0-86CB-47EB-A033-A80B6E6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685A0-A5BF-47BD-A4C1-E68A6465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FB727-ACA8-4696-8D62-DDB57343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E87FA-1611-42EE-8A68-63B6CBE0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49CE1-C05F-4AE5-9308-C96AA3F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FC636-6056-4BF9-BC33-B4387A9A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900A0-CB29-415C-8335-A3565B8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8F128-2765-481F-BDED-9B41A647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07B4B-9D28-4E7E-9AEC-8B013F1CA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3D625-1A04-42F6-9357-38843920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AC6D1-8021-482D-85CF-F544DF36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291F6-CA93-40C4-9B18-544D4DC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D37DD-4248-4883-9C10-784AB83B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7DFE-38FB-44FF-A2B3-0287CEE9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84DEFA-477E-4A9D-8F18-DB6B2057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2C414-A21D-48A3-B958-48BCF157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49AC85-C3BB-4476-93E6-028BC942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9903D-D5E6-4BFA-9998-3995A069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95FAA-04AE-408B-8C39-8188CC5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C9DC8-545F-40CD-A642-0417324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40BE9-BA6C-48BB-B0A2-E41F6CED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EE43B-AA5E-4809-A626-2775BD4A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B22F44-13D0-4B08-A9C1-3C4C3A67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1C5632-3D45-4206-95E9-AFBCA79B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F9FD8B-39DB-4868-990E-95717714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28C468-4387-4F45-90F2-2153D038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C96565-3B75-4CC8-A423-D3F52BB3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31A793-B5FF-44ED-A1EF-29A5B32C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BD2DE-0686-45D7-BFBE-BD2ED8F4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00AAD-6418-4E49-8E2E-6E01B91D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2ACDB-53EE-4263-B0D1-49F77C05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5F835-154B-4EEB-BB86-A3466D84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15E26-B974-4309-8105-146EB35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445C6-C4ED-4651-A225-0A958B8A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5D77-B546-439C-9205-3F41B7CB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4F64AA-42F3-40F7-A60C-17FBF243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99C2D-F55B-4EA6-9650-4D325DD5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C4269-CC31-4321-B461-FF3279E0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6CAB08-22EC-431F-94C7-5D09344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B315D-AE15-4797-BE44-C73B8C24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9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065"/>
                    </a14:imgEffect>
                    <a14:imgEffect>
                      <a14:saturation sat="115000"/>
                    </a14:imgEffect>
                  </a14:imgLayer>
                </a14:imgProps>
              </a:ext>
            </a:extLst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EB027-6307-4CEE-9C22-DF13C22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5D6E6-B6F9-47F5-A03B-78D33BDA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F5FB-4031-47B4-9C11-6936F265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F0A1-459B-4B5D-AC84-5058025CAC91}" type="datetimeFigureOut">
              <a:rPr lang="ru-RU" smtClean="0"/>
              <a:t>вт 28.03.23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A4046-FE1B-407E-9740-AE41ABE1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299F5-8414-42AD-893A-DE296851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lfeet.ru/TrueTechHack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eelfeet/true-tech-hack-202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гапоу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«</a:t>
            </a:r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749451" y="1851069"/>
            <a:ext cx="9138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«</a:t>
            </a:r>
            <a:r>
              <a:rPr lang="en-US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NPPK32</a:t>
            </a:r>
            <a:r>
              <a:rPr lang="ru-RU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  <a:r>
              <a:rPr lang="en-US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для «</a:t>
            </a:r>
            <a:r>
              <a:rPr lang="en-US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True Tech Hack 2023</a:t>
            </a:r>
            <a:r>
              <a:rPr lang="ru-RU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  <a:r>
              <a:rPr lang="en-US" sz="4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endParaRPr lang="ru-RU" sz="4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9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.0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1271-E995-42ED-B7B4-61D6CCD2F8C0}"/>
              </a:ext>
            </a:extLst>
          </p:cNvPr>
          <p:cNvSpPr txBox="1"/>
          <p:nvPr/>
        </p:nvSpPr>
        <p:spPr>
          <a:xfrm>
            <a:off x="749451" y="745778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«Лабораторный журнал»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E0921-26CA-4A43-A483-59597D18844A}"/>
              </a:ext>
            </a:extLst>
          </p:cNvPr>
          <p:cNvSpPr txBox="1"/>
          <p:nvPr/>
        </p:nvSpPr>
        <p:spPr>
          <a:xfrm>
            <a:off x="3707804" y="3021417"/>
            <a:ext cx="91386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Состав команды: </a:t>
            </a: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П.В. – капитан</a:t>
            </a: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Д.П. – 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backend</a:t>
            </a:r>
          </a:p>
          <a:p>
            <a:r>
              <a:rPr lang="ru-RU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Чавдарь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Е.С. - дизайн</a:t>
            </a:r>
          </a:p>
          <a:p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Абрамян С.А. – 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project manager</a:t>
            </a:r>
            <a:endParaRPr lang="ru-RU" sz="32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гапоу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«</a:t>
            </a:r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9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.0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1271-E995-42ED-B7B4-61D6CCD2F8C0}"/>
              </a:ext>
            </a:extLst>
          </p:cNvPr>
          <p:cNvSpPr txBox="1"/>
          <p:nvPr/>
        </p:nvSpPr>
        <p:spPr>
          <a:xfrm>
            <a:off x="571053" y="1040180"/>
            <a:ext cx="978318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Задача:</a:t>
            </a:r>
          </a:p>
          <a:p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Необходимо разработать дополнительный функционал для плеера KION, который поможет пользователям с особыми потребностями комфортно смотреть любимые фильмы и сериалы. </a:t>
            </a:r>
          </a:p>
          <a:p>
            <a:endParaRPr lang="ru-RU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Возможные дополнения для плеера: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Настройка цветовой палитры (блокировка/изменение спектра цветов) изображения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Настройка яркости, контрастности, насыщенности, резкости изображения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Включение/выключение сцен, которые могут вызвать эпилептический припадок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Сохранение настроек для конкретного пользователя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Возможность выбора рекомендуемых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пресетов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Примечание: выше представлены рекомендованные улучшения для плеера, вы также можете погрузиться глубже в проблематику и модифицировать его по своему усмотрению, охватив большую аудиторию.</a:t>
            </a:r>
          </a:p>
        </p:txBody>
      </p:sp>
    </p:spTree>
    <p:extLst>
      <p:ext uri="{BB962C8B-B14F-4D97-AF65-F5344CB8AC3E}">
        <p14:creationId xmlns:p14="http://schemas.microsoft.com/office/powerpoint/2010/main" val="26965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гапоу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«</a:t>
            </a:r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9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.0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1271-E995-42ED-B7B4-61D6CCD2F8C0}"/>
              </a:ext>
            </a:extLst>
          </p:cNvPr>
          <p:cNvSpPr txBox="1"/>
          <p:nvPr/>
        </p:nvSpPr>
        <p:spPr>
          <a:xfrm>
            <a:off x="571053" y="1040180"/>
            <a:ext cx="97831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Предлагаемое решение:</a:t>
            </a:r>
          </a:p>
          <a:p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"Приглушение"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некомфортных для конкретного человека элементов визуальной сцены.</a:t>
            </a:r>
          </a:p>
          <a:p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Не меняя картины целиком, уменьшить контрастность, резкость или яркость / изменить цветовой оттенок потенциально "опасных" элементов. Что именно и как решает сам человек. </a:t>
            </a:r>
          </a:p>
          <a:p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"Плохие" (они-же "опасные" и "некомфортные") элементы сцены: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- яркие, выделяющиеся на общем фоне;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- яркий, чистый цвет;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- сочетание цветов (красный на зеленом - это красиво, а синий на зеленом - нет)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- резкая, быстрая смена яркости / цвета (быстрые движения, взрывы);  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- повторяющиеся смены яркости (машины в лесу);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06691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гапоу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«</a:t>
            </a:r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9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.0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1271-E995-42ED-B7B4-61D6CCD2F8C0}"/>
              </a:ext>
            </a:extLst>
          </p:cNvPr>
          <p:cNvSpPr txBox="1"/>
          <p:nvPr/>
        </p:nvSpPr>
        <p:spPr>
          <a:xfrm>
            <a:off x="571053" y="1040179"/>
            <a:ext cx="63765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Архитектура проекта:</a:t>
            </a:r>
          </a:p>
          <a:p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Обработка видео попиксельно целиком на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фронтенде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Выделяются наиболее яркие пиксели, яркость которых выше средней яркости в сцене.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Выделяется контур (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взаимносоприкасающиеся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выделенные пиксели изображения).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Уменьшается насыщенность контура и в меньшей степени насыщенность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прилегаемого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участка изображения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FC9672-2DBD-4912-AAF3-89FD5FA7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2" y="1121263"/>
            <a:ext cx="5468471" cy="44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гапоу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«</a:t>
            </a:r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9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.0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1271-E995-42ED-B7B4-61D6CCD2F8C0}"/>
              </a:ext>
            </a:extLst>
          </p:cNvPr>
          <p:cNvSpPr txBox="1"/>
          <p:nvPr/>
        </p:nvSpPr>
        <p:spPr>
          <a:xfrm>
            <a:off x="571053" y="1040179"/>
            <a:ext cx="354374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Результат:</a:t>
            </a:r>
          </a:p>
          <a:p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Как видим, предложенный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алгоритм достаточно чётко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выделяет яркий объект,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быстрое движение которого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может вызывать дискомфорт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даже у обычного зрителя.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C2528C-2B59-490F-B431-908C3D14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60" y="914683"/>
            <a:ext cx="7762240" cy="51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гапоу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«</a:t>
            </a:r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9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.0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1271-E995-42ED-B7B4-61D6CCD2F8C0}"/>
              </a:ext>
            </a:extLst>
          </p:cNvPr>
          <p:cNvSpPr txBox="1"/>
          <p:nvPr/>
        </p:nvSpPr>
        <p:spPr>
          <a:xfrm>
            <a:off x="284183" y="1040179"/>
            <a:ext cx="365550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Интерактивность:</a:t>
            </a:r>
          </a:p>
          <a:p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Индивидуальные настройки позволяют изменить сцену по вкусу зрителя, не нарушая авторский замысел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режисера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F45486-F7B8-43A4-B333-64624AF6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00" y="959231"/>
            <a:ext cx="7752076" cy="48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гапоу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«</a:t>
            </a:r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9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.0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1271-E995-42ED-B7B4-61D6CCD2F8C0}"/>
              </a:ext>
            </a:extLst>
          </p:cNvPr>
          <p:cNvSpPr txBox="1"/>
          <p:nvPr/>
        </p:nvSpPr>
        <p:spPr>
          <a:xfrm>
            <a:off x="284182" y="1040179"/>
            <a:ext cx="75957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 перспективе:</a:t>
            </a:r>
          </a:p>
          <a:p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Адаптивный алгоритм выделения элемента сцены: по скорости движения, по контрасту, по размеру, по ритмичности;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Настройка метода «приглушения», уменьшение не только яркости, но и контраста и / или цвета;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Замена цветов для людей с дальтонизмом.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Ссылки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hlinkClick r:id="rId3"/>
              </a:rPr>
              <a:t>https://steelfeet.ru/TrueTechHack/index.html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-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Демо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hlinkClick r:id="rId4"/>
              </a:rPr>
              <a:t>https://github.com/steelfeet/true-tech-hack-2023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- Исходники</a:t>
            </a:r>
          </a:p>
        </p:txBody>
      </p:sp>
    </p:spTree>
    <p:extLst>
      <p:ext uri="{BB962C8B-B14F-4D97-AF65-F5344CB8AC3E}">
        <p14:creationId xmlns:p14="http://schemas.microsoft.com/office/powerpoint/2010/main" val="266521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гапоу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«</a:t>
            </a:r>
            <a:r>
              <a:rPr lang="ru-RU" sz="36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нппк</a:t>
            </a:r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9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.0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1271-E995-42ED-B7B4-61D6CCD2F8C0}"/>
              </a:ext>
            </a:extLst>
          </p:cNvPr>
          <p:cNvSpPr txBox="1"/>
          <p:nvPr/>
        </p:nvSpPr>
        <p:spPr>
          <a:xfrm>
            <a:off x="266252" y="1144966"/>
            <a:ext cx="642142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Спасибо.</a:t>
            </a:r>
          </a:p>
          <a:p>
            <a:pPr algn="ctr"/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А для тех, кто дочитал, мы должны признаться, что изначально мы планировали делать интересный алгоритм субтитров для слабослышащих людей. </a:t>
            </a:r>
          </a:p>
          <a:p>
            <a:pPr algn="ctr"/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Но тематика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хакатона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оказалась ограниченной только людьми с особенностями визуального восприятия. </a:t>
            </a:r>
          </a:p>
          <a:p>
            <a:pPr algn="ctr"/>
            <a:endParaRPr lang="ru-RU" sz="1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Но картинка осталась =)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AD7605-76FD-4CE9-B928-7ABD56749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94" y="941294"/>
            <a:ext cx="4684059" cy="46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42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368</Words>
  <Application>Microsoft Office PowerPoint</Application>
  <PresentationFormat>Широкоэкранный</PresentationFormat>
  <Paragraphs>86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Belchenko</dc:creator>
  <cp:lastModifiedBy>User</cp:lastModifiedBy>
  <cp:revision>9</cp:revision>
  <dcterms:created xsi:type="dcterms:W3CDTF">2022-01-21T21:41:39Z</dcterms:created>
  <dcterms:modified xsi:type="dcterms:W3CDTF">2023-03-28T19:25:31Z</dcterms:modified>
</cp:coreProperties>
</file>