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AA2AB-2A1D-4F7A-81A6-9C70EE740C68}" v="187" dt="2023-07-30T12:56:56.019"/>
    <p1510:client id="{E983454B-6F98-489C-813A-6B238E4042AF}" v="689" dt="2023-07-30T03:35:5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사각형: 둥근 모서리 1582">
            <a:extLst>
              <a:ext uri="{FF2B5EF4-FFF2-40B4-BE49-F238E27FC236}">
                <a16:creationId xmlns:a16="http://schemas.microsoft.com/office/drawing/2014/main" id="{3CCF83AA-1F7F-4348-4986-A989D9F5E6E0}"/>
              </a:ext>
            </a:extLst>
          </p:cNvPr>
          <p:cNvSpPr/>
          <p:nvPr/>
        </p:nvSpPr>
        <p:spPr>
          <a:xfrm>
            <a:off x="762001" y="1505413"/>
            <a:ext cx="2239537" cy="418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GameManager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84" name="사각형: 둥근 모서리 1583">
            <a:extLst>
              <a:ext uri="{FF2B5EF4-FFF2-40B4-BE49-F238E27FC236}">
                <a16:creationId xmlns:a16="http://schemas.microsoft.com/office/drawing/2014/main" id="{CA2A4EB8-EFA9-B800-7430-E49528B718EF}"/>
              </a:ext>
            </a:extLst>
          </p:cNvPr>
          <p:cNvSpPr/>
          <p:nvPr/>
        </p:nvSpPr>
        <p:spPr>
          <a:xfrm>
            <a:off x="761999" y="2044390"/>
            <a:ext cx="2239537" cy="669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ItemDataManager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ItemData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[] 저장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85" name="사각형: 둥근 모서리 1584">
            <a:extLst>
              <a:ext uri="{FF2B5EF4-FFF2-40B4-BE49-F238E27FC236}">
                <a16:creationId xmlns:a16="http://schemas.microsoft.com/office/drawing/2014/main" id="{088FE797-A06D-9137-9A8F-0B073A7EC62C}"/>
              </a:ext>
            </a:extLst>
          </p:cNvPr>
          <p:cNvSpPr/>
          <p:nvPr/>
        </p:nvSpPr>
        <p:spPr>
          <a:xfrm>
            <a:off x="278779" y="2824976"/>
            <a:ext cx="3401121" cy="669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ItemData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Scriptable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Object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)</a:t>
            </a:r>
            <a:endParaRPr 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개별정보 저장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86" name="사각형: 둥근 모서리 1585">
            <a:extLst>
              <a:ext uri="{FF2B5EF4-FFF2-40B4-BE49-F238E27FC236}">
                <a16:creationId xmlns:a16="http://schemas.microsoft.com/office/drawing/2014/main" id="{FC8C6C67-CC04-99A0-2107-8142D2D0EA80}"/>
              </a:ext>
            </a:extLst>
          </p:cNvPr>
          <p:cNvSpPr/>
          <p:nvPr/>
        </p:nvSpPr>
        <p:spPr>
          <a:xfrm>
            <a:off x="278779" y="3614855"/>
            <a:ext cx="3075877" cy="985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ItemData_Cash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ItemData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IConsumable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r>
              <a:rPr lang="ko-KR" dirty="0">
                <a:solidFill>
                  <a:schemeClr val="tx1"/>
                </a:solidFill>
                <a:latin typeface="Malgun Gothic"/>
                <a:ea typeface="Malgun Gothic"/>
              </a:rPr>
              <a:t>인터페이스 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</a:rPr>
              <a:t>추가구현</a:t>
            </a:r>
            <a:endParaRPr lang="ko-KR" dirty="0" err="1">
              <a:solidFill>
                <a:schemeClr val="tx1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algn="ctr"/>
            <a:endParaRPr lang="ko-KR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endParaRPr lang="ko-KR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89" name="사각형: 둥근 모서리 1588">
            <a:extLst>
              <a:ext uri="{FF2B5EF4-FFF2-40B4-BE49-F238E27FC236}">
                <a16:creationId xmlns:a16="http://schemas.microsoft.com/office/drawing/2014/main" id="{4208A84E-E7C8-46D6-279C-22632E4B8373}"/>
              </a:ext>
            </a:extLst>
          </p:cNvPr>
          <p:cNvSpPr/>
          <p:nvPr/>
        </p:nvSpPr>
        <p:spPr>
          <a:xfrm>
            <a:off x="3614854" y="752706"/>
            <a:ext cx="2434684" cy="4181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아이템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프리팹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 생성</a:t>
            </a:r>
            <a:endParaRPr lang="ko-KR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90" name="사각형: 둥근 모서리 1589">
            <a:extLst>
              <a:ext uri="{FF2B5EF4-FFF2-40B4-BE49-F238E27FC236}">
                <a16:creationId xmlns:a16="http://schemas.microsoft.com/office/drawing/2014/main" id="{84A5D975-B74C-2D76-69AD-A2DBE21FEDDF}"/>
              </a:ext>
            </a:extLst>
          </p:cNvPr>
          <p:cNvSpPr/>
          <p:nvPr/>
        </p:nvSpPr>
        <p:spPr>
          <a:xfrm>
            <a:off x="669074" y="752706"/>
            <a:ext cx="2239537" cy="4181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정보저장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91" name="사각형: 둥근 모서리 1590">
            <a:extLst>
              <a:ext uri="{FF2B5EF4-FFF2-40B4-BE49-F238E27FC236}">
                <a16:creationId xmlns:a16="http://schemas.microsoft.com/office/drawing/2014/main" id="{03E3044D-D57B-72FF-52C0-D8F3BED6FAD3}"/>
              </a:ext>
            </a:extLst>
          </p:cNvPr>
          <p:cNvSpPr/>
          <p:nvPr/>
        </p:nvSpPr>
        <p:spPr>
          <a:xfrm>
            <a:off x="4144537" y="1170877"/>
            <a:ext cx="1514709" cy="4181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ItemFactory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92" name="사각형: 둥근 모서리 1591">
            <a:extLst>
              <a:ext uri="{FF2B5EF4-FFF2-40B4-BE49-F238E27FC236}">
                <a16:creationId xmlns:a16="http://schemas.microsoft.com/office/drawing/2014/main" id="{78379F36-00EF-3785-EDB0-0DC56C1E8D16}"/>
              </a:ext>
            </a:extLst>
          </p:cNvPr>
          <p:cNvSpPr/>
          <p:nvPr/>
        </p:nvSpPr>
        <p:spPr>
          <a:xfrm>
            <a:off x="6281854" y="715535"/>
            <a:ext cx="2434682" cy="1003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Slot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 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List생성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, 분류, 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빈슬롯찾기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, 임시슬롯,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스플리터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관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93" name="사각형: 둥근 모서리 1592">
            <a:extLst>
              <a:ext uri="{FF2B5EF4-FFF2-40B4-BE49-F238E27FC236}">
                <a16:creationId xmlns:a16="http://schemas.microsoft.com/office/drawing/2014/main" id="{F1BC5599-76B4-AAD5-3C82-4706623E8F51}"/>
              </a:ext>
            </a:extLst>
          </p:cNvPr>
          <p:cNvSpPr/>
          <p:nvPr/>
        </p:nvSpPr>
        <p:spPr>
          <a:xfrm>
            <a:off x="6690732" y="1747021"/>
            <a:ext cx="1616928" cy="4181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SlotManager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94" name="사각형: 둥근 모서리 1593">
            <a:extLst>
              <a:ext uri="{FF2B5EF4-FFF2-40B4-BE49-F238E27FC236}">
                <a16:creationId xmlns:a16="http://schemas.microsoft.com/office/drawing/2014/main" id="{7967114D-B1B9-C34D-7565-E0944BA6B3B2}"/>
              </a:ext>
            </a:extLst>
          </p:cNvPr>
          <p:cNvSpPr/>
          <p:nvPr/>
        </p:nvSpPr>
        <p:spPr>
          <a:xfrm>
            <a:off x="4664927" y="3224559"/>
            <a:ext cx="1616928" cy="4181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Slot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95" name="사각형: 둥근 모서리 1594">
            <a:extLst>
              <a:ext uri="{FF2B5EF4-FFF2-40B4-BE49-F238E27FC236}">
                <a16:creationId xmlns:a16="http://schemas.microsoft.com/office/drawing/2014/main" id="{C5CCF0D2-2C44-E4B0-5CC2-1807C44A1704}"/>
              </a:ext>
            </a:extLst>
          </p:cNvPr>
          <p:cNvSpPr/>
          <p:nvPr/>
        </p:nvSpPr>
        <p:spPr>
          <a:xfrm>
            <a:off x="4432609" y="2276706"/>
            <a:ext cx="2072269" cy="882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개별슬롯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ItemData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UI팝업</a:t>
            </a:r>
            <a:endParaRPr lang="ko-KR" altLang="en-US" dirty="0" err="1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8224FB-E18B-E21F-FE15-82D8B01FEB7C}"/>
              </a:ext>
            </a:extLst>
          </p:cNvPr>
          <p:cNvSpPr/>
          <p:nvPr/>
        </p:nvSpPr>
        <p:spPr>
          <a:xfrm>
            <a:off x="4386146" y="83633"/>
            <a:ext cx="1514707" cy="334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아이템 강화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356503-97B3-416B-1B39-B898E09B7A3C}"/>
              </a:ext>
            </a:extLst>
          </p:cNvPr>
          <p:cNvSpPr/>
          <p:nvPr/>
        </p:nvSpPr>
        <p:spPr>
          <a:xfrm>
            <a:off x="743414" y="780584"/>
            <a:ext cx="1951463" cy="334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데이터 저장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CF521A-2AC1-79BA-109B-87BC62761352}"/>
              </a:ext>
            </a:extLst>
          </p:cNvPr>
          <p:cNvSpPr/>
          <p:nvPr/>
        </p:nvSpPr>
        <p:spPr>
          <a:xfrm>
            <a:off x="4144535" y="780584"/>
            <a:ext cx="1951463" cy="334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내부 로직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3F6DEE-C72F-6B93-7549-8E2DE520E7CF}"/>
              </a:ext>
            </a:extLst>
          </p:cNvPr>
          <p:cNvSpPr/>
          <p:nvPr/>
        </p:nvSpPr>
        <p:spPr>
          <a:xfrm>
            <a:off x="7545658" y="780584"/>
            <a:ext cx="1951463" cy="334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UI 업데이트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A39079-E093-0360-7D80-B56A27CE5765}"/>
              </a:ext>
            </a:extLst>
          </p:cNvPr>
          <p:cNvSpPr/>
          <p:nvPr/>
        </p:nvSpPr>
        <p:spPr>
          <a:xfrm>
            <a:off x="2044389" y="2601949"/>
            <a:ext cx="6086706" cy="3373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필요한 기능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임시슬롯 1, 2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UI 이미지 업데이트,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성공시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실패시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결과물 팝업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강화비용 팝업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성공, 실패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파티클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팝업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798C61-9676-96F6-79E6-6CAAA07D160C}"/>
              </a:ext>
            </a:extLst>
          </p:cNvPr>
          <p:cNvSpPr/>
          <p:nvPr/>
        </p:nvSpPr>
        <p:spPr>
          <a:xfrm>
            <a:off x="7545658" y="1384608"/>
            <a:ext cx="1951463" cy="334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ItemEnhancerUI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4080F6-BC55-4585-B15C-CC1EFE8C784B}"/>
              </a:ext>
            </a:extLst>
          </p:cNvPr>
          <p:cNvSpPr/>
          <p:nvPr/>
        </p:nvSpPr>
        <p:spPr>
          <a:xfrm>
            <a:off x="4144535" y="1384608"/>
            <a:ext cx="1951463" cy="334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ItemI_Enhancer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EB398DB-4D56-C335-FD24-13A90A1A610F}"/>
              </a:ext>
            </a:extLst>
          </p:cNvPr>
          <p:cNvSpPr/>
          <p:nvPr/>
        </p:nvSpPr>
        <p:spPr>
          <a:xfrm>
            <a:off x="594730" y="1384608"/>
            <a:ext cx="2425389" cy="334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ItemI_Enhancer_Data</a:t>
            </a:r>
          </a:p>
        </p:txBody>
      </p:sp>
    </p:spTree>
    <p:extLst>
      <p:ext uri="{BB962C8B-B14F-4D97-AF65-F5344CB8AC3E}">
        <p14:creationId xmlns:p14="http://schemas.microsoft.com/office/powerpoint/2010/main" val="37876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353</cp:revision>
  <dcterms:created xsi:type="dcterms:W3CDTF">2023-07-30T02:37:19Z</dcterms:created>
  <dcterms:modified xsi:type="dcterms:W3CDTF">2023-07-30T12:57:49Z</dcterms:modified>
</cp:coreProperties>
</file>