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509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84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56240"/>
            <a:ext cx="5829300" cy="3310584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994492"/>
            <a:ext cx="5143500" cy="229583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9880-19B9-43B6-A5A2-D4BDBD468673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4886-D585-4B06-A877-4336F9CDD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1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9880-19B9-43B6-A5A2-D4BDBD468673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4886-D585-4B06-A877-4336F9CDD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4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06273"/>
            <a:ext cx="1478756" cy="8058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06273"/>
            <a:ext cx="4350544" cy="8058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9880-19B9-43B6-A5A2-D4BDBD468673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4886-D585-4B06-A877-4336F9CDD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45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9880-19B9-43B6-A5A2-D4BDBD468673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4886-D585-4B06-A877-4336F9CDD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62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370681"/>
            <a:ext cx="5915025" cy="395553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363633"/>
            <a:ext cx="5915025" cy="208012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9880-19B9-43B6-A5A2-D4BDBD468673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4886-D585-4B06-A877-4336F9CDD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69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531365"/>
            <a:ext cx="2914650" cy="6033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531365"/>
            <a:ext cx="2914650" cy="6033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9880-19B9-43B6-A5A2-D4BDBD468673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4886-D585-4B06-A877-4336F9CDD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52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06275"/>
            <a:ext cx="5915025" cy="18379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331057"/>
            <a:ext cx="2901255" cy="114241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473472"/>
            <a:ext cx="2901255" cy="51089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331057"/>
            <a:ext cx="2915543" cy="114241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473472"/>
            <a:ext cx="2915543" cy="51089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9880-19B9-43B6-A5A2-D4BDBD468673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4886-D585-4B06-A877-4336F9CDD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45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9880-19B9-43B6-A5A2-D4BDBD468673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4886-D585-4B06-A877-4336F9CDD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58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9880-19B9-43B6-A5A2-D4BDBD468673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4886-D585-4B06-A877-4336F9CDD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14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33942"/>
            <a:ext cx="2211884" cy="22187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69140"/>
            <a:ext cx="3471863" cy="675764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852738"/>
            <a:ext cx="2211884" cy="528504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9880-19B9-43B6-A5A2-D4BDBD468673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4886-D585-4B06-A877-4336F9CDD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2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33942"/>
            <a:ext cx="2211884" cy="22187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69140"/>
            <a:ext cx="3471863" cy="675764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852738"/>
            <a:ext cx="2211884" cy="528504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9880-19B9-43B6-A5A2-D4BDBD468673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4886-D585-4B06-A877-4336F9CDD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51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06275"/>
            <a:ext cx="5915025" cy="1837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531365"/>
            <a:ext cx="5915025" cy="6033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813552"/>
            <a:ext cx="1543050" cy="50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59880-19B9-43B6-A5A2-D4BDBD468673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813552"/>
            <a:ext cx="2314575" cy="50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813552"/>
            <a:ext cx="1543050" cy="50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04886-D585-4B06-A877-4336F9CDD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59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C9A5307-4845-8CDA-A9DD-D2EF95BDB0E9}"/>
              </a:ext>
            </a:extLst>
          </p:cNvPr>
          <p:cNvSpPr/>
          <p:nvPr/>
        </p:nvSpPr>
        <p:spPr>
          <a:xfrm>
            <a:off x="-130629" y="-117564"/>
            <a:ext cx="6988629" cy="287382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3A11EA-BBCA-B5D8-658A-ECCB876B1FB7}"/>
              </a:ext>
            </a:extLst>
          </p:cNvPr>
          <p:cNvSpPr/>
          <p:nvPr/>
        </p:nvSpPr>
        <p:spPr>
          <a:xfrm>
            <a:off x="372738" y="126571"/>
            <a:ext cx="5981894" cy="120032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50800">
                  <a:solidFill>
                    <a:schemeClr val="bg1">
                      <a:alpha val="14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Creative 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8B4A4D-975B-06BF-8E71-7331CBB39E12}"/>
              </a:ext>
            </a:extLst>
          </p:cNvPr>
          <p:cNvSpPr/>
          <p:nvPr/>
        </p:nvSpPr>
        <p:spPr>
          <a:xfrm>
            <a:off x="1097936" y="403570"/>
            <a:ext cx="45314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Creative </a:t>
            </a:r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Works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74076E-DF26-DFF0-1B81-14E3512E1B5F}"/>
              </a:ext>
            </a:extLst>
          </p:cNvPr>
          <p:cNvGrpSpPr/>
          <p:nvPr/>
        </p:nvGrpSpPr>
        <p:grpSpPr>
          <a:xfrm>
            <a:off x="2160221" y="1420828"/>
            <a:ext cx="1096624" cy="290340"/>
            <a:chOff x="718457" y="3749040"/>
            <a:chExt cx="5636175" cy="1909087"/>
          </a:xfrm>
          <a:effectLst>
            <a:outerShdw blurRad="25400" dist="38100" dir="8520000" sx="103000" sy="103000" algn="t" rotWithShape="0">
              <a:srgbClr val="FFC000"/>
            </a:outerShdw>
          </a:effectLst>
        </p:grpSpPr>
        <p:sp>
          <p:nvSpPr>
            <p:cNvPr id="12" name="Flowchart: Data 11">
              <a:extLst>
                <a:ext uri="{FF2B5EF4-FFF2-40B4-BE49-F238E27FC236}">
                  <a16:creationId xmlns:a16="http://schemas.microsoft.com/office/drawing/2014/main" id="{7137E109-E367-05B4-2CF6-4050EFCA9A76}"/>
                </a:ext>
              </a:extLst>
            </p:cNvPr>
            <p:cNvSpPr/>
            <p:nvPr/>
          </p:nvSpPr>
          <p:spPr>
            <a:xfrm>
              <a:off x="718457" y="3749040"/>
              <a:ext cx="5636175" cy="1815737"/>
            </a:xfrm>
            <a:prstGeom prst="flowChartInputOutpu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33289F-E93E-89BC-F744-6FE4A3278AD3}"/>
                </a:ext>
              </a:extLst>
            </p:cNvPr>
            <p:cNvSpPr/>
            <p:nvPr/>
          </p:nvSpPr>
          <p:spPr>
            <a:xfrm>
              <a:off x="1333067" y="3836762"/>
              <a:ext cx="4191879" cy="18213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Developer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C74F14-3AB7-AD56-B837-136379F22284}"/>
              </a:ext>
            </a:extLst>
          </p:cNvPr>
          <p:cNvGrpSpPr/>
          <p:nvPr/>
        </p:nvGrpSpPr>
        <p:grpSpPr>
          <a:xfrm>
            <a:off x="3570676" y="1427035"/>
            <a:ext cx="822960" cy="259582"/>
            <a:chOff x="718457" y="3749040"/>
            <a:chExt cx="5636176" cy="1815737"/>
          </a:xfrm>
          <a:solidFill>
            <a:srgbClr val="CC66FF"/>
          </a:solidFill>
          <a:effectLst>
            <a:outerShdw blurRad="25400" dist="38100" dir="5400000" sx="103000" sy="103000" algn="t" rotWithShape="0">
              <a:srgbClr val="CC66FF"/>
            </a:outerShdw>
          </a:effectLst>
        </p:grpSpPr>
        <p:sp>
          <p:nvSpPr>
            <p:cNvPr id="15" name="Flowchart: Data 14">
              <a:extLst>
                <a:ext uri="{FF2B5EF4-FFF2-40B4-BE49-F238E27FC236}">
                  <a16:creationId xmlns:a16="http://schemas.microsoft.com/office/drawing/2014/main" id="{590DF236-1458-A397-2291-3A0DB377A81F}"/>
                </a:ext>
              </a:extLst>
            </p:cNvPr>
            <p:cNvSpPr/>
            <p:nvPr/>
          </p:nvSpPr>
          <p:spPr>
            <a:xfrm>
              <a:off x="718457" y="3749040"/>
              <a:ext cx="5636176" cy="1815737"/>
            </a:xfrm>
            <a:prstGeom prst="flowChartInputOutpu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F1380AF-249A-156C-93D7-1C3F7A2F0FDB}"/>
                </a:ext>
              </a:extLst>
            </p:cNvPr>
            <p:cNvSpPr/>
            <p:nvPr/>
          </p:nvSpPr>
          <p:spPr>
            <a:xfrm>
              <a:off x="2668545" y="3906585"/>
              <a:ext cx="1813985" cy="1205905"/>
            </a:xfrm>
            <a:prstGeom prst="rect">
              <a:avLst/>
            </a:prstGeom>
            <a:grp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Coder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1F67202-E868-3487-12E2-BA4FE2EE6CB5}"/>
              </a:ext>
            </a:extLst>
          </p:cNvPr>
          <p:cNvSpPr/>
          <p:nvPr/>
        </p:nvSpPr>
        <p:spPr>
          <a:xfrm>
            <a:off x="3223630" y="1449558"/>
            <a:ext cx="30489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&amp;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76D4D76-5890-DCC0-5DA7-BCC66B318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883" y="1938559"/>
            <a:ext cx="1619775" cy="1568374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3148988-044D-0FDE-6548-E9462A850135}"/>
              </a:ext>
            </a:extLst>
          </p:cNvPr>
          <p:cNvSpPr/>
          <p:nvPr/>
        </p:nvSpPr>
        <p:spPr>
          <a:xfrm>
            <a:off x="1677815" y="3575150"/>
            <a:ext cx="350236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Somnath Kaushik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89AC6F-6FD9-B930-3F43-CF13C9345369}"/>
              </a:ext>
            </a:extLst>
          </p:cNvPr>
          <p:cNvSpPr/>
          <p:nvPr/>
        </p:nvSpPr>
        <p:spPr>
          <a:xfrm>
            <a:off x="2048341" y="4190367"/>
            <a:ext cx="241700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Web Developer / Coder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B2FC49-B8BB-6843-D5B6-050FD413FE59}"/>
              </a:ext>
            </a:extLst>
          </p:cNvPr>
          <p:cNvSpPr txBox="1"/>
          <p:nvPr/>
        </p:nvSpPr>
        <p:spPr>
          <a:xfrm>
            <a:off x="195942" y="4754562"/>
            <a:ext cx="646611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Bahnschrift SemiLight SemiConde" panose="020B0502040204020203" pitchFamily="34" charset="0"/>
              </a:rPr>
              <a:t>Hello! I’m Somnath Kaushik from Mathura, UP, India, and I’m pursuing a </a:t>
            </a:r>
            <a:r>
              <a:rPr lang="en-IN" dirty="0" err="1">
                <a:latin typeface="Bahnschrift SemiLight SemiConde" panose="020B0502040204020203" pitchFamily="34" charset="0"/>
              </a:rPr>
              <a:t>B.Tech</a:t>
            </a:r>
            <a:r>
              <a:rPr lang="en-IN" dirty="0">
                <a:latin typeface="Bahnschrift SemiLight SemiConde" panose="020B0502040204020203" pitchFamily="34" charset="0"/>
              </a:rPr>
              <a:t> in Computer Science and Engineering at GLA University, graduating in 2025. </a:t>
            </a:r>
          </a:p>
          <a:p>
            <a:pPr algn="just"/>
            <a:r>
              <a:rPr lang="en-IN" dirty="0">
                <a:latin typeface="Bahnschrift SemiLight SemiConde" panose="020B0502040204020203" pitchFamily="34" charset="0"/>
              </a:rPr>
              <a:t>As a passionate web developer, I excel in </a:t>
            </a:r>
            <a:r>
              <a:rPr lang="en-IN" dirty="0">
                <a:solidFill>
                  <a:srgbClr val="7030A0"/>
                </a:solidFill>
                <a:latin typeface="Bahnschrift SemiLight SemiConde" panose="020B0502040204020203" pitchFamily="34" charset="0"/>
              </a:rPr>
              <a:t>HTML, CSS, Tailwind, JavaScript, Node.js, Express.js, React, </a:t>
            </a:r>
            <a:r>
              <a:rPr lang="en-IN" dirty="0" err="1">
                <a:solidFill>
                  <a:srgbClr val="7030A0"/>
                </a:solidFill>
                <a:latin typeface="Bahnschrift SemiLight SemiConde" panose="020B0502040204020203" pitchFamily="34" charset="0"/>
              </a:rPr>
              <a:t>Vite</a:t>
            </a:r>
            <a:r>
              <a:rPr lang="en-IN" dirty="0">
                <a:solidFill>
                  <a:srgbClr val="7030A0"/>
                </a:solidFill>
                <a:latin typeface="Bahnschrift SemiLight SemiConde" panose="020B0502040204020203" pitchFamily="34" charset="0"/>
              </a:rPr>
              <a:t>, MongoDB, Kotlin, XML, and Java</a:t>
            </a:r>
            <a:r>
              <a:rPr lang="en-IN" dirty="0">
                <a:latin typeface="Bahnschrift SemiLight SemiConde" panose="020B0502040204020203" pitchFamily="34" charset="0"/>
              </a:rPr>
              <a:t>. My practical experience includes a 3-month internship at Assert Infotech, Jaipur, and a 2-month internship at </a:t>
            </a:r>
            <a:r>
              <a:rPr lang="en-IN" dirty="0" err="1">
                <a:latin typeface="Bahnschrift SemiLight SemiConde" panose="020B0502040204020203" pitchFamily="34" charset="0"/>
              </a:rPr>
              <a:t>Fusiotech</a:t>
            </a:r>
            <a:r>
              <a:rPr lang="en-IN" dirty="0">
                <a:latin typeface="Bahnschrift SemiLight SemiConde" panose="020B0502040204020203" pitchFamily="34" charset="0"/>
              </a:rPr>
              <a:t>, where I developed dynamic, responsive web applications.</a:t>
            </a:r>
          </a:p>
          <a:p>
            <a:pPr algn="just"/>
            <a:r>
              <a:rPr lang="en-IN" dirty="0">
                <a:latin typeface="Bahnschrift SemiLight SemiConde" panose="020B0502040204020203" pitchFamily="34" charset="0"/>
              </a:rPr>
              <a:t>I have solved over 350 questions on </a:t>
            </a:r>
            <a:r>
              <a:rPr lang="en-IN" dirty="0" err="1">
                <a:latin typeface="Bahnschrift SemiLight SemiConde" panose="020B0502040204020203" pitchFamily="34" charset="0"/>
              </a:rPr>
              <a:t>Leetcode</a:t>
            </a:r>
            <a:r>
              <a:rPr lang="en-IN" dirty="0">
                <a:latin typeface="Bahnschrift SemiLight SemiConde" panose="020B0502040204020203" pitchFamily="34" charset="0"/>
              </a:rPr>
              <a:t>, demonstrating my problem-solving skills and coding expertise. I’m deeply passionate about development and entrepreneurship, always eager to learn and innovate.</a:t>
            </a:r>
          </a:p>
          <a:p>
            <a:pPr algn="just"/>
            <a:r>
              <a:rPr lang="en-IN" dirty="0">
                <a:latin typeface="Bahnschrift SemiLight SemiConde" panose="020B0502040204020203" pitchFamily="34" charset="0"/>
              </a:rPr>
              <a:t>I am confident that my technical skills, hands-on experience, and passion make me a perfect fit for high-impact roles in your esteemed organization. I look forward to the opportunity to contribute to your team and drive technological excellence.</a:t>
            </a:r>
          </a:p>
        </p:txBody>
      </p:sp>
    </p:spTree>
    <p:extLst>
      <p:ext uri="{BB962C8B-B14F-4D97-AF65-F5344CB8AC3E}">
        <p14:creationId xmlns:p14="http://schemas.microsoft.com/office/powerpoint/2010/main" val="836227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</TotalTime>
  <Words>186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SemiLight SemiConde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SOMNATH KAUSHIK</dc:creator>
  <cp:lastModifiedBy>SOMNATH KAUSHIK</cp:lastModifiedBy>
  <cp:revision>1</cp:revision>
  <dcterms:created xsi:type="dcterms:W3CDTF">2024-07-27T18:41:22Z</dcterms:created>
  <dcterms:modified xsi:type="dcterms:W3CDTF">2024-07-27T19:24:46Z</dcterms:modified>
</cp:coreProperties>
</file>