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C1-1076-45B7-B8AC-D9384DB5C705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1221-1D90-447B-8223-8E556C4D8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1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C1-1076-45B7-B8AC-D9384DB5C705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1221-1D90-447B-8223-8E556C4D8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C1-1076-45B7-B8AC-D9384DB5C705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1221-1D90-447B-8223-8E556C4D8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6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C1-1076-45B7-B8AC-D9384DB5C705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1221-1D90-447B-8223-8E556C4D8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4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C1-1076-45B7-B8AC-D9384DB5C705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1221-1D90-447B-8223-8E556C4D8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6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C1-1076-45B7-B8AC-D9384DB5C705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1221-1D90-447B-8223-8E556C4D8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7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C1-1076-45B7-B8AC-D9384DB5C705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1221-1D90-447B-8223-8E556C4D8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5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C1-1076-45B7-B8AC-D9384DB5C705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1221-1D90-447B-8223-8E556C4D8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8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C1-1076-45B7-B8AC-D9384DB5C705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1221-1D90-447B-8223-8E556C4D8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6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C1-1076-45B7-B8AC-D9384DB5C705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1221-1D90-447B-8223-8E556C4D8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4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C1-1076-45B7-B8AC-D9384DB5C705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1221-1D90-447B-8223-8E556C4D8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2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F33C1-1076-45B7-B8AC-D9384DB5C705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71221-1D90-447B-8223-8E556C4D8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1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58" y="0"/>
            <a:ext cx="6503183" cy="6858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28789" y="489397"/>
            <a:ext cx="3361386" cy="566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天府新区行政规划</a:t>
            </a:r>
          </a:p>
        </p:txBody>
      </p:sp>
    </p:spTree>
    <p:extLst>
      <p:ext uri="{BB962C8B-B14F-4D97-AF65-F5344CB8AC3E}">
        <p14:creationId xmlns:p14="http://schemas.microsoft.com/office/powerpoint/2010/main" val="20420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75" y="1"/>
            <a:ext cx="8212264" cy="6857999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28789" y="489397"/>
            <a:ext cx="3361386" cy="566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天府新区交通规划</a:t>
            </a:r>
          </a:p>
        </p:txBody>
      </p:sp>
    </p:spTree>
    <p:extLst>
      <p:ext uri="{BB962C8B-B14F-4D97-AF65-F5344CB8AC3E}">
        <p14:creationId xmlns:p14="http://schemas.microsoft.com/office/powerpoint/2010/main" val="392825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75" y="0"/>
            <a:ext cx="8172854" cy="68580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28789" y="489397"/>
            <a:ext cx="3361386" cy="566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天府新区功能区规划</a:t>
            </a:r>
          </a:p>
        </p:txBody>
      </p:sp>
    </p:spTree>
    <p:extLst>
      <p:ext uri="{BB962C8B-B14F-4D97-AF65-F5344CB8AC3E}">
        <p14:creationId xmlns:p14="http://schemas.microsoft.com/office/powerpoint/2010/main" val="143556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75" y="0"/>
            <a:ext cx="6962437" cy="68580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28789" y="489397"/>
            <a:ext cx="3361386" cy="566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天府新区功能区规划</a:t>
            </a:r>
          </a:p>
        </p:txBody>
      </p:sp>
    </p:spTree>
    <p:extLst>
      <p:ext uri="{BB962C8B-B14F-4D97-AF65-F5344CB8AC3E}">
        <p14:creationId xmlns:p14="http://schemas.microsoft.com/office/powerpoint/2010/main" val="182058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96" y="0"/>
            <a:ext cx="8035636" cy="68580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28789" y="489397"/>
            <a:ext cx="3361386" cy="566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天府新区产业规划</a:t>
            </a:r>
          </a:p>
        </p:txBody>
      </p:sp>
    </p:spTree>
    <p:extLst>
      <p:ext uri="{BB962C8B-B14F-4D97-AF65-F5344CB8AC3E}">
        <p14:creationId xmlns:p14="http://schemas.microsoft.com/office/powerpoint/2010/main" val="57223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董伟</dc:creator>
  <cp:lastModifiedBy>董伟</cp:lastModifiedBy>
  <cp:revision>2</cp:revision>
  <dcterms:created xsi:type="dcterms:W3CDTF">2016-09-20T03:56:03Z</dcterms:created>
  <dcterms:modified xsi:type="dcterms:W3CDTF">2016-09-20T03:58:53Z</dcterms:modified>
</cp:coreProperties>
</file>