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684" r:id="rId3"/>
    <p:sldId id="680" r:id="rId4"/>
    <p:sldId id="681" r:id="rId5"/>
    <p:sldId id="6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5"/>
  </p:normalViewPr>
  <p:slideViewPr>
    <p:cSldViewPr snapToGrid="0" snapToObjects="1">
      <p:cViewPr varScale="1">
        <p:scale>
          <a:sx n="111" d="100"/>
          <a:sy n="111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66990-0F00-2946-84B8-B1298D4F7171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44905-5BC2-DD42-BEE5-809EC6C3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5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PASS1A metabolomics release 2.0 and it has 205 datasets, It’s different than </a:t>
            </a:r>
            <a:r>
              <a:rPr lang="en-US" dirty="0" err="1"/>
              <a:t>RNASEq</a:t>
            </a:r>
            <a:r>
              <a:rPr lang="en-US" dirty="0"/>
              <a:t>, it’s much more complex.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There’s 6 sites here, if we had </a:t>
            </a:r>
            <a:r>
              <a:rPr lang="en-US" dirty="0" err="1"/>
              <a:t>RNASEq</a:t>
            </a:r>
            <a:r>
              <a:rPr lang="en-US" dirty="0"/>
              <a:t> from 6 sites, then we wouldn’t have 205 datasets.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-The Datasets are split up by all sorts of variables, different platforms, different sites, different technologies, named or unnamed</a:t>
            </a:r>
          </a:p>
          <a:p>
            <a:r>
              <a:rPr lang="en-US" dirty="0"/>
              <a:t>-You can think of this as a 6 Dimension annotation</a:t>
            </a:r>
          </a:p>
          <a:p>
            <a:r>
              <a:rPr lang="en-US" dirty="0"/>
              <a:t>-At the bottom here, you can actually see a distribution if # of metabolites and # of samples, so you can really get a sense as to where these samples and metabolites </a:t>
            </a:r>
            <a:r>
              <a:rPr lang="en-US" dirty="0" err="1"/>
              <a:t>consentrate</a:t>
            </a:r>
            <a:r>
              <a:rPr lang="en-US" dirty="0"/>
              <a:t>.</a:t>
            </a:r>
          </a:p>
          <a:p>
            <a:r>
              <a:rPr lang="en-US" dirty="0"/>
              <a:t>-Today, we are going to look at </a:t>
            </a:r>
            <a:r>
              <a:rPr lang="en-US" dirty="0" err="1"/>
              <a:t>comparions</a:t>
            </a:r>
            <a:r>
              <a:rPr lang="en-US" dirty="0"/>
              <a:t> between these </a:t>
            </a:r>
            <a:r>
              <a:rPr lang="en-US" dirty="0" err="1"/>
              <a:t>datsets</a:t>
            </a:r>
            <a:r>
              <a:rPr lang="en-US" dirty="0"/>
              <a:t>.</a:t>
            </a:r>
          </a:p>
          <a:p>
            <a:r>
              <a:rPr lang="en-US" dirty="0"/>
              <a:t>-We’re </a:t>
            </a:r>
            <a:r>
              <a:rPr lang="en-US" dirty="0" err="1"/>
              <a:t>gonna</a:t>
            </a:r>
            <a:r>
              <a:rPr lang="en-US" dirty="0"/>
              <a:t> focus on comparisons with the largest overlap between samples and features as an example to highlight some of the major conclusions we see in other comparisons.  </a:t>
            </a:r>
          </a:p>
          <a:p>
            <a:r>
              <a:rPr lang="en-US" dirty="0"/>
              <a:t>-Today we’re concerned with named dataset, so one of the first things we’re </a:t>
            </a:r>
            <a:r>
              <a:rPr lang="en-US" dirty="0" err="1"/>
              <a:t>gonna</a:t>
            </a:r>
            <a:r>
              <a:rPr lang="en-US" dirty="0"/>
              <a:t> to is removed the unnamed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1BA9E-C17B-CC47-8650-6D3E9C888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Determine which reference samples are shared between PASS1A and PASS1C</a:t>
            </a:r>
          </a:p>
          <a:p>
            <a:r>
              <a:rPr lang="en-US" dirty="0"/>
              <a:t>-Consider run order</a:t>
            </a:r>
          </a:p>
          <a:p>
            <a:r>
              <a:rPr lang="en-US" dirty="0"/>
              <a:t>-Vertically across tissues</a:t>
            </a:r>
          </a:p>
          <a:p>
            <a:r>
              <a:rPr lang="en-US" dirty="0"/>
              <a:t>-Send Jun analysis plan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44905-5BC2-DD42-BEE5-809EC6C330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1F90-082F-F34B-A941-E88AEDF37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81335-B9AC-1840-9558-DAA5F8084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7FB8-E103-E845-A4AE-35031F74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A485-7509-9443-B363-DE701950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07AF-2332-AF48-9AAB-7DA3951E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5D43-B963-504F-95BB-0203DC32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706DD-FD7A-FB4A-B723-674B9C68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3591A-25BE-1C4A-B8FB-FB61BA09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B98A-05A5-3C43-9EDC-804DB266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DB3A-D88D-A64A-8774-BE62272E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91FE1-3749-6644-BC22-614BBF7DE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C3C4-DD51-CB42-9AD3-911FA5C6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8F2B5-BC47-7F43-A59E-D659DD8E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7180-C83B-0548-AB70-028782B0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3694-4689-3A4E-843F-463A0C1B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5240-8ED4-5347-ADD7-1C64B7FD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8C6B-5ABC-074A-9C7A-DE69B4AC6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BC8C-B73E-2845-A082-D7AC5218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0523-8AB9-CB44-9BB3-CBDC4F39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0E1A-7126-754B-96D4-AEA3DCF5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CE5E-8D10-BC48-A8F3-3E88BD8A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D8ADF-2C1F-C344-9AA2-852B2FC9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D932-CFF9-C24E-B91E-9E9B8EE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4DBF-5A59-4141-A91F-A03645A7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213F-867A-1747-B97A-4E77AAE7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A174-F7FF-A149-9C73-FDE6A82F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17BF-44AF-A240-A4F3-34258087D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EE663-08D7-C144-B3E4-2F0A43AC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EB9B5-3CC8-754B-9A73-E6059945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777D-35E3-FC46-89B8-A057634E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79D0-4A7D-7F41-B1D7-FE3570E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D196-1C82-9E4E-BD1D-6BE3ABC1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DC47-D325-9044-A5B9-DAADA86A9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862A1-560F-F844-821A-F9C28980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ABF14-28DE-7245-91D3-377134A3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2F79B-A779-064A-A529-DF744D1D8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7C718-E432-E543-8B47-15F7CD03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95CE-C3CC-3541-AFB5-0B4137D3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E83B5-6B74-FF47-9BFD-DA50FA1D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D716-22B4-314B-B13A-21505D78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E6E2-E02E-F64A-AD03-73B54474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9600-7357-D74F-8E19-168C4E2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63485-F937-A248-A772-1E91E90F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149DB-4FDF-B74D-8B94-454000E8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A01D0-33F1-4E40-B4A3-76E5DC4F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CAC9-5060-1C4F-B7B2-4B549FC1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8CCE-19BF-A446-A54B-8F453167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98E3-D288-BC46-81CB-42C76FEFF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A6011-2C37-594A-88EC-0CA44458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C6C9A-14B9-4945-9C1F-0A4F22E3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315AB-BC63-5049-BF16-6C4BB9CD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23FF6-371F-5946-B335-80465AC2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FC3A-511B-4641-A3B0-DD3B4217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309B2-FF1A-8048-877C-8F030BB92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1623C-9FE4-D749-B0EF-30A9DA4D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A3CBE-FCC0-A546-BF9D-390E6ED1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9555-2928-4B4A-A89A-B1E29D63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6075-5ADB-354C-8777-C0D83CD5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688EA-225B-8349-892D-793D18F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7995-F522-0342-95CD-73595496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1FF2-162B-4E4D-8E81-537F47C95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FB1B-0976-5344-9523-F611C29554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EC2E-3882-9B47-8080-38C9ECD8B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4BE3-D335-B74C-A145-90B5E6D75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68AD-B145-044E-8F6E-CE51357D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E1F8-FE51-0E4C-A2AD-FE91180D6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PASS1A/PASS1C UM </a:t>
            </a:r>
            <a:r>
              <a:rPr lang="en-US" dirty="0">
                <a:solidFill>
                  <a:srgbClr val="FF0000"/>
                </a:solidFill>
              </a:rPr>
              <a:t>Matched</a:t>
            </a:r>
            <a:br>
              <a:rPr lang="en-US" dirty="0"/>
            </a:br>
            <a:r>
              <a:rPr lang="en-US" dirty="0"/>
              <a:t>Metabolomics Datasets</a:t>
            </a:r>
          </a:p>
        </p:txBody>
      </p:sp>
    </p:spTree>
    <p:extLst>
      <p:ext uri="{BB962C8B-B14F-4D97-AF65-F5344CB8AC3E}">
        <p14:creationId xmlns:p14="http://schemas.microsoft.com/office/powerpoint/2010/main" val="414885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977C-22E3-FD41-AFB2-4E61DAEF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Organization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F58B-AB69-4C42-BED6-FFF1CC82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Collect missing Manifest files</a:t>
            </a:r>
          </a:p>
          <a:p>
            <a:r>
              <a:rPr lang="en-US" dirty="0"/>
              <a:t>Repair Manifest files for PASS1A</a:t>
            </a:r>
          </a:p>
          <a:p>
            <a:pPr lvl="1"/>
            <a:r>
              <a:rPr lang="en-US" dirty="0"/>
              <a:t>Only for those missing; task mostly complete</a:t>
            </a:r>
          </a:p>
          <a:p>
            <a:r>
              <a:rPr lang="en-US" dirty="0"/>
              <a:t>Repair Manifest files for PASS1C</a:t>
            </a:r>
          </a:p>
          <a:p>
            <a:r>
              <a:rPr lang="en-US" dirty="0"/>
              <a:t>Standardize Manifest files</a:t>
            </a:r>
          </a:p>
          <a:p>
            <a:r>
              <a:rPr lang="en-US" dirty="0"/>
              <a:t>Complete data matrices (can be done without manifest files if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5D66FD-1812-0843-9E38-4292CCF86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4356" y="962580"/>
          <a:ext cx="9766363" cy="527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Worksheet" r:id="rId4" imgW="37426900" imgH="20218400" progId="Excel.Sheet.12">
                  <p:embed/>
                </p:oleObj>
              </mc:Choice>
              <mc:Fallback>
                <p:oleObj name="Worksheet" r:id="rId4" imgW="37426900" imgH="2021840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5D66FD-1812-0843-9E38-4292CCF86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4356" y="962580"/>
                        <a:ext cx="9766363" cy="5276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59D5E27-5FCB-E547-830F-04B621A3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9" y="-435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PASS1A Metabolomics Datasets </a:t>
            </a:r>
            <a:r>
              <a:rPr lang="en-US" sz="3600" dirty="0"/>
              <a:t>(n = 205)</a:t>
            </a:r>
            <a:br>
              <a:rPr lang="en-US" sz="3600" dirty="0"/>
            </a:b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ACD75-B4B8-4448-B407-BD95712F4020}"/>
              </a:ext>
            </a:extLst>
          </p:cNvPr>
          <p:cNvSpPr txBox="1"/>
          <p:nvPr/>
        </p:nvSpPr>
        <p:spPr>
          <a:xfrm>
            <a:off x="-221489" y="6530130"/>
            <a:ext cx="8731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Metabolomics release 2.0, received October 15</a:t>
            </a:r>
            <a:r>
              <a:rPr lang="en-US" sz="1600" i="1" baseline="30000" dirty="0"/>
              <a:t>th</a:t>
            </a:r>
            <a:r>
              <a:rPr lang="en-US" sz="1600" i="1" dirty="0"/>
              <a:t>, 2020 from </a:t>
            </a:r>
            <a:r>
              <a:rPr lang="en-US" sz="1600" i="1" dirty="0" err="1"/>
              <a:t>MoTrPAC</a:t>
            </a:r>
            <a:r>
              <a:rPr lang="en-US" sz="1600" i="1" dirty="0"/>
              <a:t> </a:t>
            </a:r>
            <a:r>
              <a:rPr lang="en-US" sz="1600" i="1" dirty="0" err="1"/>
              <a:t>DataHub</a:t>
            </a:r>
            <a:r>
              <a:rPr lang="en-US" sz="1600" i="1" dirty="0"/>
              <a:t> (motrpac-data.org)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6943" y="955119"/>
            <a:ext cx="1833548" cy="5317280"/>
            <a:chOff x="-178280" y="809976"/>
            <a:chExt cx="1833548" cy="53172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95189A-737C-2442-828A-65856522CECD}"/>
                </a:ext>
              </a:extLst>
            </p:cNvPr>
            <p:cNvSpPr txBox="1"/>
            <p:nvPr/>
          </p:nvSpPr>
          <p:spPr>
            <a:xfrm>
              <a:off x="89638" y="809976"/>
              <a:ext cx="123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Tissues</a:t>
              </a:r>
            </a:p>
            <a:p>
              <a:pPr algn="ctr"/>
              <a:r>
                <a:rPr lang="en-US" dirty="0"/>
                <a:t>(n = 20)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611CAB-D707-2845-9139-0461F43D4AAC}"/>
                </a:ext>
              </a:extLst>
            </p:cNvPr>
            <p:cNvSpPr txBox="1"/>
            <p:nvPr/>
          </p:nvSpPr>
          <p:spPr>
            <a:xfrm>
              <a:off x="-112146" y="1561899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Targeted (Y/N)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6D8C6D-EB89-9C4D-B56F-066BBA1D2438}"/>
                </a:ext>
              </a:extLst>
            </p:cNvPr>
            <p:cNvSpPr txBox="1"/>
            <p:nvPr/>
          </p:nvSpPr>
          <p:spPr>
            <a:xfrm>
              <a:off x="89638" y="2259915"/>
              <a:ext cx="12315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Sites</a:t>
              </a:r>
            </a:p>
            <a:p>
              <a:pPr algn="ctr"/>
              <a:r>
                <a:rPr lang="en-US" dirty="0"/>
                <a:t>(n = 6)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0D1EE-1BCD-FA4C-9D14-E2650D2BB565}"/>
                </a:ext>
              </a:extLst>
            </p:cNvPr>
            <p:cNvSpPr txBox="1"/>
            <p:nvPr/>
          </p:nvSpPr>
          <p:spPr>
            <a:xfrm>
              <a:off x="-178280" y="3268469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Technology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9946EA-1F92-2649-9E0A-58726F354DE6}"/>
                </a:ext>
              </a:extLst>
            </p:cNvPr>
            <p:cNvSpPr txBox="1"/>
            <p:nvPr/>
          </p:nvSpPr>
          <p:spPr>
            <a:xfrm>
              <a:off x="-178280" y="4412498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Platform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1BDDA4-B3A6-F748-AB14-A5E4689E9748}"/>
                </a:ext>
              </a:extLst>
            </p:cNvPr>
            <p:cNvSpPr txBox="1"/>
            <p:nvPr/>
          </p:nvSpPr>
          <p:spPr>
            <a:xfrm>
              <a:off x="51156" y="5129728"/>
              <a:ext cx="151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Named (Y/N)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21F2F8-10E4-BF4A-9533-FE7D1E04C873}"/>
                </a:ext>
              </a:extLst>
            </p:cNvPr>
            <p:cNvSpPr txBox="1"/>
            <p:nvPr/>
          </p:nvSpPr>
          <p:spPr>
            <a:xfrm>
              <a:off x="-178280" y="5467666"/>
              <a:ext cx="176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of Samples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A54028-B241-2448-BF5F-83EDE92A1F1D}"/>
                </a:ext>
              </a:extLst>
            </p:cNvPr>
            <p:cNvSpPr txBox="1"/>
            <p:nvPr/>
          </p:nvSpPr>
          <p:spPr>
            <a:xfrm>
              <a:off x="-19800" y="5757924"/>
              <a:ext cx="1582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Metabolites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07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FA65F4-E325-CC4E-A1C1-F2DFC414B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449650"/>
              </p:ext>
            </p:extLst>
          </p:nvPr>
        </p:nvGraphicFramePr>
        <p:xfrm>
          <a:off x="1798706" y="2257080"/>
          <a:ext cx="77597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Worksheet" r:id="rId4" imgW="7759700" imgH="3314700" progId="Excel.Sheet.12">
                  <p:embed/>
                </p:oleObj>
              </mc:Choice>
              <mc:Fallback>
                <p:oleObj name="Worksheet" r:id="rId4" imgW="7759700" imgH="3314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8706" y="2257080"/>
                        <a:ext cx="7759700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A24CD37-C623-8948-B51D-B8BD5533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91" y="5129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PASS1A/PASS1C UM </a:t>
            </a:r>
            <a:r>
              <a:rPr lang="en-US" dirty="0">
                <a:solidFill>
                  <a:srgbClr val="FF0000"/>
                </a:solidFill>
              </a:rPr>
              <a:t>Matched</a:t>
            </a:r>
            <a:br>
              <a:rPr lang="en-US" dirty="0"/>
            </a:br>
            <a:r>
              <a:rPr lang="en-US" dirty="0"/>
              <a:t>Metabolomics Datasets &amp; Dimensions </a:t>
            </a:r>
            <a:r>
              <a:rPr lang="en-US" sz="3600" dirty="0"/>
              <a:t>(n = 46)</a:t>
            </a:r>
            <a:br>
              <a:rPr lang="en-US" sz="3600" dirty="0"/>
            </a:br>
            <a:r>
              <a:rPr lang="en-US" sz="2400" dirty="0"/>
              <a:t>*Dimensions include reference samples</a:t>
            </a:r>
            <a:br>
              <a:rPr lang="en-US" sz="36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263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A24CD37-C623-8948-B51D-B8BD5533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9" y="204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IONPNEG: 4 Tissues </a:t>
            </a:r>
            <a:r>
              <a:rPr lang="en-US" sz="3600" dirty="0">
                <a:solidFill>
                  <a:srgbClr val="FF0000"/>
                </a:solidFill>
              </a:rPr>
              <a:t>Not Matched </a:t>
            </a:r>
            <a:r>
              <a:rPr lang="en-US" sz="3600" dirty="0"/>
              <a:t>in PASS1C</a:t>
            </a:r>
            <a:br>
              <a:rPr lang="en-US" sz="3600" dirty="0"/>
            </a:br>
            <a:endParaRPr lang="en-US" sz="32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7DF69E2-53CE-2C41-BF47-028534388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60691"/>
              </p:ext>
            </p:extLst>
          </p:nvPr>
        </p:nvGraphicFramePr>
        <p:xfrm>
          <a:off x="2489200" y="2264811"/>
          <a:ext cx="72136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Worksheet" r:id="rId3" imgW="7213600" imgH="2603500" progId="Excel.Sheet.12">
                  <p:embed/>
                </p:oleObj>
              </mc:Choice>
              <mc:Fallback>
                <p:oleObj name="Worksheet" r:id="rId3" imgW="7213600" imgH="260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2264811"/>
                        <a:ext cx="7213600" cy="260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14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343</Words>
  <Application>Microsoft Macintosh PowerPoint</Application>
  <PresentationFormat>Widescreen</PresentationFormat>
  <Paragraphs>37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Microsoft Excel Worksheet</vt:lpstr>
      <vt:lpstr>Worksheet</vt:lpstr>
      <vt:lpstr>PASS1A/PASS1C UM Matched Metabolomics Datasets</vt:lpstr>
      <vt:lpstr>Data Organization Tasks</vt:lpstr>
      <vt:lpstr>PASS1A Metabolomics Datasets (n = 205) </vt:lpstr>
      <vt:lpstr>PASS1A/PASS1C UM Matched Metabolomics Datasets &amp; Dimensions (n = 46) *Dimensions include reference samples </vt:lpstr>
      <vt:lpstr>IONPNEG: 4 Tissues Not Matched in PASS1C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Steep, Alexander</dc:creator>
  <cp:lastModifiedBy>Steep, Alexander</cp:lastModifiedBy>
  <cp:revision>17</cp:revision>
  <dcterms:created xsi:type="dcterms:W3CDTF">2021-09-13T19:28:30Z</dcterms:created>
  <dcterms:modified xsi:type="dcterms:W3CDTF">2021-09-28T12:23:07Z</dcterms:modified>
</cp:coreProperties>
</file>