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2D65-D3A0-1341-8844-11C341653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6FCAD-B84A-F34C-AE84-F454F5692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3B43-5535-1B4D-9422-E5EE47C1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66D0-54A7-6640-B4BD-DF7A293A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3233-9156-294B-A324-5B62035D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A17C-BAF7-F040-A705-A32CCE41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18069-47AE-934B-AB89-E0C1E9680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32ED-3E6E-3D42-8551-187C660B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9D39-F71C-8E46-A003-DA29C85A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639E8-A924-624C-8D6F-A001DA60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2B2E2-83B7-D744-B4CE-5959D7B81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36EAC-3006-724F-BDBA-80A82BAE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8417-2004-9B4F-AAF7-A635AEF5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D3F6-F264-B34B-86CE-1E0CA6E8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B5D5-12D7-FB4B-BE61-3B6F0C64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EEFF-4C86-2143-BAD8-B5881C31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A28B-D0BD-9440-8CFE-DF4C7852D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E0C5-0E1E-FC49-85B9-93A1D66C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83E9-34D2-6B4B-B211-0880BB1C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045F-AC16-3F47-A886-4CEF7D7B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1371-4FC6-0346-B0A3-02AE4AB3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5A9A-3A90-114C-A437-3A78BC98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29FA-8858-9141-815F-05CE9A50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322A7-3048-CD42-B7CF-4F15A528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3173-C1D9-404F-9248-EED6AF94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7049-FE76-FF47-A27B-DA11D8C0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9110-1492-0E44-BC8C-DE7CC13F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98E66-4C44-5D4E-8E84-F4B9C4E6A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A2E41-2997-9840-ACCE-D7E5C6FF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2FF5-79FC-DC46-AC74-3E8CF37D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D97EE-8662-A348-89D5-3CBA18B7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8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0E4D-E030-934B-91C3-D4B2A487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3F33-6D18-9D49-A518-AE0B52441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2B20D-1E68-484E-93FC-37FF6497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5DFE4-52F4-5848-B32F-835352CDA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473F8-71FA-5B42-BD8B-5D192684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942ED-EA7B-8447-B398-EC8E0587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604CD-C91A-3B4A-B8FB-6A039595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1937B-F221-2443-AF49-AFC3FE51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FB8D-EC1C-474F-8388-DE3B200D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B6468-CAB2-1942-BBF1-F719DD2E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428EC-8DF4-4A49-81CE-FC4499C7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C6C01-9E39-BB44-817A-F9FCFE91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74566-42B9-E44D-90EF-EFB1655C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CB91A-FB78-6E4E-9CF3-6C447ECF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611BB-0073-A344-85D7-5FBB3B14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A944-704E-EC45-A41B-7FF1EBBB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2CE0-FDC8-0240-8EB9-09A4C07E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F46CD-010D-C142-BD68-3799D5EA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58914-2ACD-5444-B1F2-86ABF1F5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04D15-3339-D44A-963C-96663B45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AA78A-DDA6-A94D-BDFC-807BC496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1EDB-8821-E042-A37B-A4F8D2EB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3D2CC-C7DE-6841-A6A3-064FCF87E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0E96B-3CA4-CD49-BE13-4CBBC388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4DC5D-CD52-1747-88FA-5AE90D0A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E1B0-58BA-2C46-BB21-2C34F423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26196-2E86-224D-9942-07E35E51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5C13-99DC-1D45-A824-455DECB0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1EA9D-204B-AF41-807F-994A328DB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16E9A-67B2-9A4C-B2B4-71DADD671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FD57-96F8-C14E-9C5E-78F56AC1567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A0779-A6A9-3C4E-B67F-8486C3E53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F478-D67B-6543-B32B-E05CFDC3C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0B3E-B019-CE47-A3C6-592723DF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34DD24-672A-4C4A-BD8C-6996D49A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99900" cy="401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1F8ED-6451-314E-BF45-A5A499EE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59" y="4013200"/>
            <a:ext cx="6252347" cy="27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8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ABFE-9599-A447-99A2-C0B880B6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826E-99AD-7948-91E3-0A27992B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QC-</a:t>
            </a:r>
            <a:r>
              <a:rPr lang="en-US" sz="2000" b="1" dirty="0" err="1">
                <a:solidFill>
                  <a:srgbClr val="FF0000"/>
                </a:solidFill>
              </a:rPr>
              <a:t>DriftCorrection</a:t>
            </a:r>
            <a:r>
              <a:rPr lang="en-US" sz="2000" dirty="0">
                <a:solidFill>
                  <a:srgbClr val="FF0000"/>
                </a:solidFill>
              </a:rPr>
              <a:t>: a collection of all experimental samples from PASS1A</a:t>
            </a:r>
          </a:p>
          <a:p>
            <a:pPr lvl="1"/>
            <a:r>
              <a:rPr lang="en-US" sz="2000" b="1" dirty="0"/>
              <a:t>QC-</a:t>
            </a:r>
            <a:r>
              <a:rPr lang="en-US" sz="2000" b="1" dirty="0" err="1"/>
              <a:t>InternalStandard</a:t>
            </a:r>
            <a:r>
              <a:rPr lang="en-US" sz="2000" dirty="0"/>
              <a:t>: plasma samples from another study (CHEAR)</a:t>
            </a:r>
          </a:p>
          <a:p>
            <a:pPr lvl="1"/>
            <a:r>
              <a:rPr lang="en-US" sz="2000" b="1" dirty="0"/>
              <a:t>QC-Reference</a:t>
            </a:r>
            <a:r>
              <a:rPr lang="en-US" sz="2000" dirty="0"/>
              <a:t>: a collection of all exercise samples or all sedentary samples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Sample</a:t>
            </a:r>
            <a:r>
              <a:rPr lang="en-US" sz="2000" dirty="0">
                <a:solidFill>
                  <a:srgbClr val="FF0000"/>
                </a:solidFill>
              </a:rPr>
              <a:t>: experimental samples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QC-Pooled</a:t>
            </a:r>
            <a:r>
              <a:rPr lang="en-US" sz="2000" dirty="0">
                <a:solidFill>
                  <a:srgbClr val="FF0000"/>
                </a:solidFill>
              </a:rPr>
              <a:t>: a collection of all experimental samples from PASS1A or PASS1C</a:t>
            </a:r>
          </a:p>
          <a:p>
            <a:pPr lvl="1"/>
            <a:r>
              <a:rPr lang="en-US" sz="2000" b="1" dirty="0"/>
              <a:t>QC-Blank</a:t>
            </a:r>
            <a:r>
              <a:rPr lang="en-US" sz="2000" dirty="0"/>
              <a:t>: Blank or only IS-metabolites added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sz="2000" b="1" dirty="0"/>
              <a:t>Metabolite</a:t>
            </a:r>
          </a:p>
          <a:p>
            <a:pPr lvl="1"/>
            <a:r>
              <a:rPr lang="en-US" sz="2000" b="1" dirty="0"/>
              <a:t>IS-Metabolite</a:t>
            </a:r>
            <a:r>
              <a:rPr lang="en-US" sz="2000" dirty="0"/>
              <a:t>: same amount, manually added to each samples, labeled as [</a:t>
            </a:r>
            <a:r>
              <a:rPr lang="en-US" sz="2000" dirty="0" err="1"/>
              <a:t>iSTD</a:t>
            </a:r>
            <a:r>
              <a:rPr lang="en-US" sz="2000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3AC89-16F4-4643-A620-891C994AE774}"/>
              </a:ext>
            </a:extLst>
          </p:cNvPr>
          <p:cNvSpPr txBox="1"/>
          <p:nvPr/>
        </p:nvSpPr>
        <p:spPr>
          <a:xfrm>
            <a:off x="10005848" y="6492875"/>
            <a:ext cx="218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Jiayu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85819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8921-FE9B-744F-894D-77AB6F92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Paper’s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22523-5864-CB43-979D-AA53E738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264"/>
            <a:ext cx="457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8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8921-FE9B-744F-894D-77AB6F92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Paper’s approach seems to work on our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22523-5864-CB43-979D-AA53E738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264"/>
            <a:ext cx="4572000" cy="427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4F569-6992-6640-A606-82FB9A39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99" y="2014264"/>
            <a:ext cx="7244255" cy="4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8DAB3-1675-AD4D-A1C7-541F99180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1744"/>
            <a:ext cx="5990057" cy="3715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EDAFB-8ADB-3140-AE89-FEEC92E5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" y="2751082"/>
            <a:ext cx="5843418" cy="36260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0AC372-AC67-CF41-A0A6-3A322D6C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6227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there exists a </a:t>
            </a:r>
            <a:br>
              <a:rPr lang="en-US" dirty="0"/>
            </a:br>
            <a:r>
              <a:rPr lang="en-US" dirty="0"/>
              <a:t>feature (Isoleucine) &amp; paired IS (Isoleucine-13C6), </a:t>
            </a:r>
            <a:br>
              <a:rPr lang="en-US" dirty="0"/>
            </a:br>
            <a:r>
              <a:rPr lang="en-US" dirty="0"/>
              <a:t>then the paired IS will outcompete for best IS</a:t>
            </a:r>
          </a:p>
        </p:txBody>
      </p:sp>
    </p:spTree>
    <p:extLst>
      <p:ext uri="{BB962C8B-B14F-4D97-AF65-F5344CB8AC3E}">
        <p14:creationId xmlns:p14="http://schemas.microsoft.com/office/powerpoint/2010/main" val="269731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E1A4-1FFA-0A43-AB24-903B84B4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Pre-Post Drift Correction in QC-</a:t>
            </a:r>
            <a:r>
              <a:rPr lang="en-US" dirty="0" err="1"/>
              <a:t>DriftCorrection</a:t>
            </a:r>
            <a:r>
              <a:rPr lang="en-US" dirty="0"/>
              <a:t>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DDD92-1B42-C740-A28A-E0DF3DC7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356" y="2333297"/>
            <a:ext cx="6116644" cy="3746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358D6-DF84-AC4F-83C1-61DECA306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8627"/>
            <a:ext cx="5444359" cy="33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0852-7A98-E54C-8926-162D3F1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‘Drift’ Outlier Samples overpower </a:t>
            </a:r>
            <a:br>
              <a:rPr lang="en-US" dirty="0"/>
            </a:br>
            <a:r>
              <a:rPr lang="en-US" dirty="0"/>
              <a:t>drift-correction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029A0-50E7-5A4D-82AC-720A481D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03" y="2858814"/>
            <a:ext cx="6164046" cy="3634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054E93-A4AF-2D49-BE10-FF276239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56" y="2201042"/>
            <a:ext cx="40767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0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129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Data Structure</vt:lpstr>
      <vt:lpstr>Paper’s Approach</vt:lpstr>
      <vt:lpstr>Paper’s approach seems to work on our data</vt:lpstr>
      <vt:lpstr>If there exists a  feature (Isoleucine) &amp; paired IS (Isoleucine-13C6),  then the paired IS will outcompete for best IS</vt:lpstr>
      <vt:lpstr>Pre-Post Drift Correction in QC-DriftCorrection Samples</vt:lpstr>
      <vt:lpstr>‘Drift’ Outlier Samples overpower  drift-correction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Steep, Alexander</dc:creator>
  <cp:lastModifiedBy>Steep, Alexander</cp:lastModifiedBy>
  <cp:revision>4</cp:revision>
  <dcterms:created xsi:type="dcterms:W3CDTF">2021-12-21T14:35:29Z</dcterms:created>
  <dcterms:modified xsi:type="dcterms:W3CDTF">2022-01-18T14:37:56Z</dcterms:modified>
</cp:coreProperties>
</file>