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Morillas Gómez" userId="af62f923-0570-4f9c-981a-38ae8e554ab0" providerId="ADAL" clId="{4DA13A3E-908B-48F7-894A-79B3A5F2A12B}"/>
    <pc:docChg chg="undo redo custSel addSld modSld">
      <pc:chgData name="Samuel Morillas Gómez" userId="af62f923-0570-4f9c-981a-38ae8e554ab0" providerId="ADAL" clId="{4DA13A3E-908B-48F7-894A-79B3A5F2A12B}" dt="2024-02-06T18:30:05.164" v="7355" actId="27636"/>
      <pc:docMkLst>
        <pc:docMk/>
      </pc:docMkLst>
      <pc:sldChg chg="addSp delSp modSp mod">
        <pc:chgData name="Samuel Morillas Gómez" userId="af62f923-0570-4f9c-981a-38ae8e554ab0" providerId="ADAL" clId="{4DA13A3E-908B-48F7-894A-79B3A5F2A12B}" dt="2024-01-31T13:15:59.806" v="105"/>
        <pc:sldMkLst>
          <pc:docMk/>
          <pc:sldMk cId="1536846160" sldId="259"/>
        </pc:sldMkLst>
        <pc:grpChg chg="del mod">
          <ac:chgData name="Samuel Morillas Gómez" userId="af62f923-0570-4f9c-981a-38ae8e554ab0" providerId="ADAL" clId="{4DA13A3E-908B-48F7-894A-79B3A5F2A12B}" dt="2024-01-31T13:14:53.057" v="15"/>
          <ac:grpSpMkLst>
            <pc:docMk/>
            <pc:sldMk cId="1536846160" sldId="259"/>
            <ac:grpSpMk id="13" creationId="{DC1DC46C-FBD3-47AF-BE55-669480D9542C}"/>
          </ac:grpSpMkLst>
        </pc:grpChg>
        <pc:grpChg chg="mod">
          <ac:chgData name="Samuel Morillas Gómez" userId="af62f923-0570-4f9c-981a-38ae8e554ab0" providerId="ADAL" clId="{4DA13A3E-908B-48F7-894A-79B3A5F2A12B}" dt="2024-01-31T13:14:53.057" v="15"/>
          <ac:grpSpMkLst>
            <pc:docMk/>
            <pc:sldMk cId="1536846160" sldId="259"/>
            <ac:grpSpMk id="18" creationId="{620CAFBC-960F-4795-B607-E985CC0ED80F}"/>
          </ac:grpSpMkLst>
        </pc:grpChg>
        <pc:grpChg chg="mod">
          <ac:chgData name="Samuel Morillas Gómez" userId="af62f923-0570-4f9c-981a-38ae8e554ab0" providerId="ADAL" clId="{4DA13A3E-908B-48F7-894A-79B3A5F2A12B}" dt="2024-01-31T13:15:03.501" v="18"/>
          <ac:grpSpMkLst>
            <pc:docMk/>
            <pc:sldMk cId="1536846160" sldId="259"/>
            <ac:grpSpMk id="21" creationId="{394F635B-6CB7-4760-AFAB-1BE3022540C7}"/>
          </ac:grpSpMkLst>
        </pc:grpChg>
        <pc:grpChg chg="del mod">
          <ac:chgData name="Samuel Morillas Gómez" userId="af62f923-0570-4f9c-981a-38ae8e554ab0" providerId="ADAL" clId="{4DA13A3E-908B-48F7-894A-79B3A5F2A12B}" dt="2024-01-31T13:15:06.220" v="24"/>
          <ac:grpSpMkLst>
            <pc:docMk/>
            <pc:sldMk cId="1536846160" sldId="259"/>
            <ac:grpSpMk id="24" creationId="{457F5B44-A727-499F-B0A7-8C57EC924941}"/>
          </ac:grpSpMkLst>
        </pc:grpChg>
        <pc:grpChg chg="del mod">
          <ac:chgData name="Samuel Morillas Gómez" userId="af62f923-0570-4f9c-981a-38ae8e554ab0" providerId="ADAL" clId="{4DA13A3E-908B-48F7-894A-79B3A5F2A12B}" dt="2024-01-31T13:15:08.204" v="28"/>
          <ac:grpSpMkLst>
            <pc:docMk/>
            <pc:sldMk cId="1536846160" sldId="259"/>
            <ac:grpSpMk id="27" creationId="{F39EFD47-BCE9-4525-A931-D895C9166FBC}"/>
          </ac:grpSpMkLst>
        </pc:grpChg>
        <pc:grpChg chg="del mod">
          <ac:chgData name="Samuel Morillas Gómez" userId="af62f923-0570-4f9c-981a-38ae8e554ab0" providerId="ADAL" clId="{4DA13A3E-908B-48F7-894A-79B3A5F2A12B}" dt="2024-01-31T13:15:11.150" v="33"/>
          <ac:grpSpMkLst>
            <pc:docMk/>
            <pc:sldMk cId="1536846160" sldId="259"/>
            <ac:grpSpMk id="31" creationId="{F45FEC30-2E1A-4630-8DDB-0A7A29369430}"/>
          </ac:grpSpMkLst>
        </pc:grpChg>
        <pc:grpChg chg="mod">
          <ac:chgData name="Samuel Morillas Gómez" userId="af62f923-0570-4f9c-981a-38ae8e554ab0" providerId="ADAL" clId="{4DA13A3E-908B-48F7-894A-79B3A5F2A12B}" dt="2024-01-31T13:15:11.150" v="33"/>
          <ac:grpSpMkLst>
            <pc:docMk/>
            <pc:sldMk cId="1536846160" sldId="259"/>
            <ac:grpSpMk id="36" creationId="{32EFB508-A097-4033-B6A1-31666F6E20C0}"/>
          </ac:grpSpMkLst>
        </pc:grpChg>
        <pc:grpChg chg="del mod">
          <ac:chgData name="Samuel Morillas Gómez" userId="af62f923-0570-4f9c-981a-38ae8e554ab0" providerId="ADAL" clId="{4DA13A3E-908B-48F7-894A-79B3A5F2A12B}" dt="2024-01-31T13:15:19.974" v="48"/>
          <ac:grpSpMkLst>
            <pc:docMk/>
            <pc:sldMk cId="1536846160" sldId="259"/>
            <ac:grpSpMk id="41" creationId="{3C30434C-A118-422A-8604-4D03370EA691}"/>
          </ac:grpSpMkLst>
        </pc:grpChg>
        <pc:grpChg chg="del mod">
          <ac:chgData name="Samuel Morillas Gómez" userId="af62f923-0570-4f9c-981a-38ae8e554ab0" providerId="ADAL" clId="{4DA13A3E-908B-48F7-894A-79B3A5F2A12B}" dt="2024-01-31T13:15:19.974" v="48"/>
          <ac:grpSpMkLst>
            <pc:docMk/>
            <pc:sldMk cId="1536846160" sldId="259"/>
            <ac:grpSpMk id="42" creationId="{E1A76D01-A6C0-4C56-839E-F3A115791C56}"/>
          </ac:grpSpMkLst>
        </pc:grpChg>
        <pc:grpChg chg="mod">
          <ac:chgData name="Samuel Morillas Gómez" userId="af62f923-0570-4f9c-981a-38ae8e554ab0" providerId="ADAL" clId="{4DA13A3E-908B-48F7-894A-79B3A5F2A12B}" dt="2024-01-31T13:15:19.974" v="48"/>
          <ac:grpSpMkLst>
            <pc:docMk/>
            <pc:sldMk cId="1536846160" sldId="259"/>
            <ac:grpSpMk id="52" creationId="{3053C96A-2C9A-4F1A-86BF-2A14B65D096C}"/>
          </ac:grpSpMkLst>
        </pc:grpChg>
        <pc:grpChg chg="add del mod">
          <ac:chgData name="Samuel Morillas Gómez" userId="af62f923-0570-4f9c-981a-38ae8e554ab0" providerId="ADAL" clId="{4DA13A3E-908B-48F7-894A-79B3A5F2A12B}" dt="2024-01-31T13:15:34.862" v="65"/>
          <ac:grpSpMkLst>
            <pc:docMk/>
            <pc:sldMk cId="1536846160" sldId="259"/>
            <ac:grpSpMk id="57" creationId="{615453D1-F4E5-4553-A99A-399C344CB68A}"/>
          </ac:grpSpMkLst>
        </pc:grpChg>
        <pc:grpChg chg="mod">
          <ac:chgData name="Samuel Morillas Gómez" userId="af62f923-0570-4f9c-981a-38ae8e554ab0" providerId="ADAL" clId="{4DA13A3E-908B-48F7-894A-79B3A5F2A12B}" dt="2024-01-31T13:15:22.888" v="53"/>
          <ac:grpSpMkLst>
            <pc:docMk/>
            <pc:sldMk cId="1536846160" sldId="259"/>
            <ac:grpSpMk id="58" creationId="{AE67607B-C485-4CA1-ACEB-5BB6D3F4B529}"/>
          </ac:grpSpMkLst>
        </pc:grpChg>
        <pc:grpChg chg="mod">
          <ac:chgData name="Samuel Morillas Gómez" userId="af62f923-0570-4f9c-981a-38ae8e554ab0" providerId="ADAL" clId="{4DA13A3E-908B-48F7-894A-79B3A5F2A12B}" dt="2024-01-31T13:15:28.361" v="59"/>
          <ac:grpSpMkLst>
            <pc:docMk/>
            <pc:sldMk cId="1536846160" sldId="259"/>
            <ac:grpSpMk id="62" creationId="{53433731-084F-41BC-ADD3-95F99D56E895}"/>
          </ac:grpSpMkLst>
        </pc:grpChg>
        <pc:grpChg chg="mod">
          <ac:chgData name="Samuel Morillas Gómez" userId="af62f923-0570-4f9c-981a-38ae8e554ab0" providerId="ADAL" clId="{4DA13A3E-908B-48F7-894A-79B3A5F2A12B}" dt="2024-01-31T13:15:34.862" v="65"/>
          <ac:grpSpMkLst>
            <pc:docMk/>
            <pc:sldMk cId="1536846160" sldId="259"/>
            <ac:grpSpMk id="64" creationId="{05FD6BC4-4F08-45D6-956B-8357843B239D}"/>
          </ac:grpSpMkLst>
        </pc:grpChg>
        <pc:grpChg chg="del mod">
          <ac:chgData name="Samuel Morillas Gómez" userId="af62f923-0570-4f9c-981a-38ae8e554ab0" providerId="ADAL" clId="{4DA13A3E-908B-48F7-894A-79B3A5F2A12B}" dt="2024-01-31T13:15:41.493" v="70"/>
          <ac:grpSpMkLst>
            <pc:docMk/>
            <pc:sldMk cId="1536846160" sldId="259"/>
            <ac:grpSpMk id="67" creationId="{366802CD-4A64-4E3E-820E-04F3B30C071F}"/>
          </ac:grpSpMkLst>
        </pc:grpChg>
        <pc:grpChg chg="del mod">
          <ac:chgData name="Samuel Morillas Gómez" userId="af62f923-0570-4f9c-981a-38ae8e554ab0" providerId="ADAL" clId="{4DA13A3E-908B-48F7-894A-79B3A5F2A12B}" dt="2024-01-31T13:15:45.127" v="77"/>
          <ac:grpSpMkLst>
            <pc:docMk/>
            <pc:sldMk cId="1536846160" sldId="259"/>
            <ac:grpSpMk id="69" creationId="{467AFB2D-920B-4986-8A69-6034AEF4CD55}"/>
          </ac:grpSpMkLst>
        </pc:grpChg>
        <pc:grpChg chg="mod">
          <ac:chgData name="Samuel Morillas Gómez" userId="af62f923-0570-4f9c-981a-38ae8e554ab0" providerId="ADAL" clId="{4DA13A3E-908B-48F7-894A-79B3A5F2A12B}" dt="2024-01-31T13:15:45.127" v="77"/>
          <ac:grpSpMkLst>
            <pc:docMk/>
            <pc:sldMk cId="1536846160" sldId="259"/>
            <ac:grpSpMk id="76" creationId="{F8B9FB78-5AA2-4804-9197-877592CF3664}"/>
          </ac:grpSpMkLst>
        </pc:grpChg>
        <pc:grpChg chg="del mod">
          <ac:chgData name="Samuel Morillas Gómez" userId="af62f923-0570-4f9c-981a-38ae8e554ab0" providerId="ADAL" clId="{4DA13A3E-908B-48F7-894A-79B3A5F2A12B}" dt="2024-01-31T13:15:51.838" v="90"/>
          <ac:grpSpMkLst>
            <pc:docMk/>
            <pc:sldMk cId="1536846160" sldId="259"/>
            <ac:grpSpMk id="81" creationId="{3C231E8E-19D8-42B7-81E1-7AF18DCECACB}"/>
          </ac:grpSpMkLst>
        </pc:grpChg>
        <pc:grpChg chg="del mod">
          <ac:chgData name="Samuel Morillas Gómez" userId="af62f923-0570-4f9c-981a-38ae8e554ab0" providerId="ADAL" clId="{4DA13A3E-908B-48F7-894A-79B3A5F2A12B}" dt="2024-01-31T13:15:54.877" v="96"/>
          <ac:grpSpMkLst>
            <pc:docMk/>
            <pc:sldMk cId="1536846160" sldId="259"/>
            <ac:grpSpMk id="89" creationId="{C5FAF83B-ED1B-4040-9BF0-CC3196A983D8}"/>
          </ac:grpSpMkLst>
        </pc:grpChg>
        <pc:grpChg chg="del mod">
          <ac:chgData name="Samuel Morillas Gómez" userId="af62f923-0570-4f9c-981a-38ae8e554ab0" providerId="ADAL" clId="{4DA13A3E-908B-48F7-894A-79B3A5F2A12B}" dt="2024-01-31T13:15:57.114" v="100"/>
          <ac:grpSpMkLst>
            <pc:docMk/>
            <pc:sldMk cId="1536846160" sldId="259"/>
            <ac:grpSpMk id="95" creationId="{17ABBDB2-3C97-46FC-9BD9-5805812F0C12}"/>
          </ac:grpSpMkLst>
        </pc:grpChg>
        <pc:grpChg chg="del mod">
          <ac:chgData name="Samuel Morillas Gómez" userId="af62f923-0570-4f9c-981a-38ae8e554ab0" providerId="ADAL" clId="{4DA13A3E-908B-48F7-894A-79B3A5F2A12B}" dt="2024-01-31T13:15:59.806" v="105"/>
          <ac:grpSpMkLst>
            <pc:docMk/>
            <pc:sldMk cId="1536846160" sldId="259"/>
            <ac:grpSpMk id="99" creationId="{FA7C1385-A077-4FDF-8790-DDC01C35C544}"/>
          </ac:grpSpMkLst>
        </pc:grpChg>
        <pc:grpChg chg="mod">
          <ac:chgData name="Samuel Morillas Gómez" userId="af62f923-0570-4f9c-981a-38ae8e554ab0" providerId="ADAL" clId="{4DA13A3E-908B-48F7-894A-79B3A5F2A12B}" dt="2024-01-31T13:15:59.806" v="105"/>
          <ac:grpSpMkLst>
            <pc:docMk/>
            <pc:sldMk cId="1536846160" sldId="259"/>
            <ac:grpSpMk id="104" creationId="{47763C25-D867-4558-A02C-EFDF26AA4089}"/>
          </ac:grpSpMkLst>
        </pc:grpChg>
        <pc:inkChg chg="add del">
          <ac:chgData name="Samuel Morillas Gómez" userId="af62f923-0570-4f9c-981a-38ae8e554ab0" providerId="ADAL" clId="{4DA13A3E-908B-48F7-894A-79B3A5F2A12B}" dt="2024-01-31T13:14:30.830" v="1" actId="9405"/>
          <ac:inkMkLst>
            <pc:docMk/>
            <pc:sldMk cId="1536846160" sldId="259"/>
            <ac:inkMk id="4" creationId="{9A5FD251-2879-46EB-8BB6-8F4219CE7DB4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5" creationId="{AC924E95-6465-454A-9C22-F438265EDC42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6" creationId="{84EFD3A9-BB23-40F1-80BA-CE6EDFC4A6A1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7" creationId="{9ABBF45F-0918-4383-958E-2C5993B78A4A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8" creationId="{A6C16B43-D7E2-41C7-A2A9-2BAB7EEA3A6D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9" creationId="{C8202AFA-9E64-404B-99EA-1F4348C0F985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10" creationId="{413D65B9-FEF8-4EF7-9302-844261EC68C7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11" creationId="{7876A945-3A64-4DC9-8561-E9AA4915EA95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12" creationId="{D8CD9E4D-A5D7-44F4-9912-950AB83E39D3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14" creationId="{7AA998CA-20CC-4D93-A54C-1682280A6964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15" creationId="{0053FC77-8DC5-48CB-AE09-7DAA5706D733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16" creationId="{43F89670-1847-45AF-84BF-725A3C0416C9}"/>
          </ac:inkMkLst>
        </pc:inkChg>
        <pc:inkChg chg="add mod">
          <ac:chgData name="Samuel Morillas Gómez" userId="af62f923-0570-4f9c-981a-38ae8e554ab0" providerId="ADAL" clId="{4DA13A3E-908B-48F7-894A-79B3A5F2A12B}" dt="2024-01-31T13:14:53.057" v="15"/>
          <ac:inkMkLst>
            <pc:docMk/>
            <pc:sldMk cId="1536846160" sldId="259"/>
            <ac:inkMk id="17" creationId="{6BE42C7F-C839-4229-A007-B71A109F6C24}"/>
          </ac:inkMkLst>
        </pc:inkChg>
        <pc:inkChg chg="add mod">
          <ac:chgData name="Samuel Morillas Gómez" userId="af62f923-0570-4f9c-981a-38ae8e554ab0" providerId="ADAL" clId="{4DA13A3E-908B-48F7-894A-79B3A5F2A12B}" dt="2024-01-31T13:15:03.501" v="18"/>
          <ac:inkMkLst>
            <pc:docMk/>
            <pc:sldMk cId="1536846160" sldId="259"/>
            <ac:inkMk id="19" creationId="{E0E51ED2-73DA-4835-AADC-6454BAE5E225}"/>
          </ac:inkMkLst>
        </pc:inkChg>
        <pc:inkChg chg="add mod">
          <ac:chgData name="Samuel Morillas Gómez" userId="af62f923-0570-4f9c-981a-38ae8e554ab0" providerId="ADAL" clId="{4DA13A3E-908B-48F7-894A-79B3A5F2A12B}" dt="2024-01-31T13:15:03.501" v="18"/>
          <ac:inkMkLst>
            <pc:docMk/>
            <pc:sldMk cId="1536846160" sldId="259"/>
            <ac:inkMk id="20" creationId="{87B3E7FF-DB03-4916-A10D-A95AB8C497C5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22" creationId="{3FFA980A-1F96-4989-89C0-FEC9328B9671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23" creationId="{849F19C9-86C6-4BBA-8D4A-D0EF34248D12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25" creationId="{09ABE071-D47E-4B58-955B-A7842115145F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26" creationId="{121462AA-35F4-49CB-80FC-606D335FB680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28" creationId="{2D7DE704-699A-4C47-9C7D-AA0CDBBA479F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29" creationId="{5A927A67-ABFA-47FB-BACC-96278283B18B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30" creationId="{0A66B73B-0373-4CF6-8A16-CBE87204E6E8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32" creationId="{087CB354-C222-464E-80CA-F5BAB31330B2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33" creationId="{C6C83B9D-A52E-4E85-8107-F4C7216ED098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34" creationId="{58D174EA-3C7B-4E39-B31D-9D0E72DB68C8}"/>
          </ac:inkMkLst>
        </pc:inkChg>
        <pc:inkChg chg="add mod">
          <ac:chgData name="Samuel Morillas Gómez" userId="af62f923-0570-4f9c-981a-38ae8e554ab0" providerId="ADAL" clId="{4DA13A3E-908B-48F7-894A-79B3A5F2A12B}" dt="2024-01-31T13:15:11.150" v="33"/>
          <ac:inkMkLst>
            <pc:docMk/>
            <pc:sldMk cId="1536846160" sldId="259"/>
            <ac:inkMk id="35" creationId="{B5323BF8-B9CE-436C-9D5E-62C1C4AD2727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37" creationId="{B84F0D83-9C05-4FBD-968D-8B5DE63BFBCF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38" creationId="{DA466BE2-356D-4313-9EE7-C257859F07F1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39" creationId="{1D788009-0863-4E1D-A243-04A55B7CE904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40" creationId="{032E6304-650A-4093-933D-FAB7BC0587A4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43" creationId="{916A535A-AA74-4153-82A9-79451579F0AD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44" creationId="{20A23AD1-B4D2-4872-A934-D3728E65EF8A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45" creationId="{59B54858-D847-4560-A3D1-60AD60E5DEB5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46" creationId="{86874355-8AE0-4462-AA39-51651CB9FDED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47" creationId="{A15A5511-A370-4FF9-B8E4-A4C07E0519D7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48" creationId="{2F0AC61F-CEC7-4693-A1DF-75E49DEEA3EA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49" creationId="{9B0788A2-2850-4F10-B4F2-47388B04035C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50" creationId="{BE6AB9EB-1D6B-4B9C-A525-8C519EC0A968}"/>
          </ac:inkMkLst>
        </pc:inkChg>
        <pc:inkChg chg="add mod">
          <ac:chgData name="Samuel Morillas Gómez" userId="af62f923-0570-4f9c-981a-38ae8e554ab0" providerId="ADAL" clId="{4DA13A3E-908B-48F7-894A-79B3A5F2A12B}" dt="2024-01-31T13:15:19.974" v="48"/>
          <ac:inkMkLst>
            <pc:docMk/>
            <pc:sldMk cId="1536846160" sldId="259"/>
            <ac:inkMk id="51" creationId="{66E02D94-9CB4-454A-8B54-BCC7901260AE}"/>
          </ac:inkMkLst>
        </pc:inkChg>
        <pc:inkChg chg="add mod">
          <ac:chgData name="Samuel Morillas Gómez" userId="af62f923-0570-4f9c-981a-38ae8e554ab0" providerId="ADAL" clId="{4DA13A3E-908B-48F7-894A-79B3A5F2A12B}" dt="2024-01-31T13:15:22.888" v="53"/>
          <ac:inkMkLst>
            <pc:docMk/>
            <pc:sldMk cId="1536846160" sldId="259"/>
            <ac:inkMk id="53" creationId="{F8A6E26A-FC6B-4CE1-A41A-4B6762AB5BE9}"/>
          </ac:inkMkLst>
        </pc:inkChg>
        <pc:inkChg chg="add mod">
          <ac:chgData name="Samuel Morillas Gómez" userId="af62f923-0570-4f9c-981a-38ae8e554ab0" providerId="ADAL" clId="{4DA13A3E-908B-48F7-894A-79B3A5F2A12B}" dt="2024-01-31T13:15:22.888" v="53"/>
          <ac:inkMkLst>
            <pc:docMk/>
            <pc:sldMk cId="1536846160" sldId="259"/>
            <ac:inkMk id="54" creationId="{5866252E-ED25-45EA-8E74-F4B02A4A1BDF}"/>
          </ac:inkMkLst>
        </pc:inkChg>
        <pc:inkChg chg="add mod">
          <ac:chgData name="Samuel Morillas Gómez" userId="af62f923-0570-4f9c-981a-38ae8e554ab0" providerId="ADAL" clId="{4DA13A3E-908B-48F7-894A-79B3A5F2A12B}" dt="2024-01-31T13:15:34.862" v="65"/>
          <ac:inkMkLst>
            <pc:docMk/>
            <pc:sldMk cId="1536846160" sldId="259"/>
            <ac:inkMk id="55" creationId="{CF2F824C-C10E-49B1-8DE7-8C6E7C845C48}"/>
          </ac:inkMkLst>
        </pc:inkChg>
        <pc:inkChg chg="add mod">
          <ac:chgData name="Samuel Morillas Gómez" userId="af62f923-0570-4f9c-981a-38ae8e554ab0" providerId="ADAL" clId="{4DA13A3E-908B-48F7-894A-79B3A5F2A12B}" dt="2024-01-31T13:15:34.862" v="65"/>
          <ac:inkMkLst>
            <pc:docMk/>
            <pc:sldMk cId="1536846160" sldId="259"/>
            <ac:inkMk id="56" creationId="{5CB94E7D-35F4-49E9-9E84-4095A28560E3}"/>
          </ac:inkMkLst>
        </pc:inkChg>
        <pc:inkChg chg="add del mod">
          <ac:chgData name="Samuel Morillas Gómez" userId="af62f923-0570-4f9c-981a-38ae8e554ab0" providerId="ADAL" clId="{4DA13A3E-908B-48F7-894A-79B3A5F2A12B}" dt="2024-01-31T13:15:29.351" v="61" actId="9405"/>
          <ac:inkMkLst>
            <pc:docMk/>
            <pc:sldMk cId="1536846160" sldId="259"/>
            <ac:inkMk id="59" creationId="{A902128A-22B5-454C-B36B-812ACB37E8CC}"/>
          </ac:inkMkLst>
        </pc:inkChg>
        <pc:inkChg chg="add del mod">
          <ac:chgData name="Samuel Morillas Gómez" userId="af62f923-0570-4f9c-981a-38ae8e554ab0" providerId="ADAL" clId="{4DA13A3E-908B-48F7-894A-79B3A5F2A12B}" dt="2024-01-31T13:15:28.774" v="60" actId="9405"/>
          <ac:inkMkLst>
            <pc:docMk/>
            <pc:sldMk cId="1536846160" sldId="259"/>
            <ac:inkMk id="60" creationId="{648721C3-3305-4FA8-8ACB-6F4AE36159F1}"/>
          </ac:inkMkLst>
        </pc:inkChg>
        <pc:inkChg chg="add del mod">
          <ac:chgData name="Samuel Morillas Gómez" userId="af62f923-0570-4f9c-981a-38ae8e554ab0" providerId="ADAL" clId="{4DA13A3E-908B-48F7-894A-79B3A5F2A12B}" dt="2024-01-31T13:15:28.361" v="59"/>
          <ac:inkMkLst>
            <pc:docMk/>
            <pc:sldMk cId="1536846160" sldId="259"/>
            <ac:inkMk id="61" creationId="{AC6C7CA9-A904-4481-9711-5E1C0C49D81A}"/>
          </ac:inkMkLst>
        </pc:inkChg>
        <pc:inkChg chg="add del mod">
          <ac:chgData name="Samuel Morillas Gómez" userId="af62f923-0570-4f9c-981a-38ae8e554ab0" providerId="ADAL" clId="{4DA13A3E-908B-48F7-894A-79B3A5F2A12B}" dt="2024-01-31T13:15:34.862" v="65"/>
          <ac:inkMkLst>
            <pc:docMk/>
            <pc:sldMk cId="1536846160" sldId="259"/>
            <ac:inkMk id="63" creationId="{707C1843-3AC8-4C73-A18B-0AB5A2A9FEB2}"/>
          </ac:inkMkLst>
        </pc:inkChg>
        <pc:inkChg chg="add mod">
          <ac:chgData name="Samuel Morillas Gómez" userId="af62f923-0570-4f9c-981a-38ae8e554ab0" providerId="ADAL" clId="{4DA13A3E-908B-48F7-894A-79B3A5F2A12B}" dt="2024-01-31T13:15:45.127" v="77"/>
          <ac:inkMkLst>
            <pc:docMk/>
            <pc:sldMk cId="1536846160" sldId="259"/>
            <ac:inkMk id="65" creationId="{EF954660-D10F-436E-9AB1-F675FE953A4C}"/>
          </ac:inkMkLst>
        </pc:inkChg>
        <pc:inkChg chg="add mod">
          <ac:chgData name="Samuel Morillas Gómez" userId="af62f923-0570-4f9c-981a-38ae8e554ab0" providerId="ADAL" clId="{4DA13A3E-908B-48F7-894A-79B3A5F2A12B}" dt="2024-01-31T13:15:45.127" v="77"/>
          <ac:inkMkLst>
            <pc:docMk/>
            <pc:sldMk cId="1536846160" sldId="259"/>
            <ac:inkMk id="66" creationId="{8E8724FD-4EAC-43E9-A7FB-CDADCC0EFB45}"/>
          </ac:inkMkLst>
        </pc:inkChg>
        <pc:inkChg chg="add mod">
          <ac:chgData name="Samuel Morillas Gómez" userId="af62f923-0570-4f9c-981a-38ae8e554ab0" providerId="ADAL" clId="{4DA13A3E-908B-48F7-894A-79B3A5F2A12B}" dt="2024-01-31T13:15:45.127" v="77"/>
          <ac:inkMkLst>
            <pc:docMk/>
            <pc:sldMk cId="1536846160" sldId="259"/>
            <ac:inkMk id="68" creationId="{43647D72-D53D-4A4F-BEAC-1B6BFA9DD5C1}"/>
          </ac:inkMkLst>
        </pc:inkChg>
        <pc:inkChg chg="add mod">
          <ac:chgData name="Samuel Morillas Gómez" userId="af62f923-0570-4f9c-981a-38ae8e554ab0" providerId="ADAL" clId="{4DA13A3E-908B-48F7-894A-79B3A5F2A12B}" dt="2024-01-31T13:15:45.127" v="77"/>
          <ac:inkMkLst>
            <pc:docMk/>
            <pc:sldMk cId="1536846160" sldId="259"/>
            <ac:inkMk id="70" creationId="{11985D39-3ED7-445B-949B-C18C7E4D6AF1}"/>
          </ac:inkMkLst>
        </pc:inkChg>
        <pc:inkChg chg="add mod">
          <ac:chgData name="Samuel Morillas Gómez" userId="af62f923-0570-4f9c-981a-38ae8e554ab0" providerId="ADAL" clId="{4DA13A3E-908B-48F7-894A-79B3A5F2A12B}" dt="2024-01-31T13:15:45.127" v="77"/>
          <ac:inkMkLst>
            <pc:docMk/>
            <pc:sldMk cId="1536846160" sldId="259"/>
            <ac:inkMk id="71" creationId="{040E1E66-A8D7-4DB8-B26B-4AC932349502}"/>
          </ac:inkMkLst>
        </pc:inkChg>
        <pc:inkChg chg="add mod">
          <ac:chgData name="Samuel Morillas Gómez" userId="af62f923-0570-4f9c-981a-38ae8e554ab0" providerId="ADAL" clId="{4DA13A3E-908B-48F7-894A-79B3A5F2A12B}" dt="2024-01-31T13:15:45.127" v="77"/>
          <ac:inkMkLst>
            <pc:docMk/>
            <pc:sldMk cId="1536846160" sldId="259"/>
            <ac:inkMk id="72" creationId="{771EA041-7065-4204-9F84-430B12BE2C5F}"/>
          </ac:inkMkLst>
        </pc:inkChg>
        <pc:inkChg chg="add mod">
          <ac:chgData name="Samuel Morillas Gómez" userId="af62f923-0570-4f9c-981a-38ae8e554ab0" providerId="ADAL" clId="{4DA13A3E-908B-48F7-894A-79B3A5F2A12B}" dt="2024-01-31T13:15:45.127" v="77"/>
          <ac:inkMkLst>
            <pc:docMk/>
            <pc:sldMk cId="1536846160" sldId="259"/>
            <ac:inkMk id="73" creationId="{A83B5B4D-B61F-4F37-8F7F-0E49B55EA2E4}"/>
          </ac:inkMkLst>
        </pc:inkChg>
        <pc:inkChg chg="add mod">
          <ac:chgData name="Samuel Morillas Gómez" userId="af62f923-0570-4f9c-981a-38ae8e554ab0" providerId="ADAL" clId="{4DA13A3E-908B-48F7-894A-79B3A5F2A12B}" dt="2024-01-31T13:15:45.127" v="77"/>
          <ac:inkMkLst>
            <pc:docMk/>
            <pc:sldMk cId="1536846160" sldId="259"/>
            <ac:inkMk id="74" creationId="{31FB06D5-D7AD-42F1-87E7-44487B239D52}"/>
          </ac:inkMkLst>
        </pc:inkChg>
        <pc:inkChg chg="add mod">
          <ac:chgData name="Samuel Morillas Gómez" userId="af62f923-0570-4f9c-981a-38ae8e554ab0" providerId="ADAL" clId="{4DA13A3E-908B-48F7-894A-79B3A5F2A12B}" dt="2024-01-31T13:15:45.127" v="77"/>
          <ac:inkMkLst>
            <pc:docMk/>
            <pc:sldMk cId="1536846160" sldId="259"/>
            <ac:inkMk id="75" creationId="{23ADBC29-3C23-49B0-A9FB-1C9644EF74C7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77" creationId="{E3A49067-BEA3-4FD9-B4FE-871F9304F6CE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78" creationId="{E0CBF1BE-E126-4B4C-8ECD-7FC351CE4E6A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79" creationId="{31583569-782E-4E8E-AE80-B0CDF39D8776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80" creationId="{9EFC92AB-9819-403F-B706-BD3BE0D2F26C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82" creationId="{EA9332B4-A3CE-49B6-9603-2ECEB4BB7308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83" creationId="{A11CDD80-9DD3-4B54-BA43-8FA51BC1D2B4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84" creationId="{C90075D6-2695-4F8F-98CE-75027FDB1422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85" creationId="{0D1FB2AB-BAD0-4FF7-B47D-CA6398817728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86" creationId="{D0722767-0B37-4718-ABBE-6DEBCB498F77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87" creationId="{99B38DE8-5D9E-423F-BDAA-B1DCB8EE884F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88" creationId="{A6B9DC7A-C5EA-408F-BFF5-4105D00895A2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90" creationId="{3EAB4DAD-A6E4-4F24-BA25-09E8715C08F2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91" creationId="{ED208DAC-49B4-41FC-91B7-48991ADA82E4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92" creationId="{143BBFC9-CF67-48E0-B1D4-BF10FEBC9EBA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93" creationId="{073AF343-F2C5-4B27-8E6B-0619B2F57655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94" creationId="{0E245ABB-69F5-4E53-A13C-2883A2B5C8A2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96" creationId="{233BBB33-20DF-46A4-B15B-9A1D9F2188B2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97" creationId="{62EB41C1-7ADE-4DF1-B3A6-2AA3958DAC40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98" creationId="{E7FA694D-3673-4D0E-A076-9C7C3AF7DD26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100" creationId="{EED98B64-55B1-4D48-AA5D-FF302E2FD5BE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101" creationId="{24B98F93-698B-40BC-9C21-D5C548554DAE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102" creationId="{87C68B15-CD5A-49A4-B830-904B628487E2}"/>
          </ac:inkMkLst>
        </pc:inkChg>
        <pc:inkChg chg="add mod">
          <ac:chgData name="Samuel Morillas Gómez" userId="af62f923-0570-4f9c-981a-38ae8e554ab0" providerId="ADAL" clId="{4DA13A3E-908B-48F7-894A-79B3A5F2A12B}" dt="2024-01-31T13:15:59.806" v="105"/>
          <ac:inkMkLst>
            <pc:docMk/>
            <pc:sldMk cId="1536846160" sldId="259"/>
            <ac:inkMk id="103" creationId="{EFCD63BC-8B4A-4CA8-976D-9A3A411FB363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1T08:33:24.185" v="560" actId="1076"/>
        <pc:sldMkLst>
          <pc:docMk/>
          <pc:sldMk cId="908107485" sldId="260"/>
        </pc:sldMkLst>
        <pc:spChg chg="mod">
          <ac:chgData name="Samuel Morillas Gómez" userId="af62f923-0570-4f9c-981a-38ae8e554ab0" providerId="ADAL" clId="{4DA13A3E-908B-48F7-894A-79B3A5F2A12B}" dt="2024-02-01T08:28:53.318" v="554" actId="20577"/>
          <ac:spMkLst>
            <pc:docMk/>
            <pc:sldMk cId="908107485" sldId="260"/>
            <ac:spMk id="3" creationId="{8F1A26F8-66E1-4127-81C0-50CFF4FC0DA9}"/>
          </ac:spMkLst>
        </pc:spChg>
        <pc:grpChg chg="del mod">
          <ac:chgData name="Samuel Morillas Gómez" userId="af62f923-0570-4f9c-981a-38ae8e554ab0" providerId="ADAL" clId="{4DA13A3E-908B-48F7-894A-79B3A5F2A12B}" dt="2024-02-01T08:25:32.366" v="108" actId="478"/>
          <ac:grpSpMkLst>
            <pc:docMk/>
            <pc:sldMk cId="908107485" sldId="260"/>
            <ac:grpSpMk id="18" creationId="{620CAFBC-960F-4795-B607-E985CC0ED80F}"/>
          </ac:grpSpMkLst>
        </pc:grpChg>
        <pc:grpChg chg="del">
          <ac:chgData name="Samuel Morillas Gómez" userId="af62f923-0570-4f9c-981a-38ae8e554ab0" providerId="ADAL" clId="{4DA13A3E-908B-48F7-894A-79B3A5F2A12B}" dt="2024-02-01T08:25:40.893" v="112" actId="478"/>
          <ac:grpSpMkLst>
            <pc:docMk/>
            <pc:sldMk cId="908107485" sldId="260"/>
            <ac:grpSpMk id="21" creationId="{394F635B-6CB7-4760-AFAB-1BE3022540C7}"/>
          </ac:grpSpMkLst>
        </pc:grpChg>
        <pc:grpChg chg="del">
          <ac:chgData name="Samuel Morillas Gómez" userId="af62f923-0570-4f9c-981a-38ae8e554ab0" providerId="ADAL" clId="{4DA13A3E-908B-48F7-894A-79B3A5F2A12B}" dt="2024-02-01T08:25:33.830" v="109" actId="478"/>
          <ac:grpSpMkLst>
            <pc:docMk/>
            <pc:sldMk cId="908107485" sldId="260"/>
            <ac:grpSpMk id="36" creationId="{32EFB508-A097-4033-B6A1-31666F6E20C0}"/>
          </ac:grpSpMkLst>
        </pc:grpChg>
        <pc:grpChg chg="del">
          <ac:chgData name="Samuel Morillas Gómez" userId="af62f923-0570-4f9c-981a-38ae8e554ab0" providerId="ADAL" clId="{4DA13A3E-908B-48F7-894A-79B3A5F2A12B}" dt="2024-02-01T08:25:37.343" v="111" actId="478"/>
          <ac:grpSpMkLst>
            <pc:docMk/>
            <pc:sldMk cId="908107485" sldId="260"/>
            <ac:grpSpMk id="52" creationId="{3053C96A-2C9A-4F1A-86BF-2A14B65D096C}"/>
          </ac:grpSpMkLst>
        </pc:grpChg>
        <pc:grpChg chg="del">
          <ac:chgData name="Samuel Morillas Gómez" userId="af62f923-0570-4f9c-981a-38ae8e554ab0" providerId="ADAL" clId="{4DA13A3E-908B-48F7-894A-79B3A5F2A12B}" dt="2024-02-01T08:25:45.805" v="114" actId="478"/>
          <ac:grpSpMkLst>
            <pc:docMk/>
            <pc:sldMk cId="908107485" sldId="260"/>
            <ac:grpSpMk id="57" creationId="{615453D1-F4E5-4553-A99A-399C344CB68A}"/>
          </ac:grpSpMkLst>
        </pc:grpChg>
        <pc:grpChg chg="del">
          <ac:chgData name="Samuel Morillas Gómez" userId="af62f923-0570-4f9c-981a-38ae8e554ab0" providerId="ADAL" clId="{4DA13A3E-908B-48F7-894A-79B3A5F2A12B}" dt="2024-02-01T08:25:47.793" v="115" actId="478"/>
          <ac:grpSpMkLst>
            <pc:docMk/>
            <pc:sldMk cId="908107485" sldId="260"/>
            <ac:grpSpMk id="58" creationId="{AE67607B-C485-4CA1-ACEB-5BB6D3F4B529}"/>
          </ac:grpSpMkLst>
        </pc:grpChg>
        <pc:grpChg chg="del">
          <ac:chgData name="Samuel Morillas Gómez" userId="af62f923-0570-4f9c-981a-38ae8e554ab0" providerId="ADAL" clId="{4DA13A3E-908B-48F7-894A-79B3A5F2A12B}" dt="2024-02-01T08:25:44.156" v="113" actId="478"/>
          <ac:grpSpMkLst>
            <pc:docMk/>
            <pc:sldMk cId="908107485" sldId="260"/>
            <ac:grpSpMk id="76" creationId="{F8B9FB78-5AA2-4804-9197-877592CF3664}"/>
          </ac:grpSpMkLst>
        </pc:grpChg>
        <pc:grpChg chg="del">
          <ac:chgData name="Samuel Morillas Gómez" userId="af62f923-0570-4f9c-981a-38ae8e554ab0" providerId="ADAL" clId="{4DA13A3E-908B-48F7-894A-79B3A5F2A12B}" dt="2024-02-01T08:25:50.104" v="116" actId="478"/>
          <ac:grpSpMkLst>
            <pc:docMk/>
            <pc:sldMk cId="908107485" sldId="260"/>
            <ac:grpSpMk id="104" creationId="{47763C25-D867-4558-A02C-EFDF26AA4089}"/>
          </ac:grpSpMkLst>
        </pc:grpChg>
        <pc:picChg chg="add mod">
          <ac:chgData name="Samuel Morillas Gómez" userId="af62f923-0570-4f9c-981a-38ae8e554ab0" providerId="ADAL" clId="{4DA13A3E-908B-48F7-894A-79B3A5F2A12B}" dt="2024-02-01T08:32:43.469" v="556" actId="1076"/>
          <ac:picMkLst>
            <pc:docMk/>
            <pc:sldMk cId="908107485" sldId="260"/>
            <ac:picMk id="13" creationId="{978CB97F-DA46-4413-A853-8F1EEFB641A0}"/>
          </ac:picMkLst>
        </pc:picChg>
        <pc:picChg chg="add mod">
          <ac:chgData name="Samuel Morillas Gómez" userId="af62f923-0570-4f9c-981a-38ae8e554ab0" providerId="ADAL" clId="{4DA13A3E-908B-48F7-894A-79B3A5F2A12B}" dt="2024-02-01T08:33:05.071" v="558" actId="1076"/>
          <ac:picMkLst>
            <pc:docMk/>
            <pc:sldMk cId="908107485" sldId="260"/>
            <ac:picMk id="27" creationId="{649EA4BC-2343-4DDE-8534-B3EB4E793F89}"/>
          </ac:picMkLst>
        </pc:picChg>
        <pc:picChg chg="add mod">
          <ac:chgData name="Samuel Morillas Gómez" userId="af62f923-0570-4f9c-981a-38ae8e554ab0" providerId="ADAL" clId="{4DA13A3E-908B-48F7-894A-79B3A5F2A12B}" dt="2024-02-01T08:33:24.185" v="560" actId="1076"/>
          <ac:picMkLst>
            <pc:docMk/>
            <pc:sldMk cId="908107485" sldId="260"/>
            <ac:picMk id="41" creationId="{15592E22-E72C-4B18-B136-210E5B365D3B}"/>
          </ac:picMkLst>
        </pc:picChg>
      </pc:sldChg>
      <pc:sldChg chg="addSp delSp modSp add mod">
        <pc:chgData name="Samuel Morillas Gómez" userId="af62f923-0570-4f9c-981a-38ae8e554ab0" providerId="ADAL" clId="{4DA13A3E-908B-48F7-894A-79B3A5F2A12B}" dt="2024-02-01T08:47:01.332" v="968" actId="1076"/>
        <pc:sldMkLst>
          <pc:docMk/>
          <pc:sldMk cId="2432147624" sldId="261"/>
        </pc:sldMkLst>
        <pc:spChg chg="mod">
          <ac:chgData name="Samuel Morillas Gómez" userId="af62f923-0570-4f9c-981a-38ae8e554ab0" providerId="ADAL" clId="{4DA13A3E-908B-48F7-894A-79B3A5F2A12B}" dt="2024-02-01T08:42:38.132" v="590" actId="20577"/>
          <ac:spMkLst>
            <pc:docMk/>
            <pc:sldMk cId="2432147624" sldId="261"/>
            <ac:spMk id="2" creationId="{1EB18336-4B22-493F-AD86-9AF0D8871B70}"/>
          </ac:spMkLst>
        </pc:spChg>
        <pc:spChg chg="mod">
          <ac:chgData name="Samuel Morillas Gómez" userId="af62f923-0570-4f9c-981a-38ae8e554ab0" providerId="ADAL" clId="{4DA13A3E-908B-48F7-894A-79B3A5F2A12B}" dt="2024-02-01T08:43:23.671" v="782" actId="20577"/>
          <ac:spMkLst>
            <pc:docMk/>
            <pc:sldMk cId="2432147624" sldId="261"/>
            <ac:spMk id="3" creationId="{8F1A26F8-66E1-4127-81C0-50CFF4FC0DA9}"/>
          </ac:spMkLst>
        </pc:spChg>
        <pc:grpChg chg="mod">
          <ac:chgData name="Samuel Morillas Gómez" userId="af62f923-0570-4f9c-981a-38ae8e554ab0" providerId="ADAL" clId="{4DA13A3E-908B-48F7-894A-79B3A5F2A12B}" dt="2024-02-01T08:43:53.189" v="797"/>
          <ac:grpSpMkLst>
            <pc:docMk/>
            <pc:sldMk cId="2432147624" sldId="261"/>
            <ac:grpSpMk id="17" creationId="{04599687-D618-4117-BE3C-4D88268A6DB7}"/>
          </ac:grpSpMkLst>
        </pc:grpChg>
        <pc:grpChg chg="del mod">
          <ac:chgData name="Samuel Morillas Gómez" userId="af62f923-0570-4f9c-981a-38ae8e554ab0" providerId="ADAL" clId="{4DA13A3E-908B-48F7-894A-79B3A5F2A12B}" dt="2024-02-01T08:44:03.466" v="805"/>
          <ac:grpSpMkLst>
            <pc:docMk/>
            <pc:sldMk cId="2432147624" sldId="261"/>
            <ac:grpSpMk id="22" creationId="{4B9975C7-9472-4056-ACD1-CB236A0676C8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25" creationId="{558F06A9-D6DB-4736-A23C-B0975CE3274C}"/>
          </ac:grpSpMkLst>
        </pc:grpChg>
        <pc:grpChg chg="del mod">
          <ac:chgData name="Samuel Morillas Gómez" userId="af62f923-0570-4f9c-981a-38ae8e554ab0" providerId="ADAL" clId="{4DA13A3E-908B-48F7-894A-79B3A5F2A12B}" dt="2024-02-01T08:44:09.115" v="813"/>
          <ac:grpSpMkLst>
            <pc:docMk/>
            <pc:sldMk cId="2432147624" sldId="261"/>
            <ac:grpSpMk id="30" creationId="{B97D9484-41AC-40ED-A028-43F4E40CB977}"/>
          </ac:grpSpMkLst>
        </pc:grpChg>
        <pc:grpChg chg="del mod">
          <ac:chgData name="Samuel Morillas Gómez" userId="af62f923-0570-4f9c-981a-38ae8e554ab0" providerId="ADAL" clId="{4DA13A3E-908B-48F7-894A-79B3A5F2A12B}" dt="2024-02-01T08:44:12.928" v="817"/>
          <ac:grpSpMkLst>
            <pc:docMk/>
            <pc:sldMk cId="2432147624" sldId="261"/>
            <ac:grpSpMk id="33" creationId="{3B65439B-7FDC-45FE-94F5-080666C446B5}"/>
          </ac:grpSpMkLst>
        </pc:grpChg>
        <pc:grpChg chg="del mod">
          <ac:chgData name="Samuel Morillas Gómez" userId="af62f923-0570-4f9c-981a-38ae8e554ab0" providerId="ADAL" clId="{4DA13A3E-908B-48F7-894A-79B3A5F2A12B}" dt="2024-02-01T08:44:16.840" v="822"/>
          <ac:grpSpMkLst>
            <pc:docMk/>
            <pc:sldMk cId="2432147624" sldId="261"/>
            <ac:grpSpMk id="37" creationId="{D877F994-D989-4398-83AE-EE1C759478C2}"/>
          </ac:grpSpMkLst>
        </pc:grpChg>
        <pc:grpChg chg="del mod">
          <ac:chgData name="Samuel Morillas Gómez" userId="af62f923-0570-4f9c-981a-38ae8e554ab0" providerId="ADAL" clId="{4DA13A3E-908B-48F7-894A-79B3A5F2A12B}" dt="2024-02-01T08:44:18.489" v="825"/>
          <ac:grpSpMkLst>
            <pc:docMk/>
            <pc:sldMk cId="2432147624" sldId="261"/>
            <ac:grpSpMk id="42" creationId="{F4B8AAA1-7A90-42BC-98E1-399A88673F2B}"/>
          </ac:grpSpMkLst>
        </pc:grpChg>
        <pc:grpChg chg="del mod">
          <ac:chgData name="Samuel Morillas Gómez" userId="af62f923-0570-4f9c-981a-38ae8e554ab0" providerId="ADAL" clId="{4DA13A3E-908B-48F7-894A-79B3A5F2A12B}" dt="2024-02-01T08:44:34.726" v="847"/>
          <ac:grpSpMkLst>
            <pc:docMk/>
            <pc:sldMk cId="2432147624" sldId="261"/>
            <ac:grpSpMk id="45" creationId="{55E01FE0-E46B-4388-A5BD-38639FD3D080}"/>
          </ac:grpSpMkLst>
        </pc:grpChg>
        <pc:grpChg chg="del mod">
          <ac:chgData name="Samuel Morillas Gómez" userId="af62f923-0570-4f9c-981a-38ae8e554ab0" providerId="ADAL" clId="{4DA13A3E-908B-48F7-894A-79B3A5F2A12B}" dt="2024-02-01T08:44:29.323" v="839"/>
          <ac:grpSpMkLst>
            <pc:docMk/>
            <pc:sldMk cId="2432147624" sldId="261"/>
            <ac:grpSpMk id="55" creationId="{67017538-A7A6-4996-8CEA-F31EB79745FD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56" creationId="{797E68B8-B4D7-4DA1-80FB-7D0A382D56DC}"/>
          </ac:grpSpMkLst>
        </pc:grpChg>
        <pc:grpChg chg="del mod">
          <ac:chgData name="Samuel Morillas Gómez" userId="af62f923-0570-4f9c-981a-38ae8e554ab0" providerId="ADAL" clId="{4DA13A3E-908B-48F7-894A-79B3A5F2A12B}" dt="2024-02-01T08:44:31.826" v="842"/>
          <ac:grpSpMkLst>
            <pc:docMk/>
            <pc:sldMk cId="2432147624" sldId="261"/>
            <ac:grpSpMk id="60" creationId="{31926E10-6142-4DAF-B1F1-9773A5D8FC47}"/>
          </ac:grpSpMkLst>
        </pc:grpChg>
        <pc:grpChg chg="del mod">
          <ac:chgData name="Samuel Morillas Gómez" userId="af62f923-0570-4f9c-981a-38ae8e554ab0" providerId="ADAL" clId="{4DA13A3E-908B-48F7-894A-79B3A5F2A12B}" dt="2024-02-01T08:44:34.726" v="847"/>
          <ac:grpSpMkLst>
            <pc:docMk/>
            <pc:sldMk cId="2432147624" sldId="261"/>
            <ac:grpSpMk id="63" creationId="{E45FECD3-A332-42FB-8107-40CD3523CF57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68" creationId="{7D4B17B6-AACD-4E3A-A3F0-2EC39F3A20A3}"/>
          </ac:grpSpMkLst>
        </pc:grpChg>
        <pc:grpChg chg="del mod">
          <ac:chgData name="Samuel Morillas Gómez" userId="af62f923-0570-4f9c-981a-38ae8e554ab0" providerId="ADAL" clId="{4DA13A3E-908B-48F7-894A-79B3A5F2A12B}" dt="2024-02-01T08:44:42.178" v="854"/>
          <ac:grpSpMkLst>
            <pc:docMk/>
            <pc:sldMk cId="2432147624" sldId="261"/>
            <ac:grpSpMk id="73" creationId="{6C600349-CFC3-4AD7-A043-21CFEE770DAD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75" creationId="{8347EF6F-34EB-410E-95F2-66A050687492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80" creationId="{F22E52D9-AE98-4CEE-9F56-DD634A419CCA}"/>
          </ac:grpSpMkLst>
        </pc:grpChg>
        <pc:grpChg chg="del mod">
          <ac:chgData name="Samuel Morillas Gómez" userId="af62f923-0570-4f9c-981a-38ae8e554ab0" providerId="ADAL" clId="{4DA13A3E-908B-48F7-894A-79B3A5F2A12B}" dt="2024-02-01T08:44:50.785" v="866"/>
          <ac:grpSpMkLst>
            <pc:docMk/>
            <pc:sldMk cId="2432147624" sldId="261"/>
            <ac:grpSpMk id="83" creationId="{028E7471-16EF-48D6-B2E0-B5F29B2F067A}"/>
          </ac:grpSpMkLst>
        </pc:grpChg>
        <pc:grpChg chg="del mod">
          <ac:chgData name="Samuel Morillas Gómez" userId="af62f923-0570-4f9c-981a-38ae8e554ab0" providerId="ADAL" clId="{4DA13A3E-908B-48F7-894A-79B3A5F2A12B}" dt="2024-02-01T08:44:54.002" v="871"/>
          <ac:grpSpMkLst>
            <pc:docMk/>
            <pc:sldMk cId="2432147624" sldId="261"/>
            <ac:grpSpMk id="87" creationId="{B175C4FF-5D2B-474E-8EAC-1632CCE6B42D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92" creationId="{430034B9-2EE9-4009-A1B9-6E9C1FB2A9EE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95" creationId="{AFD2ADF4-EE5A-45D1-9868-96FC17B7A8B2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99" creationId="{0E3C5538-7D22-4FA6-B4DA-FB8C196D583D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109" creationId="{25C2B625-D6B3-476D-AB23-4BAC7C7F1150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114" creationId="{F7C51E54-AC56-44CF-AC45-1057CBA1465A}"/>
          </ac:grpSpMkLst>
        </pc:grpChg>
        <pc:grpChg chg="del mod">
          <ac:chgData name="Samuel Morillas Gómez" userId="af62f923-0570-4f9c-981a-38ae8e554ab0" providerId="ADAL" clId="{4DA13A3E-908B-48F7-894A-79B3A5F2A12B}" dt="2024-02-01T08:45:27.057" v="906"/>
          <ac:grpSpMkLst>
            <pc:docMk/>
            <pc:sldMk cId="2432147624" sldId="261"/>
            <ac:grpSpMk id="119" creationId="{810B7D77-B92F-476B-A02E-1356A4ED92B1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127" creationId="{734551A1-C172-45B8-AF31-16FEB047EF25}"/>
          </ac:grpSpMkLst>
        </pc:grpChg>
        <pc:grpChg chg="del mod">
          <ac:chgData name="Samuel Morillas Gómez" userId="af62f923-0570-4f9c-981a-38ae8e554ab0" providerId="ADAL" clId="{4DA13A3E-908B-48F7-894A-79B3A5F2A12B}" dt="2024-02-01T08:46:08.992" v="965"/>
          <ac:grpSpMkLst>
            <pc:docMk/>
            <pc:sldMk cId="2432147624" sldId="261"/>
            <ac:grpSpMk id="134" creationId="{93922BB5-F1CF-4FD6-BCDC-92E788D8ED1D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135" creationId="{94699CE3-71BA-4D02-843E-9EB89A7343BE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136" creationId="{9474DC2D-6368-48E9-9351-01081FBE6D2C}"/>
          </ac:grpSpMkLst>
        </pc:grpChg>
        <pc:grpChg chg="del mod">
          <ac:chgData name="Samuel Morillas Gómez" userId="af62f923-0570-4f9c-981a-38ae8e554ab0" providerId="ADAL" clId="{4DA13A3E-908B-48F7-894A-79B3A5F2A12B}" dt="2024-02-01T08:45:54.585" v="943"/>
          <ac:grpSpMkLst>
            <pc:docMk/>
            <pc:sldMk cId="2432147624" sldId="261"/>
            <ac:grpSpMk id="146" creationId="{242D8C86-7DF1-46FE-92C7-53938342D6DD}"/>
          </ac:grpSpMkLst>
        </pc:grpChg>
        <pc:grpChg chg="del mod">
          <ac:chgData name="Samuel Morillas Gómez" userId="af62f923-0570-4f9c-981a-38ae8e554ab0" providerId="ADAL" clId="{4DA13A3E-908B-48F7-894A-79B3A5F2A12B}" dt="2024-02-01T08:46:08.992" v="965"/>
          <ac:grpSpMkLst>
            <pc:docMk/>
            <pc:sldMk cId="2432147624" sldId="261"/>
            <ac:grpSpMk id="154" creationId="{23926ACF-C674-4217-94E4-DD5B4DE1BA4F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155" creationId="{A708F597-ADCE-4A9A-84B9-09B9F8BE9E14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156" creationId="{5B033A12-7A95-4B62-9AE6-49C9A3F74D4B}"/>
          </ac:grpSpMkLst>
        </pc:grpChg>
        <pc:grpChg chg="del mod">
          <ac:chgData name="Samuel Morillas Gómez" userId="af62f923-0570-4f9c-981a-38ae8e554ab0" providerId="ADAL" clId="{4DA13A3E-908B-48F7-894A-79B3A5F2A12B}" dt="2024-02-01T08:45:54.585" v="943"/>
          <ac:grpSpMkLst>
            <pc:docMk/>
            <pc:sldMk cId="2432147624" sldId="261"/>
            <ac:grpSpMk id="163" creationId="{EE6AE238-F6AD-4646-B003-3755B30F4643}"/>
          </ac:grpSpMkLst>
        </pc:grpChg>
        <pc:grpChg chg="del mod">
          <ac:chgData name="Samuel Morillas Gómez" userId="af62f923-0570-4f9c-981a-38ae8e554ab0" providerId="ADAL" clId="{4DA13A3E-908B-48F7-894A-79B3A5F2A12B}" dt="2024-02-01T08:46:08.992" v="965"/>
          <ac:grpSpMkLst>
            <pc:docMk/>
            <pc:sldMk cId="2432147624" sldId="261"/>
            <ac:grpSpMk id="168" creationId="{2E3472C8-13EE-4401-AF9B-C46695046DEE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176" creationId="{3D5BE047-176E-4761-82E1-CE3754CA45BD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177" creationId="{519F01DC-9FD8-49CE-8178-AA9D999B00FF}"/>
          </ac:grpSpMkLst>
        </pc:grpChg>
        <pc:grpChg chg="del mod">
          <ac:chgData name="Samuel Morillas Gómez" userId="af62f923-0570-4f9c-981a-38ae8e554ab0" providerId="ADAL" clId="{4DA13A3E-908B-48F7-894A-79B3A5F2A12B}" dt="2024-02-01T08:46:04.705" v="958"/>
          <ac:grpSpMkLst>
            <pc:docMk/>
            <pc:sldMk cId="2432147624" sldId="261"/>
            <ac:grpSpMk id="180" creationId="{BF797A37-1431-48FD-A03A-DA5E7B4FA1D7}"/>
          </ac:grpSpMkLst>
        </pc:grpChg>
        <pc:grpChg chg="del mod">
          <ac:chgData name="Samuel Morillas Gómez" userId="af62f923-0570-4f9c-981a-38ae8e554ab0" providerId="ADAL" clId="{4DA13A3E-908B-48F7-894A-79B3A5F2A12B}" dt="2024-02-01T08:46:08.992" v="965"/>
          <ac:grpSpMkLst>
            <pc:docMk/>
            <pc:sldMk cId="2432147624" sldId="261"/>
            <ac:grpSpMk id="184" creationId="{8735DFBD-2D18-4055-BEE7-7AB84E6A25D5}"/>
          </ac:grpSpMkLst>
        </pc:grpChg>
        <pc:grpChg chg="mod">
          <ac:chgData name="Samuel Morillas Gómez" userId="af62f923-0570-4f9c-981a-38ae8e554ab0" providerId="ADAL" clId="{4DA13A3E-908B-48F7-894A-79B3A5F2A12B}" dt="2024-02-01T08:46:55.437" v="967" actId="164"/>
          <ac:grpSpMkLst>
            <pc:docMk/>
            <pc:sldMk cId="2432147624" sldId="261"/>
            <ac:grpSpMk id="191" creationId="{642681A7-B419-4120-98A8-03A1010E6002}"/>
          </ac:grpSpMkLst>
        </pc:grpChg>
        <pc:grpChg chg="add mod">
          <ac:chgData name="Samuel Morillas Gómez" userId="af62f923-0570-4f9c-981a-38ae8e554ab0" providerId="ADAL" clId="{4DA13A3E-908B-48F7-894A-79B3A5F2A12B}" dt="2024-02-01T08:47:01.332" v="968" actId="1076"/>
          <ac:grpSpMkLst>
            <pc:docMk/>
            <pc:sldMk cId="2432147624" sldId="261"/>
            <ac:grpSpMk id="192" creationId="{EAD85411-E372-41DB-BE0F-0CA809F36B20}"/>
          </ac:grpSpMkLst>
        </pc:grpChg>
        <pc:picChg chg="add mod">
          <ac:chgData name="Samuel Morillas Gómez" userId="af62f923-0570-4f9c-981a-38ae8e554ab0" providerId="ADAL" clId="{4DA13A3E-908B-48F7-894A-79B3A5F2A12B}" dt="2024-02-01T08:43:34.713" v="784" actId="1076"/>
          <ac:picMkLst>
            <pc:docMk/>
            <pc:sldMk cId="2432147624" sldId="261"/>
            <ac:picMk id="4" creationId="{EA7B1014-37CA-4C84-A33F-C54CA0872616}"/>
          </ac:picMkLst>
        </pc:pic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5" creationId="{38ABFEAC-F522-44DF-AFAD-A16E20288637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6" creationId="{FD97DD5E-D84E-472B-A224-7E80E36B423C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7" creationId="{8F03DAC6-5F27-430A-BFD0-8AE27E40EB9E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8" creationId="{39BB9D8C-EB43-4CD9-9BF5-3E2982A91CDB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9" creationId="{6482945E-D187-4B5D-82E2-46C7FA2F6AE2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10" creationId="{0CDF41EF-8875-405D-842E-D02D663B0A66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11" creationId="{78A38FFC-AB01-48A0-83C7-05A02CB7B7BD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12" creationId="{FF4AF904-8F81-4D9C-8541-BB252809F661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13" creationId="{E17CA0FF-6D86-4BC5-B7D2-25C57D9C5D7F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14" creationId="{B56891DB-8C4E-4B69-A5D9-C0982F18A4BF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15" creationId="{8AE55226-4642-4B4F-978D-7E72961BBC98}"/>
          </ac:inkMkLst>
        </pc:inkChg>
        <pc:inkChg chg="add mod">
          <ac:chgData name="Samuel Morillas Gómez" userId="af62f923-0570-4f9c-981a-38ae8e554ab0" providerId="ADAL" clId="{4DA13A3E-908B-48F7-894A-79B3A5F2A12B}" dt="2024-02-01T08:43:53.189" v="797"/>
          <ac:inkMkLst>
            <pc:docMk/>
            <pc:sldMk cId="2432147624" sldId="261"/>
            <ac:inkMk id="16" creationId="{276C5600-4349-4CD4-9E71-30E7C15D624A}"/>
          </ac:inkMkLst>
        </pc:inkChg>
        <pc:inkChg chg="add mod">
          <ac:chgData name="Samuel Morillas Gómez" userId="af62f923-0570-4f9c-981a-38ae8e554ab0" providerId="ADAL" clId="{4DA13A3E-908B-48F7-894A-79B3A5F2A12B}" dt="2024-02-01T08:44:03.466" v="805"/>
          <ac:inkMkLst>
            <pc:docMk/>
            <pc:sldMk cId="2432147624" sldId="261"/>
            <ac:inkMk id="18" creationId="{74D4B230-D3F9-429A-BFEC-ED5C1FC15D5B}"/>
          </ac:inkMkLst>
        </pc:inkChg>
        <pc:inkChg chg="add mod">
          <ac:chgData name="Samuel Morillas Gómez" userId="af62f923-0570-4f9c-981a-38ae8e554ab0" providerId="ADAL" clId="{4DA13A3E-908B-48F7-894A-79B3A5F2A12B}" dt="2024-02-01T08:44:03.466" v="805"/>
          <ac:inkMkLst>
            <pc:docMk/>
            <pc:sldMk cId="2432147624" sldId="261"/>
            <ac:inkMk id="19" creationId="{EDB44095-A0E9-48BA-8010-0B6C07836B38}"/>
          </ac:inkMkLst>
        </pc:inkChg>
        <pc:inkChg chg="add mod">
          <ac:chgData name="Samuel Morillas Gómez" userId="af62f923-0570-4f9c-981a-38ae8e554ab0" providerId="ADAL" clId="{4DA13A3E-908B-48F7-894A-79B3A5F2A12B}" dt="2024-02-01T08:44:03.466" v="805"/>
          <ac:inkMkLst>
            <pc:docMk/>
            <pc:sldMk cId="2432147624" sldId="261"/>
            <ac:inkMk id="20" creationId="{F05D5C20-07A2-4EDB-8C34-92C485F93E4E}"/>
          </ac:inkMkLst>
        </pc:inkChg>
        <pc:inkChg chg="add mod">
          <ac:chgData name="Samuel Morillas Gómez" userId="af62f923-0570-4f9c-981a-38ae8e554ab0" providerId="ADAL" clId="{4DA13A3E-908B-48F7-894A-79B3A5F2A12B}" dt="2024-02-01T08:44:03.466" v="805"/>
          <ac:inkMkLst>
            <pc:docMk/>
            <pc:sldMk cId="2432147624" sldId="261"/>
            <ac:inkMk id="21" creationId="{8E26400C-E311-4015-BB2E-6877B13A1D3C}"/>
          </ac:inkMkLst>
        </pc:inkChg>
        <pc:inkChg chg="add mod">
          <ac:chgData name="Samuel Morillas Gómez" userId="af62f923-0570-4f9c-981a-38ae8e554ab0" providerId="ADAL" clId="{4DA13A3E-908B-48F7-894A-79B3A5F2A12B}" dt="2024-02-01T08:44:03.466" v="805"/>
          <ac:inkMkLst>
            <pc:docMk/>
            <pc:sldMk cId="2432147624" sldId="261"/>
            <ac:inkMk id="23" creationId="{469D919D-53DE-4B61-8C44-716A0B5F3640}"/>
          </ac:inkMkLst>
        </pc:inkChg>
        <pc:inkChg chg="add mod">
          <ac:chgData name="Samuel Morillas Gómez" userId="af62f923-0570-4f9c-981a-38ae8e554ab0" providerId="ADAL" clId="{4DA13A3E-908B-48F7-894A-79B3A5F2A12B}" dt="2024-02-01T08:44:03.466" v="805"/>
          <ac:inkMkLst>
            <pc:docMk/>
            <pc:sldMk cId="2432147624" sldId="261"/>
            <ac:inkMk id="24" creationId="{45CE3EA9-5699-4E93-B7D8-6273BACB0CBF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26" creationId="{A1BD1DE0-1B1A-435C-B06D-0B60CEDB5CC4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27" creationId="{22F4B553-6F5E-4F4C-AAC0-CB033A97BE00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28" creationId="{7F654F40-C373-416F-B518-FD1E109592B4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29" creationId="{6BE76CAA-3B25-4BFF-8851-ECB15194700B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31" creationId="{50562F0C-9E3C-42B3-9F1A-24F47A9163F1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32" creationId="{8C715614-FFDC-4F40-AE25-67F648EA9F74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34" creationId="{FA3E0C95-D8FF-491C-939F-09E8FC67A03A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35" creationId="{DA139E64-5996-4E36-ACE5-9AD725AA187A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36" creationId="{05C32882-393B-48F4-98B4-7577B1F1D7FE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38" creationId="{65C234BA-617A-4B4D-98EF-9115DE051FA2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39" creationId="{DEA3F016-3911-448B-AF11-6424EA585118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40" creationId="{9105918E-72A6-48B5-92B3-8BBFE5D63596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41" creationId="{0EAEAF10-02E6-405A-9014-4D26F33F28F7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43" creationId="{A6A072A7-200D-46EE-AF7B-3F102EBD9E35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44" creationId="{89054D01-1404-42C2-9555-14C36B1FFA45}"/>
          </ac:inkMkLst>
        </pc:inkChg>
        <pc:inkChg chg="add mod">
          <ac:chgData name="Samuel Morillas Gómez" userId="af62f923-0570-4f9c-981a-38ae8e554ab0" providerId="ADAL" clId="{4DA13A3E-908B-48F7-894A-79B3A5F2A12B}" dt="2024-02-01T08:44:26.317" v="835"/>
          <ac:inkMkLst>
            <pc:docMk/>
            <pc:sldMk cId="2432147624" sldId="261"/>
            <ac:inkMk id="46" creationId="{9280AA6A-ECB8-4CF2-BB7C-B334D988CBDB}"/>
          </ac:inkMkLst>
        </pc:inkChg>
        <pc:inkChg chg="add mod">
          <ac:chgData name="Samuel Morillas Gómez" userId="af62f923-0570-4f9c-981a-38ae8e554ab0" providerId="ADAL" clId="{4DA13A3E-908B-48F7-894A-79B3A5F2A12B}" dt="2024-02-01T08:44:26.317" v="835"/>
          <ac:inkMkLst>
            <pc:docMk/>
            <pc:sldMk cId="2432147624" sldId="261"/>
            <ac:inkMk id="47" creationId="{C08A8079-7041-40E9-B41C-7238F96FB1AE}"/>
          </ac:inkMkLst>
        </pc:inkChg>
        <pc:inkChg chg="add mod">
          <ac:chgData name="Samuel Morillas Gómez" userId="af62f923-0570-4f9c-981a-38ae8e554ab0" providerId="ADAL" clId="{4DA13A3E-908B-48F7-894A-79B3A5F2A12B}" dt="2024-02-01T08:44:26.317" v="835"/>
          <ac:inkMkLst>
            <pc:docMk/>
            <pc:sldMk cId="2432147624" sldId="261"/>
            <ac:inkMk id="48" creationId="{2063E289-B393-41EE-9C8F-3CB730F32329}"/>
          </ac:inkMkLst>
        </pc:inkChg>
        <pc:inkChg chg="add mod">
          <ac:chgData name="Samuel Morillas Gómez" userId="af62f923-0570-4f9c-981a-38ae8e554ab0" providerId="ADAL" clId="{4DA13A3E-908B-48F7-894A-79B3A5F2A12B}" dt="2024-02-01T08:44:26.317" v="835"/>
          <ac:inkMkLst>
            <pc:docMk/>
            <pc:sldMk cId="2432147624" sldId="261"/>
            <ac:inkMk id="49" creationId="{F5970877-8EA7-4164-9A82-5CCD3DDE931B}"/>
          </ac:inkMkLst>
        </pc:inkChg>
        <pc:inkChg chg="add mod">
          <ac:chgData name="Samuel Morillas Gómez" userId="af62f923-0570-4f9c-981a-38ae8e554ab0" providerId="ADAL" clId="{4DA13A3E-908B-48F7-894A-79B3A5F2A12B}" dt="2024-02-01T08:44:26.317" v="835"/>
          <ac:inkMkLst>
            <pc:docMk/>
            <pc:sldMk cId="2432147624" sldId="261"/>
            <ac:inkMk id="50" creationId="{DA9A1646-188E-4ECE-885C-87A45E975A9E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51" creationId="{F9484468-BD82-44C9-A88C-7BBEA07ED8B8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52" creationId="{959DD688-C73B-4141-ACBD-1CF7BB991C5A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53" creationId="{80AAB17B-62BC-4ED9-BF01-D4022CAC1769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54" creationId="{1CE76C69-9420-47A4-9DCD-50668C37C635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57" creationId="{50974B4D-547B-4A86-A6F2-AB800A3E774F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58" creationId="{94E9326E-0BCD-4109-BC37-30C37A3B11F1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59" creationId="{5A6A3DF2-292F-4A67-9F42-79BE2A1008CD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61" creationId="{208A77BF-197E-4788-9BBA-0892FE67BAA0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62" creationId="{9F92247B-E3F2-499F-BD9E-7A1958E331E1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64" creationId="{46EB8117-8BCE-4D70-8778-9C8CA48ADBF0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65" creationId="{9083488D-13B8-4F25-B226-EAE674643110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66" creationId="{4890C1EC-A374-4CA8-B14C-41DCCCA6782A}"/>
          </ac:inkMkLst>
        </pc:inkChg>
        <pc:inkChg chg="add mod">
          <ac:chgData name="Samuel Morillas Gómez" userId="af62f923-0570-4f9c-981a-38ae8e554ab0" providerId="ADAL" clId="{4DA13A3E-908B-48F7-894A-79B3A5F2A12B}" dt="2024-02-01T08:44:34.726" v="847"/>
          <ac:inkMkLst>
            <pc:docMk/>
            <pc:sldMk cId="2432147624" sldId="261"/>
            <ac:inkMk id="67" creationId="{57B3569A-57A9-4344-89A2-6357CBB99BA7}"/>
          </ac:inkMkLst>
        </pc:inkChg>
        <pc:inkChg chg="add mod">
          <ac:chgData name="Samuel Morillas Gómez" userId="af62f923-0570-4f9c-981a-38ae8e554ab0" providerId="ADAL" clId="{4DA13A3E-908B-48F7-894A-79B3A5F2A12B}" dt="2024-02-01T08:44:42.178" v="854"/>
          <ac:inkMkLst>
            <pc:docMk/>
            <pc:sldMk cId="2432147624" sldId="261"/>
            <ac:inkMk id="69" creationId="{944C7464-A318-46F7-8DEB-27BCAA745E87}"/>
          </ac:inkMkLst>
        </pc:inkChg>
        <pc:inkChg chg="add mod">
          <ac:chgData name="Samuel Morillas Gómez" userId="af62f923-0570-4f9c-981a-38ae8e554ab0" providerId="ADAL" clId="{4DA13A3E-908B-48F7-894A-79B3A5F2A12B}" dt="2024-02-01T08:44:42.178" v="854"/>
          <ac:inkMkLst>
            <pc:docMk/>
            <pc:sldMk cId="2432147624" sldId="261"/>
            <ac:inkMk id="70" creationId="{BB9B4B0E-D400-4F00-9640-751E8F945AC3}"/>
          </ac:inkMkLst>
        </pc:inkChg>
        <pc:inkChg chg="add mod">
          <ac:chgData name="Samuel Morillas Gómez" userId="af62f923-0570-4f9c-981a-38ae8e554ab0" providerId="ADAL" clId="{4DA13A3E-908B-48F7-894A-79B3A5F2A12B}" dt="2024-02-01T08:44:42.178" v="854"/>
          <ac:inkMkLst>
            <pc:docMk/>
            <pc:sldMk cId="2432147624" sldId="261"/>
            <ac:inkMk id="71" creationId="{24274E9F-B831-452C-99EE-78A97854255A}"/>
          </ac:inkMkLst>
        </pc:inkChg>
        <pc:inkChg chg="add mod">
          <ac:chgData name="Samuel Morillas Gómez" userId="af62f923-0570-4f9c-981a-38ae8e554ab0" providerId="ADAL" clId="{4DA13A3E-908B-48F7-894A-79B3A5F2A12B}" dt="2024-02-01T08:44:42.178" v="854"/>
          <ac:inkMkLst>
            <pc:docMk/>
            <pc:sldMk cId="2432147624" sldId="261"/>
            <ac:inkMk id="72" creationId="{45D120BD-FF4D-4AEC-8BFD-412344C70629}"/>
          </ac:inkMkLst>
        </pc:inkChg>
        <pc:inkChg chg="add mod">
          <ac:chgData name="Samuel Morillas Gómez" userId="af62f923-0570-4f9c-981a-38ae8e554ab0" providerId="ADAL" clId="{4DA13A3E-908B-48F7-894A-79B3A5F2A12B}" dt="2024-02-01T08:44:42.178" v="854"/>
          <ac:inkMkLst>
            <pc:docMk/>
            <pc:sldMk cId="2432147624" sldId="261"/>
            <ac:inkMk id="74" creationId="{6ED0ABF1-1CEF-40FB-9400-06B8643627B4}"/>
          </ac:inkMkLst>
        </pc:inkChg>
        <pc:inkChg chg="add mod">
          <ac:chgData name="Samuel Morillas Gómez" userId="af62f923-0570-4f9c-981a-38ae8e554ab0" providerId="ADAL" clId="{4DA13A3E-908B-48F7-894A-79B3A5F2A12B}" dt="2024-02-01T08:46:55.437" v="967" actId="164"/>
          <ac:inkMkLst>
            <pc:docMk/>
            <pc:sldMk cId="2432147624" sldId="261"/>
            <ac:inkMk id="76" creationId="{10FD1F3D-AF72-4857-8751-75378514F924}"/>
          </ac:inkMkLst>
        </pc:inkChg>
        <pc:inkChg chg="add mod">
          <ac:chgData name="Samuel Morillas Gómez" userId="af62f923-0570-4f9c-981a-38ae8e554ab0" providerId="ADAL" clId="{4DA13A3E-908B-48F7-894A-79B3A5F2A12B}" dt="2024-02-01T08:46:55.437" v="967" actId="164"/>
          <ac:inkMkLst>
            <pc:docMk/>
            <pc:sldMk cId="2432147624" sldId="261"/>
            <ac:inkMk id="77" creationId="{84FABE85-FAC5-4B41-A598-7FE82DD12334}"/>
          </ac:inkMkLst>
        </pc:inkChg>
        <pc:inkChg chg="add mod">
          <ac:chgData name="Samuel Morillas Gómez" userId="af62f923-0570-4f9c-981a-38ae8e554ab0" providerId="ADAL" clId="{4DA13A3E-908B-48F7-894A-79B3A5F2A12B}" dt="2024-02-01T08:44:45.601" v="859"/>
          <ac:inkMkLst>
            <pc:docMk/>
            <pc:sldMk cId="2432147624" sldId="261"/>
            <ac:inkMk id="78" creationId="{A837281B-C556-494F-91DD-1D984618ACF4}"/>
          </ac:inkMkLst>
        </pc:inkChg>
        <pc:inkChg chg="add mod">
          <ac:chgData name="Samuel Morillas Gómez" userId="af62f923-0570-4f9c-981a-38ae8e554ab0" providerId="ADAL" clId="{4DA13A3E-908B-48F7-894A-79B3A5F2A12B}" dt="2024-02-01T08:44:45.601" v="859"/>
          <ac:inkMkLst>
            <pc:docMk/>
            <pc:sldMk cId="2432147624" sldId="261"/>
            <ac:inkMk id="79" creationId="{D0479BC8-33C2-4198-A347-BA31AA21B783}"/>
          </ac:inkMkLst>
        </pc:inkChg>
        <pc:inkChg chg="add mod">
          <ac:chgData name="Samuel Morillas Gómez" userId="af62f923-0570-4f9c-981a-38ae8e554ab0" providerId="ADAL" clId="{4DA13A3E-908B-48F7-894A-79B3A5F2A12B}" dt="2024-02-01T08:44:54.002" v="871"/>
          <ac:inkMkLst>
            <pc:docMk/>
            <pc:sldMk cId="2432147624" sldId="261"/>
            <ac:inkMk id="81" creationId="{D25CFC88-8537-4706-8F07-145643AFC50D}"/>
          </ac:inkMkLst>
        </pc:inkChg>
        <pc:inkChg chg="add mod">
          <ac:chgData name="Samuel Morillas Gómez" userId="af62f923-0570-4f9c-981a-38ae8e554ab0" providerId="ADAL" clId="{4DA13A3E-908B-48F7-894A-79B3A5F2A12B}" dt="2024-02-01T08:44:54.002" v="871"/>
          <ac:inkMkLst>
            <pc:docMk/>
            <pc:sldMk cId="2432147624" sldId="261"/>
            <ac:inkMk id="82" creationId="{8603AD08-968D-4DFF-BB08-E01509FF4AAE}"/>
          </ac:inkMkLst>
        </pc:inkChg>
        <pc:inkChg chg="add mod">
          <ac:chgData name="Samuel Morillas Gómez" userId="af62f923-0570-4f9c-981a-38ae8e554ab0" providerId="ADAL" clId="{4DA13A3E-908B-48F7-894A-79B3A5F2A12B}" dt="2024-02-01T08:44:54.002" v="871"/>
          <ac:inkMkLst>
            <pc:docMk/>
            <pc:sldMk cId="2432147624" sldId="261"/>
            <ac:inkMk id="84" creationId="{D8E25299-DBD3-4AB6-A36F-8AF793269E7E}"/>
          </ac:inkMkLst>
        </pc:inkChg>
        <pc:inkChg chg="add mod">
          <ac:chgData name="Samuel Morillas Gómez" userId="af62f923-0570-4f9c-981a-38ae8e554ab0" providerId="ADAL" clId="{4DA13A3E-908B-48F7-894A-79B3A5F2A12B}" dt="2024-02-01T08:44:54.002" v="871"/>
          <ac:inkMkLst>
            <pc:docMk/>
            <pc:sldMk cId="2432147624" sldId="261"/>
            <ac:inkMk id="85" creationId="{4959950A-8A42-4D8C-B29F-5C407311AC7A}"/>
          </ac:inkMkLst>
        </pc:inkChg>
        <pc:inkChg chg="add mod">
          <ac:chgData name="Samuel Morillas Gómez" userId="af62f923-0570-4f9c-981a-38ae8e554ab0" providerId="ADAL" clId="{4DA13A3E-908B-48F7-894A-79B3A5F2A12B}" dt="2024-02-01T08:44:54.002" v="871"/>
          <ac:inkMkLst>
            <pc:docMk/>
            <pc:sldMk cId="2432147624" sldId="261"/>
            <ac:inkMk id="86" creationId="{24BF0BFB-7709-4392-9FE1-2FA55F1A728F}"/>
          </ac:inkMkLst>
        </pc:inkChg>
        <pc:inkChg chg="add mod">
          <ac:chgData name="Samuel Morillas Gómez" userId="af62f923-0570-4f9c-981a-38ae8e554ab0" providerId="ADAL" clId="{4DA13A3E-908B-48F7-894A-79B3A5F2A12B}" dt="2024-02-01T08:44:54.002" v="871"/>
          <ac:inkMkLst>
            <pc:docMk/>
            <pc:sldMk cId="2432147624" sldId="261"/>
            <ac:inkMk id="88" creationId="{203F77BD-BCC1-4563-BFFC-F3FBC2E8EBE6}"/>
          </ac:inkMkLst>
        </pc:inkChg>
        <pc:inkChg chg="add mod">
          <ac:chgData name="Samuel Morillas Gómez" userId="af62f923-0570-4f9c-981a-38ae8e554ab0" providerId="ADAL" clId="{4DA13A3E-908B-48F7-894A-79B3A5F2A12B}" dt="2024-02-01T08:44:54.002" v="871"/>
          <ac:inkMkLst>
            <pc:docMk/>
            <pc:sldMk cId="2432147624" sldId="261"/>
            <ac:inkMk id="89" creationId="{47BCBC78-5ADA-410F-86B1-077BD8C2D877}"/>
          </ac:inkMkLst>
        </pc:inkChg>
        <pc:inkChg chg="add mod">
          <ac:chgData name="Samuel Morillas Gómez" userId="af62f923-0570-4f9c-981a-38ae8e554ab0" providerId="ADAL" clId="{4DA13A3E-908B-48F7-894A-79B3A5F2A12B}" dt="2024-02-01T08:44:54.002" v="871"/>
          <ac:inkMkLst>
            <pc:docMk/>
            <pc:sldMk cId="2432147624" sldId="261"/>
            <ac:inkMk id="90" creationId="{204F12D4-3C36-44C5-B25D-2528EF4B5242}"/>
          </ac:inkMkLst>
        </pc:inkChg>
        <pc:inkChg chg="add mod">
          <ac:chgData name="Samuel Morillas Gómez" userId="af62f923-0570-4f9c-981a-38ae8e554ab0" providerId="ADAL" clId="{4DA13A3E-908B-48F7-894A-79B3A5F2A12B}" dt="2024-02-01T08:44:54.002" v="871"/>
          <ac:inkMkLst>
            <pc:docMk/>
            <pc:sldMk cId="2432147624" sldId="261"/>
            <ac:inkMk id="91" creationId="{75FD084D-946D-45C2-B6CF-DA8FA5AF8839}"/>
          </ac:inkMkLst>
        </pc:inkChg>
        <pc:inkChg chg="add mod">
          <ac:chgData name="Samuel Morillas Gómez" userId="af62f923-0570-4f9c-981a-38ae8e554ab0" providerId="ADAL" clId="{4DA13A3E-908B-48F7-894A-79B3A5F2A12B}" dt="2024-02-01T08:44:59.426" v="874"/>
          <ac:inkMkLst>
            <pc:docMk/>
            <pc:sldMk cId="2432147624" sldId="261"/>
            <ac:inkMk id="93" creationId="{DA1953EF-82DF-4849-B165-3A06BAA43411}"/>
          </ac:inkMkLst>
        </pc:inkChg>
        <pc:inkChg chg="add mod">
          <ac:chgData name="Samuel Morillas Gómez" userId="af62f923-0570-4f9c-981a-38ae8e554ab0" providerId="ADAL" clId="{4DA13A3E-908B-48F7-894A-79B3A5F2A12B}" dt="2024-02-01T08:44:59.426" v="874"/>
          <ac:inkMkLst>
            <pc:docMk/>
            <pc:sldMk cId="2432147624" sldId="261"/>
            <ac:inkMk id="94" creationId="{202069CF-E690-4A93-9291-0BF999A54DAC}"/>
          </ac:inkMkLst>
        </pc:inkChg>
        <pc:inkChg chg="add mod">
          <ac:chgData name="Samuel Morillas Gómez" userId="af62f923-0570-4f9c-981a-38ae8e554ab0" providerId="ADAL" clId="{4DA13A3E-908B-48F7-894A-79B3A5F2A12B}" dt="2024-02-01T08:45:02.797" v="878"/>
          <ac:inkMkLst>
            <pc:docMk/>
            <pc:sldMk cId="2432147624" sldId="261"/>
            <ac:inkMk id="96" creationId="{97F8315D-AE8B-4101-A965-328260C1D82B}"/>
          </ac:inkMkLst>
        </pc:inkChg>
        <pc:inkChg chg="add mod">
          <ac:chgData name="Samuel Morillas Gómez" userId="af62f923-0570-4f9c-981a-38ae8e554ab0" providerId="ADAL" clId="{4DA13A3E-908B-48F7-894A-79B3A5F2A12B}" dt="2024-02-01T08:45:02.797" v="878"/>
          <ac:inkMkLst>
            <pc:docMk/>
            <pc:sldMk cId="2432147624" sldId="261"/>
            <ac:inkMk id="97" creationId="{53CDFD2A-CCEB-4D79-8BAC-44EB61EA3EB6}"/>
          </ac:inkMkLst>
        </pc:inkChg>
        <pc:inkChg chg="add mod">
          <ac:chgData name="Samuel Morillas Gómez" userId="af62f923-0570-4f9c-981a-38ae8e554ab0" providerId="ADAL" clId="{4DA13A3E-908B-48F7-894A-79B3A5F2A12B}" dt="2024-02-01T08:46:55.437" v="967" actId="164"/>
          <ac:inkMkLst>
            <pc:docMk/>
            <pc:sldMk cId="2432147624" sldId="261"/>
            <ac:inkMk id="98" creationId="{C5DE52C1-FC19-46B7-8376-2057E4709A47}"/>
          </ac:inkMkLst>
        </pc:inkChg>
        <pc:inkChg chg="add mod">
          <ac:chgData name="Samuel Morillas Gómez" userId="af62f923-0570-4f9c-981a-38ae8e554ab0" providerId="ADAL" clId="{4DA13A3E-908B-48F7-894A-79B3A5F2A12B}" dt="2024-02-01T08:45:11.318" v="888"/>
          <ac:inkMkLst>
            <pc:docMk/>
            <pc:sldMk cId="2432147624" sldId="261"/>
            <ac:inkMk id="100" creationId="{66997BA3-CA78-495F-A52E-198027FD6232}"/>
          </ac:inkMkLst>
        </pc:inkChg>
        <pc:inkChg chg="add mod">
          <ac:chgData name="Samuel Morillas Gómez" userId="af62f923-0570-4f9c-981a-38ae8e554ab0" providerId="ADAL" clId="{4DA13A3E-908B-48F7-894A-79B3A5F2A12B}" dt="2024-02-01T08:45:11.318" v="888"/>
          <ac:inkMkLst>
            <pc:docMk/>
            <pc:sldMk cId="2432147624" sldId="261"/>
            <ac:inkMk id="101" creationId="{C0548312-CA1A-4818-912E-DBB42B7C2407}"/>
          </ac:inkMkLst>
        </pc:inkChg>
        <pc:inkChg chg="add mod">
          <ac:chgData name="Samuel Morillas Gómez" userId="af62f923-0570-4f9c-981a-38ae8e554ab0" providerId="ADAL" clId="{4DA13A3E-908B-48F7-894A-79B3A5F2A12B}" dt="2024-02-01T08:45:11.318" v="888"/>
          <ac:inkMkLst>
            <pc:docMk/>
            <pc:sldMk cId="2432147624" sldId="261"/>
            <ac:inkMk id="102" creationId="{F23C7EE6-97C6-44D2-9549-3F61227C7B06}"/>
          </ac:inkMkLst>
        </pc:inkChg>
        <pc:inkChg chg="add mod">
          <ac:chgData name="Samuel Morillas Gómez" userId="af62f923-0570-4f9c-981a-38ae8e554ab0" providerId="ADAL" clId="{4DA13A3E-908B-48F7-894A-79B3A5F2A12B}" dt="2024-02-01T08:45:11.318" v="888"/>
          <ac:inkMkLst>
            <pc:docMk/>
            <pc:sldMk cId="2432147624" sldId="261"/>
            <ac:inkMk id="103" creationId="{4FFB9DC4-D043-48B1-AAAE-EB1BABD9145F}"/>
          </ac:inkMkLst>
        </pc:inkChg>
        <pc:inkChg chg="add mod">
          <ac:chgData name="Samuel Morillas Gómez" userId="af62f923-0570-4f9c-981a-38ae8e554ab0" providerId="ADAL" clId="{4DA13A3E-908B-48F7-894A-79B3A5F2A12B}" dt="2024-02-01T08:45:11.318" v="888"/>
          <ac:inkMkLst>
            <pc:docMk/>
            <pc:sldMk cId="2432147624" sldId="261"/>
            <ac:inkMk id="104" creationId="{0E291AEF-2792-4706-A32D-02B10E2C2856}"/>
          </ac:inkMkLst>
        </pc:inkChg>
        <pc:inkChg chg="add mod">
          <ac:chgData name="Samuel Morillas Gómez" userId="af62f923-0570-4f9c-981a-38ae8e554ab0" providerId="ADAL" clId="{4DA13A3E-908B-48F7-894A-79B3A5F2A12B}" dt="2024-02-01T08:45:11.318" v="888"/>
          <ac:inkMkLst>
            <pc:docMk/>
            <pc:sldMk cId="2432147624" sldId="261"/>
            <ac:inkMk id="105" creationId="{D9402679-C1B2-4F42-B4C1-FFF7173B7C6F}"/>
          </ac:inkMkLst>
        </pc:inkChg>
        <pc:inkChg chg="add mod">
          <ac:chgData name="Samuel Morillas Gómez" userId="af62f923-0570-4f9c-981a-38ae8e554ab0" providerId="ADAL" clId="{4DA13A3E-908B-48F7-894A-79B3A5F2A12B}" dt="2024-02-01T08:45:11.318" v="888"/>
          <ac:inkMkLst>
            <pc:docMk/>
            <pc:sldMk cId="2432147624" sldId="261"/>
            <ac:inkMk id="106" creationId="{981AB1DB-A52A-43CD-958B-B1A96EE34CB2}"/>
          </ac:inkMkLst>
        </pc:inkChg>
        <pc:inkChg chg="add mod">
          <ac:chgData name="Samuel Morillas Gómez" userId="af62f923-0570-4f9c-981a-38ae8e554ab0" providerId="ADAL" clId="{4DA13A3E-908B-48F7-894A-79B3A5F2A12B}" dt="2024-02-01T08:45:11.318" v="888"/>
          <ac:inkMkLst>
            <pc:docMk/>
            <pc:sldMk cId="2432147624" sldId="261"/>
            <ac:inkMk id="107" creationId="{C31102FC-5A5A-44E1-846A-E7471787430D}"/>
          </ac:inkMkLst>
        </pc:inkChg>
        <pc:inkChg chg="add mod">
          <ac:chgData name="Samuel Morillas Gómez" userId="af62f923-0570-4f9c-981a-38ae8e554ab0" providerId="ADAL" clId="{4DA13A3E-908B-48F7-894A-79B3A5F2A12B}" dt="2024-02-01T08:45:11.318" v="888"/>
          <ac:inkMkLst>
            <pc:docMk/>
            <pc:sldMk cId="2432147624" sldId="261"/>
            <ac:inkMk id="108" creationId="{05FD1A5A-2D74-4ACD-9DE9-FF761FA4704F}"/>
          </ac:inkMkLst>
        </pc:inkChg>
        <pc:inkChg chg="add mod">
          <ac:chgData name="Samuel Morillas Gómez" userId="af62f923-0570-4f9c-981a-38ae8e554ab0" providerId="ADAL" clId="{4DA13A3E-908B-48F7-894A-79B3A5F2A12B}" dt="2024-02-01T08:45:18.363" v="893"/>
          <ac:inkMkLst>
            <pc:docMk/>
            <pc:sldMk cId="2432147624" sldId="261"/>
            <ac:inkMk id="110" creationId="{D0DC1F2B-ED03-4AD7-8C59-4335EEB96369}"/>
          </ac:inkMkLst>
        </pc:inkChg>
        <pc:inkChg chg="add mod">
          <ac:chgData name="Samuel Morillas Gómez" userId="af62f923-0570-4f9c-981a-38ae8e554ab0" providerId="ADAL" clId="{4DA13A3E-908B-48F7-894A-79B3A5F2A12B}" dt="2024-02-01T08:45:18.363" v="893"/>
          <ac:inkMkLst>
            <pc:docMk/>
            <pc:sldMk cId="2432147624" sldId="261"/>
            <ac:inkMk id="111" creationId="{F3049177-BABE-43B6-A654-BE6C54F31369}"/>
          </ac:inkMkLst>
        </pc:inkChg>
        <pc:inkChg chg="add mod">
          <ac:chgData name="Samuel Morillas Gómez" userId="af62f923-0570-4f9c-981a-38ae8e554ab0" providerId="ADAL" clId="{4DA13A3E-908B-48F7-894A-79B3A5F2A12B}" dt="2024-02-01T08:46:55.437" v="967" actId="164"/>
          <ac:inkMkLst>
            <pc:docMk/>
            <pc:sldMk cId="2432147624" sldId="261"/>
            <ac:inkMk id="112" creationId="{90710816-A0B3-411B-84B8-98F546C5875B}"/>
          </ac:inkMkLst>
        </pc:inkChg>
        <pc:inkChg chg="add mod">
          <ac:chgData name="Samuel Morillas Gómez" userId="af62f923-0570-4f9c-981a-38ae8e554ab0" providerId="ADAL" clId="{4DA13A3E-908B-48F7-894A-79B3A5F2A12B}" dt="2024-02-01T08:46:55.437" v="967" actId="164"/>
          <ac:inkMkLst>
            <pc:docMk/>
            <pc:sldMk cId="2432147624" sldId="261"/>
            <ac:inkMk id="113" creationId="{7DAE12BA-422A-4C46-9C9F-7D9C775F39D4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15" creationId="{65E27BC0-FE63-4617-8B15-6B349B9F81DD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16" creationId="{F3975BEC-27B6-4934-9357-8B691D9B8852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17" creationId="{04A66DB5-230B-43EF-9612-0D0996A95C43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18" creationId="{2BCB8626-4165-4602-B4CB-B612F4333ED2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20" creationId="{2FC615E9-0A9D-43AD-AFA1-DC998B0FBF93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21" creationId="{26891F2B-1B29-4E7E-8C15-2ED7ABFF0ADC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22" creationId="{55425326-0327-4AAB-9D0A-A1A60E5DFA2D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23" creationId="{C2A3384D-2600-44B3-82FF-E99D5EF3087B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24" creationId="{FA11DD03-2B41-4433-83B2-47BE82F4D8C8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25" creationId="{0CEAA3B2-6A85-432D-8352-BACB1CF26F25}"/>
          </ac:inkMkLst>
        </pc:inkChg>
        <pc:inkChg chg="add mod">
          <ac:chgData name="Samuel Morillas Gómez" userId="af62f923-0570-4f9c-981a-38ae8e554ab0" providerId="ADAL" clId="{4DA13A3E-908B-48F7-894A-79B3A5F2A12B}" dt="2024-02-01T08:45:27.057" v="906"/>
          <ac:inkMkLst>
            <pc:docMk/>
            <pc:sldMk cId="2432147624" sldId="261"/>
            <ac:inkMk id="126" creationId="{4C8BE8D7-0537-4C3E-BDBF-0CCC162EC21D}"/>
          </ac:inkMkLst>
        </pc:inkChg>
        <pc:inkChg chg="add mod">
          <ac:chgData name="Samuel Morillas Gómez" userId="af62f923-0570-4f9c-981a-38ae8e554ab0" providerId="ADAL" clId="{4DA13A3E-908B-48F7-894A-79B3A5F2A12B}" dt="2024-02-01T08:45:35.401" v="913"/>
          <ac:inkMkLst>
            <pc:docMk/>
            <pc:sldMk cId="2432147624" sldId="261"/>
            <ac:inkMk id="128" creationId="{75432336-EB58-4670-86B1-01C5F271DF36}"/>
          </ac:inkMkLst>
        </pc:inkChg>
        <pc:inkChg chg="add mod">
          <ac:chgData name="Samuel Morillas Gómez" userId="af62f923-0570-4f9c-981a-38ae8e554ab0" providerId="ADAL" clId="{4DA13A3E-908B-48F7-894A-79B3A5F2A12B}" dt="2024-02-01T08:45:35.401" v="913"/>
          <ac:inkMkLst>
            <pc:docMk/>
            <pc:sldMk cId="2432147624" sldId="261"/>
            <ac:inkMk id="129" creationId="{B51020FB-328B-489C-B7D1-6F6F8F5E6683}"/>
          </ac:inkMkLst>
        </pc:inkChg>
        <pc:inkChg chg="add mod">
          <ac:chgData name="Samuel Morillas Gómez" userId="af62f923-0570-4f9c-981a-38ae8e554ab0" providerId="ADAL" clId="{4DA13A3E-908B-48F7-894A-79B3A5F2A12B}" dt="2024-02-01T08:45:35.401" v="913"/>
          <ac:inkMkLst>
            <pc:docMk/>
            <pc:sldMk cId="2432147624" sldId="261"/>
            <ac:inkMk id="130" creationId="{4BAF9A83-1E58-492A-AE04-D85FA578E033}"/>
          </ac:inkMkLst>
        </pc:inkChg>
        <pc:inkChg chg="add mod">
          <ac:chgData name="Samuel Morillas Gómez" userId="af62f923-0570-4f9c-981a-38ae8e554ab0" providerId="ADAL" clId="{4DA13A3E-908B-48F7-894A-79B3A5F2A12B}" dt="2024-02-01T08:45:35.401" v="913"/>
          <ac:inkMkLst>
            <pc:docMk/>
            <pc:sldMk cId="2432147624" sldId="261"/>
            <ac:inkMk id="131" creationId="{5C3A0FAD-D2D7-4B1B-BD32-43F3F86F5EB3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32" creationId="{055B72C9-F24C-4C47-920D-5B2839C4A258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33" creationId="{8FAE48C1-213D-4ACB-8105-3DAC0FF3BD60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37" creationId="{8D8B4B02-40C5-46FA-8370-D0BB5C919F27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38" creationId="{D9A53225-73C5-4E84-9E47-68B87551ACB0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39" creationId="{56B9D738-E46D-40EE-91B9-680C12B72A3B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40" creationId="{DC32EB78-ADAB-4EE7-A17D-4D9A6CE3B2CC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41" creationId="{DE6B9A7E-34B3-49D1-8559-FBA9F1A2DA34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42" creationId="{BB037D3A-F347-4F6F-8F9B-984FEAB13995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43" creationId="{71F3B149-8A35-4757-B47D-6DBC5239BE1E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44" creationId="{098CD8ED-40DD-49D9-8F48-960D16841506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45" creationId="{643FBC23-AAD2-4EB7-BECC-B18A4581F390}"/>
          </ac:inkMkLst>
        </pc:inkChg>
        <pc:inkChg chg="add mod">
          <ac:chgData name="Samuel Morillas Gómez" userId="af62f923-0570-4f9c-981a-38ae8e554ab0" providerId="ADAL" clId="{4DA13A3E-908B-48F7-894A-79B3A5F2A12B}" dt="2024-02-01T08:45:47.198" v="931"/>
          <ac:inkMkLst>
            <pc:docMk/>
            <pc:sldMk cId="2432147624" sldId="261"/>
            <ac:inkMk id="147" creationId="{D0680117-A665-446C-B65B-DB5018987572}"/>
          </ac:inkMkLst>
        </pc:inkChg>
        <pc:inkChg chg="add mod">
          <ac:chgData name="Samuel Morillas Gómez" userId="af62f923-0570-4f9c-981a-38ae8e554ab0" providerId="ADAL" clId="{4DA13A3E-908B-48F7-894A-79B3A5F2A12B}" dt="2024-02-01T08:45:47.198" v="931"/>
          <ac:inkMkLst>
            <pc:docMk/>
            <pc:sldMk cId="2432147624" sldId="261"/>
            <ac:inkMk id="148" creationId="{AB91FA4E-50EF-4B99-AB08-5B26730BBA92}"/>
          </ac:inkMkLst>
        </pc:inkChg>
        <pc:inkChg chg="add mod">
          <ac:chgData name="Samuel Morillas Gómez" userId="af62f923-0570-4f9c-981a-38ae8e554ab0" providerId="ADAL" clId="{4DA13A3E-908B-48F7-894A-79B3A5F2A12B}" dt="2024-02-01T08:46:55.437" v="967" actId="164"/>
          <ac:inkMkLst>
            <pc:docMk/>
            <pc:sldMk cId="2432147624" sldId="261"/>
            <ac:inkMk id="149" creationId="{FB0699C5-CFC8-4D8A-9E3B-DA74020AC484}"/>
          </ac:inkMkLst>
        </pc:inkChg>
        <pc:inkChg chg="add mod">
          <ac:chgData name="Samuel Morillas Gómez" userId="af62f923-0570-4f9c-981a-38ae8e554ab0" providerId="ADAL" clId="{4DA13A3E-908B-48F7-894A-79B3A5F2A12B}" dt="2024-02-01T08:45:47.198" v="931"/>
          <ac:inkMkLst>
            <pc:docMk/>
            <pc:sldMk cId="2432147624" sldId="261"/>
            <ac:inkMk id="150" creationId="{57AA312D-F5DD-43FF-BCF2-0DDF00129270}"/>
          </ac:inkMkLst>
        </pc:inkChg>
        <pc:inkChg chg="add mod">
          <ac:chgData name="Samuel Morillas Gómez" userId="af62f923-0570-4f9c-981a-38ae8e554ab0" providerId="ADAL" clId="{4DA13A3E-908B-48F7-894A-79B3A5F2A12B}" dt="2024-02-01T08:45:47.198" v="931"/>
          <ac:inkMkLst>
            <pc:docMk/>
            <pc:sldMk cId="2432147624" sldId="261"/>
            <ac:inkMk id="151" creationId="{3ED5DB70-572A-4884-969A-BE9D8069FF9C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52" creationId="{6BAC66C9-86E2-4189-9BB2-41F7E20CA518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53" creationId="{8B42D895-57E9-4E6D-8A23-922E350E99B0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57" creationId="{704EA012-B876-450F-BC5E-8B517BD95C0E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58" creationId="{297DB4A9-E88D-450E-B9B5-D17BB07D2D0E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59" creationId="{A3B19E78-7CE5-4F5F-8D10-68B38331A836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60" creationId="{EAA892CD-10F4-43BD-8F1D-EA48335E0E8F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61" creationId="{A6551A8B-8075-4AA7-8ED6-2E7A08334C12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62" creationId="{5C1C55D2-FA1A-4106-81C5-225FD4232EF7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64" creationId="{B229A59D-282B-46E8-AA5C-5C7E50233B42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65" creationId="{CBFA19FC-6EBF-4A2C-8321-7A2D1172788A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66" creationId="{945D4E85-A60C-434C-8B27-9C90C9596F1D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67" creationId="{76454283-686A-41F5-9197-1AADC7481D01}"/>
          </ac:inkMkLst>
        </pc:inkChg>
        <pc:inkChg chg="add mod">
          <ac:chgData name="Samuel Morillas Gómez" userId="af62f923-0570-4f9c-981a-38ae8e554ab0" providerId="ADAL" clId="{4DA13A3E-908B-48F7-894A-79B3A5F2A12B}" dt="2024-02-01T08:46:00.023" v="951"/>
          <ac:inkMkLst>
            <pc:docMk/>
            <pc:sldMk cId="2432147624" sldId="261"/>
            <ac:inkMk id="169" creationId="{A26117AB-7553-47F6-8B2A-8B33FE0E4903}"/>
          </ac:inkMkLst>
        </pc:inkChg>
        <pc:inkChg chg="add mod">
          <ac:chgData name="Samuel Morillas Gómez" userId="af62f923-0570-4f9c-981a-38ae8e554ab0" providerId="ADAL" clId="{4DA13A3E-908B-48F7-894A-79B3A5F2A12B}" dt="2024-02-01T08:46:00.023" v="951"/>
          <ac:inkMkLst>
            <pc:docMk/>
            <pc:sldMk cId="2432147624" sldId="261"/>
            <ac:inkMk id="170" creationId="{27A59790-1B21-44A9-89F1-BCA8C6D9B328}"/>
          </ac:inkMkLst>
        </pc:inkChg>
        <pc:inkChg chg="add mod">
          <ac:chgData name="Samuel Morillas Gómez" userId="af62f923-0570-4f9c-981a-38ae8e554ab0" providerId="ADAL" clId="{4DA13A3E-908B-48F7-894A-79B3A5F2A12B}" dt="2024-02-01T08:46:00.023" v="951"/>
          <ac:inkMkLst>
            <pc:docMk/>
            <pc:sldMk cId="2432147624" sldId="261"/>
            <ac:inkMk id="171" creationId="{4C858495-3242-45CF-831B-25940829ED84}"/>
          </ac:inkMkLst>
        </pc:inkChg>
        <pc:inkChg chg="add mod">
          <ac:chgData name="Samuel Morillas Gómez" userId="af62f923-0570-4f9c-981a-38ae8e554ab0" providerId="ADAL" clId="{4DA13A3E-908B-48F7-894A-79B3A5F2A12B}" dt="2024-02-01T08:46:00.023" v="951"/>
          <ac:inkMkLst>
            <pc:docMk/>
            <pc:sldMk cId="2432147624" sldId="261"/>
            <ac:inkMk id="172" creationId="{D79236B3-F3DC-4502-85BC-D2A22B2EFB93}"/>
          </ac:inkMkLst>
        </pc:inkChg>
        <pc:inkChg chg="add mod">
          <ac:chgData name="Samuel Morillas Gómez" userId="af62f923-0570-4f9c-981a-38ae8e554ab0" providerId="ADAL" clId="{4DA13A3E-908B-48F7-894A-79B3A5F2A12B}" dt="2024-02-01T08:46:00.023" v="951"/>
          <ac:inkMkLst>
            <pc:docMk/>
            <pc:sldMk cId="2432147624" sldId="261"/>
            <ac:inkMk id="173" creationId="{F44E9C3E-C625-4C8B-BCBB-E8D7BEBA9784}"/>
          </ac:inkMkLst>
        </pc:inkChg>
        <pc:inkChg chg="add mod">
          <ac:chgData name="Samuel Morillas Gómez" userId="af62f923-0570-4f9c-981a-38ae8e554ab0" providerId="ADAL" clId="{4DA13A3E-908B-48F7-894A-79B3A5F2A12B}" dt="2024-02-01T08:46:00.023" v="951"/>
          <ac:inkMkLst>
            <pc:docMk/>
            <pc:sldMk cId="2432147624" sldId="261"/>
            <ac:inkMk id="174" creationId="{4332E0E2-6008-42D4-B32B-752770C66B8F}"/>
          </ac:inkMkLst>
        </pc:inkChg>
        <pc:inkChg chg="add mod">
          <ac:chgData name="Samuel Morillas Gómez" userId="af62f923-0570-4f9c-981a-38ae8e554ab0" providerId="ADAL" clId="{4DA13A3E-908B-48F7-894A-79B3A5F2A12B}" dt="2024-02-01T08:46:00.023" v="951"/>
          <ac:inkMkLst>
            <pc:docMk/>
            <pc:sldMk cId="2432147624" sldId="261"/>
            <ac:inkMk id="175" creationId="{790AB6EC-5E89-428C-A320-1C759DB9691C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78" creationId="{2DBB9AA5-33E1-4335-939E-6496098E635F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79" creationId="{691E6477-0EB8-475B-B0A1-2A2B1A44ECD4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81" creationId="{08A177C9-9466-48A2-B1AC-42C1B0674FF3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82" creationId="{395EEC58-1726-4E78-9440-A6FD45C950B7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83" creationId="{55BE02DD-21F3-45BE-9710-BFC8C703A837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85" creationId="{D84C0568-4217-4A2C-B5DD-FD431B7854DE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86" creationId="{E4F70D65-75BC-4F3E-939D-0EC682419045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87" creationId="{EFDA9A4B-C275-432F-849C-48805C2E6741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88" creationId="{803841F0-AF38-479C-A2CD-1AE16D7E01F8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89" creationId="{3E98B286-CF24-42F4-9345-11FC7EF03B13}"/>
          </ac:inkMkLst>
        </pc:inkChg>
        <pc:inkChg chg="add mod">
          <ac:chgData name="Samuel Morillas Gómez" userId="af62f923-0570-4f9c-981a-38ae8e554ab0" providerId="ADAL" clId="{4DA13A3E-908B-48F7-894A-79B3A5F2A12B}" dt="2024-02-01T08:46:08.992" v="965"/>
          <ac:inkMkLst>
            <pc:docMk/>
            <pc:sldMk cId="2432147624" sldId="261"/>
            <ac:inkMk id="190" creationId="{7E5E3B84-BFF4-43B1-86FB-046376B10C22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5T09:31:12.865" v="3352"/>
        <pc:sldMkLst>
          <pc:docMk/>
          <pc:sldMk cId="1260936466" sldId="262"/>
        </pc:sldMkLst>
        <pc:spChg chg="mod">
          <ac:chgData name="Samuel Morillas Gómez" userId="af62f923-0570-4f9c-981a-38ae8e554ab0" providerId="ADAL" clId="{4DA13A3E-908B-48F7-894A-79B3A5F2A12B}" dt="2024-02-01T08:54:11.732" v="1442" actId="20577"/>
          <ac:spMkLst>
            <pc:docMk/>
            <pc:sldMk cId="1260936466" sldId="262"/>
            <ac:spMk id="2" creationId="{1EB18336-4B22-493F-AD86-9AF0D8871B70}"/>
          </ac:spMkLst>
        </pc:spChg>
        <pc:spChg chg="mod">
          <ac:chgData name="Samuel Morillas Gómez" userId="af62f923-0570-4f9c-981a-38ae8e554ab0" providerId="ADAL" clId="{4DA13A3E-908B-48F7-894A-79B3A5F2A12B}" dt="2024-02-01T08:55:23.979" v="1618" actId="1076"/>
          <ac:spMkLst>
            <pc:docMk/>
            <pc:sldMk cId="1260936466" sldId="262"/>
            <ac:spMk id="3" creationId="{8F1A26F8-66E1-4127-81C0-50CFF4FC0DA9}"/>
          </ac:spMkLst>
        </pc:spChg>
        <pc:grpChg chg="mod">
          <ac:chgData name="Samuel Morillas Gómez" userId="af62f923-0570-4f9c-981a-38ae8e554ab0" providerId="ADAL" clId="{4DA13A3E-908B-48F7-894A-79B3A5F2A12B}" dt="2024-02-01T08:55:34.058" v="1622"/>
          <ac:grpSpMkLst>
            <pc:docMk/>
            <pc:sldMk cId="1260936466" sldId="262"/>
            <ac:grpSpMk id="7" creationId="{F9DA55CF-AA6A-49C6-B75F-82857B481B8A}"/>
          </ac:grpSpMkLst>
        </pc:grpChg>
        <pc:grpChg chg="mod">
          <ac:chgData name="Samuel Morillas Gómez" userId="af62f923-0570-4f9c-981a-38ae8e554ab0" providerId="ADAL" clId="{4DA13A3E-908B-48F7-894A-79B3A5F2A12B}" dt="2024-02-01T08:55:38.212" v="1633"/>
          <ac:grpSpMkLst>
            <pc:docMk/>
            <pc:sldMk cId="1260936466" sldId="262"/>
            <ac:grpSpMk id="18" creationId="{6D24EBC3-4804-473E-86F3-D6CC500B165D}"/>
          </ac:grpSpMkLst>
        </pc:grpChg>
        <pc:grpChg chg="mod">
          <ac:chgData name="Samuel Morillas Gómez" userId="af62f923-0570-4f9c-981a-38ae8e554ab0" providerId="ADAL" clId="{4DA13A3E-908B-48F7-894A-79B3A5F2A12B}" dt="2024-02-01T08:55:38.212" v="1633"/>
          <ac:grpSpMkLst>
            <pc:docMk/>
            <pc:sldMk cId="1260936466" sldId="262"/>
            <ac:grpSpMk id="19" creationId="{C39A8D70-9AFB-4912-BFF8-E25D1DB61EDC}"/>
          </ac:grpSpMkLst>
        </pc:grpChg>
        <pc:grpChg chg="mod">
          <ac:chgData name="Samuel Morillas Gómez" userId="af62f923-0570-4f9c-981a-38ae8e554ab0" providerId="ADAL" clId="{4DA13A3E-908B-48F7-894A-79B3A5F2A12B}" dt="2024-02-01T08:55:39.375" v="1636"/>
          <ac:grpSpMkLst>
            <pc:docMk/>
            <pc:sldMk cId="1260936466" sldId="262"/>
            <ac:grpSpMk id="22" creationId="{4F8B05DF-5B7C-45D8-9759-EB584CB2B41D}"/>
          </ac:grpSpMkLst>
        </pc:grpChg>
        <pc:grpChg chg="del mod">
          <ac:chgData name="Samuel Morillas Gómez" userId="af62f923-0570-4f9c-981a-38ae8e554ab0" providerId="ADAL" clId="{4DA13A3E-908B-48F7-894A-79B3A5F2A12B}" dt="2024-02-01T08:55:44.896" v="1649"/>
          <ac:grpSpMkLst>
            <pc:docMk/>
            <pc:sldMk cId="1260936466" sldId="262"/>
            <ac:grpSpMk id="35" creationId="{3FE3FC80-A394-4943-BAB3-9D461059C12F}"/>
          </ac:grpSpMkLst>
        </pc:grpChg>
        <pc:grpChg chg="del mod">
          <ac:chgData name="Samuel Morillas Gómez" userId="af62f923-0570-4f9c-981a-38ae8e554ab0" providerId="ADAL" clId="{4DA13A3E-908B-48F7-894A-79B3A5F2A12B}" dt="2024-02-01T08:55:49.900" v="1661"/>
          <ac:grpSpMkLst>
            <pc:docMk/>
            <pc:sldMk cId="1260936466" sldId="262"/>
            <ac:grpSpMk id="36" creationId="{380B1FE2-4C59-4050-98C4-4B1AA5BA0B66}"/>
          </ac:grpSpMkLst>
        </pc:grpChg>
        <pc:grpChg chg="mod">
          <ac:chgData name="Samuel Morillas Gómez" userId="af62f923-0570-4f9c-981a-38ae8e554ab0" providerId="ADAL" clId="{4DA13A3E-908B-48F7-894A-79B3A5F2A12B}" dt="2024-02-01T08:55:44.896" v="1649"/>
          <ac:grpSpMkLst>
            <pc:docMk/>
            <pc:sldMk cId="1260936466" sldId="262"/>
            <ac:grpSpMk id="37" creationId="{E0AED187-71E2-43C6-A350-DAF1E3F11453}"/>
          </ac:grpSpMkLst>
        </pc:grpChg>
        <pc:grpChg chg="mod">
          <ac:chgData name="Samuel Morillas Gómez" userId="af62f923-0570-4f9c-981a-38ae8e554ab0" providerId="ADAL" clId="{4DA13A3E-908B-48F7-894A-79B3A5F2A12B}" dt="2024-02-01T08:55:49.900" v="1661"/>
          <ac:grpSpMkLst>
            <pc:docMk/>
            <pc:sldMk cId="1260936466" sldId="262"/>
            <ac:grpSpMk id="49" creationId="{9C8FBF81-22DA-4E72-B7CF-87ADADF0FF9F}"/>
          </ac:grpSpMkLst>
        </pc:grpChg>
        <pc:grpChg chg="mod">
          <ac:chgData name="Samuel Morillas Gómez" userId="af62f923-0570-4f9c-981a-38ae8e554ab0" providerId="ADAL" clId="{4DA13A3E-908B-48F7-894A-79B3A5F2A12B}" dt="2024-02-01T08:55:56.340" v="1665"/>
          <ac:grpSpMkLst>
            <pc:docMk/>
            <pc:sldMk cId="1260936466" sldId="262"/>
            <ac:grpSpMk id="53" creationId="{E2635F12-FDB3-40A3-83F7-C99DCE9357DA}"/>
          </ac:grpSpMkLst>
        </pc:grpChg>
        <pc:grpChg chg="mod">
          <ac:chgData name="Samuel Morillas Gómez" userId="af62f923-0570-4f9c-981a-38ae8e554ab0" providerId="ADAL" clId="{4DA13A3E-908B-48F7-894A-79B3A5F2A12B}" dt="2024-02-01T08:55:57.655" v="1668"/>
          <ac:grpSpMkLst>
            <pc:docMk/>
            <pc:sldMk cId="1260936466" sldId="262"/>
            <ac:grpSpMk id="56" creationId="{EFA87562-686A-41D8-8B55-918D095CAFF7}"/>
          </ac:grpSpMkLst>
        </pc:grpChg>
        <pc:grpChg chg="mod">
          <ac:chgData name="Samuel Morillas Gómez" userId="af62f923-0570-4f9c-981a-38ae8e554ab0" providerId="ADAL" clId="{4DA13A3E-908B-48F7-894A-79B3A5F2A12B}" dt="2024-02-01T08:55:58.967" v="1671"/>
          <ac:grpSpMkLst>
            <pc:docMk/>
            <pc:sldMk cId="1260936466" sldId="262"/>
            <ac:grpSpMk id="59" creationId="{0E460391-FC2D-408B-B15E-A3107862ACC3}"/>
          </ac:grpSpMkLst>
        </pc:grpChg>
        <pc:grpChg chg="mod">
          <ac:chgData name="Samuel Morillas Gómez" userId="af62f923-0570-4f9c-981a-38ae8e554ab0" providerId="ADAL" clId="{4DA13A3E-908B-48F7-894A-79B3A5F2A12B}" dt="2024-02-01T08:56:02.621" v="1678"/>
          <ac:grpSpMkLst>
            <pc:docMk/>
            <pc:sldMk cId="1260936466" sldId="262"/>
            <ac:grpSpMk id="66" creationId="{705386C6-04C1-4B7B-8989-C6658ACED95D}"/>
          </ac:grpSpMkLst>
        </pc:grpChg>
        <pc:grpChg chg="del mod">
          <ac:chgData name="Samuel Morillas Gómez" userId="af62f923-0570-4f9c-981a-38ae8e554ab0" providerId="ADAL" clId="{4DA13A3E-908B-48F7-894A-79B3A5F2A12B}" dt="2024-02-01T08:56:25.626" v="1729"/>
          <ac:grpSpMkLst>
            <pc:docMk/>
            <pc:sldMk cId="1260936466" sldId="262"/>
            <ac:grpSpMk id="80" creationId="{20889E9F-6871-41A6-B181-5F57203796C9}"/>
          </ac:grpSpMkLst>
        </pc:grpChg>
        <pc:grpChg chg="mod">
          <ac:chgData name="Samuel Morillas Gómez" userId="af62f923-0570-4f9c-981a-38ae8e554ab0" providerId="ADAL" clId="{4DA13A3E-908B-48F7-894A-79B3A5F2A12B}" dt="2024-02-05T09:31:12.865" v="3352"/>
          <ac:grpSpMkLst>
            <pc:docMk/>
            <pc:sldMk cId="1260936466" sldId="262"/>
            <ac:grpSpMk id="81" creationId="{06F465EE-F351-4433-AF13-83E1E10DA5AE}"/>
          </ac:grpSpMkLst>
        </pc:grpChg>
        <pc:grpChg chg="del mod">
          <ac:chgData name="Samuel Morillas Gómez" userId="af62f923-0570-4f9c-981a-38ae8e554ab0" providerId="ADAL" clId="{4DA13A3E-908B-48F7-894A-79B3A5F2A12B}" dt="2024-02-01T08:56:25.626" v="1729"/>
          <ac:grpSpMkLst>
            <pc:docMk/>
            <pc:sldMk cId="1260936466" sldId="262"/>
            <ac:grpSpMk id="81" creationId="{B2FEBC95-EED5-4080-B3FC-9447A64C010B}"/>
          </ac:grpSpMkLst>
        </pc:grpChg>
        <pc:grpChg chg="del mod">
          <ac:chgData name="Samuel Morillas Gómez" userId="af62f923-0570-4f9c-981a-38ae8e554ab0" providerId="ADAL" clId="{4DA13A3E-908B-48F7-894A-79B3A5F2A12B}" dt="2024-02-01T08:56:25.626" v="1729"/>
          <ac:grpSpMkLst>
            <pc:docMk/>
            <pc:sldMk cId="1260936466" sldId="262"/>
            <ac:grpSpMk id="118" creationId="{10622DBE-4AE2-4560-A11D-A892C6298401}"/>
          </ac:grpSpMkLst>
        </pc:grpChg>
        <pc:grpChg chg="del mod">
          <ac:chgData name="Samuel Morillas Gómez" userId="af62f923-0570-4f9c-981a-38ae8e554ab0" providerId="ADAL" clId="{4DA13A3E-908B-48F7-894A-79B3A5F2A12B}" dt="2024-02-01T08:56:25.626" v="1729"/>
          <ac:grpSpMkLst>
            <pc:docMk/>
            <pc:sldMk cId="1260936466" sldId="262"/>
            <ac:grpSpMk id="119" creationId="{008D0EE2-7643-440B-B5AE-381464475DA3}"/>
          </ac:grpSpMkLst>
        </pc:grpChg>
        <pc:grpChg chg="del mod">
          <ac:chgData name="Samuel Morillas Gómez" userId="af62f923-0570-4f9c-981a-38ae8e554ab0" providerId="ADAL" clId="{4DA13A3E-908B-48F7-894A-79B3A5F2A12B}" dt="2024-02-01T08:56:28.705" v="1733"/>
          <ac:grpSpMkLst>
            <pc:docMk/>
            <pc:sldMk cId="1260936466" sldId="262"/>
            <ac:grpSpMk id="120" creationId="{6640BE09-ABA5-4D2E-B295-F265D89BC613}"/>
          </ac:grpSpMkLst>
        </pc:grpChg>
        <pc:grpChg chg="mod">
          <ac:chgData name="Samuel Morillas Gómez" userId="af62f923-0570-4f9c-981a-38ae8e554ab0" providerId="ADAL" clId="{4DA13A3E-908B-48F7-894A-79B3A5F2A12B}" dt="2024-02-01T08:56:25.626" v="1729"/>
          <ac:grpSpMkLst>
            <pc:docMk/>
            <pc:sldMk cId="1260936466" sldId="262"/>
            <ac:grpSpMk id="121" creationId="{BC08552C-52FB-441D-B42B-AEB2826C6A6E}"/>
          </ac:grpSpMkLst>
        </pc:grpChg>
        <pc:grpChg chg="mod">
          <ac:chgData name="Samuel Morillas Gómez" userId="af62f923-0570-4f9c-981a-38ae8e554ab0" providerId="ADAL" clId="{4DA13A3E-908B-48F7-894A-79B3A5F2A12B}" dt="2024-02-01T08:56:28.705" v="1733"/>
          <ac:grpSpMkLst>
            <pc:docMk/>
            <pc:sldMk cId="1260936466" sldId="262"/>
            <ac:grpSpMk id="125" creationId="{27552C98-32AB-4A34-902E-19AAB95634D6}"/>
          </ac:grpSpMkLst>
        </pc:grpChg>
        <pc:grpChg chg="del mod">
          <ac:chgData name="Samuel Morillas Gómez" userId="af62f923-0570-4f9c-981a-38ae8e554ab0" providerId="ADAL" clId="{4DA13A3E-908B-48F7-894A-79B3A5F2A12B}" dt="2024-02-01T08:56:37.320" v="1744"/>
          <ac:grpSpMkLst>
            <pc:docMk/>
            <pc:sldMk cId="1260936466" sldId="262"/>
            <ac:grpSpMk id="131" creationId="{9F052D86-D787-4879-9F83-A9BB74CB035E}"/>
          </ac:grpSpMkLst>
        </pc:grpChg>
        <pc:grpChg chg="mod">
          <ac:chgData name="Samuel Morillas Gómez" userId="af62f923-0570-4f9c-981a-38ae8e554ab0" providerId="ADAL" clId="{4DA13A3E-908B-48F7-894A-79B3A5F2A12B}" dt="2024-02-01T08:56:37.320" v="1744"/>
          <ac:grpSpMkLst>
            <pc:docMk/>
            <pc:sldMk cId="1260936466" sldId="262"/>
            <ac:grpSpMk id="136" creationId="{D4F0DAAE-5217-436B-9DFB-BAE9FF9DD16D}"/>
          </ac:grpSpMkLst>
        </pc:grpChg>
        <pc:grpChg chg="mod">
          <ac:chgData name="Samuel Morillas Gómez" userId="af62f923-0570-4f9c-981a-38ae8e554ab0" providerId="ADAL" clId="{4DA13A3E-908B-48F7-894A-79B3A5F2A12B}" dt="2024-02-01T08:56:39.863" v="1749"/>
          <ac:grpSpMkLst>
            <pc:docMk/>
            <pc:sldMk cId="1260936466" sldId="262"/>
            <ac:grpSpMk id="139" creationId="{C470C886-FA2E-4D9D-A6C5-8070B2F53AD4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149" creationId="{78DFDE15-54FF-4301-8A56-4A49763DCB00}"/>
          </ac:grpSpMkLst>
        </pc:grpChg>
        <pc:grpChg chg="mod">
          <ac:chgData name="Samuel Morillas Gómez" userId="af62f923-0570-4f9c-981a-38ae8e554ab0" providerId="ADAL" clId="{4DA13A3E-908B-48F7-894A-79B3A5F2A12B}" dt="2024-02-01T08:57:14.717" v="1770"/>
          <ac:grpSpMkLst>
            <pc:docMk/>
            <pc:sldMk cId="1260936466" sldId="262"/>
            <ac:grpSpMk id="157" creationId="{4E76C709-974A-486C-8F6D-3BE1C5F1E906}"/>
          </ac:grpSpMkLst>
        </pc:grpChg>
        <pc:grpChg chg="mod">
          <ac:chgData name="Samuel Morillas Gómez" userId="af62f923-0570-4f9c-981a-38ae8e554ab0" providerId="ADAL" clId="{4DA13A3E-908B-48F7-894A-79B3A5F2A12B}" dt="2024-02-01T08:57:14.717" v="1770"/>
          <ac:grpSpMkLst>
            <pc:docMk/>
            <pc:sldMk cId="1260936466" sldId="262"/>
            <ac:grpSpMk id="158" creationId="{61EA001D-B9B1-4076-BAA0-8BB00BF526DD}"/>
          </ac:grpSpMkLst>
        </pc:grpChg>
        <pc:grpChg chg="del mod">
          <ac:chgData name="Samuel Morillas Gómez" userId="af62f923-0570-4f9c-981a-38ae8e554ab0" providerId="ADAL" clId="{4DA13A3E-908B-48F7-894A-79B3A5F2A12B}" dt="2024-02-01T08:57:20.998" v="1779"/>
          <ac:grpSpMkLst>
            <pc:docMk/>
            <pc:sldMk cId="1260936466" sldId="262"/>
            <ac:grpSpMk id="164" creationId="{C1FDD09D-5B64-43D6-BC15-56DD31604DF0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167" creationId="{AD8A2AF7-65FB-4953-A856-280E3EC02D72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170" creationId="{F21AB4FB-D27A-4E40-A3EE-A850895E999B}"/>
          </ac:grpSpMkLst>
        </pc:grpChg>
        <pc:grpChg chg="mod">
          <ac:chgData name="Samuel Morillas Gómez" userId="af62f923-0570-4f9c-981a-38ae8e554ab0" providerId="ADAL" clId="{4DA13A3E-908B-48F7-894A-79B3A5F2A12B}" dt="2024-02-01T08:57:29.717" v="1796"/>
          <ac:grpSpMkLst>
            <pc:docMk/>
            <pc:sldMk cId="1260936466" sldId="262"/>
            <ac:grpSpMk id="182" creationId="{C5D0EA4F-44B8-4FCD-A6AF-234E2628B91F}"/>
          </ac:grpSpMkLst>
        </pc:grpChg>
        <pc:grpChg chg="mod">
          <ac:chgData name="Samuel Morillas Gómez" userId="af62f923-0570-4f9c-981a-38ae8e554ab0" providerId="ADAL" clId="{4DA13A3E-908B-48F7-894A-79B3A5F2A12B}" dt="2024-02-01T08:57:29.717" v="1796"/>
          <ac:grpSpMkLst>
            <pc:docMk/>
            <pc:sldMk cId="1260936466" sldId="262"/>
            <ac:grpSpMk id="183" creationId="{81E8DA6A-666C-450D-807F-67584CE9616B}"/>
          </ac:grpSpMkLst>
        </pc:grpChg>
        <pc:grpChg chg="mod">
          <ac:chgData name="Samuel Morillas Gómez" userId="af62f923-0570-4f9c-981a-38ae8e554ab0" providerId="ADAL" clId="{4DA13A3E-908B-48F7-894A-79B3A5F2A12B}" dt="2024-02-01T08:57:29.717" v="1796"/>
          <ac:grpSpMkLst>
            <pc:docMk/>
            <pc:sldMk cId="1260936466" sldId="262"/>
            <ac:grpSpMk id="184" creationId="{6CB03C34-324E-48C7-AB11-3F7281518495}"/>
          </ac:grpSpMkLst>
        </pc:grpChg>
        <pc:grpChg chg="mod">
          <ac:chgData name="Samuel Morillas Gómez" userId="af62f923-0570-4f9c-981a-38ae8e554ab0" providerId="ADAL" clId="{4DA13A3E-908B-48F7-894A-79B3A5F2A12B}" dt="2024-02-01T08:57:29.717" v="1796"/>
          <ac:grpSpMkLst>
            <pc:docMk/>
            <pc:sldMk cId="1260936466" sldId="262"/>
            <ac:grpSpMk id="185" creationId="{8C965211-B0A8-4DCD-936A-D27507D434D0}"/>
          </ac:grpSpMkLst>
        </pc:grpChg>
        <pc:grpChg chg="mod">
          <ac:chgData name="Samuel Morillas Gómez" userId="af62f923-0570-4f9c-981a-38ae8e554ab0" providerId="ADAL" clId="{4DA13A3E-908B-48F7-894A-79B3A5F2A12B}" dt="2024-02-01T08:57:40.649" v="1814"/>
          <ac:grpSpMkLst>
            <pc:docMk/>
            <pc:sldMk cId="1260936466" sldId="262"/>
            <ac:grpSpMk id="199" creationId="{D7664965-164C-4EDC-8776-188D9CA45EF2}"/>
          </ac:grpSpMkLst>
        </pc:grpChg>
        <pc:grpChg chg="mod">
          <ac:chgData name="Samuel Morillas Gómez" userId="af62f923-0570-4f9c-981a-38ae8e554ab0" providerId="ADAL" clId="{4DA13A3E-908B-48F7-894A-79B3A5F2A12B}" dt="2024-02-01T08:57:40.649" v="1814"/>
          <ac:grpSpMkLst>
            <pc:docMk/>
            <pc:sldMk cId="1260936466" sldId="262"/>
            <ac:grpSpMk id="200" creationId="{A77EEB00-68C8-4878-8A47-C7B874C760AC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210" creationId="{FE544C5A-C1CC-41F8-9BC2-478701096BD0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212" creationId="{75BB93C8-6F1E-454B-8F05-31B8A126B2B8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224" creationId="{D8037D6A-6139-42E5-A5C5-F9155F67833D}"/>
          </ac:grpSpMkLst>
        </pc:grpChg>
        <pc:grpChg chg="del mod">
          <ac:chgData name="Samuel Morillas Gómez" userId="af62f923-0570-4f9c-981a-38ae8e554ab0" providerId="ADAL" clId="{4DA13A3E-908B-48F7-894A-79B3A5F2A12B}" dt="2024-02-01T09:01:34.257" v="1954"/>
          <ac:grpSpMkLst>
            <pc:docMk/>
            <pc:sldMk cId="1260936466" sldId="262"/>
            <ac:grpSpMk id="227" creationId="{5792AE82-CC2E-4D47-AC2B-EE4A3B9EDAFC}"/>
          </ac:grpSpMkLst>
        </pc:grpChg>
        <pc:grpChg chg="del mod">
          <ac:chgData name="Samuel Morillas Gómez" userId="af62f923-0570-4f9c-981a-38ae8e554ab0" providerId="ADAL" clId="{4DA13A3E-908B-48F7-894A-79B3A5F2A12B}" dt="2024-02-01T09:00:35.334" v="1865"/>
          <ac:grpSpMkLst>
            <pc:docMk/>
            <pc:sldMk cId="1260936466" sldId="262"/>
            <ac:grpSpMk id="232" creationId="{DBB8DBE6-1329-4153-8800-7C30672D4211}"/>
          </ac:grpSpMkLst>
        </pc:grpChg>
        <pc:grpChg chg="del mod">
          <ac:chgData name="Samuel Morillas Gómez" userId="af62f923-0570-4f9c-981a-38ae8e554ab0" providerId="ADAL" clId="{4DA13A3E-908B-48F7-894A-79B3A5F2A12B}" dt="2024-02-01T09:01:34.257" v="1954"/>
          <ac:grpSpMkLst>
            <pc:docMk/>
            <pc:sldMk cId="1260936466" sldId="262"/>
            <ac:grpSpMk id="249" creationId="{C615F55F-F91B-407C-AB5A-606EB262A75C}"/>
          </ac:grpSpMkLst>
        </pc:grpChg>
        <pc:grpChg chg="del mod">
          <ac:chgData name="Samuel Morillas Gómez" userId="af62f923-0570-4f9c-981a-38ae8e554ab0" providerId="ADAL" clId="{4DA13A3E-908B-48F7-894A-79B3A5F2A12B}" dt="2024-02-01T09:01:34.257" v="1954"/>
          <ac:grpSpMkLst>
            <pc:docMk/>
            <pc:sldMk cId="1260936466" sldId="262"/>
            <ac:grpSpMk id="250" creationId="{1CF89522-D689-45D2-BDA4-CA1CCDC751F3}"/>
          </ac:grpSpMkLst>
        </pc:grpChg>
        <pc:grpChg chg="del mod">
          <ac:chgData name="Samuel Morillas Gómez" userId="af62f923-0570-4f9c-981a-38ae8e554ab0" providerId="ADAL" clId="{4DA13A3E-908B-48F7-894A-79B3A5F2A12B}" dt="2024-02-01T09:01:34.257" v="1954"/>
          <ac:grpSpMkLst>
            <pc:docMk/>
            <pc:sldMk cId="1260936466" sldId="262"/>
            <ac:grpSpMk id="252" creationId="{50A6AD9C-CF04-4FA7-AC63-544E3308AD93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262" creationId="{AB611058-ACFA-4750-9573-37DAA2DBF578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263" creationId="{1A3B0023-02F9-4C05-9DEF-485117468874}"/>
          </ac:grpSpMkLst>
        </pc:grpChg>
        <pc:grpChg chg="mod">
          <ac:chgData name="Samuel Morillas Gómez" userId="af62f923-0570-4f9c-981a-38ae8e554ab0" providerId="ADAL" clId="{4DA13A3E-908B-48F7-894A-79B3A5F2A12B}" dt="2024-02-01T09:00:50.086" v="1881"/>
          <ac:grpSpMkLst>
            <pc:docMk/>
            <pc:sldMk cId="1260936466" sldId="262"/>
            <ac:grpSpMk id="267" creationId="{EFDDED4E-DE0E-4932-945E-5905CA6EB1AB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274" creationId="{3DEBB363-38F6-47D3-BA2C-96D93B372AB8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285" creationId="{43C91E31-7E71-4F8C-BF7D-07C274B9F188}"/>
          </ac:grpSpMkLst>
        </pc:grpChg>
        <pc:grpChg chg="del mod">
          <ac:chgData name="Samuel Morillas Gómez" userId="af62f923-0570-4f9c-981a-38ae8e554ab0" providerId="ADAL" clId="{4DA13A3E-908B-48F7-894A-79B3A5F2A12B}" dt="2024-02-01T09:01:10.680" v="1916"/>
          <ac:grpSpMkLst>
            <pc:docMk/>
            <pc:sldMk cId="1260936466" sldId="262"/>
            <ac:grpSpMk id="297" creationId="{56F7B293-14CE-447E-9333-4961035827F7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298" creationId="{6173DB2A-D89C-476B-9F91-46FE1155E898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303" creationId="{EDA71B32-5535-408C-BDEB-12D5666B4B47}"/>
          </ac:grpSpMkLst>
        </pc:grpChg>
        <pc:grpChg chg="del mod">
          <ac:chgData name="Samuel Morillas Gómez" userId="af62f923-0570-4f9c-981a-38ae8e554ab0" providerId="ADAL" clId="{4DA13A3E-908B-48F7-894A-79B3A5F2A12B}" dt="2024-02-01T09:01:17.678" v="1934"/>
          <ac:grpSpMkLst>
            <pc:docMk/>
            <pc:sldMk cId="1260936466" sldId="262"/>
            <ac:grpSpMk id="309" creationId="{4ABA6A60-EAA2-47E9-9383-E0F2E14630C2}"/>
          </ac:grpSpMkLst>
        </pc:grpChg>
        <pc:grpChg chg="del mod">
          <ac:chgData name="Samuel Morillas Gómez" userId="af62f923-0570-4f9c-981a-38ae8e554ab0" providerId="ADAL" clId="{4DA13A3E-908B-48F7-894A-79B3A5F2A12B}" dt="2024-02-01T09:01:22.707" v="1945"/>
          <ac:grpSpMkLst>
            <pc:docMk/>
            <pc:sldMk cId="1260936466" sldId="262"/>
            <ac:grpSpMk id="321" creationId="{C8D49BC5-62C3-49B0-9907-368D26B3AFA7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322" creationId="{6C037951-C1DC-4759-A8D6-1AE35A212B99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333" creationId="{54242782-8987-4E18-9634-9CEC8AB253DF}"/>
          </ac:grpSpMkLst>
        </pc:grpChg>
        <pc:grpChg chg="del mod">
          <ac:chgData name="Samuel Morillas Gómez" userId="af62f923-0570-4f9c-981a-38ae8e554ab0" providerId="ADAL" clId="{4DA13A3E-908B-48F7-894A-79B3A5F2A12B}" dt="2024-02-01T09:01:40.793" v="1967"/>
          <ac:grpSpMkLst>
            <pc:docMk/>
            <pc:sldMk cId="1260936466" sldId="262"/>
            <ac:grpSpMk id="342" creationId="{EAAD83D0-D07A-4A29-99DF-7A0C11849838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343" creationId="{C7C5B572-EA88-45D7-9136-9373C4EFFC82}"/>
          </ac:grpSpMkLst>
        </pc:grpChg>
        <pc:grpChg chg="del mod">
          <ac:chgData name="Samuel Morillas Gómez" userId="af62f923-0570-4f9c-981a-38ae8e554ab0" providerId="ADAL" clId="{4DA13A3E-908B-48F7-894A-79B3A5F2A12B}" dt="2024-02-01T09:01:44.780" v="1975"/>
          <ac:grpSpMkLst>
            <pc:docMk/>
            <pc:sldMk cId="1260936466" sldId="262"/>
            <ac:grpSpMk id="356" creationId="{2871FC85-CBBE-4826-9573-A778A2999F75}"/>
          </ac:grpSpMkLst>
        </pc:grpChg>
        <pc:grpChg chg="del mod">
          <ac:chgData name="Samuel Morillas Gómez" userId="af62f923-0570-4f9c-981a-38ae8e554ab0" providerId="ADAL" clId="{4DA13A3E-908B-48F7-894A-79B3A5F2A12B}" dt="2024-02-01T09:01:50.836" v="1977"/>
          <ac:grpSpMkLst>
            <pc:docMk/>
            <pc:sldMk cId="1260936466" sldId="262"/>
            <ac:grpSpMk id="364" creationId="{E48B4672-F354-41F2-AAC2-1C625A8778CB}"/>
          </ac:grpSpMkLst>
        </pc:grpChg>
        <pc:grpChg chg="del mod">
          <ac:chgData name="Samuel Morillas Gómez" userId="af62f923-0570-4f9c-981a-38ae8e554ab0" providerId="ADAL" clId="{4DA13A3E-908B-48F7-894A-79B3A5F2A12B}" dt="2024-02-01T09:01:58.490" v="1981"/>
          <ac:grpSpMkLst>
            <pc:docMk/>
            <pc:sldMk cId="1260936466" sldId="262"/>
            <ac:grpSpMk id="366" creationId="{DF44343D-03F7-460E-A4FD-39A0B2C44A09}"/>
          </ac:grpSpMkLst>
        </pc:grpChg>
        <pc:grpChg chg="del mod">
          <ac:chgData name="Samuel Morillas Gómez" userId="af62f923-0570-4f9c-981a-38ae8e554ab0" providerId="ADAL" clId="{4DA13A3E-908B-48F7-894A-79B3A5F2A12B}" dt="2024-02-01T09:02:00.837" v="1983"/>
          <ac:grpSpMkLst>
            <pc:docMk/>
            <pc:sldMk cId="1260936466" sldId="262"/>
            <ac:grpSpMk id="370" creationId="{67239E88-E4C8-457B-A5C6-2032BD430146}"/>
          </ac:grpSpMkLst>
        </pc:grpChg>
        <pc:grpChg chg="mod">
          <ac:chgData name="Samuel Morillas Gómez" userId="af62f923-0570-4f9c-981a-38ae8e554ab0" providerId="ADAL" clId="{4DA13A3E-908B-48F7-894A-79B3A5F2A12B}" dt="2024-02-01T09:02:00.837" v="1983"/>
          <ac:grpSpMkLst>
            <pc:docMk/>
            <pc:sldMk cId="1260936466" sldId="262"/>
            <ac:grpSpMk id="372" creationId="{2F05FA38-7811-4707-A7F0-4CAE9FB35C3F}"/>
          </ac:grpSpMkLst>
        </pc:grpChg>
        <pc:inkChg chg="add mod">
          <ac:chgData name="Samuel Morillas Gómez" userId="af62f923-0570-4f9c-981a-38ae8e554ab0" providerId="ADAL" clId="{4DA13A3E-908B-48F7-894A-79B3A5F2A12B}" dt="2024-02-01T08:55:34.058" v="1622"/>
          <ac:inkMkLst>
            <pc:docMk/>
            <pc:sldMk cId="1260936466" sldId="262"/>
            <ac:inkMk id="4" creationId="{5159F128-0F54-400D-A94B-9B43A2A8842F}"/>
          </ac:inkMkLst>
        </pc:inkChg>
        <pc:inkChg chg="add mod">
          <ac:chgData name="Samuel Morillas Gómez" userId="af62f923-0570-4f9c-981a-38ae8e554ab0" providerId="ADAL" clId="{4DA13A3E-908B-48F7-894A-79B3A5F2A12B}" dt="2024-02-01T08:55:34.058" v="1622"/>
          <ac:inkMkLst>
            <pc:docMk/>
            <pc:sldMk cId="1260936466" sldId="262"/>
            <ac:inkMk id="5" creationId="{D8070108-649E-4A02-907B-905EAF8255B0}"/>
          </ac:inkMkLst>
        </pc:inkChg>
        <pc:inkChg chg="add mod">
          <ac:chgData name="Samuel Morillas Gómez" userId="af62f923-0570-4f9c-981a-38ae8e554ab0" providerId="ADAL" clId="{4DA13A3E-908B-48F7-894A-79B3A5F2A12B}" dt="2024-02-01T08:55:34.058" v="1622"/>
          <ac:inkMkLst>
            <pc:docMk/>
            <pc:sldMk cId="1260936466" sldId="262"/>
            <ac:inkMk id="6" creationId="{6B9513D5-B6CE-49D3-9BEE-B37DBE9C5CE0}"/>
          </ac:inkMkLst>
        </pc:inkChg>
        <pc:inkChg chg="add mod">
          <ac:chgData name="Samuel Morillas Gómez" userId="af62f923-0570-4f9c-981a-38ae8e554ab0" providerId="ADAL" clId="{4DA13A3E-908B-48F7-894A-79B3A5F2A12B}" dt="2024-02-01T08:55:38.212" v="1633"/>
          <ac:inkMkLst>
            <pc:docMk/>
            <pc:sldMk cId="1260936466" sldId="262"/>
            <ac:inkMk id="8" creationId="{B961326A-02F0-4D6E-84D0-06B546EAED02}"/>
          </ac:inkMkLst>
        </pc:inkChg>
        <pc:inkChg chg="add mod">
          <ac:chgData name="Samuel Morillas Gómez" userId="af62f923-0570-4f9c-981a-38ae8e554ab0" providerId="ADAL" clId="{4DA13A3E-908B-48F7-894A-79B3A5F2A12B}" dt="2024-02-01T08:55:38.212" v="1633"/>
          <ac:inkMkLst>
            <pc:docMk/>
            <pc:sldMk cId="1260936466" sldId="262"/>
            <ac:inkMk id="9" creationId="{B555E790-9DA0-4CBF-8D60-EA2FDE03D3DA}"/>
          </ac:inkMkLst>
        </pc:inkChg>
        <pc:inkChg chg="add mod">
          <ac:chgData name="Samuel Morillas Gómez" userId="af62f923-0570-4f9c-981a-38ae8e554ab0" providerId="ADAL" clId="{4DA13A3E-908B-48F7-894A-79B3A5F2A12B}" dt="2024-02-01T08:55:38.212" v="1633"/>
          <ac:inkMkLst>
            <pc:docMk/>
            <pc:sldMk cId="1260936466" sldId="262"/>
            <ac:inkMk id="10" creationId="{3D1999A5-A077-435E-95E6-AD54DFCA804C}"/>
          </ac:inkMkLst>
        </pc:inkChg>
        <pc:inkChg chg="add mod">
          <ac:chgData name="Samuel Morillas Gómez" userId="af62f923-0570-4f9c-981a-38ae8e554ab0" providerId="ADAL" clId="{4DA13A3E-908B-48F7-894A-79B3A5F2A12B}" dt="2024-02-01T08:55:38.212" v="1633"/>
          <ac:inkMkLst>
            <pc:docMk/>
            <pc:sldMk cId="1260936466" sldId="262"/>
            <ac:inkMk id="11" creationId="{7B1DA89A-B660-4293-B3B4-9A71239E91DA}"/>
          </ac:inkMkLst>
        </pc:inkChg>
        <pc:inkChg chg="add mod">
          <ac:chgData name="Samuel Morillas Gómez" userId="af62f923-0570-4f9c-981a-38ae8e554ab0" providerId="ADAL" clId="{4DA13A3E-908B-48F7-894A-79B3A5F2A12B}" dt="2024-02-01T08:55:38.212" v="1633"/>
          <ac:inkMkLst>
            <pc:docMk/>
            <pc:sldMk cId="1260936466" sldId="262"/>
            <ac:inkMk id="12" creationId="{2064E173-5C7E-45DF-86F5-98FA72179610}"/>
          </ac:inkMkLst>
        </pc:inkChg>
        <pc:inkChg chg="add mod">
          <ac:chgData name="Samuel Morillas Gómez" userId="af62f923-0570-4f9c-981a-38ae8e554ab0" providerId="ADAL" clId="{4DA13A3E-908B-48F7-894A-79B3A5F2A12B}" dt="2024-02-01T08:55:38.212" v="1633"/>
          <ac:inkMkLst>
            <pc:docMk/>
            <pc:sldMk cId="1260936466" sldId="262"/>
            <ac:inkMk id="13" creationId="{DBC8083B-741F-4686-9307-C5AF2000B9D8}"/>
          </ac:inkMkLst>
        </pc:inkChg>
        <pc:inkChg chg="add mod">
          <ac:chgData name="Samuel Morillas Gómez" userId="af62f923-0570-4f9c-981a-38ae8e554ab0" providerId="ADAL" clId="{4DA13A3E-908B-48F7-894A-79B3A5F2A12B}" dt="2024-02-01T08:55:38.212" v="1633"/>
          <ac:inkMkLst>
            <pc:docMk/>
            <pc:sldMk cId="1260936466" sldId="262"/>
            <ac:inkMk id="14" creationId="{1F20D99D-67EA-44C4-A522-514B95D7B410}"/>
          </ac:inkMkLst>
        </pc:inkChg>
        <pc:inkChg chg="add mod">
          <ac:chgData name="Samuel Morillas Gómez" userId="af62f923-0570-4f9c-981a-38ae8e554ab0" providerId="ADAL" clId="{4DA13A3E-908B-48F7-894A-79B3A5F2A12B}" dt="2024-02-01T08:55:38.212" v="1633"/>
          <ac:inkMkLst>
            <pc:docMk/>
            <pc:sldMk cId="1260936466" sldId="262"/>
            <ac:inkMk id="15" creationId="{86DD5EE6-073F-472B-8666-BD0B94A29FDC}"/>
          </ac:inkMkLst>
        </pc:inkChg>
        <pc:inkChg chg="add mod">
          <ac:chgData name="Samuel Morillas Gómez" userId="af62f923-0570-4f9c-981a-38ae8e554ab0" providerId="ADAL" clId="{4DA13A3E-908B-48F7-894A-79B3A5F2A12B}" dt="2024-02-01T08:55:38.212" v="1633"/>
          <ac:inkMkLst>
            <pc:docMk/>
            <pc:sldMk cId="1260936466" sldId="262"/>
            <ac:inkMk id="16" creationId="{7DEF827C-E2AC-41E9-8C4C-E00D105A6ACA}"/>
          </ac:inkMkLst>
        </pc:inkChg>
        <pc:inkChg chg="add mod">
          <ac:chgData name="Samuel Morillas Gómez" userId="af62f923-0570-4f9c-981a-38ae8e554ab0" providerId="ADAL" clId="{4DA13A3E-908B-48F7-894A-79B3A5F2A12B}" dt="2024-02-01T08:55:38.212" v="1633"/>
          <ac:inkMkLst>
            <pc:docMk/>
            <pc:sldMk cId="1260936466" sldId="262"/>
            <ac:inkMk id="17" creationId="{3C8694BC-FB36-4D9C-B013-458F9EC0302D}"/>
          </ac:inkMkLst>
        </pc:inkChg>
        <pc:inkChg chg="add mod">
          <ac:chgData name="Samuel Morillas Gómez" userId="af62f923-0570-4f9c-981a-38ae8e554ab0" providerId="ADAL" clId="{4DA13A3E-908B-48F7-894A-79B3A5F2A12B}" dt="2024-02-01T08:55:39.375" v="1636"/>
          <ac:inkMkLst>
            <pc:docMk/>
            <pc:sldMk cId="1260936466" sldId="262"/>
            <ac:inkMk id="20" creationId="{44F26DDA-CE69-4569-8AC7-24F33A261772}"/>
          </ac:inkMkLst>
        </pc:inkChg>
        <pc:inkChg chg="add mod">
          <ac:chgData name="Samuel Morillas Gómez" userId="af62f923-0570-4f9c-981a-38ae8e554ab0" providerId="ADAL" clId="{4DA13A3E-908B-48F7-894A-79B3A5F2A12B}" dt="2024-02-01T08:55:39.375" v="1636"/>
          <ac:inkMkLst>
            <pc:docMk/>
            <pc:sldMk cId="1260936466" sldId="262"/>
            <ac:inkMk id="21" creationId="{5CF537BF-4678-4E6C-8EE6-331225C624AD}"/>
          </ac:inkMkLst>
        </pc:inkChg>
        <pc:inkChg chg="add mod">
          <ac:chgData name="Samuel Morillas Gómez" userId="af62f923-0570-4f9c-981a-38ae8e554ab0" providerId="ADAL" clId="{4DA13A3E-908B-48F7-894A-79B3A5F2A12B}" dt="2024-02-01T08:55:44.896" v="1649"/>
          <ac:inkMkLst>
            <pc:docMk/>
            <pc:sldMk cId="1260936466" sldId="262"/>
            <ac:inkMk id="23" creationId="{E425E12D-158B-4CE3-9928-60133A7D99A7}"/>
          </ac:inkMkLst>
        </pc:inkChg>
        <pc:inkChg chg="add mod">
          <ac:chgData name="Samuel Morillas Gómez" userId="af62f923-0570-4f9c-981a-38ae8e554ab0" providerId="ADAL" clId="{4DA13A3E-908B-48F7-894A-79B3A5F2A12B}" dt="2024-02-01T08:55:44.896" v="1649"/>
          <ac:inkMkLst>
            <pc:docMk/>
            <pc:sldMk cId="1260936466" sldId="262"/>
            <ac:inkMk id="24" creationId="{760F84E0-5D54-4A17-B7D6-511EDEC5C7C0}"/>
          </ac:inkMkLst>
        </pc:inkChg>
        <pc:inkChg chg="add mod">
          <ac:chgData name="Samuel Morillas Gómez" userId="af62f923-0570-4f9c-981a-38ae8e554ab0" providerId="ADAL" clId="{4DA13A3E-908B-48F7-894A-79B3A5F2A12B}" dt="2024-02-01T08:55:44.896" v="1649"/>
          <ac:inkMkLst>
            <pc:docMk/>
            <pc:sldMk cId="1260936466" sldId="262"/>
            <ac:inkMk id="25" creationId="{0F800BBE-A9E4-4A60-965F-B233E15F235F}"/>
          </ac:inkMkLst>
        </pc:inkChg>
        <pc:inkChg chg="add mod">
          <ac:chgData name="Samuel Morillas Gómez" userId="af62f923-0570-4f9c-981a-38ae8e554ab0" providerId="ADAL" clId="{4DA13A3E-908B-48F7-894A-79B3A5F2A12B}" dt="2024-02-01T08:55:44.896" v="1649"/>
          <ac:inkMkLst>
            <pc:docMk/>
            <pc:sldMk cId="1260936466" sldId="262"/>
            <ac:inkMk id="26" creationId="{7FC2AFA3-46C5-46DD-AD84-FCC8000C94DF}"/>
          </ac:inkMkLst>
        </pc:inkChg>
        <pc:inkChg chg="add mod">
          <ac:chgData name="Samuel Morillas Gómez" userId="af62f923-0570-4f9c-981a-38ae8e554ab0" providerId="ADAL" clId="{4DA13A3E-908B-48F7-894A-79B3A5F2A12B}" dt="2024-02-01T08:55:44.896" v="1649"/>
          <ac:inkMkLst>
            <pc:docMk/>
            <pc:sldMk cId="1260936466" sldId="262"/>
            <ac:inkMk id="27" creationId="{15DD9F00-70AB-4483-B2BA-118EA43D9119}"/>
          </ac:inkMkLst>
        </pc:inkChg>
        <pc:inkChg chg="add mod">
          <ac:chgData name="Samuel Morillas Gómez" userId="af62f923-0570-4f9c-981a-38ae8e554ab0" providerId="ADAL" clId="{4DA13A3E-908B-48F7-894A-79B3A5F2A12B}" dt="2024-02-01T08:55:44.896" v="1649"/>
          <ac:inkMkLst>
            <pc:docMk/>
            <pc:sldMk cId="1260936466" sldId="262"/>
            <ac:inkMk id="28" creationId="{9DD82E6D-E3DB-4A4A-8A2C-6A276C17A2A6}"/>
          </ac:inkMkLst>
        </pc:inkChg>
        <pc:inkChg chg="add mod">
          <ac:chgData name="Samuel Morillas Gómez" userId="af62f923-0570-4f9c-981a-38ae8e554ab0" providerId="ADAL" clId="{4DA13A3E-908B-48F7-894A-79B3A5F2A12B}" dt="2024-02-01T08:55:44.896" v="1649"/>
          <ac:inkMkLst>
            <pc:docMk/>
            <pc:sldMk cId="1260936466" sldId="262"/>
            <ac:inkMk id="29" creationId="{FC7F6A91-700F-478D-9CE8-9158B9B29232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30" creationId="{3DBFF8C3-A926-40C3-ABA0-9F5FCB651B92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31" creationId="{F0512834-9F6E-4BEF-8BA4-35571B1A8A10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32" creationId="{32159FD9-6EE9-459B-A42A-098506A865FD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33" creationId="{C2666F76-2DF3-4501-A96F-A9A97347D037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34" creationId="{92CF8781-0ABA-40F1-A7D8-37DEC1E623FB}"/>
          </ac:inkMkLst>
        </pc:inkChg>
        <pc:inkChg chg="add mod">
          <ac:chgData name="Samuel Morillas Gómez" userId="af62f923-0570-4f9c-981a-38ae8e554ab0" providerId="ADAL" clId="{4DA13A3E-908B-48F7-894A-79B3A5F2A12B}" dt="2024-02-05T09:31:12.865" v="3352"/>
          <ac:inkMkLst>
            <pc:docMk/>
            <pc:sldMk cId="1260936466" sldId="262"/>
            <ac:inkMk id="35" creationId="{55148871-3253-462F-80BB-67F82A65B25D}"/>
          </ac:inkMkLst>
        </pc:inkChg>
        <pc:inkChg chg="add mod">
          <ac:chgData name="Samuel Morillas Gómez" userId="af62f923-0570-4f9c-981a-38ae8e554ab0" providerId="ADAL" clId="{4DA13A3E-908B-48F7-894A-79B3A5F2A12B}" dt="2024-02-05T09:31:12.865" v="3352"/>
          <ac:inkMkLst>
            <pc:docMk/>
            <pc:sldMk cId="1260936466" sldId="262"/>
            <ac:inkMk id="36" creationId="{9D43D55E-C02C-4458-9BEB-E384C7C2C204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38" creationId="{2743F3CB-AA21-46E8-9B21-3FF71A4FAAF4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39" creationId="{F220C80A-3E31-4FDD-9AC0-B23FE10FDB86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40" creationId="{9A972B0E-17D7-4BDE-8A84-D4E5B19862C5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41" creationId="{F5790BBB-7C1D-41F6-BC99-FB6BF922560E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42" creationId="{CBD52CD3-8044-4570-A546-02C44846135A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43" creationId="{FA3AEDEF-D138-4686-B1AE-5B851C884137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44" creationId="{AC7A5E05-B4C5-4D07-8D09-0653AD4B6DB1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45" creationId="{E2D8E22E-5374-4561-AD58-151F069D05B4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46" creationId="{D1ED59F6-929C-4E13-ABAE-A7244C5302FC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47" creationId="{C61F8F23-3148-4E52-898A-77664DEDD4B5}"/>
          </ac:inkMkLst>
        </pc:inkChg>
        <pc:inkChg chg="add mod">
          <ac:chgData name="Samuel Morillas Gómez" userId="af62f923-0570-4f9c-981a-38ae8e554ab0" providerId="ADAL" clId="{4DA13A3E-908B-48F7-894A-79B3A5F2A12B}" dt="2024-02-01T08:55:49.900" v="1661"/>
          <ac:inkMkLst>
            <pc:docMk/>
            <pc:sldMk cId="1260936466" sldId="262"/>
            <ac:inkMk id="48" creationId="{CD1F7B80-ECDC-470A-91D2-218F1250D7CD}"/>
          </ac:inkMkLst>
        </pc:inkChg>
        <pc:inkChg chg="add mod">
          <ac:chgData name="Samuel Morillas Gómez" userId="af62f923-0570-4f9c-981a-38ae8e554ab0" providerId="ADAL" clId="{4DA13A3E-908B-48F7-894A-79B3A5F2A12B}" dt="2024-02-01T08:55:56.340" v="1665"/>
          <ac:inkMkLst>
            <pc:docMk/>
            <pc:sldMk cId="1260936466" sldId="262"/>
            <ac:inkMk id="50" creationId="{4F7B37C1-46AB-493D-8604-633DAC79486E}"/>
          </ac:inkMkLst>
        </pc:inkChg>
        <pc:inkChg chg="add mod">
          <ac:chgData name="Samuel Morillas Gómez" userId="af62f923-0570-4f9c-981a-38ae8e554ab0" providerId="ADAL" clId="{4DA13A3E-908B-48F7-894A-79B3A5F2A12B}" dt="2024-02-01T08:55:56.340" v="1665"/>
          <ac:inkMkLst>
            <pc:docMk/>
            <pc:sldMk cId="1260936466" sldId="262"/>
            <ac:inkMk id="51" creationId="{E26E869F-57C2-42B1-B3F6-195D16354C58}"/>
          </ac:inkMkLst>
        </pc:inkChg>
        <pc:inkChg chg="add mod">
          <ac:chgData name="Samuel Morillas Gómez" userId="af62f923-0570-4f9c-981a-38ae8e554ab0" providerId="ADAL" clId="{4DA13A3E-908B-48F7-894A-79B3A5F2A12B}" dt="2024-02-01T08:55:56.340" v="1665"/>
          <ac:inkMkLst>
            <pc:docMk/>
            <pc:sldMk cId="1260936466" sldId="262"/>
            <ac:inkMk id="52" creationId="{EFE85F57-4EFE-4ECD-8CB8-B8559CEBC7D6}"/>
          </ac:inkMkLst>
        </pc:inkChg>
        <pc:inkChg chg="add mod">
          <ac:chgData name="Samuel Morillas Gómez" userId="af62f923-0570-4f9c-981a-38ae8e554ab0" providerId="ADAL" clId="{4DA13A3E-908B-48F7-894A-79B3A5F2A12B}" dt="2024-02-01T08:55:57.655" v="1668"/>
          <ac:inkMkLst>
            <pc:docMk/>
            <pc:sldMk cId="1260936466" sldId="262"/>
            <ac:inkMk id="54" creationId="{663EA29E-5655-4053-82D7-1B53646B49C5}"/>
          </ac:inkMkLst>
        </pc:inkChg>
        <pc:inkChg chg="add mod">
          <ac:chgData name="Samuel Morillas Gómez" userId="af62f923-0570-4f9c-981a-38ae8e554ab0" providerId="ADAL" clId="{4DA13A3E-908B-48F7-894A-79B3A5F2A12B}" dt="2024-02-01T08:55:57.655" v="1668"/>
          <ac:inkMkLst>
            <pc:docMk/>
            <pc:sldMk cId="1260936466" sldId="262"/>
            <ac:inkMk id="55" creationId="{7FB82FFF-F417-448D-8C00-2F62662C2C96}"/>
          </ac:inkMkLst>
        </pc:inkChg>
        <pc:inkChg chg="add mod">
          <ac:chgData name="Samuel Morillas Gómez" userId="af62f923-0570-4f9c-981a-38ae8e554ab0" providerId="ADAL" clId="{4DA13A3E-908B-48F7-894A-79B3A5F2A12B}" dt="2024-02-01T08:55:58.967" v="1671"/>
          <ac:inkMkLst>
            <pc:docMk/>
            <pc:sldMk cId="1260936466" sldId="262"/>
            <ac:inkMk id="57" creationId="{E9D5CA90-9A01-45AF-A4C3-A70A6EDD54E1}"/>
          </ac:inkMkLst>
        </pc:inkChg>
        <pc:inkChg chg="add mod">
          <ac:chgData name="Samuel Morillas Gómez" userId="af62f923-0570-4f9c-981a-38ae8e554ab0" providerId="ADAL" clId="{4DA13A3E-908B-48F7-894A-79B3A5F2A12B}" dt="2024-02-01T08:55:58.967" v="1671"/>
          <ac:inkMkLst>
            <pc:docMk/>
            <pc:sldMk cId="1260936466" sldId="262"/>
            <ac:inkMk id="58" creationId="{7172C951-495B-4048-9174-81B3B2BD0B8D}"/>
          </ac:inkMkLst>
        </pc:inkChg>
        <pc:inkChg chg="add mod">
          <ac:chgData name="Samuel Morillas Gómez" userId="af62f923-0570-4f9c-981a-38ae8e554ab0" providerId="ADAL" clId="{4DA13A3E-908B-48F7-894A-79B3A5F2A12B}" dt="2024-02-01T08:56:02.621" v="1678"/>
          <ac:inkMkLst>
            <pc:docMk/>
            <pc:sldMk cId="1260936466" sldId="262"/>
            <ac:inkMk id="60" creationId="{AA434957-4BE5-4B3A-B015-929262A0A928}"/>
          </ac:inkMkLst>
        </pc:inkChg>
        <pc:inkChg chg="add mod">
          <ac:chgData name="Samuel Morillas Gómez" userId="af62f923-0570-4f9c-981a-38ae8e554ab0" providerId="ADAL" clId="{4DA13A3E-908B-48F7-894A-79B3A5F2A12B}" dt="2024-02-01T08:56:02.621" v="1678"/>
          <ac:inkMkLst>
            <pc:docMk/>
            <pc:sldMk cId="1260936466" sldId="262"/>
            <ac:inkMk id="61" creationId="{34108EC5-BC13-477E-BE64-9FB87FD48010}"/>
          </ac:inkMkLst>
        </pc:inkChg>
        <pc:inkChg chg="add mod">
          <ac:chgData name="Samuel Morillas Gómez" userId="af62f923-0570-4f9c-981a-38ae8e554ab0" providerId="ADAL" clId="{4DA13A3E-908B-48F7-894A-79B3A5F2A12B}" dt="2024-02-01T08:56:02.621" v="1678"/>
          <ac:inkMkLst>
            <pc:docMk/>
            <pc:sldMk cId="1260936466" sldId="262"/>
            <ac:inkMk id="62" creationId="{A9F462F7-7816-46B3-A1C3-86B354CD7FCB}"/>
          </ac:inkMkLst>
        </pc:inkChg>
        <pc:inkChg chg="add mod">
          <ac:chgData name="Samuel Morillas Gómez" userId="af62f923-0570-4f9c-981a-38ae8e554ab0" providerId="ADAL" clId="{4DA13A3E-908B-48F7-894A-79B3A5F2A12B}" dt="2024-02-01T08:56:02.621" v="1678"/>
          <ac:inkMkLst>
            <pc:docMk/>
            <pc:sldMk cId="1260936466" sldId="262"/>
            <ac:inkMk id="63" creationId="{7847DC1D-3C87-40D7-8179-416BC599A675}"/>
          </ac:inkMkLst>
        </pc:inkChg>
        <pc:inkChg chg="add mod">
          <ac:chgData name="Samuel Morillas Gómez" userId="af62f923-0570-4f9c-981a-38ae8e554ab0" providerId="ADAL" clId="{4DA13A3E-908B-48F7-894A-79B3A5F2A12B}" dt="2024-02-01T08:56:02.621" v="1678"/>
          <ac:inkMkLst>
            <pc:docMk/>
            <pc:sldMk cId="1260936466" sldId="262"/>
            <ac:inkMk id="64" creationId="{7F9E9FCC-C294-459D-8AFB-763F8E31AB26}"/>
          </ac:inkMkLst>
        </pc:inkChg>
        <pc:inkChg chg="add mod">
          <ac:chgData name="Samuel Morillas Gómez" userId="af62f923-0570-4f9c-981a-38ae8e554ab0" providerId="ADAL" clId="{4DA13A3E-908B-48F7-894A-79B3A5F2A12B}" dt="2024-02-01T08:56:02.621" v="1678"/>
          <ac:inkMkLst>
            <pc:docMk/>
            <pc:sldMk cId="1260936466" sldId="262"/>
            <ac:inkMk id="65" creationId="{057D5EB3-112A-4CBA-AB9A-799E26A5D226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67" creationId="{71901929-4302-47A8-B35D-E09A3618B079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68" creationId="{0AA991DF-80A2-4AF8-A46D-59793AA1A302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69" creationId="{969A7BC2-633F-4CB4-932D-9B27C3CEA469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70" creationId="{4433F661-B9CE-46C8-A69A-F1EED9B13309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71" creationId="{B0C63882-1F59-4DC5-B342-D78BFE43DE27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72" creationId="{CB3900A3-2B75-43B4-BC98-EA31829D1656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73" creationId="{CDC5575F-B551-4152-8895-E5870A84636D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74" creationId="{800981BC-AF38-4942-9248-1B53109F413B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75" creationId="{9F38B5DB-EAAE-4851-B263-6DA5FA30AFDA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76" creationId="{EE871FC4-31EA-429C-9BFF-118000D0880A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77" creationId="{F4030984-7366-40AB-866A-B3A71DA13811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78" creationId="{F67FA483-C818-4CBF-AE88-15C1A908E8EE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79" creationId="{6F42E5AA-3680-4700-93C6-F2B7E9A05B99}"/>
          </ac:inkMkLst>
        </pc:inkChg>
        <pc:inkChg chg="add mod">
          <ac:chgData name="Samuel Morillas Gómez" userId="af62f923-0570-4f9c-981a-38ae8e554ab0" providerId="ADAL" clId="{4DA13A3E-908B-48F7-894A-79B3A5F2A12B}" dt="2024-02-05T09:31:12.865" v="3352"/>
          <ac:inkMkLst>
            <pc:docMk/>
            <pc:sldMk cId="1260936466" sldId="262"/>
            <ac:inkMk id="80" creationId="{19FE5CD7-9843-410F-8B69-3B66FB43BF85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82" creationId="{EE1619AF-DFC8-4C34-AD62-FDF24A057745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83" creationId="{F48355DB-708D-4AF4-A8A0-007135FA7548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84" creationId="{265F019D-0109-4CF7-BE05-0F0C9C0543CC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85" creationId="{D642B87B-FF3A-4B75-8667-B5A5E738368D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86" creationId="{FE3D44EE-107C-4510-821E-CA410EAAAB4B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87" creationId="{FB378BD9-1D04-498F-8B0E-D98B0ADB66A0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88" creationId="{A2A5AE09-34BA-4681-B83F-6ECE3E9C15D9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89" creationId="{A113D9A8-9369-45B7-BBCF-91052A135918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90" creationId="{0793AF04-7216-4EC3-B096-F822CA6B472F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91" creationId="{1B7351A8-0AFF-43A5-9089-6F1C3465792D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92" creationId="{36879D4D-5367-4D4D-B1C0-A0C006EDEA38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93" creationId="{6296CA6E-FFF7-451C-A879-1E843569DA14}"/>
          </ac:inkMkLst>
        </pc:inkChg>
        <pc:inkChg chg="add mod">
          <ac:chgData name="Samuel Morillas Gómez" userId="af62f923-0570-4f9c-981a-38ae8e554ab0" providerId="ADAL" clId="{4DA13A3E-908B-48F7-894A-79B3A5F2A12B}" dt="2024-02-01T08:56:25.626" v="1729"/>
          <ac:inkMkLst>
            <pc:docMk/>
            <pc:sldMk cId="1260936466" sldId="262"/>
            <ac:inkMk id="94" creationId="{23934055-CA9C-46FD-94F5-3E35D7CBC21F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95" creationId="{56F146A9-3076-4678-99A7-E0B90990AE0A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96" creationId="{DA72E8AB-F616-4E7B-92B1-2ADF060FBB36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97" creationId="{9643BA94-6994-4BBA-AB77-0A82769D6AC3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98" creationId="{F93A7812-DA4C-4EB7-91C5-8B25A4B0E3BC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99" creationId="{911B7CC0-4388-4D9F-9BCB-339C7C19F5DC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00" creationId="{3EB20E79-3F63-465E-B0BB-41BEB0D3988B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01" creationId="{38C05DDF-0DEF-481A-8A41-B3E736B06058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02" creationId="{4BD8C227-5A45-4143-BA53-D82A0D139688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03" creationId="{D590D9B9-5D0C-4A46-9E10-D7E76F2EE686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04" creationId="{4BC0A82B-F826-4876-A91C-47DA70916A69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05" creationId="{0CCD3F08-694B-44D3-94BC-39C5BBAEC49E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06" creationId="{11B55B72-D84B-4439-8EE6-E5D1AE18CB1D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07" creationId="{DCC0AFAF-1D08-41D0-9E7D-D8B740D7E057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08" creationId="{FA652630-CF94-4BC4-A8DB-163AD0F9C94D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09" creationId="{6F137F13-4CC0-4B57-8465-2263F619BE61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10" creationId="{358986B7-4C2B-4BE3-A372-F3F7E5106861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11" creationId="{FF8B53BD-2DF6-4485-94E0-4A1789437B1F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12" creationId="{E556318B-6410-4C24-A74E-5B6DC100876D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13" creationId="{24ADAFD2-2697-4FA9-8911-14EA6EA62E36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14" creationId="{C88EB76D-CF87-45D9-B143-3CD347600C3D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15" creationId="{12024B14-C8E5-4308-8C69-89A19F7CB8FF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16" creationId="{8ADABBDB-F7C3-4752-860A-4AE6B0115162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17" creationId="{37C4A74C-6E26-4C82-8A48-EF4D1C822F49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22" creationId="{CCBC7144-5BC8-4D2A-84DC-BB6DC95DFC05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23" creationId="{2B3E7F67-11BC-4309-87DE-552DACF95BCC}"/>
          </ac:inkMkLst>
        </pc:inkChg>
        <pc:inkChg chg="add mod">
          <ac:chgData name="Samuel Morillas Gómez" userId="af62f923-0570-4f9c-981a-38ae8e554ab0" providerId="ADAL" clId="{4DA13A3E-908B-48F7-894A-79B3A5F2A12B}" dt="2024-02-01T08:56:28.705" v="1733"/>
          <ac:inkMkLst>
            <pc:docMk/>
            <pc:sldMk cId="1260936466" sldId="262"/>
            <ac:inkMk id="124" creationId="{9340CBB2-5479-4547-9FBB-BAA0BE837D13}"/>
          </ac:inkMkLst>
        </pc:inkChg>
        <pc:inkChg chg="add mod">
          <ac:chgData name="Samuel Morillas Gómez" userId="af62f923-0570-4f9c-981a-38ae8e554ab0" providerId="ADAL" clId="{4DA13A3E-908B-48F7-894A-79B3A5F2A12B}" dt="2024-02-01T08:56:37.320" v="1744"/>
          <ac:inkMkLst>
            <pc:docMk/>
            <pc:sldMk cId="1260936466" sldId="262"/>
            <ac:inkMk id="126" creationId="{060BBF32-DEC2-4F59-90D3-118DDCAB2936}"/>
          </ac:inkMkLst>
        </pc:inkChg>
        <pc:inkChg chg="add mod">
          <ac:chgData name="Samuel Morillas Gómez" userId="af62f923-0570-4f9c-981a-38ae8e554ab0" providerId="ADAL" clId="{4DA13A3E-908B-48F7-894A-79B3A5F2A12B}" dt="2024-02-01T08:56:37.320" v="1744"/>
          <ac:inkMkLst>
            <pc:docMk/>
            <pc:sldMk cId="1260936466" sldId="262"/>
            <ac:inkMk id="127" creationId="{4A9B78C3-52D6-4CA3-894F-0192863106EC}"/>
          </ac:inkMkLst>
        </pc:inkChg>
        <pc:inkChg chg="add mod">
          <ac:chgData name="Samuel Morillas Gómez" userId="af62f923-0570-4f9c-981a-38ae8e554ab0" providerId="ADAL" clId="{4DA13A3E-908B-48F7-894A-79B3A5F2A12B}" dt="2024-02-01T08:56:37.320" v="1744"/>
          <ac:inkMkLst>
            <pc:docMk/>
            <pc:sldMk cId="1260936466" sldId="262"/>
            <ac:inkMk id="128" creationId="{6CB46E42-0F0C-4220-A9A8-FEFC3D523BFD}"/>
          </ac:inkMkLst>
        </pc:inkChg>
        <pc:inkChg chg="add mod">
          <ac:chgData name="Samuel Morillas Gómez" userId="af62f923-0570-4f9c-981a-38ae8e554ab0" providerId="ADAL" clId="{4DA13A3E-908B-48F7-894A-79B3A5F2A12B}" dt="2024-02-01T08:56:37.320" v="1744"/>
          <ac:inkMkLst>
            <pc:docMk/>
            <pc:sldMk cId="1260936466" sldId="262"/>
            <ac:inkMk id="129" creationId="{F3AD9837-7E31-40C3-B014-B1AE75E6D3B7}"/>
          </ac:inkMkLst>
        </pc:inkChg>
        <pc:inkChg chg="add mod">
          <ac:chgData name="Samuel Morillas Gómez" userId="af62f923-0570-4f9c-981a-38ae8e554ab0" providerId="ADAL" clId="{4DA13A3E-908B-48F7-894A-79B3A5F2A12B}" dt="2024-02-01T08:56:37.320" v="1744"/>
          <ac:inkMkLst>
            <pc:docMk/>
            <pc:sldMk cId="1260936466" sldId="262"/>
            <ac:inkMk id="130" creationId="{81FAACD2-40BC-458D-80DC-390A72A21D0A}"/>
          </ac:inkMkLst>
        </pc:inkChg>
        <pc:inkChg chg="add mod">
          <ac:chgData name="Samuel Morillas Gómez" userId="af62f923-0570-4f9c-981a-38ae8e554ab0" providerId="ADAL" clId="{4DA13A3E-908B-48F7-894A-79B3A5F2A12B}" dt="2024-02-01T08:56:37.320" v="1744"/>
          <ac:inkMkLst>
            <pc:docMk/>
            <pc:sldMk cId="1260936466" sldId="262"/>
            <ac:inkMk id="132" creationId="{BEA6A94C-C855-49FD-88E5-16E0B139A99C}"/>
          </ac:inkMkLst>
        </pc:inkChg>
        <pc:inkChg chg="add mod">
          <ac:chgData name="Samuel Morillas Gómez" userId="af62f923-0570-4f9c-981a-38ae8e554ab0" providerId="ADAL" clId="{4DA13A3E-908B-48F7-894A-79B3A5F2A12B}" dt="2024-02-01T08:56:37.320" v="1744"/>
          <ac:inkMkLst>
            <pc:docMk/>
            <pc:sldMk cId="1260936466" sldId="262"/>
            <ac:inkMk id="133" creationId="{1E263DBA-1CBA-4C08-9514-F22B9D8EAF19}"/>
          </ac:inkMkLst>
        </pc:inkChg>
        <pc:inkChg chg="add mod">
          <ac:chgData name="Samuel Morillas Gómez" userId="af62f923-0570-4f9c-981a-38ae8e554ab0" providerId="ADAL" clId="{4DA13A3E-908B-48F7-894A-79B3A5F2A12B}" dt="2024-02-01T08:56:37.320" v="1744"/>
          <ac:inkMkLst>
            <pc:docMk/>
            <pc:sldMk cId="1260936466" sldId="262"/>
            <ac:inkMk id="134" creationId="{F7A70ED4-76E5-45D5-8288-8A08AC4AF516}"/>
          </ac:inkMkLst>
        </pc:inkChg>
        <pc:inkChg chg="add mod">
          <ac:chgData name="Samuel Morillas Gómez" userId="af62f923-0570-4f9c-981a-38ae8e554ab0" providerId="ADAL" clId="{4DA13A3E-908B-48F7-894A-79B3A5F2A12B}" dt="2024-02-01T08:56:37.320" v="1744"/>
          <ac:inkMkLst>
            <pc:docMk/>
            <pc:sldMk cId="1260936466" sldId="262"/>
            <ac:inkMk id="135" creationId="{E2362DF1-6DFE-49F4-8448-BADE693F4958}"/>
          </ac:inkMkLst>
        </pc:inkChg>
        <pc:inkChg chg="add del mod">
          <ac:chgData name="Samuel Morillas Gómez" userId="af62f923-0570-4f9c-981a-38ae8e554ab0" providerId="ADAL" clId="{4DA13A3E-908B-48F7-894A-79B3A5F2A12B}" dt="2024-02-01T08:56:40.163" v="1750" actId="9405"/>
          <ac:inkMkLst>
            <pc:docMk/>
            <pc:sldMk cId="1260936466" sldId="262"/>
            <ac:inkMk id="137" creationId="{5B341CD3-9865-4DF7-AC8D-0D304AC27AC7}"/>
          </ac:inkMkLst>
        </pc:inkChg>
        <pc:inkChg chg="add del mod">
          <ac:chgData name="Samuel Morillas Gómez" userId="af62f923-0570-4f9c-981a-38ae8e554ab0" providerId="ADAL" clId="{4DA13A3E-908B-48F7-894A-79B3A5F2A12B}" dt="2024-02-01T08:56:39.863" v="1749"/>
          <ac:inkMkLst>
            <pc:docMk/>
            <pc:sldMk cId="1260936466" sldId="262"/>
            <ac:inkMk id="138" creationId="{841FE323-8A52-4EC1-B11B-CD4713994553}"/>
          </ac:inkMkLst>
        </pc:inkChg>
        <pc:inkChg chg="add del">
          <ac:chgData name="Samuel Morillas Gómez" userId="af62f923-0570-4f9c-981a-38ae8e554ab0" providerId="ADAL" clId="{4DA13A3E-908B-48F7-894A-79B3A5F2A12B}" dt="2024-02-05T09:31:05.156" v="3348" actId="478"/>
          <ac:inkMkLst>
            <pc:docMk/>
            <pc:sldMk cId="1260936466" sldId="262"/>
            <ac:inkMk id="140" creationId="{93FF76CC-B126-40A9-AEA9-6D8FB8B1D6E5}"/>
          </ac:inkMkLst>
        </pc:inkChg>
        <pc:inkChg chg="add">
          <ac:chgData name="Samuel Morillas Gómez" userId="af62f923-0570-4f9c-981a-38ae8e554ab0" providerId="ADAL" clId="{4DA13A3E-908B-48F7-894A-79B3A5F2A12B}" dt="2024-02-01T08:56:43.172" v="1752" actId="9405"/>
          <ac:inkMkLst>
            <pc:docMk/>
            <pc:sldMk cId="1260936466" sldId="262"/>
            <ac:inkMk id="141" creationId="{ED167DD4-2BFF-4F41-BF8F-DC449B3E9FF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42" creationId="{7388E8F0-D2C1-40BA-8011-5E369099548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43" creationId="{161DAAA9-FE82-4FB2-9203-DA3F6A3CC34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44" creationId="{FC9FA49D-1BE6-4D41-8F51-5A90243D9E5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45" creationId="{AA389E46-7486-460A-9B6B-46DDC11DDEB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46" creationId="{227C8B57-5C1A-46E6-B223-854A3F7076F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47" creationId="{83DAC09F-2613-469F-81CA-8F59A3217D2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48" creationId="{492BCE1B-B464-4E88-912E-D6FDEF819325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50" creationId="{1B4D4437-5269-494C-94EC-1D33BF31FDB7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51" creationId="{6A6E6937-DC6B-4ED3-B13D-9CB94115BBF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52" creationId="{7F1B6788-62CD-4C2C-95BA-8D56A53C0C04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53" creationId="{305A0663-8D4F-43DB-AED6-684219189D1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54" creationId="{14743ACC-EF3E-48EE-87A5-2157C8414A5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55" creationId="{4C26C871-3E56-428A-A3D5-8944C4B20FB3}"/>
          </ac:inkMkLst>
        </pc:inkChg>
        <pc:inkChg chg="add del mod">
          <ac:chgData name="Samuel Morillas Gómez" userId="af62f923-0570-4f9c-981a-38ae8e554ab0" providerId="ADAL" clId="{4DA13A3E-908B-48F7-894A-79B3A5F2A12B}" dt="2024-02-01T08:57:14.717" v="1770"/>
          <ac:inkMkLst>
            <pc:docMk/>
            <pc:sldMk cId="1260936466" sldId="262"/>
            <ac:inkMk id="156" creationId="{5135BBC5-CCF6-42DE-9B99-A7D36221EA9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59" creationId="{3A4DF6A7-9168-490A-9FA8-D4D71572ABC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60" creationId="{960DE0FE-9FBF-44AE-B2DB-1800B28F422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61" creationId="{36BAD54C-026A-4E6A-9EED-637BD67B9A3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62" creationId="{BBB6EC13-3C98-40D7-84A5-BD7C8522F0F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63" creationId="{FFB16EA4-2074-4419-9874-5957B313A841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65" creationId="{F0471C50-91B9-4FF2-956A-AD1331FBE34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66" creationId="{8D6C81BE-3A65-402C-8CB5-CEF6F75B35B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68" creationId="{E102D124-DD5B-4F8E-9A99-1355F7C8CD0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69" creationId="{3FCE17EB-B7B8-45C3-A34B-2742CF790F9B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71" creationId="{EB0D64D6-DEBE-4424-8D27-E288F0C0BA4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72" creationId="{C251540A-9B64-4F31-AB2B-03CDA7BC3F9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73" creationId="{52749692-8CB6-4B11-8B8D-AF8AF2A4D78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74" creationId="{65E6CE0C-1536-485E-8AA5-75200711CF8A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75" creationId="{FCBBEC93-9E48-4633-8307-0D7D97CB354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76" creationId="{449AFF88-D14E-47DA-AC8A-A5D3AF0CC2B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77" creationId="{4BD3A45D-1D28-436D-91DC-B8B7BBD04B83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78" creationId="{8557F3D7-5EDF-468B-A8B2-01BDF01379F7}"/>
          </ac:inkMkLst>
        </pc:inkChg>
        <pc:inkChg chg="add del mod">
          <ac:chgData name="Samuel Morillas Gómez" userId="af62f923-0570-4f9c-981a-38ae8e554ab0" providerId="ADAL" clId="{4DA13A3E-908B-48F7-894A-79B3A5F2A12B}" dt="2024-02-01T08:57:30.266" v="1798" actId="9405"/>
          <ac:inkMkLst>
            <pc:docMk/>
            <pc:sldMk cId="1260936466" sldId="262"/>
            <ac:inkMk id="179" creationId="{B5067452-7017-4EB0-B0BB-9DE759C7B288}"/>
          </ac:inkMkLst>
        </pc:inkChg>
        <pc:inkChg chg="add del mod">
          <ac:chgData name="Samuel Morillas Gómez" userId="af62f923-0570-4f9c-981a-38ae8e554ab0" providerId="ADAL" clId="{4DA13A3E-908B-48F7-894A-79B3A5F2A12B}" dt="2024-02-01T08:57:29.948" v="1797" actId="9405"/>
          <ac:inkMkLst>
            <pc:docMk/>
            <pc:sldMk cId="1260936466" sldId="262"/>
            <ac:inkMk id="180" creationId="{D29C03D3-BFB1-4224-87FC-08C1DDEB1715}"/>
          </ac:inkMkLst>
        </pc:inkChg>
        <pc:inkChg chg="add del mod">
          <ac:chgData name="Samuel Morillas Gómez" userId="af62f923-0570-4f9c-981a-38ae8e554ab0" providerId="ADAL" clId="{4DA13A3E-908B-48F7-894A-79B3A5F2A12B}" dt="2024-02-01T08:57:29.717" v="1796"/>
          <ac:inkMkLst>
            <pc:docMk/>
            <pc:sldMk cId="1260936466" sldId="262"/>
            <ac:inkMk id="181" creationId="{B5200CC1-D6A1-4577-B32F-F31B312B4787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86" creationId="{D46EEA29-BBF1-4F6B-A66D-2D84A22BE43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87" creationId="{3158761E-D3E9-46E4-9F8E-C26F897236A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88" creationId="{38C686D8-BF90-4F4E-9FEA-DFBE59B5579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89" creationId="{4A6859F6-5538-44E5-BDFF-8BA6FF3C123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90" creationId="{0ECACA2C-82B4-4BAE-80C7-C362E796D36B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91" creationId="{53F23D51-84A9-4C56-AE4D-B09460EF8245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92" creationId="{9D710EE3-E108-4652-A4DC-87B37F45168A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93" creationId="{CDE59F7C-D738-4B86-84D0-FC1561DDD0A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94" creationId="{36FFFF53-ECAE-4E96-8F2A-1A9ED7C75847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95" creationId="{04D87EE4-9F35-4142-AF8A-220D26DF939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96" creationId="{27EF8381-C536-4310-BE61-C18165746B7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197" creationId="{973F39A0-FBF3-4E9D-B8B8-1289B8A9111D}"/>
          </ac:inkMkLst>
        </pc:inkChg>
        <pc:inkChg chg="add del">
          <ac:chgData name="Samuel Morillas Gómez" userId="af62f923-0570-4f9c-981a-38ae8e554ab0" providerId="ADAL" clId="{4DA13A3E-908B-48F7-894A-79B3A5F2A12B}" dt="2024-02-01T08:57:40.649" v="1814"/>
          <ac:inkMkLst>
            <pc:docMk/>
            <pc:sldMk cId="1260936466" sldId="262"/>
            <ac:inkMk id="198" creationId="{2EE3C2C4-1ED2-4678-9FE0-5379DB6B88E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01" creationId="{069722A6-8E7B-4D6F-B30D-F9BAEEC1F78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02" creationId="{47EF5DA4-BE51-402F-A66D-2A81C498985A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03" creationId="{BED20C02-9DC4-4C5F-85C8-9DC26C65A41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04" creationId="{C9212855-00FB-4213-A559-03B3DC8451E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05" creationId="{84BE6C17-A52B-4131-9286-316E658FA207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06" creationId="{DD4F9AF3-77B4-4848-A9AD-1DB6FD0BF0E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07" creationId="{6750D690-12C2-44B2-BA5B-2672FA845F9B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08" creationId="{DB9B05FD-C608-4D2C-9034-CC402B5BE263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09" creationId="{D1A2CB93-8D18-457B-A379-F648253315D7}"/>
          </ac:inkMkLst>
        </pc:inkChg>
        <pc:inkChg chg="add mod">
          <ac:chgData name="Samuel Morillas Gómez" userId="af62f923-0570-4f9c-981a-38ae8e554ab0" providerId="ADAL" clId="{4DA13A3E-908B-48F7-894A-79B3A5F2A12B}" dt="2024-02-01T09:01:44.780" v="1975"/>
          <ac:inkMkLst>
            <pc:docMk/>
            <pc:sldMk cId="1260936466" sldId="262"/>
            <ac:inkMk id="211" creationId="{54CCBD3D-A3BC-4E08-8E7C-7AC70C0B79B5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13" creationId="{7D8F650B-E272-4862-A529-F6986B075A75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14" creationId="{D619A967-365F-4CF0-AD62-4251DA56A4A1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15" creationId="{E32D30AB-6DDA-4E45-B4DD-85C94221FF2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16" creationId="{C98FA10E-4BA6-4CDC-AB96-2E605E6EDEF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17" creationId="{97E77EA5-EFCD-4B30-9AA8-306933F8D0E4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18" creationId="{BB44DBF8-85AA-48E0-86FD-5B84F4D6A5B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19" creationId="{B49B701B-0102-43A3-826E-E834FE510EF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20" creationId="{B8BE7F35-1FC4-4985-AA4B-18D8DAAEF84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21" creationId="{E3E52752-6D0B-4DC6-8463-EAD4195BA60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22" creationId="{E738CD7A-D6B2-4BCA-945F-28DF9BB402C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23" creationId="{7CCB3FBD-FFBB-4F62-A888-6E9415F2B3F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25" creationId="{99AD2630-68A7-4D6A-8D76-B54EE8E164E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26" creationId="{9E31F746-DE9A-4BAD-A7C5-F6DFBF16A6F1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28" creationId="{6DED4910-03C6-4CAA-92E5-58770E5E95D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29" creationId="{DFFF57ED-F663-4FDB-A106-F6E49E0854D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30" creationId="{ECFE2BFB-AF7B-4F4A-995E-3762632F23B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31" creationId="{61E4A1BE-8B6B-42E8-9819-7B9CAE7041F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33" creationId="{269179F7-03CC-497A-9561-7726AF0DED8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34" creationId="{48F96008-ABA6-4C0D-B8E6-A10534D0A23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35" creationId="{DE2F5D57-8B24-4726-AEF0-F0720DB77551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36" creationId="{81652FF6-CCE3-4785-B947-E795EB33D2FA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37" creationId="{2B43F650-BBE6-4831-8C9E-4E05A9FCBC43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38" creationId="{97FC627C-D85E-4474-9B0C-E3F81D61EE6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39" creationId="{DE56A210-C993-4EBD-8B3F-DAC5207BF7A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40" creationId="{F03E18CC-5FAF-4EBD-BEC3-32196288D89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41" creationId="{A71FEDEB-99BE-4EC3-AB44-C085AF90AD53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42" creationId="{128000BB-6DD2-4A4E-B507-CFE8DF65A67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43" creationId="{0E9B001D-27E8-4D5D-B523-C0EE0C3DFCF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44" creationId="{8A2B4B1F-DD6F-4B37-A16E-2C3FAE674C5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45" creationId="{D273EE56-B7C5-4EE4-B29C-FE528016D5D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46" creationId="{943EB19D-D053-44F5-9504-AD5ED0916004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47" creationId="{7033A72F-B57E-4805-BCF1-C8A90742E16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48" creationId="{73BCD6F2-0282-42BE-960E-D3047BAE9ED7}"/>
          </ac:inkMkLst>
        </pc:inkChg>
        <pc:inkChg chg="add mod">
          <ac:chgData name="Samuel Morillas Gómez" userId="af62f923-0570-4f9c-981a-38ae8e554ab0" providerId="ADAL" clId="{4DA13A3E-908B-48F7-894A-79B3A5F2A12B}" dt="2024-02-01T09:01:34.257" v="1954"/>
          <ac:inkMkLst>
            <pc:docMk/>
            <pc:sldMk cId="1260936466" sldId="262"/>
            <ac:inkMk id="251" creationId="{92D26906-2AFA-487B-9CFE-98BC258C022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53" creationId="{79B8F164-B4D2-4821-97FC-F59E4875119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54" creationId="{FCA55BD6-58ED-443C-A498-B879A2D21DF1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55" creationId="{0835643B-3A9A-4878-8D5C-B0E7C0B6A33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56" creationId="{B05B9791-CA84-4A1D-9C80-4B71B8B8A83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57" creationId="{5FCC86BE-7605-4F77-BF2D-4DEA194A8CF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58" creationId="{AA52AF15-27E8-4CF2-AFA5-E3D0FBACACD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59" creationId="{5BAC144B-27DB-4FA0-80FF-F79511B4E1A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60" creationId="{54150067-B848-4621-92E5-9F4D673345F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61" creationId="{47A2D0F4-520E-4D74-8F90-E126D5388654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64" creationId="{A680946F-1B2E-4947-B18C-327FC3EE802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65" creationId="{2F840C7E-3CEF-4954-A9DD-24D8DA68E9AD}"/>
          </ac:inkMkLst>
        </pc:inkChg>
        <pc:inkChg chg="add del mod">
          <ac:chgData name="Samuel Morillas Gómez" userId="af62f923-0570-4f9c-981a-38ae8e554ab0" providerId="ADAL" clId="{4DA13A3E-908B-48F7-894A-79B3A5F2A12B}" dt="2024-02-01T09:00:50.086" v="1881"/>
          <ac:inkMkLst>
            <pc:docMk/>
            <pc:sldMk cId="1260936466" sldId="262"/>
            <ac:inkMk id="266" creationId="{367D4F95-9ED8-40C6-BF15-4A4224518EA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68" creationId="{6CE386A7-1F15-4B53-A4BE-8799F9DCE9B7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69" creationId="{F8C11A46-BF46-4157-A65B-7C0347215043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70" creationId="{AB64C561-5776-49F8-9BEA-FAB015400A5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71" creationId="{77076618-A432-4494-86DF-43BAF05D84D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72" creationId="{A844B340-7EA3-4D52-9D72-E1E00088467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73" creationId="{CA69AB4F-7B74-4E1F-B764-907160CF117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75" creationId="{5A56DF5F-D23C-4CC1-A4DB-EF2935EA043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76" creationId="{5E20D72B-0F28-4184-8025-07FF9AEBF8EB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77" creationId="{6FC8A33B-7E39-45DF-8F2E-FDA19744A28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78" creationId="{18E22D42-C9F3-49C2-914C-06A509F4608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79" creationId="{FF684B8C-7F1C-46FB-9888-DE845E4E9873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80" creationId="{DC41A193-9ACB-4989-A57A-09FCF4E667F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81" creationId="{A077C1C3-8BD6-44CE-B0F4-2F233A51DC6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82" creationId="{E90C2383-5B8C-48A1-BA11-BCF36AF8C777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83" creationId="{E2490BED-F38E-4A0F-9884-92319B0F4571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84" creationId="{7BAB5C6A-EC69-4F43-93A1-B7B52A13B0FA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86" creationId="{ADBD5F6F-3787-442E-8D3D-7678CFE581E1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87" creationId="{668FEBCA-AA07-468D-8B26-49666F2AD31B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88" creationId="{AD22C097-472F-49CD-8ADB-F6EB21A64B7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89" creationId="{C7490F81-ED29-4DE5-B043-60668CA71E2A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90" creationId="{00EE707E-6B5E-4E68-849F-10AA9F4AFEAB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91" creationId="{790DC2BB-5D18-47C5-BA18-A33F61B469E3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92" creationId="{7FD2A508-CFA4-4326-8C5A-D1A67CCBBC4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93" creationId="{43804187-EEE3-4618-AA0B-188A30C184D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94" creationId="{C05089FD-0718-43BE-942D-9F6C3A4EE77A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95" creationId="{1F257687-6203-4FEC-82B6-D484F971709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96" creationId="{1546E8EA-76F7-4C65-9401-6E35547C001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299" creationId="{54B4DD17-D576-4B1F-AD86-F61203DE709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00" creationId="{C1D8643D-4E88-4FC2-8E3F-D5F58C54004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01" creationId="{7A02D7E2-26A3-4ECA-B172-1BFD56CD3BC4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02" creationId="{423E3949-C434-4324-9089-76BEF1D7B19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04" creationId="{1B88D717-7CC0-4937-BDD6-13B0A7D3C38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05" creationId="{A19E959E-C045-4BD2-A84E-C7B8B5EEB81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06" creationId="{49907F48-33E4-4326-A908-D49E6D04F7F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07" creationId="{187D9CE3-320C-44D1-95CE-FAEFCE04373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08" creationId="{BE1FF584-A6B5-4CA8-B614-5348B47B1C0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10" creationId="{61E8A9AC-EF20-4B04-860B-416FA1C019B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11" creationId="{0B6631B5-BBB9-4092-8293-B0E1DF809F9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12" creationId="{BA717B52-9FB6-4883-AF57-7EEC2A12E1A7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13" creationId="{8F0BEABC-522E-4D2A-8EF7-08DE44FBF06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14" creationId="{3D007748-515F-409A-83EF-AD3EFFF4BE31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15" creationId="{B4233C9B-33E2-4B89-A6FF-9002F02652E5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16" creationId="{68176574-B52D-49A9-B610-ADC5FCC1F65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17" creationId="{0E15EFD7-6B2F-4DEF-B2A9-6BC6A5D54B5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18" creationId="{B2B7B27E-26C8-441F-BDB0-F0D9350A511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19" creationId="{5E30766C-C260-40DD-8AF8-7208BF82414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20" creationId="{E5D18061-724D-448B-A777-B232CC1025B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23" creationId="{F8A094FF-8561-4BD9-B1E7-AEDC6329AF41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24" creationId="{0355FA6F-DF18-49B1-BFBB-CA1A406CFEE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25" creationId="{6E213088-9D14-4EF8-B742-EAEC8101B20A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26" creationId="{F90B8621-E227-44AF-9ADC-C0CDF0049D97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27" creationId="{3AB6AC79-2C50-4D72-A27D-D791DD9DD26B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28" creationId="{F974EE41-B4AC-4BB1-8966-2AA2B2146E3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29" creationId="{0D737CC3-786D-4567-93D3-61DCABA03BE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30" creationId="{1D5CADD9-B7F0-4801-863B-5C1D1F4AF34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31" creationId="{880CCCEB-9B79-4973-A2E8-C7A8D0F4156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32" creationId="{38BCB5C7-301A-465D-A936-0D726FBF9085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34" creationId="{D02544B1-27FA-480B-8EAD-04E0954D6E7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35" creationId="{3A57EC6B-ACFD-43B9-9C71-EFD4DA90EE9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36" creationId="{0E6FB781-87C5-454B-A37B-44B5C2859F2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37" creationId="{7191E704-F275-4BC6-8B2B-8117CD2841D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38" creationId="{EE1F547F-36B1-410B-A947-F25F10E96525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39" creationId="{09FDA48E-F670-4B7C-9101-1BC021E5D64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40" creationId="{F8887412-CCE4-47E3-921C-75DB43235C23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41" creationId="{1FD8F4B2-98A8-4C82-BC35-B7D6262366C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44" creationId="{898FB6A7-0E0E-430B-8AEA-0FA6606F37B7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45" creationId="{78D9AEF1-90F5-4EB5-8FCE-99924F3442F8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46" creationId="{7CA74975-8E62-440B-BEAC-7175B9417EC3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47" creationId="{F080EC24-DC75-42B8-8D9A-706158E28E7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48" creationId="{2D83A3B1-40E1-4D58-AC9E-EC65E7F004B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49" creationId="{625AF9FE-475B-4B13-BF09-BCC5C7CBEB71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50" creationId="{3F4A0495-E42D-4496-8CA6-7878D409423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51" creationId="{AFEC8428-5FC9-4035-B535-170E5DDC16DC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52" creationId="{536060CD-C3E9-4182-9675-2F7636A0884A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53" creationId="{A097CF1A-9D02-4E9E-8F25-934CF91A770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54" creationId="{111836BC-EF56-43C1-AA4D-58786E7F9B2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55" creationId="{D6E942A5-D845-4850-A8BF-328CCF801536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57" creationId="{09EBE981-D41F-4110-B5E9-7EF34333AB5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58" creationId="{93B58047-AB95-46C4-8ED6-39D5A5996C03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59" creationId="{C2815D5F-053E-4272-8FF4-8725AD9729AB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60" creationId="{45C18BF7-FBC5-41FE-B55A-E865AE3C43F0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61" creationId="{B8762E31-00DD-415C-A8A5-79DC10FC848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62" creationId="{54B964F4-6A62-46A7-AFC0-6AE442DF0F09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63" creationId="{814B87C8-9029-40AE-B7AB-A3585C159D8C}"/>
          </ac:inkMkLst>
        </pc:inkChg>
        <pc:inkChg chg="add mod">
          <ac:chgData name="Samuel Morillas Gómez" userId="af62f923-0570-4f9c-981a-38ae8e554ab0" providerId="ADAL" clId="{4DA13A3E-908B-48F7-894A-79B3A5F2A12B}" dt="2024-02-01T09:01:58.490" v="1981"/>
          <ac:inkMkLst>
            <pc:docMk/>
            <pc:sldMk cId="1260936466" sldId="262"/>
            <ac:inkMk id="365" creationId="{D6292363-ABF4-4359-9C9C-E630313ED5DE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67" creationId="{350416B6-BE17-403D-AB0F-0F65813ED8EF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68" creationId="{5221F2AE-882C-4C0E-8B57-D11CEEBA4EE2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69" creationId="{45A8E0A9-B8CE-47E3-8A1C-A45EC81F4E5D}"/>
          </ac:inkMkLst>
        </pc:inkChg>
        <pc:inkChg chg="add mod">
          <ac:chgData name="Samuel Morillas Gómez" userId="af62f923-0570-4f9c-981a-38ae8e554ab0" providerId="ADAL" clId="{4DA13A3E-908B-48F7-894A-79B3A5F2A12B}" dt="2024-02-01T09:02:00.837" v="1983"/>
          <ac:inkMkLst>
            <pc:docMk/>
            <pc:sldMk cId="1260936466" sldId="262"/>
            <ac:inkMk id="371" creationId="{A5EEDBF7-598F-4EC9-8764-CC2A36F511DC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5T09:32:22.516" v="3357" actId="20577"/>
        <pc:sldMkLst>
          <pc:docMk/>
          <pc:sldMk cId="1066437718" sldId="263"/>
        </pc:sldMkLst>
        <pc:spChg chg="mod">
          <ac:chgData name="Samuel Morillas Gómez" userId="af62f923-0570-4f9c-981a-38ae8e554ab0" providerId="ADAL" clId="{4DA13A3E-908B-48F7-894A-79B3A5F2A12B}" dt="2024-02-05T09:32:22.516" v="3357" actId="20577"/>
          <ac:spMkLst>
            <pc:docMk/>
            <pc:sldMk cId="1066437718" sldId="263"/>
            <ac:spMk id="3" creationId="{8F1A26F8-66E1-4127-81C0-50CFF4FC0DA9}"/>
          </ac:spMkLst>
        </pc:spChg>
        <pc:grpChg chg="mod">
          <ac:chgData name="Samuel Morillas Gómez" userId="af62f923-0570-4f9c-981a-38ae8e554ab0" providerId="ADAL" clId="{4DA13A3E-908B-48F7-894A-79B3A5F2A12B}" dt="2024-02-01T09:06:20.570" v="2650"/>
          <ac:grpSpMkLst>
            <pc:docMk/>
            <pc:sldMk cId="1066437718" sldId="263"/>
            <ac:grpSpMk id="16" creationId="{CAE6DCAB-BA62-4281-A9B6-AE94CFBD9396}"/>
          </ac:grpSpMkLst>
        </pc:grpChg>
        <pc:grpChg chg="del mod">
          <ac:chgData name="Samuel Morillas Gómez" userId="af62f923-0570-4f9c-981a-38ae8e554ab0" providerId="ADAL" clId="{4DA13A3E-908B-48F7-894A-79B3A5F2A12B}" dt="2024-02-01T09:06:23.718" v="2656"/>
          <ac:grpSpMkLst>
            <pc:docMk/>
            <pc:sldMk cId="1066437718" sldId="263"/>
            <ac:grpSpMk id="19" creationId="{8364AA36-2430-4268-B9F0-F1A6C967D152}"/>
          </ac:grpSpMkLst>
        </pc:grpChg>
        <pc:grpChg chg="del mod">
          <ac:chgData name="Samuel Morillas Gómez" userId="af62f923-0570-4f9c-981a-38ae8e554ab0" providerId="ADAL" clId="{4DA13A3E-908B-48F7-894A-79B3A5F2A12B}" dt="2024-02-01T09:06:30.660" v="2670"/>
          <ac:grpSpMkLst>
            <pc:docMk/>
            <pc:sldMk cId="1066437718" sldId="263"/>
            <ac:grpSpMk id="22" creationId="{780F7EDE-7F03-429E-9303-67773868A612}"/>
          </ac:grpSpMkLst>
        </pc:grpChg>
        <pc:grpChg chg="mod">
          <ac:chgData name="Samuel Morillas Gómez" userId="af62f923-0570-4f9c-981a-38ae8e554ab0" providerId="ADAL" clId="{4DA13A3E-908B-48F7-894A-79B3A5F2A12B}" dt="2024-02-01T09:06:30.660" v="2670"/>
          <ac:grpSpMkLst>
            <pc:docMk/>
            <pc:sldMk cId="1066437718" sldId="263"/>
            <ac:grpSpMk id="36" creationId="{85FE669A-34B2-4414-8089-D67B300DF62C}"/>
          </ac:grpSpMkLst>
        </pc:grp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4" creationId="{49B156DB-F7AB-4FD7-9B66-CB0C2186F3EF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5" creationId="{34384A9D-700D-42DC-ABA6-B2F6DC3D927B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6" creationId="{F00BF534-9F56-420F-A436-C08626D06605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7" creationId="{8438D24F-61B0-4861-8953-36C81D0FC2AF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8" creationId="{87EC2E77-A4C4-4A6D-9D46-CDD883D2C691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9" creationId="{95A72114-9D8F-4D93-BEFD-38E687FFEA25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10" creationId="{F006DFB7-1FA9-4188-9692-6F960201F831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11" creationId="{F518EFB6-A108-4172-AF33-376CA9268259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12" creationId="{D956000D-F7B9-4843-B3C6-6AF654D151DA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13" creationId="{D658D18D-A199-4943-97EE-23404A594580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14" creationId="{EF61B987-0655-476D-84D2-A825B35190E6}"/>
          </ac:inkMkLst>
        </pc:inkChg>
        <pc:inkChg chg="add mod">
          <ac:chgData name="Samuel Morillas Gómez" userId="af62f923-0570-4f9c-981a-38ae8e554ab0" providerId="ADAL" clId="{4DA13A3E-908B-48F7-894A-79B3A5F2A12B}" dt="2024-02-01T09:06:20.570" v="2650"/>
          <ac:inkMkLst>
            <pc:docMk/>
            <pc:sldMk cId="1066437718" sldId="263"/>
            <ac:inkMk id="15" creationId="{B7D08985-6957-4787-91AA-D368DB63B9C9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17" creationId="{3C202A57-ECA0-46F6-9020-ACF68C5AD864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18" creationId="{B827A22B-7BA4-4D9B-9C57-57CA82C4273C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20" creationId="{E6608B9D-8784-4FCD-B6F3-C1DC150EC10C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21" creationId="{3294FD83-ED42-46B4-91A9-8A066D09CED2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23" creationId="{10E6230E-B7B1-4389-8753-3FD6CCCCEF7C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24" creationId="{05243CBE-E705-4C4D-9207-F6A3CB95A173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25" creationId="{E8010E2A-E9D9-428B-AC1D-4E1E3A9D5908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26" creationId="{490D03C7-ABED-4078-8449-E7CB8F91A3FC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27" creationId="{4B6A8D78-A59C-4323-B573-AD96511CC36F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28" creationId="{7214B120-FB23-468B-A525-FC64BA2B1CB5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29" creationId="{04AD5EF3-9496-4D7C-9A81-AE2FE2134C26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30" creationId="{46E1B92C-6186-4B1B-BCA9-5BB7DE12BDF2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31" creationId="{5EC730EC-D902-4514-8AF6-0FD448230D31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32" creationId="{71325A44-7588-41AE-9475-7743A43F98B0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33" creationId="{A6D111E2-E314-4802-9CCF-6BAF15B37772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34" creationId="{54D1EF6F-5F2C-4C04-AA2A-1A44A52489E5}"/>
          </ac:inkMkLst>
        </pc:inkChg>
        <pc:inkChg chg="add mod">
          <ac:chgData name="Samuel Morillas Gómez" userId="af62f923-0570-4f9c-981a-38ae8e554ab0" providerId="ADAL" clId="{4DA13A3E-908B-48F7-894A-79B3A5F2A12B}" dt="2024-02-01T09:06:30.660" v="2670"/>
          <ac:inkMkLst>
            <pc:docMk/>
            <pc:sldMk cId="1066437718" sldId="263"/>
            <ac:inkMk id="35" creationId="{BAE9880C-682A-4CC0-8BFE-C2557F034525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5T09:33:36.922" v="3411"/>
        <pc:sldMkLst>
          <pc:docMk/>
          <pc:sldMk cId="3402515396" sldId="264"/>
        </pc:sldMkLst>
        <pc:spChg chg="mod">
          <ac:chgData name="Samuel Morillas Gómez" userId="af62f923-0570-4f9c-981a-38ae8e554ab0" providerId="ADAL" clId="{4DA13A3E-908B-48F7-894A-79B3A5F2A12B}" dt="2024-02-05T08:49:57.765" v="3325" actId="20577"/>
          <ac:spMkLst>
            <pc:docMk/>
            <pc:sldMk cId="3402515396" sldId="264"/>
            <ac:spMk id="3" creationId="{8F1A26F8-66E1-4127-81C0-50CFF4FC0DA9}"/>
          </ac:spMkLst>
        </pc:spChg>
        <pc:grpChg chg="del mod">
          <ac:chgData name="Samuel Morillas Gómez" userId="af62f923-0570-4f9c-981a-38ae8e554ab0" providerId="ADAL" clId="{4DA13A3E-908B-48F7-894A-79B3A5F2A12B}" dt="2024-02-05T08:50:30.165" v="3347"/>
          <ac:grpSpMkLst>
            <pc:docMk/>
            <pc:sldMk cId="3402515396" sldId="264"/>
            <ac:grpSpMk id="12" creationId="{369C25B1-7187-4208-B487-B19E84554D90}"/>
          </ac:grpSpMkLst>
        </pc:grpChg>
        <pc:grpChg chg="del mod">
          <ac:chgData name="Samuel Morillas Gómez" userId="af62f923-0570-4f9c-981a-38ae8e554ab0" providerId="ADAL" clId="{4DA13A3E-908B-48F7-894A-79B3A5F2A12B}" dt="2024-02-05T08:50:30.165" v="3347"/>
          <ac:grpSpMkLst>
            <pc:docMk/>
            <pc:sldMk cId="3402515396" sldId="264"/>
            <ac:grpSpMk id="23" creationId="{51DE6F4A-7682-4C59-B841-A3CC35A619CC}"/>
          </ac:grpSpMkLst>
        </pc:grpChg>
        <pc:grpChg chg="del mod">
          <ac:chgData name="Samuel Morillas Gómez" userId="af62f923-0570-4f9c-981a-38ae8e554ab0" providerId="ADAL" clId="{4DA13A3E-908B-48F7-894A-79B3A5F2A12B}" dt="2024-02-05T08:50:30.165" v="3347"/>
          <ac:grpSpMkLst>
            <pc:docMk/>
            <pc:sldMk cId="3402515396" sldId="264"/>
            <ac:grpSpMk id="24" creationId="{BA6A92C6-3C2F-4708-A726-429C55328B39}"/>
          </ac:grpSpMkLst>
        </pc:grpChg>
        <pc:grpChg chg="mod">
          <ac:chgData name="Samuel Morillas Gómez" userId="af62f923-0570-4f9c-981a-38ae8e554ab0" providerId="ADAL" clId="{4DA13A3E-908B-48F7-894A-79B3A5F2A12B}" dt="2024-02-05T08:50:30.165" v="3347"/>
          <ac:grpSpMkLst>
            <pc:docMk/>
            <pc:sldMk cId="3402515396" sldId="264"/>
            <ac:grpSpMk id="26" creationId="{19D8F6AC-2C90-45E9-B55A-5CBFEB985BDF}"/>
          </ac:grpSpMkLst>
        </pc:grpChg>
        <pc:grpChg chg="mod">
          <ac:chgData name="Samuel Morillas Gómez" userId="af62f923-0570-4f9c-981a-38ae8e554ab0" providerId="ADAL" clId="{4DA13A3E-908B-48F7-894A-79B3A5F2A12B}" dt="2024-02-05T09:33:09.034" v="3361"/>
          <ac:grpSpMkLst>
            <pc:docMk/>
            <pc:sldMk cId="3402515396" sldId="264"/>
            <ac:grpSpMk id="30" creationId="{DE29AB59-3CEE-4192-A38D-A8E78869D5C5}"/>
          </ac:grpSpMkLst>
        </pc:grpChg>
        <pc:grpChg chg="mod">
          <ac:chgData name="Samuel Morillas Gómez" userId="af62f923-0570-4f9c-981a-38ae8e554ab0" providerId="ADAL" clId="{4DA13A3E-908B-48F7-894A-79B3A5F2A12B}" dt="2024-02-05T09:33:26.985" v="3391"/>
          <ac:grpSpMkLst>
            <pc:docMk/>
            <pc:sldMk cId="3402515396" sldId="264"/>
            <ac:grpSpMk id="60" creationId="{DC8A6688-C11A-4A8A-B1D1-4A03F49F19F7}"/>
          </ac:grpSpMkLst>
        </pc:grpChg>
        <pc:grpChg chg="mod">
          <ac:chgData name="Samuel Morillas Gómez" userId="af62f923-0570-4f9c-981a-38ae8e554ab0" providerId="ADAL" clId="{4DA13A3E-908B-48F7-894A-79B3A5F2A12B}" dt="2024-02-05T09:33:26.985" v="3391"/>
          <ac:grpSpMkLst>
            <pc:docMk/>
            <pc:sldMk cId="3402515396" sldId="264"/>
            <ac:grpSpMk id="61" creationId="{F8829EFD-53A2-48EB-9CF6-5995575AED56}"/>
          </ac:grpSpMkLst>
        </pc:grpChg>
        <pc:grpChg chg="mod">
          <ac:chgData name="Samuel Morillas Gómez" userId="af62f923-0570-4f9c-981a-38ae8e554ab0" providerId="ADAL" clId="{4DA13A3E-908B-48F7-894A-79B3A5F2A12B}" dt="2024-02-05T09:33:34.432" v="3409"/>
          <ac:grpSpMkLst>
            <pc:docMk/>
            <pc:sldMk cId="3402515396" sldId="264"/>
            <ac:grpSpMk id="79" creationId="{AF7373BD-03F0-4DA4-BDC9-2C99E4DD3982}"/>
          </ac:grpSpMkLst>
        </pc:grpChg>
        <pc:grpChg chg="del mod">
          <ac:chgData name="Samuel Morillas Gómez" userId="af62f923-0570-4f9c-981a-38ae8e554ab0" providerId="ADAL" clId="{4DA13A3E-908B-48F7-894A-79B3A5F2A12B}" dt="2024-02-05T09:33:36.922" v="3411"/>
          <ac:grpSpMkLst>
            <pc:docMk/>
            <pc:sldMk cId="3402515396" sldId="264"/>
            <ac:grpSpMk id="80" creationId="{BA7F9C08-503B-434A-A193-671B63C365A1}"/>
          </ac:grpSpMkLst>
        </pc:grpChg>
        <pc:grpChg chg="mod">
          <ac:chgData name="Samuel Morillas Gómez" userId="af62f923-0570-4f9c-981a-38ae8e554ab0" providerId="ADAL" clId="{4DA13A3E-908B-48F7-894A-79B3A5F2A12B}" dt="2024-02-05T09:33:36.922" v="3411"/>
          <ac:grpSpMkLst>
            <pc:docMk/>
            <pc:sldMk cId="3402515396" sldId="264"/>
            <ac:grpSpMk id="82" creationId="{78F1E2E0-F693-4912-9D51-027E3053CE19}"/>
          </ac:grpSpMkLst>
        </pc:grp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4" creationId="{6906DBDB-7D9D-4CB2-AC36-149D11C851B1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5" creationId="{9D28B714-1710-46C9-909E-1ECD7D81B81A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6" creationId="{8AE574EA-DAB9-49C4-A8FB-F64FDF850595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7" creationId="{BBE2237B-5E0B-43E0-A766-393EE3505035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8" creationId="{CB56DE8E-AAE1-48FD-932A-2C956D0C28A6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9" creationId="{7C5319D9-B7E8-4295-99DC-BCCF78AF8330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10" creationId="{F590C770-2723-4194-BE2B-E9F418EF9552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11" creationId="{65A0DAAD-D8CE-4E2E-BEDA-6E935030AC82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13" creationId="{F168D863-A7B8-406F-9F70-E9181E6E9FAC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14" creationId="{ADCAFD44-54A3-4B07-99BC-CCB36CB56646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15" creationId="{B41AB360-4BA6-43BC-964F-238F7C587A4C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16" creationId="{2D55FB13-7A4B-4C6A-A0E4-E592D482AA49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17" creationId="{5E634909-EB26-40E0-A910-A2E78B25A025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18" creationId="{6C26640F-3C15-4054-9549-61EF294CCBA4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19" creationId="{39F74072-E052-4BD6-AC2C-21F335533789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20" creationId="{6D95867D-A515-4B84-927F-FFC681198D91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21" creationId="{EAC4D80D-B87F-4E92-B328-9788A23534CE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22" creationId="{589580C5-D450-41B5-9A40-CEC5FD040351}"/>
          </ac:inkMkLst>
        </pc:inkChg>
        <pc:inkChg chg="add mod">
          <ac:chgData name="Samuel Morillas Gómez" userId="af62f923-0570-4f9c-981a-38ae8e554ab0" providerId="ADAL" clId="{4DA13A3E-908B-48F7-894A-79B3A5F2A12B}" dt="2024-02-05T08:50:30.165" v="3347"/>
          <ac:inkMkLst>
            <pc:docMk/>
            <pc:sldMk cId="3402515396" sldId="264"/>
            <ac:inkMk id="25" creationId="{B7EA056E-2441-4F58-B51B-6F1F08699C42}"/>
          </ac:inkMkLst>
        </pc:inkChg>
        <pc:inkChg chg="add mod">
          <ac:chgData name="Samuel Morillas Gómez" userId="af62f923-0570-4f9c-981a-38ae8e554ab0" providerId="ADAL" clId="{4DA13A3E-908B-48F7-894A-79B3A5F2A12B}" dt="2024-02-05T09:33:09.034" v="3361"/>
          <ac:inkMkLst>
            <pc:docMk/>
            <pc:sldMk cId="3402515396" sldId="264"/>
            <ac:inkMk id="27" creationId="{309E87CA-C3F5-4D8C-86C8-FDB8A2A8CBC0}"/>
          </ac:inkMkLst>
        </pc:inkChg>
        <pc:inkChg chg="add mod">
          <ac:chgData name="Samuel Morillas Gómez" userId="af62f923-0570-4f9c-981a-38ae8e554ab0" providerId="ADAL" clId="{4DA13A3E-908B-48F7-894A-79B3A5F2A12B}" dt="2024-02-05T09:33:09.034" v="3361"/>
          <ac:inkMkLst>
            <pc:docMk/>
            <pc:sldMk cId="3402515396" sldId="264"/>
            <ac:inkMk id="28" creationId="{627BFE78-0C7D-4CF6-834F-12DF5762D378}"/>
          </ac:inkMkLst>
        </pc:inkChg>
        <pc:inkChg chg="add mod">
          <ac:chgData name="Samuel Morillas Gómez" userId="af62f923-0570-4f9c-981a-38ae8e554ab0" providerId="ADAL" clId="{4DA13A3E-908B-48F7-894A-79B3A5F2A12B}" dt="2024-02-05T09:33:09.034" v="3361"/>
          <ac:inkMkLst>
            <pc:docMk/>
            <pc:sldMk cId="3402515396" sldId="264"/>
            <ac:inkMk id="29" creationId="{A6B75F1E-4112-49B1-9F9C-E43DDFBFA779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31" creationId="{E44DF1ED-8546-4861-8F09-C6ABEA49AC6F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32" creationId="{C5905BA4-D3D2-45C3-ABC9-CE68A7574E50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33" creationId="{164E8402-5378-472E-8A3B-560EBA80FED1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34" creationId="{9FE1127E-05BF-4BB1-AEB3-D3D2198BC4E4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35" creationId="{37FEC67A-7F05-41A6-A5C3-042B2051DAC1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36" creationId="{C9B1A71C-CFAB-4E6A-8D4E-1D2D751B414F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37" creationId="{5E36093B-68F5-4171-BB05-445677952596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38" creationId="{DD35C1CC-DFB4-44F9-A638-90DD4E47A2A0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39" creationId="{A85B5365-4309-4C95-AD2C-3BEDB97EE93D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40" creationId="{76F614A1-170A-4916-8C4C-60068DFF8E12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41" creationId="{CDE18CCD-E9DD-4407-9600-B7C45D653280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42" creationId="{110EB54E-BDA2-43C2-A854-10367AA305F8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43" creationId="{056E95DA-035D-4433-B1DC-81EE3210FD70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44" creationId="{915224C1-DE17-4FAF-830D-161EBA01943F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45" creationId="{D3482AB2-1EF0-43AE-8179-896E99DD8AC5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46" creationId="{9E8650D2-2C69-484B-ABB8-31D82964331A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47" creationId="{A68E6C23-B7EE-4FF7-9CED-6079F9656736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48" creationId="{60431F06-93E5-4828-B967-F79099609876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49" creationId="{FDDBEDFF-F7E9-42B7-8011-0B2EB61345FC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50" creationId="{3CB6079C-FD78-43E9-8F4C-18BCC8C30A49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51" creationId="{F59209B2-D05D-4698-A63D-6F874E4DD665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52" creationId="{68E568EC-5570-4D1F-AA48-0251D149D853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53" creationId="{E91CE2BE-7247-457D-902D-12496704AFA4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54" creationId="{F7D8E931-FB02-4309-AD71-02273CC55AF1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55" creationId="{DDAFDE48-C124-4877-BE93-55E4594F3354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56" creationId="{4A657836-DBFB-43AE-9F86-342DF489DB8C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57" creationId="{2081D7A7-C91B-4D59-922C-D58DC8FF19C7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58" creationId="{B8850059-D1BE-4CDD-AC2C-D1A8C2B4701D}"/>
          </ac:inkMkLst>
        </pc:inkChg>
        <pc:inkChg chg="add mod">
          <ac:chgData name="Samuel Morillas Gómez" userId="af62f923-0570-4f9c-981a-38ae8e554ab0" providerId="ADAL" clId="{4DA13A3E-908B-48F7-894A-79B3A5F2A12B}" dt="2024-02-05T09:33:26.985" v="3391"/>
          <ac:inkMkLst>
            <pc:docMk/>
            <pc:sldMk cId="3402515396" sldId="264"/>
            <ac:inkMk id="59" creationId="{65DA0C0E-2ADB-40D6-A7F0-6258DE20821A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62" creationId="{F4E842C0-C80E-45B2-B029-FE223A13804D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63" creationId="{8F8B95A6-FD5A-4B05-A948-973C5CEB9BF6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64" creationId="{AB00A28D-B86C-49E2-A72C-5077D56CA9E3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65" creationId="{6AF68A84-A69A-4D54-99CE-CC6261472A72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66" creationId="{95F0BCD1-628E-4326-B06C-0C27D3DFEBF6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67" creationId="{098EC039-B22A-442B-8838-FE2C8A49E7D0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68" creationId="{B4E93404-67DF-4C2D-B8C9-6EA758A33B8A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69" creationId="{A5064938-02C3-46F5-A60C-FC5795864FB6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70" creationId="{95375ACF-A4D8-4D63-8C8A-A2CB410DE4B0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71" creationId="{FE976720-DB3C-4669-9808-D670106C532D}"/>
          </ac:inkMkLst>
        </pc:inkChg>
        <pc:inkChg chg="add mod">
          <ac:chgData name="Samuel Morillas Gómez" userId="af62f923-0570-4f9c-981a-38ae8e554ab0" providerId="ADAL" clId="{4DA13A3E-908B-48F7-894A-79B3A5F2A12B}" dt="2024-02-05T09:33:34.432" v="3409"/>
          <ac:inkMkLst>
            <pc:docMk/>
            <pc:sldMk cId="3402515396" sldId="264"/>
            <ac:inkMk id="72" creationId="{CE79A822-C10D-476A-965B-63FF8CAE64AB}"/>
          </ac:inkMkLst>
        </pc:inkChg>
        <pc:inkChg chg="add mod">
          <ac:chgData name="Samuel Morillas Gómez" userId="af62f923-0570-4f9c-981a-38ae8e554ab0" providerId="ADAL" clId="{4DA13A3E-908B-48F7-894A-79B3A5F2A12B}" dt="2024-02-05T09:33:34.432" v="3409"/>
          <ac:inkMkLst>
            <pc:docMk/>
            <pc:sldMk cId="3402515396" sldId="264"/>
            <ac:inkMk id="73" creationId="{42D547FB-B652-4E11-977C-0BDE38E8BD91}"/>
          </ac:inkMkLst>
        </pc:inkChg>
        <pc:inkChg chg="add mod">
          <ac:chgData name="Samuel Morillas Gómez" userId="af62f923-0570-4f9c-981a-38ae8e554ab0" providerId="ADAL" clId="{4DA13A3E-908B-48F7-894A-79B3A5F2A12B}" dt="2024-02-05T09:33:34.432" v="3409"/>
          <ac:inkMkLst>
            <pc:docMk/>
            <pc:sldMk cId="3402515396" sldId="264"/>
            <ac:inkMk id="74" creationId="{9C51F683-F3A2-457E-9C24-A2664574172A}"/>
          </ac:inkMkLst>
        </pc:inkChg>
        <pc:inkChg chg="add mod">
          <ac:chgData name="Samuel Morillas Gómez" userId="af62f923-0570-4f9c-981a-38ae8e554ab0" providerId="ADAL" clId="{4DA13A3E-908B-48F7-894A-79B3A5F2A12B}" dt="2024-02-05T09:33:34.432" v="3409"/>
          <ac:inkMkLst>
            <pc:docMk/>
            <pc:sldMk cId="3402515396" sldId="264"/>
            <ac:inkMk id="75" creationId="{7D3C1309-7EA3-41C9-8B14-8D50AA7E485D}"/>
          </ac:inkMkLst>
        </pc:inkChg>
        <pc:inkChg chg="add mod">
          <ac:chgData name="Samuel Morillas Gómez" userId="af62f923-0570-4f9c-981a-38ae8e554ab0" providerId="ADAL" clId="{4DA13A3E-908B-48F7-894A-79B3A5F2A12B}" dt="2024-02-05T09:33:34.432" v="3409"/>
          <ac:inkMkLst>
            <pc:docMk/>
            <pc:sldMk cId="3402515396" sldId="264"/>
            <ac:inkMk id="76" creationId="{2D445BFA-8F79-452C-B192-7D73269B01A1}"/>
          </ac:inkMkLst>
        </pc:inkChg>
        <pc:inkChg chg="add mod">
          <ac:chgData name="Samuel Morillas Gómez" userId="af62f923-0570-4f9c-981a-38ae8e554ab0" providerId="ADAL" clId="{4DA13A3E-908B-48F7-894A-79B3A5F2A12B}" dt="2024-02-05T09:33:34.432" v="3409"/>
          <ac:inkMkLst>
            <pc:docMk/>
            <pc:sldMk cId="3402515396" sldId="264"/>
            <ac:inkMk id="77" creationId="{B80B8023-407C-437A-8CCB-3FADCE66D6F4}"/>
          </ac:inkMkLst>
        </pc:inkChg>
        <pc:inkChg chg="add mod">
          <ac:chgData name="Samuel Morillas Gómez" userId="af62f923-0570-4f9c-981a-38ae8e554ab0" providerId="ADAL" clId="{4DA13A3E-908B-48F7-894A-79B3A5F2A12B}" dt="2024-02-05T09:33:34.432" v="3409"/>
          <ac:inkMkLst>
            <pc:docMk/>
            <pc:sldMk cId="3402515396" sldId="264"/>
            <ac:inkMk id="78" creationId="{1D748825-A39A-4FDB-9D8F-CC7F338B1FD0}"/>
          </ac:inkMkLst>
        </pc:inkChg>
        <pc:inkChg chg="add mod">
          <ac:chgData name="Samuel Morillas Gómez" userId="af62f923-0570-4f9c-981a-38ae8e554ab0" providerId="ADAL" clId="{4DA13A3E-908B-48F7-894A-79B3A5F2A12B}" dt="2024-02-05T09:33:36.922" v="3411"/>
          <ac:inkMkLst>
            <pc:docMk/>
            <pc:sldMk cId="3402515396" sldId="264"/>
            <ac:inkMk id="81" creationId="{73BDBFDF-D060-4A4C-9EA3-CBC896FAC228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5T10:43:45.747" v="4054"/>
        <pc:sldMkLst>
          <pc:docMk/>
          <pc:sldMk cId="311962457" sldId="265"/>
        </pc:sldMkLst>
        <pc:spChg chg="mod">
          <ac:chgData name="Samuel Morillas Gómez" userId="af62f923-0570-4f9c-981a-38ae8e554ab0" providerId="ADAL" clId="{4DA13A3E-908B-48F7-894A-79B3A5F2A12B}" dt="2024-02-05T10:28:25.952" v="3794" actId="20577"/>
          <ac:spMkLst>
            <pc:docMk/>
            <pc:sldMk cId="311962457" sldId="265"/>
            <ac:spMk id="3" creationId="{8F1A26F8-66E1-4127-81C0-50CFF4FC0DA9}"/>
          </ac:spMkLst>
        </pc:spChg>
        <pc:grpChg chg="del mod">
          <ac:chgData name="Samuel Morillas Gómez" userId="af62f923-0570-4f9c-981a-38ae8e554ab0" providerId="ADAL" clId="{4DA13A3E-908B-48F7-894A-79B3A5F2A12B}" dt="2024-02-05T09:45:06.399" v="3486"/>
          <ac:grpSpMkLst>
            <pc:docMk/>
            <pc:sldMk cId="311962457" sldId="265"/>
            <ac:grpSpMk id="7" creationId="{8BCAA18B-EBC7-4075-ACC0-BFE016C70669}"/>
          </ac:grpSpMkLst>
        </pc:grpChg>
        <pc:grpChg chg="mod">
          <ac:chgData name="Samuel Morillas Gómez" userId="af62f923-0570-4f9c-981a-38ae8e554ab0" providerId="ADAL" clId="{4DA13A3E-908B-48F7-894A-79B3A5F2A12B}" dt="2024-02-05T09:45:06.399" v="3486"/>
          <ac:grpSpMkLst>
            <pc:docMk/>
            <pc:sldMk cId="311962457" sldId="265"/>
            <ac:grpSpMk id="44" creationId="{7B0FDF28-55EB-4D31-ACC5-E5DBDCC24EB4}"/>
          </ac:grpSpMkLst>
        </pc:grpChg>
        <pc:grpChg chg="mod">
          <ac:chgData name="Samuel Morillas Gómez" userId="af62f923-0570-4f9c-981a-38ae8e554ab0" providerId="ADAL" clId="{4DA13A3E-908B-48F7-894A-79B3A5F2A12B}" dt="2024-02-05T09:45:06.399" v="3486"/>
          <ac:grpSpMkLst>
            <pc:docMk/>
            <pc:sldMk cId="311962457" sldId="265"/>
            <ac:grpSpMk id="45" creationId="{EBBC363E-BAFF-4061-AFEC-87C898773338}"/>
          </ac:grpSpMkLst>
        </pc:grpChg>
        <pc:grpChg chg="mod">
          <ac:chgData name="Samuel Morillas Gómez" userId="af62f923-0570-4f9c-981a-38ae8e554ab0" providerId="ADAL" clId="{4DA13A3E-908B-48F7-894A-79B3A5F2A12B}" dt="2024-02-05T09:45:06.399" v="3486"/>
          <ac:grpSpMkLst>
            <pc:docMk/>
            <pc:sldMk cId="311962457" sldId="265"/>
            <ac:grpSpMk id="46" creationId="{23DDC6A3-096D-4E89-987F-E93BCEF94ACD}"/>
          </ac:grpSpMkLst>
        </pc:grpChg>
        <pc:grpChg chg="mod">
          <ac:chgData name="Samuel Morillas Gómez" userId="af62f923-0570-4f9c-981a-38ae8e554ab0" providerId="ADAL" clId="{4DA13A3E-908B-48F7-894A-79B3A5F2A12B}" dt="2024-02-05T09:45:06.399" v="3486"/>
          <ac:grpSpMkLst>
            <pc:docMk/>
            <pc:sldMk cId="311962457" sldId="265"/>
            <ac:grpSpMk id="47" creationId="{C9575240-753B-4DCD-B6C0-292A989A744D}"/>
          </ac:grpSpMkLst>
        </pc:grpChg>
        <pc:grpChg chg="mod">
          <ac:chgData name="Samuel Morillas Gómez" userId="af62f923-0570-4f9c-981a-38ae8e554ab0" providerId="ADAL" clId="{4DA13A3E-908B-48F7-894A-79B3A5F2A12B}" dt="2024-02-05T09:45:06.399" v="3486"/>
          <ac:grpSpMkLst>
            <pc:docMk/>
            <pc:sldMk cId="311962457" sldId="265"/>
            <ac:grpSpMk id="48" creationId="{DA3B224A-663D-4114-84E2-22B4571328AC}"/>
          </ac:grpSpMkLst>
        </pc:grpChg>
        <pc:grpChg chg="del mod">
          <ac:chgData name="Samuel Morillas Gómez" userId="af62f923-0570-4f9c-981a-38ae8e554ab0" providerId="ADAL" clId="{4DA13A3E-908B-48F7-894A-79B3A5F2A12B}" dt="2024-02-05T09:45:20.107" v="3521"/>
          <ac:grpSpMkLst>
            <pc:docMk/>
            <pc:sldMk cId="311962457" sldId="265"/>
            <ac:grpSpMk id="51" creationId="{2AD8126B-FC4A-45A2-B2C4-3B1692D9287B}"/>
          </ac:grpSpMkLst>
        </pc:grpChg>
        <pc:grpChg chg="mod">
          <ac:chgData name="Samuel Morillas Gómez" userId="af62f923-0570-4f9c-981a-38ae8e554ab0" providerId="ADAL" clId="{4DA13A3E-908B-48F7-894A-79B3A5F2A12B}" dt="2024-02-05T09:45:20.107" v="3521"/>
          <ac:grpSpMkLst>
            <pc:docMk/>
            <pc:sldMk cId="311962457" sldId="265"/>
            <ac:grpSpMk id="83" creationId="{B87FED34-7C5D-4A17-A9AE-7E7E27F0A527}"/>
          </ac:grpSpMkLst>
        </pc:grpChg>
        <pc:grpChg chg="mod">
          <ac:chgData name="Samuel Morillas Gómez" userId="af62f923-0570-4f9c-981a-38ae8e554ab0" providerId="ADAL" clId="{4DA13A3E-908B-48F7-894A-79B3A5F2A12B}" dt="2024-02-05T09:45:20.107" v="3521"/>
          <ac:grpSpMkLst>
            <pc:docMk/>
            <pc:sldMk cId="311962457" sldId="265"/>
            <ac:grpSpMk id="84" creationId="{B4D1952F-7D6D-4233-8DFE-1E5629D868E7}"/>
          </ac:grpSpMkLst>
        </pc:grpChg>
        <pc:grpChg chg="mod">
          <ac:chgData name="Samuel Morillas Gómez" userId="af62f923-0570-4f9c-981a-38ae8e554ab0" providerId="ADAL" clId="{4DA13A3E-908B-48F7-894A-79B3A5F2A12B}" dt="2024-02-05T09:45:20.107" v="3521"/>
          <ac:grpSpMkLst>
            <pc:docMk/>
            <pc:sldMk cId="311962457" sldId="265"/>
            <ac:grpSpMk id="85" creationId="{6DDB625F-7E37-438E-8A03-61353F2DBF0F}"/>
          </ac:grpSpMkLst>
        </pc:grpChg>
        <pc:grpChg chg="mod">
          <ac:chgData name="Samuel Morillas Gómez" userId="af62f923-0570-4f9c-981a-38ae8e554ab0" providerId="ADAL" clId="{4DA13A3E-908B-48F7-894A-79B3A5F2A12B}" dt="2024-02-05T09:45:20.107" v="3521"/>
          <ac:grpSpMkLst>
            <pc:docMk/>
            <pc:sldMk cId="311962457" sldId="265"/>
            <ac:grpSpMk id="86" creationId="{6798B68C-AE0C-4952-98A3-819B1F374CD3}"/>
          </ac:grpSpMkLst>
        </pc:grpChg>
        <pc:grpChg chg="mod">
          <ac:chgData name="Samuel Morillas Gómez" userId="af62f923-0570-4f9c-981a-38ae8e554ab0" providerId="ADAL" clId="{4DA13A3E-908B-48F7-894A-79B3A5F2A12B}" dt="2024-02-05T09:45:20.107" v="3521"/>
          <ac:grpSpMkLst>
            <pc:docMk/>
            <pc:sldMk cId="311962457" sldId="265"/>
            <ac:grpSpMk id="87" creationId="{7C81852B-1731-4AFB-AA05-0C8E575EC198}"/>
          </ac:grpSpMkLst>
        </pc:grpChg>
        <pc:grpChg chg="mod">
          <ac:chgData name="Samuel Morillas Gómez" userId="af62f923-0570-4f9c-981a-38ae8e554ab0" providerId="ADAL" clId="{4DA13A3E-908B-48F7-894A-79B3A5F2A12B}" dt="2024-02-05T09:45:25.569" v="3529"/>
          <ac:grpSpMkLst>
            <pc:docMk/>
            <pc:sldMk cId="311962457" sldId="265"/>
            <ac:grpSpMk id="95" creationId="{E087DC38-0583-4B90-9A49-8AF9C26BE71E}"/>
          </ac:grpSpMkLst>
        </pc:grpChg>
        <pc:grpChg chg="mod">
          <ac:chgData name="Samuel Morillas Gómez" userId="af62f923-0570-4f9c-981a-38ae8e554ab0" providerId="ADAL" clId="{4DA13A3E-908B-48F7-894A-79B3A5F2A12B}" dt="2024-02-05T09:45:25.569" v="3529"/>
          <ac:grpSpMkLst>
            <pc:docMk/>
            <pc:sldMk cId="311962457" sldId="265"/>
            <ac:grpSpMk id="96" creationId="{96DE0C40-CF24-40FB-BC38-453F196E1168}"/>
          </ac:grpSpMkLst>
        </pc:grpChg>
        <pc:grpChg chg="del mod">
          <ac:chgData name="Samuel Morillas Gómez" userId="af62f923-0570-4f9c-981a-38ae8e554ab0" providerId="ADAL" clId="{4DA13A3E-908B-48F7-894A-79B3A5F2A12B}" dt="2024-02-05T09:45:32.562" v="3544"/>
          <ac:grpSpMkLst>
            <pc:docMk/>
            <pc:sldMk cId="311962457" sldId="265"/>
            <ac:grpSpMk id="99" creationId="{71B058EA-5C28-48B9-88A8-BC6DD0B04133}"/>
          </ac:grpSpMkLst>
        </pc:grpChg>
        <pc:grpChg chg="mod">
          <ac:chgData name="Samuel Morillas Gómez" userId="af62f923-0570-4f9c-981a-38ae8e554ab0" providerId="ADAL" clId="{4DA13A3E-908B-48F7-894A-79B3A5F2A12B}" dt="2024-02-05T09:45:32.562" v="3544"/>
          <ac:grpSpMkLst>
            <pc:docMk/>
            <pc:sldMk cId="311962457" sldId="265"/>
            <ac:grpSpMk id="111" creationId="{09DEC96B-6158-4FE3-AA81-8EFDFC4F7375}"/>
          </ac:grpSpMkLst>
        </pc:grpChg>
        <pc:grpChg chg="mod">
          <ac:chgData name="Samuel Morillas Gómez" userId="af62f923-0570-4f9c-981a-38ae8e554ab0" providerId="ADAL" clId="{4DA13A3E-908B-48F7-894A-79B3A5F2A12B}" dt="2024-02-05T09:45:32.562" v="3544"/>
          <ac:grpSpMkLst>
            <pc:docMk/>
            <pc:sldMk cId="311962457" sldId="265"/>
            <ac:grpSpMk id="112" creationId="{38AFCDC1-8F7E-4618-B33C-8F8349A8C387}"/>
          </ac:grpSpMkLst>
        </pc:grpChg>
        <pc:grpChg chg="mod">
          <ac:chgData name="Samuel Morillas Gómez" userId="af62f923-0570-4f9c-981a-38ae8e554ab0" providerId="ADAL" clId="{4DA13A3E-908B-48F7-894A-79B3A5F2A12B}" dt="2024-02-05T09:45:32.562" v="3544"/>
          <ac:grpSpMkLst>
            <pc:docMk/>
            <pc:sldMk cId="311962457" sldId="265"/>
            <ac:grpSpMk id="113" creationId="{5A9D3BFC-9E50-4967-BDC6-8E1FF53C4AAE}"/>
          </ac:grpSpMkLst>
        </pc:grpChg>
        <pc:grpChg chg="mod">
          <ac:chgData name="Samuel Morillas Gómez" userId="af62f923-0570-4f9c-981a-38ae8e554ab0" providerId="ADAL" clId="{4DA13A3E-908B-48F7-894A-79B3A5F2A12B}" dt="2024-02-05T09:45:37.557" v="3556"/>
          <ac:grpSpMkLst>
            <pc:docMk/>
            <pc:sldMk cId="311962457" sldId="265"/>
            <ac:grpSpMk id="125" creationId="{B663EEA5-DD16-48DE-8293-9101DF320633}"/>
          </ac:grpSpMkLst>
        </pc:grpChg>
        <pc:grpChg chg="mod">
          <ac:chgData name="Samuel Morillas Gómez" userId="af62f923-0570-4f9c-981a-38ae8e554ab0" providerId="ADAL" clId="{4DA13A3E-908B-48F7-894A-79B3A5F2A12B}" dt="2024-02-05T09:45:43.288" v="3566"/>
          <ac:grpSpMkLst>
            <pc:docMk/>
            <pc:sldMk cId="311962457" sldId="265"/>
            <ac:grpSpMk id="135" creationId="{77DDDA22-E793-4640-BF79-B496AF75B00C}"/>
          </ac:grpSpMkLst>
        </pc:grpChg>
        <pc:grpChg chg="del mod">
          <ac:chgData name="Samuel Morillas Gómez" userId="af62f923-0570-4f9c-981a-38ae8e554ab0" providerId="ADAL" clId="{4DA13A3E-908B-48F7-894A-79B3A5F2A12B}" dt="2024-02-05T09:45:54.232" v="3589"/>
          <ac:grpSpMkLst>
            <pc:docMk/>
            <pc:sldMk cId="311962457" sldId="265"/>
            <ac:grpSpMk id="138" creationId="{FC350157-9A2C-4399-B7F3-DBF1AA3B24B6}"/>
          </ac:grpSpMkLst>
        </pc:grpChg>
        <pc:grpChg chg="mod">
          <ac:chgData name="Samuel Morillas Gómez" userId="af62f923-0570-4f9c-981a-38ae8e554ab0" providerId="ADAL" clId="{4DA13A3E-908B-48F7-894A-79B3A5F2A12B}" dt="2024-02-05T09:45:54.232" v="3589"/>
          <ac:grpSpMkLst>
            <pc:docMk/>
            <pc:sldMk cId="311962457" sldId="265"/>
            <ac:grpSpMk id="158" creationId="{F07BD99C-F620-4BF4-8E23-B8FFC68200F4}"/>
          </ac:grpSpMkLst>
        </pc:grpChg>
        <pc:grpChg chg="mod">
          <ac:chgData name="Samuel Morillas Gómez" userId="af62f923-0570-4f9c-981a-38ae8e554ab0" providerId="ADAL" clId="{4DA13A3E-908B-48F7-894A-79B3A5F2A12B}" dt="2024-02-05T09:45:54.232" v="3589"/>
          <ac:grpSpMkLst>
            <pc:docMk/>
            <pc:sldMk cId="311962457" sldId="265"/>
            <ac:grpSpMk id="159" creationId="{B3CB9E1F-2848-4F93-BC22-77B6A446FF43}"/>
          </ac:grpSpMkLst>
        </pc:grpChg>
        <pc:grpChg chg="mod">
          <ac:chgData name="Samuel Morillas Gómez" userId="af62f923-0570-4f9c-981a-38ae8e554ab0" providerId="ADAL" clId="{4DA13A3E-908B-48F7-894A-79B3A5F2A12B}" dt="2024-02-05T09:45:54.232" v="3589"/>
          <ac:grpSpMkLst>
            <pc:docMk/>
            <pc:sldMk cId="311962457" sldId="265"/>
            <ac:grpSpMk id="160" creationId="{4A4ED5C8-BCD7-4CBD-9E40-0E25A02761C8}"/>
          </ac:grpSpMkLst>
        </pc:grpChg>
        <pc:grpChg chg="del mod">
          <ac:chgData name="Samuel Morillas Gómez" userId="af62f923-0570-4f9c-981a-38ae8e554ab0" providerId="ADAL" clId="{4DA13A3E-908B-48F7-894A-79B3A5F2A12B}" dt="2024-02-05T09:46:02.751" v="3607"/>
          <ac:grpSpMkLst>
            <pc:docMk/>
            <pc:sldMk cId="311962457" sldId="265"/>
            <ac:grpSpMk id="170" creationId="{43328B8C-57EF-4975-B6F2-FFF718F6DEFC}"/>
          </ac:grpSpMkLst>
        </pc:grpChg>
        <pc:grpChg chg="mod">
          <ac:chgData name="Samuel Morillas Gómez" userId="af62f923-0570-4f9c-981a-38ae8e554ab0" providerId="ADAL" clId="{4DA13A3E-908B-48F7-894A-79B3A5F2A12B}" dt="2024-02-05T09:46:02.751" v="3607"/>
          <ac:grpSpMkLst>
            <pc:docMk/>
            <pc:sldMk cId="311962457" sldId="265"/>
            <ac:grpSpMk id="178" creationId="{6BBD5A3D-A0A3-4B96-806C-397F83A52904}"/>
          </ac:grpSpMkLst>
        </pc:grpChg>
        <pc:grpChg chg="mod">
          <ac:chgData name="Samuel Morillas Gómez" userId="af62f923-0570-4f9c-981a-38ae8e554ab0" providerId="ADAL" clId="{4DA13A3E-908B-48F7-894A-79B3A5F2A12B}" dt="2024-02-05T09:46:02.751" v="3607"/>
          <ac:grpSpMkLst>
            <pc:docMk/>
            <pc:sldMk cId="311962457" sldId="265"/>
            <ac:grpSpMk id="179" creationId="{EBC1F8AF-B489-41E5-A6B6-0E46CC23F299}"/>
          </ac:grpSpMkLst>
        </pc:grpChg>
        <pc:grpChg chg="mod">
          <ac:chgData name="Samuel Morillas Gómez" userId="af62f923-0570-4f9c-981a-38ae8e554ab0" providerId="ADAL" clId="{4DA13A3E-908B-48F7-894A-79B3A5F2A12B}" dt="2024-02-05T09:46:16.723" v="3633"/>
          <ac:grpSpMkLst>
            <pc:docMk/>
            <pc:sldMk cId="311962457" sldId="265"/>
            <ac:grpSpMk id="205" creationId="{18F416AF-89E5-48BE-8C27-5D7332436D12}"/>
          </ac:grpSpMkLst>
        </pc:grpChg>
        <pc:grpChg chg="mod">
          <ac:chgData name="Samuel Morillas Gómez" userId="af62f923-0570-4f9c-981a-38ae8e554ab0" providerId="ADAL" clId="{4DA13A3E-908B-48F7-894A-79B3A5F2A12B}" dt="2024-02-05T09:46:37.054" v="3644"/>
          <ac:grpSpMkLst>
            <pc:docMk/>
            <pc:sldMk cId="311962457" sldId="265"/>
            <ac:grpSpMk id="216" creationId="{8FD1ADD9-A468-44AC-A1F2-C3727B632505}"/>
          </ac:grpSpMkLst>
        </pc:grpChg>
        <pc:grpChg chg="mod">
          <ac:chgData name="Samuel Morillas Gómez" userId="af62f923-0570-4f9c-981a-38ae8e554ab0" providerId="ADAL" clId="{4DA13A3E-908B-48F7-894A-79B3A5F2A12B}" dt="2024-02-05T09:46:43.108" v="3657"/>
          <ac:grpSpMkLst>
            <pc:docMk/>
            <pc:sldMk cId="311962457" sldId="265"/>
            <ac:grpSpMk id="229" creationId="{27F176CF-59A6-4A09-BF16-2A93AC9DFE47}"/>
          </ac:grpSpMkLst>
        </pc:grpChg>
        <pc:grpChg chg="mod">
          <ac:chgData name="Samuel Morillas Gómez" userId="af62f923-0570-4f9c-981a-38ae8e554ab0" providerId="ADAL" clId="{4DA13A3E-908B-48F7-894A-79B3A5F2A12B}" dt="2024-02-05T09:47:29.037" v="3663"/>
          <ac:grpSpMkLst>
            <pc:docMk/>
            <pc:sldMk cId="311962457" sldId="265"/>
            <ac:grpSpMk id="235" creationId="{82055D72-DBA3-4DCA-8CD1-7D82F484E8F7}"/>
          </ac:grpSpMkLst>
        </pc:grpChg>
        <pc:grpChg chg="mod">
          <ac:chgData name="Samuel Morillas Gómez" userId="af62f923-0570-4f9c-981a-38ae8e554ab0" providerId="ADAL" clId="{4DA13A3E-908B-48F7-894A-79B3A5F2A12B}" dt="2024-02-05T09:47:33.355" v="3672"/>
          <ac:grpSpMkLst>
            <pc:docMk/>
            <pc:sldMk cId="311962457" sldId="265"/>
            <ac:grpSpMk id="244" creationId="{8462EBF0-4200-4AA2-B3EC-92DE5C623F2A}"/>
          </ac:grpSpMkLst>
        </pc:grpChg>
        <pc:grpChg chg="mod">
          <ac:chgData name="Samuel Morillas Gómez" userId="af62f923-0570-4f9c-981a-38ae8e554ab0" providerId="ADAL" clId="{4DA13A3E-908B-48F7-894A-79B3A5F2A12B}" dt="2024-02-05T09:47:38.003" v="3684"/>
          <ac:grpSpMkLst>
            <pc:docMk/>
            <pc:sldMk cId="311962457" sldId="265"/>
            <ac:grpSpMk id="256" creationId="{A3814CDB-4554-4FAA-B55D-E1F706BC48E8}"/>
          </ac:grpSpMkLst>
        </pc:grpChg>
        <pc:grpChg chg="mod">
          <ac:chgData name="Samuel Morillas Gómez" userId="af62f923-0570-4f9c-981a-38ae8e554ab0" providerId="ADAL" clId="{4DA13A3E-908B-48F7-894A-79B3A5F2A12B}" dt="2024-02-05T09:47:40.583" v="3689"/>
          <ac:grpSpMkLst>
            <pc:docMk/>
            <pc:sldMk cId="311962457" sldId="265"/>
            <ac:grpSpMk id="261" creationId="{734917B9-7C60-4554-BFA2-2A86BF237533}"/>
          </ac:grpSpMkLst>
        </pc:grpChg>
        <pc:grpChg chg="mod">
          <ac:chgData name="Samuel Morillas Gómez" userId="af62f923-0570-4f9c-981a-38ae8e554ab0" providerId="ADAL" clId="{4DA13A3E-908B-48F7-894A-79B3A5F2A12B}" dt="2024-02-05T09:47:44.381" v="3696"/>
          <ac:grpSpMkLst>
            <pc:docMk/>
            <pc:sldMk cId="311962457" sldId="265"/>
            <ac:grpSpMk id="266" creationId="{4E97F378-9EE5-474E-8C6C-2EC87FE940C6}"/>
          </ac:grpSpMkLst>
        </pc:grpChg>
        <pc:grpChg chg="del mod">
          <ac:chgData name="Samuel Morillas Gómez" userId="af62f923-0570-4f9c-981a-38ae8e554ab0" providerId="ADAL" clId="{4DA13A3E-908B-48F7-894A-79B3A5F2A12B}" dt="2024-02-05T09:47:51.980" v="3712"/>
          <ac:grpSpMkLst>
            <pc:docMk/>
            <pc:sldMk cId="311962457" sldId="265"/>
            <ac:grpSpMk id="273" creationId="{32AA1A97-3D6F-4EC2-B518-4BF8850592CB}"/>
          </ac:grpSpMkLst>
        </pc:grpChg>
        <pc:grpChg chg="mod">
          <ac:chgData name="Samuel Morillas Gómez" userId="af62f923-0570-4f9c-981a-38ae8e554ab0" providerId="ADAL" clId="{4DA13A3E-908B-48F7-894A-79B3A5F2A12B}" dt="2024-02-05T09:47:51.980" v="3712"/>
          <ac:grpSpMkLst>
            <pc:docMk/>
            <pc:sldMk cId="311962457" sldId="265"/>
            <ac:grpSpMk id="282" creationId="{7D73032E-FC7B-4FE0-B097-33380C804BC5}"/>
          </ac:grpSpMkLst>
        </pc:grpChg>
        <pc:grpChg chg="del mod">
          <ac:chgData name="Samuel Morillas Gómez" userId="af62f923-0570-4f9c-981a-38ae8e554ab0" providerId="ADAL" clId="{4DA13A3E-908B-48F7-894A-79B3A5F2A12B}" dt="2024-02-05T09:48:07.279" v="3735"/>
          <ac:grpSpMkLst>
            <pc:docMk/>
            <pc:sldMk cId="311962457" sldId="265"/>
            <ac:grpSpMk id="289" creationId="{BCD67776-6801-4A6E-B18D-C8558D9FE1CA}"/>
          </ac:grpSpMkLst>
        </pc:grpChg>
        <pc:grpChg chg="mod">
          <ac:chgData name="Samuel Morillas Gómez" userId="af62f923-0570-4f9c-981a-38ae8e554ab0" providerId="ADAL" clId="{4DA13A3E-908B-48F7-894A-79B3A5F2A12B}" dt="2024-02-05T09:48:07.279" v="3735"/>
          <ac:grpSpMkLst>
            <pc:docMk/>
            <pc:sldMk cId="311962457" sldId="265"/>
            <ac:grpSpMk id="305" creationId="{AC874F5F-1F6F-4E1B-81C1-8EC8D776E617}"/>
          </ac:grpSpMkLst>
        </pc:grpChg>
        <pc:grpChg chg="mod">
          <ac:chgData name="Samuel Morillas Gómez" userId="af62f923-0570-4f9c-981a-38ae8e554ab0" providerId="ADAL" clId="{4DA13A3E-908B-48F7-894A-79B3A5F2A12B}" dt="2024-02-05T09:48:07.279" v="3735"/>
          <ac:grpSpMkLst>
            <pc:docMk/>
            <pc:sldMk cId="311962457" sldId="265"/>
            <ac:grpSpMk id="306" creationId="{13089A93-4804-472F-837B-81FC5C64D834}"/>
          </ac:grpSpMkLst>
        </pc:grpChg>
        <pc:grpChg chg="del mod">
          <ac:chgData name="Samuel Morillas Gómez" userId="af62f923-0570-4f9c-981a-38ae8e554ab0" providerId="ADAL" clId="{4DA13A3E-908B-48F7-894A-79B3A5F2A12B}" dt="2024-02-05T10:43:41.628" v="4048"/>
          <ac:grpSpMkLst>
            <pc:docMk/>
            <pc:sldMk cId="311962457" sldId="265"/>
            <ac:grpSpMk id="312" creationId="{0FEA3901-A5B9-468B-8D06-3B4D06A84652}"/>
          </ac:grpSpMkLst>
        </pc:grpChg>
        <pc:grpChg chg="del mod">
          <ac:chgData name="Samuel Morillas Gómez" userId="af62f923-0570-4f9c-981a-38ae8e554ab0" providerId="ADAL" clId="{4DA13A3E-908B-48F7-894A-79B3A5F2A12B}" dt="2024-02-05T10:43:41.628" v="4048"/>
          <ac:grpSpMkLst>
            <pc:docMk/>
            <pc:sldMk cId="311962457" sldId="265"/>
            <ac:grpSpMk id="315" creationId="{94F22F8F-9603-47D7-92FA-DF2AD34A942C}"/>
          </ac:grpSpMkLst>
        </pc:grpChg>
        <pc:grpChg chg="del mod">
          <ac:chgData name="Samuel Morillas Gómez" userId="af62f923-0570-4f9c-981a-38ae8e554ab0" providerId="ADAL" clId="{4DA13A3E-908B-48F7-894A-79B3A5F2A12B}" dt="2024-02-05T10:43:41.628" v="4048"/>
          <ac:grpSpMkLst>
            <pc:docMk/>
            <pc:sldMk cId="311962457" sldId="265"/>
            <ac:grpSpMk id="319" creationId="{C3E0A4D2-9779-4D18-BE6D-43104E8E5220}"/>
          </ac:grpSpMkLst>
        </pc:grpChg>
        <pc:grpChg chg="mod">
          <ac:chgData name="Samuel Morillas Gómez" userId="af62f923-0570-4f9c-981a-38ae8e554ab0" providerId="ADAL" clId="{4DA13A3E-908B-48F7-894A-79B3A5F2A12B}" dt="2024-02-05T09:48:28.224" v="3760"/>
          <ac:grpSpMkLst>
            <pc:docMk/>
            <pc:sldMk cId="311962457" sldId="265"/>
            <ac:grpSpMk id="331" creationId="{0507A9B7-2CD7-4A3F-9B95-C00C031E7C77}"/>
          </ac:grpSpMkLst>
        </pc:grpChg>
        <pc:grpChg chg="mod">
          <ac:chgData name="Samuel Morillas Gómez" userId="af62f923-0570-4f9c-981a-38ae8e554ab0" providerId="ADAL" clId="{4DA13A3E-908B-48F7-894A-79B3A5F2A12B}" dt="2024-02-05T09:48:28.224" v="3760"/>
          <ac:grpSpMkLst>
            <pc:docMk/>
            <pc:sldMk cId="311962457" sldId="265"/>
            <ac:grpSpMk id="332" creationId="{50B61960-13FE-4EBB-933F-1845864FDFDB}"/>
          </ac:grpSpMkLst>
        </pc:grpChg>
        <pc:grpChg chg="del mod">
          <ac:chgData name="Samuel Morillas Gómez" userId="af62f923-0570-4f9c-981a-38ae8e554ab0" providerId="ADAL" clId="{4DA13A3E-908B-48F7-894A-79B3A5F2A12B}" dt="2024-02-05T10:43:43.793" v="4051"/>
          <ac:grpSpMkLst>
            <pc:docMk/>
            <pc:sldMk cId="311962457" sldId="265"/>
            <ac:grpSpMk id="342" creationId="{F8D3E285-9B65-40C7-A3B1-77DACD073EBD}"/>
          </ac:grpSpMkLst>
        </pc:grpChg>
        <pc:grpChg chg="del mod">
          <ac:chgData name="Samuel Morillas Gómez" userId="af62f923-0570-4f9c-981a-38ae8e554ab0" providerId="ADAL" clId="{4DA13A3E-908B-48F7-894A-79B3A5F2A12B}" dt="2024-02-05T09:48:44.609" v="3781"/>
          <ac:grpSpMkLst>
            <pc:docMk/>
            <pc:sldMk cId="311962457" sldId="265"/>
            <ac:grpSpMk id="351" creationId="{90E11E2C-E31B-409F-84B2-2762BD82FAFE}"/>
          </ac:grpSpMkLst>
        </pc:grpChg>
        <pc:grpChg chg="del mod">
          <ac:chgData name="Samuel Morillas Gómez" userId="af62f923-0570-4f9c-981a-38ae8e554ab0" providerId="ADAL" clId="{4DA13A3E-908B-48F7-894A-79B3A5F2A12B}" dt="2024-02-05T09:48:45.944" v="3783"/>
          <ac:grpSpMkLst>
            <pc:docMk/>
            <pc:sldMk cId="311962457" sldId="265"/>
            <ac:grpSpMk id="353" creationId="{4085D477-5F52-4F9E-941F-DFC2CD145C95}"/>
          </ac:grpSpMkLst>
        </pc:grpChg>
        <pc:grpChg chg="del mod">
          <ac:chgData name="Samuel Morillas Gómez" userId="af62f923-0570-4f9c-981a-38ae8e554ab0" providerId="ADAL" clId="{4DA13A3E-908B-48F7-894A-79B3A5F2A12B}" dt="2024-02-05T10:43:45.747" v="4054"/>
          <ac:grpSpMkLst>
            <pc:docMk/>
            <pc:sldMk cId="311962457" sldId="265"/>
            <ac:grpSpMk id="355" creationId="{A3464787-DA17-44A8-B953-0AC9C0D0BF1D}"/>
          </ac:grpSpMkLst>
        </pc:grpChg>
        <pc:grpChg chg="mod">
          <ac:chgData name="Samuel Morillas Gómez" userId="af62f923-0570-4f9c-981a-38ae8e554ab0" providerId="ADAL" clId="{4DA13A3E-908B-48F7-894A-79B3A5F2A12B}" dt="2024-02-05T10:43:41.628" v="4048"/>
          <ac:grpSpMkLst>
            <pc:docMk/>
            <pc:sldMk cId="311962457" sldId="265"/>
            <ac:grpSpMk id="360" creationId="{145110C1-B5DD-415A-92EF-D8F4EE4EFE12}"/>
          </ac:grpSpMkLst>
        </pc:grpChg>
        <pc:grpChg chg="mod">
          <ac:chgData name="Samuel Morillas Gómez" userId="af62f923-0570-4f9c-981a-38ae8e554ab0" providerId="ADAL" clId="{4DA13A3E-908B-48F7-894A-79B3A5F2A12B}" dt="2024-02-05T10:43:41.628" v="4048"/>
          <ac:grpSpMkLst>
            <pc:docMk/>
            <pc:sldMk cId="311962457" sldId="265"/>
            <ac:grpSpMk id="361" creationId="{F73BDA82-C850-4A69-9B14-9DEB9D7403F4}"/>
          </ac:grpSpMkLst>
        </pc:grpChg>
        <pc:grpChg chg="mod">
          <ac:chgData name="Samuel Morillas Gómez" userId="af62f923-0570-4f9c-981a-38ae8e554ab0" providerId="ADAL" clId="{4DA13A3E-908B-48F7-894A-79B3A5F2A12B}" dt="2024-02-05T10:43:43.793" v="4051"/>
          <ac:grpSpMkLst>
            <pc:docMk/>
            <pc:sldMk cId="311962457" sldId="265"/>
            <ac:grpSpMk id="364" creationId="{EEDB7DE3-A02D-4009-8D40-1B38EF3F318B}"/>
          </ac:grpSpMkLst>
        </pc:grpChg>
        <pc:grpChg chg="mod">
          <ac:chgData name="Samuel Morillas Gómez" userId="af62f923-0570-4f9c-981a-38ae8e554ab0" providerId="ADAL" clId="{4DA13A3E-908B-48F7-894A-79B3A5F2A12B}" dt="2024-02-05T10:43:45.747" v="4054"/>
          <ac:grpSpMkLst>
            <pc:docMk/>
            <pc:sldMk cId="311962457" sldId="265"/>
            <ac:grpSpMk id="367" creationId="{2E58EB27-B9C9-4B25-99E5-FBAF45C2B87B}"/>
          </ac:grpSpMkLst>
        </pc:grp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4" creationId="{A5549232-2EFF-4BD8-9206-DE753A8D151B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5" creationId="{956C9E1A-9CFB-40CB-8F40-000E003FEDBF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6" creationId="{9C408090-ACBE-4627-A787-58B5DEECA5CA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8" creationId="{F24C7555-ACB4-4886-B5B6-740BC86F3470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9" creationId="{B650175D-D773-4DC3-9109-6593297D2D83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10" creationId="{ECAD4CB0-C64C-4A77-B1A6-B60E5B088B5A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11" creationId="{2B5AEAEA-3815-43B3-AB5E-AEAEBB50394F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12" creationId="{52C5E68D-FE44-4306-978D-4D57AFDF1C7A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13" creationId="{831B5701-803C-45E6-AE2B-3A1CF6DACF8F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14" creationId="{4BAF7149-98FA-4DE8-8DFD-3F04D1693A38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15" creationId="{E03FBA61-BA70-41BE-8E0E-FF967DDEE1F7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16" creationId="{39D2D476-F096-4D42-8472-5D22C06AD3B2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17" creationId="{4B3346EA-1161-48C2-92B7-ACB1689FB254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18" creationId="{9AE7F214-2402-46C8-B0E8-A1486785BFB8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19" creationId="{B6207FC6-52F7-45CF-8CCC-4C329CAD4588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20" creationId="{B8835A76-D591-45A6-8333-451C80C3F2D1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21" creationId="{29B19A84-9DA5-4C63-B0F1-4817914A244B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22" creationId="{258BA763-BD27-45F7-8EF6-19CCF7C41FC5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23" creationId="{8EE4E387-DF5C-4ACD-8CD7-43A850F0C88D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24" creationId="{DCC37414-4F76-4F33-86B8-218F66B2F592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25" creationId="{85ED0BEA-2527-44D6-A10D-320197EBCEC3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26" creationId="{CC24C7BC-4FD3-43A8-9454-0233031D5D9C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27" creationId="{6ABF3F86-B41F-4207-B19F-B4828BD36C37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28" creationId="{5FF6F08B-57A9-4319-85A9-CE6B373ED27C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29" creationId="{D341C5AF-2A33-4027-939B-80076097CD66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30" creationId="{F4888A0D-9B59-48FE-9165-16E666B0DB0A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31" creationId="{64BC08F7-69BC-4341-82B0-B18F40707DCD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32" creationId="{07981335-D8C4-455E-8CD2-46CEADC1FAAA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33" creationId="{42F02D03-B164-47E1-BC76-D1C59A6C48FD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34" creationId="{166C35D4-CDE4-4D56-B435-9266CEFDEA5F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35" creationId="{5DD46F51-BCC8-496D-B7CE-FDCCEA9C9AA5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36" creationId="{E0908C6A-4CC3-4DD8-B23C-EA21BC3F3638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37" creationId="{BD36ED43-AAEF-488B-BB4E-1F0C09F9FC5C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38" creationId="{BF6B4964-200B-4513-8822-7129D298E1DA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39" creationId="{2CD1D258-6ECA-4DC3-B594-4ACC0B5F94A4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40" creationId="{97D5CC5F-002F-4F3A-89CA-D7B12661B8C8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41" creationId="{9B0657E2-AE06-49F5-A41D-968F25F092B9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42" creationId="{AB53AB8A-5179-4F37-865A-B54677CEC651}"/>
          </ac:inkMkLst>
        </pc:inkChg>
        <pc:inkChg chg="add mod">
          <ac:chgData name="Samuel Morillas Gómez" userId="af62f923-0570-4f9c-981a-38ae8e554ab0" providerId="ADAL" clId="{4DA13A3E-908B-48F7-894A-79B3A5F2A12B}" dt="2024-02-05T09:45:06.399" v="3486"/>
          <ac:inkMkLst>
            <pc:docMk/>
            <pc:sldMk cId="311962457" sldId="265"/>
            <ac:inkMk id="43" creationId="{78C45B29-3D52-4B29-A466-B8E6464E1AAC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49" creationId="{E96865BD-C6BE-4EBA-94B1-AFCB3F29626D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50" creationId="{A195A8B1-93E0-4033-9002-7D77C4197E0A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52" creationId="{3ABDC587-4706-4A74-B292-86DC4A7AE062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53" creationId="{53440F97-6035-4431-92A6-C0B9FFD063C6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54" creationId="{858FA650-D7CD-483F-8D2F-8399F6ADACB4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55" creationId="{6CC66F29-9A1A-4787-90D3-597AB801D409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56" creationId="{B46543F5-C568-4F34-9740-2EA0E5C2C570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57" creationId="{55FBBB22-D152-40CE-B3E7-763C4DAB4221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58" creationId="{75A0298D-AAD4-496B-A009-7B717EA1ADB6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59" creationId="{E0159105-2226-48AB-8CC6-39D0DF54F99D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60" creationId="{1A0E0861-4339-47F1-9EB1-CFF541DAAA55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61" creationId="{2DF3635B-E205-4BF0-A118-994CC0B3C83D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62" creationId="{53574377-BAC7-44F9-9FC1-E257EB81A2B3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63" creationId="{416E8E16-431E-4764-9ABE-30A96B548C48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64" creationId="{C1C9743B-4BFA-4FAB-9A72-CD1844CB819D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65" creationId="{B85FFA05-633D-477E-B1BD-89C25C02ACC0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66" creationId="{D1BA2B90-F599-4F1D-B33F-D7685FD910E5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67" creationId="{6374E2B9-9B7E-44A7-AEC0-63D4DDB42767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68" creationId="{55DCFB4E-EB75-48C6-B7DC-DF2A7A603E7F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69" creationId="{C7533969-D61A-4AE8-A89F-D9641CBA4A1E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70" creationId="{E6E2624D-4538-44AD-AD54-157EA1044D4B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71" creationId="{A4CCB337-B936-4755-8FBB-130E40BFE793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72" creationId="{D0C74BF0-8D9A-4CF5-AF59-35F38E6DD6E0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73" creationId="{DA9CAB2C-547F-4D0A-A91F-C22928AE1E10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74" creationId="{946FD88E-84AD-43D7-8BA8-64FEE89955B7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75" creationId="{1ABB9C13-23AB-4A5F-BCC9-C5198030217D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76" creationId="{7D93533F-2462-4390-A5D9-1EECB7C80513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77" creationId="{E5867F02-26F7-4C5D-B401-C4664AE027E0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78" creationId="{1D85D278-6C3D-43BE-AF8F-0A178A87415E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79" creationId="{AC697D0B-82DA-4611-8FB3-D3E735D41349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80" creationId="{65BE78AE-1559-44EE-9285-BA18E72DBD07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81" creationId="{7A261B63-1371-416A-BCD6-D098512E8F9A}"/>
          </ac:inkMkLst>
        </pc:inkChg>
        <pc:inkChg chg="add mod">
          <ac:chgData name="Samuel Morillas Gómez" userId="af62f923-0570-4f9c-981a-38ae8e554ab0" providerId="ADAL" clId="{4DA13A3E-908B-48F7-894A-79B3A5F2A12B}" dt="2024-02-05T09:45:20.107" v="3521"/>
          <ac:inkMkLst>
            <pc:docMk/>
            <pc:sldMk cId="311962457" sldId="265"/>
            <ac:inkMk id="82" creationId="{195454F1-A4EE-4C2A-B0BB-E7AE913F1162}"/>
          </ac:inkMkLst>
        </pc:inkChg>
        <pc:inkChg chg="add mod">
          <ac:chgData name="Samuel Morillas Gómez" userId="af62f923-0570-4f9c-981a-38ae8e554ab0" providerId="ADAL" clId="{4DA13A3E-908B-48F7-894A-79B3A5F2A12B}" dt="2024-02-05T09:45:25.569" v="3529"/>
          <ac:inkMkLst>
            <pc:docMk/>
            <pc:sldMk cId="311962457" sldId="265"/>
            <ac:inkMk id="88" creationId="{1FF98E94-003C-43D1-A528-AF87A4D09F71}"/>
          </ac:inkMkLst>
        </pc:inkChg>
        <pc:inkChg chg="add mod">
          <ac:chgData name="Samuel Morillas Gómez" userId="af62f923-0570-4f9c-981a-38ae8e554ab0" providerId="ADAL" clId="{4DA13A3E-908B-48F7-894A-79B3A5F2A12B}" dt="2024-02-05T09:45:25.569" v="3529"/>
          <ac:inkMkLst>
            <pc:docMk/>
            <pc:sldMk cId="311962457" sldId="265"/>
            <ac:inkMk id="89" creationId="{6A81616C-1D8B-479A-B313-39CB26B41A4B}"/>
          </ac:inkMkLst>
        </pc:inkChg>
        <pc:inkChg chg="add mod">
          <ac:chgData name="Samuel Morillas Gómez" userId="af62f923-0570-4f9c-981a-38ae8e554ab0" providerId="ADAL" clId="{4DA13A3E-908B-48F7-894A-79B3A5F2A12B}" dt="2024-02-05T09:45:25.569" v="3529"/>
          <ac:inkMkLst>
            <pc:docMk/>
            <pc:sldMk cId="311962457" sldId="265"/>
            <ac:inkMk id="90" creationId="{75D35F82-BB2C-4DF4-902A-175DFBE42F67}"/>
          </ac:inkMkLst>
        </pc:inkChg>
        <pc:inkChg chg="add mod">
          <ac:chgData name="Samuel Morillas Gómez" userId="af62f923-0570-4f9c-981a-38ae8e554ab0" providerId="ADAL" clId="{4DA13A3E-908B-48F7-894A-79B3A5F2A12B}" dt="2024-02-05T09:45:25.569" v="3529"/>
          <ac:inkMkLst>
            <pc:docMk/>
            <pc:sldMk cId="311962457" sldId="265"/>
            <ac:inkMk id="91" creationId="{B7A6197D-5CC9-46FE-8B8B-42C1702490D9}"/>
          </ac:inkMkLst>
        </pc:inkChg>
        <pc:inkChg chg="add mod">
          <ac:chgData name="Samuel Morillas Gómez" userId="af62f923-0570-4f9c-981a-38ae8e554ab0" providerId="ADAL" clId="{4DA13A3E-908B-48F7-894A-79B3A5F2A12B}" dt="2024-02-05T09:45:25.569" v="3529"/>
          <ac:inkMkLst>
            <pc:docMk/>
            <pc:sldMk cId="311962457" sldId="265"/>
            <ac:inkMk id="92" creationId="{5FBF07F5-3BE6-4E21-BD81-17B4FBEF4FE6}"/>
          </ac:inkMkLst>
        </pc:inkChg>
        <pc:inkChg chg="add mod">
          <ac:chgData name="Samuel Morillas Gómez" userId="af62f923-0570-4f9c-981a-38ae8e554ab0" providerId="ADAL" clId="{4DA13A3E-908B-48F7-894A-79B3A5F2A12B}" dt="2024-02-05T09:45:25.569" v="3529"/>
          <ac:inkMkLst>
            <pc:docMk/>
            <pc:sldMk cId="311962457" sldId="265"/>
            <ac:inkMk id="93" creationId="{2C3C673D-4C05-421A-BA42-E430F990DDC7}"/>
          </ac:inkMkLst>
        </pc:inkChg>
        <pc:inkChg chg="add mod">
          <ac:chgData name="Samuel Morillas Gómez" userId="af62f923-0570-4f9c-981a-38ae8e554ab0" providerId="ADAL" clId="{4DA13A3E-908B-48F7-894A-79B3A5F2A12B}" dt="2024-02-05T09:45:25.569" v="3529"/>
          <ac:inkMkLst>
            <pc:docMk/>
            <pc:sldMk cId="311962457" sldId="265"/>
            <ac:inkMk id="94" creationId="{117D4771-F638-4F00-8A13-710C5706D2C6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97" creationId="{CFE73AE1-D261-4430-8A11-49B15BF8C277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98" creationId="{18C50D3E-3C1F-49E3-8E3A-0B77ED5964CC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00" creationId="{0AACB845-52CC-4A85-9749-0B2118258CF0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01" creationId="{2E073BEE-8344-47DC-9FC3-4A7EA8C7E469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02" creationId="{2835CA41-D63B-4C97-95CA-F86621AF2EF0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03" creationId="{DC497931-DC50-4D61-820E-ADE48B953E96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04" creationId="{68F0D2E1-BEC2-4007-B03A-FF4ADC511788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05" creationId="{6A8EE617-8A02-49BF-BFFA-E94F9C5EC51D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06" creationId="{7317D71E-54BB-4A10-92CE-59983A62E929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07" creationId="{5C73BDD7-45D6-4578-A4A5-848FAA254F8F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08" creationId="{1386F022-DD2F-4A18-9E45-B1292F34C8AF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09" creationId="{5C7A96A5-4D8E-4968-878F-8AF27148650C}"/>
          </ac:inkMkLst>
        </pc:inkChg>
        <pc:inkChg chg="add mod">
          <ac:chgData name="Samuel Morillas Gómez" userId="af62f923-0570-4f9c-981a-38ae8e554ab0" providerId="ADAL" clId="{4DA13A3E-908B-48F7-894A-79B3A5F2A12B}" dt="2024-02-05T09:45:32.562" v="3544"/>
          <ac:inkMkLst>
            <pc:docMk/>
            <pc:sldMk cId="311962457" sldId="265"/>
            <ac:inkMk id="110" creationId="{1401A2F2-B861-4AE6-91B7-4FEFEF70E18E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14" creationId="{91690D07-49B7-4B17-995C-1A28480D528F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15" creationId="{99407A90-DE26-4D74-8321-F1F68A9652A8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16" creationId="{BC2B9D31-BB9B-47BD-96B5-2D0E1A3278D7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17" creationId="{4E52DE72-66D6-4EF7-B19A-0B5B593B163E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18" creationId="{02140E01-8EBB-49F0-BC2D-A427102B5BDF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19" creationId="{DA0AD9F6-EA8E-4E83-8FC6-67EEA35EDDBE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20" creationId="{1497A986-1C09-432A-B448-BC87C3B8CD36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21" creationId="{366E7536-EC5C-4E97-BA76-855A837A4EFB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22" creationId="{88143393-49B6-4FA2-A8F8-04327C088593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23" creationId="{B87B020F-0741-4C11-9393-64D24E954051}"/>
          </ac:inkMkLst>
        </pc:inkChg>
        <pc:inkChg chg="add mod">
          <ac:chgData name="Samuel Morillas Gómez" userId="af62f923-0570-4f9c-981a-38ae8e554ab0" providerId="ADAL" clId="{4DA13A3E-908B-48F7-894A-79B3A5F2A12B}" dt="2024-02-05T09:45:37.557" v="3556"/>
          <ac:inkMkLst>
            <pc:docMk/>
            <pc:sldMk cId="311962457" sldId="265"/>
            <ac:inkMk id="124" creationId="{90C4046E-A717-4AF8-993E-6ECA638FE956}"/>
          </ac:inkMkLst>
        </pc:inkChg>
        <pc:inkChg chg="add mod">
          <ac:chgData name="Samuel Morillas Gómez" userId="af62f923-0570-4f9c-981a-38ae8e554ab0" providerId="ADAL" clId="{4DA13A3E-908B-48F7-894A-79B3A5F2A12B}" dt="2024-02-05T09:45:43.288" v="3566"/>
          <ac:inkMkLst>
            <pc:docMk/>
            <pc:sldMk cId="311962457" sldId="265"/>
            <ac:inkMk id="126" creationId="{836ACD7F-BD98-4DDA-822F-7B18681E4AEB}"/>
          </ac:inkMkLst>
        </pc:inkChg>
        <pc:inkChg chg="add mod">
          <ac:chgData name="Samuel Morillas Gómez" userId="af62f923-0570-4f9c-981a-38ae8e554ab0" providerId="ADAL" clId="{4DA13A3E-908B-48F7-894A-79B3A5F2A12B}" dt="2024-02-05T09:45:43.288" v="3566"/>
          <ac:inkMkLst>
            <pc:docMk/>
            <pc:sldMk cId="311962457" sldId="265"/>
            <ac:inkMk id="127" creationId="{F9E848F2-176C-4203-BE11-916B7FB0F148}"/>
          </ac:inkMkLst>
        </pc:inkChg>
        <pc:inkChg chg="add mod">
          <ac:chgData name="Samuel Morillas Gómez" userId="af62f923-0570-4f9c-981a-38ae8e554ab0" providerId="ADAL" clId="{4DA13A3E-908B-48F7-894A-79B3A5F2A12B}" dt="2024-02-05T09:45:43.288" v="3566"/>
          <ac:inkMkLst>
            <pc:docMk/>
            <pc:sldMk cId="311962457" sldId="265"/>
            <ac:inkMk id="128" creationId="{FB3CD469-CA43-45F2-9F05-0F788555F4BE}"/>
          </ac:inkMkLst>
        </pc:inkChg>
        <pc:inkChg chg="add mod">
          <ac:chgData name="Samuel Morillas Gómez" userId="af62f923-0570-4f9c-981a-38ae8e554ab0" providerId="ADAL" clId="{4DA13A3E-908B-48F7-894A-79B3A5F2A12B}" dt="2024-02-05T09:45:43.288" v="3566"/>
          <ac:inkMkLst>
            <pc:docMk/>
            <pc:sldMk cId="311962457" sldId="265"/>
            <ac:inkMk id="129" creationId="{6EC9B5BB-2995-46E9-B0F2-AF45D73859D5}"/>
          </ac:inkMkLst>
        </pc:inkChg>
        <pc:inkChg chg="add mod">
          <ac:chgData name="Samuel Morillas Gómez" userId="af62f923-0570-4f9c-981a-38ae8e554ab0" providerId="ADAL" clId="{4DA13A3E-908B-48F7-894A-79B3A5F2A12B}" dt="2024-02-05T09:45:43.288" v="3566"/>
          <ac:inkMkLst>
            <pc:docMk/>
            <pc:sldMk cId="311962457" sldId="265"/>
            <ac:inkMk id="130" creationId="{16A5E51B-0F97-4CFC-8979-3B396F582954}"/>
          </ac:inkMkLst>
        </pc:inkChg>
        <pc:inkChg chg="add mod">
          <ac:chgData name="Samuel Morillas Gómez" userId="af62f923-0570-4f9c-981a-38ae8e554ab0" providerId="ADAL" clId="{4DA13A3E-908B-48F7-894A-79B3A5F2A12B}" dt="2024-02-05T09:45:43.288" v="3566"/>
          <ac:inkMkLst>
            <pc:docMk/>
            <pc:sldMk cId="311962457" sldId="265"/>
            <ac:inkMk id="131" creationId="{F47B3A6B-2CF0-424D-9326-18C40F080AC2}"/>
          </ac:inkMkLst>
        </pc:inkChg>
        <pc:inkChg chg="add mod">
          <ac:chgData name="Samuel Morillas Gómez" userId="af62f923-0570-4f9c-981a-38ae8e554ab0" providerId="ADAL" clId="{4DA13A3E-908B-48F7-894A-79B3A5F2A12B}" dt="2024-02-05T09:45:43.288" v="3566"/>
          <ac:inkMkLst>
            <pc:docMk/>
            <pc:sldMk cId="311962457" sldId="265"/>
            <ac:inkMk id="132" creationId="{52D706C2-C5C5-404C-B466-216973DEB65F}"/>
          </ac:inkMkLst>
        </pc:inkChg>
        <pc:inkChg chg="add mod">
          <ac:chgData name="Samuel Morillas Gómez" userId="af62f923-0570-4f9c-981a-38ae8e554ab0" providerId="ADAL" clId="{4DA13A3E-908B-48F7-894A-79B3A5F2A12B}" dt="2024-02-05T09:45:43.288" v="3566"/>
          <ac:inkMkLst>
            <pc:docMk/>
            <pc:sldMk cId="311962457" sldId="265"/>
            <ac:inkMk id="133" creationId="{0FE63BA5-FD40-473F-845E-B6F6DEA1AE06}"/>
          </ac:inkMkLst>
        </pc:inkChg>
        <pc:inkChg chg="add mod">
          <ac:chgData name="Samuel Morillas Gómez" userId="af62f923-0570-4f9c-981a-38ae8e554ab0" providerId="ADAL" clId="{4DA13A3E-908B-48F7-894A-79B3A5F2A12B}" dt="2024-02-05T09:45:43.288" v="3566"/>
          <ac:inkMkLst>
            <pc:docMk/>
            <pc:sldMk cId="311962457" sldId="265"/>
            <ac:inkMk id="134" creationId="{91346779-7A02-41B1-83C4-E9D38702BE98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36" creationId="{BAEA09BB-CF6A-4D36-8C7C-1A35463BBC72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37" creationId="{B74ADC4A-7A64-4EC6-A969-02EA80070F90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39" creationId="{14D015D5-42AD-4AF8-998D-D9D02A274573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40" creationId="{CF3865D7-87E0-451A-A6D4-AA1394E0E223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41" creationId="{088ABDCA-F863-4A3D-AF0F-12163DF72BBB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42" creationId="{A07D85DD-F9F6-4014-8F77-E6CF32C5716A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43" creationId="{61D8ABEC-5020-4A3D-9C3D-2A942ED6F365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44" creationId="{6D73033E-F941-4919-844B-4D57948CF0E2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45" creationId="{0F38B9B4-2AB2-47AD-8F61-7CC8916DFB11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46" creationId="{61B498C7-F738-4B77-B1DA-8F2D61F7F0CB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47" creationId="{7C09976F-3CBE-4ED5-A8AF-39A85D1BA75E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48" creationId="{6DF3478E-2E38-4D43-920E-F339250007DD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49" creationId="{66E19354-1463-4E74-9033-CF06D1DDBB77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50" creationId="{E28AD5B9-5B2D-4140-99FF-D13107F46507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51" creationId="{3B517760-8022-45A4-8E38-3AC9FBA26958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52" creationId="{11646F03-C5B4-4FBA-BBF5-F40D6974CA37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53" creationId="{C0208EB2-EAFA-4EC0-B926-0523A52B6074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54" creationId="{DD855371-E670-4D32-8D89-F7C42E056D09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55" creationId="{39AF7160-986D-4D2A-9C8C-D50F57B66DE4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56" creationId="{773242F9-3B19-46E0-A5E1-B4888556EA1C}"/>
          </ac:inkMkLst>
        </pc:inkChg>
        <pc:inkChg chg="add mod">
          <ac:chgData name="Samuel Morillas Gómez" userId="af62f923-0570-4f9c-981a-38ae8e554ab0" providerId="ADAL" clId="{4DA13A3E-908B-48F7-894A-79B3A5F2A12B}" dt="2024-02-05T09:45:54.232" v="3589"/>
          <ac:inkMkLst>
            <pc:docMk/>
            <pc:sldMk cId="311962457" sldId="265"/>
            <ac:inkMk id="157" creationId="{90870302-AF3A-490D-AAF0-9AF885AFEF77}"/>
          </ac:inkMkLst>
        </pc:inkChg>
        <pc:inkChg chg="add">
          <ac:chgData name="Samuel Morillas Gómez" userId="af62f923-0570-4f9c-981a-38ae8e554ab0" providerId="ADAL" clId="{4DA13A3E-908B-48F7-894A-79B3A5F2A12B}" dt="2024-02-05T09:45:55.271" v="3590" actId="9405"/>
          <ac:inkMkLst>
            <pc:docMk/>
            <pc:sldMk cId="311962457" sldId="265"/>
            <ac:inkMk id="161" creationId="{13382F64-0341-4C7D-BA33-1FCEC404A1C5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62" creationId="{560AB8EC-C190-4065-866D-340B9183C4B0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63" creationId="{A6CA59D7-7A5B-403E-A8EE-82A20E7C5290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64" creationId="{B286F5E3-F9DF-4AA3-877A-67AE9BB6A7AB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65" creationId="{17684BDB-B180-4414-AC4D-4794BA99723E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66" creationId="{855EDCD3-95C3-4AFA-9612-ED948A7B0ABA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67" creationId="{333C6474-5C3D-4104-BC67-0F9D0E488449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68" creationId="{26867B4D-2BAC-4F49-88BA-8CF30FE0A88A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69" creationId="{E2AC5F5A-1725-4CA7-A6DC-E4D08BB36E71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71" creationId="{D93F9BCA-C3D0-4DCE-9E07-573B989790C3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72" creationId="{05112ADE-48C0-47C8-BB24-1487D9228503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73" creationId="{8ADAA9AE-9D1D-4CBF-99D5-0250D7DCDD36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74" creationId="{AD09D857-CA06-4EE9-91F2-A01936C29A37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75" creationId="{6D2E81F6-3CA9-4D13-83DB-DC17883094CE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76" creationId="{51DC043A-1382-4CC2-83BA-5A3AEAB34B60}"/>
          </ac:inkMkLst>
        </pc:inkChg>
        <pc:inkChg chg="add mod">
          <ac:chgData name="Samuel Morillas Gómez" userId="af62f923-0570-4f9c-981a-38ae8e554ab0" providerId="ADAL" clId="{4DA13A3E-908B-48F7-894A-79B3A5F2A12B}" dt="2024-02-05T09:46:02.751" v="3607"/>
          <ac:inkMkLst>
            <pc:docMk/>
            <pc:sldMk cId="311962457" sldId="265"/>
            <ac:inkMk id="177" creationId="{EF748E66-AA3F-49D1-B8B1-39BBCA077640}"/>
          </ac:inkMkLst>
        </pc:inkChg>
        <pc:inkChg chg="add">
          <ac:chgData name="Samuel Morillas Gómez" userId="af62f923-0570-4f9c-981a-38ae8e554ab0" providerId="ADAL" clId="{4DA13A3E-908B-48F7-894A-79B3A5F2A12B}" dt="2024-02-05T09:46:04.057" v="3608" actId="9405"/>
          <ac:inkMkLst>
            <pc:docMk/>
            <pc:sldMk cId="311962457" sldId="265"/>
            <ac:inkMk id="180" creationId="{0CF5CF73-9B3C-43F4-82B8-51B851AA524E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81" creationId="{FB33937C-E215-4235-8BAE-5826654A82CE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82" creationId="{4989CEFC-617E-459B-B432-0CDC30C6C0F2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83" creationId="{78F7CD05-2706-4C5A-872A-227AA7B8906D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84" creationId="{03024E3D-4D2C-4D42-BBA0-BB1016228EB9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85" creationId="{539378DB-71C1-4E36-B5A8-2A7A7790FF3F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86" creationId="{A6BF6733-6F79-42F3-A404-1B68441B56C4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87" creationId="{8A54F261-F894-43DA-B8BE-AD89D9936273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88" creationId="{18B916B4-7CD0-4678-8B1E-FEFA5388477E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89" creationId="{5A5AED25-1B1C-4036-AE5D-6F3D9E74CC72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90" creationId="{D825DA7F-E47B-4A19-8482-AB9EAF3124E8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91" creationId="{253C63C2-7FFF-4646-BA38-16AE103430DC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92" creationId="{3C09B951-F31D-4175-8DCC-AF488E9671B6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93" creationId="{8C5892D8-2EC9-435D-BC22-643E5794E65F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94" creationId="{63287549-DAE2-4A4A-9E2C-48A9120E8948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95" creationId="{5962122A-0194-46FB-9BFE-274270DE75C1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96" creationId="{8EE5BC85-49FA-4D64-AB8B-0766B02E37CA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97" creationId="{D068EB83-51F3-4C20-87AE-C2711E340B80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98" creationId="{18E36CCF-4B4E-4086-8FE2-4D04065AC92B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199" creationId="{1ACFBC70-A9CE-4261-9FEC-59F558B55DC8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200" creationId="{A1C8544D-ECE0-4593-A3C6-3F163F9704BE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201" creationId="{2B72671B-7996-476B-9D85-D7B0942FE41D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202" creationId="{CE2416AA-3D8D-4BC8-8AA4-282854A58DBB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203" creationId="{86D2E858-D6FC-4FA7-8B6D-4EE62CAC49C5}"/>
          </ac:inkMkLst>
        </pc:inkChg>
        <pc:inkChg chg="add mod">
          <ac:chgData name="Samuel Morillas Gómez" userId="af62f923-0570-4f9c-981a-38ae8e554ab0" providerId="ADAL" clId="{4DA13A3E-908B-48F7-894A-79B3A5F2A12B}" dt="2024-02-05T09:46:16.723" v="3633"/>
          <ac:inkMkLst>
            <pc:docMk/>
            <pc:sldMk cId="311962457" sldId="265"/>
            <ac:inkMk id="204" creationId="{65D981F0-7A5E-4039-BDDB-0EEA5EEFC54E}"/>
          </ac:inkMkLst>
        </pc:inkChg>
        <pc:inkChg chg="add mod">
          <ac:chgData name="Samuel Morillas Gómez" userId="af62f923-0570-4f9c-981a-38ae8e554ab0" providerId="ADAL" clId="{4DA13A3E-908B-48F7-894A-79B3A5F2A12B}" dt="2024-02-05T09:46:37.054" v="3644"/>
          <ac:inkMkLst>
            <pc:docMk/>
            <pc:sldMk cId="311962457" sldId="265"/>
            <ac:inkMk id="206" creationId="{9DCF9376-3C2A-4843-AB4C-F82A6A28C23A}"/>
          </ac:inkMkLst>
        </pc:inkChg>
        <pc:inkChg chg="add mod">
          <ac:chgData name="Samuel Morillas Gómez" userId="af62f923-0570-4f9c-981a-38ae8e554ab0" providerId="ADAL" clId="{4DA13A3E-908B-48F7-894A-79B3A5F2A12B}" dt="2024-02-05T09:46:37.054" v="3644"/>
          <ac:inkMkLst>
            <pc:docMk/>
            <pc:sldMk cId="311962457" sldId="265"/>
            <ac:inkMk id="207" creationId="{A6264066-1D0B-4557-A7D4-E4E57BCE2A65}"/>
          </ac:inkMkLst>
        </pc:inkChg>
        <pc:inkChg chg="add mod">
          <ac:chgData name="Samuel Morillas Gómez" userId="af62f923-0570-4f9c-981a-38ae8e554ab0" providerId="ADAL" clId="{4DA13A3E-908B-48F7-894A-79B3A5F2A12B}" dt="2024-02-05T09:46:37.054" v="3644"/>
          <ac:inkMkLst>
            <pc:docMk/>
            <pc:sldMk cId="311962457" sldId="265"/>
            <ac:inkMk id="208" creationId="{7373DE91-E572-4A1A-97A2-AD6B55363AF2}"/>
          </ac:inkMkLst>
        </pc:inkChg>
        <pc:inkChg chg="add mod">
          <ac:chgData name="Samuel Morillas Gómez" userId="af62f923-0570-4f9c-981a-38ae8e554ab0" providerId="ADAL" clId="{4DA13A3E-908B-48F7-894A-79B3A5F2A12B}" dt="2024-02-05T09:46:37.054" v="3644"/>
          <ac:inkMkLst>
            <pc:docMk/>
            <pc:sldMk cId="311962457" sldId="265"/>
            <ac:inkMk id="209" creationId="{565C68E9-E1C1-46F8-AC5B-E812558283BC}"/>
          </ac:inkMkLst>
        </pc:inkChg>
        <pc:inkChg chg="add mod">
          <ac:chgData name="Samuel Morillas Gómez" userId="af62f923-0570-4f9c-981a-38ae8e554ab0" providerId="ADAL" clId="{4DA13A3E-908B-48F7-894A-79B3A5F2A12B}" dt="2024-02-05T09:46:37.054" v="3644"/>
          <ac:inkMkLst>
            <pc:docMk/>
            <pc:sldMk cId="311962457" sldId="265"/>
            <ac:inkMk id="210" creationId="{CD69E69C-17AA-4448-9262-F9ED9885E4EA}"/>
          </ac:inkMkLst>
        </pc:inkChg>
        <pc:inkChg chg="add mod">
          <ac:chgData name="Samuel Morillas Gómez" userId="af62f923-0570-4f9c-981a-38ae8e554ab0" providerId="ADAL" clId="{4DA13A3E-908B-48F7-894A-79B3A5F2A12B}" dt="2024-02-05T09:46:37.054" v="3644"/>
          <ac:inkMkLst>
            <pc:docMk/>
            <pc:sldMk cId="311962457" sldId="265"/>
            <ac:inkMk id="211" creationId="{5B0606C2-BA5F-47F9-A06B-A470D1B7C6FC}"/>
          </ac:inkMkLst>
        </pc:inkChg>
        <pc:inkChg chg="add mod">
          <ac:chgData name="Samuel Morillas Gómez" userId="af62f923-0570-4f9c-981a-38ae8e554ab0" providerId="ADAL" clId="{4DA13A3E-908B-48F7-894A-79B3A5F2A12B}" dt="2024-02-05T09:46:37.054" v="3644"/>
          <ac:inkMkLst>
            <pc:docMk/>
            <pc:sldMk cId="311962457" sldId="265"/>
            <ac:inkMk id="212" creationId="{B6D252E5-E282-4B06-B658-47D75DB3AEEE}"/>
          </ac:inkMkLst>
        </pc:inkChg>
        <pc:inkChg chg="add mod">
          <ac:chgData name="Samuel Morillas Gómez" userId="af62f923-0570-4f9c-981a-38ae8e554ab0" providerId="ADAL" clId="{4DA13A3E-908B-48F7-894A-79B3A5F2A12B}" dt="2024-02-05T09:46:37.054" v="3644"/>
          <ac:inkMkLst>
            <pc:docMk/>
            <pc:sldMk cId="311962457" sldId="265"/>
            <ac:inkMk id="213" creationId="{6527EE77-5210-4443-8120-F4E174CF9038}"/>
          </ac:inkMkLst>
        </pc:inkChg>
        <pc:inkChg chg="add mod">
          <ac:chgData name="Samuel Morillas Gómez" userId="af62f923-0570-4f9c-981a-38ae8e554ab0" providerId="ADAL" clId="{4DA13A3E-908B-48F7-894A-79B3A5F2A12B}" dt="2024-02-05T09:46:37.054" v="3644"/>
          <ac:inkMkLst>
            <pc:docMk/>
            <pc:sldMk cId="311962457" sldId="265"/>
            <ac:inkMk id="214" creationId="{C1326CAF-493B-40CE-83B2-7049A3A32F42}"/>
          </ac:inkMkLst>
        </pc:inkChg>
        <pc:inkChg chg="add mod">
          <ac:chgData name="Samuel Morillas Gómez" userId="af62f923-0570-4f9c-981a-38ae8e554ab0" providerId="ADAL" clId="{4DA13A3E-908B-48F7-894A-79B3A5F2A12B}" dt="2024-02-05T09:46:37.054" v="3644"/>
          <ac:inkMkLst>
            <pc:docMk/>
            <pc:sldMk cId="311962457" sldId="265"/>
            <ac:inkMk id="215" creationId="{8BA090E6-B130-4904-9395-2BD7D1B89F57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17" creationId="{CF91131D-9209-4BA1-A154-66E03E2967FC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18" creationId="{28C47290-2158-414D-A4A4-9EC88F70EA46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19" creationId="{6B4111EE-1FC8-4EF2-93B4-31F78B1E2767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20" creationId="{941BB5E8-B732-4575-A56E-5DBC06928489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21" creationId="{A18F70BA-2FED-43A6-B3C5-49FCB4A9B5C4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22" creationId="{E80F398A-AB72-4B8B-92D0-8F1D4FA6F502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23" creationId="{CAF9F959-C0F5-482F-BCF6-2DBFF189B070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24" creationId="{23B2EE97-8634-43E8-9005-6224CA936081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25" creationId="{287ABC03-37F6-47DA-AFA6-426FE2846BCF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26" creationId="{E66DBF3C-6C6F-426E-94D8-FF91D03FD1FC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27" creationId="{121F2207-8738-4C6B-A5EE-E2A2DF9A0937}"/>
          </ac:inkMkLst>
        </pc:inkChg>
        <pc:inkChg chg="add mod">
          <ac:chgData name="Samuel Morillas Gómez" userId="af62f923-0570-4f9c-981a-38ae8e554ab0" providerId="ADAL" clId="{4DA13A3E-908B-48F7-894A-79B3A5F2A12B}" dt="2024-02-05T09:46:43.108" v="3657"/>
          <ac:inkMkLst>
            <pc:docMk/>
            <pc:sldMk cId="311962457" sldId="265"/>
            <ac:inkMk id="228" creationId="{43360C9D-2772-49A0-8201-40D0BDC5E034}"/>
          </ac:inkMkLst>
        </pc:inkChg>
        <pc:inkChg chg="add mod">
          <ac:chgData name="Samuel Morillas Gómez" userId="af62f923-0570-4f9c-981a-38ae8e554ab0" providerId="ADAL" clId="{4DA13A3E-908B-48F7-894A-79B3A5F2A12B}" dt="2024-02-05T09:47:29.037" v="3663"/>
          <ac:inkMkLst>
            <pc:docMk/>
            <pc:sldMk cId="311962457" sldId="265"/>
            <ac:inkMk id="230" creationId="{A5C6BFB4-8542-48D1-A03F-39A1BFF830FF}"/>
          </ac:inkMkLst>
        </pc:inkChg>
        <pc:inkChg chg="add mod">
          <ac:chgData name="Samuel Morillas Gómez" userId="af62f923-0570-4f9c-981a-38ae8e554ab0" providerId="ADAL" clId="{4DA13A3E-908B-48F7-894A-79B3A5F2A12B}" dt="2024-02-05T09:47:29.037" v="3663"/>
          <ac:inkMkLst>
            <pc:docMk/>
            <pc:sldMk cId="311962457" sldId="265"/>
            <ac:inkMk id="231" creationId="{16C5B810-ED82-4C52-B76B-7294BEF370DD}"/>
          </ac:inkMkLst>
        </pc:inkChg>
        <pc:inkChg chg="add mod">
          <ac:chgData name="Samuel Morillas Gómez" userId="af62f923-0570-4f9c-981a-38ae8e554ab0" providerId="ADAL" clId="{4DA13A3E-908B-48F7-894A-79B3A5F2A12B}" dt="2024-02-05T09:47:29.037" v="3663"/>
          <ac:inkMkLst>
            <pc:docMk/>
            <pc:sldMk cId="311962457" sldId="265"/>
            <ac:inkMk id="232" creationId="{0CB12C85-8014-4453-8DB6-600494A22FA8}"/>
          </ac:inkMkLst>
        </pc:inkChg>
        <pc:inkChg chg="add mod">
          <ac:chgData name="Samuel Morillas Gómez" userId="af62f923-0570-4f9c-981a-38ae8e554ab0" providerId="ADAL" clId="{4DA13A3E-908B-48F7-894A-79B3A5F2A12B}" dt="2024-02-05T09:47:29.037" v="3663"/>
          <ac:inkMkLst>
            <pc:docMk/>
            <pc:sldMk cId="311962457" sldId="265"/>
            <ac:inkMk id="233" creationId="{371E2A0D-20AF-43D8-9FE1-A914DB3C4911}"/>
          </ac:inkMkLst>
        </pc:inkChg>
        <pc:inkChg chg="add mod">
          <ac:chgData name="Samuel Morillas Gómez" userId="af62f923-0570-4f9c-981a-38ae8e554ab0" providerId="ADAL" clId="{4DA13A3E-908B-48F7-894A-79B3A5F2A12B}" dt="2024-02-05T09:47:29.037" v="3663"/>
          <ac:inkMkLst>
            <pc:docMk/>
            <pc:sldMk cId="311962457" sldId="265"/>
            <ac:inkMk id="234" creationId="{280E5A6F-18D7-4290-AFB0-BEBE000AA37A}"/>
          </ac:inkMkLst>
        </pc:inkChg>
        <pc:inkChg chg="add">
          <ac:chgData name="Samuel Morillas Gómez" userId="af62f923-0570-4f9c-981a-38ae8e554ab0" providerId="ADAL" clId="{4DA13A3E-908B-48F7-894A-79B3A5F2A12B}" dt="2024-02-05T09:47:29.917" v="3664" actId="9405"/>
          <ac:inkMkLst>
            <pc:docMk/>
            <pc:sldMk cId="311962457" sldId="265"/>
            <ac:inkMk id="236" creationId="{7C685066-2690-43E0-8E22-E695ADE40AD9}"/>
          </ac:inkMkLst>
        </pc:inkChg>
        <pc:inkChg chg="add mod">
          <ac:chgData name="Samuel Morillas Gómez" userId="af62f923-0570-4f9c-981a-38ae8e554ab0" providerId="ADAL" clId="{4DA13A3E-908B-48F7-894A-79B3A5F2A12B}" dt="2024-02-05T09:47:33.355" v="3672"/>
          <ac:inkMkLst>
            <pc:docMk/>
            <pc:sldMk cId="311962457" sldId="265"/>
            <ac:inkMk id="237" creationId="{7E87E6BB-44A6-4765-8655-65B70F2108E2}"/>
          </ac:inkMkLst>
        </pc:inkChg>
        <pc:inkChg chg="add mod">
          <ac:chgData name="Samuel Morillas Gómez" userId="af62f923-0570-4f9c-981a-38ae8e554ab0" providerId="ADAL" clId="{4DA13A3E-908B-48F7-894A-79B3A5F2A12B}" dt="2024-02-05T09:47:33.355" v="3672"/>
          <ac:inkMkLst>
            <pc:docMk/>
            <pc:sldMk cId="311962457" sldId="265"/>
            <ac:inkMk id="238" creationId="{904B41BD-1131-476B-849C-179C428B940C}"/>
          </ac:inkMkLst>
        </pc:inkChg>
        <pc:inkChg chg="add mod">
          <ac:chgData name="Samuel Morillas Gómez" userId="af62f923-0570-4f9c-981a-38ae8e554ab0" providerId="ADAL" clId="{4DA13A3E-908B-48F7-894A-79B3A5F2A12B}" dt="2024-02-05T09:47:33.355" v="3672"/>
          <ac:inkMkLst>
            <pc:docMk/>
            <pc:sldMk cId="311962457" sldId="265"/>
            <ac:inkMk id="239" creationId="{79CEE0AD-4C5B-466F-98AC-6169E84EF2E0}"/>
          </ac:inkMkLst>
        </pc:inkChg>
        <pc:inkChg chg="add mod">
          <ac:chgData name="Samuel Morillas Gómez" userId="af62f923-0570-4f9c-981a-38ae8e554ab0" providerId="ADAL" clId="{4DA13A3E-908B-48F7-894A-79B3A5F2A12B}" dt="2024-02-05T09:47:33.355" v="3672"/>
          <ac:inkMkLst>
            <pc:docMk/>
            <pc:sldMk cId="311962457" sldId="265"/>
            <ac:inkMk id="240" creationId="{45CB595C-DBF8-4E19-AFC5-4A1A6EF0D27D}"/>
          </ac:inkMkLst>
        </pc:inkChg>
        <pc:inkChg chg="add mod">
          <ac:chgData name="Samuel Morillas Gómez" userId="af62f923-0570-4f9c-981a-38ae8e554ab0" providerId="ADAL" clId="{4DA13A3E-908B-48F7-894A-79B3A5F2A12B}" dt="2024-02-05T09:47:33.355" v="3672"/>
          <ac:inkMkLst>
            <pc:docMk/>
            <pc:sldMk cId="311962457" sldId="265"/>
            <ac:inkMk id="241" creationId="{807E9CE1-B0CB-42C6-BAD3-42BC272D5D7B}"/>
          </ac:inkMkLst>
        </pc:inkChg>
        <pc:inkChg chg="add mod">
          <ac:chgData name="Samuel Morillas Gómez" userId="af62f923-0570-4f9c-981a-38ae8e554ab0" providerId="ADAL" clId="{4DA13A3E-908B-48F7-894A-79B3A5F2A12B}" dt="2024-02-05T09:47:33.355" v="3672"/>
          <ac:inkMkLst>
            <pc:docMk/>
            <pc:sldMk cId="311962457" sldId="265"/>
            <ac:inkMk id="242" creationId="{4CB056E8-7B24-4801-844E-3D9379858167}"/>
          </ac:inkMkLst>
        </pc:inkChg>
        <pc:inkChg chg="add mod">
          <ac:chgData name="Samuel Morillas Gómez" userId="af62f923-0570-4f9c-981a-38ae8e554ab0" providerId="ADAL" clId="{4DA13A3E-908B-48F7-894A-79B3A5F2A12B}" dt="2024-02-05T09:47:33.355" v="3672"/>
          <ac:inkMkLst>
            <pc:docMk/>
            <pc:sldMk cId="311962457" sldId="265"/>
            <ac:inkMk id="243" creationId="{863E2E70-A47D-4B43-B468-ABF759D41F13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45" creationId="{B860F251-46C1-4B39-A8E3-3991784F974D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46" creationId="{0E9A3C6C-4F69-4AB6-8243-EC2C6C7FDD6F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47" creationId="{6031607B-6B8B-440D-927B-1D49C84C923F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48" creationId="{BAB3D10B-623B-4E5A-BAD8-FB9C9D92E443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49" creationId="{EC232CF5-EAEF-41DD-9322-23B8D425FECC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50" creationId="{93BD6F3E-7FD3-49EF-83D5-54FB90F92616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51" creationId="{1590CF53-F7FC-4752-9D34-E4F018FE978C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52" creationId="{68381A8E-92CD-45F6-A1AB-9959218A59F4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53" creationId="{63E39889-113D-4C98-A322-F0F0E29FA571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54" creationId="{2E0EC5C1-3FF5-4B90-856A-484000E8D269}"/>
          </ac:inkMkLst>
        </pc:inkChg>
        <pc:inkChg chg="add mod">
          <ac:chgData name="Samuel Morillas Gómez" userId="af62f923-0570-4f9c-981a-38ae8e554ab0" providerId="ADAL" clId="{4DA13A3E-908B-48F7-894A-79B3A5F2A12B}" dt="2024-02-05T09:47:38.003" v="3684"/>
          <ac:inkMkLst>
            <pc:docMk/>
            <pc:sldMk cId="311962457" sldId="265"/>
            <ac:inkMk id="255" creationId="{2FA66D02-DA1A-4DD0-B47A-BF2EE166B02F}"/>
          </ac:inkMkLst>
        </pc:inkChg>
        <pc:inkChg chg="add mod">
          <ac:chgData name="Samuel Morillas Gómez" userId="af62f923-0570-4f9c-981a-38ae8e554ab0" providerId="ADAL" clId="{4DA13A3E-908B-48F7-894A-79B3A5F2A12B}" dt="2024-02-05T09:47:40.583" v="3689"/>
          <ac:inkMkLst>
            <pc:docMk/>
            <pc:sldMk cId="311962457" sldId="265"/>
            <ac:inkMk id="257" creationId="{C6FEE7D9-4C16-407A-A3F1-87702D87FB61}"/>
          </ac:inkMkLst>
        </pc:inkChg>
        <pc:inkChg chg="add mod">
          <ac:chgData name="Samuel Morillas Gómez" userId="af62f923-0570-4f9c-981a-38ae8e554ab0" providerId="ADAL" clId="{4DA13A3E-908B-48F7-894A-79B3A5F2A12B}" dt="2024-02-05T09:47:40.583" v="3689"/>
          <ac:inkMkLst>
            <pc:docMk/>
            <pc:sldMk cId="311962457" sldId="265"/>
            <ac:inkMk id="258" creationId="{ACC62825-3C6B-4D7E-A1D6-B033E8AA8A0D}"/>
          </ac:inkMkLst>
        </pc:inkChg>
        <pc:inkChg chg="add mod">
          <ac:chgData name="Samuel Morillas Gómez" userId="af62f923-0570-4f9c-981a-38ae8e554ab0" providerId="ADAL" clId="{4DA13A3E-908B-48F7-894A-79B3A5F2A12B}" dt="2024-02-05T09:47:40.583" v="3689"/>
          <ac:inkMkLst>
            <pc:docMk/>
            <pc:sldMk cId="311962457" sldId="265"/>
            <ac:inkMk id="259" creationId="{F8CBDF8B-2FE3-4C51-BA60-AD666D97E9CE}"/>
          </ac:inkMkLst>
        </pc:inkChg>
        <pc:inkChg chg="add mod">
          <ac:chgData name="Samuel Morillas Gómez" userId="af62f923-0570-4f9c-981a-38ae8e554ab0" providerId="ADAL" clId="{4DA13A3E-908B-48F7-894A-79B3A5F2A12B}" dt="2024-02-05T09:47:40.583" v="3689"/>
          <ac:inkMkLst>
            <pc:docMk/>
            <pc:sldMk cId="311962457" sldId="265"/>
            <ac:inkMk id="260" creationId="{377410EA-DF50-4E7F-8B3C-D8B652B56CCE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62" creationId="{7009B9A8-801D-4321-9B67-497E2F72B44B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63" creationId="{B1F53870-2A3A-4241-A063-B0D122082016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64" creationId="{D17099DC-3815-4CD6-99F4-73D1B8869980}"/>
          </ac:inkMkLst>
        </pc:inkChg>
        <pc:inkChg chg="add del mod">
          <ac:chgData name="Samuel Morillas Gómez" userId="af62f923-0570-4f9c-981a-38ae8e554ab0" providerId="ADAL" clId="{4DA13A3E-908B-48F7-894A-79B3A5F2A12B}" dt="2024-02-05T09:47:44.381" v="3696"/>
          <ac:inkMkLst>
            <pc:docMk/>
            <pc:sldMk cId="311962457" sldId="265"/>
            <ac:inkMk id="265" creationId="{F038DD77-75C0-4912-8E0C-F03DD20C103B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67" creationId="{B4FCF71E-8D4F-49ED-BD50-588561D0B7FB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68" creationId="{22C32A35-9774-4AFE-AC46-536DB44BAD0E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69" creationId="{5E308D2C-A596-48B3-B995-97140D5D4324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70" creationId="{BB5A7C58-7010-4587-BA61-2097539D6C48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71" creationId="{6E9DB8C7-3A94-4F17-B0CA-658D5FA2ED53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72" creationId="{DB33F08B-D577-4596-9BB6-AE373C62E6CD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74" creationId="{55AC9A87-E750-4F68-BC99-E45F0F1489CA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75" creationId="{21712963-8740-4576-B623-D846797F4696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76" creationId="{DEE75789-BDE7-460F-B2D1-C51CE3B41ED3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77" creationId="{CB66E1D0-1028-41EB-94A0-79430EF3E2CC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78" creationId="{8129CF4D-8D87-4982-AE64-EEC8B821C853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79" creationId="{8E53151F-79DC-49D9-ADE0-80C4853C6C4B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80" creationId="{A7AEC151-AA81-4380-8E50-07F94273EA59}"/>
          </ac:inkMkLst>
        </pc:inkChg>
        <pc:inkChg chg="add mod">
          <ac:chgData name="Samuel Morillas Gómez" userId="af62f923-0570-4f9c-981a-38ae8e554ab0" providerId="ADAL" clId="{4DA13A3E-908B-48F7-894A-79B3A5F2A12B}" dt="2024-02-05T09:47:51.980" v="3712"/>
          <ac:inkMkLst>
            <pc:docMk/>
            <pc:sldMk cId="311962457" sldId="265"/>
            <ac:inkMk id="281" creationId="{EF248B3F-E691-474E-ADEA-DD7AE6F86CCE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83" creationId="{AB251249-1AB8-4EEB-9229-B2726F0D7A7C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84" creationId="{C5835576-9170-479E-844F-21654CEB6E51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85" creationId="{5E8011A3-A091-4B75-85EE-D8E983611B65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86" creationId="{1A90F595-9BD4-467A-BC65-1E8DE403305D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87" creationId="{C5149AEE-3043-44BB-9AB4-136B24920218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88" creationId="{907433C4-9062-4ADE-8D3A-174E2C592F66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90" creationId="{E0FBCBA5-AF8A-4B43-8288-BAD310654681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91" creationId="{CE32321E-6094-46F3-A88C-C7773F93F74B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92" creationId="{50B50962-CC5C-4AEE-BEB1-203A3D76B49B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93" creationId="{9F22E56C-B26D-4FF3-8281-9D5F6D1D4157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94" creationId="{50EA1404-566E-4447-8230-CBF9AF1F2BE9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95" creationId="{EB9921C9-A350-412C-9AFF-B64289469B1F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96" creationId="{CF634148-9688-43E1-AA2B-F1D172172503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97" creationId="{0E424426-5B47-4095-A346-227E9E1EE584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98" creationId="{90FA6415-E71A-4EBE-8A38-1ED53C194C16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299" creationId="{3A4068B7-0058-4258-99E5-FEAB07838E74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300" creationId="{AE0DD274-BD21-40CB-8B7B-25CEB1D07CB0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301" creationId="{4836A1E8-6BD9-4F01-9784-C706FB66F5FB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302" creationId="{5FFC1480-460C-485A-A4AE-BEF22FFAB895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303" creationId="{7A31E4AC-5982-4FA0-B062-2387FE4BAE25}"/>
          </ac:inkMkLst>
        </pc:inkChg>
        <pc:inkChg chg="add mod">
          <ac:chgData name="Samuel Morillas Gómez" userId="af62f923-0570-4f9c-981a-38ae8e554ab0" providerId="ADAL" clId="{4DA13A3E-908B-48F7-894A-79B3A5F2A12B}" dt="2024-02-05T09:48:07.279" v="3735"/>
          <ac:inkMkLst>
            <pc:docMk/>
            <pc:sldMk cId="311962457" sldId="265"/>
            <ac:inkMk id="304" creationId="{7D17D564-8E70-4D6A-B09F-DDE28A0756A2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07" creationId="{C2C64FA1-200D-4471-8C58-E5F5B333B3FA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08" creationId="{DDF5D599-F2B2-4EF8-9CAE-1A2144FC5D9C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09" creationId="{C1491782-7693-4E2F-80C9-D552D682E8D4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10" creationId="{6B18A9DB-0655-4A0B-9E0B-95593762AFAD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11" creationId="{FC39547E-1FC7-42CC-B7AC-64EB7CC0ECD7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13" creationId="{8379F06B-27B5-4E53-9C62-0992A93A96C5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14" creationId="{0667EAB1-5996-40AC-901F-1FB3A8593041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16" creationId="{F572F185-E4A0-46CE-874E-D6A3ADD1A6E4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17" creationId="{3F675E23-F751-4AEF-8B9D-37A9F61F36DE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18" creationId="{A96FDCBE-7BF0-47F7-BF63-191CF7D8F9D0}"/>
          </ac:inkMkLst>
        </pc:inkChg>
        <pc:inkChg chg="add">
          <ac:chgData name="Samuel Morillas Gómez" userId="af62f923-0570-4f9c-981a-38ae8e554ab0" providerId="ADAL" clId="{4DA13A3E-908B-48F7-894A-79B3A5F2A12B}" dt="2024-02-05T09:48:21.499" v="3749" actId="9405"/>
          <ac:inkMkLst>
            <pc:docMk/>
            <pc:sldMk cId="311962457" sldId="265"/>
            <ac:inkMk id="320" creationId="{131B61A1-37CC-4935-91F5-4A801070B3E0}"/>
          </ac:inkMkLst>
        </pc:inkChg>
        <pc:inkChg chg="add mod">
          <ac:chgData name="Samuel Morillas Gómez" userId="af62f923-0570-4f9c-981a-38ae8e554ab0" providerId="ADAL" clId="{4DA13A3E-908B-48F7-894A-79B3A5F2A12B}" dt="2024-02-05T09:48:28.224" v="3760"/>
          <ac:inkMkLst>
            <pc:docMk/>
            <pc:sldMk cId="311962457" sldId="265"/>
            <ac:inkMk id="321" creationId="{B42A61D1-7C18-455D-9455-A951B54C9A8A}"/>
          </ac:inkMkLst>
        </pc:inkChg>
        <pc:inkChg chg="add mod">
          <ac:chgData name="Samuel Morillas Gómez" userId="af62f923-0570-4f9c-981a-38ae8e554ab0" providerId="ADAL" clId="{4DA13A3E-908B-48F7-894A-79B3A5F2A12B}" dt="2024-02-05T09:48:28.224" v="3760"/>
          <ac:inkMkLst>
            <pc:docMk/>
            <pc:sldMk cId="311962457" sldId="265"/>
            <ac:inkMk id="322" creationId="{0393F7D3-5221-4D4E-92E0-3283ACEE9ADD}"/>
          </ac:inkMkLst>
        </pc:inkChg>
        <pc:inkChg chg="add mod">
          <ac:chgData name="Samuel Morillas Gómez" userId="af62f923-0570-4f9c-981a-38ae8e554ab0" providerId="ADAL" clId="{4DA13A3E-908B-48F7-894A-79B3A5F2A12B}" dt="2024-02-05T09:48:28.224" v="3760"/>
          <ac:inkMkLst>
            <pc:docMk/>
            <pc:sldMk cId="311962457" sldId="265"/>
            <ac:inkMk id="323" creationId="{021B8004-C8D0-4223-8053-B866DE3C068C}"/>
          </ac:inkMkLst>
        </pc:inkChg>
        <pc:inkChg chg="add mod">
          <ac:chgData name="Samuel Morillas Gómez" userId="af62f923-0570-4f9c-981a-38ae8e554ab0" providerId="ADAL" clId="{4DA13A3E-908B-48F7-894A-79B3A5F2A12B}" dt="2024-02-05T09:48:28.224" v="3760"/>
          <ac:inkMkLst>
            <pc:docMk/>
            <pc:sldMk cId="311962457" sldId="265"/>
            <ac:inkMk id="324" creationId="{A663FEAD-5771-4F5F-A151-8FD92BFCFE3A}"/>
          </ac:inkMkLst>
        </pc:inkChg>
        <pc:inkChg chg="add mod">
          <ac:chgData name="Samuel Morillas Gómez" userId="af62f923-0570-4f9c-981a-38ae8e554ab0" providerId="ADAL" clId="{4DA13A3E-908B-48F7-894A-79B3A5F2A12B}" dt="2024-02-05T09:48:28.224" v="3760"/>
          <ac:inkMkLst>
            <pc:docMk/>
            <pc:sldMk cId="311962457" sldId="265"/>
            <ac:inkMk id="325" creationId="{36AE0FF8-FA4A-4BB7-B877-3C67BCD896BE}"/>
          </ac:inkMkLst>
        </pc:inkChg>
        <pc:inkChg chg="add mod">
          <ac:chgData name="Samuel Morillas Gómez" userId="af62f923-0570-4f9c-981a-38ae8e554ab0" providerId="ADAL" clId="{4DA13A3E-908B-48F7-894A-79B3A5F2A12B}" dt="2024-02-05T09:48:28.224" v="3760"/>
          <ac:inkMkLst>
            <pc:docMk/>
            <pc:sldMk cId="311962457" sldId="265"/>
            <ac:inkMk id="326" creationId="{887BC771-BEB5-4979-B254-7CC60E4BE1BF}"/>
          </ac:inkMkLst>
        </pc:inkChg>
        <pc:inkChg chg="add mod">
          <ac:chgData name="Samuel Morillas Gómez" userId="af62f923-0570-4f9c-981a-38ae8e554ab0" providerId="ADAL" clId="{4DA13A3E-908B-48F7-894A-79B3A5F2A12B}" dt="2024-02-05T09:48:28.224" v="3760"/>
          <ac:inkMkLst>
            <pc:docMk/>
            <pc:sldMk cId="311962457" sldId="265"/>
            <ac:inkMk id="327" creationId="{06EE3E51-55E1-478D-B487-3D238A2159E1}"/>
          </ac:inkMkLst>
        </pc:inkChg>
        <pc:inkChg chg="add mod">
          <ac:chgData name="Samuel Morillas Gómez" userId="af62f923-0570-4f9c-981a-38ae8e554ab0" providerId="ADAL" clId="{4DA13A3E-908B-48F7-894A-79B3A5F2A12B}" dt="2024-02-05T09:48:28.224" v="3760"/>
          <ac:inkMkLst>
            <pc:docMk/>
            <pc:sldMk cId="311962457" sldId="265"/>
            <ac:inkMk id="328" creationId="{433108EC-71B9-4C38-83FE-67DDA2B5DCC6}"/>
          </ac:inkMkLst>
        </pc:inkChg>
        <pc:inkChg chg="add mod">
          <ac:chgData name="Samuel Morillas Gómez" userId="af62f923-0570-4f9c-981a-38ae8e554ab0" providerId="ADAL" clId="{4DA13A3E-908B-48F7-894A-79B3A5F2A12B}" dt="2024-02-05T09:48:28.224" v="3760"/>
          <ac:inkMkLst>
            <pc:docMk/>
            <pc:sldMk cId="311962457" sldId="265"/>
            <ac:inkMk id="329" creationId="{B1B6B63D-409E-4041-AF47-722824CA6F67}"/>
          </ac:inkMkLst>
        </pc:inkChg>
        <pc:inkChg chg="add mod">
          <ac:chgData name="Samuel Morillas Gómez" userId="af62f923-0570-4f9c-981a-38ae8e554ab0" providerId="ADAL" clId="{4DA13A3E-908B-48F7-894A-79B3A5F2A12B}" dt="2024-02-05T09:48:28.224" v="3760"/>
          <ac:inkMkLst>
            <pc:docMk/>
            <pc:sldMk cId="311962457" sldId="265"/>
            <ac:inkMk id="330" creationId="{0C24DE71-9116-4743-81EC-489BE35170F4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33" creationId="{6F347339-F942-444A-80C6-47D94332B56D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34" creationId="{2535E0B0-1650-4489-B51D-19B119B4FAE7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35" creationId="{AC4A8164-3DD1-4E9D-ACB3-8A1EACBFD807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36" creationId="{D15A2149-BC86-415C-B922-0D90D304A24F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37" creationId="{3B12268E-2944-43EA-AEFC-9628BCF824FC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38" creationId="{10BEFF42-D2F4-462C-90FA-6D7EED1D23A4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39" creationId="{CBC2F39D-55ED-43DD-81F6-BEF19193BF71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40" creationId="{43AE1CF8-872F-4FF0-80EA-2FC612B57EDE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41" creationId="{75D54BB0-4D96-45FA-8FF6-4CF9D7348246}"/>
          </ac:inkMkLst>
        </pc:inkChg>
        <pc:inkChg chg="add">
          <ac:chgData name="Samuel Morillas Gómez" userId="af62f923-0570-4f9c-981a-38ae8e554ab0" providerId="ADAL" clId="{4DA13A3E-908B-48F7-894A-79B3A5F2A12B}" dt="2024-02-05T09:48:37.706" v="3771" actId="9405"/>
          <ac:inkMkLst>
            <pc:docMk/>
            <pc:sldMk cId="311962457" sldId="265"/>
            <ac:inkMk id="343" creationId="{B6FCB40F-A75F-4449-93EF-0CD64C4EEB91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44" creationId="{953BDB30-9521-42D7-8483-EBEE748E7DB9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45" creationId="{923B9D59-A50F-4B2B-9BC3-7F834E5FF496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46" creationId="{D769027B-D494-4FED-B596-15D9572AB6FB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47" creationId="{4A5362F8-605C-4ACE-8981-16AD03DBC61F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48" creationId="{5001AE18-4CAE-47B8-BDCB-FF34FEFE31C3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49" creationId="{F83389DC-F988-42DD-8100-692DB58F8639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50" creationId="{11ABABD9-4BD1-4F85-A4CF-A4B7104DEA0B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52" creationId="{2E7EF075-E538-472D-B044-8058CD1D61D2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54" creationId="{8B520B5F-CA9A-4B78-80E4-8BF5D3098C51}"/>
          </ac:inkMkLst>
        </pc:inkChg>
        <pc:inkChg chg="add">
          <ac:chgData name="Samuel Morillas Gómez" userId="af62f923-0570-4f9c-981a-38ae8e554ab0" providerId="ADAL" clId="{4DA13A3E-908B-48F7-894A-79B3A5F2A12B}" dt="2024-02-05T10:43:36.846" v="4044" actId="9405"/>
          <ac:inkMkLst>
            <pc:docMk/>
            <pc:sldMk cId="311962457" sldId="265"/>
            <ac:inkMk id="356" creationId="{F8C7A5E3-B8A6-49DB-B1FB-62B0A7CB2079}"/>
          </ac:inkMkLst>
        </pc:inkChg>
        <pc:inkChg chg="add">
          <ac:chgData name="Samuel Morillas Gómez" userId="af62f923-0570-4f9c-981a-38ae8e554ab0" providerId="ADAL" clId="{4DA13A3E-908B-48F7-894A-79B3A5F2A12B}" dt="2024-02-05T10:43:38.458" v="4045" actId="9405"/>
          <ac:inkMkLst>
            <pc:docMk/>
            <pc:sldMk cId="311962457" sldId="265"/>
            <ac:inkMk id="357" creationId="{ACADF17C-9D14-4FBE-945B-2D7FACE3FC15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58" creationId="{4C6E4FDA-5781-436E-9458-05062B2DFC93}"/>
          </ac:inkMkLst>
        </pc:inkChg>
        <pc:inkChg chg="add mod">
          <ac:chgData name="Samuel Morillas Gómez" userId="af62f923-0570-4f9c-981a-38ae8e554ab0" providerId="ADAL" clId="{4DA13A3E-908B-48F7-894A-79B3A5F2A12B}" dt="2024-02-05T10:43:41.628" v="4048"/>
          <ac:inkMkLst>
            <pc:docMk/>
            <pc:sldMk cId="311962457" sldId="265"/>
            <ac:inkMk id="359" creationId="{B714DD34-B00E-45F1-96E3-911D46062B46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62" creationId="{BE02BA9A-D608-49BA-A993-D177F16AE812}"/>
          </ac:inkMkLst>
        </pc:inkChg>
        <pc:inkChg chg="add mod">
          <ac:chgData name="Samuel Morillas Gómez" userId="af62f923-0570-4f9c-981a-38ae8e554ab0" providerId="ADAL" clId="{4DA13A3E-908B-48F7-894A-79B3A5F2A12B}" dt="2024-02-05T10:43:43.793" v="4051"/>
          <ac:inkMkLst>
            <pc:docMk/>
            <pc:sldMk cId="311962457" sldId="265"/>
            <ac:inkMk id="363" creationId="{211B146B-730F-42DE-87A4-F9760D97D762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65" creationId="{E5AAE1B8-EFE7-4CD7-9DA2-31351FAD9AD1}"/>
          </ac:inkMkLst>
        </pc:inkChg>
        <pc:inkChg chg="add mod">
          <ac:chgData name="Samuel Morillas Gómez" userId="af62f923-0570-4f9c-981a-38ae8e554ab0" providerId="ADAL" clId="{4DA13A3E-908B-48F7-894A-79B3A5F2A12B}" dt="2024-02-05T10:43:45.747" v="4054"/>
          <ac:inkMkLst>
            <pc:docMk/>
            <pc:sldMk cId="311962457" sldId="265"/>
            <ac:inkMk id="366" creationId="{72A70BB6-6F49-406A-9E5C-16A2FD6EBCFA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1T08:53:39.169" v="1412"/>
        <pc:sldMkLst>
          <pc:docMk/>
          <pc:sldMk cId="2405123930" sldId="266"/>
        </pc:sldMkLst>
        <pc:spChg chg="mod">
          <ac:chgData name="Samuel Morillas Gómez" userId="af62f923-0570-4f9c-981a-38ae8e554ab0" providerId="ADAL" clId="{4DA13A3E-908B-48F7-894A-79B3A5F2A12B}" dt="2024-02-01T08:50:08.650" v="1210" actId="1076"/>
          <ac:spMkLst>
            <pc:docMk/>
            <pc:sldMk cId="2405123930" sldId="266"/>
            <ac:spMk id="3" creationId="{8F1A26F8-66E1-4127-81C0-50CFF4FC0DA9}"/>
          </ac:spMkLst>
        </pc:spChg>
        <pc:grpChg chg="del">
          <ac:chgData name="Samuel Morillas Gómez" userId="af62f923-0570-4f9c-981a-38ae8e554ab0" providerId="ADAL" clId="{4DA13A3E-908B-48F7-894A-79B3A5F2A12B}" dt="2024-02-01T08:47:25.188" v="971" actId="478"/>
          <ac:grpSpMkLst>
            <pc:docMk/>
            <pc:sldMk cId="2405123930" sldId="266"/>
            <ac:grpSpMk id="17" creationId="{04599687-D618-4117-BE3C-4D88268A6DB7}"/>
          </ac:grpSpMkLst>
        </pc:grpChg>
        <pc:grpChg chg="del mod">
          <ac:chgData name="Samuel Morillas Gómez" userId="af62f923-0570-4f9c-981a-38ae8e554ab0" providerId="ADAL" clId="{4DA13A3E-908B-48F7-894A-79B3A5F2A12B}" dt="2024-02-01T08:51:01.367" v="1222"/>
          <ac:grpSpMkLst>
            <pc:docMk/>
            <pc:sldMk cId="2405123930" sldId="266"/>
            <ac:grpSpMk id="37" creationId="{7C1895DA-5CFB-405C-B3A6-FEB9FBF0B97B}"/>
          </ac:grpSpMkLst>
        </pc:grpChg>
        <pc:grpChg chg="del mod">
          <ac:chgData name="Samuel Morillas Gómez" userId="af62f923-0570-4f9c-981a-38ae8e554ab0" providerId="ADAL" clId="{4DA13A3E-908B-48F7-894A-79B3A5F2A12B}" dt="2024-02-01T08:51:02.508" v="1225"/>
          <ac:grpSpMkLst>
            <pc:docMk/>
            <pc:sldMk cId="2405123930" sldId="266"/>
            <ac:grpSpMk id="63" creationId="{2E6B729D-A6EF-4676-B44A-2E78C5183124}"/>
          </ac:grpSpMkLst>
        </pc:grpChg>
        <pc:grpChg chg="add del mod">
          <ac:chgData name="Samuel Morillas Gómez" userId="af62f923-0570-4f9c-981a-38ae8e554ab0" providerId="ADAL" clId="{4DA13A3E-908B-48F7-894A-79B3A5F2A12B}" dt="2024-02-01T08:51:29.545" v="1265"/>
          <ac:grpSpMkLst>
            <pc:docMk/>
            <pc:sldMk cId="2405123930" sldId="266"/>
            <ac:grpSpMk id="87" creationId="{8995624B-C0AE-4E70-9EA1-1E1169FF9240}"/>
          </ac:grpSpMkLst>
        </pc:grpChg>
        <pc:grpChg chg="add del mod">
          <ac:chgData name="Samuel Morillas Gómez" userId="af62f923-0570-4f9c-981a-38ae8e554ab0" providerId="ADAL" clId="{4DA13A3E-908B-48F7-894A-79B3A5F2A12B}" dt="2024-02-01T08:51:20.923" v="1260"/>
          <ac:grpSpMkLst>
            <pc:docMk/>
            <pc:sldMk cId="2405123930" sldId="266"/>
            <ac:grpSpMk id="146" creationId="{E0198D6C-28F0-40B1-A680-2C65B96E28DB}"/>
          </ac:grpSpMkLst>
        </pc:grpChg>
        <pc:grpChg chg="mod">
          <ac:chgData name="Samuel Morillas Gómez" userId="af62f923-0570-4f9c-981a-38ae8e554ab0" providerId="ADAL" clId="{4DA13A3E-908B-48F7-894A-79B3A5F2A12B}" dt="2024-02-01T08:50:22.571" v="1213" actId="1076"/>
          <ac:grpSpMkLst>
            <pc:docMk/>
            <pc:sldMk cId="2405123930" sldId="266"/>
            <ac:grpSpMk id="192" creationId="{EAD85411-E372-41DB-BE0F-0CA809F36B20}"/>
          </ac:grpSpMkLst>
        </pc:grpChg>
        <pc:grpChg chg="add del mod">
          <ac:chgData name="Samuel Morillas Gómez" userId="af62f923-0570-4f9c-981a-38ae8e554ab0" providerId="ADAL" clId="{4DA13A3E-908B-48F7-894A-79B3A5F2A12B}" dt="2024-02-01T08:51:17.823" v="1247"/>
          <ac:grpSpMkLst>
            <pc:docMk/>
            <pc:sldMk cId="2405123930" sldId="266"/>
            <ac:grpSpMk id="200" creationId="{7B96BD37-0D6E-4C41-8782-E82488C90518}"/>
          </ac:grpSpMkLst>
        </pc:grpChg>
        <pc:grpChg chg="mod">
          <ac:chgData name="Samuel Morillas Gómez" userId="af62f923-0570-4f9c-981a-38ae8e554ab0" providerId="ADAL" clId="{4DA13A3E-908B-48F7-894A-79B3A5F2A12B}" dt="2024-02-01T08:51:17.474" v="1245"/>
          <ac:grpSpMkLst>
            <pc:docMk/>
            <pc:sldMk cId="2405123930" sldId="266"/>
            <ac:grpSpMk id="202" creationId="{6CE911D1-E502-45EE-BCAF-8998DBBACAFB}"/>
          </ac:grpSpMkLst>
        </pc:grpChg>
        <pc:grpChg chg="del mod">
          <ac:chgData name="Samuel Morillas Gómez" userId="af62f923-0570-4f9c-981a-38ae8e554ab0" providerId="ADAL" clId="{4DA13A3E-908B-48F7-894A-79B3A5F2A12B}" dt="2024-02-01T08:53:34.016" v="1404"/>
          <ac:grpSpMkLst>
            <pc:docMk/>
            <pc:sldMk cId="2405123930" sldId="266"/>
            <ac:grpSpMk id="206" creationId="{CA89B7C1-42BA-40D8-9B3A-CA68B61E5688}"/>
          </ac:grpSpMkLst>
        </pc:grpChg>
        <pc:grpChg chg="del mod">
          <ac:chgData name="Samuel Morillas Gómez" userId="af62f923-0570-4f9c-981a-38ae8e554ab0" providerId="ADAL" clId="{4DA13A3E-908B-48F7-894A-79B3A5F2A12B}" dt="2024-02-01T08:51:38.958" v="1282"/>
          <ac:grpSpMkLst>
            <pc:docMk/>
            <pc:sldMk cId="2405123930" sldId="266"/>
            <ac:grpSpMk id="219" creationId="{2FA39605-2487-4F1F-B089-9214C0D57C5D}"/>
          </ac:grpSpMkLst>
        </pc:grpChg>
        <pc:grpChg chg="mod">
          <ac:chgData name="Samuel Morillas Gómez" userId="af62f923-0570-4f9c-981a-38ae8e554ab0" providerId="ADAL" clId="{4DA13A3E-908B-48F7-894A-79B3A5F2A12B}" dt="2024-02-01T08:51:38.958" v="1282"/>
          <ac:grpSpMkLst>
            <pc:docMk/>
            <pc:sldMk cId="2405123930" sldId="266"/>
            <ac:grpSpMk id="223" creationId="{EC1E1D33-AF10-4444-AA78-57D58E8F75E9}"/>
          </ac:grpSpMkLst>
        </pc:grpChg>
        <pc:grpChg chg="del mod">
          <ac:chgData name="Samuel Morillas Gómez" userId="af62f923-0570-4f9c-981a-38ae8e554ab0" providerId="ADAL" clId="{4DA13A3E-908B-48F7-894A-79B3A5F2A12B}" dt="2024-02-01T08:51:51.048" v="1291"/>
          <ac:grpSpMkLst>
            <pc:docMk/>
            <pc:sldMk cId="2405123930" sldId="266"/>
            <ac:grpSpMk id="226" creationId="{837B81BA-CEC2-4F0E-BB3E-6AB1919709CD}"/>
          </ac:grpSpMkLst>
        </pc:grpChg>
        <pc:grpChg chg="del mod">
          <ac:chgData name="Samuel Morillas Gómez" userId="af62f923-0570-4f9c-981a-38ae8e554ab0" providerId="ADAL" clId="{4DA13A3E-908B-48F7-894A-79B3A5F2A12B}" dt="2024-02-01T08:53:39.169" v="1412"/>
          <ac:grpSpMkLst>
            <pc:docMk/>
            <pc:sldMk cId="2405123930" sldId="266"/>
            <ac:grpSpMk id="232" creationId="{7448A884-8BFF-4EBB-8B35-F444CC4869BF}"/>
          </ac:grpSpMkLst>
        </pc:grpChg>
        <pc:grpChg chg="del mod">
          <ac:chgData name="Samuel Morillas Gómez" userId="af62f923-0570-4f9c-981a-38ae8e554ab0" providerId="ADAL" clId="{4DA13A3E-908B-48F7-894A-79B3A5F2A12B}" dt="2024-02-01T08:52:16.450" v="1331"/>
          <ac:grpSpMkLst>
            <pc:docMk/>
            <pc:sldMk cId="2405123930" sldId="266"/>
            <ac:grpSpMk id="244" creationId="{A495B426-B8EB-4209-B46A-2C5A0224EF81}"/>
          </ac:grpSpMkLst>
        </pc:grpChg>
        <pc:grpChg chg="del mod">
          <ac:chgData name="Samuel Morillas Gómez" userId="af62f923-0570-4f9c-981a-38ae8e554ab0" providerId="ADAL" clId="{4DA13A3E-908B-48F7-894A-79B3A5F2A12B}" dt="2024-02-01T08:52:16.450" v="1331"/>
          <ac:grpSpMkLst>
            <pc:docMk/>
            <pc:sldMk cId="2405123930" sldId="266"/>
            <ac:grpSpMk id="245" creationId="{69AA6F2D-3BD7-4EDA-B835-ADA451A155CF}"/>
          </ac:grpSpMkLst>
        </pc:grpChg>
        <pc:grpChg chg="del mod">
          <ac:chgData name="Samuel Morillas Gómez" userId="af62f923-0570-4f9c-981a-38ae8e554ab0" providerId="ADAL" clId="{4DA13A3E-908B-48F7-894A-79B3A5F2A12B}" dt="2024-02-01T08:52:16.450" v="1331"/>
          <ac:grpSpMkLst>
            <pc:docMk/>
            <pc:sldMk cId="2405123930" sldId="266"/>
            <ac:grpSpMk id="252" creationId="{C41476FB-2B89-44AF-8161-7EF9A15DABC5}"/>
          </ac:grpSpMkLst>
        </pc:grpChg>
        <pc:grpChg chg="del mod">
          <ac:chgData name="Samuel Morillas Gómez" userId="af62f923-0570-4f9c-981a-38ae8e554ab0" providerId="ADAL" clId="{4DA13A3E-908B-48F7-894A-79B3A5F2A12B}" dt="2024-02-01T08:52:16.450" v="1331"/>
          <ac:grpSpMkLst>
            <pc:docMk/>
            <pc:sldMk cId="2405123930" sldId="266"/>
            <ac:grpSpMk id="258" creationId="{0472238A-9895-4609-9546-6A2DA86DECCB}"/>
          </ac:grpSpMkLst>
        </pc:grpChg>
        <pc:grpChg chg="del mod">
          <ac:chgData name="Samuel Morillas Gómez" userId="af62f923-0570-4f9c-981a-38ae8e554ab0" providerId="ADAL" clId="{4DA13A3E-908B-48F7-894A-79B3A5F2A12B}" dt="2024-02-01T08:52:16.450" v="1331"/>
          <ac:grpSpMkLst>
            <pc:docMk/>
            <pc:sldMk cId="2405123930" sldId="266"/>
            <ac:grpSpMk id="259" creationId="{720F84AA-C8BE-4DFD-A402-60C72FA64F6C}"/>
          </ac:grpSpMkLst>
        </pc:grpChg>
        <pc:grpChg chg="del mod">
          <ac:chgData name="Samuel Morillas Gómez" userId="af62f923-0570-4f9c-981a-38ae8e554ab0" providerId="ADAL" clId="{4DA13A3E-908B-48F7-894A-79B3A5F2A12B}" dt="2024-02-01T08:52:16.450" v="1331"/>
          <ac:grpSpMkLst>
            <pc:docMk/>
            <pc:sldMk cId="2405123930" sldId="266"/>
            <ac:grpSpMk id="262" creationId="{BF5542F0-0CAC-4AE4-B8F9-B13A0C430879}"/>
          </ac:grpSpMkLst>
        </pc:grpChg>
        <pc:grpChg chg="del mod">
          <ac:chgData name="Samuel Morillas Gómez" userId="af62f923-0570-4f9c-981a-38ae8e554ab0" providerId="ADAL" clId="{4DA13A3E-908B-48F7-894A-79B3A5F2A12B}" dt="2024-02-01T08:52:16.450" v="1331"/>
          <ac:grpSpMkLst>
            <pc:docMk/>
            <pc:sldMk cId="2405123930" sldId="266"/>
            <ac:grpSpMk id="271" creationId="{AD39C62C-EB4C-420F-850B-AE3FEDE1EFBF}"/>
          </ac:grpSpMkLst>
        </pc:grpChg>
        <pc:grpChg chg="del mod">
          <ac:chgData name="Samuel Morillas Gómez" userId="af62f923-0570-4f9c-981a-38ae8e554ab0" providerId="ADAL" clId="{4DA13A3E-908B-48F7-894A-79B3A5F2A12B}" dt="2024-02-01T08:52:16.450" v="1331"/>
          <ac:grpSpMkLst>
            <pc:docMk/>
            <pc:sldMk cId="2405123930" sldId="266"/>
            <ac:grpSpMk id="272" creationId="{17EDD0FD-2950-4F19-842E-256FCE105551}"/>
          </ac:grpSpMkLst>
        </pc:grpChg>
        <pc:grpChg chg="del mod">
          <ac:chgData name="Samuel Morillas Gómez" userId="af62f923-0570-4f9c-981a-38ae8e554ab0" providerId="ADAL" clId="{4DA13A3E-908B-48F7-894A-79B3A5F2A12B}" dt="2024-02-01T08:52:19.928" v="1333"/>
          <ac:grpSpMkLst>
            <pc:docMk/>
            <pc:sldMk cId="2405123930" sldId="266"/>
            <ac:grpSpMk id="275" creationId="{C6B33B10-EF60-4DB7-8665-CB2658B4DF6C}"/>
          </ac:grpSpMkLst>
        </pc:grpChg>
        <pc:grpChg chg="del mod">
          <ac:chgData name="Samuel Morillas Gómez" userId="af62f923-0570-4f9c-981a-38ae8e554ab0" providerId="ADAL" clId="{4DA13A3E-908B-48F7-894A-79B3A5F2A12B}" dt="2024-02-01T08:53:39.169" v="1412"/>
          <ac:grpSpMkLst>
            <pc:docMk/>
            <pc:sldMk cId="2405123930" sldId="266"/>
            <ac:grpSpMk id="277" creationId="{17359509-FDA9-40DE-A568-C8163FC76AF7}"/>
          </ac:grpSpMkLst>
        </pc:grpChg>
        <pc:grpChg chg="mod">
          <ac:chgData name="Samuel Morillas Gómez" userId="af62f923-0570-4f9c-981a-38ae8e554ab0" providerId="ADAL" clId="{4DA13A3E-908B-48F7-894A-79B3A5F2A12B}" dt="2024-02-01T08:52:42.449" v="1340"/>
          <ac:grpSpMkLst>
            <pc:docMk/>
            <pc:sldMk cId="2405123930" sldId="266"/>
            <ac:grpSpMk id="284" creationId="{39A7246A-78F6-4AFB-A846-89DFB8F646AB}"/>
          </ac:grpSpMkLst>
        </pc:grpChg>
        <pc:grpChg chg="del mod">
          <ac:chgData name="Samuel Morillas Gómez" userId="af62f923-0570-4f9c-981a-38ae8e554ab0" providerId="ADAL" clId="{4DA13A3E-908B-48F7-894A-79B3A5F2A12B}" dt="2024-02-01T08:52:53.168" v="1356"/>
          <ac:grpSpMkLst>
            <pc:docMk/>
            <pc:sldMk cId="2405123930" sldId="266"/>
            <ac:grpSpMk id="294" creationId="{E9045FE5-7ED6-4FAA-8F92-FE1E4A4167CB}"/>
          </ac:grpSpMkLst>
        </pc:grpChg>
        <pc:grpChg chg="del mod">
          <ac:chgData name="Samuel Morillas Gómez" userId="af62f923-0570-4f9c-981a-38ae8e554ab0" providerId="ADAL" clId="{4DA13A3E-908B-48F7-894A-79B3A5F2A12B}" dt="2024-02-01T08:53:29.746" v="1401"/>
          <ac:grpSpMkLst>
            <pc:docMk/>
            <pc:sldMk cId="2405123930" sldId="266"/>
            <ac:grpSpMk id="300" creationId="{328ACE02-B31A-4818-93A6-CC2191AB53BF}"/>
          </ac:grpSpMkLst>
        </pc:grpChg>
        <pc:grpChg chg="del mod">
          <ac:chgData name="Samuel Morillas Gómez" userId="af62f923-0570-4f9c-981a-38ae8e554ab0" providerId="ADAL" clId="{4DA13A3E-908B-48F7-894A-79B3A5F2A12B}" dt="2024-02-01T08:53:29.746" v="1401"/>
          <ac:grpSpMkLst>
            <pc:docMk/>
            <pc:sldMk cId="2405123930" sldId="266"/>
            <ac:grpSpMk id="307" creationId="{F301DEB5-73B8-4332-9D86-A7AD289F0AF1}"/>
          </ac:grpSpMkLst>
        </pc:grpChg>
        <pc:grpChg chg="del mod">
          <ac:chgData name="Samuel Morillas Gómez" userId="af62f923-0570-4f9c-981a-38ae8e554ab0" providerId="ADAL" clId="{4DA13A3E-908B-48F7-894A-79B3A5F2A12B}" dt="2024-02-01T08:53:29.746" v="1401"/>
          <ac:grpSpMkLst>
            <pc:docMk/>
            <pc:sldMk cId="2405123930" sldId="266"/>
            <ac:grpSpMk id="314" creationId="{44232CEE-A431-4438-BAF0-9D392B903D0A}"/>
          </ac:grpSpMkLst>
        </pc:grpChg>
        <pc:grpChg chg="del mod">
          <ac:chgData name="Samuel Morillas Gómez" userId="af62f923-0570-4f9c-981a-38ae8e554ab0" providerId="ADAL" clId="{4DA13A3E-908B-48F7-894A-79B3A5F2A12B}" dt="2024-02-01T08:53:29.746" v="1401"/>
          <ac:grpSpMkLst>
            <pc:docMk/>
            <pc:sldMk cId="2405123930" sldId="266"/>
            <ac:grpSpMk id="321" creationId="{B0BDB493-2FAB-45E2-9DA3-53B6A1024C97}"/>
          </ac:grpSpMkLst>
        </pc:grpChg>
        <pc:grpChg chg="del mod">
          <ac:chgData name="Samuel Morillas Gómez" userId="af62f923-0570-4f9c-981a-38ae8e554ab0" providerId="ADAL" clId="{4DA13A3E-908B-48F7-894A-79B3A5F2A12B}" dt="2024-02-01T08:53:13.774" v="1384"/>
          <ac:grpSpMkLst>
            <pc:docMk/>
            <pc:sldMk cId="2405123930" sldId="266"/>
            <ac:grpSpMk id="325" creationId="{BBCD178A-C7CC-483A-8626-22F8A621662B}"/>
          </ac:grpSpMkLst>
        </pc:grpChg>
        <pc:grpChg chg="del mod">
          <ac:chgData name="Samuel Morillas Gómez" userId="af62f923-0570-4f9c-981a-38ae8e554ab0" providerId="ADAL" clId="{4DA13A3E-908B-48F7-894A-79B3A5F2A12B}" dt="2024-02-01T08:53:18.319" v="1391"/>
          <ac:grpSpMkLst>
            <pc:docMk/>
            <pc:sldMk cId="2405123930" sldId="266"/>
            <ac:grpSpMk id="328" creationId="{7A3B610F-24C8-4122-AE55-4D7DA5AC13CC}"/>
          </ac:grpSpMkLst>
        </pc:grpChg>
        <pc:grpChg chg="del mod">
          <ac:chgData name="Samuel Morillas Gómez" userId="af62f923-0570-4f9c-981a-38ae8e554ab0" providerId="ADAL" clId="{4DA13A3E-908B-48F7-894A-79B3A5F2A12B}" dt="2024-02-01T08:53:29.746" v="1401"/>
          <ac:grpSpMkLst>
            <pc:docMk/>
            <pc:sldMk cId="2405123930" sldId="266"/>
            <ac:grpSpMk id="335" creationId="{039EE336-2172-4B4A-AC2D-AB65ABDA8339}"/>
          </ac:grpSpMkLst>
        </pc:grpChg>
        <pc:grpChg chg="del mod">
          <ac:chgData name="Samuel Morillas Gómez" userId="af62f923-0570-4f9c-981a-38ae8e554ab0" providerId="ADAL" clId="{4DA13A3E-908B-48F7-894A-79B3A5F2A12B}" dt="2024-02-01T08:53:24.399" v="1399"/>
          <ac:grpSpMkLst>
            <pc:docMk/>
            <pc:sldMk cId="2405123930" sldId="266"/>
            <ac:grpSpMk id="340" creationId="{88F7FCA8-85F9-4EE7-8D52-019D274DBB2D}"/>
          </ac:grpSpMkLst>
        </pc:grpChg>
        <pc:grpChg chg="del mod">
          <ac:chgData name="Samuel Morillas Gómez" userId="af62f923-0570-4f9c-981a-38ae8e554ab0" providerId="ADAL" clId="{4DA13A3E-908B-48F7-894A-79B3A5F2A12B}" dt="2024-02-01T08:53:29.746" v="1401"/>
          <ac:grpSpMkLst>
            <pc:docMk/>
            <pc:sldMk cId="2405123930" sldId="266"/>
            <ac:grpSpMk id="343" creationId="{C5167F4A-F81A-4D70-B1CD-991EB4858E85}"/>
          </ac:grpSpMkLst>
        </pc:grpChg>
        <pc:grpChg chg="mod">
          <ac:chgData name="Samuel Morillas Gómez" userId="af62f923-0570-4f9c-981a-38ae8e554ab0" providerId="ADAL" clId="{4DA13A3E-908B-48F7-894A-79B3A5F2A12B}" dt="2024-02-01T08:53:29.746" v="1401"/>
          <ac:grpSpMkLst>
            <pc:docMk/>
            <pc:sldMk cId="2405123930" sldId="266"/>
            <ac:grpSpMk id="345" creationId="{5F549002-8949-421F-BE33-279345DC3467}"/>
          </ac:grpSpMkLst>
        </pc:grpChg>
        <pc:grpChg chg="del mod">
          <ac:chgData name="Samuel Morillas Gómez" userId="af62f923-0570-4f9c-981a-38ae8e554ab0" providerId="ADAL" clId="{4DA13A3E-908B-48F7-894A-79B3A5F2A12B}" dt="2024-02-01T08:53:35.061" v="1406"/>
          <ac:grpSpMkLst>
            <pc:docMk/>
            <pc:sldMk cId="2405123930" sldId="266"/>
            <ac:grpSpMk id="348" creationId="{D92A0BDB-9F46-4F97-B5AE-F3B27C1EA007}"/>
          </ac:grpSpMkLst>
        </pc:grpChg>
        <pc:grpChg chg="del mod">
          <ac:chgData name="Samuel Morillas Gómez" userId="af62f923-0570-4f9c-981a-38ae8e554ab0" providerId="ADAL" clId="{4DA13A3E-908B-48F7-894A-79B3A5F2A12B}" dt="2024-02-01T08:53:37.148" v="1409"/>
          <ac:grpSpMkLst>
            <pc:docMk/>
            <pc:sldMk cId="2405123930" sldId="266"/>
            <ac:grpSpMk id="350" creationId="{B892BCEA-A3BC-4BF7-8948-B171EF73E819}"/>
          </ac:grpSpMkLst>
        </pc:grpChg>
        <pc:grpChg chg="del mod">
          <ac:chgData name="Samuel Morillas Gómez" userId="af62f923-0570-4f9c-981a-38ae8e554ab0" providerId="ADAL" clId="{4DA13A3E-908B-48F7-894A-79B3A5F2A12B}" dt="2024-02-01T08:53:39.169" v="1412"/>
          <ac:grpSpMkLst>
            <pc:docMk/>
            <pc:sldMk cId="2405123930" sldId="266"/>
            <ac:grpSpMk id="353" creationId="{D5C44423-03C6-4E95-A06F-EC661C863DC8}"/>
          </ac:grpSpMkLst>
        </pc:grpChg>
        <pc:grpChg chg="mod">
          <ac:chgData name="Samuel Morillas Gómez" userId="af62f923-0570-4f9c-981a-38ae8e554ab0" providerId="ADAL" clId="{4DA13A3E-908B-48F7-894A-79B3A5F2A12B}" dt="2024-02-01T08:53:39.169" v="1412"/>
          <ac:grpSpMkLst>
            <pc:docMk/>
            <pc:sldMk cId="2405123930" sldId="266"/>
            <ac:grpSpMk id="356" creationId="{1365D1E6-75E2-4F95-AAE3-247796E01B68}"/>
          </ac:grpSpMkLst>
        </pc:grpChg>
        <pc:picChg chg="mod">
          <ac:chgData name="Samuel Morillas Gómez" userId="af62f923-0570-4f9c-981a-38ae8e554ab0" providerId="ADAL" clId="{4DA13A3E-908B-48F7-894A-79B3A5F2A12B}" dt="2024-02-01T08:50:18.534" v="1212" actId="1076"/>
          <ac:picMkLst>
            <pc:docMk/>
            <pc:sldMk cId="2405123930" sldId="266"/>
            <ac:picMk id="4" creationId="{EA7B1014-37CA-4C84-A33F-C54CA0872616}"/>
          </ac:picMkLst>
        </pc:pic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2" creationId="{919878A1-5402-48F1-8CF1-33008C5496E7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30" creationId="{011F1894-5F3A-4E76-AA3A-8D6B6085DF9E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33" creationId="{697FFA57-F480-46E5-82B9-58864D299F31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42" creationId="{7B45DE0D-1371-4E40-B21B-AD0EC8B1A41E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45" creationId="{A0ED2929-086F-4E4F-B6EF-683F75CCB426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55" creationId="{68D02042-90CF-488C-A3D0-8F937CA4A52D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60" creationId="{CE3038E0-8BBC-4827-AD14-8DCABE0C138C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73" creationId="{AB87B3A2-330D-4E0C-8FF0-5EC2D36D3B81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83" creationId="{73677B86-B32C-4737-8A41-A6A9AEDCDC3B}"/>
          </ac:inkMkLst>
        </pc:inkChg>
        <pc:inkChg chg="add del mod">
          <ac:chgData name="Samuel Morillas Gómez" userId="af62f923-0570-4f9c-981a-38ae8e554ab0" providerId="ADAL" clId="{4DA13A3E-908B-48F7-894A-79B3A5F2A12B}" dt="2024-02-01T08:51:21.339" v="1261" actId="9405"/>
          <ac:inkMkLst>
            <pc:docMk/>
            <pc:sldMk cId="2405123930" sldId="266"/>
            <ac:inkMk id="119" creationId="{9B6D422C-2915-463F-9CC0-97133BB9F4C6}"/>
          </ac:inkMkLst>
        </pc:inkChg>
        <pc:inkChg chg="add del mod">
          <ac:chgData name="Samuel Morillas Gómez" userId="af62f923-0570-4f9c-981a-38ae8e554ab0" providerId="ADAL" clId="{4DA13A3E-908B-48F7-894A-79B3A5F2A12B}" dt="2024-02-01T08:51:20.923" v="1260"/>
          <ac:inkMkLst>
            <pc:docMk/>
            <pc:sldMk cId="2405123930" sldId="266"/>
            <ac:inkMk id="134" creationId="{541440C2-8DCB-49C7-ADB7-2AE4CD8AE804}"/>
          </ac:inkMkLst>
        </pc:inkChg>
        <pc:inkChg chg="add del mod">
          <ac:chgData name="Samuel Morillas Gómez" userId="af62f923-0570-4f9c-981a-38ae8e554ab0" providerId="ADAL" clId="{4DA13A3E-908B-48F7-894A-79B3A5F2A12B}" dt="2024-02-01T08:51:20.545" v="1258" actId="9405"/>
          <ac:inkMkLst>
            <pc:docMk/>
            <pc:sldMk cId="2405123930" sldId="266"/>
            <ac:inkMk id="154" creationId="{321B9445-F955-478D-829F-5DB60C8A38FC}"/>
          </ac:inkMkLst>
        </pc:inkChg>
        <pc:inkChg chg="add del mod">
          <ac:chgData name="Samuel Morillas Gómez" userId="af62f923-0570-4f9c-981a-38ae8e554ab0" providerId="ADAL" clId="{4DA13A3E-908B-48F7-894A-79B3A5F2A12B}" dt="2024-02-01T08:51:20.236" v="1257" actId="9405"/>
          <ac:inkMkLst>
            <pc:docMk/>
            <pc:sldMk cId="2405123930" sldId="266"/>
            <ac:inkMk id="163" creationId="{2EA277E4-FC2B-40A6-B022-A97365522BDE}"/>
          </ac:inkMkLst>
        </pc:inkChg>
        <pc:inkChg chg="add del mod">
          <ac:chgData name="Samuel Morillas Gómez" userId="af62f923-0570-4f9c-981a-38ae8e554ab0" providerId="ADAL" clId="{4DA13A3E-908B-48F7-894A-79B3A5F2A12B}" dt="2024-02-01T08:51:19.963" v="1256" actId="9405"/>
          <ac:inkMkLst>
            <pc:docMk/>
            <pc:sldMk cId="2405123930" sldId="266"/>
            <ac:inkMk id="168" creationId="{3812DA53-EC98-404E-9535-B207578F011E}"/>
          </ac:inkMkLst>
        </pc:inkChg>
        <pc:inkChg chg="add del mod">
          <ac:chgData name="Samuel Morillas Gómez" userId="af62f923-0570-4f9c-981a-38ae8e554ab0" providerId="ADAL" clId="{4DA13A3E-908B-48F7-894A-79B3A5F2A12B}" dt="2024-02-01T08:51:19.741" v="1255" actId="9405"/>
          <ac:inkMkLst>
            <pc:docMk/>
            <pc:sldMk cId="2405123930" sldId="266"/>
            <ac:inkMk id="180" creationId="{A8F866E0-D692-40BA-B553-DD55BEFC271B}"/>
          </ac:inkMkLst>
        </pc:inkChg>
        <pc:inkChg chg="add del mod">
          <ac:chgData name="Samuel Morillas Gómez" userId="af62f923-0570-4f9c-981a-38ae8e554ab0" providerId="ADAL" clId="{4DA13A3E-908B-48F7-894A-79B3A5F2A12B}" dt="2024-02-01T08:51:19.469" v="1254" actId="9405"/>
          <ac:inkMkLst>
            <pc:docMk/>
            <pc:sldMk cId="2405123930" sldId="266"/>
            <ac:inkMk id="184" creationId="{2D89C3FA-69B0-47D0-8BD4-D2992624C5A9}"/>
          </ac:inkMkLst>
        </pc:inkChg>
        <pc:inkChg chg="add del mod">
          <ac:chgData name="Samuel Morillas Gómez" userId="af62f923-0570-4f9c-981a-38ae8e554ab0" providerId="ADAL" clId="{4DA13A3E-908B-48F7-894A-79B3A5F2A12B}" dt="2024-02-01T08:51:19.257" v="1253" actId="9405"/>
          <ac:inkMkLst>
            <pc:docMk/>
            <pc:sldMk cId="2405123930" sldId="266"/>
            <ac:inkMk id="193" creationId="{FEE70A98-D2FD-4EC0-AE57-920885E535AC}"/>
          </ac:inkMkLst>
        </pc:inkChg>
        <pc:inkChg chg="add del mod">
          <ac:chgData name="Samuel Morillas Gómez" userId="af62f923-0570-4f9c-981a-38ae8e554ab0" providerId="ADAL" clId="{4DA13A3E-908B-48F7-894A-79B3A5F2A12B}" dt="2024-02-01T08:51:19.028" v="1252" actId="9405"/>
          <ac:inkMkLst>
            <pc:docMk/>
            <pc:sldMk cId="2405123930" sldId="266"/>
            <ac:inkMk id="194" creationId="{EDA932C1-8E02-4C8F-94B6-3A58BFBBE6EF}"/>
          </ac:inkMkLst>
        </pc:inkChg>
        <pc:inkChg chg="add del mod">
          <ac:chgData name="Samuel Morillas Gómez" userId="af62f923-0570-4f9c-981a-38ae8e554ab0" providerId="ADAL" clId="{4DA13A3E-908B-48F7-894A-79B3A5F2A12B}" dt="2024-02-01T08:51:18.816" v="1251" actId="9405"/>
          <ac:inkMkLst>
            <pc:docMk/>
            <pc:sldMk cId="2405123930" sldId="266"/>
            <ac:inkMk id="195" creationId="{4FAB3C67-06B4-4D6A-89D7-305219E33FA3}"/>
          </ac:inkMkLst>
        </pc:inkChg>
        <pc:inkChg chg="add del mod">
          <ac:chgData name="Samuel Morillas Gómez" userId="af62f923-0570-4f9c-981a-38ae8e554ab0" providerId="ADAL" clId="{4DA13A3E-908B-48F7-894A-79B3A5F2A12B}" dt="2024-02-01T08:51:18.617" v="1250" actId="9405"/>
          <ac:inkMkLst>
            <pc:docMk/>
            <pc:sldMk cId="2405123930" sldId="266"/>
            <ac:inkMk id="196" creationId="{F1CC0845-E3B6-4FFC-A349-301665E1E411}"/>
          </ac:inkMkLst>
        </pc:inkChg>
        <pc:inkChg chg="add del mod">
          <ac:chgData name="Samuel Morillas Gómez" userId="af62f923-0570-4f9c-981a-38ae8e554ab0" providerId="ADAL" clId="{4DA13A3E-908B-48F7-894A-79B3A5F2A12B}" dt="2024-02-01T08:51:18.426" v="1249" actId="9405"/>
          <ac:inkMkLst>
            <pc:docMk/>
            <pc:sldMk cId="2405123930" sldId="266"/>
            <ac:inkMk id="197" creationId="{20881414-380D-4F9B-949E-DEB833F0ADDA}"/>
          </ac:inkMkLst>
        </pc:inkChg>
        <pc:inkChg chg="add del mod">
          <ac:chgData name="Samuel Morillas Gómez" userId="af62f923-0570-4f9c-981a-38ae8e554ab0" providerId="ADAL" clId="{4DA13A3E-908B-48F7-894A-79B3A5F2A12B}" dt="2024-02-01T08:51:18.159" v="1248" actId="9405"/>
          <ac:inkMkLst>
            <pc:docMk/>
            <pc:sldMk cId="2405123930" sldId="266"/>
            <ac:inkMk id="198" creationId="{033A82DD-86A1-42DB-9FF7-B4264C90DFDF}"/>
          </ac:inkMkLst>
        </pc:inkChg>
        <pc:inkChg chg="add del mod">
          <ac:chgData name="Samuel Morillas Gómez" userId="af62f923-0570-4f9c-981a-38ae8e554ab0" providerId="ADAL" clId="{4DA13A3E-908B-48F7-894A-79B3A5F2A12B}" dt="2024-02-01T08:51:17.823" v="1247"/>
          <ac:inkMkLst>
            <pc:docMk/>
            <pc:sldMk cId="2405123930" sldId="266"/>
            <ac:inkMk id="199" creationId="{79D6A381-5A00-4DC4-9E7B-61654C0B89C8}"/>
          </ac:inkMkLst>
        </pc:inkChg>
        <pc:inkChg chg="add del mod">
          <ac:chgData name="Samuel Morillas Gómez" userId="af62f923-0570-4f9c-981a-38ae8e554ab0" providerId="ADAL" clId="{4DA13A3E-908B-48F7-894A-79B3A5F2A12B}" dt="2024-02-01T08:51:17.474" v="1245"/>
          <ac:inkMkLst>
            <pc:docMk/>
            <pc:sldMk cId="2405123930" sldId="266"/>
            <ac:inkMk id="201" creationId="{BEAFAB1E-5687-48E2-94E5-62DF99D8EEB9}"/>
          </ac:inkMkLst>
        </pc:inkChg>
        <pc:inkChg chg="add mod">
          <ac:chgData name="Samuel Morillas Gómez" userId="af62f923-0570-4f9c-981a-38ae8e554ab0" providerId="ADAL" clId="{4DA13A3E-908B-48F7-894A-79B3A5F2A12B}" dt="2024-02-01T08:53:34.016" v="1404"/>
          <ac:inkMkLst>
            <pc:docMk/>
            <pc:sldMk cId="2405123930" sldId="266"/>
            <ac:inkMk id="203" creationId="{B4376BA0-24B4-4C9A-B863-5EDB3C68675F}"/>
          </ac:inkMkLst>
        </pc:inkChg>
        <pc:inkChg chg="add mod">
          <ac:chgData name="Samuel Morillas Gómez" userId="af62f923-0570-4f9c-981a-38ae8e554ab0" providerId="ADAL" clId="{4DA13A3E-908B-48F7-894A-79B3A5F2A12B}" dt="2024-02-01T08:53:34.016" v="1404"/>
          <ac:inkMkLst>
            <pc:docMk/>
            <pc:sldMk cId="2405123930" sldId="266"/>
            <ac:inkMk id="204" creationId="{88FAD163-59C5-4F80-9B67-CA274AD31036}"/>
          </ac:inkMkLst>
        </pc:inkChg>
        <pc:inkChg chg="add mod">
          <ac:chgData name="Samuel Morillas Gómez" userId="af62f923-0570-4f9c-981a-38ae8e554ab0" providerId="ADAL" clId="{4DA13A3E-908B-48F7-894A-79B3A5F2A12B}" dt="2024-02-01T08:53:34.016" v="1404"/>
          <ac:inkMkLst>
            <pc:docMk/>
            <pc:sldMk cId="2405123930" sldId="266"/>
            <ac:inkMk id="205" creationId="{081B56EB-F3E6-482F-A486-0F913174B457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07" creationId="{B804A0A0-5AD5-401C-B274-B33E73342E28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08" creationId="{83AD457F-947C-44FC-A96D-897C11533467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09" creationId="{3FD86D75-32EB-4C47-BC64-9620081ECAFA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10" creationId="{2CE6BA2A-1364-41A2-BF12-9265F3C32201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11" creationId="{9B22AEEF-7A01-4719-8BA0-0EFF26CAE157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12" creationId="{335B94CD-548B-40BB-B76C-FE252F4CD4A2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13" creationId="{3EC8F9C1-C063-4A86-A016-50B559F95842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14" creationId="{B1B595A1-3120-4CC3-A68C-DE0E68F84D0A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15" creationId="{89C81407-5B40-42F5-8661-1D641B51271F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16" creationId="{CC5ACE5B-1C6F-40FE-A91A-0E0148FD2E4C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17" creationId="{C5E0C3E7-434D-4E2A-8A5E-6CB101D632CE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18" creationId="{0CA85352-7BA2-4045-BEE4-D108E2401700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20" creationId="{29C88F48-A57F-424B-B037-B42B6929531B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21" creationId="{D1B6D9FF-180F-4481-80F1-32D547E2A9AF}"/>
          </ac:inkMkLst>
        </pc:inkChg>
        <pc:inkChg chg="add mod">
          <ac:chgData name="Samuel Morillas Gómez" userId="af62f923-0570-4f9c-981a-38ae8e554ab0" providerId="ADAL" clId="{4DA13A3E-908B-48F7-894A-79B3A5F2A12B}" dt="2024-02-01T08:51:38.958" v="1282"/>
          <ac:inkMkLst>
            <pc:docMk/>
            <pc:sldMk cId="2405123930" sldId="266"/>
            <ac:inkMk id="222" creationId="{709EA7D9-DD6D-4A17-9C56-07B04321A8D3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24" creationId="{3C789C16-5C47-42A1-AE11-3A341FB41CAD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25" creationId="{693A1187-4721-47EA-8B92-DA07D340DEB8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27" creationId="{D00C2F54-DEB0-4140-A8FC-3BA792600228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28" creationId="{811329CE-1361-46E1-A60D-9B39399DAF75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29" creationId="{2B920DF5-FB0F-417E-B90F-AEE36271290C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30" creationId="{2643DED9-9540-4B26-BB49-FF89B34B69DE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31" creationId="{50304B91-06A1-4EE5-9A53-7A9B1C04F9C1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33" creationId="{7DBE7193-E7F7-460A-B6BE-A253249102BC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34" creationId="{81E3532E-C2BB-4F87-9268-B07A18EB7908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35" creationId="{755090B2-C537-4EF1-B427-A2111282FC9A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36" creationId="{CF17E9B2-D586-43FC-A1E0-DF9C2D22DAC9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37" creationId="{8C2042E7-2255-45D2-8B15-AC56EF0E156B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38" creationId="{19A3E23F-7EC7-42A8-BD01-80DB277EB629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39" creationId="{C747427F-DF9B-4CED-85D1-CFE2ADB6E185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40" creationId="{A446EAA4-9A77-472A-8745-F3745E50D13E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41" creationId="{8A6F31E2-4DD4-47FF-85C4-E33775859BF2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42" creationId="{FA543753-E0FA-41D0-B120-8FA704B39AFC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43" creationId="{0A79C471-1F0F-444C-B3A8-6328AC774486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46" creationId="{2552CE85-3C54-4386-9CD7-0A532B7C6A3C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47" creationId="{1BAD0F04-B398-4C59-B1DF-74DA914192E6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48" creationId="{D90A26BF-D3D4-44E2-AD54-F1392E1399F1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49" creationId="{5FE42B0B-5B37-4F32-B938-FFC6B7D8E315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50" creationId="{B44C9C17-BB19-4505-92A9-2C7F8A124E75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51" creationId="{1F55F8FC-AB53-4C6C-832D-8B8537DD5374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53" creationId="{AEDE55D9-77EB-4A08-9015-4E73E361D3F4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54" creationId="{FB661786-C128-4027-992B-35430430B6AB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55" creationId="{A2D153CF-04B6-47A8-BCDC-0F2BB238D3CC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56" creationId="{EC4D43E8-6A8D-49D9-92B7-62AB0754749D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57" creationId="{0A6123DA-237B-4536-97C9-6B2DCA12183D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60" creationId="{344E4FCF-C682-4006-9FB2-111B49DE78F4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61" creationId="{F77CD665-806A-4138-971B-34CCACBDD86A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63" creationId="{94720394-10C5-4E95-89AE-D2DF5845DFF5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64" creationId="{667BE27D-F420-446A-9B97-54D4B77AAAAD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65" creationId="{A5104B02-AAB8-4F51-9A72-FD860A0BC2ED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66" creationId="{37E28326-AAE2-453C-99A9-06F2D3B3520E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67" creationId="{E4411D4F-668B-44B7-AAA8-310A6AD2F065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68" creationId="{4EA2A6B7-85DB-4120-9271-DB9C8DF31D97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69" creationId="{CF54A972-ED51-4EF4-BFD1-496598B48D68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70" creationId="{6284F09D-83BE-444B-BFB3-1508E0EAC811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73" creationId="{8DF9412A-9DEA-4337-85A5-CF861BE715E2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74" creationId="{6DD25DC8-64CF-4A78-BD99-1BB7B8CC1A62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276" creationId="{15820CD9-0A8C-48C7-82ED-B8FD297314C5}"/>
          </ac:inkMkLst>
        </pc:inkChg>
        <pc:inkChg chg="add">
          <ac:chgData name="Samuel Morillas Gómez" userId="af62f923-0570-4f9c-981a-38ae8e554ab0" providerId="ADAL" clId="{4DA13A3E-908B-48F7-894A-79B3A5F2A12B}" dt="2024-02-01T08:52:31.959" v="1334" actId="9405"/>
          <ac:inkMkLst>
            <pc:docMk/>
            <pc:sldMk cId="2405123930" sldId="266"/>
            <ac:inkMk id="278" creationId="{3A0E7687-61C3-4F1D-AC56-DFA9C3995AEA}"/>
          </ac:inkMkLst>
        </pc:inkChg>
        <pc:inkChg chg="add">
          <ac:chgData name="Samuel Morillas Gómez" userId="af62f923-0570-4f9c-981a-38ae8e554ab0" providerId="ADAL" clId="{4DA13A3E-908B-48F7-894A-79B3A5F2A12B}" dt="2024-02-01T08:52:37.847" v="1335" actId="9405"/>
          <ac:inkMkLst>
            <pc:docMk/>
            <pc:sldMk cId="2405123930" sldId="266"/>
            <ac:inkMk id="279" creationId="{45123615-074B-4B61-8894-95D01FC06FB4}"/>
          </ac:inkMkLst>
        </pc:inkChg>
        <pc:inkChg chg="add">
          <ac:chgData name="Samuel Morillas Gómez" userId="af62f923-0570-4f9c-981a-38ae8e554ab0" providerId="ADAL" clId="{4DA13A3E-908B-48F7-894A-79B3A5F2A12B}" dt="2024-02-01T08:52:38.856" v="1336" actId="9405"/>
          <ac:inkMkLst>
            <pc:docMk/>
            <pc:sldMk cId="2405123930" sldId="266"/>
            <ac:inkMk id="280" creationId="{63316251-774C-46E2-BA60-0E8D820500A7}"/>
          </ac:inkMkLst>
        </pc:inkChg>
        <pc:inkChg chg="add mod">
          <ac:chgData name="Samuel Morillas Gómez" userId="af62f923-0570-4f9c-981a-38ae8e554ab0" providerId="ADAL" clId="{4DA13A3E-908B-48F7-894A-79B3A5F2A12B}" dt="2024-02-01T08:52:42.449" v="1340"/>
          <ac:inkMkLst>
            <pc:docMk/>
            <pc:sldMk cId="2405123930" sldId="266"/>
            <ac:inkMk id="281" creationId="{CEBA6A7F-3474-49AB-BDBA-C73BA387830B}"/>
          </ac:inkMkLst>
        </pc:inkChg>
        <pc:inkChg chg="add mod">
          <ac:chgData name="Samuel Morillas Gómez" userId="af62f923-0570-4f9c-981a-38ae8e554ab0" providerId="ADAL" clId="{4DA13A3E-908B-48F7-894A-79B3A5F2A12B}" dt="2024-02-01T08:52:42.449" v="1340"/>
          <ac:inkMkLst>
            <pc:docMk/>
            <pc:sldMk cId="2405123930" sldId="266"/>
            <ac:inkMk id="282" creationId="{86052666-409C-4C7B-A629-EAB5446E23C9}"/>
          </ac:inkMkLst>
        </pc:inkChg>
        <pc:inkChg chg="add">
          <ac:chgData name="Samuel Morillas Gómez" userId="af62f923-0570-4f9c-981a-38ae8e554ab0" providerId="ADAL" clId="{4DA13A3E-908B-48F7-894A-79B3A5F2A12B}" dt="2024-02-01T08:52:41.566" v="1339" actId="9405"/>
          <ac:inkMkLst>
            <pc:docMk/>
            <pc:sldMk cId="2405123930" sldId="266"/>
            <ac:inkMk id="283" creationId="{4CDD4404-3568-4EEC-9F90-15583C659F59}"/>
          </ac:inkMkLst>
        </pc:inkChg>
        <pc:inkChg chg="add">
          <ac:chgData name="Samuel Morillas Gómez" userId="af62f923-0570-4f9c-981a-38ae8e554ab0" providerId="ADAL" clId="{4DA13A3E-908B-48F7-894A-79B3A5F2A12B}" dt="2024-02-01T08:52:42.465" v="1341" actId="9405"/>
          <ac:inkMkLst>
            <pc:docMk/>
            <pc:sldMk cId="2405123930" sldId="266"/>
            <ac:inkMk id="285" creationId="{FEB5B4F6-CF3D-4492-9ADF-9CAA0DBB2344}"/>
          </ac:inkMkLst>
        </pc:inkChg>
        <pc:inkChg chg="add">
          <ac:chgData name="Samuel Morillas Gómez" userId="af62f923-0570-4f9c-981a-38ae8e554ab0" providerId="ADAL" clId="{4DA13A3E-908B-48F7-894A-79B3A5F2A12B}" dt="2024-02-01T08:52:43.331" v="1342" actId="9405"/>
          <ac:inkMkLst>
            <pc:docMk/>
            <pc:sldMk cId="2405123930" sldId="266"/>
            <ac:inkMk id="286" creationId="{6313FCFE-093D-497F-95EA-B1D5A2FFE9EC}"/>
          </ac:inkMkLst>
        </pc:inkChg>
        <pc:inkChg chg="add">
          <ac:chgData name="Samuel Morillas Gómez" userId="af62f923-0570-4f9c-981a-38ae8e554ab0" providerId="ADAL" clId="{4DA13A3E-908B-48F7-894A-79B3A5F2A12B}" dt="2024-02-01T08:52:44.402" v="1343" actId="9405"/>
          <ac:inkMkLst>
            <pc:docMk/>
            <pc:sldMk cId="2405123930" sldId="266"/>
            <ac:inkMk id="287" creationId="{FE543D09-E8CA-44A9-BBA2-3EB2086154C5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88" creationId="{8C29F2C8-691A-4113-9F30-F072814C7581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89" creationId="{51675C2F-C3EE-4BC4-A225-4EDA71A34859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90" creationId="{B337FA6D-F1C1-4C49-888C-CB5B3EC1D160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91" creationId="{99FFE76F-E756-4034-BBDD-4B70E3351BCA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92" creationId="{9C0E8EB7-BA49-414E-A5F8-5F41C5B31257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93" creationId="{D3D82AE5-0446-4280-961A-441E9BBD08E1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95" creationId="{6B6656AC-DFC7-460F-A920-172209A84FE8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96" creationId="{F95D1D27-3EC2-4199-9829-C683BE31EE74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97" creationId="{F999622C-688F-476C-99AA-064A0AB8506B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98" creationId="{040F25CA-0577-4E98-9B99-E49A5AD4640E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299" creationId="{422218F2-9097-48D6-B2A2-D07731497A12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01" creationId="{625646F5-2A74-47A3-A649-16BD40033F77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02" creationId="{5FDCE711-F0B3-412C-9CE2-DE1D2B6F55E6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03" creationId="{EA9A712A-E840-463C-8E96-81826D3B32D2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04" creationId="{1A3F761D-FEA2-4189-9616-1DC0BF5DDCC6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05" creationId="{06BC69A8-098E-4255-96DE-8DEA5D4B5AA7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06" creationId="{7BC431D0-8EAE-414B-9AE3-2E05671B9EFD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08" creationId="{E3AF13C8-D5CB-4B8A-BFD0-241D28DB0FD0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09" creationId="{B5B5268B-3BF5-48CB-824B-CC89573C76A9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10" creationId="{C4B9E125-2E8C-4A41-9FD3-6C56B60B2729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11" creationId="{0CD73E57-DA36-4F66-8217-52E0AA78DA40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12" creationId="{076F21BC-A8AA-4604-936E-7B810FAB6942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13" creationId="{D9CADCE6-ACAE-4606-92E4-A896E175EA75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15" creationId="{34F91735-BD20-4844-B51B-596333F76004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16" creationId="{230F7F86-6C86-47DB-B4F7-E8A02A94FCC1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17" creationId="{B3E1D6B9-2E7D-442C-867D-09E1B6AA4FC1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18" creationId="{A0B6E351-4B92-45BE-B6C7-3A42205227EC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19" creationId="{143BCC79-41D1-468D-8A0C-B9526B89DA07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20" creationId="{6DD7D4D3-7AAC-4329-9969-16427ED3A39E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22" creationId="{576BAAC3-AEBF-4500-B08D-5AEDEC12C163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23" creationId="{F39B8C7B-413A-4491-A08D-7219B52A5570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24" creationId="{EF9DDE07-5619-41D4-BE06-AC0F843C7972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26" creationId="{EDAE1D0C-3A7B-48B2-BCDF-5B1FBA9FEE6A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27" creationId="{CAC5DD33-1E98-4510-BD20-DC1C70223730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29" creationId="{57DC26BC-0710-4C83-A969-FCCAED578A61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30" creationId="{BFD6E084-D245-4DEF-B698-F0B34767C0F0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31" creationId="{E149B8D8-B9FC-402A-B8DB-02DAC0CBC908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32" creationId="{71487DFA-E79B-4397-82CA-204932275D79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33" creationId="{7D50CF2A-0203-4713-B81A-661AF4CFFBFA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34" creationId="{211ED3AD-E61C-4C32-A758-AF82995F4E07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36" creationId="{AEF43441-9724-43C9-B5AF-4A56DFE2A4AF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37" creationId="{B18E28C4-0EB7-4BA4-90A6-C1B4C1E5BA17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38" creationId="{A75F002D-D95F-423B-9208-2C5FD17D8BC8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39" creationId="{FD9175C8-7BEA-41C9-A6D9-1EB637600999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41" creationId="{D47872DD-9AA3-41DF-80C1-406257EA3EC6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42" creationId="{E5FEB96F-E46C-42B4-966A-20452659E99F}"/>
          </ac:inkMkLst>
        </pc:inkChg>
        <pc:inkChg chg="add mod">
          <ac:chgData name="Samuel Morillas Gómez" userId="af62f923-0570-4f9c-981a-38ae8e554ab0" providerId="ADAL" clId="{4DA13A3E-908B-48F7-894A-79B3A5F2A12B}" dt="2024-02-01T08:53:29.746" v="1401"/>
          <ac:inkMkLst>
            <pc:docMk/>
            <pc:sldMk cId="2405123930" sldId="266"/>
            <ac:inkMk id="344" creationId="{96FABA53-0174-423C-9771-431A2273B0F1}"/>
          </ac:inkMkLst>
        </pc:inkChg>
        <pc:inkChg chg="add mod">
          <ac:chgData name="Samuel Morillas Gómez" userId="af62f923-0570-4f9c-981a-38ae8e554ab0" providerId="ADAL" clId="{4DA13A3E-908B-48F7-894A-79B3A5F2A12B}" dt="2024-02-01T08:53:37.148" v="1409"/>
          <ac:inkMkLst>
            <pc:docMk/>
            <pc:sldMk cId="2405123930" sldId="266"/>
            <ac:inkMk id="346" creationId="{5CEEE8A7-3E68-4A77-AA88-247A942AE3CE}"/>
          </ac:inkMkLst>
        </pc:inkChg>
        <pc:inkChg chg="add mod">
          <ac:chgData name="Samuel Morillas Gómez" userId="af62f923-0570-4f9c-981a-38ae8e554ab0" providerId="ADAL" clId="{4DA13A3E-908B-48F7-894A-79B3A5F2A12B}" dt="2024-02-01T08:53:37.148" v="1409"/>
          <ac:inkMkLst>
            <pc:docMk/>
            <pc:sldMk cId="2405123930" sldId="266"/>
            <ac:inkMk id="347" creationId="{482F07B3-2B89-4CC1-A101-EF5841EBF01E}"/>
          </ac:inkMkLst>
        </pc:inkChg>
        <pc:inkChg chg="add mod">
          <ac:chgData name="Samuel Morillas Gómez" userId="af62f923-0570-4f9c-981a-38ae8e554ab0" providerId="ADAL" clId="{4DA13A3E-908B-48F7-894A-79B3A5F2A12B}" dt="2024-02-01T08:53:37.148" v="1409"/>
          <ac:inkMkLst>
            <pc:docMk/>
            <pc:sldMk cId="2405123930" sldId="266"/>
            <ac:inkMk id="349" creationId="{C0E1E875-4918-43DD-98D5-4AEA785DB739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351" creationId="{ACDDB135-06DA-4DB5-B4D8-BDAF4FCA8E41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352" creationId="{4C518A17-4946-4446-A208-C24AD9FCE43F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354" creationId="{84A636C0-2F66-4FE7-8186-B23ACFED49FF}"/>
          </ac:inkMkLst>
        </pc:inkChg>
        <pc:inkChg chg="add mod">
          <ac:chgData name="Samuel Morillas Gómez" userId="af62f923-0570-4f9c-981a-38ae8e554ab0" providerId="ADAL" clId="{4DA13A3E-908B-48F7-894A-79B3A5F2A12B}" dt="2024-02-01T08:53:39.169" v="1412"/>
          <ac:inkMkLst>
            <pc:docMk/>
            <pc:sldMk cId="2405123930" sldId="266"/>
            <ac:inkMk id="355" creationId="{800B5355-FDB0-4728-B441-DC7215FD5343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6T18:30:05.164" v="7355" actId="27636"/>
        <pc:sldMkLst>
          <pc:docMk/>
          <pc:sldMk cId="3554406233" sldId="267"/>
        </pc:sldMkLst>
        <pc:spChg chg="mod">
          <ac:chgData name="Samuel Morillas Gómez" userId="af62f923-0570-4f9c-981a-38ae8e554ab0" providerId="ADAL" clId="{4DA13A3E-908B-48F7-894A-79B3A5F2A12B}" dt="2024-02-06T18:30:05.164" v="7355" actId="27636"/>
          <ac:spMkLst>
            <pc:docMk/>
            <pc:sldMk cId="3554406233" sldId="267"/>
            <ac:spMk id="3" creationId="{8F1A26F8-66E1-4127-81C0-50CFF4FC0DA9}"/>
          </ac:spMkLst>
        </pc:s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44" creationId="{7B0FDF28-55EB-4D31-ACC5-E5DBDCC24EB4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45" creationId="{EBBC363E-BAFF-4061-AFEC-87C898773338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46" creationId="{23DDC6A3-096D-4E89-987F-E93BCEF94ACD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47" creationId="{C9575240-753B-4DCD-B6C0-292A989A744D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48" creationId="{DA3B224A-663D-4114-84E2-22B4571328AC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83" creationId="{B87FED34-7C5D-4A17-A9AE-7E7E27F0A527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84" creationId="{B4D1952F-7D6D-4233-8DFE-1E5629D868E7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85" creationId="{6DDB625F-7E37-438E-8A03-61353F2DBF0F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86" creationId="{6798B68C-AE0C-4952-98A3-819B1F374CD3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87" creationId="{7C81852B-1731-4AFB-AA05-0C8E575EC198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95" creationId="{E087DC38-0583-4B90-9A49-8AF9C26BE71E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96" creationId="{96DE0C40-CF24-40FB-BC38-453F196E1168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111" creationId="{09DEC96B-6158-4FE3-AA81-8EFDFC4F7375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112" creationId="{38AFCDC1-8F7E-4618-B33C-8F8349A8C387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113" creationId="{5A9D3BFC-9E50-4967-BDC6-8E1FF53C4AAE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125" creationId="{B663EEA5-DD16-48DE-8293-9101DF320633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135" creationId="{77DDDA22-E793-4640-BF79-B496AF75B00C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158" creationId="{F07BD99C-F620-4BF4-8E23-B8FFC68200F4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159" creationId="{B3CB9E1F-2848-4F93-BC22-77B6A446FF43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160" creationId="{4A4ED5C8-BCD7-4CBD-9E40-0E25A02761C8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178" creationId="{6BBD5A3D-A0A3-4B96-806C-397F83A52904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179" creationId="{EBC1F8AF-B489-41E5-A6B6-0E46CC23F299}"/>
          </ac:grpSpMkLst>
        </pc:grpChg>
        <pc:grpChg chg="del">
          <ac:chgData name="Samuel Morillas Gómez" userId="af62f923-0570-4f9c-981a-38ae8e554ab0" providerId="ADAL" clId="{4DA13A3E-908B-48F7-894A-79B3A5F2A12B}" dt="2024-02-05T10:27:34.035" v="3786" actId="478"/>
          <ac:grpSpMkLst>
            <pc:docMk/>
            <pc:sldMk cId="3554406233" sldId="267"/>
            <ac:grpSpMk id="205" creationId="{18F416AF-89E5-48BE-8C27-5D7332436D12}"/>
          </ac:grpSpMkLst>
        </pc:grpChg>
        <pc:grpChg chg="del">
          <ac:chgData name="Samuel Morillas Gómez" userId="af62f923-0570-4f9c-981a-38ae8e554ab0" providerId="ADAL" clId="{4DA13A3E-908B-48F7-894A-79B3A5F2A12B}" dt="2024-02-05T10:27:34.035" v="3786" actId="478"/>
          <ac:grpSpMkLst>
            <pc:docMk/>
            <pc:sldMk cId="3554406233" sldId="267"/>
            <ac:grpSpMk id="216" creationId="{8FD1ADD9-A468-44AC-A1F2-C3727B632505}"/>
          </ac:grpSpMkLst>
        </pc:grpChg>
        <pc:grpChg chg="del">
          <ac:chgData name="Samuel Morillas Gómez" userId="af62f923-0570-4f9c-981a-38ae8e554ab0" providerId="ADAL" clId="{4DA13A3E-908B-48F7-894A-79B3A5F2A12B}" dt="2024-02-05T10:27:34.035" v="3786" actId="478"/>
          <ac:grpSpMkLst>
            <pc:docMk/>
            <pc:sldMk cId="3554406233" sldId="267"/>
            <ac:grpSpMk id="229" creationId="{27F176CF-59A6-4A09-BF16-2A93AC9DFE47}"/>
          </ac:grpSpMkLst>
        </pc:grpChg>
        <pc:grpChg chg="del">
          <ac:chgData name="Samuel Morillas Gómez" userId="af62f923-0570-4f9c-981a-38ae8e554ab0" providerId="ADAL" clId="{4DA13A3E-908B-48F7-894A-79B3A5F2A12B}" dt="2024-02-05T10:27:34.035" v="3786" actId="478"/>
          <ac:grpSpMkLst>
            <pc:docMk/>
            <pc:sldMk cId="3554406233" sldId="267"/>
            <ac:grpSpMk id="235" creationId="{82055D72-DBA3-4DCA-8CD1-7D82F484E8F7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244" creationId="{8462EBF0-4200-4AA2-B3EC-92DE5C623F2A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256" creationId="{A3814CDB-4554-4FAA-B55D-E1F706BC48E8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261" creationId="{734917B9-7C60-4554-BFA2-2A86BF237533}"/>
          </ac:grpSpMkLst>
        </pc:grpChg>
        <pc:grpChg chg="del mod">
          <ac:chgData name="Samuel Morillas Gómez" userId="af62f923-0570-4f9c-981a-38ae8e554ab0" providerId="ADAL" clId="{4DA13A3E-908B-48F7-894A-79B3A5F2A12B}" dt="2024-02-05T10:44:01.720" v="4063"/>
          <ac:grpSpMkLst>
            <pc:docMk/>
            <pc:sldMk cId="3554406233" sldId="267"/>
            <ac:grpSpMk id="266" creationId="{54142FED-5357-4594-82EF-2F04D14844F1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282" creationId="{7D73032E-FC7B-4FE0-B097-33380C804BC5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305" creationId="{AC874F5F-1F6F-4E1B-81C1-8EC8D776E617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306" creationId="{13089A93-4804-472F-837B-81FC5C64D834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312" creationId="{0FEA3901-A5B9-468B-8D06-3B4D06A84652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315" creationId="{94F22F8F-9603-47D7-92FA-DF2AD34A942C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319" creationId="{C3E0A4D2-9779-4D18-BE6D-43104E8E5220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331" creationId="{0507A9B7-2CD7-4A3F-9B95-C00C031E7C77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332" creationId="{50B61960-13FE-4EBB-933F-1845864FDFDB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342" creationId="{F8D3E285-9B65-40C7-A3B1-77DACD073EBD}"/>
          </ac:grpSpMkLst>
        </pc:grpChg>
        <pc:grpChg chg="del">
          <ac:chgData name="Samuel Morillas Gómez" userId="af62f923-0570-4f9c-981a-38ae8e554ab0" providerId="ADAL" clId="{4DA13A3E-908B-48F7-894A-79B3A5F2A12B}" dt="2024-02-05T10:27:29.601" v="3785" actId="478"/>
          <ac:grpSpMkLst>
            <pc:docMk/>
            <pc:sldMk cId="3554406233" sldId="267"/>
            <ac:grpSpMk id="355" creationId="{A3464787-DA17-44A8-B953-0AC9C0D0BF1D}"/>
          </ac:grpSpMkLst>
        </pc:grpChg>
        <pc:grpChg chg="del mod">
          <ac:chgData name="Samuel Morillas Gómez" userId="af62f923-0570-4f9c-981a-38ae8e554ab0" providerId="ADAL" clId="{4DA13A3E-908B-48F7-894A-79B3A5F2A12B}" dt="2024-02-05T10:44:07.785" v="4068"/>
          <ac:grpSpMkLst>
            <pc:docMk/>
            <pc:sldMk cId="3554406233" sldId="267"/>
            <ac:grpSpMk id="359" creationId="{C83325B8-8EE1-49AD-A2AD-13357B6891E6}"/>
          </ac:grpSpMkLst>
        </pc:grpChg>
        <pc:grpChg chg="del mod">
          <ac:chgData name="Samuel Morillas Gómez" userId="af62f923-0570-4f9c-981a-38ae8e554ab0" providerId="ADAL" clId="{4DA13A3E-908B-48F7-894A-79B3A5F2A12B}" dt="2024-02-05T10:44:07.785" v="4068"/>
          <ac:grpSpMkLst>
            <pc:docMk/>
            <pc:sldMk cId="3554406233" sldId="267"/>
            <ac:grpSpMk id="360" creationId="{0865247F-3798-4052-B488-6B02E1C58698}"/>
          </ac:grpSpMkLst>
        </pc:grpChg>
        <pc:grpChg chg="del mod">
          <ac:chgData name="Samuel Morillas Gómez" userId="af62f923-0570-4f9c-981a-38ae8e554ab0" providerId="ADAL" clId="{4DA13A3E-908B-48F7-894A-79B3A5F2A12B}" dt="2024-02-05T10:44:20.188" v="4075"/>
          <ac:grpSpMkLst>
            <pc:docMk/>
            <pc:sldMk cId="3554406233" sldId="267"/>
            <ac:grpSpMk id="365" creationId="{4140C36F-1B59-4240-A4AA-203365DF25C5}"/>
          </ac:grpSpMkLst>
        </pc:grpChg>
        <pc:grpChg chg="del mod">
          <ac:chgData name="Samuel Morillas Gómez" userId="af62f923-0570-4f9c-981a-38ae8e554ab0" providerId="ADAL" clId="{4DA13A3E-908B-48F7-894A-79B3A5F2A12B}" dt="2024-02-05T10:46:43.501" v="4210"/>
          <ac:grpSpMkLst>
            <pc:docMk/>
            <pc:sldMk cId="3554406233" sldId="267"/>
            <ac:grpSpMk id="369" creationId="{274D1719-45BA-4EBC-9D25-1A7A5E40B466}"/>
          </ac:grpSpMkLst>
        </pc:grpChg>
        <pc:grpChg chg="del mod">
          <ac:chgData name="Samuel Morillas Gómez" userId="af62f923-0570-4f9c-981a-38ae8e554ab0" providerId="ADAL" clId="{4DA13A3E-908B-48F7-894A-79B3A5F2A12B}" dt="2024-02-05T10:44:22.190" v="4077"/>
          <ac:grpSpMkLst>
            <pc:docMk/>
            <pc:sldMk cId="3554406233" sldId="267"/>
            <ac:grpSpMk id="372" creationId="{7F73AEEE-B9E6-4DAA-8BC6-0A59E2D28873}"/>
          </ac:grpSpMkLst>
        </pc:grpChg>
        <pc:grpChg chg="del mod">
          <ac:chgData name="Samuel Morillas Gómez" userId="af62f923-0570-4f9c-981a-38ae8e554ab0" providerId="ADAL" clId="{4DA13A3E-908B-48F7-894A-79B3A5F2A12B}" dt="2024-02-05T10:46:43.501" v="4210"/>
          <ac:grpSpMkLst>
            <pc:docMk/>
            <pc:sldMk cId="3554406233" sldId="267"/>
            <ac:grpSpMk id="374" creationId="{DEF395FF-CE9A-4186-A218-1445B25BEFCF}"/>
          </ac:grpSpMkLst>
        </pc:grpChg>
        <pc:grpChg chg="del mod">
          <ac:chgData name="Samuel Morillas Gómez" userId="af62f923-0570-4f9c-981a-38ae8e554ab0" providerId="ADAL" clId="{4DA13A3E-908B-48F7-894A-79B3A5F2A12B}" dt="2024-02-05T10:44:40.223" v="4087"/>
          <ac:grpSpMkLst>
            <pc:docMk/>
            <pc:sldMk cId="3554406233" sldId="267"/>
            <ac:grpSpMk id="379" creationId="{77D1A9FD-9CAD-468D-9B4B-8566C9903771}"/>
          </ac:grpSpMkLst>
        </pc:grpChg>
        <pc:grpChg chg="del mod">
          <ac:chgData name="Samuel Morillas Gómez" userId="af62f923-0570-4f9c-981a-38ae8e554ab0" providerId="ADAL" clId="{4DA13A3E-908B-48F7-894A-79B3A5F2A12B}" dt="2024-02-05T10:44:41.199" v="4090"/>
          <ac:grpSpMkLst>
            <pc:docMk/>
            <pc:sldMk cId="3554406233" sldId="267"/>
            <ac:grpSpMk id="384" creationId="{57686F2E-5288-4CB7-9841-2433AA1C7170}"/>
          </ac:grpSpMkLst>
        </pc:grpChg>
        <pc:grpChg chg="del mod">
          <ac:chgData name="Samuel Morillas Gómez" userId="af62f923-0570-4f9c-981a-38ae8e554ab0" providerId="ADAL" clId="{4DA13A3E-908B-48F7-894A-79B3A5F2A12B}" dt="2024-02-05T10:44:44.182" v="4097"/>
          <ac:grpSpMkLst>
            <pc:docMk/>
            <pc:sldMk cId="3554406233" sldId="267"/>
            <ac:grpSpMk id="387" creationId="{6CE29D1A-7349-4DE7-935A-818F015145FF}"/>
          </ac:grpSpMkLst>
        </pc:grpChg>
        <pc:grpChg chg="del mod">
          <ac:chgData name="Samuel Morillas Gómez" userId="af62f923-0570-4f9c-981a-38ae8e554ab0" providerId="ADAL" clId="{4DA13A3E-908B-48F7-894A-79B3A5F2A12B}" dt="2024-02-05T10:45:41.314" v="4154" actId="478"/>
          <ac:grpSpMkLst>
            <pc:docMk/>
            <pc:sldMk cId="3554406233" sldId="267"/>
            <ac:grpSpMk id="394" creationId="{C3B76F50-CC6E-460B-A66A-008E1A59E1F8}"/>
          </ac:grpSpMkLst>
        </pc:grpChg>
        <pc:grpChg chg="add del mod">
          <ac:chgData name="Samuel Morillas Gómez" userId="af62f923-0570-4f9c-981a-38ae8e554ab0" providerId="ADAL" clId="{4DA13A3E-908B-48F7-894A-79B3A5F2A12B}" dt="2024-02-05T10:45:41.314" v="4154" actId="478"/>
          <ac:grpSpMkLst>
            <pc:docMk/>
            <pc:sldMk cId="3554406233" sldId="267"/>
            <ac:grpSpMk id="400" creationId="{52E08261-2EAF-4DA8-8251-39B09C312C00}"/>
          </ac:grpSpMkLst>
        </pc:grpChg>
        <pc:grpChg chg="add del mod">
          <ac:chgData name="Samuel Morillas Gómez" userId="af62f923-0570-4f9c-981a-38ae8e554ab0" providerId="ADAL" clId="{4DA13A3E-908B-48F7-894A-79B3A5F2A12B}" dt="2024-02-05T10:45:30.835" v="4141"/>
          <ac:grpSpMkLst>
            <pc:docMk/>
            <pc:sldMk cId="3554406233" sldId="267"/>
            <ac:grpSpMk id="416" creationId="{75AC7CE5-800F-4C1E-9797-B3175E1A30DF}"/>
          </ac:grpSpMkLst>
        </pc:grpChg>
        <pc:grpChg chg="mod">
          <ac:chgData name="Samuel Morillas Gómez" userId="af62f923-0570-4f9c-981a-38ae8e554ab0" providerId="ADAL" clId="{4DA13A3E-908B-48F7-894A-79B3A5F2A12B}" dt="2024-02-05T10:45:30.835" v="4141"/>
          <ac:grpSpMkLst>
            <pc:docMk/>
            <pc:sldMk cId="3554406233" sldId="267"/>
            <ac:grpSpMk id="417" creationId="{72601FB1-4168-4FDC-90AC-BEA008221242}"/>
          </ac:grpSpMkLst>
        </pc:grpChg>
        <pc:grpChg chg="mod">
          <ac:chgData name="Samuel Morillas Gómez" userId="af62f923-0570-4f9c-981a-38ae8e554ab0" providerId="ADAL" clId="{4DA13A3E-908B-48F7-894A-79B3A5F2A12B}" dt="2024-02-05T10:45:29.738" v="4136"/>
          <ac:grpSpMkLst>
            <pc:docMk/>
            <pc:sldMk cId="3554406233" sldId="267"/>
            <ac:grpSpMk id="422" creationId="{E7B147C5-56BB-465F-BF1E-70B1E6C40BBE}"/>
          </ac:grpSpMkLst>
        </pc:grpChg>
        <pc:grpChg chg="add del mod">
          <ac:chgData name="Samuel Morillas Gómez" userId="af62f923-0570-4f9c-981a-38ae8e554ab0" providerId="ADAL" clId="{4DA13A3E-908B-48F7-894A-79B3A5F2A12B}" dt="2024-02-05T10:45:28.826" v="4133"/>
          <ac:grpSpMkLst>
            <pc:docMk/>
            <pc:sldMk cId="3554406233" sldId="267"/>
            <ac:grpSpMk id="425" creationId="{5676C5EA-A4CA-4633-9379-29B8AB59877B}"/>
          </ac:grpSpMkLst>
        </pc:grpChg>
        <pc:grpChg chg="mod">
          <ac:chgData name="Samuel Morillas Gómez" userId="af62f923-0570-4f9c-981a-38ae8e554ab0" providerId="ADAL" clId="{4DA13A3E-908B-48F7-894A-79B3A5F2A12B}" dt="2024-02-05T10:45:28.382" v="4131"/>
          <ac:grpSpMkLst>
            <pc:docMk/>
            <pc:sldMk cId="3554406233" sldId="267"/>
            <ac:grpSpMk id="427" creationId="{6D19D594-F74F-493F-AF0F-0972DE1FD8B4}"/>
          </ac:grpSpMkLst>
        </pc:grpChg>
        <pc:grpChg chg="del mod">
          <ac:chgData name="Samuel Morillas Gómez" userId="af62f923-0570-4f9c-981a-38ae8e554ab0" providerId="ADAL" clId="{4DA13A3E-908B-48F7-894A-79B3A5F2A12B}" dt="2024-02-05T10:45:57.449" v="4161"/>
          <ac:grpSpMkLst>
            <pc:docMk/>
            <pc:sldMk cId="3554406233" sldId="267"/>
            <ac:grpSpMk id="430" creationId="{A455E66B-EC61-4BDF-89BE-32D48578A288}"/>
          </ac:grpSpMkLst>
        </pc:grpChg>
        <pc:grpChg chg="del mod">
          <ac:chgData name="Samuel Morillas Gómez" userId="af62f923-0570-4f9c-981a-38ae8e554ab0" providerId="ADAL" clId="{4DA13A3E-908B-48F7-894A-79B3A5F2A12B}" dt="2024-02-05T10:46:04.403" v="4173"/>
          <ac:grpSpMkLst>
            <pc:docMk/>
            <pc:sldMk cId="3554406233" sldId="267"/>
            <ac:grpSpMk id="434" creationId="{BEE26BF0-F26A-4F1E-8FE2-1709688BCCBA}"/>
          </ac:grpSpMkLst>
        </pc:grpChg>
        <pc:grpChg chg="del mod">
          <ac:chgData name="Samuel Morillas Gómez" userId="af62f923-0570-4f9c-981a-38ae8e554ab0" providerId="ADAL" clId="{4DA13A3E-908B-48F7-894A-79B3A5F2A12B}" dt="2024-02-05T10:46:14.241" v="4196"/>
          <ac:grpSpMkLst>
            <pc:docMk/>
            <pc:sldMk cId="3554406233" sldId="267"/>
            <ac:grpSpMk id="446" creationId="{6FBB2D12-1FE3-4D7D-8866-ED146C25A8BE}"/>
          </ac:grpSpMkLst>
        </pc:grpChg>
        <pc:grpChg chg="del mod">
          <ac:chgData name="Samuel Morillas Gómez" userId="af62f923-0570-4f9c-981a-38ae8e554ab0" providerId="ADAL" clId="{4DA13A3E-908B-48F7-894A-79B3A5F2A12B}" dt="2024-02-05T10:46:35.111" v="4202"/>
          <ac:grpSpMkLst>
            <pc:docMk/>
            <pc:sldMk cId="3554406233" sldId="267"/>
            <ac:grpSpMk id="469" creationId="{70FBCCE0-28F1-42A6-BCBA-3482DE13F55C}"/>
          </ac:grpSpMkLst>
        </pc:grpChg>
        <pc:grpChg chg="mod">
          <ac:chgData name="Samuel Morillas Gómez" userId="af62f923-0570-4f9c-981a-38ae8e554ab0" providerId="ADAL" clId="{4DA13A3E-908B-48F7-894A-79B3A5F2A12B}" dt="2024-02-05T10:56:32.953" v="4358" actId="164"/>
          <ac:grpSpMkLst>
            <pc:docMk/>
            <pc:sldMk cId="3554406233" sldId="267"/>
            <ac:grpSpMk id="472" creationId="{E9A5805A-B027-46AE-BD0B-DDBA59462CE4}"/>
          </ac:grpSpMkLst>
        </pc:grpChg>
        <pc:grpChg chg="del mod">
          <ac:chgData name="Samuel Morillas Gómez" userId="af62f923-0570-4f9c-981a-38ae8e554ab0" providerId="ADAL" clId="{4DA13A3E-908B-48F7-894A-79B3A5F2A12B}" dt="2024-02-05T10:46:43.501" v="4210"/>
          <ac:grpSpMkLst>
            <pc:docMk/>
            <pc:sldMk cId="3554406233" sldId="267"/>
            <ac:grpSpMk id="476" creationId="{75176E06-0C72-42BD-BB59-13265CDF015F}"/>
          </ac:grpSpMkLst>
        </pc:grpChg>
        <pc:grpChg chg="del mod">
          <ac:chgData name="Samuel Morillas Gómez" userId="af62f923-0570-4f9c-981a-38ae8e554ab0" providerId="ADAL" clId="{4DA13A3E-908B-48F7-894A-79B3A5F2A12B}" dt="2024-02-05T10:46:46.210" v="4212"/>
          <ac:grpSpMkLst>
            <pc:docMk/>
            <pc:sldMk cId="3554406233" sldId="267"/>
            <ac:grpSpMk id="480" creationId="{3908262A-62C4-448D-87F5-88BE3E3AE97A}"/>
          </ac:grpSpMkLst>
        </pc:grpChg>
        <pc:grpChg chg="del mod">
          <ac:chgData name="Samuel Morillas Gómez" userId="af62f923-0570-4f9c-981a-38ae8e554ab0" providerId="ADAL" clId="{4DA13A3E-908B-48F7-894A-79B3A5F2A12B}" dt="2024-02-05T10:47:49.896" v="4251"/>
          <ac:grpSpMkLst>
            <pc:docMk/>
            <pc:sldMk cId="3554406233" sldId="267"/>
            <ac:grpSpMk id="482" creationId="{7180E8D4-B303-41EF-B833-ACD00BABBF90}"/>
          </ac:grpSpMkLst>
        </pc:grpChg>
        <pc:grpChg chg="del mod">
          <ac:chgData name="Samuel Morillas Gómez" userId="af62f923-0570-4f9c-981a-38ae8e554ab0" providerId="ADAL" clId="{4DA13A3E-908B-48F7-894A-79B3A5F2A12B}" dt="2024-02-05T10:47:37.572" v="4228"/>
          <ac:grpSpMkLst>
            <pc:docMk/>
            <pc:sldMk cId="3554406233" sldId="267"/>
            <ac:grpSpMk id="486" creationId="{370D7B7A-1796-4CED-BF2C-297A1E92BC1E}"/>
          </ac:grpSpMkLst>
        </pc:grpChg>
        <pc:grpChg chg="del mod">
          <ac:chgData name="Samuel Morillas Gómez" userId="af62f923-0570-4f9c-981a-38ae8e554ab0" providerId="ADAL" clId="{4DA13A3E-908B-48F7-894A-79B3A5F2A12B}" dt="2024-02-05T10:47:49.896" v="4251"/>
          <ac:grpSpMkLst>
            <pc:docMk/>
            <pc:sldMk cId="3554406233" sldId="267"/>
            <ac:grpSpMk id="498" creationId="{FA6DA3FB-C67E-4966-B861-2F24735CCDA2}"/>
          </ac:grpSpMkLst>
        </pc:grpChg>
        <pc:grpChg chg="mod">
          <ac:chgData name="Samuel Morillas Gómez" userId="af62f923-0570-4f9c-981a-38ae8e554ab0" providerId="ADAL" clId="{4DA13A3E-908B-48F7-894A-79B3A5F2A12B}" dt="2024-02-05T10:56:32.953" v="4358" actId="164"/>
          <ac:grpSpMkLst>
            <pc:docMk/>
            <pc:sldMk cId="3554406233" sldId="267"/>
            <ac:grpSpMk id="521" creationId="{CD584C12-DDC6-4623-80EC-11319C45B18E}"/>
          </ac:grpSpMkLst>
        </pc:grpChg>
        <pc:grpChg chg="mod">
          <ac:chgData name="Samuel Morillas Gómez" userId="af62f923-0570-4f9c-981a-38ae8e554ab0" providerId="ADAL" clId="{4DA13A3E-908B-48F7-894A-79B3A5F2A12B}" dt="2024-02-05T10:56:32.953" v="4358" actId="164"/>
          <ac:grpSpMkLst>
            <pc:docMk/>
            <pc:sldMk cId="3554406233" sldId="267"/>
            <ac:grpSpMk id="522" creationId="{6A6B75F0-C93F-4D07-991B-FB0855E6E860}"/>
          </ac:grpSpMkLst>
        </pc:grpChg>
        <pc:grpChg chg="add mod">
          <ac:chgData name="Samuel Morillas Gómez" userId="af62f923-0570-4f9c-981a-38ae8e554ab0" providerId="ADAL" clId="{4DA13A3E-908B-48F7-894A-79B3A5F2A12B}" dt="2024-02-06T18:29:11.334" v="7141" actId="1076"/>
          <ac:grpSpMkLst>
            <pc:docMk/>
            <pc:sldMk cId="3554406233" sldId="267"/>
            <ac:grpSpMk id="523" creationId="{2106F9C9-9B54-44F6-92A7-BBB021386297}"/>
          </ac:grpSpMkLst>
        </pc:grpChg>
        <pc:picChg chg="add mod">
          <ac:chgData name="Samuel Morillas Gómez" userId="af62f923-0570-4f9c-981a-38ae8e554ab0" providerId="ADAL" clId="{4DA13A3E-908B-48F7-894A-79B3A5F2A12B}" dt="2024-02-06T18:29:05.445" v="7140" actId="1076"/>
          <ac:picMkLst>
            <pc:docMk/>
            <pc:sldMk cId="3554406233" sldId="267"/>
            <ac:picMk id="51" creationId="{FE168E65-B45F-4035-9400-34DCE1162BCF}"/>
          </ac:picMkLst>
        </pc:pic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99" creationId="{1FC32CC4-150E-47ED-9801-7397C114465A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138" creationId="{11D84AAF-7E08-4700-A99E-E9830C8D6D1C}"/>
          </ac:inkMkLst>
        </pc:inkChg>
        <pc:inkChg chg="del">
          <ac:chgData name="Samuel Morillas Gómez" userId="af62f923-0570-4f9c-981a-38ae8e554ab0" providerId="ADAL" clId="{4DA13A3E-908B-48F7-894A-79B3A5F2A12B}" dt="2024-02-05T10:27:29.601" v="3785" actId="478"/>
          <ac:inkMkLst>
            <pc:docMk/>
            <pc:sldMk cId="3554406233" sldId="267"/>
            <ac:inkMk id="161" creationId="{13382F64-0341-4C7D-BA33-1FCEC404A1C5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170" creationId="{D4A6087E-AA44-4E8A-B9C4-6C1575A6D762}"/>
          </ac:inkMkLst>
        </pc:inkChg>
        <pc:inkChg chg="del">
          <ac:chgData name="Samuel Morillas Gómez" userId="af62f923-0570-4f9c-981a-38ae8e554ab0" providerId="ADAL" clId="{4DA13A3E-908B-48F7-894A-79B3A5F2A12B}" dt="2024-02-05T10:27:34.035" v="3786" actId="478"/>
          <ac:inkMkLst>
            <pc:docMk/>
            <pc:sldMk cId="3554406233" sldId="267"/>
            <ac:inkMk id="180" creationId="{0CF5CF73-9B3C-43F4-82B8-51B851AA524E}"/>
          </ac:inkMkLst>
        </pc:inkChg>
        <pc:inkChg chg="del">
          <ac:chgData name="Samuel Morillas Gómez" userId="af62f923-0570-4f9c-981a-38ae8e554ab0" providerId="ADAL" clId="{4DA13A3E-908B-48F7-894A-79B3A5F2A12B}" dt="2024-02-05T10:27:29.601" v="3785" actId="478"/>
          <ac:inkMkLst>
            <pc:docMk/>
            <pc:sldMk cId="3554406233" sldId="267"/>
            <ac:inkMk id="236" creationId="{7C685066-2690-43E0-8E22-E695ADE40AD9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265" creationId="{83DD43EA-EFB9-4963-899B-823CA9BDBD34}"/>
          </ac:inkMkLst>
        </pc:inkChg>
        <pc:inkChg chg="add del">
          <ac:chgData name="Samuel Morillas Gómez" userId="af62f923-0570-4f9c-981a-38ae8e554ab0" providerId="ADAL" clId="{4DA13A3E-908B-48F7-894A-79B3A5F2A12B}" dt="2024-02-05T10:43:54.619" v="4056" actId="9405"/>
          <ac:inkMkLst>
            <pc:docMk/>
            <pc:sldMk cId="3554406233" sldId="267"/>
            <ac:inkMk id="273" creationId="{C33C300F-207F-4ACD-AB13-FD8BFC41F7E2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289" creationId="{F7E336CE-27EE-4A3D-AD4D-C39B8396B9C9}"/>
          </ac:inkMkLst>
        </pc:inkChg>
        <pc:inkChg chg="del">
          <ac:chgData name="Samuel Morillas Gómez" userId="af62f923-0570-4f9c-981a-38ae8e554ab0" providerId="ADAL" clId="{4DA13A3E-908B-48F7-894A-79B3A5F2A12B}" dt="2024-02-05T10:27:29.601" v="3785" actId="478"/>
          <ac:inkMkLst>
            <pc:docMk/>
            <pc:sldMk cId="3554406233" sldId="267"/>
            <ac:inkMk id="320" creationId="{131B61A1-37CC-4935-91F5-4A801070B3E0}"/>
          </ac:inkMkLst>
        </pc:inkChg>
        <pc:inkChg chg="del">
          <ac:chgData name="Samuel Morillas Gómez" userId="af62f923-0570-4f9c-981a-38ae8e554ab0" providerId="ADAL" clId="{4DA13A3E-908B-48F7-894A-79B3A5F2A12B}" dt="2024-02-05T10:27:29.601" v="3785" actId="478"/>
          <ac:inkMkLst>
            <pc:docMk/>
            <pc:sldMk cId="3554406233" sldId="267"/>
            <ac:inkMk id="343" creationId="{B6FCB40F-A75F-4449-93EF-0CD64C4EEB91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351" creationId="{C8C13955-BE0F-44FC-B796-4A8206D876FD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353" creationId="{A9B99031-72D0-443D-9640-19AD6DFC67F6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356" creationId="{600AA1F9-1589-447D-B3E2-B482D166AAE1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357" creationId="{02798690-C4A4-4F87-B1F8-6D45FCBA0D31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358" creationId="{6D22EDE2-0963-4303-B487-3EF6025F0075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361" creationId="{E8928834-5AEC-4909-9864-8C3DC403C78E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362" creationId="{FFACA25D-F850-499C-A5AA-C8AB5A4CB62D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363" creationId="{E423568E-9A2C-46D0-B954-5497DBAF0F7D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364" creationId="{77EB1682-9F61-4CEE-A9F5-44052B146355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366" creationId="{52AE4B5D-064A-4800-BA20-6F8858165311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367" creationId="{D6B71962-E61A-483B-8D7C-64A4E2B171FA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368" creationId="{01641D8F-860A-4E90-A1CD-21B398D68E40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370" creationId="{8DE6CC83-7131-4412-A3D1-BCDC313A8F4C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371" creationId="{F048DA1E-D727-4740-88DD-EA851D7BD013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373" creationId="{9CB71FD1-FD21-42D0-A95F-9625EA6B5780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75" creationId="{36A6A3E1-0C8F-44F4-B50A-FF8BBB5E838B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76" creationId="{3A1BC259-8B8B-43F9-A02D-371AE694B773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77" creationId="{24E719B9-C0DF-44AD-991A-A6721AFAB05F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78" creationId="{BC905F02-4400-43AE-8D4F-9046DCE163F1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80" creationId="{AA514F0C-4C90-438B-9E95-FC5D0BED2893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81" creationId="{39983668-BAFE-4289-A588-BC8CE6C57849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82" creationId="{364FDD97-A185-422C-81D8-530BD646F4F7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83" creationId="{B6A8799D-6511-4FFA-8113-559020F9E1D4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85" creationId="{12643B3F-FA06-45D6-BECF-F8E47EA29171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86" creationId="{FB7254CE-2E85-4969-B442-3BED19A0CB8A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88" creationId="{3237855A-1E49-4561-976A-936D100ECBC6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89" creationId="{9D9C9CBB-6CDC-4A1C-9DB6-DDEE2459CF89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90" creationId="{372BD49C-0F34-416D-B7D4-511198F40467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91" creationId="{35588C0D-AC52-4F83-BFA5-E246F2B604CC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92" creationId="{2D972095-390B-43BF-AA40-92DFB6FBB37A}"/>
          </ac:inkMkLst>
        </pc:inkChg>
        <pc:inkChg chg="add mod">
          <ac:chgData name="Samuel Morillas Gómez" userId="af62f923-0570-4f9c-981a-38ae8e554ab0" providerId="ADAL" clId="{4DA13A3E-908B-48F7-894A-79B3A5F2A12B}" dt="2024-02-05T10:44:44.182" v="4097"/>
          <ac:inkMkLst>
            <pc:docMk/>
            <pc:sldMk cId="3554406233" sldId="267"/>
            <ac:inkMk id="393" creationId="{902A447C-6F4F-420C-917D-9349E664E7E3}"/>
          </ac:inkMkLst>
        </pc:inkChg>
        <pc:inkChg chg="add mod">
          <ac:chgData name="Samuel Morillas Gómez" userId="af62f923-0570-4f9c-981a-38ae8e554ab0" providerId="ADAL" clId="{4DA13A3E-908B-48F7-894A-79B3A5F2A12B}" dt="2024-02-05T10:45:30.835" v="4141"/>
          <ac:inkMkLst>
            <pc:docMk/>
            <pc:sldMk cId="3554406233" sldId="267"/>
            <ac:inkMk id="395" creationId="{BCF914EE-FCF2-4804-8398-E672A7260CDE}"/>
          </ac:inkMkLst>
        </pc:inkChg>
        <pc:inkChg chg="add mod">
          <ac:chgData name="Samuel Morillas Gómez" userId="af62f923-0570-4f9c-981a-38ae8e554ab0" providerId="ADAL" clId="{4DA13A3E-908B-48F7-894A-79B3A5F2A12B}" dt="2024-02-05T10:45:30.835" v="4141"/>
          <ac:inkMkLst>
            <pc:docMk/>
            <pc:sldMk cId="3554406233" sldId="267"/>
            <ac:inkMk id="396" creationId="{00BCEA41-5F49-4263-BAE9-CA6586D1C16F}"/>
          </ac:inkMkLst>
        </pc:inkChg>
        <pc:inkChg chg="add mod">
          <ac:chgData name="Samuel Morillas Gómez" userId="af62f923-0570-4f9c-981a-38ae8e554ab0" providerId="ADAL" clId="{4DA13A3E-908B-48F7-894A-79B3A5F2A12B}" dt="2024-02-05T10:45:30.835" v="4141"/>
          <ac:inkMkLst>
            <pc:docMk/>
            <pc:sldMk cId="3554406233" sldId="267"/>
            <ac:inkMk id="397" creationId="{5E5F9F9F-A9F1-4499-87EB-C0065FEF13AE}"/>
          </ac:inkMkLst>
        </pc:inkChg>
        <pc:inkChg chg="add mod">
          <ac:chgData name="Samuel Morillas Gómez" userId="af62f923-0570-4f9c-981a-38ae8e554ab0" providerId="ADAL" clId="{4DA13A3E-908B-48F7-894A-79B3A5F2A12B}" dt="2024-02-05T10:45:30.835" v="4141"/>
          <ac:inkMkLst>
            <pc:docMk/>
            <pc:sldMk cId="3554406233" sldId="267"/>
            <ac:inkMk id="398" creationId="{B1982FEF-9212-40E2-AE4F-1810167A38E5}"/>
          </ac:inkMkLst>
        </pc:inkChg>
        <pc:inkChg chg="add mod">
          <ac:chgData name="Samuel Morillas Gómez" userId="af62f923-0570-4f9c-981a-38ae8e554ab0" providerId="ADAL" clId="{4DA13A3E-908B-48F7-894A-79B3A5F2A12B}" dt="2024-02-05T10:45:30.835" v="4141"/>
          <ac:inkMkLst>
            <pc:docMk/>
            <pc:sldMk cId="3554406233" sldId="267"/>
            <ac:inkMk id="399" creationId="{62C00381-185B-4245-8CD8-3E486FDAFD61}"/>
          </ac:inkMkLst>
        </pc:inkChg>
        <pc:inkChg chg="add del mod">
          <ac:chgData name="Samuel Morillas Gómez" userId="af62f923-0570-4f9c-981a-38ae8e554ab0" providerId="ADAL" clId="{4DA13A3E-908B-48F7-894A-79B3A5F2A12B}" dt="2024-02-05T10:45:41.314" v="4154" actId="478"/>
          <ac:inkMkLst>
            <pc:docMk/>
            <pc:sldMk cId="3554406233" sldId="267"/>
            <ac:inkMk id="401" creationId="{C9D6031B-E04F-4E50-B770-71564B755EA1}"/>
          </ac:inkMkLst>
        </pc:inkChg>
        <pc:inkChg chg="add del mod">
          <ac:chgData name="Samuel Morillas Gómez" userId="af62f923-0570-4f9c-981a-38ae8e554ab0" providerId="ADAL" clId="{4DA13A3E-908B-48F7-894A-79B3A5F2A12B}" dt="2024-02-05T10:45:41.314" v="4154" actId="478"/>
          <ac:inkMkLst>
            <pc:docMk/>
            <pc:sldMk cId="3554406233" sldId="267"/>
            <ac:inkMk id="402" creationId="{B5080E98-5667-4792-9E6E-2C945138862F}"/>
          </ac:inkMkLst>
        </pc:inkChg>
        <pc:inkChg chg="add del mod">
          <ac:chgData name="Samuel Morillas Gómez" userId="af62f923-0570-4f9c-981a-38ae8e554ab0" providerId="ADAL" clId="{4DA13A3E-908B-48F7-894A-79B3A5F2A12B}" dt="2024-02-05T10:45:33.075" v="4153" actId="9405"/>
          <ac:inkMkLst>
            <pc:docMk/>
            <pc:sldMk cId="3554406233" sldId="267"/>
            <ac:inkMk id="403" creationId="{671D8963-404F-44BA-97D3-2A4883CF96FE}"/>
          </ac:inkMkLst>
        </pc:inkChg>
        <pc:inkChg chg="add del mod">
          <ac:chgData name="Samuel Morillas Gómez" userId="af62f923-0570-4f9c-981a-38ae8e554ab0" providerId="ADAL" clId="{4DA13A3E-908B-48F7-894A-79B3A5F2A12B}" dt="2024-02-05T10:45:32.847" v="4152" actId="9405"/>
          <ac:inkMkLst>
            <pc:docMk/>
            <pc:sldMk cId="3554406233" sldId="267"/>
            <ac:inkMk id="404" creationId="{C7E7E994-9C31-4306-91FB-38805130E9F8}"/>
          </ac:inkMkLst>
        </pc:inkChg>
        <pc:inkChg chg="add del mod">
          <ac:chgData name="Samuel Morillas Gómez" userId="af62f923-0570-4f9c-981a-38ae8e554ab0" providerId="ADAL" clId="{4DA13A3E-908B-48F7-894A-79B3A5F2A12B}" dt="2024-02-05T10:45:32.652" v="4151" actId="9405"/>
          <ac:inkMkLst>
            <pc:docMk/>
            <pc:sldMk cId="3554406233" sldId="267"/>
            <ac:inkMk id="405" creationId="{2AA1D01A-86BA-4C28-BB2D-8F5C2C6D88D9}"/>
          </ac:inkMkLst>
        </pc:inkChg>
        <pc:inkChg chg="add del mod">
          <ac:chgData name="Samuel Morillas Gómez" userId="af62f923-0570-4f9c-981a-38ae8e554ab0" providerId="ADAL" clId="{4DA13A3E-908B-48F7-894A-79B3A5F2A12B}" dt="2024-02-05T10:45:32.449" v="4150" actId="9405"/>
          <ac:inkMkLst>
            <pc:docMk/>
            <pc:sldMk cId="3554406233" sldId="267"/>
            <ac:inkMk id="406" creationId="{1E58054E-141B-4571-8E92-C73CF36CBD79}"/>
          </ac:inkMkLst>
        </pc:inkChg>
        <pc:inkChg chg="add del mod">
          <ac:chgData name="Samuel Morillas Gómez" userId="af62f923-0570-4f9c-981a-38ae8e554ab0" providerId="ADAL" clId="{4DA13A3E-908B-48F7-894A-79B3A5F2A12B}" dt="2024-02-05T10:45:32.256" v="4149" actId="9405"/>
          <ac:inkMkLst>
            <pc:docMk/>
            <pc:sldMk cId="3554406233" sldId="267"/>
            <ac:inkMk id="407" creationId="{1F4BA151-02A0-466A-ADC6-C3E4FDFBF0DB}"/>
          </ac:inkMkLst>
        </pc:inkChg>
        <pc:inkChg chg="add del mod">
          <ac:chgData name="Samuel Morillas Gómez" userId="af62f923-0570-4f9c-981a-38ae8e554ab0" providerId="ADAL" clId="{4DA13A3E-908B-48F7-894A-79B3A5F2A12B}" dt="2024-02-05T10:45:32.041" v="4148" actId="9405"/>
          <ac:inkMkLst>
            <pc:docMk/>
            <pc:sldMk cId="3554406233" sldId="267"/>
            <ac:inkMk id="408" creationId="{E73DB2FC-72B7-48F4-92B4-4C6F8519CB13}"/>
          </ac:inkMkLst>
        </pc:inkChg>
        <pc:inkChg chg="add del mod">
          <ac:chgData name="Samuel Morillas Gómez" userId="af62f923-0570-4f9c-981a-38ae8e554ab0" providerId="ADAL" clId="{4DA13A3E-908B-48F7-894A-79B3A5F2A12B}" dt="2024-02-05T10:45:31.923" v="4147" actId="9405"/>
          <ac:inkMkLst>
            <pc:docMk/>
            <pc:sldMk cId="3554406233" sldId="267"/>
            <ac:inkMk id="409" creationId="{A7363C2B-A0D4-45F8-BD71-4FF678F06A8E}"/>
          </ac:inkMkLst>
        </pc:inkChg>
        <pc:inkChg chg="add del mod">
          <ac:chgData name="Samuel Morillas Gómez" userId="af62f923-0570-4f9c-981a-38ae8e554ab0" providerId="ADAL" clId="{4DA13A3E-908B-48F7-894A-79B3A5F2A12B}" dt="2024-02-05T10:45:31.752" v="4146" actId="9405"/>
          <ac:inkMkLst>
            <pc:docMk/>
            <pc:sldMk cId="3554406233" sldId="267"/>
            <ac:inkMk id="410" creationId="{8DA4BABF-C944-4186-A18A-2F194DB894ED}"/>
          </ac:inkMkLst>
        </pc:inkChg>
        <pc:inkChg chg="add del mod">
          <ac:chgData name="Samuel Morillas Gómez" userId="af62f923-0570-4f9c-981a-38ae8e554ab0" providerId="ADAL" clId="{4DA13A3E-908B-48F7-894A-79B3A5F2A12B}" dt="2024-02-05T10:45:31.559" v="4145" actId="9405"/>
          <ac:inkMkLst>
            <pc:docMk/>
            <pc:sldMk cId="3554406233" sldId="267"/>
            <ac:inkMk id="411" creationId="{3BE1FAAB-4677-45E1-BA9C-5C97A7DE7CF9}"/>
          </ac:inkMkLst>
        </pc:inkChg>
        <pc:inkChg chg="add del mod">
          <ac:chgData name="Samuel Morillas Gómez" userId="af62f923-0570-4f9c-981a-38ae8e554ab0" providerId="ADAL" clId="{4DA13A3E-908B-48F7-894A-79B3A5F2A12B}" dt="2024-02-05T10:45:31.373" v="4144" actId="9405"/>
          <ac:inkMkLst>
            <pc:docMk/>
            <pc:sldMk cId="3554406233" sldId="267"/>
            <ac:inkMk id="412" creationId="{48E8B5D7-27D9-4815-B5AB-52C51C9848C9}"/>
          </ac:inkMkLst>
        </pc:inkChg>
        <pc:inkChg chg="add del mod">
          <ac:chgData name="Samuel Morillas Gómez" userId="af62f923-0570-4f9c-981a-38ae8e554ab0" providerId="ADAL" clId="{4DA13A3E-908B-48F7-894A-79B3A5F2A12B}" dt="2024-02-05T10:45:31.188" v="4143" actId="9405"/>
          <ac:inkMkLst>
            <pc:docMk/>
            <pc:sldMk cId="3554406233" sldId="267"/>
            <ac:inkMk id="413" creationId="{360CBB6B-E850-4738-8F19-9316C7626E19}"/>
          </ac:inkMkLst>
        </pc:inkChg>
        <pc:inkChg chg="add del mod">
          <ac:chgData name="Samuel Morillas Gómez" userId="af62f923-0570-4f9c-981a-38ae8e554ab0" providerId="ADAL" clId="{4DA13A3E-908B-48F7-894A-79B3A5F2A12B}" dt="2024-02-05T10:45:31.015" v="4142" actId="9405"/>
          <ac:inkMkLst>
            <pc:docMk/>
            <pc:sldMk cId="3554406233" sldId="267"/>
            <ac:inkMk id="414" creationId="{47C0B8B6-96CB-41F6-8173-D6BAE39C7AF9}"/>
          </ac:inkMkLst>
        </pc:inkChg>
        <pc:inkChg chg="add del mod">
          <ac:chgData name="Samuel Morillas Gómez" userId="af62f923-0570-4f9c-981a-38ae8e554ab0" providerId="ADAL" clId="{4DA13A3E-908B-48F7-894A-79B3A5F2A12B}" dt="2024-02-05T10:45:30.835" v="4141"/>
          <ac:inkMkLst>
            <pc:docMk/>
            <pc:sldMk cId="3554406233" sldId="267"/>
            <ac:inkMk id="415" creationId="{AF12551C-1B87-4E54-BD4E-82CF30CF1598}"/>
          </ac:inkMkLst>
        </pc:inkChg>
        <pc:inkChg chg="add del mod">
          <ac:chgData name="Samuel Morillas Gómez" userId="af62f923-0570-4f9c-981a-38ae8e554ab0" providerId="ADAL" clId="{4DA13A3E-908B-48F7-894A-79B3A5F2A12B}" dt="2024-02-05T10:45:30.677" v="4139" actId="9405"/>
          <ac:inkMkLst>
            <pc:docMk/>
            <pc:sldMk cId="3554406233" sldId="267"/>
            <ac:inkMk id="418" creationId="{52E9A466-85D5-4362-996F-339B0EDDCAE5}"/>
          </ac:inkMkLst>
        </pc:inkChg>
        <pc:inkChg chg="add del mod">
          <ac:chgData name="Samuel Morillas Gómez" userId="af62f923-0570-4f9c-981a-38ae8e554ab0" providerId="ADAL" clId="{4DA13A3E-908B-48F7-894A-79B3A5F2A12B}" dt="2024-02-05T10:45:30.485" v="4138" actId="9405"/>
          <ac:inkMkLst>
            <pc:docMk/>
            <pc:sldMk cId="3554406233" sldId="267"/>
            <ac:inkMk id="419" creationId="{2A642D35-7C20-47CD-AAB9-8B59E504384A}"/>
          </ac:inkMkLst>
        </pc:inkChg>
        <pc:inkChg chg="add del mod">
          <ac:chgData name="Samuel Morillas Gómez" userId="af62f923-0570-4f9c-981a-38ae8e554ab0" providerId="ADAL" clId="{4DA13A3E-908B-48F7-894A-79B3A5F2A12B}" dt="2024-02-05T10:45:30.171" v="4137" actId="9405"/>
          <ac:inkMkLst>
            <pc:docMk/>
            <pc:sldMk cId="3554406233" sldId="267"/>
            <ac:inkMk id="420" creationId="{A4C829E2-3AE9-42A2-8247-F01C419FA705}"/>
          </ac:inkMkLst>
        </pc:inkChg>
        <pc:inkChg chg="add del mod">
          <ac:chgData name="Samuel Morillas Gómez" userId="af62f923-0570-4f9c-981a-38ae8e554ab0" providerId="ADAL" clId="{4DA13A3E-908B-48F7-894A-79B3A5F2A12B}" dt="2024-02-05T10:45:29.738" v="4136"/>
          <ac:inkMkLst>
            <pc:docMk/>
            <pc:sldMk cId="3554406233" sldId="267"/>
            <ac:inkMk id="421" creationId="{3EC27046-348C-4AD9-822D-10628FFB5F61}"/>
          </ac:inkMkLst>
        </pc:inkChg>
        <pc:inkChg chg="add del mod">
          <ac:chgData name="Samuel Morillas Gómez" userId="af62f923-0570-4f9c-981a-38ae8e554ab0" providerId="ADAL" clId="{4DA13A3E-908B-48F7-894A-79B3A5F2A12B}" dt="2024-02-05T10:45:29.374" v="4134" actId="9405"/>
          <ac:inkMkLst>
            <pc:docMk/>
            <pc:sldMk cId="3554406233" sldId="267"/>
            <ac:inkMk id="423" creationId="{628A1EBE-CAD1-4CF4-9817-8468C92E3489}"/>
          </ac:inkMkLst>
        </pc:inkChg>
        <pc:inkChg chg="add del mod">
          <ac:chgData name="Samuel Morillas Gómez" userId="af62f923-0570-4f9c-981a-38ae8e554ab0" providerId="ADAL" clId="{4DA13A3E-908B-48F7-894A-79B3A5F2A12B}" dt="2024-02-05T10:45:28.826" v="4133"/>
          <ac:inkMkLst>
            <pc:docMk/>
            <pc:sldMk cId="3554406233" sldId="267"/>
            <ac:inkMk id="424" creationId="{62543726-B5B3-4428-AEBE-750CF41FEC9C}"/>
          </ac:inkMkLst>
        </pc:inkChg>
        <pc:inkChg chg="add del mod">
          <ac:chgData name="Samuel Morillas Gómez" userId="af62f923-0570-4f9c-981a-38ae8e554ab0" providerId="ADAL" clId="{4DA13A3E-908B-48F7-894A-79B3A5F2A12B}" dt="2024-02-05T10:45:28.382" v="4131"/>
          <ac:inkMkLst>
            <pc:docMk/>
            <pc:sldMk cId="3554406233" sldId="267"/>
            <ac:inkMk id="426" creationId="{7266B295-6C3B-4493-9045-C34992D74EB0}"/>
          </ac:inkMkLst>
        </pc:inkChg>
        <pc:inkChg chg="add mod">
          <ac:chgData name="Samuel Morillas Gómez" userId="af62f923-0570-4f9c-981a-38ae8e554ab0" providerId="ADAL" clId="{4DA13A3E-908B-48F7-894A-79B3A5F2A12B}" dt="2024-02-05T10:56:32.953" v="4358" actId="164"/>
          <ac:inkMkLst>
            <pc:docMk/>
            <pc:sldMk cId="3554406233" sldId="267"/>
            <ac:inkMk id="428" creationId="{32A36B13-F810-4F06-8A0F-5A3EB4CBEE9A}"/>
          </ac:inkMkLst>
        </pc:inkChg>
        <pc:inkChg chg="add del mod">
          <ac:chgData name="Samuel Morillas Gómez" userId="af62f923-0570-4f9c-981a-38ae8e554ab0" providerId="ADAL" clId="{4DA13A3E-908B-48F7-894A-79B3A5F2A12B}" dt="2024-02-05T10:46:28.991" v="4199" actId="478"/>
          <ac:inkMkLst>
            <pc:docMk/>
            <pc:sldMk cId="3554406233" sldId="267"/>
            <ac:inkMk id="429" creationId="{42FC1BB6-3EC1-47BE-8A07-73309AA60E4C}"/>
          </ac:inkMkLst>
        </pc:inkChg>
        <pc:inkChg chg="add del mod">
          <ac:chgData name="Samuel Morillas Gómez" userId="af62f923-0570-4f9c-981a-38ae8e554ab0" providerId="ADAL" clId="{4DA13A3E-908B-48F7-894A-79B3A5F2A12B}" dt="2024-02-05T10:46:24.268" v="4198" actId="478"/>
          <ac:inkMkLst>
            <pc:docMk/>
            <pc:sldMk cId="3554406233" sldId="267"/>
            <ac:inkMk id="431" creationId="{15AA83F2-5DD9-4B9B-B84A-EFD631317FAE}"/>
          </ac:inkMkLst>
        </pc:inkChg>
        <pc:inkChg chg="add del mod">
          <ac:chgData name="Samuel Morillas Gómez" userId="af62f923-0570-4f9c-981a-38ae8e554ab0" providerId="ADAL" clId="{4DA13A3E-908B-48F7-894A-79B3A5F2A12B}" dt="2024-02-05T10:46:18.849" v="4197" actId="478"/>
          <ac:inkMkLst>
            <pc:docMk/>
            <pc:sldMk cId="3554406233" sldId="267"/>
            <ac:inkMk id="432" creationId="{9B7BB0F9-1B11-4C5D-9E2D-99EB321DDCEB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33" creationId="{49D0626C-1E5B-4395-8F40-5B28A21A1F23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35" creationId="{3E0D1360-1CEB-4464-8CA2-4EAA3E9E1D4D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36" creationId="{A7642454-6B15-4887-B4BD-15AD7BC40777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37" creationId="{B7B39466-A996-411B-B201-5A6FF042C0F9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38" creationId="{6589AC0B-9F28-4CFC-BC2A-E8DAC69F8527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39" creationId="{575CACEA-74FC-467D-A77E-F6576ABC34F8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40" creationId="{D9F989F4-B4F0-4F56-9D50-4213E607F00E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41" creationId="{5C8F8DB1-2705-46F6-AB7F-4799A4C9D9D6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42" creationId="{8198C217-EFF8-429F-BEB1-8406D412D349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43" creationId="{11A775B8-6FEE-450E-AF75-592552EB8ACB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44" creationId="{B2C00D82-7A33-462F-8DB6-7E27B685FD71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45" creationId="{F81E4B27-F774-4604-AE8E-41FDCCCA18E3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47" creationId="{85A049C7-F390-41C1-ACD8-2002D5A1629D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48" creationId="{F91A3821-206A-44D4-A17D-EC149C1FE071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49" creationId="{3ED8F057-6A9C-42C5-B450-BB1B72DF3620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50" creationId="{E1B6BFCE-E171-4E21-A081-45CC98A98A9B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51" creationId="{A0F3FB7F-C6F4-4D91-A087-E597E46E6281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52" creationId="{417ED9C0-8C90-4EF6-A237-A6C0EB2E73C1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53" creationId="{8F6DA142-8A3A-4370-BCDA-CD79F0C6DDB8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54" creationId="{92359F76-FDFF-4755-BE3F-F6E92E6DC759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55" creationId="{D4FB030F-16A8-462C-B5AB-AC3C28C62E15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56" creationId="{9080C1A0-E6E7-49FF-88D1-92AABF6468BB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57" creationId="{7A74491E-81EB-4561-AAEB-46FCE7CA5273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58" creationId="{B2CDDC59-2F33-4CEA-8DB7-F88D71CA46E1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59" creationId="{30579CB0-12B1-45F5-A445-33887953E3BB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60" creationId="{D47F73E6-57EF-48BA-A054-87C1F283E6CB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61" creationId="{C5BEE9A6-6238-4CF2-8069-B519EB92C224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62" creationId="{8BCC7C39-4CCC-4B88-B8D6-96554DEC5DF8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63" creationId="{ACC20123-0078-4235-BB6D-0F708A95F116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64" creationId="{D2E3FC55-269C-4DE5-83F7-E455D9BB3376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65" creationId="{DA039C6A-81C4-4A96-BDD0-ED9BE16A862B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66" creationId="{C9C99DFF-3DD1-415B-A3FF-3C4D4FCBF723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67" creationId="{F8407590-B29C-4F26-A75D-BB6701DED062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68" creationId="{6D9986C0-95B3-42D6-8BED-26982E1419F6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70" creationId="{35DADEFA-BEC6-4808-899E-3F90CB2BEF63}"/>
          </ac:inkMkLst>
        </pc:inkChg>
        <pc:inkChg chg="add mod">
          <ac:chgData name="Samuel Morillas Gómez" userId="af62f923-0570-4f9c-981a-38ae8e554ab0" providerId="ADAL" clId="{4DA13A3E-908B-48F7-894A-79B3A5F2A12B}" dt="2024-02-05T10:46:35.111" v="4202"/>
          <ac:inkMkLst>
            <pc:docMk/>
            <pc:sldMk cId="3554406233" sldId="267"/>
            <ac:inkMk id="471" creationId="{9E1C5A48-2BA8-424E-B217-82E993E56784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73" creationId="{6C571A28-D2D8-4D4B-AAA6-1EA10C4BE313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74" creationId="{DD4B0C56-75B9-4561-AF29-B6B51773EF6C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75" creationId="{A1D32FF0-8BFD-4DDD-BB47-D7FE0DCCCB3B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77" creationId="{DE734066-0C07-41C3-97D1-94F8469A9904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78" creationId="{46DB695D-2D38-412E-ACD0-B3E034512B27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79" creationId="{BF84F1A6-801E-43AE-925F-699A2CAAE1F5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81" creationId="{BE3EB734-18CC-4A6A-A56F-B4719E3ECE3A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83" creationId="{7C3860AB-1F41-49A0-88BD-1A1A8AAB898D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84" creationId="{C384FA89-625D-4CFF-A37C-F2466E254236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85" creationId="{770BD141-696F-4132-9946-8B95C89F66DE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87" creationId="{6483E3D6-6ED8-4725-BD0C-F844581D6EB2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88" creationId="{E62F88CC-6B42-400D-BDEB-0BF558660042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89" creationId="{A8A7B709-E175-496A-B91F-00CF8EB9457C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90" creationId="{7A6CBE33-0828-4458-9DA1-D531168163F6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91" creationId="{C65C0DD2-21F7-44CC-AC8D-7F2BCB39F400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92" creationId="{FC1A90C4-CB3D-4724-B806-33C84F086F57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93" creationId="{785228DB-EF99-427B-BB2F-5D7CAAED8FFF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94" creationId="{A07AEA79-01A5-442F-B143-86B33FD8840D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95" creationId="{DF4F52E6-72C3-47A7-A832-A4BFB5F184CD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96" creationId="{6513E43F-F588-4BA0-90C5-FF1F91DB5F11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97" creationId="{EBAB01FF-487B-40C2-8DE8-B688C346EE50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499" creationId="{4155AC1F-7F0D-4C8A-8562-ADFE09039883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00" creationId="{3D3CB0A7-9CFC-43C6-9DDF-5FA8BEA8F23C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01" creationId="{A7E2DBD2-D861-48B9-95F6-B3C572E1877D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02" creationId="{E24941D2-D046-4BCD-907B-4B97E3190973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03" creationId="{0BBA94DD-A52C-41AE-9AF6-57E9851A27B5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04" creationId="{BD1206DC-9930-4230-A7CB-22EC4C0BCA96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05" creationId="{AD362CC4-BC40-4D49-BB0F-C803BF56753A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06" creationId="{22E6E2C5-B601-419F-B83A-8E215326D316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07" creationId="{8B5FBC96-9708-44C6-AD25-3C727CF05BC8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08" creationId="{6555C4F5-89D8-43D4-8256-D3AE6B22CFE4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09" creationId="{AD3A4ADC-47DA-4177-98D6-4BD403165F38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10" creationId="{53144CD4-DC2A-4C8F-8A6E-9B386AAE2D5C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11" creationId="{4F8CA9BC-7A9F-4826-AF19-19D3BE61295D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12" creationId="{46A89E8B-3393-4242-BF82-D9E7BDF3006B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13" creationId="{F75CF0C2-80C7-41D5-8974-D4CFB82CAAAD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14" creationId="{D194BFEF-783A-432E-8301-CE6912DA9FAD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15" creationId="{C96B38C4-B4CB-4EA3-90D5-A4F1FB9FC7F8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16" creationId="{41209403-290D-4C53-AD75-A48E9EAF61E0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17" creationId="{193E8A4F-5393-4303-869F-E9AFCFA551D3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18" creationId="{0C77C1D0-4E34-4DB9-877D-C13503EB670B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19" creationId="{FEEA9A33-B5BB-4E29-B69C-0E113256EE60}"/>
          </ac:inkMkLst>
        </pc:inkChg>
        <pc:inkChg chg="add mod">
          <ac:chgData name="Samuel Morillas Gómez" userId="af62f923-0570-4f9c-981a-38ae8e554ab0" providerId="ADAL" clId="{4DA13A3E-908B-48F7-894A-79B3A5F2A12B}" dt="2024-02-05T10:47:49.896" v="4251"/>
          <ac:inkMkLst>
            <pc:docMk/>
            <pc:sldMk cId="3554406233" sldId="267"/>
            <ac:inkMk id="520" creationId="{D5F95329-859F-4C7F-B655-DD31D60BFBCC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5T10:58:49.841" v="4549"/>
        <pc:sldMkLst>
          <pc:docMk/>
          <pc:sldMk cId="2042574718" sldId="268"/>
        </pc:sldMkLst>
        <pc:spChg chg="mod">
          <ac:chgData name="Samuel Morillas Gómez" userId="af62f923-0570-4f9c-981a-38ae8e554ab0" providerId="ADAL" clId="{4DA13A3E-908B-48F7-894A-79B3A5F2A12B}" dt="2024-02-05T10:54:18.369" v="4356" actId="14100"/>
          <ac:spMkLst>
            <pc:docMk/>
            <pc:sldMk cId="2042574718" sldId="268"/>
            <ac:spMk id="3" creationId="{8F1A26F8-66E1-4127-81C0-50CFF4FC0DA9}"/>
          </ac:spMkLst>
        </pc:spChg>
        <pc:grpChg chg="add mod">
          <ac:chgData name="Samuel Morillas Gómez" userId="af62f923-0570-4f9c-981a-38ae8e554ab0" providerId="ADAL" clId="{4DA13A3E-908B-48F7-894A-79B3A5F2A12B}" dt="2024-02-05T10:56:46.612" v="4361" actId="1076"/>
          <ac:grpSpMkLst>
            <pc:docMk/>
            <pc:sldMk cId="2042574718" sldId="268"/>
            <ac:grpSpMk id="6" creationId="{FF0B1086-6A75-4F79-B0B7-BB8C9D24951A}"/>
          </ac:grpSpMkLst>
        </pc:grpChg>
        <pc:grpChg chg="mod">
          <ac:chgData name="Samuel Morillas Gómez" userId="af62f923-0570-4f9c-981a-38ae8e554ab0" providerId="ADAL" clId="{4DA13A3E-908B-48F7-894A-79B3A5F2A12B}" dt="2024-02-05T10:56:38.735" v="4359"/>
          <ac:grpSpMkLst>
            <pc:docMk/>
            <pc:sldMk cId="2042574718" sldId="268"/>
            <ac:grpSpMk id="21" creationId="{C7C76D46-ECB9-4E67-A056-BDB6655E7BDB}"/>
          </ac:grpSpMkLst>
        </pc:grpChg>
        <pc:grpChg chg="mod">
          <ac:chgData name="Samuel Morillas Gómez" userId="af62f923-0570-4f9c-981a-38ae8e554ab0" providerId="ADAL" clId="{4DA13A3E-908B-48F7-894A-79B3A5F2A12B}" dt="2024-02-05T10:56:38.735" v="4359"/>
          <ac:grpSpMkLst>
            <pc:docMk/>
            <pc:sldMk cId="2042574718" sldId="268"/>
            <ac:grpSpMk id="22" creationId="{FD178DE4-D2D9-4851-A1B2-FF6A2A56C042}"/>
          </ac:grpSpMkLst>
        </pc:grpChg>
        <pc:grpChg chg="mod">
          <ac:chgData name="Samuel Morillas Gómez" userId="af62f923-0570-4f9c-981a-38ae8e554ab0" providerId="ADAL" clId="{4DA13A3E-908B-48F7-894A-79B3A5F2A12B}" dt="2024-02-05T10:56:38.735" v="4359"/>
          <ac:grpSpMkLst>
            <pc:docMk/>
            <pc:sldMk cId="2042574718" sldId="268"/>
            <ac:grpSpMk id="23" creationId="{EF62402F-F05D-47DF-BC7D-FE6C72F95DCB}"/>
          </ac:grpSpMkLst>
        </pc:grpChg>
        <pc:grpChg chg="add del mod">
          <ac:chgData name="Samuel Morillas Gómez" userId="af62f923-0570-4f9c-981a-38ae8e554ab0" providerId="ADAL" clId="{4DA13A3E-908B-48F7-894A-79B3A5F2A12B}" dt="2024-02-05T10:57:35.577" v="4431"/>
          <ac:grpSpMkLst>
            <pc:docMk/>
            <pc:sldMk cId="2042574718" sldId="268"/>
            <ac:grpSpMk id="171" creationId="{AD5B543C-2FA1-49A2-A022-80CBC778769C}"/>
          </ac:grpSpMkLst>
        </pc:grpChg>
        <pc:grpChg chg="mod">
          <ac:chgData name="Samuel Morillas Gómez" userId="af62f923-0570-4f9c-981a-38ae8e554ab0" providerId="ADAL" clId="{4DA13A3E-908B-48F7-894A-79B3A5F2A12B}" dt="2024-02-05T10:57:35.577" v="4431"/>
          <ac:grpSpMkLst>
            <pc:docMk/>
            <pc:sldMk cId="2042574718" sldId="268"/>
            <ac:grpSpMk id="172" creationId="{C1D910B7-EFFC-4A91-A61E-901C53EA6B2A}"/>
          </ac:grpSpMkLst>
        </pc:grpChg>
        <pc:grpChg chg="mod">
          <ac:chgData name="Samuel Morillas Gómez" userId="af62f923-0570-4f9c-981a-38ae8e554ab0" providerId="ADAL" clId="{4DA13A3E-908B-48F7-894A-79B3A5F2A12B}" dt="2024-02-05T10:57:35.577" v="4431"/>
          <ac:grpSpMkLst>
            <pc:docMk/>
            <pc:sldMk cId="2042574718" sldId="268"/>
            <ac:grpSpMk id="173" creationId="{22B76295-0B3D-40EA-B1A3-092A8CDB6D56}"/>
          </ac:grpSpMkLst>
        </pc:grpChg>
        <pc:grpChg chg="mod">
          <ac:chgData name="Samuel Morillas Gómez" userId="af62f923-0570-4f9c-981a-38ae8e554ab0" providerId="ADAL" clId="{4DA13A3E-908B-48F7-894A-79B3A5F2A12B}" dt="2024-02-05T10:57:35.577" v="4431"/>
          <ac:grpSpMkLst>
            <pc:docMk/>
            <pc:sldMk cId="2042574718" sldId="268"/>
            <ac:grpSpMk id="174" creationId="{65225277-0229-467A-BBBA-850F137CBC76}"/>
          </ac:grpSpMkLst>
        </pc:grpChg>
        <pc:grpChg chg="mod">
          <ac:chgData name="Samuel Morillas Gómez" userId="af62f923-0570-4f9c-981a-38ae8e554ab0" providerId="ADAL" clId="{4DA13A3E-908B-48F7-894A-79B3A5F2A12B}" dt="2024-02-05T10:57:35.577" v="4431"/>
          <ac:grpSpMkLst>
            <pc:docMk/>
            <pc:sldMk cId="2042574718" sldId="268"/>
            <ac:grpSpMk id="175" creationId="{FDCB61BA-0485-4C03-BEEB-A85A5109E521}"/>
          </ac:grpSpMkLst>
        </pc:grpChg>
        <pc:grpChg chg="mod">
          <ac:chgData name="Samuel Morillas Gómez" userId="af62f923-0570-4f9c-981a-38ae8e554ab0" providerId="ADAL" clId="{4DA13A3E-908B-48F7-894A-79B3A5F2A12B}" dt="2024-02-05T10:57:35.577" v="4431"/>
          <ac:grpSpMkLst>
            <pc:docMk/>
            <pc:sldMk cId="2042574718" sldId="268"/>
            <ac:grpSpMk id="176" creationId="{263CA368-6F12-4F29-ABC8-2BB2195EC35A}"/>
          </ac:grpSpMkLst>
        </pc:grpChg>
        <pc:grpChg chg="mod">
          <ac:chgData name="Samuel Morillas Gómez" userId="af62f923-0570-4f9c-981a-38ae8e554ab0" providerId="ADAL" clId="{4DA13A3E-908B-48F7-894A-79B3A5F2A12B}" dt="2024-02-05T10:57:35.577" v="4431"/>
          <ac:grpSpMkLst>
            <pc:docMk/>
            <pc:sldMk cId="2042574718" sldId="268"/>
            <ac:grpSpMk id="177" creationId="{82D1E47F-EFAF-4C1C-A3AD-9C57C0C5E285}"/>
          </ac:grpSpMkLst>
        </pc:grpChg>
        <pc:grpChg chg="mod">
          <ac:chgData name="Samuel Morillas Gómez" userId="af62f923-0570-4f9c-981a-38ae8e554ab0" providerId="ADAL" clId="{4DA13A3E-908B-48F7-894A-79B3A5F2A12B}" dt="2024-02-05T10:57:35.577" v="4431"/>
          <ac:grpSpMkLst>
            <pc:docMk/>
            <pc:sldMk cId="2042574718" sldId="268"/>
            <ac:grpSpMk id="178" creationId="{F2068A7A-139D-4145-B49F-AA1A69AAC5C3}"/>
          </ac:grpSpMkLst>
        </pc:grpChg>
        <pc:grpChg chg="mod">
          <ac:chgData name="Samuel Morillas Gómez" userId="af62f923-0570-4f9c-981a-38ae8e554ab0" providerId="ADAL" clId="{4DA13A3E-908B-48F7-894A-79B3A5F2A12B}" dt="2024-02-05T10:57:35.116" v="4428"/>
          <ac:grpSpMkLst>
            <pc:docMk/>
            <pc:sldMk cId="2042574718" sldId="268"/>
            <ac:grpSpMk id="181" creationId="{1E1011D4-E853-4A4B-912D-BA1FA97CAEBE}"/>
          </ac:grpSpMkLst>
        </pc:grpChg>
        <pc:grpChg chg="del mod">
          <ac:chgData name="Samuel Morillas Gómez" userId="af62f923-0570-4f9c-981a-38ae8e554ab0" providerId="ADAL" clId="{4DA13A3E-908B-48F7-894A-79B3A5F2A12B}" dt="2024-02-05T10:57:44.390" v="4441"/>
          <ac:grpSpMkLst>
            <pc:docMk/>
            <pc:sldMk cId="2042574718" sldId="268"/>
            <ac:grpSpMk id="189" creationId="{534C3CDF-69E8-4A75-B28D-75FA3B73DBFB}"/>
          </ac:grpSpMkLst>
        </pc:grpChg>
        <pc:grpChg chg="mod">
          <ac:chgData name="Samuel Morillas Gómez" userId="af62f923-0570-4f9c-981a-38ae8e554ab0" providerId="ADAL" clId="{4DA13A3E-908B-48F7-894A-79B3A5F2A12B}" dt="2024-02-05T10:57:44.390" v="4441"/>
          <ac:grpSpMkLst>
            <pc:docMk/>
            <pc:sldMk cId="2042574718" sldId="268"/>
            <ac:grpSpMk id="190" creationId="{E786F51D-3D8A-45E9-97C9-94B3290D74D1}"/>
          </ac:grpSpMkLst>
        </pc:grpChg>
        <pc:grpChg chg="del mod">
          <ac:chgData name="Samuel Morillas Gómez" userId="af62f923-0570-4f9c-981a-38ae8e554ab0" providerId="ADAL" clId="{4DA13A3E-908B-48F7-894A-79B3A5F2A12B}" dt="2024-02-05T10:57:55.758" v="4453"/>
          <ac:grpSpMkLst>
            <pc:docMk/>
            <pc:sldMk cId="2042574718" sldId="268"/>
            <ac:grpSpMk id="196" creationId="{26115B65-7524-4F89-9B4D-88A824504E7D}"/>
          </ac:grpSpMkLst>
        </pc:grpChg>
        <pc:grpChg chg="mod">
          <ac:chgData name="Samuel Morillas Gómez" userId="af62f923-0570-4f9c-981a-38ae8e554ab0" providerId="ADAL" clId="{4DA13A3E-908B-48F7-894A-79B3A5F2A12B}" dt="2024-02-05T10:57:55.758" v="4453"/>
          <ac:grpSpMkLst>
            <pc:docMk/>
            <pc:sldMk cId="2042574718" sldId="268"/>
            <ac:grpSpMk id="202" creationId="{BE005A27-2006-4075-8FB5-E1E9F6313FBE}"/>
          </ac:grpSpMkLst>
        </pc:grpChg>
        <pc:grpChg chg="add del mod">
          <ac:chgData name="Samuel Morillas Gómez" userId="af62f923-0570-4f9c-981a-38ae8e554ab0" providerId="ADAL" clId="{4DA13A3E-908B-48F7-894A-79B3A5F2A12B}" dt="2024-02-05T10:58:18.714" v="4483"/>
          <ac:grpSpMkLst>
            <pc:docMk/>
            <pc:sldMk cId="2042574718" sldId="268"/>
            <ac:grpSpMk id="226" creationId="{9325B1D1-3261-4F4A-8067-942FA2D7505A}"/>
          </ac:grpSpMkLst>
        </pc:grpChg>
        <pc:grpChg chg="mod">
          <ac:chgData name="Samuel Morillas Gómez" userId="af62f923-0570-4f9c-981a-38ae8e554ab0" providerId="ADAL" clId="{4DA13A3E-908B-48F7-894A-79B3A5F2A12B}" dt="2024-02-05T10:58:15.066" v="4477"/>
          <ac:grpSpMkLst>
            <pc:docMk/>
            <pc:sldMk cId="2042574718" sldId="268"/>
            <ac:grpSpMk id="227" creationId="{9B1C461F-B633-4E37-ACFE-DBA4C74AF0CF}"/>
          </ac:grpSpMkLst>
        </pc:grpChg>
        <pc:grpChg chg="mod">
          <ac:chgData name="Samuel Morillas Gómez" userId="af62f923-0570-4f9c-981a-38ae8e554ab0" providerId="ADAL" clId="{4DA13A3E-908B-48F7-894A-79B3A5F2A12B}" dt="2024-02-05T10:58:15.066" v="4477"/>
          <ac:grpSpMkLst>
            <pc:docMk/>
            <pc:sldMk cId="2042574718" sldId="268"/>
            <ac:grpSpMk id="228" creationId="{0B49C2A4-BBDC-4C8F-80DB-8996CB9315AC}"/>
          </ac:grpSpMkLst>
        </pc:grpChg>
        <pc:grpChg chg="mod">
          <ac:chgData name="Samuel Morillas Gómez" userId="af62f923-0570-4f9c-981a-38ae8e554ab0" providerId="ADAL" clId="{4DA13A3E-908B-48F7-894A-79B3A5F2A12B}" dt="2024-02-05T10:58:18.714" v="4483"/>
          <ac:grpSpMkLst>
            <pc:docMk/>
            <pc:sldMk cId="2042574718" sldId="268"/>
            <ac:grpSpMk id="232" creationId="{809ED95E-AD30-47F5-8348-5520C0B5B0BC}"/>
          </ac:grpSpMkLst>
        </pc:grpChg>
        <pc:grpChg chg="mod">
          <ac:chgData name="Samuel Morillas Gómez" userId="af62f923-0570-4f9c-981a-38ae8e554ab0" providerId="ADAL" clId="{4DA13A3E-908B-48F7-894A-79B3A5F2A12B}" dt="2024-02-05T10:58:21.389" v="4486"/>
          <ac:grpSpMkLst>
            <pc:docMk/>
            <pc:sldMk cId="2042574718" sldId="268"/>
            <ac:grpSpMk id="235" creationId="{F458813A-BC79-4269-BAF1-A724CB99E1A1}"/>
          </ac:grpSpMkLst>
        </pc:grpChg>
        <pc:grpChg chg="del mod">
          <ac:chgData name="Samuel Morillas Gómez" userId="af62f923-0570-4f9c-981a-38ae8e554ab0" providerId="ADAL" clId="{4DA13A3E-908B-48F7-894A-79B3A5F2A12B}" dt="2024-02-05T10:58:43.537" v="4534"/>
          <ac:grpSpMkLst>
            <pc:docMk/>
            <pc:sldMk cId="2042574718" sldId="268"/>
            <ac:grpSpMk id="245" creationId="{8490CC49-5DB3-416A-891C-B1A14934D406}"/>
          </ac:grpSpMkLst>
        </pc:grpChg>
        <pc:grpChg chg="del mod">
          <ac:chgData name="Samuel Morillas Gómez" userId="af62f923-0570-4f9c-981a-38ae8e554ab0" providerId="ADAL" clId="{4DA13A3E-908B-48F7-894A-79B3A5F2A12B}" dt="2024-02-05T10:58:34.338" v="4511"/>
          <ac:grpSpMkLst>
            <pc:docMk/>
            <pc:sldMk cId="2042574718" sldId="268"/>
            <ac:grpSpMk id="253" creationId="{2EA68F23-929D-4D55-8713-214080BEABC3}"/>
          </ac:grpSpMkLst>
        </pc:grpChg>
        <pc:grpChg chg="mod">
          <ac:chgData name="Samuel Morillas Gómez" userId="af62f923-0570-4f9c-981a-38ae8e554ab0" providerId="ADAL" clId="{4DA13A3E-908B-48F7-894A-79B3A5F2A12B}" dt="2024-02-05T10:58:31.042" v="4504"/>
          <ac:grpSpMkLst>
            <pc:docMk/>
            <pc:sldMk cId="2042574718" sldId="268"/>
            <ac:grpSpMk id="254" creationId="{3F3EA13E-101A-4E8E-885E-4887C9C7D7F6}"/>
          </ac:grpSpMkLst>
        </pc:grpChg>
        <pc:grpChg chg="del mod">
          <ac:chgData name="Samuel Morillas Gómez" userId="af62f923-0570-4f9c-981a-38ae8e554ab0" providerId="ADAL" clId="{4DA13A3E-908B-48F7-894A-79B3A5F2A12B}" dt="2024-02-05T10:58:35.173" v="4513"/>
          <ac:grpSpMkLst>
            <pc:docMk/>
            <pc:sldMk cId="2042574718" sldId="268"/>
            <ac:grpSpMk id="261" creationId="{D1BDA695-8A72-4CD6-87DF-002ABA748F5E}"/>
          </ac:grpSpMkLst>
        </pc:grpChg>
        <pc:grpChg chg="del mod">
          <ac:chgData name="Samuel Morillas Gómez" userId="af62f923-0570-4f9c-981a-38ae8e554ab0" providerId="ADAL" clId="{4DA13A3E-908B-48F7-894A-79B3A5F2A12B}" dt="2024-02-05T10:58:37.366" v="4518"/>
          <ac:grpSpMkLst>
            <pc:docMk/>
            <pc:sldMk cId="2042574718" sldId="268"/>
            <ac:grpSpMk id="263" creationId="{090BDF4E-8837-4DD6-915A-88AC470A732A}"/>
          </ac:grpSpMkLst>
        </pc:grpChg>
        <pc:grpChg chg="mod">
          <ac:chgData name="Samuel Morillas Gómez" userId="af62f923-0570-4f9c-981a-38ae8e554ab0" providerId="ADAL" clId="{4DA13A3E-908B-48F7-894A-79B3A5F2A12B}" dt="2024-02-05T10:58:37.366" v="4518"/>
          <ac:grpSpMkLst>
            <pc:docMk/>
            <pc:sldMk cId="2042574718" sldId="268"/>
            <ac:grpSpMk id="268" creationId="{5598DBF4-7D9B-4FAD-90B1-6BA2E028AB3E}"/>
          </ac:grpSpMkLst>
        </pc:grpChg>
        <pc:grpChg chg="del mod">
          <ac:chgData name="Samuel Morillas Gómez" userId="af62f923-0570-4f9c-981a-38ae8e554ab0" providerId="ADAL" clId="{4DA13A3E-908B-48F7-894A-79B3A5F2A12B}" dt="2024-02-05T10:58:49.841" v="4549"/>
          <ac:grpSpMkLst>
            <pc:docMk/>
            <pc:sldMk cId="2042574718" sldId="268"/>
            <ac:grpSpMk id="284" creationId="{520EC1A1-005A-4CA5-B9F9-6B307F7F2CA7}"/>
          </ac:grpSpMkLst>
        </pc:grpChg>
        <pc:grpChg chg="mod">
          <ac:chgData name="Samuel Morillas Gómez" userId="af62f923-0570-4f9c-981a-38ae8e554ab0" providerId="ADAL" clId="{4DA13A3E-908B-48F7-894A-79B3A5F2A12B}" dt="2024-02-05T10:58:43.537" v="4534"/>
          <ac:grpSpMkLst>
            <pc:docMk/>
            <pc:sldMk cId="2042574718" sldId="268"/>
            <ac:grpSpMk id="285" creationId="{25F26D1D-BA41-40FB-8C11-76DD20A4B40C}"/>
          </ac:grpSpMkLst>
        </pc:grpChg>
        <pc:grpChg chg="mod">
          <ac:chgData name="Samuel Morillas Gómez" userId="af62f923-0570-4f9c-981a-38ae8e554ab0" providerId="ADAL" clId="{4DA13A3E-908B-48F7-894A-79B3A5F2A12B}" dt="2024-02-05T10:58:49.841" v="4549"/>
          <ac:grpSpMkLst>
            <pc:docMk/>
            <pc:sldMk cId="2042574718" sldId="268"/>
            <ac:grpSpMk id="300" creationId="{CA62B668-9C06-45C5-A7D7-39BCF732ADF1}"/>
          </ac:grpSpMkLst>
        </pc:grpChg>
        <pc:picChg chg="add mod">
          <ac:chgData name="Samuel Morillas Gómez" userId="af62f923-0570-4f9c-981a-38ae8e554ab0" providerId="ADAL" clId="{4DA13A3E-908B-48F7-894A-79B3A5F2A12B}" dt="2024-02-05T10:53:53.354" v="4317" actId="1076"/>
          <ac:picMkLst>
            <pc:docMk/>
            <pc:sldMk cId="2042574718" sldId="268"/>
            <ac:picMk id="5" creationId="{7ECF64F3-7537-45B0-8865-9C2EEC3CDF4A}"/>
          </ac:picMkLst>
        </pc:pic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" creationId="{F0AAA50C-E556-4769-9464-CD98BD1C8041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" creationId="{723F8D53-D453-43FC-974A-DF9BF7D4C87E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" creationId="{401260DE-A226-4663-8D1C-2FA187CE1461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" creationId="{D9C814F5-3EF6-47D7-A71A-87D58F992263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1" creationId="{7BC59F7E-9E17-4A33-85CA-A9CEC7749736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2" creationId="{7D60AF17-AAC0-4C4F-88BD-7EC45E10C572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3" creationId="{80B6C7E8-7BE5-49E7-80A5-487EB80AAADA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4" creationId="{4CD4229A-2589-4F8D-8F3C-2F0FBC7C1535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5" creationId="{E4D00BCE-DC0A-456C-AEA0-5E8A6735A75E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6" creationId="{F84F56EE-67F9-4EE7-9DDE-2E17D5AB0A1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7" creationId="{A80BD527-ADB1-4922-827A-51FE9552DDD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8" creationId="{AF9151B3-F7B8-42A7-BD05-25D0D5414D4B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9" creationId="{98364CCB-B565-4B8C-A893-81535B2EEE0C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20" creationId="{6B1D7474-BA2B-49C5-965D-B81F730BDA3B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24" creationId="{BF0D5D93-D21A-4DFD-930F-9EFC1AD7C5A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25" creationId="{ECABD876-F37D-4CF0-9E89-1EFE4B769450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26" creationId="{D9AE2572-B9A8-4F58-9016-98AA561B4BE3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27" creationId="{E5390AE0-0A69-43F4-8FAD-13978EF3000E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28" creationId="{6D62DA34-B86B-4ED6-8214-2D8AB5AED64F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29" creationId="{A2A032B9-29A8-4DF1-8C57-A18A4C29DF84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30" creationId="{3EA3B9B0-D93F-4915-BEC9-0706BF68E179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31" creationId="{4C77C655-F529-43B4-B033-7F133B5C4E8D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32" creationId="{29A59F9D-5901-475D-8571-E8EAB6138EB0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33" creationId="{76A77738-B9D0-42CF-96E4-31D85B644DF2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34" creationId="{E95B4BA7-005D-4772-8259-BA880857BB33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35" creationId="{DB097206-DE6E-41AE-8868-AF147BCF363E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36" creationId="{31F1A9C9-AB58-49D9-BC1F-B86E7292A1EA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37" creationId="{38CD8C5F-B3ED-4510-BED2-2FA3B3018197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38" creationId="{355D35BE-CC16-4E07-8323-EB86C7F01227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39" creationId="{61F033B0-841C-49C3-A554-BAD0B794FD4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40" creationId="{29DB630D-8D8E-47FB-9DC4-6CB9B6F02B9E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41" creationId="{EFBF1D35-FD3A-4DDE-9E10-298745380571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42" creationId="{43E66101-F415-49D1-A394-1170899F39F7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43" creationId="{0C9DA889-E0F9-497B-BEEB-6F294E2638C5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44" creationId="{86195619-0360-4F77-A81F-60C8E268D48B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45" creationId="{5499B98D-FCC2-4358-820E-5AE3006A0F13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46" creationId="{CC94E3A7-64BC-4D5A-80F9-82FDBBA15AD4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47" creationId="{A1C95408-0913-41F2-8DD1-CD7D2B1BEBE4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48" creationId="{6AD3E556-67F9-46D2-BD00-95AA2C62335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49" creationId="{04B2BFE1-F4D8-4033-B940-B1785EFCA779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50" creationId="{0BFCE42A-61CA-45D9-92A2-56446F3DB513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51" creationId="{FA61CEB5-B33F-406B-98FC-3332BB4072D7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52" creationId="{84DD9D09-C7B6-42A8-984D-E5DBDAEC4564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53" creationId="{EE810C08-04C1-42C3-9312-A18664700DDC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54" creationId="{A9B9DAC9-5AD4-4035-AB19-FDD86D12A7A6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55" creationId="{83164CB0-FB48-461F-AD5D-1846F30C5290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56" creationId="{F748DD59-CBAD-40D8-87E9-CB2BF8F74B97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57" creationId="{5E233FAF-8DF4-4874-882F-DFAC7BBCEF47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58" creationId="{A8582B63-FB49-45E2-B133-45321E77BA8F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59" creationId="{E8982A6F-7540-4761-B267-582E7DDC43D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60" creationId="{6B26383F-4854-4629-9FB9-7C9CC8AC7601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61" creationId="{A1D7A302-5C94-4CD6-A56D-293D3EE701D5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62" creationId="{6C96E727-3138-4471-83D0-96897BDEA8E4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63" creationId="{A59C1AFF-F3D2-47B4-BD6E-3B07DB68BFAB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64" creationId="{D5662FD7-3FA7-49A6-85F9-945AC7371AA2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65" creationId="{11A04AE2-5231-4CD2-9724-55AE6D5AD147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66" creationId="{42881146-82A9-4460-B476-73CF0C88DD8B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67" creationId="{0885F635-63A6-4A2B-BC6B-2D547B633629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68" creationId="{644EA289-BADD-42D7-BB6E-CC1895A77894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69" creationId="{276EB1DB-6F15-4B6B-89D5-3BCD65ABE0AE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0" creationId="{0A96CE50-8CF6-46FA-857F-5B9B5BC78B2B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1" creationId="{2F0420D8-1832-426A-A90F-BB83D3D2C035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2" creationId="{C3E8F1C2-9E51-4973-BB9D-83E9CD86926C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3" creationId="{948A0DDF-BEAE-4971-A29C-18A0177E160D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4" creationId="{33EBFD33-8404-4C0D-949A-FCF8486BDC5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5" creationId="{43D11655-AC73-45F8-A908-B03FACE0F77D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6" creationId="{737AAD64-2BE4-472C-953F-CAE7712BCDD3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7" creationId="{D05BC4F9-6EDC-4ABF-90E4-CC0E2A09597C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8" creationId="{2DE38F7D-BCD2-421E-B254-8473D4E78FDF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79" creationId="{673047EE-291A-4015-8E77-A9B4FB528613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0" creationId="{C37D82D9-916F-4166-8F62-B14A4ADB8BCB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1" creationId="{00633165-6145-4192-9920-43B34A1BAEAF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2" creationId="{3AC2368E-BD29-45C3-844D-5EF6E7F50EB3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3" creationId="{09AF6EB9-A873-4E31-8A88-223C759A29C4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4" creationId="{1813DD95-228A-4A58-B8A8-37065CD8AC9D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5" creationId="{81B00A53-2C09-45E9-A085-589BE55A1EA2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6" creationId="{47A58E91-C66D-4C18-A8F8-9C4946C5D3E0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7" creationId="{42381352-B91C-42D1-9D95-3A19D4C19956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8" creationId="{1F600FD9-399E-4FC4-B730-825A3F921866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89" creationId="{38AD88C7-24A6-4D61-8142-0CE97DC079A3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0" creationId="{04DBADBF-F7CB-455A-A15D-FC0FA6ECD42B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1" creationId="{C13B839E-F15E-4CD8-BE51-99FC1034D20F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2" creationId="{2842E81F-3F5B-4584-8CB2-0C9A11F15BDD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3" creationId="{F19BE7C3-1E9E-44E4-B9A2-945B9A583469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4" creationId="{F8523CAF-0E34-49CE-9014-8455D714288E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5" creationId="{D5FB9E03-2801-4CB3-AAE1-CEFE3ECD234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6" creationId="{3EE3E1D6-E858-4B43-99C8-276B7C60425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7" creationId="{0F1BF7EC-02B5-4EB6-A034-3BAE7474140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8" creationId="{2A9FBBFD-C773-4361-8EAC-18ED92B29032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99" creationId="{3323959C-EB65-442A-BC4D-E0D109E2983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0" creationId="{5EEA4C6B-A270-4357-98D9-E8DC6D48AC83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1" creationId="{5A186CDE-4DB6-48E1-BD5B-1C130715E6CE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2" creationId="{D987878C-00DB-4380-A890-401F28412234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3" creationId="{71A3198D-D454-43E5-A649-F9148F3D5FCC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4" creationId="{B6D5D967-0F4F-42EF-A368-563C18E10471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5" creationId="{0308E028-90DB-42F7-84BA-31F8F1E83158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6" creationId="{D35BD967-C7F5-435E-9BEB-DF5ACED1C622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7" creationId="{E9AA1432-3866-4F60-BC50-D5998E14851A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8" creationId="{C89FBCB1-1D7A-4EE0-80B5-AE54579BC4C9}"/>
          </ac:inkMkLst>
        </pc:inkChg>
        <pc:inkChg chg="mod">
          <ac:chgData name="Samuel Morillas Gómez" userId="af62f923-0570-4f9c-981a-38ae8e554ab0" providerId="ADAL" clId="{4DA13A3E-908B-48F7-894A-79B3A5F2A12B}" dt="2024-02-05T10:56:38.735" v="4359"/>
          <ac:inkMkLst>
            <pc:docMk/>
            <pc:sldMk cId="2042574718" sldId="268"/>
            <ac:inkMk id="109" creationId="{21636E71-E5E5-4FBD-B9AD-08F96C53788C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10" creationId="{6F5345B6-747E-4072-ACBC-D2C552D71F15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11" creationId="{2E745036-C115-44FB-9268-541312CD21AF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12" creationId="{A3C173C6-BB7C-4FC8-A99E-EE1CCD163D9F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13" creationId="{8C7E0D72-8D87-45F7-99C1-DC13F8BDFCF1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14" creationId="{1D0ED59A-6250-45D4-843B-3316D98346F3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15" creationId="{02F46077-B300-4879-A811-FAE003DCD63D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16" creationId="{E53EE2E1-CDCE-4558-96AB-A3E96961F4BC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17" creationId="{B25DE4C9-4ABD-46C4-B923-E28068573A79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18" creationId="{E3279AFD-DC58-47D6-97C2-2F1CFED125A3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19" creationId="{76ECEC16-53AF-4AAA-A4D2-4B91A2D0B767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20" creationId="{7BCF5A20-9FE2-455A-9A92-A1BAAC35A219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21" creationId="{6361A4DF-9ECE-452F-BAC6-E8EB90401A58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22" creationId="{4F24B676-5E8F-4548-B191-E7F1C6D36524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23" creationId="{5A2245F3-515C-4462-AB75-676D98D8964E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24" creationId="{B1B3E10E-DFCD-4DA5-8A73-BE1312F21ADC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25" creationId="{216007C8-985B-44BA-B6FE-850874490967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26" creationId="{9863966C-DEF2-4A62-BAB4-62271EC125F8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27" creationId="{5C6E11CC-497B-4E99-B0A7-2975B73B9E4F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28" creationId="{65568453-E2D4-44AE-B511-731EE5EC4D2C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29" creationId="{A7FFEE9C-AE5F-4A8E-ACFB-57FA5A621DCA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30" creationId="{DB19D442-1BF9-46E8-893C-735343019D00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31" creationId="{D62D3F61-08D3-4F20-8034-B8915807D37C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32" creationId="{9E62B4D5-5D96-4CF1-AA51-5297645F4472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33" creationId="{465C2BFE-35E7-4686-BFEE-131E61634B85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34" creationId="{51D65CD6-BBAE-4F90-A9C8-C62C6D893A9D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35" creationId="{7D2026C8-3E26-4416-BB38-438FDE6A2CFD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36" creationId="{0FE4A193-EA8D-408D-BDA9-59785D395D45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37" creationId="{E04EF87B-6299-434E-8F7B-81257A65AD51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38" creationId="{D46AC4B8-645E-4186-9ED7-7575058EB089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39" creationId="{C296D87E-9648-4CFE-B1D4-3D969A2EFF8B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40" creationId="{07513745-6A1E-42D3-B367-8EF9910DADEC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41" creationId="{DE07D1C6-294B-42DC-A64A-F0A2A8D42AF3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42" creationId="{E624BFC9-BB9A-43CA-9667-B7DD8715F70C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43" creationId="{688A57DC-B1A5-4128-AE2A-978690490C5D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44" creationId="{2467F450-3D03-4D28-ABB0-0172CA88E08D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45" creationId="{19C810FA-BDF4-47A5-AD16-912249DAEE2D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46" creationId="{10A0909F-A51D-43B6-B9A1-B9E921309F0D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47" creationId="{BFE35D31-5E85-47E2-A700-CDBD5E438477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48" creationId="{EFE6E5EA-8FC9-4D3F-BA26-D1D8EAE13BA3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49" creationId="{750F948F-2AA4-4BF1-907F-6FF855A55D70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50" creationId="{DB6C56BE-8996-4C11-BBD7-4EE8583981D0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51" creationId="{2276F4BF-9F78-4FF6-B9C2-6C49F53DB3D4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52" creationId="{5B150602-B3C5-4E8B-A67B-5DAF1AC9E979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53" creationId="{7F9C77DF-8EFC-42CB-BBFF-1B45175573D0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54" creationId="{A49FC167-D936-4AAA-84E9-9962FB88C025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55" creationId="{0F61C2DB-F8E3-45DF-8103-1A81ECCE1291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56" creationId="{09EA365F-2171-4172-8C76-069CD6B23A1C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57" creationId="{F5E566FB-C4A0-40DF-9752-DE7C49EB2D3C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58" creationId="{142A52E0-B842-473A-B1C5-2C3DE6BAC65F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59" creationId="{678213BE-7B0D-4815-B184-BA4798F3063F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60" creationId="{077BA215-A4CD-4479-9764-5AC12B5A0059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61" creationId="{CE71C6C8-A45F-4FB8-AA9F-EFC88FF5FD54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62" creationId="{F0E042B9-6DF8-4F2C-9096-58A75F72DBA9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63" creationId="{2A69A846-0821-4131-9A68-575E12B43232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64" creationId="{958E8C75-3967-4104-BF0A-6D31848C40A7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65" creationId="{042D9418-B262-46EA-9FC9-6D547BB73298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66" creationId="{C66AD49A-E29D-4A05-8E92-CBE4D2031C93}"/>
          </ac:inkMkLst>
        </pc:inkChg>
        <pc:inkChg chg="add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67" creationId="{A0F873EF-3228-4570-81F6-B11DF5794B80}"/>
          </ac:inkMkLst>
        </pc:inkChg>
        <pc:inkChg chg="add del mod">
          <ac:chgData name="Samuel Morillas Gómez" userId="af62f923-0570-4f9c-981a-38ae8e554ab0" providerId="ADAL" clId="{4DA13A3E-908B-48F7-894A-79B3A5F2A12B}" dt="2024-02-05T10:57:36.147" v="4433" actId="9405"/>
          <ac:inkMkLst>
            <pc:docMk/>
            <pc:sldMk cId="2042574718" sldId="268"/>
            <ac:inkMk id="168" creationId="{A218A575-E01A-4D4E-9E49-322B4EF4A068}"/>
          </ac:inkMkLst>
        </pc:inkChg>
        <pc:inkChg chg="add del mod">
          <ac:chgData name="Samuel Morillas Gómez" userId="af62f923-0570-4f9c-981a-38ae8e554ab0" providerId="ADAL" clId="{4DA13A3E-908B-48F7-894A-79B3A5F2A12B}" dt="2024-02-05T10:57:35.821" v="4432" actId="9405"/>
          <ac:inkMkLst>
            <pc:docMk/>
            <pc:sldMk cId="2042574718" sldId="268"/>
            <ac:inkMk id="169" creationId="{C4637482-8EBC-4519-84CF-4B41AB01D509}"/>
          </ac:inkMkLst>
        </pc:inkChg>
        <pc:inkChg chg="add del mod">
          <ac:chgData name="Samuel Morillas Gómez" userId="af62f923-0570-4f9c-981a-38ae8e554ab0" providerId="ADAL" clId="{4DA13A3E-908B-48F7-894A-79B3A5F2A12B}" dt="2024-02-05T10:57:35.577" v="4431"/>
          <ac:inkMkLst>
            <pc:docMk/>
            <pc:sldMk cId="2042574718" sldId="268"/>
            <ac:inkMk id="170" creationId="{09C23EA5-7E35-4179-B9E4-76609A32BEBF}"/>
          </ac:inkMkLst>
        </pc:inkChg>
        <pc:inkChg chg="add del mod">
          <ac:chgData name="Samuel Morillas Gómez" userId="af62f923-0570-4f9c-981a-38ae8e554ab0" providerId="ADAL" clId="{4DA13A3E-908B-48F7-894A-79B3A5F2A12B}" dt="2024-02-05T10:57:35.288" v="4429" actId="9405"/>
          <ac:inkMkLst>
            <pc:docMk/>
            <pc:sldMk cId="2042574718" sldId="268"/>
            <ac:inkMk id="179" creationId="{C371F59E-EE57-4196-A0B9-C4665D9A168D}"/>
          </ac:inkMkLst>
        </pc:inkChg>
        <pc:inkChg chg="add del mod">
          <ac:chgData name="Samuel Morillas Gómez" userId="af62f923-0570-4f9c-981a-38ae8e554ab0" providerId="ADAL" clId="{4DA13A3E-908B-48F7-894A-79B3A5F2A12B}" dt="2024-02-05T10:57:35.116" v="4428"/>
          <ac:inkMkLst>
            <pc:docMk/>
            <pc:sldMk cId="2042574718" sldId="268"/>
            <ac:inkMk id="180" creationId="{9019DFF6-934F-4709-9919-7B797A2100A1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82" creationId="{D0DCE0AD-5AB8-4D9F-AC96-62DE5036587A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83" creationId="{FEA331BF-F174-4202-BE01-66371C4538FE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84" creationId="{EBF7AAA9-6BB7-4403-91DB-2716A7C52221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85" creationId="{E46A0906-8F80-412F-B51A-2D9CD2D8A2BD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86" creationId="{DB183F93-A88D-4B5C-B6C5-223C8E226CD5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87" creationId="{44ACA4DF-0A2B-48AB-8D3D-6146F4C1089A}"/>
          </ac:inkMkLst>
        </pc:inkChg>
        <pc:inkChg chg="add mod">
          <ac:chgData name="Samuel Morillas Gómez" userId="af62f923-0570-4f9c-981a-38ae8e554ab0" providerId="ADAL" clId="{4DA13A3E-908B-48F7-894A-79B3A5F2A12B}" dt="2024-02-05T10:57:44.390" v="4441"/>
          <ac:inkMkLst>
            <pc:docMk/>
            <pc:sldMk cId="2042574718" sldId="268"/>
            <ac:inkMk id="188" creationId="{247A11FA-67BE-4274-A9A2-61152D0E131A}"/>
          </ac:inkMkLst>
        </pc:inkChg>
        <pc:inkChg chg="add mod">
          <ac:chgData name="Samuel Morillas Gómez" userId="af62f923-0570-4f9c-981a-38ae8e554ab0" providerId="ADAL" clId="{4DA13A3E-908B-48F7-894A-79B3A5F2A12B}" dt="2024-02-05T10:57:55.758" v="4453"/>
          <ac:inkMkLst>
            <pc:docMk/>
            <pc:sldMk cId="2042574718" sldId="268"/>
            <ac:inkMk id="191" creationId="{E203A708-B37C-4AB3-8C75-9EB9CCA60A26}"/>
          </ac:inkMkLst>
        </pc:inkChg>
        <pc:inkChg chg="add mod">
          <ac:chgData name="Samuel Morillas Gómez" userId="af62f923-0570-4f9c-981a-38ae8e554ab0" providerId="ADAL" clId="{4DA13A3E-908B-48F7-894A-79B3A5F2A12B}" dt="2024-02-05T10:57:55.758" v="4453"/>
          <ac:inkMkLst>
            <pc:docMk/>
            <pc:sldMk cId="2042574718" sldId="268"/>
            <ac:inkMk id="192" creationId="{469552E0-76B1-49F6-9703-91D96636A1AC}"/>
          </ac:inkMkLst>
        </pc:inkChg>
        <pc:inkChg chg="add mod">
          <ac:chgData name="Samuel Morillas Gómez" userId="af62f923-0570-4f9c-981a-38ae8e554ab0" providerId="ADAL" clId="{4DA13A3E-908B-48F7-894A-79B3A5F2A12B}" dt="2024-02-05T10:57:55.758" v="4453"/>
          <ac:inkMkLst>
            <pc:docMk/>
            <pc:sldMk cId="2042574718" sldId="268"/>
            <ac:inkMk id="193" creationId="{9895811C-509A-4C28-A311-E0EA778574C8}"/>
          </ac:inkMkLst>
        </pc:inkChg>
        <pc:inkChg chg="add mod">
          <ac:chgData name="Samuel Morillas Gómez" userId="af62f923-0570-4f9c-981a-38ae8e554ab0" providerId="ADAL" clId="{4DA13A3E-908B-48F7-894A-79B3A5F2A12B}" dt="2024-02-05T10:57:55.758" v="4453"/>
          <ac:inkMkLst>
            <pc:docMk/>
            <pc:sldMk cId="2042574718" sldId="268"/>
            <ac:inkMk id="194" creationId="{8C98EF56-35D7-4E6D-A47C-EF5ECF79B605}"/>
          </ac:inkMkLst>
        </pc:inkChg>
        <pc:inkChg chg="add mod">
          <ac:chgData name="Samuel Morillas Gómez" userId="af62f923-0570-4f9c-981a-38ae8e554ab0" providerId="ADAL" clId="{4DA13A3E-908B-48F7-894A-79B3A5F2A12B}" dt="2024-02-05T10:57:55.758" v="4453"/>
          <ac:inkMkLst>
            <pc:docMk/>
            <pc:sldMk cId="2042574718" sldId="268"/>
            <ac:inkMk id="195" creationId="{04E7468C-A92A-4BA2-B896-02C4857A396F}"/>
          </ac:inkMkLst>
        </pc:inkChg>
        <pc:inkChg chg="add mod">
          <ac:chgData name="Samuel Morillas Gómez" userId="af62f923-0570-4f9c-981a-38ae8e554ab0" providerId="ADAL" clId="{4DA13A3E-908B-48F7-894A-79B3A5F2A12B}" dt="2024-02-05T10:57:55.758" v="4453"/>
          <ac:inkMkLst>
            <pc:docMk/>
            <pc:sldMk cId="2042574718" sldId="268"/>
            <ac:inkMk id="197" creationId="{96B82ADF-F1C0-4CA2-959E-01022894BA71}"/>
          </ac:inkMkLst>
        </pc:inkChg>
        <pc:inkChg chg="add mod">
          <ac:chgData name="Samuel Morillas Gómez" userId="af62f923-0570-4f9c-981a-38ae8e554ab0" providerId="ADAL" clId="{4DA13A3E-908B-48F7-894A-79B3A5F2A12B}" dt="2024-02-05T10:57:55.758" v="4453"/>
          <ac:inkMkLst>
            <pc:docMk/>
            <pc:sldMk cId="2042574718" sldId="268"/>
            <ac:inkMk id="198" creationId="{A3141909-F6F9-45EF-817F-54D6CE1C1498}"/>
          </ac:inkMkLst>
        </pc:inkChg>
        <pc:inkChg chg="add mod">
          <ac:chgData name="Samuel Morillas Gómez" userId="af62f923-0570-4f9c-981a-38ae8e554ab0" providerId="ADAL" clId="{4DA13A3E-908B-48F7-894A-79B3A5F2A12B}" dt="2024-02-05T10:57:55.758" v="4453"/>
          <ac:inkMkLst>
            <pc:docMk/>
            <pc:sldMk cId="2042574718" sldId="268"/>
            <ac:inkMk id="199" creationId="{A11D298D-F977-4500-97EA-5B1A9CC3FA16}"/>
          </ac:inkMkLst>
        </pc:inkChg>
        <pc:inkChg chg="add mod">
          <ac:chgData name="Samuel Morillas Gómez" userId="af62f923-0570-4f9c-981a-38ae8e554ab0" providerId="ADAL" clId="{4DA13A3E-908B-48F7-894A-79B3A5F2A12B}" dt="2024-02-05T10:57:55.758" v="4453"/>
          <ac:inkMkLst>
            <pc:docMk/>
            <pc:sldMk cId="2042574718" sldId="268"/>
            <ac:inkMk id="200" creationId="{B47C83FA-9345-4CE9-8C2E-C7675D4222F1}"/>
          </ac:inkMkLst>
        </pc:inkChg>
        <pc:inkChg chg="add mod">
          <ac:chgData name="Samuel Morillas Gómez" userId="af62f923-0570-4f9c-981a-38ae8e554ab0" providerId="ADAL" clId="{4DA13A3E-908B-48F7-894A-79B3A5F2A12B}" dt="2024-02-05T10:57:55.758" v="4453"/>
          <ac:inkMkLst>
            <pc:docMk/>
            <pc:sldMk cId="2042574718" sldId="268"/>
            <ac:inkMk id="201" creationId="{2A6C05D3-C8F2-4A97-AB4A-143F47B2D9C1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03" creationId="{311E8EC3-6673-44AD-B7EA-71102B92039F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04" creationId="{6BB5F44D-1BB0-480B-BBF8-B1B64BA95B36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05" creationId="{DDECDF4B-5687-4BCB-8873-ACBE205CB679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06" creationId="{0C6106CE-2C58-461B-BDAB-56308BCA1858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07" creationId="{E78023B9-CAC6-4000-8793-C03C70E1BF59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08" creationId="{030B4D18-8B7E-431B-A838-0E668B4994BB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09" creationId="{05644452-8B5D-4BC7-BB28-308041F2BA4D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10" creationId="{85D3FA26-0F98-4A35-A137-114F9F7A8E29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11" creationId="{6ABA4E2C-EB8D-4245-A206-2610D2097B87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12" creationId="{A82D6BAD-A1F9-4615-85CF-EC67FF33B4A6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13" creationId="{7A058AA6-7075-4368-AE4D-B12BC0CFCA59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14" creationId="{9CEB90E1-F373-4EAC-99A5-60F0FB70E2EC}"/>
          </ac:inkMkLst>
        </pc:inkChg>
        <pc:inkChg chg="add mod">
          <ac:chgData name="Samuel Morillas Gómez" userId="af62f923-0570-4f9c-981a-38ae8e554ab0" providerId="ADAL" clId="{4DA13A3E-908B-48F7-894A-79B3A5F2A12B}" dt="2024-02-05T10:58:15.066" v="4477"/>
          <ac:inkMkLst>
            <pc:docMk/>
            <pc:sldMk cId="2042574718" sldId="268"/>
            <ac:inkMk id="215" creationId="{39068798-FE53-49D3-85E8-03D10B1F5A57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16" creationId="{888DE972-0737-4D57-88A5-C70BD540D981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17" creationId="{62CCB560-EB53-4843-82EB-71C48DACCA60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18" creationId="{5F87A195-E4FF-4C7E-821D-6FD1FFD50623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19" creationId="{DD329A48-82F7-4D9F-A658-C38160994313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20" creationId="{8C2B6563-7EC2-4D07-AB41-8AEFDDA86F02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21" creationId="{A63AC934-E35A-44A5-8FD5-4E7B3CE7B8A7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22" creationId="{528A9F4E-1298-4837-991D-E1E39DC9FF5E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23" creationId="{B78BF79C-9E27-412E-9BFF-16B83FDBC38E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24" creationId="{BCFF622D-899A-4DF2-B58B-A1FACFDFC493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25" creationId="{E097B8A3-5A75-4D82-83F9-CBAF2907B6CA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29" creationId="{001913A2-D449-4E73-9169-FA20CD86115D}"/>
          </ac:inkMkLst>
        </pc:inkChg>
        <pc:inkChg chg="add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30" creationId="{7AD3FB1B-9B7A-40A8-9109-4709EA4D5A94}"/>
          </ac:inkMkLst>
        </pc:inkChg>
        <pc:inkChg chg="add del mod">
          <ac:chgData name="Samuel Morillas Gómez" userId="af62f923-0570-4f9c-981a-38ae8e554ab0" providerId="ADAL" clId="{4DA13A3E-908B-48F7-894A-79B3A5F2A12B}" dt="2024-02-05T10:58:18.714" v="4483"/>
          <ac:inkMkLst>
            <pc:docMk/>
            <pc:sldMk cId="2042574718" sldId="268"/>
            <ac:inkMk id="231" creationId="{C4573DAF-7B27-4428-A477-971292F219C4}"/>
          </ac:inkMkLst>
        </pc:inkChg>
        <pc:inkChg chg="add mod">
          <ac:chgData name="Samuel Morillas Gómez" userId="af62f923-0570-4f9c-981a-38ae8e554ab0" providerId="ADAL" clId="{4DA13A3E-908B-48F7-894A-79B3A5F2A12B}" dt="2024-02-05T10:58:21.389" v="4486"/>
          <ac:inkMkLst>
            <pc:docMk/>
            <pc:sldMk cId="2042574718" sldId="268"/>
            <ac:inkMk id="233" creationId="{0EF32896-04DF-4DC1-93B7-76E43C4EB9AE}"/>
          </ac:inkMkLst>
        </pc:inkChg>
        <pc:inkChg chg="add mod">
          <ac:chgData name="Samuel Morillas Gómez" userId="af62f923-0570-4f9c-981a-38ae8e554ab0" providerId="ADAL" clId="{4DA13A3E-908B-48F7-894A-79B3A5F2A12B}" dt="2024-02-05T10:58:21.389" v="4486"/>
          <ac:inkMkLst>
            <pc:docMk/>
            <pc:sldMk cId="2042574718" sldId="268"/>
            <ac:inkMk id="234" creationId="{1AD1416A-23F6-4C54-8D89-8C9F154CE6B7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36" creationId="{FC160803-CE2A-412C-BD61-9FC848DF72C8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37" creationId="{68BE5758-1220-4FB4-A53D-17E2293DE2E5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38" creationId="{0E2E3148-B41C-4BC3-8CE0-7F980FA34596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39" creationId="{0BD3C711-22BC-48D2-918F-BE2B031C51CA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40" creationId="{157BB1BD-617B-4C65-AD8C-F17AF1F434C2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41" creationId="{C0FC8C55-EC51-4E26-AC5B-6F98A652A12A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42" creationId="{8165BBAE-3299-4A25-9DC3-14A9FA6D91A1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43" creationId="{1A042D8A-4439-4EA1-B090-8D0BE26C96E9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44" creationId="{4D96E533-1D52-430D-90D8-BE98D295A025}"/>
          </ac:inkMkLst>
        </pc:inkChg>
        <pc:inkChg chg="add mod">
          <ac:chgData name="Samuel Morillas Gómez" userId="af62f923-0570-4f9c-981a-38ae8e554ab0" providerId="ADAL" clId="{4DA13A3E-908B-48F7-894A-79B3A5F2A12B}" dt="2024-02-05T10:58:31.042" v="4504"/>
          <ac:inkMkLst>
            <pc:docMk/>
            <pc:sldMk cId="2042574718" sldId="268"/>
            <ac:inkMk id="246" creationId="{CAA6A66B-0369-4ABF-905E-E72D25D858C7}"/>
          </ac:inkMkLst>
        </pc:inkChg>
        <pc:inkChg chg="add mod">
          <ac:chgData name="Samuel Morillas Gómez" userId="af62f923-0570-4f9c-981a-38ae8e554ab0" providerId="ADAL" clId="{4DA13A3E-908B-48F7-894A-79B3A5F2A12B}" dt="2024-02-05T10:58:31.042" v="4504"/>
          <ac:inkMkLst>
            <pc:docMk/>
            <pc:sldMk cId="2042574718" sldId="268"/>
            <ac:inkMk id="247" creationId="{63CC492B-9CE6-4FB4-8D3C-0EE8C2FFD620}"/>
          </ac:inkMkLst>
        </pc:inkChg>
        <pc:inkChg chg="add mod">
          <ac:chgData name="Samuel Morillas Gómez" userId="af62f923-0570-4f9c-981a-38ae8e554ab0" providerId="ADAL" clId="{4DA13A3E-908B-48F7-894A-79B3A5F2A12B}" dt="2024-02-05T10:58:31.042" v="4504"/>
          <ac:inkMkLst>
            <pc:docMk/>
            <pc:sldMk cId="2042574718" sldId="268"/>
            <ac:inkMk id="248" creationId="{C70C704D-B61B-44B9-ACBE-B3C15D400F31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49" creationId="{2F7B26B6-DC46-434B-A6AC-5244374E6690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50" creationId="{3295EC71-744C-4E35-889F-DB39D982DC39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51" creationId="{61173F5F-9817-4CA1-AC99-98BD4D4337A4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52" creationId="{B584ADAD-E3EE-4755-BE35-D54DCC61F8D1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55" creationId="{178CACF7-A026-4870-9C48-FD138C4EAD83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56" creationId="{DB167686-FFF0-450C-9541-7EB6A4BC5BDE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57" creationId="{98DF92BD-926B-451F-800D-8A40D0F63ABD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58" creationId="{B5E0A114-2E13-4258-BE75-79F981F0E299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59" creationId="{6BC03742-DB55-48AB-89A9-5C8B7EC3EBCB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60" creationId="{AC75060A-9D4D-4CEF-9C54-37177C737D33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62" creationId="{384FAC55-1C0A-4160-AC91-7F0EEA80E566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64" creationId="{11E224B4-2335-4446-9582-E3610F74C5B7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65" creationId="{188D8F00-AB0E-454A-91CD-59D584F1E12A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66" creationId="{2A10B665-F3E9-4AAF-88B4-83C1AD8BABC8}"/>
          </ac:inkMkLst>
        </pc:inkChg>
        <pc:inkChg chg="add mod">
          <ac:chgData name="Samuel Morillas Gómez" userId="af62f923-0570-4f9c-981a-38ae8e554ab0" providerId="ADAL" clId="{4DA13A3E-908B-48F7-894A-79B3A5F2A12B}" dt="2024-02-05T10:58:37.366" v="4518"/>
          <ac:inkMkLst>
            <pc:docMk/>
            <pc:sldMk cId="2042574718" sldId="268"/>
            <ac:inkMk id="267" creationId="{99B72649-F34F-437C-AD43-DB61BDDEF9BA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69" creationId="{5A6ED514-1086-485A-BCA5-C33DB7E97DE6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70" creationId="{BCA4ECC6-D0EC-4377-9275-00810BDF4F0E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71" creationId="{F976EF79-8052-4C69-BEF2-8E31DE1BC1B7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72" creationId="{39EC2573-5A7E-4906-82B0-139D9EDE3C54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73" creationId="{6AA06B68-0BEC-4E19-B505-A63D2557506A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74" creationId="{91EB428C-65F2-4FBE-97A3-11ED2341081F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75" creationId="{90789714-CA8B-4D6A-B150-35C50C599DEE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76" creationId="{0B21802C-DFF4-4BF7-8B21-CB5508358C98}"/>
          </ac:inkMkLst>
        </pc:inkChg>
        <pc:inkChg chg="add mod">
          <ac:chgData name="Samuel Morillas Gómez" userId="af62f923-0570-4f9c-981a-38ae8e554ab0" providerId="ADAL" clId="{4DA13A3E-908B-48F7-894A-79B3A5F2A12B}" dt="2024-02-05T10:58:43.537" v="4534"/>
          <ac:inkMkLst>
            <pc:docMk/>
            <pc:sldMk cId="2042574718" sldId="268"/>
            <ac:inkMk id="277" creationId="{66ADB560-E4B1-49B8-B943-77D80B593CB7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78" creationId="{8D083443-3312-4A66-B1A7-00133E2E0BA2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79" creationId="{EEB484B6-3C04-46A8-ADB9-4A6C89028F63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80" creationId="{5387F3AB-4671-4DD8-B330-40B714598100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81" creationId="{FA592DD9-3FFC-4321-AFB1-4573FACCF21D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82" creationId="{4D0DA725-64FD-4881-8907-42550C7474E1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83" creationId="{CE9275DF-B9C4-4132-B02B-53BFBAB680D2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86" creationId="{34B01193-11DE-41E3-A29C-DC9981B87397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87" creationId="{57D76BEF-3FA3-4798-9F95-B2EF687D9A5F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88" creationId="{EB1DBCA4-4ABA-45DB-8AC4-2D247AF2225C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89" creationId="{0EBCF532-35AC-4887-B133-95ACA53C8873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90" creationId="{870A9286-6C6B-4819-91CC-58AFC2571E69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91" creationId="{9DB87A94-B0FF-434C-B470-C834235962AE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92" creationId="{7878F97B-640D-4BD9-84BC-792B09C42E5D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93" creationId="{3F402FB6-0011-454D-B457-A6C6B6B9F58B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94" creationId="{D962CFF9-57FF-40E6-BA15-381A4ED19A4C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95" creationId="{ED812709-0C59-4F81-AF41-84A1E3AFF414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96" creationId="{64E02B87-7DDA-4A98-807A-B1FCC5A1DA79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97" creationId="{4279C32A-1ACC-4EC2-AFE1-81856444207C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98" creationId="{6CB6344C-EBD7-4A4F-B80C-8FC71D68398D}"/>
          </ac:inkMkLst>
        </pc:inkChg>
        <pc:inkChg chg="add mod">
          <ac:chgData name="Samuel Morillas Gómez" userId="af62f923-0570-4f9c-981a-38ae8e554ab0" providerId="ADAL" clId="{4DA13A3E-908B-48F7-894A-79B3A5F2A12B}" dt="2024-02-05T10:58:49.841" v="4549"/>
          <ac:inkMkLst>
            <pc:docMk/>
            <pc:sldMk cId="2042574718" sldId="268"/>
            <ac:inkMk id="299" creationId="{9A58005F-0540-44D2-AD8F-B3400640364B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5T11:08:18.858" v="4826" actId="1076"/>
        <pc:sldMkLst>
          <pc:docMk/>
          <pc:sldMk cId="1343996264" sldId="269"/>
        </pc:sldMkLst>
        <pc:spChg chg="del">
          <ac:chgData name="Samuel Morillas Gómez" userId="af62f923-0570-4f9c-981a-38ae8e554ab0" providerId="ADAL" clId="{4DA13A3E-908B-48F7-894A-79B3A5F2A12B}" dt="2024-02-05T11:00:41.274" v="4550" actId="478"/>
          <ac:spMkLst>
            <pc:docMk/>
            <pc:sldMk cId="1343996264" sldId="269"/>
            <ac:spMk id="3" creationId="{8F1A26F8-66E1-4127-81C0-50CFF4FC0DA9}"/>
          </ac:spMkLst>
        </pc:spChg>
        <pc:spChg chg="add del mod">
          <ac:chgData name="Samuel Morillas Gómez" userId="af62f923-0570-4f9c-981a-38ae8e554ab0" providerId="ADAL" clId="{4DA13A3E-908B-48F7-894A-79B3A5F2A12B}" dt="2024-02-05T11:03:02.441" v="4597" actId="478"/>
          <ac:spMkLst>
            <pc:docMk/>
            <pc:sldMk cId="1343996264" sldId="269"/>
            <ac:spMk id="5" creationId="{5F5A0A39-CED4-4AA8-AAAF-AC3E0C46E73C}"/>
          </ac:spMkLst>
        </pc:spChg>
        <pc:grpChg chg="del mod">
          <ac:chgData name="Samuel Morillas Gómez" userId="af62f923-0570-4f9c-981a-38ae8e554ab0" providerId="ADAL" clId="{4DA13A3E-908B-48F7-894A-79B3A5F2A12B}" dt="2024-02-05T11:03:37.836" v="4628"/>
          <ac:grpSpMkLst>
            <pc:docMk/>
            <pc:sldMk cId="1343996264" sldId="269"/>
            <ac:grpSpMk id="14" creationId="{30E20A1A-BF98-4B73-A716-D908B35E1871}"/>
          </ac:grpSpMkLst>
        </pc:grpChg>
        <pc:grpChg chg="del mod">
          <ac:chgData name="Samuel Morillas Gómez" userId="af62f923-0570-4f9c-981a-38ae8e554ab0" providerId="ADAL" clId="{4DA13A3E-908B-48F7-894A-79B3A5F2A12B}" dt="2024-02-05T11:05:13.192" v="4681" actId="478"/>
          <ac:grpSpMkLst>
            <pc:docMk/>
            <pc:sldMk cId="1343996264" sldId="269"/>
            <ac:grpSpMk id="37" creationId="{C7BC33FC-E0B4-4764-979A-59F4B11D4F11}"/>
          </ac:grpSpMkLst>
        </pc:grpChg>
        <pc:grpChg chg="del mod">
          <ac:chgData name="Samuel Morillas Gómez" userId="af62f923-0570-4f9c-981a-38ae8e554ab0" providerId="ADAL" clId="{4DA13A3E-908B-48F7-894A-79B3A5F2A12B}" dt="2024-02-05T11:05:13.192" v="4681" actId="478"/>
          <ac:grpSpMkLst>
            <pc:docMk/>
            <pc:sldMk cId="1343996264" sldId="269"/>
            <ac:grpSpMk id="38" creationId="{884901B0-CDD9-41D7-B9E0-C92AC675BF8F}"/>
          </ac:grpSpMkLst>
        </pc:grpChg>
        <pc:grpChg chg="del mod">
          <ac:chgData name="Samuel Morillas Gómez" userId="af62f923-0570-4f9c-981a-38ae8e554ab0" providerId="ADAL" clId="{4DA13A3E-908B-48F7-894A-79B3A5F2A12B}" dt="2024-02-05T11:03:43.687" v="4636"/>
          <ac:grpSpMkLst>
            <pc:docMk/>
            <pc:sldMk cId="1343996264" sldId="269"/>
            <ac:grpSpMk id="42" creationId="{5090C6F4-B937-4733-8719-6F1ACDDDCE85}"/>
          </ac:grpSpMkLst>
        </pc:grpChg>
        <pc:grpChg chg="del mod">
          <ac:chgData name="Samuel Morillas Gómez" userId="af62f923-0570-4f9c-981a-38ae8e554ab0" providerId="ADAL" clId="{4DA13A3E-908B-48F7-894A-79B3A5F2A12B}" dt="2024-02-05T11:03:51.237" v="4645"/>
          <ac:grpSpMkLst>
            <pc:docMk/>
            <pc:sldMk cId="1343996264" sldId="269"/>
            <ac:grpSpMk id="46" creationId="{516D70E3-3FC6-401F-8319-D0F43086CF5D}"/>
          </ac:grpSpMkLst>
        </pc:grpChg>
        <pc:grpChg chg="del mod">
          <ac:chgData name="Samuel Morillas Gómez" userId="af62f923-0570-4f9c-981a-38ae8e554ab0" providerId="ADAL" clId="{4DA13A3E-908B-48F7-894A-79B3A5F2A12B}" dt="2024-02-05T11:05:13.192" v="4681" actId="478"/>
          <ac:grpSpMkLst>
            <pc:docMk/>
            <pc:sldMk cId="1343996264" sldId="269"/>
            <ac:grpSpMk id="55" creationId="{0E867623-8123-49A4-A4D0-B96496F5F336}"/>
          </ac:grpSpMkLst>
        </pc:grpChg>
        <pc:grpChg chg="del mod">
          <ac:chgData name="Samuel Morillas Gómez" userId="af62f923-0570-4f9c-981a-38ae8e554ab0" providerId="ADAL" clId="{4DA13A3E-908B-48F7-894A-79B3A5F2A12B}" dt="2024-02-05T11:04:03.342" v="4660"/>
          <ac:grpSpMkLst>
            <pc:docMk/>
            <pc:sldMk cId="1343996264" sldId="269"/>
            <ac:grpSpMk id="65" creationId="{4371B2BB-7ADA-4AF3-AFB9-2CD69941EE62}"/>
          </ac:grpSpMkLst>
        </pc:grpChg>
        <pc:grpChg chg="mod">
          <ac:chgData name="Samuel Morillas Gómez" userId="af62f923-0570-4f9c-981a-38ae8e554ab0" providerId="ADAL" clId="{4DA13A3E-908B-48F7-894A-79B3A5F2A12B}" dt="2024-02-05T11:04:01.249" v="4655"/>
          <ac:grpSpMkLst>
            <pc:docMk/>
            <pc:sldMk cId="1343996264" sldId="269"/>
            <ac:grpSpMk id="66" creationId="{9B91D813-B04E-4958-9802-FF7853D9CF36}"/>
          </ac:grpSpMkLst>
        </pc:grpChg>
        <pc:grpChg chg="mod">
          <ac:chgData name="Samuel Morillas Gómez" userId="af62f923-0570-4f9c-981a-38ae8e554ab0" providerId="ADAL" clId="{4DA13A3E-908B-48F7-894A-79B3A5F2A12B}" dt="2024-02-05T11:04:03.342" v="4660"/>
          <ac:grpSpMkLst>
            <pc:docMk/>
            <pc:sldMk cId="1343996264" sldId="269"/>
            <ac:grpSpMk id="71" creationId="{0B8A21E4-D44F-4BEC-AE00-FC41159C1EA7}"/>
          </ac:grpSpMkLst>
        </pc:grpChg>
        <pc:grpChg chg="mod">
          <ac:chgData name="Samuel Morillas Gómez" userId="af62f923-0570-4f9c-981a-38ae8e554ab0" providerId="ADAL" clId="{4DA13A3E-908B-48F7-894A-79B3A5F2A12B}" dt="2024-02-05T11:04:24.398" v="4677"/>
          <ac:grpSpMkLst>
            <pc:docMk/>
            <pc:sldMk cId="1343996264" sldId="269"/>
            <ac:grpSpMk id="88" creationId="{F53C8461-357C-4239-8ABF-F9712E242113}"/>
          </ac:grpSpMkLst>
        </pc:grpChg>
        <pc:grpChg chg="del mod">
          <ac:chgData name="Samuel Morillas Gómez" userId="af62f923-0570-4f9c-981a-38ae8e554ab0" providerId="ADAL" clId="{4DA13A3E-908B-48F7-894A-79B3A5F2A12B}" dt="2024-02-05T11:05:31.865" v="4697"/>
          <ac:grpSpMkLst>
            <pc:docMk/>
            <pc:sldMk cId="1343996264" sldId="269"/>
            <ac:grpSpMk id="93" creationId="{CF1823AA-334A-46C4-81C3-A765CB363F8C}"/>
          </ac:grpSpMkLst>
        </pc:grpChg>
        <pc:grpChg chg="del mod">
          <ac:chgData name="Samuel Morillas Gómez" userId="af62f923-0570-4f9c-981a-38ae8e554ab0" providerId="ADAL" clId="{4DA13A3E-908B-48F7-894A-79B3A5F2A12B}" dt="2024-02-05T11:05:35.304" v="4704"/>
          <ac:grpSpMkLst>
            <pc:docMk/>
            <pc:sldMk cId="1343996264" sldId="269"/>
            <ac:grpSpMk id="105" creationId="{4F273660-0C02-4802-B9ED-B66B095AB7FD}"/>
          </ac:grpSpMkLst>
        </pc:grpChg>
        <pc:grpChg chg="mod">
          <ac:chgData name="Samuel Morillas Gómez" userId="af62f923-0570-4f9c-981a-38ae8e554ab0" providerId="ADAL" clId="{4DA13A3E-908B-48F7-894A-79B3A5F2A12B}" dt="2024-02-05T11:05:35.304" v="4704"/>
          <ac:grpSpMkLst>
            <pc:docMk/>
            <pc:sldMk cId="1343996264" sldId="269"/>
            <ac:grpSpMk id="112" creationId="{1754EB62-D240-43F6-96A6-D843A7C2CB6C}"/>
          </ac:grpSpMkLst>
        </pc:grpChg>
        <pc:grpChg chg="mod">
          <ac:chgData name="Samuel Morillas Gómez" userId="af62f923-0570-4f9c-981a-38ae8e554ab0" providerId="ADAL" clId="{4DA13A3E-908B-48F7-894A-79B3A5F2A12B}" dt="2024-02-05T11:05:35.304" v="4704"/>
          <ac:grpSpMkLst>
            <pc:docMk/>
            <pc:sldMk cId="1343996264" sldId="269"/>
            <ac:grpSpMk id="113" creationId="{EC9C70B1-0602-45B0-8F71-6EF5B95F80F7}"/>
          </ac:grpSpMkLst>
        </pc:grpChg>
        <pc:grpChg chg="del mod">
          <ac:chgData name="Samuel Morillas Gómez" userId="af62f923-0570-4f9c-981a-38ae8e554ab0" providerId="ADAL" clId="{4DA13A3E-908B-48F7-894A-79B3A5F2A12B}" dt="2024-02-05T11:05:43.820" v="4714"/>
          <ac:grpSpMkLst>
            <pc:docMk/>
            <pc:sldMk cId="1343996264" sldId="269"/>
            <ac:grpSpMk id="116" creationId="{611CCB86-1B37-457C-9082-188D3B96E6D1}"/>
          </ac:grpSpMkLst>
        </pc:grpChg>
        <pc:grpChg chg="mod">
          <ac:chgData name="Samuel Morillas Gómez" userId="af62f923-0570-4f9c-981a-38ae8e554ab0" providerId="ADAL" clId="{4DA13A3E-908B-48F7-894A-79B3A5F2A12B}" dt="2024-02-05T11:05:43.820" v="4714"/>
          <ac:grpSpMkLst>
            <pc:docMk/>
            <pc:sldMk cId="1343996264" sldId="269"/>
            <ac:grpSpMk id="123" creationId="{18AA4088-4C13-410F-9158-06066D60AC99}"/>
          </ac:grpSpMkLst>
        </pc:grpChg>
        <pc:grpChg chg="mod">
          <ac:chgData name="Samuel Morillas Gómez" userId="af62f923-0570-4f9c-981a-38ae8e554ab0" providerId="ADAL" clId="{4DA13A3E-908B-48F7-894A-79B3A5F2A12B}" dt="2024-02-05T11:05:58.014" v="4729"/>
          <ac:grpSpMkLst>
            <pc:docMk/>
            <pc:sldMk cId="1343996264" sldId="269"/>
            <ac:grpSpMk id="138" creationId="{47BA7EBE-A316-424F-BF80-79D4EBA3AF23}"/>
          </ac:grpSpMkLst>
        </pc:grpChg>
        <pc:grpChg chg="mod">
          <ac:chgData name="Samuel Morillas Gómez" userId="af62f923-0570-4f9c-981a-38ae8e554ab0" providerId="ADAL" clId="{4DA13A3E-908B-48F7-894A-79B3A5F2A12B}" dt="2024-02-05T11:06:08.268" v="4748"/>
          <ac:grpSpMkLst>
            <pc:docMk/>
            <pc:sldMk cId="1343996264" sldId="269"/>
            <ac:grpSpMk id="157" creationId="{05CE6FDC-1326-4034-ACE5-A642E2EA5E1C}"/>
          </ac:grpSpMkLst>
        </pc:grpChg>
        <pc:grpChg chg="mod">
          <ac:chgData name="Samuel Morillas Gómez" userId="af62f923-0570-4f9c-981a-38ae8e554ab0" providerId="ADAL" clId="{4DA13A3E-908B-48F7-894A-79B3A5F2A12B}" dt="2024-02-05T11:06:12.500" v="4752"/>
          <ac:grpSpMkLst>
            <pc:docMk/>
            <pc:sldMk cId="1343996264" sldId="269"/>
            <ac:grpSpMk id="161" creationId="{5FC93C1F-85D3-4D5D-84BB-1477C8BC583C}"/>
          </ac:grpSpMkLst>
        </pc:grpChg>
        <pc:grpChg chg="mod">
          <ac:chgData name="Samuel Morillas Gómez" userId="af62f923-0570-4f9c-981a-38ae8e554ab0" providerId="ADAL" clId="{4DA13A3E-908B-48F7-894A-79B3A5F2A12B}" dt="2024-02-05T11:06:15.861" v="4757"/>
          <ac:grpSpMkLst>
            <pc:docMk/>
            <pc:sldMk cId="1343996264" sldId="269"/>
            <ac:grpSpMk id="166" creationId="{5C60F2C9-7E8E-4057-BBF5-A365D8E4BF39}"/>
          </ac:grpSpMkLst>
        </pc:grpChg>
        <pc:grpChg chg="mod">
          <ac:chgData name="Samuel Morillas Gómez" userId="af62f923-0570-4f9c-981a-38ae8e554ab0" providerId="ADAL" clId="{4DA13A3E-908B-48F7-894A-79B3A5F2A12B}" dt="2024-02-05T11:06:25.172" v="4769"/>
          <ac:grpSpMkLst>
            <pc:docMk/>
            <pc:sldMk cId="1343996264" sldId="269"/>
            <ac:grpSpMk id="178" creationId="{C712133A-543E-4837-8F77-2503BB09B240}"/>
          </ac:grpSpMkLst>
        </pc:grpChg>
        <pc:grpChg chg="mod">
          <ac:chgData name="Samuel Morillas Gómez" userId="af62f923-0570-4f9c-981a-38ae8e554ab0" providerId="ADAL" clId="{4DA13A3E-908B-48F7-894A-79B3A5F2A12B}" dt="2024-02-05T11:06:28.809" v="4777"/>
          <ac:grpSpMkLst>
            <pc:docMk/>
            <pc:sldMk cId="1343996264" sldId="269"/>
            <ac:grpSpMk id="186" creationId="{3E7C4E3A-F6C1-4787-89E2-11C1236AE565}"/>
          </ac:grpSpMkLst>
        </pc:grpChg>
        <pc:grpChg chg="mod">
          <ac:chgData name="Samuel Morillas Gómez" userId="af62f923-0570-4f9c-981a-38ae8e554ab0" providerId="ADAL" clId="{4DA13A3E-908B-48F7-894A-79B3A5F2A12B}" dt="2024-02-05T11:06:30.140" v="4780"/>
          <ac:grpSpMkLst>
            <pc:docMk/>
            <pc:sldMk cId="1343996264" sldId="269"/>
            <ac:grpSpMk id="189" creationId="{81C17992-C94C-435F-AF4E-22489C367E15}"/>
          </ac:grpSpMkLst>
        </pc:grpChg>
        <pc:grpChg chg="del mod">
          <ac:chgData name="Samuel Morillas Gómez" userId="af62f923-0570-4f9c-981a-38ae8e554ab0" providerId="ADAL" clId="{4DA13A3E-908B-48F7-894A-79B3A5F2A12B}" dt="2024-02-05T11:06:45.023" v="4805"/>
          <ac:grpSpMkLst>
            <pc:docMk/>
            <pc:sldMk cId="1343996264" sldId="269"/>
            <ac:grpSpMk id="206" creationId="{18E6EEC2-7386-4D10-8ECE-7EC640C5EB52}"/>
          </ac:grpSpMkLst>
        </pc:grpChg>
        <pc:grpChg chg="mod">
          <ac:chgData name="Samuel Morillas Gómez" userId="af62f923-0570-4f9c-981a-38ae8e554ab0" providerId="ADAL" clId="{4DA13A3E-908B-48F7-894A-79B3A5F2A12B}" dt="2024-02-05T11:06:38.447" v="4797"/>
          <ac:grpSpMkLst>
            <pc:docMk/>
            <pc:sldMk cId="1343996264" sldId="269"/>
            <ac:grpSpMk id="207" creationId="{B683C0C3-A267-47B6-948A-8D53BAAE2B1B}"/>
          </ac:grpSpMkLst>
        </pc:grpChg>
        <pc:grpChg chg="mod">
          <ac:chgData name="Samuel Morillas Gómez" userId="af62f923-0570-4f9c-981a-38ae8e554ab0" providerId="ADAL" clId="{4DA13A3E-908B-48F7-894A-79B3A5F2A12B}" dt="2024-02-05T11:06:45.023" v="4805"/>
          <ac:grpSpMkLst>
            <pc:docMk/>
            <pc:sldMk cId="1343996264" sldId="269"/>
            <ac:grpSpMk id="215" creationId="{467D7E28-FA7D-4881-A244-6871DCC5CE16}"/>
          </ac:grpSpMkLst>
        </pc:grpChg>
        <pc:grpChg chg="mod">
          <ac:chgData name="Samuel Morillas Gómez" userId="af62f923-0570-4f9c-981a-38ae8e554ab0" providerId="ADAL" clId="{4DA13A3E-908B-48F7-894A-79B3A5F2A12B}" dt="2024-02-05T11:06:51.101" v="4822"/>
          <ac:grpSpMkLst>
            <pc:docMk/>
            <pc:sldMk cId="1343996264" sldId="269"/>
            <ac:grpSpMk id="232" creationId="{B34A9314-AD74-4BCE-92FE-FED94629172C}"/>
          </ac:grpSpMkLst>
        </pc:grpChg>
        <pc:grpChg chg="add mod">
          <ac:chgData name="Samuel Morillas Gómez" userId="af62f923-0570-4f9c-981a-38ae8e554ab0" providerId="ADAL" clId="{4DA13A3E-908B-48F7-894A-79B3A5F2A12B}" dt="2024-02-05T11:08:09.675" v="4824" actId="1076"/>
          <ac:grpSpMkLst>
            <pc:docMk/>
            <pc:sldMk cId="1343996264" sldId="269"/>
            <ac:grpSpMk id="233" creationId="{3563ED22-532A-4063-9B82-F93985C690D1}"/>
          </ac:grpSpMkLst>
        </pc:grpChg>
        <pc:grpChg chg="mod">
          <ac:chgData name="Samuel Morillas Gómez" userId="af62f923-0570-4f9c-981a-38ae8e554ab0" providerId="ADAL" clId="{4DA13A3E-908B-48F7-894A-79B3A5F2A12B}" dt="2024-02-05T11:08:04.806" v="4823"/>
          <ac:grpSpMkLst>
            <pc:docMk/>
            <pc:sldMk cId="1343996264" sldId="269"/>
            <ac:grpSpMk id="248" creationId="{7C964D8F-EF99-45D9-BDE9-2024856CAC71}"/>
          </ac:grpSpMkLst>
        </pc:grpChg>
        <pc:grpChg chg="mod">
          <ac:chgData name="Samuel Morillas Gómez" userId="af62f923-0570-4f9c-981a-38ae8e554ab0" providerId="ADAL" clId="{4DA13A3E-908B-48F7-894A-79B3A5F2A12B}" dt="2024-02-05T11:08:04.806" v="4823"/>
          <ac:grpSpMkLst>
            <pc:docMk/>
            <pc:sldMk cId="1343996264" sldId="269"/>
            <ac:grpSpMk id="249" creationId="{3E81B9DD-258A-4225-9032-5A536B873E58}"/>
          </ac:grpSpMkLst>
        </pc:grpChg>
        <pc:grpChg chg="mod">
          <ac:chgData name="Samuel Morillas Gómez" userId="af62f923-0570-4f9c-981a-38ae8e554ab0" providerId="ADAL" clId="{4DA13A3E-908B-48F7-894A-79B3A5F2A12B}" dt="2024-02-05T11:08:04.806" v="4823"/>
          <ac:grpSpMkLst>
            <pc:docMk/>
            <pc:sldMk cId="1343996264" sldId="269"/>
            <ac:grpSpMk id="250" creationId="{4F4B8DF5-6DCF-452C-8826-1843C19CCA76}"/>
          </ac:grpSpMkLst>
        </pc:grpChg>
        <pc:picChg chg="add del mod">
          <ac:chgData name="Samuel Morillas Gómez" userId="af62f923-0570-4f9c-981a-38ae8e554ab0" providerId="ADAL" clId="{4DA13A3E-908B-48F7-894A-79B3A5F2A12B}" dt="2024-02-05T11:08:18.858" v="4826" actId="1076"/>
          <ac:picMkLst>
            <pc:docMk/>
            <pc:sldMk cId="1343996264" sldId="269"/>
            <ac:picMk id="7" creationId="{2B768622-E486-4911-B80A-7D2112683F85}"/>
          </ac:picMkLst>
        </pc:picChg>
        <pc:picChg chg="add del mod">
          <ac:chgData name="Samuel Morillas Gómez" userId="af62f923-0570-4f9c-981a-38ae8e554ab0" providerId="ADAL" clId="{4DA13A3E-908B-48F7-894A-79B3A5F2A12B}" dt="2024-02-05T11:04:29.313" v="4678" actId="478"/>
          <ac:picMkLst>
            <pc:docMk/>
            <pc:sldMk cId="1343996264" sldId="269"/>
            <ac:picMk id="9" creationId="{A23ED81C-55BC-4067-B20A-ECF0E1795D13}"/>
          </ac:picMkLst>
        </pc:picChg>
        <pc:picChg chg="add mod">
          <ac:chgData name="Samuel Morillas Gómez" userId="af62f923-0570-4f9c-981a-38ae8e554ab0" providerId="ADAL" clId="{4DA13A3E-908B-48F7-894A-79B3A5F2A12B}" dt="2024-02-05T11:08:15.338" v="4825" actId="1076"/>
          <ac:picMkLst>
            <pc:docMk/>
            <pc:sldMk cId="1343996264" sldId="269"/>
            <ac:picMk id="90" creationId="{6E965AAE-4AD0-4877-93C1-947A656A32D5}"/>
          </ac:picMkLst>
        </pc:pic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10" creationId="{C0B0AB89-95E2-41A9-BEFD-8689D88ABC8A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11" creationId="{3A50DE90-981C-43F2-93DE-BABBEE68B5EC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12" creationId="{D9BC9344-3564-452C-97D6-02D4414AE072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13" creationId="{6F8A4D96-7D4B-4458-98C7-312A3D4F097E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15" creationId="{A7A8E493-7413-4842-9BE3-E3A2340C369F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16" creationId="{987B8B30-2E67-4DD1-A898-6B4BAF623413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17" creationId="{C417673E-910E-4714-9BBE-6605ECF0D05E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18" creationId="{55E1C6AC-6FA1-4019-9D08-C97B79A6F326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19" creationId="{E7DCF2FB-A35D-4B0A-A431-8DCAC0342D25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20" creationId="{C9EF4686-797F-4341-8D3B-55AB6A21C3A2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21" creationId="{A3B90030-6171-484E-B0B8-6F092CF50641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22" creationId="{8EBD1A70-D17D-448D-87BD-96667C5851F6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23" creationId="{BA00C83D-868A-4DCF-A1DE-D9EDF99F9335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24" creationId="{1736BFD2-D7C7-4FE9-9E21-ED45323C0924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25" creationId="{3DE6CB48-E510-4588-A7D9-FDAC0059DF0D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26" creationId="{DC40DDE8-3AFC-423E-8041-26C865DCC32F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27" creationId="{9C1BEEFA-770E-445B-B8F8-5517F309A05A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28" creationId="{A50B9781-294B-49C9-8082-CDCE3168161B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29" creationId="{C19A324D-D319-42B0-AC28-BD39098CCCF2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30" creationId="{5AE7B14D-CCE7-44E4-9129-6573CD8FB973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31" creationId="{AE49D4E5-4757-40A8-AD9B-53456B41821B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32" creationId="{68EE7546-BD9F-47C7-BA2E-2536C6058AAA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33" creationId="{DB1E1275-6354-4AA5-99DA-A2E97DECE6B4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34" creationId="{E527F44C-CCB0-4721-B7EF-5DF9F9175A6C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35" creationId="{F5F1B331-A023-42BD-9CF8-13D1F7976CE4}"/>
          </ac:inkMkLst>
        </pc:inkChg>
        <pc:inkChg chg="add mod">
          <ac:chgData name="Samuel Morillas Gómez" userId="af62f923-0570-4f9c-981a-38ae8e554ab0" providerId="ADAL" clId="{4DA13A3E-908B-48F7-894A-79B3A5F2A12B}" dt="2024-02-05T11:03:37.836" v="4628"/>
          <ac:inkMkLst>
            <pc:docMk/>
            <pc:sldMk cId="1343996264" sldId="269"/>
            <ac:inkMk id="36" creationId="{190726A0-7BF2-4104-8B70-70748442A66C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39" creationId="{09B6FA26-BEFE-452A-8DC4-ED947BF271AA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40" creationId="{B864921D-3530-493A-B3BA-C9095E4A617B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41" creationId="{C8E243A0-501A-4F05-A4C7-A97DBAB6CA7E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43" creationId="{5A0EE3BC-FE73-4377-8256-32EA3402EB94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44" creationId="{AF542752-AA5D-4BD1-A3D6-6E2D96174E8F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45" creationId="{9360912A-B648-43E0-9AF9-56CAB6D092D2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47" creationId="{8F3AA55D-8B03-440E-BFD9-4DB1AE54B747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48" creationId="{7C115FC8-6CDD-4A7A-A5F3-3A80C6104F19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49" creationId="{57BFC56D-02CC-4178-93E7-BDD45380D934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50" creationId="{B7F24563-13D2-40D8-85AF-FD1B6EA0EC44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51" creationId="{A32DE4E6-922E-4BE8-81A1-EB93C720B402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52" creationId="{BF7AFDD9-ACB2-4A88-8699-7C84AD0922E8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53" creationId="{62CCE6E6-9971-4219-9132-71BB3B133973}"/>
          </ac:inkMkLst>
        </pc:inkChg>
        <pc:inkChg chg="add mod">
          <ac:chgData name="Samuel Morillas Gómez" userId="af62f923-0570-4f9c-981a-38ae8e554ab0" providerId="ADAL" clId="{4DA13A3E-908B-48F7-894A-79B3A5F2A12B}" dt="2024-02-05T11:03:51.237" v="4645"/>
          <ac:inkMkLst>
            <pc:docMk/>
            <pc:sldMk cId="1343996264" sldId="269"/>
            <ac:inkMk id="54" creationId="{4EBA2663-B8AD-4B01-9E7E-9C9AD8C52980}"/>
          </ac:inkMkLst>
        </pc:inkChg>
        <pc:inkChg chg="add mod">
          <ac:chgData name="Samuel Morillas Gómez" userId="af62f923-0570-4f9c-981a-38ae8e554ab0" providerId="ADAL" clId="{4DA13A3E-908B-48F7-894A-79B3A5F2A12B}" dt="2024-02-05T11:04:01.249" v="4655"/>
          <ac:inkMkLst>
            <pc:docMk/>
            <pc:sldMk cId="1343996264" sldId="269"/>
            <ac:inkMk id="56" creationId="{972E6CB9-76B6-499F-9014-1B3A14645E4D}"/>
          </ac:inkMkLst>
        </pc:inkChg>
        <pc:inkChg chg="add mod">
          <ac:chgData name="Samuel Morillas Gómez" userId="af62f923-0570-4f9c-981a-38ae8e554ab0" providerId="ADAL" clId="{4DA13A3E-908B-48F7-894A-79B3A5F2A12B}" dt="2024-02-05T11:04:01.249" v="4655"/>
          <ac:inkMkLst>
            <pc:docMk/>
            <pc:sldMk cId="1343996264" sldId="269"/>
            <ac:inkMk id="57" creationId="{11A75315-E9C8-47E0-8952-9A1A533038BD}"/>
          </ac:inkMkLst>
        </pc:inkChg>
        <pc:inkChg chg="add mod">
          <ac:chgData name="Samuel Morillas Gómez" userId="af62f923-0570-4f9c-981a-38ae8e554ab0" providerId="ADAL" clId="{4DA13A3E-908B-48F7-894A-79B3A5F2A12B}" dt="2024-02-05T11:04:01.249" v="4655"/>
          <ac:inkMkLst>
            <pc:docMk/>
            <pc:sldMk cId="1343996264" sldId="269"/>
            <ac:inkMk id="58" creationId="{66804C6E-DF3F-4E9B-AFCD-F478ADCBF09F}"/>
          </ac:inkMkLst>
        </pc:inkChg>
        <pc:inkChg chg="add mod">
          <ac:chgData name="Samuel Morillas Gómez" userId="af62f923-0570-4f9c-981a-38ae8e554ab0" providerId="ADAL" clId="{4DA13A3E-908B-48F7-894A-79B3A5F2A12B}" dt="2024-02-05T11:04:01.249" v="4655"/>
          <ac:inkMkLst>
            <pc:docMk/>
            <pc:sldMk cId="1343996264" sldId="269"/>
            <ac:inkMk id="59" creationId="{22E46575-55E0-46FB-951E-59EEA0815A03}"/>
          </ac:inkMkLst>
        </pc:inkChg>
        <pc:inkChg chg="add mod">
          <ac:chgData name="Samuel Morillas Gómez" userId="af62f923-0570-4f9c-981a-38ae8e554ab0" providerId="ADAL" clId="{4DA13A3E-908B-48F7-894A-79B3A5F2A12B}" dt="2024-02-05T11:04:01.249" v="4655"/>
          <ac:inkMkLst>
            <pc:docMk/>
            <pc:sldMk cId="1343996264" sldId="269"/>
            <ac:inkMk id="60" creationId="{8B825155-8B96-4497-9385-4052EAABCACE}"/>
          </ac:inkMkLst>
        </pc:inkChg>
        <pc:inkChg chg="add mod">
          <ac:chgData name="Samuel Morillas Gómez" userId="af62f923-0570-4f9c-981a-38ae8e554ab0" providerId="ADAL" clId="{4DA13A3E-908B-48F7-894A-79B3A5F2A12B}" dt="2024-02-05T11:04:01.249" v="4655"/>
          <ac:inkMkLst>
            <pc:docMk/>
            <pc:sldMk cId="1343996264" sldId="269"/>
            <ac:inkMk id="61" creationId="{52182E02-D011-4BC6-AEDE-EE761EEC8017}"/>
          </ac:inkMkLst>
        </pc:inkChg>
        <pc:inkChg chg="add mod">
          <ac:chgData name="Samuel Morillas Gómez" userId="af62f923-0570-4f9c-981a-38ae8e554ab0" providerId="ADAL" clId="{4DA13A3E-908B-48F7-894A-79B3A5F2A12B}" dt="2024-02-05T11:04:01.249" v="4655"/>
          <ac:inkMkLst>
            <pc:docMk/>
            <pc:sldMk cId="1343996264" sldId="269"/>
            <ac:inkMk id="62" creationId="{39C3B053-1322-4D98-86B6-2E7AC0323FCA}"/>
          </ac:inkMkLst>
        </pc:inkChg>
        <pc:inkChg chg="add mod">
          <ac:chgData name="Samuel Morillas Gómez" userId="af62f923-0570-4f9c-981a-38ae8e554ab0" providerId="ADAL" clId="{4DA13A3E-908B-48F7-894A-79B3A5F2A12B}" dt="2024-02-05T11:04:03.342" v="4660"/>
          <ac:inkMkLst>
            <pc:docMk/>
            <pc:sldMk cId="1343996264" sldId="269"/>
            <ac:inkMk id="63" creationId="{695A89BE-94CF-4D33-8AF8-974230E13973}"/>
          </ac:inkMkLst>
        </pc:inkChg>
        <pc:inkChg chg="add mod">
          <ac:chgData name="Samuel Morillas Gómez" userId="af62f923-0570-4f9c-981a-38ae8e554ab0" providerId="ADAL" clId="{4DA13A3E-908B-48F7-894A-79B3A5F2A12B}" dt="2024-02-05T11:04:03.342" v="4660"/>
          <ac:inkMkLst>
            <pc:docMk/>
            <pc:sldMk cId="1343996264" sldId="269"/>
            <ac:inkMk id="64" creationId="{FF7A57AA-4ABD-4F2C-A946-3A042671FBD1}"/>
          </ac:inkMkLst>
        </pc:inkChg>
        <pc:inkChg chg="add mod">
          <ac:chgData name="Samuel Morillas Gómez" userId="af62f923-0570-4f9c-981a-38ae8e554ab0" providerId="ADAL" clId="{4DA13A3E-908B-48F7-894A-79B3A5F2A12B}" dt="2024-02-05T11:04:03.342" v="4660"/>
          <ac:inkMkLst>
            <pc:docMk/>
            <pc:sldMk cId="1343996264" sldId="269"/>
            <ac:inkMk id="67" creationId="{2B83C425-36ED-4A34-B0E1-896E7871A8D2}"/>
          </ac:inkMkLst>
        </pc:inkChg>
        <pc:inkChg chg="add mod">
          <ac:chgData name="Samuel Morillas Gómez" userId="af62f923-0570-4f9c-981a-38ae8e554ab0" providerId="ADAL" clId="{4DA13A3E-908B-48F7-894A-79B3A5F2A12B}" dt="2024-02-05T11:04:03.342" v="4660"/>
          <ac:inkMkLst>
            <pc:docMk/>
            <pc:sldMk cId="1343996264" sldId="269"/>
            <ac:inkMk id="68" creationId="{A5C25724-8D17-47A1-9AE4-BC1F091621F4}"/>
          </ac:inkMkLst>
        </pc:inkChg>
        <pc:inkChg chg="add mod">
          <ac:chgData name="Samuel Morillas Gómez" userId="af62f923-0570-4f9c-981a-38ae8e554ab0" providerId="ADAL" clId="{4DA13A3E-908B-48F7-894A-79B3A5F2A12B}" dt="2024-02-05T11:04:03.342" v="4660"/>
          <ac:inkMkLst>
            <pc:docMk/>
            <pc:sldMk cId="1343996264" sldId="269"/>
            <ac:inkMk id="69" creationId="{F28FCB34-FCDE-44CE-A0BE-81B8EC5E9D15}"/>
          </ac:inkMkLst>
        </pc:inkChg>
        <pc:inkChg chg="add mod">
          <ac:chgData name="Samuel Morillas Gómez" userId="af62f923-0570-4f9c-981a-38ae8e554ab0" providerId="ADAL" clId="{4DA13A3E-908B-48F7-894A-79B3A5F2A12B}" dt="2024-02-05T11:04:03.342" v="4660"/>
          <ac:inkMkLst>
            <pc:docMk/>
            <pc:sldMk cId="1343996264" sldId="269"/>
            <ac:inkMk id="70" creationId="{A88E75A0-9C41-442B-AF4E-62A21931A561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72" creationId="{C8763A6D-CC28-4B36-B2C5-F35D9154ADA6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73" creationId="{217AFE02-D705-4D7C-8BC5-E8EC407E7A4F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74" creationId="{D539457E-BE3F-42B6-BD3E-F00D1659F87A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75" creationId="{E4150864-1E63-4E4F-998C-48173E6A970B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76" creationId="{94A0EFB6-62CE-44B6-B37A-6B84D99A621C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77" creationId="{307BA273-DA34-4CDD-99A8-E3B18805643F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78" creationId="{139BCEB2-F910-480C-98C6-5B964335A102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79" creationId="{ECE35FD8-1359-4924-8612-7221D829ABCD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80" creationId="{CE6A04EA-8030-46CC-97BB-1C8BD658182A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81" creationId="{7B3CA16F-B43F-4711-9BE7-4A80F2CF9429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82" creationId="{9B8B60F0-99F0-4B2D-857E-77F49880042F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83" creationId="{BB91BC62-1A02-48AC-88E5-10CFBC7CC0B1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84" creationId="{099E7739-F618-4026-ABC6-2FC75571E345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85" creationId="{292979B1-9224-4851-8C72-D0C06ACB3B33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86" creationId="{42E3A2E1-1BF6-422A-B767-601D29165BEF}"/>
          </ac:inkMkLst>
        </pc:inkChg>
        <pc:inkChg chg="add mod">
          <ac:chgData name="Samuel Morillas Gómez" userId="af62f923-0570-4f9c-981a-38ae8e554ab0" providerId="ADAL" clId="{4DA13A3E-908B-48F7-894A-79B3A5F2A12B}" dt="2024-02-05T11:04:24.398" v="4677"/>
          <ac:inkMkLst>
            <pc:docMk/>
            <pc:sldMk cId="1343996264" sldId="269"/>
            <ac:inkMk id="87" creationId="{9CC585FD-8E28-4DC6-A5B0-2CE4FF5556B0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91" creationId="{BFDD6D7D-852B-40E7-8ECD-6C182868A9E9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92" creationId="{92B76376-3432-4FC8-B273-1A47C7BF91B1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94" creationId="{5B633F26-1C7D-4674-8B2B-7C8D0CDD5C52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95" creationId="{0C647D42-F048-4A10-BE13-85544076B182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96" creationId="{AB30F934-902A-495B-A406-5836E7F9B5BE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97" creationId="{9B6F5BDB-7A0C-4A06-A664-A2CD9FBBB43D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98" creationId="{6F233777-4B79-4FF7-9A6D-7385C1F1808F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99" creationId="{F968861E-66E6-4504-A5F8-D6E39268D818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00" creationId="{A14EE541-24CC-485A-AA1D-7AEAAD17F0F2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01" creationId="{4C7E5D53-F5F8-4701-8D1F-0A0E2A126953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02" creationId="{F0C5A6F2-C7F8-4FC7-B162-7F3EABCB9FC9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03" creationId="{018BB0FE-29DA-4603-ADF8-4FCBCD59B785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04" creationId="{BB5724C1-1918-4EBB-ADC4-28F56C0EE1EF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06" creationId="{8A470007-6F01-4E77-B57D-1A296CB61E4E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07" creationId="{E96FB7D7-3E56-4AF6-8C08-77EE2EF668AA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08" creationId="{269372CE-E3A5-4A6B-898F-77AEA977C3B2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09" creationId="{A12373A8-E59B-4F1A-ADC2-669B7F0C45A0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10" creationId="{3EEB275F-7940-4141-8236-9765AB1F9CD7}"/>
          </ac:inkMkLst>
        </pc:inkChg>
        <pc:inkChg chg="add mod">
          <ac:chgData name="Samuel Morillas Gómez" userId="af62f923-0570-4f9c-981a-38ae8e554ab0" providerId="ADAL" clId="{4DA13A3E-908B-48F7-894A-79B3A5F2A12B}" dt="2024-02-05T11:05:35.304" v="4704"/>
          <ac:inkMkLst>
            <pc:docMk/>
            <pc:sldMk cId="1343996264" sldId="269"/>
            <ac:inkMk id="111" creationId="{72C7C417-6F1F-48A9-9F8A-EB317D35BA3A}"/>
          </ac:inkMkLst>
        </pc:inkChg>
        <pc:inkChg chg="add mod">
          <ac:chgData name="Samuel Morillas Gómez" userId="af62f923-0570-4f9c-981a-38ae8e554ab0" providerId="ADAL" clId="{4DA13A3E-908B-48F7-894A-79B3A5F2A12B}" dt="2024-02-05T11:05:43.820" v="4714"/>
          <ac:inkMkLst>
            <pc:docMk/>
            <pc:sldMk cId="1343996264" sldId="269"/>
            <ac:inkMk id="114" creationId="{41486DB3-6C95-4D1E-87DE-9B12C474FD11}"/>
          </ac:inkMkLst>
        </pc:inkChg>
        <pc:inkChg chg="add mod">
          <ac:chgData name="Samuel Morillas Gómez" userId="af62f923-0570-4f9c-981a-38ae8e554ab0" providerId="ADAL" clId="{4DA13A3E-908B-48F7-894A-79B3A5F2A12B}" dt="2024-02-05T11:05:43.820" v="4714"/>
          <ac:inkMkLst>
            <pc:docMk/>
            <pc:sldMk cId="1343996264" sldId="269"/>
            <ac:inkMk id="115" creationId="{2F05EAE1-295F-4C4C-88E3-925C39FDCA91}"/>
          </ac:inkMkLst>
        </pc:inkChg>
        <pc:inkChg chg="add mod">
          <ac:chgData name="Samuel Morillas Gómez" userId="af62f923-0570-4f9c-981a-38ae8e554ab0" providerId="ADAL" clId="{4DA13A3E-908B-48F7-894A-79B3A5F2A12B}" dt="2024-02-05T11:05:43.820" v="4714"/>
          <ac:inkMkLst>
            <pc:docMk/>
            <pc:sldMk cId="1343996264" sldId="269"/>
            <ac:inkMk id="117" creationId="{79E5861F-7BD5-4A6B-8DCB-464D80B4CC19}"/>
          </ac:inkMkLst>
        </pc:inkChg>
        <pc:inkChg chg="add mod">
          <ac:chgData name="Samuel Morillas Gómez" userId="af62f923-0570-4f9c-981a-38ae8e554ab0" providerId="ADAL" clId="{4DA13A3E-908B-48F7-894A-79B3A5F2A12B}" dt="2024-02-05T11:05:43.820" v="4714"/>
          <ac:inkMkLst>
            <pc:docMk/>
            <pc:sldMk cId="1343996264" sldId="269"/>
            <ac:inkMk id="118" creationId="{019D0239-5576-439D-B6E5-ACD54A4F77D7}"/>
          </ac:inkMkLst>
        </pc:inkChg>
        <pc:inkChg chg="add mod">
          <ac:chgData name="Samuel Morillas Gómez" userId="af62f923-0570-4f9c-981a-38ae8e554ab0" providerId="ADAL" clId="{4DA13A3E-908B-48F7-894A-79B3A5F2A12B}" dt="2024-02-05T11:05:43.820" v="4714"/>
          <ac:inkMkLst>
            <pc:docMk/>
            <pc:sldMk cId="1343996264" sldId="269"/>
            <ac:inkMk id="119" creationId="{4D55D6B0-D0A4-48EB-8EA8-178FA49AF24A}"/>
          </ac:inkMkLst>
        </pc:inkChg>
        <pc:inkChg chg="add mod">
          <ac:chgData name="Samuel Morillas Gómez" userId="af62f923-0570-4f9c-981a-38ae8e554ab0" providerId="ADAL" clId="{4DA13A3E-908B-48F7-894A-79B3A5F2A12B}" dt="2024-02-05T11:05:43.820" v="4714"/>
          <ac:inkMkLst>
            <pc:docMk/>
            <pc:sldMk cId="1343996264" sldId="269"/>
            <ac:inkMk id="120" creationId="{515287C0-1A47-4AE8-A398-0D7E31B86E28}"/>
          </ac:inkMkLst>
        </pc:inkChg>
        <pc:inkChg chg="add mod">
          <ac:chgData name="Samuel Morillas Gómez" userId="af62f923-0570-4f9c-981a-38ae8e554ab0" providerId="ADAL" clId="{4DA13A3E-908B-48F7-894A-79B3A5F2A12B}" dt="2024-02-05T11:05:43.820" v="4714"/>
          <ac:inkMkLst>
            <pc:docMk/>
            <pc:sldMk cId="1343996264" sldId="269"/>
            <ac:inkMk id="121" creationId="{4FC2159C-1E97-4A03-AEBB-F2C7F3C0CEE0}"/>
          </ac:inkMkLst>
        </pc:inkChg>
        <pc:inkChg chg="add mod">
          <ac:chgData name="Samuel Morillas Gómez" userId="af62f923-0570-4f9c-981a-38ae8e554ab0" providerId="ADAL" clId="{4DA13A3E-908B-48F7-894A-79B3A5F2A12B}" dt="2024-02-05T11:05:43.820" v="4714"/>
          <ac:inkMkLst>
            <pc:docMk/>
            <pc:sldMk cId="1343996264" sldId="269"/>
            <ac:inkMk id="122" creationId="{84A0754D-1475-4CE0-8707-A7D37AD5BAE8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24" creationId="{03BABE17-0CC2-4C51-93FA-1E6412134C0B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25" creationId="{A6D15682-17E6-4F4B-A28A-6E7307404990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26" creationId="{B5B0F81A-DE2C-4FB9-866B-687E49857937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27" creationId="{E170241B-13B3-4E54-A650-75D3C28947C6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28" creationId="{386F1864-A0F0-4968-A18F-0C0A84C95F4F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29" creationId="{BE58430F-9356-42D1-965C-C565FD9D6286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30" creationId="{7BC45D21-6F4F-4B83-8CBC-72D82E62CA8A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31" creationId="{B0A2E581-E9F0-4F78-A185-9FFBCFF3BBAB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32" creationId="{078066A0-EFE7-460E-A28C-A119BBDA7A98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33" creationId="{F65D2416-49B2-4A50-903A-AAC6AC8CFD27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34" creationId="{15AB1A17-CF70-4713-8C77-873247C72C0D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35" creationId="{9FE0E4E6-4C75-473A-B73C-CFAD746791AC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36" creationId="{C5755CD0-3CB5-4C4C-B223-6C7BB37C0485}"/>
          </ac:inkMkLst>
        </pc:inkChg>
        <pc:inkChg chg="add mod">
          <ac:chgData name="Samuel Morillas Gómez" userId="af62f923-0570-4f9c-981a-38ae8e554ab0" providerId="ADAL" clId="{4DA13A3E-908B-48F7-894A-79B3A5F2A12B}" dt="2024-02-05T11:05:58.014" v="4729"/>
          <ac:inkMkLst>
            <pc:docMk/>
            <pc:sldMk cId="1343996264" sldId="269"/>
            <ac:inkMk id="137" creationId="{398A3F55-6E8F-45AB-B7F8-4FB7A24F1B50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39" creationId="{8F5266F0-1DE4-49E9-ADBD-B717B851D17D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40" creationId="{A14658D1-3BE6-49FB-B9F4-A6E74FA786A9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41" creationId="{C9452ADB-8802-4829-A94F-821A85FAA319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42" creationId="{35793503-BFBC-42DE-AA90-6612B8140B5D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43" creationId="{FC197C08-FB03-4CFE-BF36-A4C26A7D211B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44" creationId="{F818E741-499A-4AC1-80CB-2E9CE2D484F6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45" creationId="{07A1D7A4-EA4D-49EA-9ED3-988665DF0206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46" creationId="{EFA56C5F-8961-4AA6-A40F-A8077A032090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47" creationId="{D98A6755-601B-4767-A7F4-8CBB9101B2CD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48" creationId="{321A1E7E-F3BD-42D3-80F6-BBB14A5527AE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49" creationId="{A7AAC1A4-44C4-4A22-8CB3-F8698810FAD8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50" creationId="{EE7998A2-7181-4420-A93F-1126D7331A8F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51" creationId="{D7DA2903-F487-4394-8A92-3E2C6F6DC6E3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52" creationId="{8299A9ED-0391-4F95-9014-F8DA5031DF98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53" creationId="{2B5231F9-40A8-4761-86E5-8DF476C31D6F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54" creationId="{2CA64416-5359-4FE6-BA23-651B930C0359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55" creationId="{17B4EE3D-1D83-49BD-B0E9-D987FAEE464D}"/>
          </ac:inkMkLst>
        </pc:inkChg>
        <pc:inkChg chg="add mod">
          <ac:chgData name="Samuel Morillas Gómez" userId="af62f923-0570-4f9c-981a-38ae8e554ab0" providerId="ADAL" clId="{4DA13A3E-908B-48F7-894A-79B3A5F2A12B}" dt="2024-02-05T11:06:08.268" v="4748"/>
          <ac:inkMkLst>
            <pc:docMk/>
            <pc:sldMk cId="1343996264" sldId="269"/>
            <ac:inkMk id="156" creationId="{08E18764-2311-49B4-BE80-35E5F3327579}"/>
          </ac:inkMkLst>
        </pc:inkChg>
        <pc:inkChg chg="add mod">
          <ac:chgData name="Samuel Morillas Gómez" userId="af62f923-0570-4f9c-981a-38ae8e554ab0" providerId="ADAL" clId="{4DA13A3E-908B-48F7-894A-79B3A5F2A12B}" dt="2024-02-05T11:06:12.500" v="4752"/>
          <ac:inkMkLst>
            <pc:docMk/>
            <pc:sldMk cId="1343996264" sldId="269"/>
            <ac:inkMk id="158" creationId="{AA7FDE93-AC45-4B04-A4E5-47918395D68F}"/>
          </ac:inkMkLst>
        </pc:inkChg>
        <pc:inkChg chg="add mod">
          <ac:chgData name="Samuel Morillas Gómez" userId="af62f923-0570-4f9c-981a-38ae8e554ab0" providerId="ADAL" clId="{4DA13A3E-908B-48F7-894A-79B3A5F2A12B}" dt="2024-02-05T11:06:12.500" v="4752"/>
          <ac:inkMkLst>
            <pc:docMk/>
            <pc:sldMk cId="1343996264" sldId="269"/>
            <ac:inkMk id="159" creationId="{39F5B757-3E42-4D4A-A859-CA5912E69662}"/>
          </ac:inkMkLst>
        </pc:inkChg>
        <pc:inkChg chg="add mod">
          <ac:chgData name="Samuel Morillas Gómez" userId="af62f923-0570-4f9c-981a-38ae8e554ab0" providerId="ADAL" clId="{4DA13A3E-908B-48F7-894A-79B3A5F2A12B}" dt="2024-02-05T11:06:12.500" v="4752"/>
          <ac:inkMkLst>
            <pc:docMk/>
            <pc:sldMk cId="1343996264" sldId="269"/>
            <ac:inkMk id="160" creationId="{A3465A1D-9EDC-4CA2-BD23-379022A8410A}"/>
          </ac:inkMkLst>
        </pc:inkChg>
        <pc:inkChg chg="add mod">
          <ac:chgData name="Samuel Morillas Gómez" userId="af62f923-0570-4f9c-981a-38ae8e554ab0" providerId="ADAL" clId="{4DA13A3E-908B-48F7-894A-79B3A5F2A12B}" dt="2024-02-05T11:06:15.861" v="4757"/>
          <ac:inkMkLst>
            <pc:docMk/>
            <pc:sldMk cId="1343996264" sldId="269"/>
            <ac:inkMk id="162" creationId="{2DBBE82C-B899-4E86-9C0E-2BFC7D977C87}"/>
          </ac:inkMkLst>
        </pc:inkChg>
        <pc:inkChg chg="add mod">
          <ac:chgData name="Samuel Morillas Gómez" userId="af62f923-0570-4f9c-981a-38ae8e554ab0" providerId="ADAL" clId="{4DA13A3E-908B-48F7-894A-79B3A5F2A12B}" dt="2024-02-05T11:06:15.861" v="4757"/>
          <ac:inkMkLst>
            <pc:docMk/>
            <pc:sldMk cId="1343996264" sldId="269"/>
            <ac:inkMk id="163" creationId="{D6EDFB26-D263-40A6-8359-6883627F9586}"/>
          </ac:inkMkLst>
        </pc:inkChg>
        <pc:inkChg chg="add mod">
          <ac:chgData name="Samuel Morillas Gómez" userId="af62f923-0570-4f9c-981a-38ae8e554ab0" providerId="ADAL" clId="{4DA13A3E-908B-48F7-894A-79B3A5F2A12B}" dt="2024-02-05T11:06:15.861" v="4757"/>
          <ac:inkMkLst>
            <pc:docMk/>
            <pc:sldMk cId="1343996264" sldId="269"/>
            <ac:inkMk id="164" creationId="{BC3EE048-8AA4-494A-B259-2D25DBE38E15}"/>
          </ac:inkMkLst>
        </pc:inkChg>
        <pc:inkChg chg="add mod">
          <ac:chgData name="Samuel Morillas Gómez" userId="af62f923-0570-4f9c-981a-38ae8e554ab0" providerId="ADAL" clId="{4DA13A3E-908B-48F7-894A-79B3A5F2A12B}" dt="2024-02-05T11:06:15.861" v="4757"/>
          <ac:inkMkLst>
            <pc:docMk/>
            <pc:sldMk cId="1343996264" sldId="269"/>
            <ac:inkMk id="165" creationId="{EE8CFEC9-283B-4FAF-9752-EC3DAE8D081D}"/>
          </ac:inkMkLst>
        </pc:inkChg>
        <pc:inkChg chg="add">
          <ac:chgData name="Samuel Morillas Gómez" userId="af62f923-0570-4f9c-981a-38ae8e554ab0" providerId="ADAL" clId="{4DA13A3E-908B-48F7-894A-79B3A5F2A12B}" dt="2024-02-05T11:06:19.835" v="4758" actId="9405"/>
          <ac:inkMkLst>
            <pc:docMk/>
            <pc:sldMk cId="1343996264" sldId="269"/>
            <ac:inkMk id="167" creationId="{79FDD554-6223-462C-A5DD-70D68B20A573}"/>
          </ac:inkMkLst>
        </pc:inkChg>
        <pc:inkChg chg="add mod">
          <ac:chgData name="Samuel Morillas Gómez" userId="af62f923-0570-4f9c-981a-38ae8e554ab0" providerId="ADAL" clId="{4DA13A3E-908B-48F7-894A-79B3A5F2A12B}" dt="2024-02-05T11:06:25.172" v="4769"/>
          <ac:inkMkLst>
            <pc:docMk/>
            <pc:sldMk cId="1343996264" sldId="269"/>
            <ac:inkMk id="168" creationId="{00EB95E8-1136-4845-9B51-6506EF26D468}"/>
          </ac:inkMkLst>
        </pc:inkChg>
        <pc:inkChg chg="add mod">
          <ac:chgData name="Samuel Morillas Gómez" userId="af62f923-0570-4f9c-981a-38ae8e554ab0" providerId="ADAL" clId="{4DA13A3E-908B-48F7-894A-79B3A5F2A12B}" dt="2024-02-05T11:06:25.172" v="4769"/>
          <ac:inkMkLst>
            <pc:docMk/>
            <pc:sldMk cId="1343996264" sldId="269"/>
            <ac:inkMk id="169" creationId="{DBF41BE8-C85B-4E4B-87AC-B6C31E11F73E}"/>
          </ac:inkMkLst>
        </pc:inkChg>
        <pc:inkChg chg="add mod">
          <ac:chgData name="Samuel Morillas Gómez" userId="af62f923-0570-4f9c-981a-38ae8e554ab0" providerId="ADAL" clId="{4DA13A3E-908B-48F7-894A-79B3A5F2A12B}" dt="2024-02-05T11:06:25.172" v="4769"/>
          <ac:inkMkLst>
            <pc:docMk/>
            <pc:sldMk cId="1343996264" sldId="269"/>
            <ac:inkMk id="170" creationId="{1B21C3E4-4116-434E-945E-CE322409A8DB}"/>
          </ac:inkMkLst>
        </pc:inkChg>
        <pc:inkChg chg="add mod">
          <ac:chgData name="Samuel Morillas Gómez" userId="af62f923-0570-4f9c-981a-38ae8e554ab0" providerId="ADAL" clId="{4DA13A3E-908B-48F7-894A-79B3A5F2A12B}" dt="2024-02-05T11:06:25.172" v="4769"/>
          <ac:inkMkLst>
            <pc:docMk/>
            <pc:sldMk cId="1343996264" sldId="269"/>
            <ac:inkMk id="171" creationId="{1E7A6592-7648-4323-824E-33FED5C0BEA6}"/>
          </ac:inkMkLst>
        </pc:inkChg>
        <pc:inkChg chg="add mod">
          <ac:chgData name="Samuel Morillas Gómez" userId="af62f923-0570-4f9c-981a-38ae8e554ab0" providerId="ADAL" clId="{4DA13A3E-908B-48F7-894A-79B3A5F2A12B}" dt="2024-02-05T11:06:25.172" v="4769"/>
          <ac:inkMkLst>
            <pc:docMk/>
            <pc:sldMk cId="1343996264" sldId="269"/>
            <ac:inkMk id="172" creationId="{9F972A41-E5C8-4C50-8D71-C78FD269191F}"/>
          </ac:inkMkLst>
        </pc:inkChg>
        <pc:inkChg chg="add mod">
          <ac:chgData name="Samuel Morillas Gómez" userId="af62f923-0570-4f9c-981a-38ae8e554ab0" providerId="ADAL" clId="{4DA13A3E-908B-48F7-894A-79B3A5F2A12B}" dt="2024-02-05T11:06:25.172" v="4769"/>
          <ac:inkMkLst>
            <pc:docMk/>
            <pc:sldMk cId="1343996264" sldId="269"/>
            <ac:inkMk id="173" creationId="{BABA9558-648D-47E7-B7E8-FA8D261D7298}"/>
          </ac:inkMkLst>
        </pc:inkChg>
        <pc:inkChg chg="add mod">
          <ac:chgData name="Samuel Morillas Gómez" userId="af62f923-0570-4f9c-981a-38ae8e554ab0" providerId="ADAL" clId="{4DA13A3E-908B-48F7-894A-79B3A5F2A12B}" dt="2024-02-05T11:06:25.172" v="4769"/>
          <ac:inkMkLst>
            <pc:docMk/>
            <pc:sldMk cId="1343996264" sldId="269"/>
            <ac:inkMk id="174" creationId="{5FFEB105-A69A-4C10-95BC-0C9B2438FFA1}"/>
          </ac:inkMkLst>
        </pc:inkChg>
        <pc:inkChg chg="add mod">
          <ac:chgData name="Samuel Morillas Gómez" userId="af62f923-0570-4f9c-981a-38ae8e554ab0" providerId="ADAL" clId="{4DA13A3E-908B-48F7-894A-79B3A5F2A12B}" dt="2024-02-05T11:06:25.172" v="4769"/>
          <ac:inkMkLst>
            <pc:docMk/>
            <pc:sldMk cId="1343996264" sldId="269"/>
            <ac:inkMk id="175" creationId="{2F277FDF-CB7A-472A-BC3C-BEF21CD7B07C}"/>
          </ac:inkMkLst>
        </pc:inkChg>
        <pc:inkChg chg="add mod">
          <ac:chgData name="Samuel Morillas Gómez" userId="af62f923-0570-4f9c-981a-38ae8e554ab0" providerId="ADAL" clId="{4DA13A3E-908B-48F7-894A-79B3A5F2A12B}" dt="2024-02-05T11:06:25.172" v="4769"/>
          <ac:inkMkLst>
            <pc:docMk/>
            <pc:sldMk cId="1343996264" sldId="269"/>
            <ac:inkMk id="176" creationId="{F854B129-BB41-433C-B430-D44FDFFC24E3}"/>
          </ac:inkMkLst>
        </pc:inkChg>
        <pc:inkChg chg="add mod">
          <ac:chgData name="Samuel Morillas Gómez" userId="af62f923-0570-4f9c-981a-38ae8e554ab0" providerId="ADAL" clId="{4DA13A3E-908B-48F7-894A-79B3A5F2A12B}" dt="2024-02-05T11:06:25.172" v="4769"/>
          <ac:inkMkLst>
            <pc:docMk/>
            <pc:sldMk cId="1343996264" sldId="269"/>
            <ac:inkMk id="177" creationId="{820E6AA0-BB86-4FFF-8696-6BCC62D47F29}"/>
          </ac:inkMkLst>
        </pc:inkChg>
        <pc:inkChg chg="add mod">
          <ac:chgData name="Samuel Morillas Gómez" userId="af62f923-0570-4f9c-981a-38ae8e554ab0" providerId="ADAL" clId="{4DA13A3E-908B-48F7-894A-79B3A5F2A12B}" dt="2024-02-05T11:06:28.809" v="4777"/>
          <ac:inkMkLst>
            <pc:docMk/>
            <pc:sldMk cId="1343996264" sldId="269"/>
            <ac:inkMk id="179" creationId="{FCCFDC86-23DB-41B9-9A60-2281510C4560}"/>
          </ac:inkMkLst>
        </pc:inkChg>
        <pc:inkChg chg="add mod">
          <ac:chgData name="Samuel Morillas Gómez" userId="af62f923-0570-4f9c-981a-38ae8e554ab0" providerId="ADAL" clId="{4DA13A3E-908B-48F7-894A-79B3A5F2A12B}" dt="2024-02-05T11:06:28.809" v="4777"/>
          <ac:inkMkLst>
            <pc:docMk/>
            <pc:sldMk cId="1343996264" sldId="269"/>
            <ac:inkMk id="180" creationId="{8030F119-6F85-4A65-8731-740CDFE172FB}"/>
          </ac:inkMkLst>
        </pc:inkChg>
        <pc:inkChg chg="add mod">
          <ac:chgData name="Samuel Morillas Gómez" userId="af62f923-0570-4f9c-981a-38ae8e554ab0" providerId="ADAL" clId="{4DA13A3E-908B-48F7-894A-79B3A5F2A12B}" dt="2024-02-05T11:06:28.809" v="4777"/>
          <ac:inkMkLst>
            <pc:docMk/>
            <pc:sldMk cId="1343996264" sldId="269"/>
            <ac:inkMk id="181" creationId="{8A830E03-B4DC-4928-A6C2-5D0919C09813}"/>
          </ac:inkMkLst>
        </pc:inkChg>
        <pc:inkChg chg="add mod">
          <ac:chgData name="Samuel Morillas Gómez" userId="af62f923-0570-4f9c-981a-38ae8e554ab0" providerId="ADAL" clId="{4DA13A3E-908B-48F7-894A-79B3A5F2A12B}" dt="2024-02-05T11:06:28.809" v="4777"/>
          <ac:inkMkLst>
            <pc:docMk/>
            <pc:sldMk cId="1343996264" sldId="269"/>
            <ac:inkMk id="182" creationId="{6E10801F-1DD8-480E-A2EE-6958DB371289}"/>
          </ac:inkMkLst>
        </pc:inkChg>
        <pc:inkChg chg="add mod">
          <ac:chgData name="Samuel Morillas Gómez" userId="af62f923-0570-4f9c-981a-38ae8e554ab0" providerId="ADAL" clId="{4DA13A3E-908B-48F7-894A-79B3A5F2A12B}" dt="2024-02-05T11:06:28.809" v="4777"/>
          <ac:inkMkLst>
            <pc:docMk/>
            <pc:sldMk cId="1343996264" sldId="269"/>
            <ac:inkMk id="183" creationId="{4EB4A6D2-E142-44D3-8EAB-8BDC3EDBF790}"/>
          </ac:inkMkLst>
        </pc:inkChg>
        <pc:inkChg chg="add mod">
          <ac:chgData name="Samuel Morillas Gómez" userId="af62f923-0570-4f9c-981a-38ae8e554ab0" providerId="ADAL" clId="{4DA13A3E-908B-48F7-894A-79B3A5F2A12B}" dt="2024-02-05T11:06:28.809" v="4777"/>
          <ac:inkMkLst>
            <pc:docMk/>
            <pc:sldMk cId="1343996264" sldId="269"/>
            <ac:inkMk id="184" creationId="{DFDF6474-AC93-42B4-8A9C-D73477285662}"/>
          </ac:inkMkLst>
        </pc:inkChg>
        <pc:inkChg chg="add mod">
          <ac:chgData name="Samuel Morillas Gómez" userId="af62f923-0570-4f9c-981a-38ae8e554ab0" providerId="ADAL" clId="{4DA13A3E-908B-48F7-894A-79B3A5F2A12B}" dt="2024-02-05T11:06:28.809" v="4777"/>
          <ac:inkMkLst>
            <pc:docMk/>
            <pc:sldMk cId="1343996264" sldId="269"/>
            <ac:inkMk id="185" creationId="{5AEDF78F-A045-4927-9712-D2B49B5029D6}"/>
          </ac:inkMkLst>
        </pc:inkChg>
        <pc:inkChg chg="add mod">
          <ac:chgData name="Samuel Morillas Gómez" userId="af62f923-0570-4f9c-981a-38ae8e554ab0" providerId="ADAL" clId="{4DA13A3E-908B-48F7-894A-79B3A5F2A12B}" dt="2024-02-05T11:06:30.140" v="4780"/>
          <ac:inkMkLst>
            <pc:docMk/>
            <pc:sldMk cId="1343996264" sldId="269"/>
            <ac:inkMk id="187" creationId="{5537C920-21FC-40D4-BA20-3509EA2E4E7F}"/>
          </ac:inkMkLst>
        </pc:inkChg>
        <pc:inkChg chg="add mod">
          <ac:chgData name="Samuel Morillas Gómez" userId="af62f923-0570-4f9c-981a-38ae8e554ab0" providerId="ADAL" clId="{4DA13A3E-908B-48F7-894A-79B3A5F2A12B}" dt="2024-02-05T11:06:30.140" v="4780"/>
          <ac:inkMkLst>
            <pc:docMk/>
            <pc:sldMk cId="1343996264" sldId="269"/>
            <ac:inkMk id="188" creationId="{837C0F8A-989D-4902-B788-FB2D79652C8C}"/>
          </ac:inkMkLst>
        </pc:inkChg>
        <pc:inkChg chg="add mod">
          <ac:chgData name="Samuel Morillas Gómez" userId="af62f923-0570-4f9c-981a-38ae8e554ab0" providerId="ADAL" clId="{4DA13A3E-908B-48F7-894A-79B3A5F2A12B}" dt="2024-02-05T11:06:38.447" v="4797"/>
          <ac:inkMkLst>
            <pc:docMk/>
            <pc:sldMk cId="1343996264" sldId="269"/>
            <ac:inkMk id="190" creationId="{D18257DE-0D7A-45B2-9DC4-B13DA722751E}"/>
          </ac:inkMkLst>
        </pc:inkChg>
        <pc:inkChg chg="add mod">
          <ac:chgData name="Samuel Morillas Gómez" userId="af62f923-0570-4f9c-981a-38ae8e554ab0" providerId="ADAL" clId="{4DA13A3E-908B-48F7-894A-79B3A5F2A12B}" dt="2024-02-05T11:06:38.447" v="4797"/>
          <ac:inkMkLst>
            <pc:docMk/>
            <pc:sldMk cId="1343996264" sldId="269"/>
            <ac:inkMk id="191" creationId="{2DF82DE2-7E75-45A6-8A2C-C9A97EAA24C4}"/>
          </ac:inkMkLst>
        </pc:inkChg>
        <pc:inkChg chg="add mod">
          <ac:chgData name="Samuel Morillas Gómez" userId="af62f923-0570-4f9c-981a-38ae8e554ab0" providerId="ADAL" clId="{4DA13A3E-908B-48F7-894A-79B3A5F2A12B}" dt="2024-02-05T11:06:38.447" v="4797"/>
          <ac:inkMkLst>
            <pc:docMk/>
            <pc:sldMk cId="1343996264" sldId="269"/>
            <ac:inkMk id="192" creationId="{9E697F47-F7A2-4A5D-B7DD-18D0349A2354}"/>
          </ac:inkMkLst>
        </pc:inkChg>
        <pc:inkChg chg="add mod">
          <ac:chgData name="Samuel Morillas Gómez" userId="af62f923-0570-4f9c-981a-38ae8e554ab0" providerId="ADAL" clId="{4DA13A3E-908B-48F7-894A-79B3A5F2A12B}" dt="2024-02-05T11:06:38.447" v="4797"/>
          <ac:inkMkLst>
            <pc:docMk/>
            <pc:sldMk cId="1343996264" sldId="269"/>
            <ac:inkMk id="193" creationId="{9449D194-57D3-4673-AEC9-A0279BDFCB74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194" creationId="{285DAE11-25EE-4854-ADA7-4C0270F992FC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195" creationId="{6E8F6255-BED3-4299-95DB-E3BA491788A2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196" creationId="{FDB79513-CFB0-46D6-8AB7-0DB885BB8245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197" creationId="{9447CDC9-FC0D-448E-ACCE-131C565B53B7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198" creationId="{325B02E9-208F-4334-9F0B-A7B0931F9CD6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199" creationId="{DDB1FC85-15FE-48AD-8E83-F7F8E88B9FE0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00" creationId="{C9C9D34D-DE9C-407C-915C-B213558280C0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01" creationId="{3EAF82EC-4A26-4E83-89FC-BBC81512F585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02" creationId="{2463E9C5-ACAB-4C9A-83E1-97F6A0BF818D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03" creationId="{01B94BE5-F0C6-492B-9399-749E0C0BB025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04" creationId="{5B132410-D285-4E40-93C6-8ABFADD82FDC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05" creationId="{C554F2C2-ED3F-4648-96E4-251776210C1E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08" creationId="{21DACCC2-3DFF-4C59-8C5E-C926F9F26893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09" creationId="{AB275E48-85FC-4AEA-B576-F7AE2729DF21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10" creationId="{693DEB30-B2C1-4D8F-AB99-9F7B158555F2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11" creationId="{DAA8949C-A0C2-48E7-A179-605245D0DB70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12" creationId="{0F72CF51-400C-4F57-80EE-443E32D9B555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13" creationId="{44411B56-0A6E-4D96-8165-79DE8EF0D9E9}"/>
          </ac:inkMkLst>
        </pc:inkChg>
        <pc:inkChg chg="add mod">
          <ac:chgData name="Samuel Morillas Gómez" userId="af62f923-0570-4f9c-981a-38ae8e554ab0" providerId="ADAL" clId="{4DA13A3E-908B-48F7-894A-79B3A5F2A12B}" dt="2024-02-05T11:06:45.023" v="4805"/>
          <ac:inkMkLst>
            <pc:docMk/>
            <pc:sldMk cId="1343996264" sldId="269"/>
            <ac:inkMk id="214" creationId="{857F7DC5-407A-450C-A456-903CD3261472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16" creationId="{79E1FBBC-9111-4E2E-B0BF-694533CEDED5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17" creationId="{2BE9E687-27E6-4002-B00D-ADDA5FD9F101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18" creationId="{649BCEE0-9932-4FB4-BF0B-3B012E018C1F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19" creationId="{748213B5-1E75-416D-9B3E-FF3A3B692413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20" creationId="{3A3AFC3C-7BB0-4542-8716-44B53C7AF9CE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21" creationId="{61C6A89D-CE4B-4185-BA9A-72F371AA5075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22" creationId="{7558AF97-E18C-4640-B7A2-159B34AAAC05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23" creationId="{5BCAF192-6A6D-4796-BA9C-43743E7F7318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24" creationId="{1D0A0285-C111-46A5-A39C-14A6E7D3E6AE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25" creationId="{E5A47572-A60A-49B0-92F4-73757B9EA6AE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26" creationId="{941625FA-A470-4641-850C-F410F067BC27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27" creationId="{05F9824A-8CB0-4CB7-B0A3-563BB7F821D4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28" creationId="{0CC9A648-6A75-4F5D-9238-47088F440BAA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29" creationId="{55DA81BC-655B-4181-B12D-2D69AFCA52BB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30" creationId="{D816A30E-5613-477B-ABCE-EDBAAC3AD82E}"/>
          </ac:inkMkLst>
        </pc:inkChg>
        <pc:inkChg chg="add mod">
          <ac:chgData name="Samuel Morillas Gómez" userId="af62f923-0570-4f9c-981a-38ae8e554ab0" providerId="ADAL" clId="{4DA13A3E-908B-48F7-894A-79B3A5F2A12B}" dt="2024-02-05T11:06:51.101" v="4822"/>
          <ac:inkMkLst>
            <pc:docMk/>
            <pc:sldMk cId="1343996264" sldId="269"/>
            <ac:inkMk id="231" creationId="{7EE9913E-17FD-4ACE-8D1D-D77FC18BFF9E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34" creationId="{C6B8967D-B866-4803-9187-9E617E76BF28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35" creationId="{F5A6AC3B-9D4B-4BDC-A259-3D4CB23F813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36" creationId="{8FA88AD1-5517-4514-B291-1BD237165789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37" creationId="{4A2426A4-2710-4016-B767-37923B150377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38" creationId="{C463A23D-FCA1-4993-B1A5-2B3C00056A05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39" creationId="{8BE81F04-39DD-4211-B82B-C714A199AE58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40" creationId="{AC4C4C8B-D4F0-4885-B4E7-CA2B73F2C4FC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41" creationId="{08194EB5-AB4C-4D81-91C3-589953B894F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42" creationId="{09209B46-2C6E-4AA5-908B-97553AE8238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43" creationId="{E43E107C-B7A4-41A6-A994-80EF8FCE80E2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44" creationId="{18E5C815-5DA9-489C-85B9-E6E62AC4B0EE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45" creationId="{2CB9916C-F322-4B24-A7B3-30CA76C6BA2B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46" creationId="{DD6394E6-869C-4D10-840B-F5C91587F3A8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47" creationId="{3E14C7C0-E8B5-4CC1-B74A-28155DD8BBD5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51" creationId="{87788CAA-3783-4AF3-9106-BDB6D978DBB7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52" creationId="{126CB75C-A4E9-4C9B-8128-405CA63A115D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53" creationId="{C56F09F8-046E-43B8-AFA9-DBD3904EA76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54" creationId="{5EDF5490-BADE-4AAB-B40F-7DE23A42627D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55" creationId="{D0CD9A41-A165-4722-A992-1E7733644026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56" creationId="{C7944A6A-9856-4F2F-9D88-03C46A43871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57" creationId="{CFD0C4CD-B36B-4635-90BC-3F5D41538B5A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58" creationId="{833D6BDF-FCA1-43C5-9B4D-748E7A2B0449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59" creationId="{A3604569-4560-4A2C-AD07-9771336812DC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60" creationId="{8EBAEF50-E0DC-4051-882F-DF1CF0A0AA46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61" creationId="{A0B7758D-D303-4B82-B4A6-290B4A74F202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62" creationId="{76D65676-213E-48C6-B0AD-2930EEA3DC7F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63" creationId="{F3CA5F30-5CC4-426C-9313-95CF566CB687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64" creationId="{F6396741-AE19-4004-81ED-69BBF201C15E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65" creationId="{2219B4CF-10D6-496B-9D9D-DC1E2720AE1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66" creationId="{3BDCC53B-917A-4038-A197-6104C0867C2F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67" creationId="{0D28AE62-F980-4F1A-A184-DA3F59214FB0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68" creationId="{DA0AE624-5741-4052-8796-D79006F228E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69" creationId="{D71C1649-1FF9-4EE9-8977-0BF5364992D0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70" creationId="{79E93A49-9FF4-4D39-8601-F4829D2E8394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71" creationId="{FA46B6E7-7FAD-4E00-9B5E-04A3E011FC8A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72" creationId="{C0649971-B5F3-4802-8C13-6AB152F9E77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73" creationId="{BF0DD958-539F-4757-A2EF-29027166FF28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74" creationId="{E0B4AE6D-1184-48D1-9751-0833A37643BE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75" creationId="{3987FA21-4419-4DB1-AC66-92F159EB0C39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76" creationId="{2F4FCEC2-36C9-4E3D-A338-794B9963A2AF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77" creationId="{87260209-C992-4AB8-B4FC-4C390ED913F3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78" creationId="{BC78EAD5-C5A2-4CB9-9051-0E528BFB4974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79" creationId="{27205E12-E39C-4E4A-9D61-C8D2D0B2CDBE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80" creationId="{E4F8183A-81E6-4E65-80ED-82F60C1763DB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81" creationId="{C39B83BB-5EE6-44DA-9B71-AA7C07930726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82" creationId="{68063353-1843-4D5E-818D-0A8FCCA8370C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83" creationId="{DF9D6EB0-DA84-48BD-9E5B-EC08308F4572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84" creationId="{F5414912-91A0-4943-A790-FA13B9DB76DC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85" creationId="{626435DF-E6D3-4902-8DFC-F2A9C3D22160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86" creationId="{AD8B5189-4E27-4728-8593-5D7E5AEC5DA8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87" creationId="{F189D7C4-E935-4954-88A5-0B59934FF1E4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88" creationId="{133BC5DB-8DF7-462F-9E39-91908954C5DA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89" creationId="{35001E90-E527-4B75-BEC3-546DED9331EE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90" creationId="{90334F78-4C57-4B47-B286-EAE578C08E2C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91" creationId="{8CC8A536-9785-41F1-AA8A-8EC162926EFA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92" creationId="{99E7DD76-9796-4795-9388-76F9D8337176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93" creationId="{552F6A5C-F5F9-4215-B22E-2527A7D6F83F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94" creationId="{AC05F401-8E65-42E1-9183-E35919B73D74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95" creationId="{FFE7AF30-39F3-4605-A5E4-C8DF69C4BF1F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96" creationId="{63845693-C163-4F75-948B-C1F6648B3CD4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97" creationId="{8C374F7F-94E3-4EF5-9080-307D82DEE4E6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98" creationId="{D5996B26-2FD2-4910-81E2-69F4CC039764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299" creationId="{DF968AD1-9319-43E9-85AE-6727CFB6E7C7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00" creationId="{92FC82A9-7C31-401E-B99D-12FAFE7B6EBB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01" creationId="{1E762352-11B3-4407-92B2-190FA056278A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02" creationId="{1022B1D2-4F07-4BB0-8EB0-6E39FD17D759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03" creationId="{704F68FF-8658-4D7A-A799-762E0E760AD0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04" creationId="{43C87851-3109-459A-8340-BB1732C37223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05" creationId="{517EC86A-65A5-42E1-9E54-288D9538ED0E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06" creationId="{91ADBE3B-2104-4E0A-9E51-019354C689E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07" creationId="{8AF234E6-FF51-4927-B9E9-697BF23C5604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08" creationId="{CC54DC41-884C-438E-B612-17306F452307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09" creationId="{709CD44A-548D-4266-BB11-8D9AAE9DEE55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10" creationId="{B2410DD0-50BB-4414-93EF-AA2D9F4D52B0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11" creationId="{DA8B9DC3-4BB5-429A-BBEE-74B854603A13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12" creationId="{B968B1F0-74F5-46B8-8B22-2075DF51DD6E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13" creationId="{0D682C96-B11A-44AF-B7CE-F97782D7E52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14" creationId="{0D2C18DF-30B4-46F5-A630-9D7FE5E2DEBE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15" creationId="{8C553959-9D5F-4CC3-954D-7009F95E08AB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16" creationId="{1B59E776-1FBE-48DB-B5D2-408BDC660774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17" creationId="{B00F7114-41F1-4AA0-8250-6F347D656EE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18" creationId="{4BB3210D-3C15-4DEC-90D0-94EB2400B4A7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19" creationId="{3A3FE3AE-2F67-4CB0-99B3-EE7423694D4D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20" creationId="{4A3C171B-F18A-4644-A701-7072C121D5FB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21" creationId="{932A3B99-2975-4327-8E60-BE58F06995F0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22" creationId="{BB5E0EAD-4B50-4DC6-865D-6B5AF22137EB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23" creationId="{989D468A-B798-416D-B3C7-C0E0A6BF9145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24" creationId="{1060D7D5-668A-4337-B800-9ADDCD0B9233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25" creationId="{AFDF0E72-EB56-40A6-ADF0-7C2DDA6BC55F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26" creationId="{04E673E2-A3C0-44EB-BAFF-3A837276AD05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27" creationId="{2380080F-5009-4F44-8DD2-DB1ADBF39C30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28" creationId="{453A8FA0-08DC-461F-82F7-83F8B24CC4A6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29" creationId="{21340586-F97C-4A95-991C-908CE10DCB91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30" creationId="{DA82638F-B09F-4CAA-B50A-7D6DBF8C0E14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31" creationId="{E1C26FD3-118C-40A2-A8E6-BD764DFD0155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32" creationId="{C459B4F8-6EA9-4637-9FF7-0590A53E0ECE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33" creationId="{80AAAA31-5D80-4EED-9967-C4A1A2B60019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34" creationId="{661675C7-5CBD-42C2-8C8E-D892C59054D7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35" creationId="{6B39CD80-3453-4AD6-95C5-A9E134FCAD0D}"/>
          </ac:inkMkLst>
        </pc:inkChg>
        <pc:inkChg chg="mod">
          <ac:chgData name="Samuel Morillas Gómez" userId="af62f923-0570-4f9c-981a-38ae8e554ab0" providerId="ADAL" clId="{4DA13A3E-908B-48F7-894A-79B3A5F2A12B}" dt="2024-02-05T11:08:04.806" v="4823"/>
          <ac:inkMkLst>
            <pc:docMk/>
            <pc:sldMk cId="1343996264" sldId="269"/>
            <ac:inkMk id="336" creationId="{B281AE91-EE77-4211-898D-869824E12A76}"/>
          </ac:inkMkLst>
        </pc:inkChg>
      </pc:sldChg>
      <pc:sldChg chg="modSp add mod">
        <pc:chgData name="Samuel Morillas Gómez" userId="af62f923-0570-4f9c-981a-38ae8e554ab0" providerId="ADAL" clId="{4DA13A3E-908B-48F7-894A-79B3A5F2A12B}" dt="2024-02-05T11:12:09.903" v="5290" actId="21"/>
        <pc:sldMkLst>
          <pc:docMk/>
          <pc:sldMk cId="1524741543" sldId="270"/>
        </pc:sldMkLst>
        <pc:spChg chg="mod">
          <ac:chgData name="Samuel Morillas Gómez" userId="af62f923-0570-4f9c-981a-38ae8e554ab0" providerId="ADAL" clId="{4DA13A3E-908B-48F7-894A-79B3A5F2A12B}" dt="2024-02-05T11:12:09.903" v="5290" actId="21"/>
          <ac:spMkLst>
            <pc:docMk/>
            <pc:sldMk cId="1524741543" sldId="270"/>
            <ac:spMk id="3" creationId="{8F1A26F8-66E1-4127-81C0-50CFF4FC0DA9}"/>
          </ac:spMkLst>
        </pc:spChg>
      </pc:sldChg>
      <pc:sldChg chg="addSp delSp modSp add mod">
        <pc:chgData name="Samuel Morillas Gómez" userId="af62f923-0570-4f9c-981a-38ae8e554ab0" providerId="ADAL" clId="{4DA13A3E-908B-48F7-894A-79B3A5F2A12B}" dt="2024-02-05T11:14:28.215" v="5518" actId="20577"/>
        <pc:sldMkLst>
          <pc:docMk/>
          <pc:sldMk cId="3408632613" sldId="271"/>
        </pc:sldMkLst>
        <pc:spChg chg="mod">
          <ac:chgData name="Samuel Morillas Gómez" userId="af62f923-0570-4f9c-981a-38ae8e554ab0" providerId="ADAL" clId="{4DA13A3E-908B-48F7-894A-79B3A5F2A12B}" dt="2024-02-05T11:14:28.215" v="5518" actId="20577"/>
          <ac:spMkLst>
            <pc:docMk/>
            <pc:sldMk cId="3408632613" sldId="271"/>
            <ac:spMk id="3" creationId="{8F1A26F8-66E1-4127-81C0-50CFF4FC0DA9}"/>
          </ac:spMkLst>
        </pc:spChg>
        <pc:grpChg chg="mod">
          <ac:chgData name="Samuel Morillas Gómez" userId="af62f923-0570-4f9c-981a-38ae8e554ab0" providerId="ADAL" clId="{4DA13A3E-908B-48F7-894A-79B3A5F2A12B}" dt="2024-02-05T11:12:45.379" v="5312"/>
          <ac:grpSpMkLst>
            <pc:docMk/>
            <pc:sldMk cId="3408632613" sldId="271"/>
            <ac:grpSpMk id="10" creationId="{EC5B29A8-0E21-45C5-BCC3-4089B8FE91F8}"/>
          </ac:grpSpMkLst>
        </pc:grpChg>
        <pc:grpChg chg="del mod">
          <ac:chgData name="Samuel Morillas Gómez" userId="af62f923-0570-4f9c-981a-38ae8e554ab0" providerId="ADAL" clId="{4DA13A3E-908B-48F7-894A-79B3A5F2A12B}" dt="2024-02-05T11:12:54.551" v="5329"/>
          <ac:grpSpMkLst>
            <pc:docMk/>
            <pc:sldMk cId="3408632613" sldId="271"/>
            <ac:grpSpMk id="13" creationId="{1D03BF31-82F1-45D0-9BE8-A48570E0ACE7}"/>
          </ac:grpSpMkLst>
        </pc:grpChg>
        <pc:grpChg chg="mod">
          <ac:chgData name="Samuel Morillas Gómez" userId="af62f923-0570-4f9c-981a-38ae8e554ab0" providerId="ADAL" clId="{4DA13A3E-908B-48F7-894A-79B3A5F2A12B}" dt="2024-02-05T11:12:54.551" v="5329"/>
          <ac:grpSpMkLst>
            <pc:docMk/>
            <pc:sldMk cId="3408632613" sldId="271"/>
            <ac:grpSpMk id="27" creationId="{C76D9CE7-496A-447F-BBD5-ECF535E870BE}"/>
          </ac:grpSpMkLst>
        </pc:grpChg>
        <pc:grpChg chg="mod">
          <ac:chgData name="Samuel Morillas Gómez" userId="af62f923-0570-4f9c-981a-38ae8e554ab0" providerId="ADAL" clId="{4DA13A3E-908B-48F7-894A-79B3A5F2A12B}" dt="2024-02-05T11:12:54.551" v="5329"/>
          <ac:grpSpMkLst>
            <pc:docMk/>
            <pc:sldMk cId="3408632613" sldId="271"/>
            <ac:grpSpMk id="28" creationId="{075CA504-C31B-400C-9A9B-E8820DDCA6BB}"/>
          </ac:grpSpMkLst>
        </pc:grpChg>
        <pc:grpChg chg="mod">
          <ac:chgData name="Samuel Morillas Gómez" userId="af62f923-0570-4f9c-981a-38ae8e554ab0" providerId="ADAL" clId="{4DA13A3E-908B-48F7-894A-79B3A5F2A12B}" dt="2024-02-05T11:12:54.551" v="5329"/>
          <ac:grpSpMkLst>
            <pc:docMk/>
            <pc:sldMk cId="3408632613" sldId="271"/>
            <ac:grpSpMk id="29" creationId="{71959E38-474F-4258-BAC1-3C065B5735B3}"/>
          </ac:grpSpMkLst>
        </pc:grpChg>
        <pc:grpChg chg="mod">
          <ac:chgData name="Samuel Morillas Gómez" userId="af62f923-0570-4f9c-981a-38ae8e554ab0" providerId="ADAL" clId="{4DA13A3E-908B-48F7-894A-79B3A5F2A12B}" dt="2024-02-05T11:12:54.551" v="5329"/>
          <ac:grpSpMkLst>
            <pc:docMk/>
            <pc:sldMk cId="3408632613" sldId="271"/>
            <ac:grpSpMk id="30" creationId="{1118379D-8B65-4DEC-986B-FE9BAD57A27E}"/>
          </ac:grpSpMkLst>
        </pc:grpChg>
        <pc:picChg chg="add mod">
          <ac:chgData name="Samuel Morillas Gómez" userId="af62f923-0570-4f9c-981a-38ae8e554ab0" providerId="ADAL" clId="{4DA13A3E-908B-48F7-894A-79B3A5F2A12B}" dt="2024-02-05T11:12:34.430" v="5306" actId="1076"/>
          <ac:picMkLst>
            <pc:docMk/>
            <pc:sldMk cId="3408632613" sldId="271"/>
            <ac:picMk id="4" creationId="{DF2239BC-F33E-4AB0-8A10-399A78600A87}"/>
          </ac:picMkLst>
        </pc:picChg>
        <pc:inkChg chg="add mod">
          <ac:chgData name="Samuel Morillas Gómez" userId="af62f923-0570-4f9c-981a-38ae8e554ab0" providerId="ADAL" clId="{4DA13A3E-908B-48F7-894A-79B3A5F2A12B}" dt="2024-02-05T11:12:45.379" v="5312"/>
          <ac:inkMkLst>
            <pc:docMk/>
            <pc:sldMk cId="3408632613" sldId="271"/>
            <ac:inkMk id="5" creationId="{797551B0-BFEB-49D6-AD63-A4B31CECD0E0}"/>
          </ac:inkMkLst>
        </pc:inkChg>
        <pc:inkChg chg="add mod">
          <ac:chgData name="Samuel Morillas Gómez" userId="af62f923-0570-4f9c-981a-38ae8e554ab0" providerId="ADAL" clId="{4DA13A3E-908B-48F7-894A-79B3A5F2A12B}" dt="2024-02-05T11:12:45.379" v="5312"/>
          <ac:inkMkLst>
            <pc:docMk/>
            <pc:sldMk cId="3408632613" sldId="271"/>
            <ac:inkMk id="6" creationId="{051AE1C2-AACD-480E-8618-A048887EEBF4}"/>
          </ac:inkMkLst>
        </pc:inkChg>
        <pc:inkChg chg="add mod">
          <ac:chgData name="Samuel Morillas Gómez" userId="af62f923-0570-4f9c-981a-38ae8e554ab0" providerId="ADAL" clId="{4DA13A3E-908B-48F7-894A-79B3A5F2A12B}" dt="2024-02-05T11:12:45.379" v="5312"/>
          <ac:inkMkLst>
            <pc:docMk/>
            <pc:sldMk cId="3408632613" sldId="271"/>
            <ac:inkMk id="7" creationId="{8054A7B7-795B-4CF2-8240-E1D0F6DE6D05}"/>
          </ac:inkMkLst>
        </pc:inkChg>
        <pc:inkChg chg="add mod">
          <ac:chgData name="Samuel Morillas Gómez" userId="af62f923-0570-4f9c-981a-38ae8e554ab0" providerId="ADAL" clId="{4DA13A3E-908B-48F7-894A-79B3A5F2A12B}" dt="2024-02-05T11:12:45.379" v="5312"/>
          <ac:inkMkLst>
            <pc:docMk/>
            <pc:sldMk cId="3408632613" sldId="271"/>
            <ac:inkMk id="8" creationId="{4416E5BF-8508-437B-A8A1-6DD1C3D2931C}"/>
          </ac:inkMkLst>
        </pc:inkChg>
        <pc:inkChg chg="add mod">
          <ac:chgData name="Samuel Morillas Gómez" userId="af62f923-0570-4f9c-981a-38ae8e554ab0" providerId="ADAL" clId="{4DA13A3E-908B-48F7-894A-79B3A5F2A12B}" dt="2024-02-05T11:12:45.379" v="5312"/>
          <ac:inkMkLst>
            <pc:docMk/>
            <pc:sldMk cId="3408632613" sldId="271"/>
            <ac:inkMk id="9" creationId="{41D66CB1-A626-4ED5-B27C-24872E935BF9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11" creationId="{AE541361-CFEF-421A-B4D6-1128CFD6FE96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12" creationId="{E50CF627-5887-4E79-B676-C3BB166EDDD6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14" creationId="{DE491862-C640-4568-A771-B7745678E93B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15" creationId="{A3D04A1E-3C72-4E1B-86C9-D4CEB48A9DC0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16" creationId="{53C2B986-4A88-4A21-8C33-66B2A9E5D0B7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17" creationId="{2561B102-4217-45BC-854D-AA8C621E6329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18" creationId="{BA779C83-37D6-4F72-A121-BF177AA81096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19" creationId="{C1B2E790-4F32-4C4D-84D5-802E91ECDDDD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20" creationId="{403E2608-41EB-49DA-9E43-FA6D295F7208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21" creationId="{F127ADE7-81AA-40ED-A7A1-1AA2A22FF455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22" creationId="{74D169D7-1443-4B77-9D10-A82853534FFF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23" creationId="{2CB120DF-CEEB-458E-A6B0-876DFE1F03F5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24" creationId="{0983B5FC-5538-47B0-B170-75BDBC9CCED8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25" creationId="{181298C8-131A-4B9E-9C92-15F83986895A}"/>
          </ac:inkMkLst>
        </pc:inkChg>
        <pc:inkChg chg="add mod">
          <ac:chgData name="Samuel Morillas Gómez" userId="af62f923-0570-4f9c-981a-38ae8e554ab0" providerId="ADAL" clId="{4DA13A3E-908B-48F7-894A-79B3A5F2A12B}" dt="2024-02-05T11:12:54.551" v="5329"/>
          <ac:inkMkLst>
            <pc:docMk/>
            <pc:sldMk cId="3408632613" sldId="271"/>
            <ac:inkMk id="26" creationId="{6D93EA87-6689-47B1-8D6F-F7C3F34DD9CB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5T11:20:06.564" v="6197" actId="20577"/>
        <pc:sldMkLst>
          <pc:docMk/>
          <pc:sldMk cId="324644576" sldId="272"/>
        </pc:sldMkLst>
        <pc:spChg chg="mod">
          <ac:chgData name="Samuel Morillas Gómez" userId="af62f923-0570-4f9c-981a-38ae8e554ab0" providerId="ADAL" clId="{4DA13A3E-908B-48F7-894A-79B3A5F2A12B}" dt="2024-02-05T11:20:06.564" v="6197" actId="20577"/>
          <ac:spMkLst>
            <pc:docMk/>
            <pc:sldMk cId="324644576" sldId="272"/>
            <ac:spMk id="3" creationId="{8F1A26F8-66E1-4127-81C0-50CFF4FC0DA9}"/>
          </ac:spMkLst>
        </pc:spChg>
        <pc:grpChg chg="mod">
          <ac:chgData name="Samuel Morillas Gómez" userId="af62f923-0570-4f9c-981a-38ae8e554ab0" providerId="ADAL" clId="{4DA13A3E-908B-48F7-894A-79B3A5F2A12B}" dt="2024-02-05T11:17:41.605" v="5798"/>
          <ac:grpSpMkLst>
            <pc:docMk/>
            <pc:sldMk cId="324644576" sldId="272"/>
            <ac:grpSpMk id="9" creationId="{D097C9D5-EA77-4177-A458-B981878E5EAA}"/>
          </ac:grpSpMkLst>
        </pc:grpChg>
        <pc:grpChg chg="mod">
          <ac:chgData name="Samuel Morillas Gómez" userId="af62f923-0570-4f9c-981a-38ae8e554ab0" providerId="ADAL" clId="{4DA13A3E-908B-48F7-894A-79B3A5F2A12B}" dt="2024-02-05T11:17:43.364" v="5801"/>
          <ac:grpSpMkLst>
            <pc:docMk/>
            <pc:sldMk cId="324644576" sldId="272"/>
            <ac:grpSpMk id="12" creationId="{0BB6EA4A-EEBA-4571-9FDA-55C917B798A6}"/>
          </ac:grpSpMkLst>
        </pc:grpChg>
        <pc:grpChg chg="del mod">
          <ac:chgData name="Samuel Morillas Gómez" userId="af62f923-0570-4f9c-981a-38ae8e554ab0" providerId="ADAL" clId="{4DA13A3E-908B-48F7-894A-79B3A5F2A12B}" dt="2024-02-05T11:17:50.789" v="5819"/>
          <ac:grpSpMkLst>
            <pc:docMk/>
            <pc:sldMk cId="324644576" sldId="272"/>
            <ac:grpSpMk id="22" creationId="{AD6C98A5-412A-40C9-BDD8-18EAF74D32B2}"/>
          </ac:grpSpMkLst>
        </pc:grpChg>
        <pc:grpChg chg="del mod">
          <ac:chgData name="Samuel Morillas Gómez" userId="af62f923-0570-4f9c-981a-38ae8e554ab0" providerId="ADAL" clId="{4DA13A3E-908B-48F7-894A-79B3A5F2A12B}" dt="2024-02-05T11:17:52.565" v="5821"/>
          <ac:grpSpMkLst>
            <pc:docMk/>
            <pc:sldMk cId="324644576" sldId="272"/>
            <ac:grpSpMk id="30" creationId="{26945B8D-7FD3-4F7A-9C57-EEBFF5810217}"/>
          </ac:grpSpMkLst>
        </pc:grpChg>
        <pc:grpChg chg="del mod">
          <ac:chgData name="Samuel Morillas Gómez" userId="af62f923-0570-4f9c-981a-38ae8e554ab0" providerId="ADAL" clId="{4DA13A3E-908B-48F7-894A-79B3A5F2A12B}" dt="2024-02-05T11:17:55.567" v="5825"/>
          <ac:grpSpMkLst>
            <pc:docMk/>
            <pc:sldMk cId="324644576" sldId="272"/>
            <ac:grpSpMk id="32" creationId="{8F8EC360-BA1F-4115-814E-CFD2845CEABC}"/>
          </ac:grpSpMkLst>
        </pc:grpChg>
        <pc:grpChg chg="mod">
          <ac:chgData name="Samuel Morillas Gómez" userId="af62f923-0570-4f9c-981a-38ae8e554ab0" providerId="ADAL" clId="{4DA13A3E-908B-48F7-894A-79B3A5F2A12B}" dt="2024-02-05T11:17:55.567" v="5825"/>
          <ac:grpSpMkLst>
            <pc:docMk/>
            <pc:sldMk cId="324644576" sldId="272"/>
            <ac:grpSpMk id="36" creationId="{64B6AC58-A6A9-4186-BB10-5ABC22DA64CB}"/>
          </ac:grpSpMkLst>
        </pc:grpChg>
        <pc:grpChg chg="del mod">
          <ac:chgData name="Samuel Morillas Gómez" userId="af62f923-0570-4f9c-981a-38ae8e554ab0" providerId="ADAL" clId="{4DA13A3E-908B-48F7-894A-79B3A5F2A12B}" dt="2024-02-05T11:18:00.057" v="5834"/>
          <ac:grpSpMkLst>
            <pc:docMk/>
            <pc:sldMk cId="324644576" sldId="272"/>
            <ac:grpSpMk id="41" creationId="{60D2EC09-D543-4AA9-9B7C-4CC7E213ABA4}"/>
          </ac:grpSpMkLst>
        </pc:grpChg>
        <pc:grpChg chg="del mod">
          <ac:chgData name="Samuel Morillas Gómez" userId="af62f923-0570-4f9c-981a-38ae8e554ab0" providerId="ADAL" clId="{4DA13A3E-908B-48F7-894A-79B3A5F2A12B}" dt="2024-02-05T11:18:00.057" v="5834"/>
          <ac:grpSpMkLst>
            <pc:docMk/>
            <pc:sldMk cId="324644576" sldId="272"/>
            <ac:grpSpMk id="45" creationId="{56ECCE25-C2E4-45B4-9F09-5D52EA3EA00E}"/>
          </ac:grpSpMkLst>
        </pc:grpChg>
        <pc:grpChg chg="mod">
          <ac:chgData name="Samuel Morillas Gómez" userId="af62f923-0570-4f9c-981a-38ae8e554ab0" providerId="ADAL" clId="{4DA13A3E-908B-48F7-894A-79B3A5F2A12B}" dt="2024-02-05T11:18:00.057" v="5834"/>
          <ac:grpSpMkLst>
            <pc:docMk/>
            <pc:sldMk cId="324644576" sldId="272"/>
            <ac:grpSpMk id="46" creationId="{0179D985-41B8-42E0-ABAE-9EC7CE500D88}"/>
          </ac:grpSpMkLst>
        </pc:grpChg>
        <pc:grpChg chg="del mod">
          <ac:chgData name="Samuel Morillas Gómez" userId="af62f923-0570-4f9c-981a-38ae8e554ab0" providerId="ADAL" clId="{4DA13A3E-908B-48F7-894A-79B3A5F2A12B}" dt="2024-02-05T11:18:09.066" v="5856"/>
          <ac:grpSpMkLst>
            <pc:docMk/>
            <pc:sldMk cId="324644576" sldId="272"/>
            <ac:grpSpMk id="57" creationId="{F2DF9C8A-D0F8-4A7B-B69A-B6FA890CA51F}"/>
          </ac:grpSpMkLst>
        </pc:grpChg>
        <pc:grpChg chg="mod">
          <ac:chgData name="Samuel Morillas Gómez" userId="af62f923-0570-4f9c-981a-38ae8e554ab0" providerId="ADAL" clId="{4DA13A3E-908B-48F7-894A-79B3A5F2A12B}" dt="2024-02-05T11:18:09.066" v="5856"/>
          <ac:grpSpMkLst>
            <pc:docMk/>
            <pc:sldMk cId="324644576" sldId="272"/>
            <ac:grpSpMk id="68" creationId="{7A04EA7C-562A-4A0D-AE9F-C4E031D92C01}"/>
          </ac:grpSpMkLst>
        </pc:grpChg>
        <pc:inkChg chg="add mod">
          <ac:chgData name="Samuel Morillas Gómez" userId="af62f923-0570-4f9c-981a-38ae8e554ab0" providerId="ADAL" clId="{4DA13A3E-908B-48F7-894A-79B3A5F2A12B}" dt="2024-02-05T11:17:41.605" v="5798"/>
          <ac:inkMkLst>
            <pc:docMk/>
            <pc:sldMk cId="324644576" sldId="272"/>
            <ac:inkMk id="4" creationId="{9DDB9C18-B250-49E7-92DE-27FE89A8F95E}"/>
          </ac:inkMkLst>
        </pc:inkChg>
        <pc:inkChg chg="add mod">
          <ac:chgData name="Samuel Morillas Gómez" userId="af62f923-0570-4f9c-981a-38ae8e554ab0" providerId="ADAL" clId="{4DA13A3E-908B-48F7-894A-79B3A5F2A12B}" dt="2024-02-05T11:17:41.605" v="5798"/>
          <ac:inkMkLst>
            <pc:docMk/>
            <pc:sldMk cId="324644576" sldId="272"/>
            <ac:inkMk id="5" creationId="{B7A83634-7442-4007-A888-6976EC6A8EEE}"/>
          </ac:inkMkLst>
        </pc:inkChg>
        <pc:inkChg chg="add mod">
          <ac:chgData name="Samuel Morillas Gómez" userId="af62f923-0570-4f9c-981a-38ae8e554ab0" providerId="ADAL" clId="{4DA13A3E-908B-48F7-894A-79B3A5F2A12B}" dt="2024-02-05T11:17:41.605" v="5798"/>
          <ac:inkMkLst>
            <pc:docMk/>
            <pc:sldMk cId="324644576" sldId="272"/>
            <ac:inkMk id="6" creationId="{40FF06C0-41C2-4125-84A1-54455ABF4F4E}"/>
          </ac:inkMkLst>
        </pc:inkChg>
        <pc:inkChg chg="add mod">
          <ac:chgData name="Samuel Morillas Gómez" userId="af62f923-0570-4f9c-981a-38ae8e554ab0" providerId="ADAL" clId="{4DA13A3E-908B-48F7-894A-79B3A5F2A12B}" dt="2024-02-05T11:17:41.605" v="5798"/>
          <ac:inkMkLst>
            <pc:docMk/>
            <pc:sldMk cId="324644576" sldId="272"/>
            <ac:inkMk id="7" creationId="{F281EEE1-B609-4469-964D-76B10B8D264D}"/>
          </ac:inkMkLst>
        </pc:inkChg>
        <pc:inkChg chg="add mod">
          <ac:chgData name="Samuel Morillas Gómez" userId="af62f923-0570-4f9c-981a-38ae8e554ab0" providerId="ADAL" clId="{4DA13A3E-908B-48F7-894A-79B3A5F2A12B}" dt="2024-02-05T11:17:41.605" v="5798"/>
          <ac:inkMkLst>
            <pc:docMk/>
            <pc:sldMk cId="324644576" sldId="272"/>
            <ac:inkMk id="8" creationId="{989847DD-574F-47CE-8294-B27ECAC5DD88}"/>
          </ac:inkMkLst>
        </pc:inkChg>
        <pc:inkChg chg="add mod">
          <ac:chgData name="Samuel Morillas Gómez" userId="af62f923-0570-4f9c-981a-38ae8e554ab0" providerId="ADAL" clId="{4DA13A3E-908B-48F7-894A-79B3A5F2A12B}" dt="2024-02-05T11:17:43.364" v="5801"/>
          <ac:inkMkLst>
            <pc:docMk/>
            <pc:sldMk cId="324644576" sldId="272"/>
            <ac:inkMk id="10" creationId="{651CDF56-0B29-45ED-97A5-2F5FAC92DDF0}"/>
          </ac:inkMkLst>
        </pc:inkChg>
        <pc:inkChg chg="add mod">
          <ac:chgData name="Samuel Morillas Gómez" userId="af62f923-0570-4f9c-981a-38ae8e554ab0" providerId="ADAL" clId="{4DA13A3E-908B-48F7-894A-79B3A5F2A12B}" dt="2024-02-05T11:17:43.364" v="5801"/>
          <ac:inkMkLst>
            <pc:docMk/>
            <pc:sldMk cId="324644576" sldId="272"/>
            <ac:inkMk id="11" creationId="{E85FCD96-5E27-4B77-9068-38E996C028B5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13" creationId="{67320EF7-9DFB-48D5-A719-B77A56D2934D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14" creationId="{2EFB8A92-F9C7-4AA5-964C-DF2F5C750E4F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15" creationId="{BAE22BAC-4DDE-44D4-86F2-F548B183CFA9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16" creationId="{81579DD6-1B69-4F42-803D-246DC29BC669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17" creationId="{FAEAA60C-523B-43F7-A6D8-C4F1BBDB34C7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18" creationId="{D64927C4-8D2C-4921-82C7-657C183B14F6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19" creationId="{6A0579B6-7596-483B-9C08-A6B76868525E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20" creationId="{84E2B7EB-95E0-46F1-8AAF-65BA3EEF4EDB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21" creationId="{F52F6EA6-FE6A-4A0B-9DC5-36FD6821FD3C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23" creationId="{DFA9F131-4751-4A63-B580-E672982D8A37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24" creationId="{93590F59-0CB8-4F29-A470-F6495760AD89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25" creationId="{9F9F51C5-1A18-4B2D-B104-2F91444C8C65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26" creationId="{FCE40BEC-D75F-4588-A599-A3B024BF597F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27" creationId="{E0D9194D-62EE-4165-BB1A-052D41B0A035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28" creationId="{37C13419-6160-4E0A-8E5C-D7B342BE3B58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29" creationId="{D87E9758-DC90-4739-8B95-1BCDFD12BD0C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31" creationId="{FD9CA5AC-71F8-4A10-8B45-47D76A27754E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33" creationId="{02D1BA27-5F71-4357-9BB3-7FE3FB4A174E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34" creationId="{80901E37-8451-4AD4-AB6B-2CD0586675DF}"/>
          </ac:inkMkLst>
        </pc:inkChg>
        <pc:inkChg chg="add mod">
          <ac:chgData name="Samuel Morillas Gómez" userId="af62f923-0570-4f9c-981a-38ae8e554ab0" providerId="ADAL" clId="{4DA13A3E-908B-48F7-894A-79B3A5F2A12B}" dt="2024-02-05T11:17:55.567" v="5825"/>
          <ac:inkMkLst>
            <pc:docMk/>
            <pc:sldMk cId="324644576" sldId="272"/>
            <ac:inkMk id="35" creationId="{63D0A727-E4DB-420B-9283-F4FEEFCDB4AF}"/>
          </ac:inkMkLst>
        </pc:inkChg>
        <pc:inkChg chg="add mod">
          <ac:chgData name="Samuel Morillas Gómez" userId="af62f923-0570-4f9c-981a-38ae8e554ab0" providerId="ADAL" clId="{4DA13A3E-908B-48F7-894A-79B3A5F2A12B}" dt="2024-02-05T11:18:00.057" v="5834"/>
          <ac:inkMkLst>
            <pc:docMk/>
            <pc:sldMk cId="324644576" sldId="272"/>
            <ac:inkMk id="37" creationId="{0AF5D8BB-852A-47A7-BA84-36094F337F18}"/>
          </ac:inkMkLst>
        </pc:inkChg>
        <pc:inkChg chg="add mod">
          <ac:chgData name="Samuel Morillas Gómez" userId="af62f923-0570-4f9c-981a-38ae8e554ab0" providerId="ADAL" clId="{4DA13A3E-908B-48F7-894A-79B3A5F2A12B}" dt="2024-02-05T11:18:00.057" v="5834"/>
          <ac:inkMkLst>
            <pc:docMk/>
            <pc:sldMk cId="324644576" sldId="272"/>
            <ac:inkMk id="38" creationId="{47B18821-24FB-42C4-9540-52A3E2AF74E2}"/>
          </ac:inkMkLst>
        </pc:inkChg>
        <pc:inkChg chg="add mod">
          <ac:chgData name="Samuel Morillas Gómez" userId="af62f923-0570-4f9c-981a-38ae8e554ab0" providerId="ADAL" clId="{4DA13A3E-908B-48F7-894A-79B3A5F2A12B}" dt="2024-02-05T11:18:00.057" v="5834"/>
          <ac:inkMkLst>
            <pc:docMk/>
            <pc:sldMk cId="324644576" sldId="272"/>
            <ac:inkMk id="39" creationId="{99D3EE73-5322-4107-B7B2-8ADDDEF05F02}"/>
          </ac:inkMkLst>
        </pc:inkChg>
        <pc:inkChg chg="add mod">
          <ac:chgData name="Samuel Morillas Gómez" userId="af62f923-0570-4f9c-981a-38ae8e554ab0" providerId="ADAL" clId="{4DA13A3E-908B-48F7-894A-79B3A5F2A12B}" dt="2024-02-05T11:18:00.057" v="5834"/>
          <ac:inkMkLst>
            <pc:docMk/>
            <pc:sldMk cId="324644576" sldId="272"/>
            <ac:inkMk id="40" creationId="{841713E4-51B3-4C1D-8EB4-8ECCA2E5B5DE}"/>
          </ac:inkMkLst>
        </pc:inkChg>
        <pc:inkChg chg="add mod">
          <ac:chgData name="Samuel Morillas Gómez" userId="af62f923-0570-4f9c-981a-38ae8e554ab0" providerId="ADAL" clId="{4DA13A3E-908B-48F7-894A-79B3A5F2A12B}" dt="2024-02-05T11:18:00.057" v="5834"/>
          <ac:inkMkLst>
            <pc:docMk/>
            <pc:sldMk cId="324644576" sldId="272"/>
            <ac:inkMk id="42" creationId="{A1D010CD-A75B-4F84-A8BE-CE0490E4D5B0}"/>
          </ac:inkMkLst>
        </pc:inkChg>
        <pc:inkChg chg="add mod">
          <ac:chgData name="Samuel Morillas Gómez" userId="af62f923-0570-4f9c-981a-38ae8e554ab0" providerId="ADAL" clId="{4DA13A3E-908B-48F7-894A-79B3A5F2A12B}" dt="2024-02-05T11:18:00.057" v="5834"/>
          <ac:inkMkLst>
            <pc:docMk/>
            <pc:sldMk cId="324644576" sldId="272"/>
            <ac:inkMk id="43" creationId="{5931680B-7796-40B2-8E43-AE9604E219CD}"/>
          </ac:inkMkLst>
        </pc:inkChg>
        <pc:inkChg chg="add mod">
          <ac:chgData name="Samuel Morillas Gómez" userId="af62f923-0570-4f9c-981a-38ae8e554ab0" providerId="ADAL" clId="{4DA13A3E-908B-48F7-894A-79B3A5F2A12B}" dt="2024-02-05T11:18:00.057" v="5834"/>
          <ac:inkMkLst>
            <pc:docMk/>
            <pc:sldMk cId="324644576" sldId="272"/>
            <ac:inkMk id="44" creationId="{835A50AC-CEDB-441C-BDC2-68DA2EABBBE2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47" creationId="{CD0127F6-9230-42E9-A5CE-599F1DE7E108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48" creationId="{28FBC97C-50B1-4026-A259-6F4235D493B1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49" creationId="{CB1A57C0-25E8-47C2-8710-ECD886A66013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50" creationId="{8B6B4CDE-7B89-4CE1-AEC1-9683010957A6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51" creationId="{83E418C3-A16F-41D6-AD41-7640B494151C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52" creationId="{72E5A3A6-2EA9-4CCB-AE3F-96DE9E1D30C4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53" creationId="{29D2ABFA-B652-4D30-AE9C-88B86187D29F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54" creationId="{C36D786A-D2EA-45AB-BED0-7CC03E1E9857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55" creationId="{166284D6-DA0F-422A-AA19-A19D5B538B35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56" creationId="{A00DAEBB-73E4-45DB-B237-4D65F7BC0B54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58" creationId="{ECA8DE87-2BFC-4EA7-AAFB-38940C4FC79B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59" creationId="{694E7349-73D4-400D-8AE2-F135B018B3FD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60" creationId="{B20741E8-54EF-4150-97AF-CBBC8B0DAFE9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61" creationId="{4EA71B3B-9736-4202-ABAA-BD42744EB40E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62" creationId="{ED0518CB-2064-4DB7-B9C4-BCB8D03687CF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63" creationId="{BBE54A7E-DE8A-4029-B696-679BF2018C67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64" creationId="{7A7510F4-8FBA-4434-AEA3-6DA92004BDF4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65" creationId="{337DD232-BDE8-4112-9213-65B86874129E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66" creationId="{11B61B70-B2E0-45E3-840D-4B1EA6292E1D}"/>
          </ac:inkMkLst>
        </pc:inkChg>
        <pc:inkChg chg="add mod">
          <ac:chgData name="Samuel Morillas Gómez" userId="af62f923-0570-4f9c-981a-38ae8e554ab0" providerId="ADAL" clId="{4DA13A3E-908B-48F7-894A-79B3A5F2A12B}" dt="2024-02-05T11:18:09.066" v="5856"/>
          <ac:inkMkLst>
            <pc:docMk/>
            <pc:sldMk cId="324644576" sldId="272"/>
            <ac:inkMk id="67" creationId="{11A0922D-391D-419D-81A5-0809199E83CD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5T11:23:58.745" v="6482"/>
        <pc:sldMkLst>
          <pc:docMk/>
          <pc:sldMk cId="1553868399" sldId="273"/>
        </pc:sldMkLst>
        <pc:spChg chg="mod">
          <ac:chgData name="Samuel Morillas Gómez" userId="af62f923-0570-4f9c-981a-38ae8e554ab0" providerId="ADAL" clId="{4DA13A3E-908B-48F7-894A-79B3A5F2A12B}" dt="2024-02-05T11:20:21.064" v="6208" actId="20577"/>
          <ac:spMkLst>
            <pc:docMk/>
            <pc:sldMk cId="1553868399" sldId="273"/>
            <ac:spMk id="3" creationId="{8F1A26F8-66E1-4127-81C0-50CFF4FC0DA9}"/>
          </ac:spMkLst>
        </pc:spChg>
        <pc:grpChg chg="mod">
          <ac:chgData name="Samuel Morillas Gómez" userId="af62f923-0570-4f9c-981a-38ae8e554ab0" providerId="ADAL" clId="{4DA13A3E-908B-48F7-894A-79B3A5F2A12B}" dt="2024-02-05T11:20:49.028" v="6222"/>
          <ac:grpSpMkLst>
            <pc:docMk/>
            <pc:sldMk cId="1553868399" sldId="273"/>
            <ac:grpSpMk id="17" creationId="{88E48314-CCC7-467E-AF76-A5002C31592F}"/>
          </ac:grpSpMkLst>
        </pc:grpChg>
        <pc:grpChg chg="del mod">
          <ac:chgData name="Samuel Morillas Gómez" userId="af62f923-0570-4f9c-981a-38ae8e554ab0" providerId="ADAL" clId="{4DA13A3E-908B-48F7-894A-79B3A5F2A12B}" dt="2024-02-05T11:21:07.139" v="6258"/>
          <ac:grpSpMkLst>
            <pc:docMk/>
            <pc:sldMk cId="1553868399" sldId="273"/>
            <ac:grpSpMk id="47" creationId="{924741A4-6B39-4504-8682-B0F86086B2B0}"/>
          </ac:grpSpMkLst>
        </pc:grpChg>
        <pc:grpChg chg="del mod">
          <ac:chgData name="Samuel Morillas Gómez" userId="af62f923-0570-4f9c-981a-38ae8e554ab0" providerId="ADAL" clId="{4DA13A3E-908B-48F7-894A-79B3A5F2A12B}" dt="2024-02-05T11:21:05.545" v="6256"/>
          <ac:grpSpMkLst>
            <pc:docMk/>
            <pc:sldMk cId="1553868399" sldId="273"/>
            <ac:grpSpMk id="48" creationId="{E17997D3-A29B-43E1-8AD8-B0A36884A6EE}"/>
          </ac:grpSpMkLst>
        </pc:grpChg>
        <pc:grpChg chg="mod">
          <ac:chgData name="Samuel Morillas Gómez" userId="af62f923-0570-4f9c-981a-38ae8e554ab0" providerId="ADAL" clId="{4DA13A3E-908B-48F7-894A-79B3A5F2A12B}" dt="2024-02-05T11:21:00.598" v="6252"/>
          <ac:grpSpMkLst>
            <pc:docMk/>
            <pc:sldMk cId="1553868399" sldId="273"/>
            <ac:grpSpMk id="49" creationId="{40200C05-D8D3-4172-9751-DB1F636FEEFD}"/>
          </ac:grpSpMkLst>
        </pc:grpChg>
        <pc:grpChg chg="mod">
          <ac:chgData name="Samuel Morillas Gómez" userId="af62f923-0570-4f9c-981a-38ae8e554ab0" providerId="ADAL" clId="{4DA13A3E-908B-48F7-894A-79B3A5F2A12B}" dt="2024-02-05T11:21:00.598" v="6252"/>
          <ac:grpSpMkLst>
            <pc:docMk/>
            <pc:sldMk cId="1553868399" sldId="273"/>
            <ac:grpSpMk id="50" creationId="{63402B55-3FA7-44A7-BD3B-6D72CC1E9D3A}"/>
          </ac:grpSpMkLst>
        </pc:grpChg>
        <pc:grpChg chg="del mod">
          <ac:chgData name="Samuel Morillas Gómez" userId="af62f923-0570-4f9c-981a-38ae8e554ab0" providerId="ADAL" clId="{4DA13A3E-908B-48F7-894A-79B3A5F2A12B}" dt="2024-02-05T11:21:07.139" v="6258"/>
          <ac:grpSpMkLst>
            <pc:docMk/>
            <pc:sldMk cId="1553868399" sldId="273"/>
            <ac:grpSpMk id="54" creationId="{7F5A6F44-C688-418E-99B4-F7B878202CEC}"/>
          </ac:grpSpMkLst>
        </pc:grpChg>
        <pc:grpChg chg="del mod">
          <ac:chgData name="Samuel Morillas Gómez" userId="af62f923-0570-4f9c-981a-38ae8e554ab0" providerId="ADAL" clId="{4DA13A3E-908B-48F7-894A-79B3A5F2A12B}" dt="2024-02-05T11:21:36.669" v="6310"/>
          <ac:grpSpMkLst>
            <pc:docMk/>
            <pc:sldMk cId="1553868399" sldId="273"/>
            <ac:grpSpMk id="56" creationId="{E9A77669-666C-42CA-B793-54038082C0CA}"/>
          </ac:grpSpMkLst>
        </pc:grpChg>
        <pc:grpChg chg="del mod">
          <ac:chgData name="Samuel Morillas Gómez" userId="af62f923-0570-4f9c-981a-38ae8e554ab0" providerId="ADAL" clId="{4DA13A3E-908B-48F7-894A-79B3A5F2A12B}" dt="2024-02-05T11:21:15.034" v="6270"/>
          <ac:grpSpMkLst>
            <pc:docMk/>
            <pc:sldMk cId="1553868399" sldId="273"/>
            <ac:grpSpMk id="59" creationId="{FE3AAF79-D61E-4932-A2C5-00A0BE6D79E9}"/>
          </ac:grpSpMkLst>
        </pc:grpChg>
        <pc:grpChg chg="del mod">
          <ac:chgData name="Samuel Morillas Gómez" userId="af62f923-0570-4f9c-981a-38ae8e554ab0" providerId="ADAL" clId="{4DA13A3E-908B-48F7-894A-79B3A5F2A12B}" dt="2024-02-05T11:21:23.617" v="6290"/>
          <ac:grpSpMkLst>
            <pc:docMk/>
            <pc:sldMk cId="1553868399" sldId="273"/>
            <ac:grpSpMk id="68" creationId="{8816F946-A209-4022-A39B-8821E484AEFC}"/>
          </ac:grpSpMkLst>
        </pc:grpChg>
        <pc:grpChg chg="del mod">
          <ac:chgData name="Samuel Morillas Gómez" userId="af62f923-0570-4f9c-981a-38ae8e554ab0" providerId="ADAL" clId="{4DA13A3E-908B-48F7-894A-79B3A5F2A12B}" dt="2024-02-05T11:21:23.617" v="6290"/>
          <ac:grpSpMkLst>
            <pc:docMk/>
            <pc:sldMk cId="1553868399" sldId="273"/>
            <ac:grpSpMk id="88" creationId="{15CD9778-F6A8-4223-8596-1CDF1B75B39E}"/>
          </ac:grpSpMkLst>
        </pc:grpChg>
        <pc:grpChg chg="del mod">
          <ac:chgData name="Samuel Morillas Gómez" userId="af62f923-0570-4f9c-981a-38ae8e554ab0" providerId="ADAL" clId="{4DA13A3E-908B-48F7-894A-79B3A5F2A12B}" dt="2024-02-05T11:21:26.084" v="6295"/>
          <ac:grpSpMkLst>
            <pc:docMk/>
            <pc:sldMk cId="1553868399" sldId="273"/>
            <ac:grpSpMk id="89" creationId="{5013A9E0-A3A6-4D5D-903D-2D1BAA8125B9}"/>
          </ac:grpSpMkLst>
        </pc:grpChg>
        <pc:grpChg chg="del mod">
          <ac:chgData name="Samuel Morillas Gómez" userId="af62f923-0570-4f9c-981a-38ae8e554ab0" providerId="ADAL" clId="{4DA13A3E-908B-48F7-894A-79B3A5F2A12B}" dt="2024-02-05T11:21:36.669" v="6310"/>
          <ac:grpSpMkLst>
            <pc:docMk/>
            <pc:sldMk cId="1553868399" sldId="273"/>
            <ac:grpSpMk id="94" creationId="{9CA7C501-5CD0-484C-8A75-9D682740C112}"/>
          </ac:grpSpMkLst>
        </pc:grpChg>
        <pc:grpChg chg="del mod">
          <ac:chgData name="Samuel Morillas Gómez" userId="af62f923-0570-4f9c-981a-38ae8e554ab0" providerId="ADAL" clId="{4DA13A3E-908B-48F7-894A-79B3A5F2A12B}" dt="2024-02-05T11:21:36.669" v="6310"/>
          <ac:grpSpMkLst>
            <pc:docMk/>
            <pc:sldMk cId="1553868399" sldId="273"/>
            <ac:grpSpMk id="100" creationId="{4741313B-8B4F-4050-9A08-B4C10696A712}"/>
          </ac:grpSpMkLst>
        </pc:grpChg>
        <pc:grpChg chg="mod">
          <ac:chgData name="Samuel Morillas Gómez" userId="af62f923-0570-4f9c-981a-38ae8e554ab0" providerId="ADAL" clId="{4DA13A3E-908B-48F7-894A-79B3A5F2A12B}" dt="2024-02-05T11:21:36.669" v="6310"/>
          <ac:grpSpMkLst>
            <pc:docMk/>
            <pc:sldMk cId="1553868399" sldId="273"/>
            <ac:grpSpMk id="109" creationId="{2E8DBE18-551E-4E19-A3CF-481E1250E954}"/>
          </ac:grpSpMkLst>
        </pc:grpChg>
        <pc:grpChg chg="mod">
          <ac:chgData name="Samuel Morillas Gómez" userId="af62f923-0570-4f9c-981a-38ae8e554ab0" providerId="ADAL" clId="{4DA13A3E-908B-48F7-894A-79B3A5F2A12B}" dt="2024-02-05T11:21:39.172" v="6314"/>
          <ac:grpSpMkLst>
            <pc:docMk/>
            <pc:sldMk cId="1553868399" sldId="273"/>
            <ac:grpSpMk id="113" creationId="{E37E4F6D-C02B-4EC6-A91B-80A65C8501E1}"/>
          </ac:grpSpMkLst>
        </pc:grpChg>
        <pc:grpChg chg="del mod">
          <ac:chgData name="Samuel Morillas Gómez" userId="af62f923-0570-4f9c-981a-38ae8e554ab0" providerId="ADAL" clId="{4DA13A3E-908B-48F7-894A-79B3A5F2A12B}" dt="2024-02-05T11:21:55.816" v="6348"/>
          <ac:grpSpMkLst>
            <pc:docMk/>
            <pc:sldMk cId="1553868399" sldId="273"/>
            <ac:grpSpMk id="141" creationId="{253716BF-E924-4AD7-9679-158C1B9A7BFC}"/>
          </ac:grpSpMkLst>
        </pc:grpChg>
        <pc:grpChg chg="mod">
          <ac:chgData name="Samuel Morillas Gómez" userId="af62f923-0570-4f9c-981a-38ae8e554ab0" providerId="ADAL" clId="{4DA13A3E-908B-48F7-894A-79B3A5F2A12B}" dt="2024-02-05T11:21:55.816" v="6348"/>
          <ac:grpSpMkLst>
            <pc:docMk/>
            <pc:sldMk cId="1553868399" sldId="273"/>
            <ac:grpSpMk id="147" creationId="{173ACFFB-2B52-463A-9D4D-4EEABF9A72FE}"/>
          </ac:grpSpMkLst>
        </pc:grpChg>
        <pc:grpChg chg="mod">
          <ac:chgData name="Samuel Morillas Gómez" userId="af62f923-0570-4f9c-981a-38ae8e554ab0" providerId="ADAL" clId="{4DA13A3E-908B-48F7-894A-79B3A5F2A12B}" dt="2024-02-05T11:22:40.657" v="6353"/>
          <ac:grpSpMkLst>
            <pc:docMk/>
            <pc:sldMk cId="1553868399" sldId="273"/>
            <ac:grpSpMk id="151" creationId="{34D76773-6BEC-47C2-A619-A6CDD4107566}"/>
          </ac:grpSpMkLst>
        </pc:grpChg>
        <pc:grpChg chg="mod">
          <ac:chgData name="Samuel Morillas Gómez" userId="af62f923-0570-4f9c-981a-38ae8e554ab0" providerId="ADAL" clId="{4DA13A3E-908B-48F7-894A-79B3A5F2A12B}" dt="2024-02-05T11:22:44.623" v="6361"/>
          <ac:grpSpMkLst>
            <pc:docMk/>
            <pc:sldMk cId="1553868399" sldId="273"/>
            <ac:grpSpMk id="159" creationId="{9E096879-FFD9-467F-B9E5-98F79758F82A}"/>
          </ac:grpSpMkLst>
        </pc:grpChg>
        <pc:grpChg chg="del mod">
          <ac:chgData name="Samuel Morillas Gómez" userId="af62f923-0570-4f9c-981a-38ae8e554ab0" providerId="ADAL" clId="{4DA13A3E-908B-48F7-894A-79B3A5F2A12B}" dt="2024-02-05T11:22:56.606" v="6372"/>
          <ac:grpSpMkLst>
            <pc:docMk/>
            <pc:sldMk cId="1553868399" sldId="273"/>
            <ac:grpSpMk id="162" creationId="{709817CE-676F-4930-AF5A-AA85C2287176}"/>
          </ac:grpSpMkLst>
        </pc:grpChg>
        <pc:grpChg chg="mod">
          <ac:chgData name="Samuel Morillas Gómez" userId="af62f923-0570-4f9c-981a-38ae8e554ab0" providerId="ADAL" clId="{4DA13A3E-908B-48F7-894A-79B3A5F2A12B}" dt="2024-02-05T11:22:56.606" v="6372"/>
          <ac:grpSpMkLst>
            <pc:docMk/>
            <pc:sldMk cId="1553868399" sldId="273"/>
            <ac:grpSpMk id="170" creationId="{842E1138-10C5-4435-B8FF-B81C83C34CFD}"/>
          </ac:grpSpMkLst>
        </pc:grpChg>
        <pc:grpChg chg="del mod">
          <ac:chgData name="Samuel Morillas Gómez" userId="af62f923-0570-4f9c-981a-38ae8e554ab0" providerId="ADAL" clId="{4DA13A3E-908B-48F7-894A-79B3A5F2A12B}" dt="2024-02-05T11:23:08.789" v="6402"/>
          <ac:grpSpMkLst>
            <pc:docMk/>
            <pc:sldMk cId="1553868399" sldId="273"/>
            <ac:grpSpMk id="182" creationId="{91B4E8B2-A5AD-43E5-921B-445515146801}"/>
          </ac:grpSpMkLst>
        </pc:grpChg>
        <pc:grpChg chg="mod">
          <ac:chgData name="Samuel Morillas Gómez" userId="af62f923-0570-4f9c-981a-38ae8e554ab0" providerId="ADAL" clId="{4DA13A3E-908B-48F7-894A-79B3A5F2A12B}" dt="2024-02-05T11:23:02.156" v="6384"/>
          <ac:grpSpMkLst>
            <pc:docMk/>
            <pc:sldMk cId="1553868399" sldId="273"/>
            <ac:grpSpMk id="183" creationId="{2613C28F-9A0F-4C54-BE20-53E48D9EDC47}"/>
          </ac:grpSpMkLst>
        </pc:grpChg>
        <pc:grpChg chg="mod">
          <ac:chgData name="Samuel Morillas Gómez" userId="af62f923-0570-4f9c-981a-38ae8e554ab0" providerId="ADAL" clId="{4DA13A3E-908B-48F7-894A-79B3A5F2A12B}" dt="2024-02-05T11:23:08.789" v="6402"/>
          <ac:grpSpMkLst>
            <pc:docMk/>
            <pc:sldMk cId="1553868399" sldId="273"/>
            <ac:grpSpMk id="201" creationId="{7D8DFBE1-6CCC-4DA6-8790-1E5054F83D0D}"/>
          </ac:grpSpMkLst>
        </pc:grpChg>
        <pc:grpChg chg="mod">
          <ac:chgData name="Samuel Morillas Gómez" userId="af62f923-0570-4f9c-981a-38ae8e554ab0" providerId="ADAL" clId="{4DA13A3E-908B-48F7-894A-79B3A5F2A12B}" dt="2024-02-05T11:23:08.789" v="6402"/>
          <ac:grpSpMkLst>
            <pc:docMk/>
            <pc:sldMk cId="1553868399" sldId="273"/>
            <ac:grpSpMk id="202" creationId="{7C8D1038-70A4-485A-B7E4-915092E3B505}"/>
          </ac:grpSpMkLst>
        </pc:grpChg>
        <pc:grpChg chg="del mod">
          <ac:chgData name="Samuel Morillas Gómez" userId="af62f923-0570-4f9c-981a-38ae8e554ab0" providerId="ADAL" clId="{4DA13A3E-908B-48F7-894A-79B3A5F2A12B}" dt="2024-02-05T11:23:17.827" v="6421"/>
          <ac:grpSpMkLst>
            <pc:docMk/>
            <pc:sldMk cId="1553868399" sldId="273"/>
            <ac:grpSpMk id="205" creationId="{F742938B-54B0-4EE2-A266-F12F502A9B4B}"/>
          </ac:grpSpMkLst>
        </pc:grpChg>
        <pc:grpChg chg="mod">
          <ac:chgData name="Samuel Morillas Gómez" userId="af62f923-0570-4f9c-981a-38ae8e554ab0" providerId="ADAL" clId="{4DA13A3E-908B-48F7-894A-79B3A5F2A12B}" dt="2024-02-05T11:23:17.827" v="6421"/>
          <ac:grpSpMkLst>
            <pc:docMk/>
            <pc:sldMk cId="1553868399" sldId="273"/>
            <ac:grpSpMk id="221" creationId="{1EE8FF61-0F60-48BA-A8D6-39DE8E89F54F}"/>
          </ac:grpSpMkLst>
        </pc:grpChg>
        <pc:grpChg chg="mod">
          <ac:chgData name="Samuel Morillas Gómez" userId="af62f923-0570-4f9c-981a-38ae8e554ab0" providerId="ADAL" clId="{4DA13A3E-908B-48F7-894A-79B3A5F2A12B}" dt="2024-02-05T11:23:17.827" v="6421"/>
          <ac:grpSpMkLst>
            <pc:docMk/>
            <pc:sldMk cId="1553868399" sldId="273"/>
            <ac:grpSpMk id="222" creationId="{4B0CB4EC-EFAE-42EB-8568-81BCF65AE678}"/>
          </ac:grpSpMkLst>
        </pc:grpChg>
        <pc:grpChg chg="mod">
          <ac:chgData name="Samuel Morillas Gómez" userId="af62f923-0570-4f9c-981a-38ae8e554ab0" providerId="ADAL" clId="{4DA13A3E-908B-48F7-894A-79B3A5F2A12B}" dt="2024-02-05T11:23:25.221" v="6436"/>
          <ac:grpSpMkLst>
            <pc:docMk/>
            <pc:sldMk cId="1553868399" sldId="273"/>
            <ac:grpSpMk id="237" creationId="{DAB8186E-AEBE-4B96-A8E3-1E7AC49440C6}"/>
          </ac:grpSpMkLst>
        </pc:grpChg>
        <pc:grpChg chg="mod">
          <ac:chgData name="Samuel Morillas Gómez" userId="af62f923-0570-4f9c-981a-38ae8e554ab0" providerId="ADAL" clId="{4DA13A3E-908B-48F7-894A-79B3A5F2A12B}" dt="2024-02-05T11:23:25.221" v="6436"/>
          <ac:grpSpMkLst>
            <pc:docMk/>
            <pc:sldMk cId="1553868399" sldId="273"/>
            <ac:grpSpMk id="238" creationId="{E7E7E39D-2F8C-46B3-9909-E41016E1AFDE}"/>
          </ac:grpSpMkLst>
        </pc:grpChg>
        <pc:grpChg chg="mod">
          <ac:chgData name="Samuel Morillas Gómez" userId="af62f923-0570-4f9c-981a-38ae8e554ab0" providerId="ADAL" clId="{4DA13A3E-908B-48F7-894A-79B3A5F2A12B}" dt="2024-02-05T11:23:25.221" v="6436"/>
          <ac:grpSpMkLst>
            <pc:docMk/>
            <pc:sldMk cId="1553868399" sldId="273"/>
            <ac:grpSpMk id="239" creationId="{E0F81352-617F-4D02-B93C-ED272D35C6F4}"/>
          </ac:grpSpMkLst>
        </pc:grpChg>
        <pc:grpChg chg="mod">
          <ac:chgData name="Samuel Morillas Gómez" userId="af62f923-0570-4f9c-981a-38ae8e554ab0" providerId="ADAL" clId="{4DA13A3E-908B-48F7-894A-79B3A5F2A12B}" dt="2024-02-05T11:23:26.588" v="6439"/>
          <ac:grpSpMkLst>
            <pc:docMk/>
            <pc:sldMk cId="1553868399" sldId="273"/>
            <ac:grpSpMk id="242" creationId="{CDB800EF-AAE6-41CB-96A3-2464DC7A42D5}"/>
          </ac:grpSpMkLst>
        </pc:grpChg>
        <pc:grpChg chg="mod">
          <ac:chgData name="Samuel Morillas Gómez" userId="af62f923-0570-4f9c-981a-38ae8e554ab0" providerId="ADAL" clId="{4DA13A3E-908B-48F7-894A-79B3A5F2A12B}" dt="2024-02-05T11:23:29.645" v="6446"/>
          <ac:grpSpMkLst>
            <pc:docMk/>
            <pc:sldMk cId="1553868399" sldId="273"/>
            <ac:grpSpMk id="249" creationId="{F5ACB7D1-01D8-483E-9896-92A202818304}"/>
          </ac:grpSpMkLst>
        </pc:grpChg>
        <pc:grpChg chg="mod">
          <ac:chgData name="Samuel Morillas Gómez" userId="af62f923-0570-4f9c-981a-38ae8e554ab0" providerId="ADAL" clId="{4DA13A3E-908B-48F7-894A-79B3A5F2A12B}" dt="2024-02-05T11:23:34.524" v="6455"/>
          <ac:grpSpMkLst>
            <pc:docMk/>
            <pc:sldMk cId="1553868399" sldId="273"/>
            <ac:grpSpMk id="258" creationId="{751F2F53-EF54-44AA-AA14-243140CB4649}"/>
          </ac:grpSpMkLst>
        </pc:grpChg>
        <pc:grpChg chg="mod">
          <ac:chgData name="Samuel Morillas Gómez" userId="af62f923-0570-4f9c-981a-38ae8e554ab0" providerId="ADAL" clId="{4DA13A3E-908B-48F7-894A-79B3A5F2A12B}" dt="2024-02-05T11:23:43.434" v="6471"/>
          <ac:grpSpMkLst>
            <pc:docMk/>
            <pc:sldMk cId="1553868399" sldId="273"/>
            <ac:grpSpMk id="274" creationId="{DBB949AE-9D5A-4A46-882B-0ADC054C42B7}"/>
          </ac:grpSpMkLst>
        </pc:grpChg>
        <pc:grpChg chg="mod">
          <ac:chgData name="Samuel Morillas Gómez" userId="af62f923-0570-4f9c-981a-38ae8e554ab0" providerId="ADAL" clId="{4DA13A3E-908B-48F7-894A-79B3A5F2A12B}" dt="2024-02-05T11:23:43.434" v="6471"/>
          <ac:grpSpMkLst>
            <pc:docMk/>
            <pc:sldMk cId="1553868399" sldId="273"/>
            <ac:grpSpMk id="275" creationId="{7531EC89-43D7-41DA-A333-51D8B89C559A}"/>
          </ac:grpSpMkLst>
        </pc:grpChg>
        <pc:grpChg chg="mod">
          <ac:chgData name="Samuel Morillas Gómez" userId="af62f923-0570-4f9c-981a-38ae8e554ab0" providerId="ADAL" clId="{4DA13A3E-908B-48F7-894A-79B3A5F2A12B}" dt="2024-02-05T11:23:43.434" v="6471"/>
          <ac:grpSpMkLst>
            <pc:docMk/>
            <pc:sldMk cId="1553868399" sldId="273"/>
            <ac:grpSpMk id="276" creationId="{DA4BFADA-818B-4B89-BDC5-70B113326C1A}"/>
          </ac:grpSpMkLst>
        </pc:grpChg>
        <pc:grpChg chg="del mod">
          <ac:chgData name="Samuel Morillas Gómez" userId="af62f923-0570-4f9c-981a-38ae8e554ab0" providerId="ADAL" clId="{4DA13A3E-908B-48F7-894A-79B3A5F2A12B}" dt="2024-02-05T11:23:58.745" v="6482"/>
          <ac:grpSpMkLst>
            <pc:docMk/>
            <pc:sldMk cId="1553868399" sldId="273"/>
            <ac:grpSpMk id="285" creationId="{E84D2AA7-9975-40D2-8422-0C505C6D4B38}"/>
          </ac:grpSpMkLst>
        </pc:grpChg>
        <pc:grpChg chg="mod">
          <ac:chgData name="Samuel Morillas Gómez" userId="af62f923-0570-4f9c-981a-38ae8e554ab0" providerId="ADAL" clId="{4DA13A3E-908B-48F7-894A-79B3A5F2A12B}" dt="2024-02-05T11:23:58.745" v="6482"/>
          <ac:grpSpMkLst>
            <pc:docMk/>
            <pc:sldMk cId="1553868399" sldId="273"/>
            <ac:grpSpMk id="287" creationId="{ED38F006-E8D9-4E6F-AF9C-C7383C810071}"/>
          </ac:grpSpMkLst>
        </pc:grpChg>
        <pc:picChg chg="add mod">
          <ac:chgData name="Samuel Morillas Gómez" userId="af62f923-0570-4f9c-981a-38ae8e554ab0" providerId="ADAL" clId="{4DA13A3E-908B-48F7-894A-79B3A5F2A12B}" dt="2024-02-05T11:22:31.951" v="6350" actId="1076"/>
          <ac:picMkLst>
            <pc:docMk/>
            <pc:sldMk cId="1553868399" sldId="273"/>
            <ac:picMk id="148" creationId="{988AB6AD-AC19-42FC-8F21-66B07D4F0272}"/>
          </ac:picMkLst>
        </pc:pic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4" creationId="{9A4D559E-F58B-4A6F-9E95-11F8FB1ED438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5" creationId="{E87950CB-8362-4627-9CD8-679017BCE7C0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6" creationId="{ED587F87-B0E7-4AB3-B7CA-194F8AF7414E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7" creationId="{76ECEC5D-608E-4A6A-8D85-F70D6945E1A6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8" creationId="{7028139A-06C5-480E-827C-EEA68BFB66DB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9" creationId="{58FBE3D4-D7EC-4940-98CC-4A5DA20E5E38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10" creationId="{00ABDF53-3289-4D46-94DD-6A8D0D77C2DE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11" creationId="{385CE2CF-2A2C-48A2-B883-9A07605710BD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12" creationId="{94380704-AFFC-4593-9824-83EF27C29A86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13" creationId="{9D575B58-B772-45C1-ADD7-CE2846E1F507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14" creationId="{B4FCBC10-9FF2-4E7A-924F-5C899624BCF7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15" creationId="{8D63F3C5-4CF3-4CC0-A796-440515E62233}"/>
          </ac:inkMkLst>
        </pc:inkChg>
        <pc:inkChg chg="add mod">
          <ac:chgData name="Samuel Morillas Gómez" userId="af62f923-0570-4f9c-981a-38ae8e554ab0" providerId="ADAL" clId="{4DA13A3E-908B-48F7-894A-79B3A5F2A12B}" dt="2024-02-05T11:20:49.028" v="6222"/>
          <ac:inkMkLst>
            <pc:docMk/>
            <pc:sldMk cId="1553868399" sldId="273"/>
            <ac:inkMk id="16" creationId="{5E35F1B5-1D32-4EAF-8AFC-2F3086136146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18" creationId="{B6DCE237-6D3E-499C-9272-DE072D8257CC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19" creationId="{A3861FD5-9A76-4D98-BB90-15D56F9555D5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20" creationId="{43C0B530-B174-4BF9-B0B9-F24D21BB9AF9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21" creationId="{FC8EC414-2AFB-4CA4-BA86-43C3ED49E550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22" creationId="{1AA1CC67-BC62-40E2-B078-EAB0DA3DBA81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23" creationId="{FB7A338A-24BD-49DF-8639-ACAF32AA7C4E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24" creationId="{C04BF36E-088E-45E6-810A-A1B9ECB115BA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25" creationId="{A2963F4C-9249-42CD-8701-13A4AB72CADE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26" creationId="{9D5130EF-3B61-4EC0-8836-BCEF170406AB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27" creationId="{941BA3C5-E06A-4BC5-BBCE-04D49F025A80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28" creationId="{EF1FB97C-D01F-42B0-A6BC-45B629F43773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29" creationId="{F292477B-EC50-49A3-B045-51763233042B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30" creationId="{5FC01D21-522F-46AB-A0D5-DFF28DBC038E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31" creationId="{1FA2275E-54AE-4310-B405-2C93C594BEB9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32" creationId="{E99697F5-E1BB-4FA2-89FF-3370288F4A28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33" creationId="{44BE9758-85E0-44F8-99C4-5CF19247F4FA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34" creationId="{FAE523CC-48D1-4DEC-9FCC-4433DD48E06C}"/>
          </ac:inkMkLst>
        </pc:inkChg>
        <pc:inkChg chg="add mod">
          <ac:chgData name="Samuel Morillas Gómez" userId="af62f923-0570-4f9c-981a-38ae8e554ab0" providerId="ADAL" clId="{4DA13A3E-908B-48F7-894A-79B3A5F2A12B}" dt="2024-02-05T11:21:00.598" v="6252"/>
          <ac:inkMkLst>
            <pc:docMk/>
            <pc:sldMk cId="1553868399" sldId="273"/>
            <ac:inkMk id="35" creationId="{2F349EE6-0A93-46BF-8A07-2D3A0B9C43E8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36" creationId="{484E8258-F116-4A4B-BB2F-318684EC8165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37" creationId="{A16A6F30-761E-479D-AA5B-321FE9270E5A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38" creationId="{07498E2C-4E09-47CF-A6AF-498285F702B9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39" creationId="{FA9CD8F8-CA2A-4756-B2E4-7D3345A9815C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40" creationId="{30BA0656-16FE-4C0C-AD79-269B2BDEF1E6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41" creationId="{CE15E2F3-EBDA-4522-9C41-996ED9759DDF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42" creationId="{3ED680C9-DCF8-47CE-9F9A-5FCEB5D35555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43" creationId="{2FE804E5-A1B4-428E-9ABE-470151BB97D4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44" creationId="{13040D4A-2DBD-49CB-8043-4A7335F98CA4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45" creationId="{D183D32A-1368-45DA-814F-562629B641B0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46" creationId="{EFFFBD0A-557D-4EAC-9901-3D907852032E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51" creationId="{02B8478B-FE67-4DAC-BE55-A61BB872B88C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52" creationId="{D07E697F-4AAE-42F4-98E8-D3E449D76C54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53" creationId="{92468B9C-226E-4FD8-B984-D39CBFD1BA63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55" creationId="{5E25A206-8529-4630-AB53-0E2FFAD7CCD4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57" creationId="{70A6C0EA-3F2E-4DF8-9866-DA70E429728F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58" creationId="{13056EE6-7AA7-4D47-A4EA-7E6E954FB98E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60" creationId="{BDD9DA12-B4AA-4B22-A596-178B25B5A8DE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61" creationId="{DEB9F01C-F8BA-4C69-9F22-4DF545479E18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62" creationId="{7963C411-0A01-4410-8407-9EC7F99D99B8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63" creationId="{BA8D38CA-6967-495F-932F-53B6098E8C11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64" creationId="{E6877131-46F1-4570-9752-D7AB164E6416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65" creationId="{5AA8B468-A661-4CC2-ADE8-0FBAC6ED047F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66" creationId="{581EDC15-83FC-4216-8EF7-85E67357C1EB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67" creationId="{E083A911-515F-4B84-96DB-8CE1780F6C08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69" creationId="{1EEDD224-EBF7-4B47-A759-231DB833BEBA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70" creationId="{590DF841-AE5D-4C3A-86EB-418E24AB63DB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71" creationId="{845402A8-5F49-4B85-B0B6-EDD5DC94253D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72" creationId="{83415F2E-D632-4402-9D65-E20DF5B899C0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73" creationId="{1DCFE6F8-2C7D-4F5C-B2D1-CC4C0157B81D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74" creationId="{FD8EF43A-508D-4B3B-898B-4EA9D624AA31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75" creationId="{F72C53F1-456A-4ED1-8495-02C5466DD16A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76" creationId="{357460B9-07D6-4CD0-A1F6-DF134F02860A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77" creationId="{6F4741AA-6CBE-4FAB-A861-18B03F90FCDE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78" creationId="{166BC830-364D-4562-81E1-28FA1A8D7B1D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79" creationId="{1CC38549-2000-4A5E-B085-5FE5F16CDEDD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80" creationId="{21198FAD-FA45-4EBA-BACD-93C41AB35D06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81" creationId="{4C6D09AC-D6CD-4EDC-9812-A4DB0C717563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82" creationId="{FA739D19-BA4C-47F8-97C8-7F12923498F8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83" creationId="{4588997C-810A-4B74-A646-27FA810795E7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84" creationId="{384BC1FD-A0A7-4C54-9ED1-A26F23307758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85" creationId="{4241CED5-FFA0-4565-BBD0-AD28427E2818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86" creationId="{38734EAE-F10E-4C76-AB81-4B7AF6139E41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87" creationId="{5A1ED966-D101-4053-8819-A778A8662013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90" creationId="{E81A69CD-8B54-43E8-A173-0791406E499B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91" creationId="{9BBD9534-74B3-4F23-8A64-3EF563F3276C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92" creationId="{62734F01-CC96-4922-A0D8-AB5AC947F9DA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93" creationId="{B72D61E3-FF53-47F0-A6ED-7A3C21189F87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95" creationId="{316B2753-62C8-4ABF-8266-37FE0AA3DF17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96" creationId="{4E99DD69-B4DB-43EB-A281-03BB35631F69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97" creationId="{0DACF84F-FAD2-4672-8E44-30915A050F21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98" creationId="{FB98368B-2EE1-49BA-B02C-001F3498BB3F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99" creationId="{0321380C-7DFA-4B3A-8F11-7681C312CF78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101" creationId="{0E890F19-1932-4FA5-B54D-34EC829193CD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102" creationId="{8C73875A-3D24-4264-B808-206AD7485D1B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103" creationId="{743551AD-269A-43E6-9458-2008D3ABE7C1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104" creationId="{DCD667DD-F30F-4A7C-9235-118252F7B1B0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105" creationId="{F33874B3-2A2A-4073-8281-033BDCB7566D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106" creationId="{82DEB0AF-0175-4CCD-9D68-68FACCFE002E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107" creationId="{E0EFCC0A-9C54-42CA-806E-7C569DCEE18E}"/>
          </ac:inkMkLst>
        </pc:inkChg>
        <pc:inkChg chg="add mod">
          <ac:chgData name="Samuel Morillas Gómez" userId="af62f923-0570-4f9c-981a-38ae8e554ab0" providerId="ADAL" clId="{4DA13A3E-908B-48F7-894A-79B3A5F2A12B}" dt="2024-02-05T11:21:36.669" v="6310"/>
          <ac:inkMkLst>
            <pc:docMk/>
            <pc:sldMk cId="1553868399" sldId="273"/>
            <ac:inkMk id="108" creationId="{4CA47E10-7A51-44BE-A9FD-712FDB117B4B}"/>
          </ac:inkMkLst>
        </pc:inkChg>
        <pc:inkChg chg="add mod">
          <ac:chgData name="Samuel Morillas Gómez" userId="af62f923-0570-4f9c-981a-38ae8e554ab0" providerId="ADAL" clId="{4DA13A3E-908B-48F7-894A-79B3A5F2A12B}" dt="2024-02-05T11:21:39.172" v="6314"/>
          <ac:inkMkLst>
            <pc:docMk/>
            <pc:sldMk cId="1553868399" sldId="273"/>
            <ac:inkMk id="110" creationId="{C0CB3956-7206-4699-B750-AB785C416FAF}"/>
          </ac:inkMkLst>
        </pc:inkChg>
        <pc:inkChg chg="add mod">
          <ac:chgData name="Samuel Morillas Gómez" userId="af62f923-0570-4f9c-981a-38ae8e554ab0" providerId="ADAL" clId="{4DA13A3E-908B-48F7-894A-79B3A5F2A12B}" dt="2024-02-05T11:21:39.172" v="6314"/>
          <ac:inkMkLst>
            <pc:docMk/>
            <pc:sldMk cId="1553868399" sldId="273"/>
            <ac:inkMk id="111" creationId="{F96034EA-C489-4E6C-9C6F-B32054926DC8}"/>
          </ac:inkMkLst>
        </pc:inkChg>
        <pc:inkChg chg="add mod">
          <ac:chgData name="Samuel Morillas Gómez" userId="af62f923-0570-4f9c-981a-38ae8e554ab0" providerId="ADAL" clId="{4DA13A3E-908B-48F7-894A-79B3A5F2A12B}" dt="2024-02-05T11:21:39.172" v="6314"/>
          <ac:inkMkLst>
            <pc:docMk/>
            <pc:sldMk cId="1553868399" sldId="273"/>
            <ac:inkMk id="112" creationId="{16963B5C-C7AA-4479-A500-CB5D33B1988B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14" creationId="{99B391AB-1ABF-414E-984D-A36E4CC4FF9A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15" creationId="{9366F5FA-BEA7-4EB9-B70F-DE7E52AE13C2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16" creationId="{E910C46C-186D-497D-8B3F-604B238FDD73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17" creationId="{E9FFB426-779F-4609-AE6E-DD56A92F8A91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18" creationId="{D57BD359-36BA-4021-8AEA-4B327C3BB3B1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19" creationId="{7531FE7D-4F5D-4272-B903-815399C91384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20" creationId="{85BE61BA-9113-4420-BD8A-A643EA67DBC8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21" creationId="{32AA555B-2FF0-4BDB-B137-0C9FC74A252F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22" creationId="{EDB9A6A0-49DD-4C9A-9E73-7080AD64007D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23" creationId="{BBD10210-014F-4FEF-9D9A-C6AA85B4AFBA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24" creationId="{583EB9E2-FDFC-4A1B-87E8-260848BB657B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25" creationId="{529E2C15-E0AF-4ADD-B37E-4AA62BD6DEB3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26" creationId="{1C7B77C5-6CC8-4D6F-B71E-46A4A746C544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27" creationId="{C44413D6-6070-4B31-95E7-86ECD7F7B0AC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28" creationId="{AA99BA11-91E4-4EF7-B5B4-02BCAF1C5515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29" creationId="{C06D15E3-BF35-4C9A-994E-068ED32A0AFB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30" creationId="{C2A42E6B-4426-491F-8A13-6016BDB4870E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31" creationId="{BA3BE707-9491-48A5-B333-181FB1B79C15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32" creationId="{F5A86029-CEB1-4763-931C-9D2717600E55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33" creationId="{77E27EF8-4143-4449-B681-3C179FEEFAB4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34" creationId="{DAC03E55-9A24-4B8B-93EB-4E7A11D1C90E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35" creationId="{7227B96B-7738-4565-B53E-3D45FD0CB8E7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36" creationId="{E9B87D9C-D3EF-49B1-A137-4429BFF4D2BE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37" creationId="{E5923688-CA30-4E23-A3BB-9D536F723DA7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38" creationId="{25FD82E4-D5FF-49A8-A778-FC52D88AFC31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39" creationId="{82EF4A70-B5E9-4CD1-B4AD-232739CF57DB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40" creationId="{EF7BB873-D679-4BF8-B9F2-7812AE1B3E21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42" creationId="{89EBD089-0F14-42E5-8FA5-726922364E23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43" creationId="{3E8999C7-48E3-466A-8C8B-79FBBC075555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44" creationId="{D67DCE10-00E6-42C5-893C-D79C9937D02F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45" creationId="{56ADA2CD-2F4E-4A90-8542-E92819043102}"/>
          </ac:inkMkLst>
        </pc:inkChg>
        <pc:inkChg chg="add mod">
          <ac:chgData name="Samuel Morillas Gómez" userId="af62f923-0570-4f9c-981a-38ae8e554ab0" providerId="ADAL" clId="{4DA13A3E-908B-48F7-894A-79B3A5F2A12B}" dt="2024-02-05T11:21:55.816" v="6348"/>
          <ac:inkMkLst>
            <pc:docMk/>
            <pc:sldMk cId="1553868399" sldId="273"/>
            <ac:inkMk id="146" creationId="{5A0C8AE7-348B-4E0B-927E-C07DEBDA143E}"/>
          </ac:inkMkLst>
        </pc:inkChg>
        <pc:inkChg chg="add mod">
          <ac:chgData name="Samuel Morillas Gómez" userId="af62f923-0570-4f9c-981a-38ae8e554ab0" providerId="ADAL" clId="{4DA13A3E-908B-48F7-894A-79B3A5F2A12B}" dt="2024-02-05T11:22:40.657" v="6353"/>
          <ac:inkMkLst>
            <pc:docMk/>
            <pc:sldMk cId="1553868399" sldId="273"/>
            <ac:inkMk id="149" creationId="{4768E555-43F2-4CA6-97B1-83A4D1922950}"/>
          </ac:inkMkLst>
        </pc:inkChg>
        <pc:inkChg chg="add mod">
          <ac:chgData name="Samuel Morillas Gómez" userId="af62f923-0570-4f9c-981a-38ae8e554ab0" providerId="ADAL" clId="{4DA13A3E-908B-48F7-894A-79B3A5F2A12B}" dt="2024-02-05T11:22:40.657" v="6353"/>
          <ac:inkMkLst>
            <pc:docMk/>
            <pc:sldMk cId="1553868399" sldId="273"/>
            <ac:inkMk id="150" creationId="{3B956E4A-3C9D-4525-BD66-BFAFF7C1D697}"/>
          </ac:inkMkLst>
        </pc:inkChg>
        <pc:inkChg chg="add mod">
          <ac:chgData name="Samuel Morillas Gómez" userId="af62f923-0570-4f9c-981a-38ae8e554ab0" providerId="ADAL" clId="{4DA13A3E-908B-48F7-894A-79B3A5F2A12B}" dt="2024-02-05T11:22:44.623" v="6361"/>
          <ac:inkMkLst>
            <pc:docMk/>
            <pc:sldMk cId="1553868399" sldId="273"/>
            <ac:inkMk id="152" creationId="{A864C4FF-7C57-41C9-A539-8B6A024D7B87}"/>
          </ac:inkMkLst>
        </pc:inkChg>
        <pc:inkChg chg="add mod">
          <ac:chgData name="Samuel Morillas Gómez" userId="af62f923-0570-4f9c-981a-38ae8e554ab0" providerId="ADAL" clId="{4DA13A3E-908B-48F7-894A-79B3A5F2A12B}" dt="2024-02-05T11:22:44.623" v="6361"/>
          <ac:inkMkLst>
            <pc:docMk/>
            <pc:sldMk cId="1553868399" sldId="273"/>
            <ac:inkMk id="153" creationId="{221CF9D9-E433-4A9C-B639-DE0C2B4B67D7}"/>
          </ac:inkMkLst>
        </pc:inkChg>
        <pc:inkChg chg="add mod">
          <ac:chgData name="Samuel Morillas Gómez" userId="af62f923-0570-4f9c-981a-38ae8e554ab0" providerId="ADAL" clId="{4DA13A3E-908B-48F7-894A-79B3A5F2A12B}" dt="2024-02-05T11:22:44.623" v="6361"/>
          <ac:inkMkLst>
            <pc:docMk/>
            <pc:sldMk cId="1553868399" sldId="273"/>
            <ac:inkMk id="154" creationId="{43BF902F-DF20-4A97-A4F1-47AD70E7A358}"/>
          </ac:inkMkLst>
        </pc:inkChg>
        <pc:inkChg chg="add mod">
          <ac:chgData name="Samuel Morillas Gómez" userId="af62f923-0570-4f9c-981a-38ae8e554ab0" providerId="ADAL" clId="{4DA13A3E-908B-48F7-894A-79B3A5F2A12B}" dt="2024-02-05T11:22:44.623" v="6361"/>
          <ac:inkMkLst>
            <pc:docMk/>
            <pc:sldMk cId="1553868399" sldId="273"/>
            <ac:inkMk id="155" creationId="{CF2F6800-5798-4A61-A02C-0D67B5512923}"/>
          </ac:inkMkLst>
        </pc:inkChg>
        <pc:inkChg chg="add mod">
          <ac:chgData name="Samuel Morillas Gómez" userId="af62f923-0570-4f9c-981a-38ae8e554ab0" providerId="ADAL" clId="{4DA13A3E-908B-48F7-894A-79B3A5F2A12B}" dt="2024-02-05T11:22:44.623" v="6361"/>
          <ac:inkMkLst>
            <pc:docMk/>
            <pc:sldMk cId="1553868399" sldId="273"/>
            <ac:inkMk id="156" creationId="{C5857FB5-CA85-4D51-864D-0F4723A9A7B4}"/>
          </ac:inkMkLst>
        </pc:inkChg>
        <pc:inkChg chg="add mod">
          <ac:chgData name="Samuel Morillas Gómez" userId="af62f923-0570-4f9c-981a-38ae8e554ab0" providerId="ADAL" clId="{4DA13A3E-908B-48F7-894A-79B3A5F2A12B}" dt="2024-02-05T11:22:44.623" v="6361"/>
          <ac:inkMkLst>
            <pc:docMk/>
            <pc:sldMk cId="1553868399" sldId="273"/>
            <ac:inkMk id="157" creationId="{F1D9572B-C40F-4047-BFFE-17BB4974814A}"/>
          </ac:inkMkLst>
        </pc:inkChg>
        <pc:inkChg chg="add mod">
          <ac:chgData name="Samuel Morillas Gómez" userId="af62f923-0570-4f9c-981a-38ae8e554ab0" providerId="ADAL" clId="{4DA13A3E-908B-48F7-894A-79B3A5F2A12B}" dt="2024-02-05T11:22:44.623" v="6361"/>
          <ac:inkMkLst>
            <pc:docMk/>
            <pc:sldMk cId="1553868399" sldId="273"/>
            <ac:inkMk id="158" creationId="{600BDA48-E75C-4381-8F37-B77219BA4D58}"/>
          </ac:inkMkLst>
        </pc:inkChg>
        <pc:inkChg chg="add mod">
          <ac:chgData name="Samuel Morillas Gómez" userId="af62f923-0570-4f9c-981a-38ae8e554ab0" providerId="ADAL" clId="{4DA13A3E-908B-48F7-894A-79B3A5F2A12B}" dt="2024-02-05T11:22:56.606" v="6372"/>
          <ac:inkMkLst>
            <pc:docMk/>
            <pc:sldMk cId="1553868399" sldId="273"/>
            <ac:inkMk id="160" creationId="{0BA8D845-5C5A-41E0-AA9D-C7BC124F63CA}"/>
          </ac:inkMkLst>
        </pc:inkChg>
        <pc:inkChg chg="add mod">
          <ac:chgData name="Samuel Morillas Gómez" userId="af62f923-0570-4f9c-981a-38ae8e554ab0" providerId="ADAL" clId="{4DA13A3E-908B-48F7-894A-79B3A5F2A12B}" dt="2024-02-05T11:22:56.606" v="6372"/>
          <ac:inkMkLst>
            <pc:docMk/>
            <pc:sldMk cId="1553868399" sldId="273"/>
            <ac:inkMk id="161" creationId="{B749A211-9A13-4059-91F4-4E1A25E9B96F}"/>
          </ac:inkMkLst>
        </pc:inkChg>
        <pc:inkChg chg="add mod">
          <ac:chgData name="Samuel Morillas Gómez" userId="af62f923-0570-4f9c-981a-38ae8e554ab0" providerId="ADAL" clId="{4DA13A3E-908B-48F7-894A-79B3A5F2A12B}" dt="2024-02-05T11:22:56.606" v="6372"/>
          <ac:inkMkLst>
            <pc:docMk/>
            <pc:sldMk cId="1553868399" sldId="273"/>
            <ac:inkMk id="163" creationId="{605526AE-0119-4B95-97FE-471636D0AED7}"/>
          </ac:inkMkLst>
        </pc:inkChg>
        <pc:inkChg chg="add mod">
          <ac:chgData name="Samuel Morillas Gómez" userId="af62f923-0570-4f9c-981a-38ae8e554ab0" providerId="ADAL" clId="{4DA13A3E-908B-48F7-894A-79B3A5F2A12B}" dt="2024-02-05T11:22:56.606" v="6372"/>
          <ac:inkMkLst>
            <pc:docMk/>
            <pc:sldMk cId="1553868399" sldId="273"/>
            <ac:inkMk id="164" creationId="{D8C4B490-D1BB-4EC2-9B87-1F1603EAF49E}"/>
          </ac:inkMkLst>
        </pc:inkChg>
        <pc:inkChg chg="add mod">
          <ac:chgData name="Samuel Morillas Gómez" userId="af62f923-0570-4f9c-981a-38ae8e554ab0" providerId="ADAL" clId="{4DA13A3E-908B-48F7-894A-79B3A5F2A12B}" dt="2024-02-05T11:22:56.606" v="6372"/>
          <ac:inkMkLst>
            <pc:docMk/>
            <pc:sldMk cId="1553868399" sldId="273"/>
            <ac:inkMk id="165" creationId="{CA9CAC44-BC18-41A2-BE34-0833585BA0A8}"/>
          </ac:inkMkLst>
        </pc:inkChg>
        <pc:inkChg chg="add mod">
          <ac:chgData name="Samuel Morillas Gómez" userId="af62f923-0570-4f9c-981a-38ae8e554ab0" providerId="ADAL" clId="{4DA13A3E-908B-48F7-894A-79B3A5F2A12B}" dt="2024-02-05T11:22:56.606" v="6372"/>
          <ac:inkMkLst>
            <pc:docMk/>
            <pc:sldMk cId="1553868399" sldId="273"/>
            <ac:inkMk id="166" creationId="{5A14A369-B762-4DD9-B8F9-DC72EA3791A1}"/>
          </ac:inkMkLst>
        </pc:inkChg>
        <pc:inkChg chg="add mod">
          <ac:chgData name="Samuel Morillas Gómez" userId="af62f923-0570-4f9c-981a-38ae8e554ab0" providerId="ADAL" clId="{4DA13A3E-908B-48F7-894A-79B3A5F2A12B}" dt="2024-02-05T11:22:56.606" v="6372"/>
          <ac:inkMkLst>
            <pc:docMk/>
            <pc:sldMk cId="1553868399" sldId="273"/>
            <ac:inkMk id="167" creationId="{5AAA9DEC-98A9-4CC0-B14B-A84A2F51F047}"/>
          </ac:inkMkLst>
        </pc:inkChg>
        <pc:inkChg chg="add mod">
          <ac:chgData name="Samuel Morillas Gómez" userId="af62f923-0570-4f9c-981a-38ae8e554ab0" providerId="ADAL" clId="{4DA13A3E-908B-48F7-894A-79B3A5F2A12B}" dt="2024-02-05T11:22:56.606" v="6372"/>
          <ac:inkMkLst>
            <pc:docMk/>
            <pc:sldMk cId="1553868399" sldId="273"/>
            <ac:inkMk id="168" creationId="{697D2132-F424-4F88-87DA-0B843DC96BEE}"/>
          </ac:inkMkLst>
        </pc:inkChg>
        <pc:inkChg chg="add">
          <ac:chgData name="Samuel Morillas Gómez" userId="af62f923-0570-4f9c-981a-38ae8e554ab0" providerId="ADAL" clId="{4DA13A3E-908B-48F7-894A-79B3A5F2A12B}" dt="2024-02-05T11:22:56.029" v="6371" actId="9405"/>
          <ac:inkMkLst>
            <pc:docMk/>
            <pc:sldMk cId="1553868399" sldId="273"/>
            <ac:inkMk id="169" creationId="{489FB6CB-B094-4A37-9EAC-402043FB801D}"/>
          </ac:inkMkLst>
        </pc:inkChg>
        <pc:inkChg chg="add mod">
          <ac:chgData name="Samuel Morillas Gómez" userId="af62f923-0570-4f9c-981a-38ae8e554ab0" providerId="ADAL" clId="{4DA13A3E-908B-48F7-894A-79B3A5F2A12B}" dt="2024-02-05T11:23:02.156" v="6384"/>
          <ac:inkMkLst>
            <pc:docMk/>
            <pc:sldMk cId="1553868399" sldId="273"/>
            <ac:inkMk id="171" creationId="{6FA3E0CD-4299-4B5C-96BA-01EBCE413269}"/>
          </ac:inkMkLst>
        </pc:inkChg>
        <pc:inkChg chg="add mod">
          <ac:chgData name="Samuel Morillas Gómez" userId="af62f923-0570-4f9c-981a-38ae8e554ab0" providerId="ADAL" clId="{4DA13A3E-908B-48F7-894A-79B3A5F2A12B}" dt="2024-02-05T11:23:02.156" v="6384"/>
          <ac:inkMkLst>
            <pc:docMk/>
            <pc:sldMk cId="1553868399" sldId="273"/>
            <ac:inkMk id="172" creationId="{FB61B458-5A25-4623-928B-9C568625AFCB}"/>
          </ac:inkMkLst>
        </pc:inkChg>
        <pc:inkChg chg="add mod">
          <ac:chgData name="Samuel Morillas Gómez" userId="af62f923-0570-4f9c-981a-38ae8e554ab0" providerId="ADAL" clId="{4DA13A3E-908B-48F7-894A-79B3A5F2A12B}" dt="2024-02-05T11:23:02.156" v="6384"/>
          <ac:inkMkLst>
            <pc:docMk/>
            <pc:sldMk cId="1553868399" sldId="273"/>
            <ac:inkMk id="173" creationId="{454AD064-CB48-4287-8CC8-0C0B219AF85D}"/>
          </ac:inkMkLst>
        </pc:inkChg>
        <pc:inkChg chg="add mod">
          <ac:chgData name="Samuel Morillas Gómez" userId="af62f923-0570-4f9c-981a-38ae8e554ab0" providerId="ADAL" clId="{4DA13A3E-908B-48F7-894A-79B3A5F2A12B}" dt="2024-02-05T11:23:02.156" v="6384"/>
          <ac:inkMkLst>
            <pc:docMk/>
            <pc:sldMk cId="1553868399" sldId="273"/>
            <ac:inkMk id="174" creationId="{FBEBD5D2-CF03-48BE-80B7-757C3ECBED2A}"/>
          </ac:inkMkLst>
        </pc:inkChg>
        <pc:inkChg chg="add mod">
          <ac:chgData name="Samuel Morillas Gómez" userId="af62f923-0570-4f9c-981a-38ae8e554ab0" providerId="ADAL" clId="{4DA13A3E-908B-48F7-894A-79B3A5F2A12B}" dt="2024-02-05T11:23:02.156" v="6384"/>
          <ac:inkMkLst>
            <pc:docMk/>
            <pc:sldMk cId="1553868399" sldId="273"/>
            <ac:inkMk id="175" creationId="{147082EF-C65B-4057-A926-C79A22E79B3D}"/>
          </ac:inkMkLst>
        </pc:inkChg>
        <pc:inkChg chg="add mod">
          <ac:chgData name="Samuel Morillas Gómez" userId="af62f923-0570-4f9c-981a-38ae8e554ab0" providerId="ADAL" clId="{4DA13A3E-908B-48F7-894A-79B3A5F2A12B}" dt="2024-02-05T11:23:02.156" v="6384"/>
          <ac:inkMkLst>
            <pc:docMk/>
            <pc:sldMk cId="1553868399" sldId="273"/>
            <ac:inkMk id="176" creationId="{73F0F926-A4FC-4051-AA91-214461FB2908}"/>
          </ac:inkMkLst>
        </pc:inkChg>
        <pc:inkChg chg="add mod">
          <ac:chgData name="Samuel Morillas Gómez" userId="af62f923-0570-4f9c-981a-38ae8e554ab0" providerId="ADAL" clId="{4DA13A3E-908B-48F7-894A-79B3A5F2A12B}" dt="2024-02-05T11:23:02.156" v="6384"/>
          <ac:inkMkLst>
            <pc:docMk/>
            <pc:sldMk cId="1553868399" sldId="273"/>
            <ac:inkMk id="177" creationId="{D29D4A4C-6E93-4868-82E0-1CCC67A3AC9A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78" creationId="{AC80DDCC-8F88-47CF-9D4B-C3EB14AA7346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79" creationId="{98E17F33-F068-462D-AB8C-2E88F11B4782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80" creationId="{BC1111F4-C836-4849-B9AD-CBD9C39BC653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81" creationId="{153C937F-D8B4-469E-9C00-3B2A67E46094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84" creationId="{3040756E-5C3A-4166-9A48-232C50FEB7D3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85" creationId="{E3C56044-C8E7-4DF9-9AA5-6915214BDAE4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86" creationId="{90324552-F223-4FE7-ABFE-C1344FDEF065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87" creationId="{5D742804-8BB3-4460-ACBD-93F4BA598112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88" creationId="{80B771A8-D2A1-43B8-8CA6-EAD02A90B6B8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89" creationId="{B6CB7A8C-1212-4067-A0B8-CFF0A88101F0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90" creationId="{BD9786DC-1F4C-40DC-A79B-D974C379DA26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91" creationId="{FC53EBB9-9B40-4DB6-B795-1011AE6F2500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92" creationId="{DEE97B6D-0FD7-4EBC-B4BA-16C77377BB57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93" creationId="{28E70332-1081-414B-B95A-AEFAFB57996B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94" creationId="{492DDC3B-A97C-40A9-9D9D-8E6BB0EB26BC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95" creationId="{4D23EF41-8D8E-4B39-A557-11D8546FEBFD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96" creationId="{497D47EF-BD82-47BC-AB2A-51C757DD0F61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97" creationId="{3217E56C-21FC-4E47-A989-0F9C97DFB9D7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98" creationId="{7A749BAE-0598-4DA5-A868-93A2BE605C5E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199" creationId="{77B9551A-E126-49BE-8C3A-B38F938E2A5A}"/>
          </ac:inkMkLst>
        </pc:inkChg>
        <pc:inkChg chg="add mod">
          <ac:chgData name="Samuel Morillas Gómez" userId="af62f923-0570-4f9c-981a-38ae8e554ab0" providerId="ADAL" clId="{4DA13A3E-908B-48F7-894A-79B3A5F2A12B}" dt="2024-02-05T11:23:08.789" v="6402"/>
          <ac:inkMkLst>
            <pc:docMk/>
            <pc:sldMk cId="1553868399" sldId="273"/>
            <ac:inkMk id="200" creationId="{14F4DBB4-8989-4553-AD66-FFB945D7AA45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03" creationId="{0BDAE3B5-C8D9-4D79-8485-8926BD1BB92F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04" creationId="{763DA54A-A69D-47A4-BB82-A9DBB4EB7ADC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06" creationId="{4F3C98AC-FFEF-4A6B-A34B-AAF4CDAAFFC6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07" creationId="{930A2AC7-D08B-4C07-A77A-83B9757A89B1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08" creationId="{D674CD72-5B5C-4458-8530-24B311F43262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09" creationId="{E0C3D4ED-0565-44BE-AA14-2327B080DB70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10" creationId="{9AC6D040-89BA-420F-9F1E-AADC6755E250}"/>
          </ac:inkMkLst>
        </pc:inkChg>
        <pc:inkChg chg="add">
          <ac:chgData name="Samuel Morillas Gómez" userId="af62f923-0570-4f9c-981a-38ae8e554ab0" providerId="ADAL" clId="{4DA13A3E-908B-48F7-894A-79B3A5F2A12B}" dt="2024-02-05T11:23:13.422" v="6411" actId="9405"/>
          <ac:inkMkLst>
            <pc:docMk/>
            <pc:sldMk cId="1553868399" sldId="273"/>
            <ac:inkMk id="211" creationId="{40E1380A-10F3-4335-9382-9A674D944294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12" creationId="{413F44C8-C653-495E-862A-0A620431F461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13" creationId="{EBFB7B86-F66A-40EA-B24F-F1129A3A84E6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14" creationId="{36185756-164D-4B59-8921-D61698BD5783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15" creationId="{009B5BE2-C1E7-4977-9FF9-08B72D932097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16" creationId="{A5FC1F16-979A-497E-8A0F-6B8B7C617DF5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17" creationId="{4E34A8E6-C678-4A6A-BFF0-35E5E726659B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18" creationId="{58D8AB82-0EFA-4BAE-A108-C7E857FD5A45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19" creationId="{E698CFBB-77BC-4E7F-B276-F98DC53417AA}"/>
          </ac:inkMkLst>
        </pc:inkChg>
        <pc:inkChg chg="add mod">
          <ac:chgData name="Samuel Morillas Gómez" userId="af62f923-0570-4f9c-981a-38ae8e554ab0" providerId="ADAL" clId="{4DA13A3E-908B-48F7-894A-79B3A5F2A12B}" dt="2024-02-05T11:23:17.827" v="6421"/>
          <ac:inkMkLst>
            <pc:docMk/>
            <pc:sldMk cId="1553868399" sldId="273"/>
            <ac:inkMk id="220" creationId="{623A27D4-6163-447C-8551-5083DBF93296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23" creationId="{340A7D39-6E90-47BD-AB3C-5C6FC33E27B0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24" creationId="{45EC6953-93A5-450B-9812-14ACD5C7006F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25" creationId="{E8E13E30-21B6-4168-9C1E-7317F07646C9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26" creationId="{058A3E55-D859-4D43-984A-7AE5E73C6949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27" creationId="{4538F939-5ECE-472A-9B62-5B05C07F9CD5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28" creationId="{4E4C5086-A045-4AD4-BB93-39E7A03635FA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29" creationId="{6096BFEC-6D21-43C9-9DC7-E399E05C808E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30" creationId="{6BA96E36-D771-4641-86E5-56243D193A39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31" creationId="{FCD6485E-88BA-484A-B467-4FE26FC7DEFC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32" creationId="{9D295C50-28B6-4670-BD65-BB95D14DE0DC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33" creationId="{71595FB6-B39A-4746-B116-B0A785F75A11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34" creationId="{69C7838F-0AB6-4792-8757-5C1E858E4317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35" creationId="{034CA203-8853-4DAF-8A9A-105A7C8221F5}"/>
          </ac:inkMkLst>
        </pc:inkChg>
        <pc:inkChg chg="add mod">
          <ac:chgData name="Samuel Morillas Gómez" userId="af62f923-0570-4f9c-981a-38ae8e554ab0" providerId="ADAL" clId="{4DA13A3E-908B-48F7-894A-79B3A5F2A12B}" dt="2024-02-05T11:23:25.221" v="6436"/>
          <ac:inkMkLst>
            <pc:docMk/>
            <pc:sldMk cId="1553868399" sldId="273"/>
            <ac:inkMk id="236" creationId="{5E9ECA36-46CB-45D8-B401-A9EA4F5DDFA4}"/>
          </ac:inkMkLst>
        </pc:inkChg>
        <pc:inkChg chg="add mod">
          <ac:chgData name="Samuel Morillas Gómez" userId="af62f923-0570-4f9c-981a-38ae8e554ab0" providerId="ADAL" clId="{4DA13A3E-908B-48F7-894A-79B3A5F2A12B}" dt="2024-02-05T11:23:26.588" v="6439"/>
          <ac:inkMkLst>
            <pc:docMk/>
            <pc:sldMk cId="1553868399" sldId="273"/>
            <ac:inkMk id="240" creationId="{5D89DD20-DE61-49CE-AF0A-76A5F3D8BC99}"/>
          </ac:inkMkLst>
        </pc:inkChg>
        <pc:inkChg chg="add mod">
          <ac:chgData name="Samuel Morillas Gómez" userId="af62f923-0570-4f9c-981a-38ae8e554ab0" providerId="ADAL" clId="{4DA13A3E-908B-48F7-894A-79B3A5F2A12B}" dt="2024-02-05T11:23:26.588" v="6439"/>
          <ac:inkMkLst>
            <pc:docMk/>
            <pc:sldMk cId="1553868399" sldId="273"/>
            <ac:inkMk id="241" creationId="{46D6C54F-E447-4AF9-AA4B-B4EF8B355B70}"/>
          </ac:inkMkLst>
        </pc:inkChg>
        <pc:inkChg chg="add mod">
          <ac:chgData name="Samuel Morillas Gómez" userId="af62f923-0570-4f9c-981a-38ae8e554ab0" providerId="ADAL" clId="{4DA13A3E-908B-48F7-894A-79B3A5F2A12B}" dt="2024-02-05T11:23:29.645" v="6446"/>
          <ac:inkMkLst>
            <pc:docMk/>
            <pc:sldMk cId="1553868399" sldId="273"/>
            <ac:inkMk id="243" creationId="{90704F47-937C-40E2-9041-8F9FB2D730DF}"/>
          </ac:inkMkLst>
        </pc:inkChg>
        <pc:inkChg chg="add mod">
          <ac:chgData name="Samuel Morillas Gómez" userId="af62f923-0570-4f9c-981a-38ae8e554ab0" providerId="ADAL" clId="{4DA13A3E-908B-48F7-894A-79B3A5F2A12B}" dt="2024-02-05T11:23:29.645" v="6446"/>
          <ac:inkMkLst>
            <pc:docMk/>
            <pc:sldMk cId="1553868399" sldId="273"/>
            <ac:inkMk id="244" creationId="{92757452-0D2D-44DB-8396-FC0CF1FB3DF0}"/>
          </ac:inkMkLst>
        </pc:inkChg>
        <pc:inkChg chg="add mod">
          <ac:chgData name="Samuel Morillas Gómez" userId="af62f923-0570-4f9c-981a-38ae8e554ab0" providerId="ADAL" clId="{4DA13A3E-908B-48F7-894A-79B3A5F2A12B}" dt="2024-02-05T11:23:29.645" v="6446"/>
          <ac:inkMkLst>
            <pc:docMk/>
            <pc:sldMk cId="1553868399" sldId="273"/>
            <ac:inkMk id="245" creationId="{72FE103C-4F8E-405C-A555-E3F4EFD6E109}"/>
          </ac:inkMkLst>
        </pc:inkChg>
        <pc:inkChg chg="add mod">
          <ac:chgData name="Samuel Morillas Gómez" userId="af62f923-0570-4f9c-981a-38ae8e554ab0" providerId="ADAL" clId="{4DA13A3E-908B-48F7-894A-79B3A5F2A12B}" dt="2024-02-05T11:23:29.645" v="6446"/>
          <ac:inkMkLst>
            <pc:docMk/>
            <pc:sldMk cId="1553868399" sldId="273"/>
            <ac:inkMk id="246" creationId="{33D889EF-DD32-4CAA-A7D3-E8DCB96C90AD}"/>
          </ac:inkMkLst>
        </pc:inkChg>
        <pc:inkChg chg="add mod">
          <ac:chgData name="Samuel Morillas Gómez" userId="af62f923-0570-4f9c-981a-38ae8e554ab0" providerId="ADAL" clId="{4DA13A3E-908B-48F7-894A-79B3A5F2A12B}" dt="2024-02-05T11:23:29.645" v="6446"/>
          <ac:inkMkLst>
            <pc:docMk/>
            <pc:sldMk cId="1553868399" sldId="273"/>
            <ac:inkMk id="247" creationId="{2B51A5CD-C405-48D4-9385-106F866E3E76}"/>
          </ac:inkMkLst>
        </pc:inkChg>
        <pc:inkChg chg="add mod">
          <ac:chgData name="Samuel Morillas Gómez" userId="af62f923-0570-4f9c-981a-38ae8e554ab0" providerId="ADAL" clId="{4DA13A3E-908B-48F7-894A-79B3A5F2A12B}" dt="2024-02-05T11:23:29.645" v="6446"/>
          <ac:inkMkLst>
            <pc:docMk/>
            <pc:sldMk cId="1553868399" sldId="273"/>
            <ac:inkMk id="248" creationId="{24C9AA2F-8500-4333-B78B-5F520A569D46}"/>
          </ac:inkMkLst>
        </pc:inkChg>
        <pc:inkChg chg="add">
          <ac:chgData name="Samuel Morillas Gómez" userId="af62f923-0570-4f9c-981a-38ae8e554ab0" providerId="ADAL" clId="{4DA13A3E-908B-48F7-894A-79B3A5F2A12B}" dt="2024-02-05T11:23:31.074" v="6447" actId="9405"/>
          <ac:inkMkLst>
            <pc:docMk/>
            <pc:sldMk cId="1553868399" sldId="273"/>
            <ac:inkMk id="250" creationId="{DD8721A8-C5E2-4F2C-8091-37B0C6BBCC8B}"/>
          </ac:inkMkLst>
        </pc:inkChg>
        <pc:inkChg chg="add mod">
          <ac:chgData name="Samuel Morillas Gómez" userId="af62f923-0570-4f9c-981a-38ae8e554ab0" providerId="ADAL" clId="{4DA13A3E-908B-48F7-894A-79B3A5F2A12B}" dt="2024-02-05T11:23:34.524" v="6455"/>
          <ac:inkMkLst>
            <pc:docMk/>
            <pc:sldMk cId="1553868399" sldId="273"/>
            <ac:inkMk id="251" creationId="{42A2C036-1754-45A9-A0BF-5FD1B3787ED6}"/>
          </ac:inkMkLst>
        </pc:inkChg>
        <pc:inkChg chg="add mod">
          <ac:chgData name="Samuel Morillas Gómez" userId="af62f923-0570-4f9c-981a-38ae8e554ab0" providerId="ADAL" clId="{4DA13A3E-908B-48F7-894A-79B3A5F2A12B}" dt="2024-02-05T11:23:34.524" v="6455"/>
          <ac:inkMkLst>
            <pc:docMk/>
            <pc:sldMk cId="1553868399" sldId="273"/>
            <ac:inkMk id="252" creationId="{CF30AC85-93D0-4D3B-9AEC-C12E4D287AD7}"/>
          </ac:inkMkLst>
        </pc:inkChg>
        <pc:inkChg chg="add mod">
          <ac:chgData name="Samuel Morillas Gómez" userId="af62f923-0570-4f9c-981a-38ae8e554ab0" providerId="ADAL" clId="{4DA13A3E-908B-48F7-894A-79B3A5F2A12B}" dt="2024-02-05T11:23:34.524" v="6455"/>
          <ac:inkMkLst>
            <pc:docMk/>
            <pc:sldMk cId="1553868399" sldId="273"/>
            <ac:inkMk id="253" creationId="{D4B8646F-7D26-4CEB-9301-1A99D5A0316D}"/>
          </ac:inkMkLst>
        </pc:inkChg>
        <pc:inkChg chg="add mod">
          <ac:chgData name="Samuel Morillas Gómez" userId="af62f923-0570-4f9c-981a-38ae8e554ab0" providerId="ADAL" clId="{4DA13A3E-908B-48F7-894A-79B3A5F2A12B}" dt="2024-02-05T11:23:34.524" v="6455"/>
          <ac:inkMkLst>
            <pc:docMk/>
            <pc:sldMk cId="1553868399" sldId="273"/>
            <ac:inkMk id="254" creationId="{2F43433D-0E22-4DB6-9531-BA41F530975A}"/>
          </ac:inkMkLst>
        </pc:inkChg>
        <pc:inkChg chg="add mod">
          <ac:chgData name="Samuel Morillas Gómez" userId="af62f923-0570-4f9c-981a-38ae8e554ab0" providerId="ADAL" clId="{4DA13A3E-908B-48F7-894A-79B3A5F2A12B}" dt="2024-02-05T11:23:34.524" v="6455"/>
          <ac:inkMkLst>
            <pc:docMk/>
            <pc:sldMk cId="1553868399" sldId="273"/>
            <ac:inkMk id="255" creationId="{B11F7EB9-1A23-4A1C-8E19-A1E83DE8268F}"/>
          </ac:inkMkLst>
        </pc:inkChg>
        <pc:inkChg chg="add mod">
          <ac:chgData name="Samuel Morillas Gómez" userId="af62f923-0570-4f9c-981a-38ae8e554ab0" providerId="ADAL" clId="{4DA13A3E-908B-48F7-894A-79B3A5F2A12B}" dt="2024-02-05T11:23:34.524" v="6455"/>
          <ac:inkMkLst>
            <pc:docMk/>
            <pc:sldMk cId="1553868399" sldId="273"/>
            <ac:inkMk id="256" creationId="{EF5DA95D-0BF2-4E75-A5BB-B138C0C8CFDE}"/>
          </ac:inkMkLst>
        </pc:inkChg>
        <pc:inkChg chg="add mod">
          <ac:chgData name="Samuel Morillas Gómez" userId="af62f923-0570-4f9c-981a-38ae8e554ab0" providerId="ADAL" clId="{4DA13A3E-908B-48F7-894A-79B3A5F2A12B}" dt="2024-02-05T11:23:34.524" v="6455"/>
          <ac:inkMkLst>
            <pc:docMk/>
            <pc:sldMk cId="1553868399" sldId="273"/>
            <ac:inkMk id="257" creationId="{A979686A-0F12-446D-93CB-627D0FEF7DD3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59" creationId="{67DCD294-CAF2-4610-B4C8-31070B962167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60" creationId="{4435CD58-BD2D-4397-BC39-DBD6B8A88F92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61" creationId="{CBA6A943-759F-4F04-A02A-469A7AC8F7E7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62" creationId="{23FCDA18-D3C6-488A-A721-4CBD65C0A4B3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63" creationId="{9415D2BA-B8B7-4A1A-8E86-A2E52A985798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64" creationId="{5A421852-1B6C-4427-87A5-796BC1C012C5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65" creationId="{27A20733-1EF5-42EA-8042-C5CBCC367561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66" creationId="{53CC5450-C6FC-4EA5-9B50-A66D9B3471AC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67" creationId="{595448EC-777B-46A9-B09B-A42EB7178230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68" creationId="{830C8D13-2DEC-4B5A-95E0-2683F9FDB51A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69" creationId="{A8B3D697-25EC-49E1-AFB3-A3AA31BD8CE8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70" creationId="{B3E07E34-7631-48E5-AE0D-873A3793AF95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71" creationId="{DEDA1272-7269-403E-83C0-EC4C8E438A57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72" creationId="{8CF268D5-18E8-469B-9BC7-5A8A64424092}"/>
          </ac:inkMkLst>
        </pc:inkChg>
        <pc:inkChg chg="add mod">
          <ac:chgData name="Samuel Morillas Gómez" userId="af62f923-0570-4f9c-981a-38ae8e554ab0" providerId="ADAL" clId="{4DA13A3E-908B-48F7-894A-79B3A5F2A12B}" dt="2024-02-05T11:23:43.434" v="6471"/>
          <ac:inkMkLst>
            <pc:docMk/>
            <pc:sldMk cId="1553868399" sldId="273"/>
            <ac:inkMk id="273" creationId="{616E0C1E-7930-467E-8EF2-E0ADDDFAE6A7}"/>
          </ac:inkMkLst>
        </pc:inkChg>
        <pc:inkChg chg="add">
          <ac:chgData name="Samuel Morillas Gómez" userId="af62f923-0570-4f9c-981a-38ae8e554ab0" providerId="ADAL" clId="{4DA13A3E-908B-48F7-894A-79B3A5F2A12B}" dt="2024-02-05T11:23:44.080" v="6472" actId="9405"/>
          <ac:inkMkLst>
            <pc:docMk/>
            <pc:sldMk cId="1553868399" sldId="273"/>
            <ac:inkMk id="277" creationId="{6A52FEA5-B5FE-401F-A583-6445A4F812F3}"/>
          </ac:inkMkLst>
        </pc:inkChg>
        <pc:inkChg chg="add mod">
          <ac:chgData name="Samuel Morillas Gómez" userId="af62f923-0570-4f9c-981a-38ae8e554ab0" providerId="ADAL" clId="{4DA13A3E-908B-48F7-894A-79B3A5F2A12B}" dt="2024-02-05T11:23:58.745" v="6482"/>
          <ac:inkMkLst>
            <pc:docMk/>
            <pc:sldMk cId="1553868399" sldId="273"/>
            <ac:inkMk id="278" creationId="{4142AF51-E7FC-4400-8F74-A0ACFE813787}"/>
          </ac:inkMkLst>
        </pc:inkChg>
        <pc:inkChg chg="add mod">
          <ac:chgData name="Samuel Morillas Gómez" userId="af62f923-0570-4f9c-981a-38ae8e554ab0" providerId="ADAL" clId="{4DA13A3E-908B-48F7-894A-79B3A5F2A12B}" dt="2024-02-05T11:23:58.745" v="6482"/>
          <ac:inkMkLst>
            <pc:docMk/>
            <pc:sldMk cId="1553868399" sldId="273"/>
            <ac:inkMk id="279" creationId="{F3BEEAC7-8229-4039-A50F-1156C39AB7E5}"/>
          </ac:inkMkLst>
        </pc:inkChg>
        <pc:inkChg chg="add mod">
          <ac:chgData name="Samuel Morillas Gómez" userId="af62f923-0570-4f9c-981a-38ae8e554ab0" providerId="ADAL" clId="{4DA13A3E-908B-48F7-894A-79B3A5F2A12B}" dt="2024-02-05T11:23:58.745" v="6482"/>
          <ac:inkMkLst>
            <pc:docMk/>
            <pc:sldMk cId="1553868399" sldId="273"/>
            <ac:inkMk id="280" creationId="{7C5339F6-5323-4C7B-B0CD-8BF1ED513F09}"/>
          </ac:inkMkLst>
        </pc:inkChg>
        <pc:inkChg chg="add mod">
          <ac:chgData name="Samuel Morillas Gómez" userId="af62f923-0570-4f9c-981a-38ae8e554ab0" providerId="ADAL" clId="{4DA13A3E-908B-48F7-894A-79B3A5F2A12B}" dt="2024-02-05T11:23:58.745" v="6482"/>
          <ac:inkMkLst>
            <pc:docMk/>
            <pc:sldMk cId="1553868399" sldId="273"/>
            <ac:inkMk id="281" creationId="{044ABA75-F4D0-4D69-A32F-264D52DB59D9}"/>
          </ac:inkMkLst>
        </pc:inkChg>
        <pc:inkChg chg="add mod">
          <ac:chgData name="Samuel Morillas Gómez" userId="af62f923-0570-4f9c-981a-38ae8e554ab0" providerId="ADAL" clId="{4DA13A3E-908B-48F7-894A-79B3A5F2A12B}" dt="2024-02-05T11:23:58.745" v="6482"/>
          <ac:inkMkLst>
            <pc:docMk/>
            <pc:sldMk cId="1553868399" sldId="273"/>
            <ac:inkMk id="282" creationId="{81D7352D-9D0E-4C8F-B558-F5B6E4F76FCB}"/>
          </ac:inkMkLst>
        </pc:inkChg>
        <pc:inkChg chg="add mod">
          <ac:chgData name="Samuel Morillas Gómez" userId="af62f923-0570-4f9c-981a-38ae8e554ab0" providerId="ADAL" clId="{4DA13A3E-908B-48F7-894A-79B3A5F2A12B}" dt="2024-02-05T11:23:58.745" v="6482"/>
          <ac:inkMkLst>
            <pc:docMk/>
            <pc:sldMk cId="1553868399" sldId="273"/>
            <ac:inkMk id="283" creationId="{78BE77B3-1BBE-4C99-BECE-1D0EF2B19C70}"/>
          </ac:inkMkLst>
        </pc:inkChg>
        <pc:inkChg chg="add mod">
          <ac:chgData name="Samuel Morillas Gómez" userId="af62f923-0570-4f9c-981a-38ae8e554ab0" providerId="ADAL" clId="{4DA13A3E-908B-48F7-894A-79B3A5F2A12B}" dt="2024-02-05T11:23:58.745" v="6482"/>
          <ac:inkMkLst>
            <pc:docMk/>
            <pc:sldMk cId="1553868399" sldId="273"/>
            <ac:inkMk id="284" creationId="{4326973B-9603-4CBE-93B6-484E5F19A53B}"/>
          </ac:inkMkLst>
        </pc:inkChg>
        <pc:inkChg chg="add mod">
          <ac:chgData name="Samuel Morillas Gómez" userId="af62f923-0570-4f9c-981a-38ae8e554ab0" providerId="ADAL" clId="{4DA13A3E-908B-48F7-894A-79B3A5F2A12B}" dt="2024-02-05T11:23:58.745" v="6482"/>
          <ac:inkMkLst>
            <pc:docMk/>
            <pc:sldMk cId="1553868399" sldId="273"/>
            <ac:inkMk id="286" creationId="{05FE313C-25C4-4FEB-A403-26B00C5A8CD2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5T11:14:38.147" v="5520"/>
        <pc:sldMkLst>
          <pc:docMk/>
          <pc:sldMk cId="2502145774" sldId="274"/>
        </pc:sldMkLst>
        <pc:spChg chg="mod">
          <ac:chgData name="Samuel Morillas Gómez" userId="af62f923-0570-4f9c-981a-38ae8e554ab0" providerId="ADAL" clId="{4DA13A3E-908B-48F7-894A-79B3A5F2A12B}" dt="2024-02-05T11:14:38.147" v="5520"/>
          <ac:spMkLst>
            <pc:docMk/>
            <pc:sldMk cId="2502145774" sldId="274"/>
            <ac:spMk id="3" creationId="{8F1A26F8-66E1-4127-81C0-50CFF4FC0DA9}"/>
          </ac:spMkLst>
        </pc:spChg>
        <pc:grpChg chg="del">
          <ac:chgData name="Samuel Morillas Gómez" userId="af62f923-0570-4f9c-981a-38ae8e554ab0" providerId="ADAL" clId="{4DA13A3E-908B-48F7-894A-79B3A5F2A12B}" dt="2024-02-05T11:13:58.498" v="5440" actId="478"/>
          <ac:grpSpMkLst>
            <pc:docMk/>
            <pc:sldMk cId="2502145774" sldId="274"/>
            <ac:grpSpMk id="27" creationId="{C76D9CE7-496A-447F-BBD5-ECF535E870BE}"/>
          </ac:grpSpMkLst>
        </pc:grpChg>
        <pc:grpChg chg="mod">
          <ac:chgData name="Samuel Morillas Gómez" userId="af62f923-0570-4f9c-981a-38ae8e554ab0" providerId="ADAL" clId="{4DA13A3E-908B-48F7-894A-79B3A5F2A12B}" dt="2024-02-05T11:14:05.295" v="5448"/>
          <ac:grpSpMkLst>
            <pc:docMk/>
            <pc:sldMk cId="2502145774" sldId="274"/>
            <ac:grpSpMk id="37" creationId="{022F9DD1-43A4-44F6-ABF5-FD5247143D8E}"/>
          </ac:grpSpMkLst>
        </pc:grpChg>
        <pc:inkChg chg="add mod">
          <ac:chgData name="Samuel Morillas Gómez" userId="af62f923-0570-4f9c-981a-38ae8e554ab0" providerId="ADAL" clId="{4DA13A3E-908B-48F7-894A-79B3A5F2A12B}" dt="2024-02-05T11:14:05.295" v="5448"/>
          <ac:inkMkLst>
            <pc:docMk/>
            <pc:sldMk cId="2502145774" sldId="274"/>
            <ac:inkMk id="13" creationId="{CBE88F96-7EB3-4F8A-B47D-003D2FFC93F7}"/>
          </ac:inkMkLst>
        </pc:inkChg>
        <pc:inkChg chg="add mod">
          <ac:chgData name="Samuel Morillas Gómez" userId="af62f923-0570-4f9c-981a-38ae8e554ab0" providerId="ADAL" clId="{4DA13A3E-908B-48F7-894A-79B3A5F2A12B}" dt="2024-02-05T11:14:05.295" v="5448"/>
          <ac:inkMkLst>
            <pc:docMk/>
            <pc:sldMk cId="2502145774" sldId="274"/>
            <ac:inkMk id="31" creationId="{C481708D-69B8-40F4-9E31-0609032BB724}"/>
          </ac:inkMkLst>
        </pc:inkChg>
        <pc:inkChg chg="add mod">
          <ac:chgData name="Samuel Morillas Gómez" userId="af62f923-0570-4f9c-981a-38ae8e554ab0" providerId="ADAL" clId="{4DA13A3E-908B-48F7-894A-79B3A5F2A12B}" dt="2024-02-05T11:14:05.295" v="5448"/>
          <ac:inkMkLst>
            <pc:docMk/>
            <pc:sldMk cId="2502145774" sldId="274"/>
            <ac:inkMk id="32" creationId="{AC1DEC06-E89A-4197-BCD3-DCA0458988A0}"/>
          </ac:inkMkLst>
        </pc:inkChg>
        <pc:inkChg chg="add mod">
          <ac:chgData name="Samuel Morillas Gómez" userId="af62f923-0570-4f9c-981a-38ae8e554ab0" providerId="ADAL" clId="{4DA13A3E-908B-48F7-894A-79B3A5F2A12B}" dt="2024-02-05T11:14:05.295" v="5448"/>
          <ac:inkMkLst>
            <pc:docMk/>
            <pc:sldMk cId="2502145774" sldId="274"/>
            <ac:inkMk id="33" creationId="{0058CBE5-31FA-4DE5-B3E8-1CA96B61C881}"/>
          </ac:inkMkLst>
        </pc:inkChg>
        <pc:inkChg chg="add mod">
          <ac:chgData name="Samuel Morillas Gómez" userId="af62f923-0570-4f9c-981a-38ae8e554ab0" providerId="ADAL" clId="{4DA13A3E-908B-48F7-894A-79B3A5F2A12B}" dt="2024-02-05T11:14:05.295" v="5448"/>
          <ac:inkMkLst>
            <pc:docMk/>
            <pc:sldMk cId="2502145774" sldId="274"/>
            <ac:inkMk id="34" creationId="{F6BCA4A3-AA99-41C9-856D-6579A3BCED8D}"/>
          </ac:inkMkLst>
        </pc:inkChg>
        <pc:inkChg chg="add mod">
          <ac:chgData name="Samuel Morillas Gómez" userId="af62f923-0570-4f9c-981a-38ae8e554ab0" providerId="ADAL" clId="{4DA13A3E-908B-48F7-894A-79B3A5F2A12B}" dt="2024-02-05T11:14:05.295" v="5448"/>
          <ac:inkMkLst>
            <pc:docMk/>
            <pc:sldMk cId="2502145774" sldId="274"/>
            <ac:inkMk id="35" creationId="{D010C0BA-00AD-4E50-A564-C79303786472}"/>
          </ac:inkMkLst>
        </pc:inkChg>
        <pc:inkChg chg="add mod">
          <ac:chgData name="Samuel Morillas Gómez" userId="af62f923-0570-4f9c-981a-38ae8e554ab0" providerId="ADAL" clId="{4DA13A3E-908B-48F7-894A-79B3A5F2A12B}" dt="2024-02-05T11:14:05.295" v="5448"/>
          <ac:inkMkLst>
            <pc:docMk/>
            <pc:sldMk cId="2502145774" sldId="274"/>
            <ac:inkMk id="36" creationId="{2C07D51F-AACA-47AC-8F6C-5EE852795539}"/>
          </ac:inkMkLst>
        </pc:inkChg>
      </pc:sldChg>
      <pc:sldChg chg="delSp modSp add mod">
        <pc:chgData name="Samuel Morillas Gómez" userId="af62f923-0570-4f9c-981a-38ae8e554ab0" providerId="ADAL" clId="{4DA13A3E-908B-48F7-894A-79B3A5F2A12B}" dt="2024-02-05T11:17:21.104" v="5792"/>
        <pc:sldMkLst>
          <pc:docMk/>
          <pc:sldMk cId="1879282217" sldId="275"/>
        </pc:sldMkLst>
        <pc:spChg chg="mod">
          <ac:chgData name="Samuel Morillas Gómez" userId="af62f923-0570-4f9c-981a-38ae8e554ab0" providerId="ADAL" clId="{4DA13A3E-908B-48F7-894A-79B3A5F2A12B}" dt="2024-02-05T11:17:21.104" v="5792"/>
          <ac:spMkLst>
            <pc:docMk/>
            <pc:sldMk cId="1879282217" sldId="275"/>
            <ac:spMk id="3" creationId="{8F1A26F8-66E1-4127-81C0-50CFF4FC0DA9}"/>
          </ac:spMkLst>
        </pc:spChg>
        <pc:grpChg chg="del">
          <ac:chgData name="Samuel Morillas Gómez" userId="af62f923-0570-4f9c-981a-38ae8e554ab0" providerId="ADAL" clId="{4DA13A3E-908B-48F7-894A-79B3A5F2A12B}" dt="2024-02-05T11:16:16.218" v="5630" actId="478"/>
          <ac:grpSpMkLst>
            <pc:docMk/>
            <pc:sldMk cId="1879282217" sldId="275"/>
            <ac:grpSpMk id="10" creationId="{EC5B29A8-0E21-45C5-BCC3-4089B8FE91F8}"/>
          </ac:grpSpMkLst>
        </pc:grpChg>
        <pc:grpChg chg="del">
          <ac:chgData name="Samuel Morillas Gómez" userId="af62f923-0570-4f9c-981a-38ae8e554ab0" providerId="ADAL" clId="{4DA13A3E-908B-48F7-894A-79B3A5F2A12B}" dt="2024-02-05T11:16:16.218" v="5630" actId="478"/>
          <ac:grpSpMkLst>
            <pc:docMk/>
            <pc:sldMk cId="1879282217" sldId="275"/>
            <ac:grpSpMk id="28" creationId="{075CA504-C31B-400C-9A9B-E8820DDCA6BB}"/>
          </ac:grpSpMkLst>
        </pc:grpChg>
        <pc:grpChg chg="del">
          <ac:chgData name="Samuel Morillas Gómez" userId="af62f923-0570-4f9c-981a-38ae8e554ab0" providerId="ADAL" clId="{4DA13A3E-908B-48F7-894A-79B3A5F2A12B}" dt="2024-02-05T11:16:16.218" v="5630" actId="478"/>
          <ac:grpSpMkLst>
            <pc:docMk/>
            <pc:sldMk cId="1879282217" sldId="275"/>
            <ac:grpSpMk id="29" creationId="{71959E38-474F-4258-BAC1-3C065B5735B3}"/>
          </ac:grpSpMkLst>
        </pc:grpChg>
        <pc:grpChg chg="del">
          <ac:chgData name="Samuel Morillas Gómez" userId="af62f923-0570-4f9c-981a-38ae8e554ab0" providerId="ADAL" clId="{4DA13A3E-908B-48F7-894A-79B3A5F2A12B}" dt="2024-02-05T11:16:16.218" v="5630" actId="478"/>
          <ac:grpSpMkLst>
            <pc:docMk/>
            <pc:sldMk cId="1879282217" sldId="275"/>
            <ac:grpSpMk id="30" creationId="{1118379D-8B65-4DEC-986B-FE9BAD57A27E}"/>
          </ac:grpSpMkLst>
        </pc:grpChg>
        <pc:grpChg chg="del">
          <ac:chgData name="Samuel Morillas Gómez" userId="af62f923-0570-4f9c-981a-38ae8e554ab0" providerId="ADAL" clId="{4DA13A3E-908B-48F7-894A-79B3A5F2A12B}" dt="2024-02-05T11:16:16.218" v="5630" actId="478"/>
          <ac:grpSpMkLst>
            <pc:docMk/>
            <pc:sldMk cId="1879282217" sldId="275"/>
            <ac:grpSpMk id="37" creationId="{022F9DD1-43A4-44F6-ABF5-FD5247143D8E}"/>
          </ac:grpSpMkLst>
        </pc:grpChg>
        <pc:picChg chg="del">
          <ac:chgData name="Samuel Morillas Gómez" userId="af62f923-0570-4f9c-981a-38ae8e554ab0" providerId="ADAL" clId="{4DA13A3E-908B-48F7-894A-79B3A5F2A12B}" dt="2024-02-05T11:16:16.218" v="5630" actId="478"/>
          <ac:picMkLst>
            <pc:docMk/>
            <pc:sldMk cId="1879282217" sldId="275"/>
            <ac:picMk id="4" creationId="{DF2239BC-F33E-4AB0-8A10-399A78600A87}"/>
          </ac:picMkLst>
        </pc:picChg>
      </pc:sldChg>
      <pc:sldChg chg="addSp delSp modSp add mod">
        <pc:chgData name="Samuel Morillas Gómez" userId="af62f923-0570-4f9c-981a-38ae8e554ab0" providerId="ADAL" clId="{4DA13A3E-908B-48F7-894A-79B3A5F2A12B}" dt="2024-02-05T11:27:56.888" v="6899"/>
        <pc:sldMkLst>
          <pc:docMk/>
          <pc:sldMk cId="3910956854" sldId="276"/>
        </pc:sldMkLst>
        <pc:spChg chg="mod">
          <ac:chgData name="Samuel Morillas Gómez" userId="af62f923-0570-4f9c-981a-38ae8e554ab0" providerId="ADAL" clId="{4DA13A3E-908B-48F7-894A-79B3A5F2A12B}" dt="2024-02-05T11:27:01.341" v="6805" actId="5793"/>
          <ac:spMkLst>
            <pc:docMk/>
            <pc:sldMk cId="3910956854" sldId="276"/>
            <ac:spMk id="3" creationId="{8F1A26F8-66E1-4127-81C0-50CFF4FC0DA9}"/>
          </ac:spMkLst>
        </pc:spChg>
        <pc:grpChg chg="del">
          <ac:chgData name="Samuel Morillas Gómez" userId="af62f923-0570-4f9c-981a-38ae8e554ab0" providerId="ADAL" clId="{4DA13A3E-908B-48F7-894A-79B3A5F2A12B}" dt="2024-02-05T11:25:13.410" v="6512" actId="478"/>
          <ac:grpSpMkLst>
            <pc:docMk/>
            <pc:sldMk cId="3910956854" sldId="276"/>
            <ac:grpSpMk id="10" creationId="{EC5B29A8-0E21-45C5-BCC3-4089B8FE91F8}"/>
          </ac:grpSpMkLst>
        </pc:grpChg>
        <pc:grpChg chg="del mod">
          <ac:chgData name="Samuel Morillas Gómez" userId="af62f923-0570-4f9c-981a-38ae8e554ab0" providerId="ADAL" clId="{4DA13A3E-908B-48F7-894A-79B3A5F2A12B}" dt="2024-02-05T11:27:16.744" v="6812"/>
          <ac:grpSpMkLst>
            <pc:docMk/>
            <pc:sldMk cId="3910956854" sldId="276"/>
            <ac:grpSpMk id="24" creationId="{DE67F86F-C1B2-479D-A9E9-148E244CA7CD}"/>
          </ac:grpSpMkLst>
        </pc:grpChg>
        <pc:grpChg chg="del">
          <ac:chgData name="Samuel Morillas Gómez" userId="af62f923-0570-4f9c-981a-38ae8e554ab0" providerId="ADAL" clId="{4DA13A3E-908B-48F7-894A-79B3A5F2A12B}" dt="2024-02-05T11:25:18.887" v="6515" actId="478"/>
          <ac:grpSpMkLst>
            <pc:docMk/>
            <pc:sldMk cId="3910956854" sldId="276"/>
            <ac:grpSpMk id="28" creationId="{075CA504-C31B-400C-9A9B-E8820DDCA6BB}"/>
          </ac:grpSpMkLst>
        </pc:grpChg>
        <pc:grpChg chg="del">
          <ac:chgData name="Samuel Morillas Gómez" userId="af62f923-0570-4f9c-981a-38ae8e554ab0" providerId="ADAL" clId="{4DA13A3E-908B-48F7-894A-79B3A5F2A12B}" dt="2024-02-05T11:25:17.478" v="6514" actId="478"/>
          <ac:grpSpMkLst>
            <pc:docMk/>
            <pc:sldMk cId="3910956854" sldId="276"/>
            <ac:grpSpMk id="29" creationId="{71959E38-474F-4258-BAC1-3C065B5735B3}"/>
          </ac:grpSpMkLst>
        </pc:grpChg>
        <pc:grpChg chg="del">
          <ac:chgData name="Samuel Morillas Gómez" userId="af62f923-0570-4f9c-981a-38ae8e554ab0" providerId="ADAL" clId="{4DA13A3E-908B-48F7-894A-79B3A5F2A12B}" dt="2024-02-05T11:25:15.976" v="6513" actId="478"/>
          <ac:grpSpMkLst>
            <pc:docMk/>
            <pc:sldMk cId="3910956854" sldId="276"/>
            <ac:grpSpMk id="30" creationId="{1118379D-8B65-4DEC-986B-FE9BAD57A27E}"/>
          </ac:grpSpMkLst>
        </pc:grpChg>
        <pc:grpChg chg="del">
          <ac:chgData name="Samuel Morillas Gómez" userId="af62f923-0570-4f9c-981a-38ae8e554ab0" providerId="ADAL" clId="{4DA13A3E-908B-48F7-894A-79B3A5F2A12B}" dt="2024-02-05T11:25:21.069" v="6516" actId="478"/>
          <ac:grpSpMkLst>
            <pc:docMk/>
            <pc:sldMk cId="3910956854" sldId="276"/>
            <ac:grpSpMk id="37" creationId="{022F9DD1-43A4-44F6-ABF5-FD5247143D8E}"/>
          </ac:grpSpMkLst>
        </pc:grpChg>
        <pc:grpChg chg="mod">
          <ac:chgData name="Samuel Morillas Gómez" userId="af62f923-0570-4f9c-981a-38ae8e554ab0" providerId="ADAL" clId="{4DA13A3E-908B-48F7-894A-79B3A5F2A12B}" dt="2024-02-05T11:27:16.744" v="6812"/>
          <ac:grpSpMkLst>
            <pc:docMk/>
            <pc:sldMk cId="3910956854" sldId="276"/>
            <ac:grpSpMk id="38" creationId="{31B9D970-A328-4288-AA00-64339C325F08}"/>
          </ac:grpSpMkLst>
        </pc:grpChg>
        <pc:grpChg chg="mod">
          <ac:chgData name="Samuel Morillas Gómez" userId="af62f923-0570-4f9c-981a-38ae8e554ab0" providerId="ADAL" clId="{4DA13A3E-908B-48F7-894A-79B3A5F2A12B}" dt="2024-02-05T11:27:23.923" v="6824"/>
          <ac:grpSpMkLst>
            <pc:docMk/>
            <pc:sldMk cId="3910956854" sldId="276"/>
            <ac:grpSpMk id="50" creationId="{59025AEA-BB6E-4546-8A25-A8AAFEA33ACE}"/>
          </ac:grpSpMkLst>
        </pc:grpChg>
        <pc:grpChg chg="mod">
          <ac:chgData name="Samuel Morillas Gómez" userId="af62f923-0570-4f9c-981a-38ae8e554ab0" providerId="ADAL" clId="{4DA13A3E-908B-48F7-894A-79B3A5F2A12B}" dt="2024-02-05T11:27:23.923" v="6824"/>
          <ac:grpSpMkLst>
            <pc:docMk/>
            <pc:sldMk cId="3910956854" sldId="276"/>
            <ac:grpSpMk id="51" creationId="{584F948A-2C48-49F0-8282-28B49DBF0062}"/>
          </ac:grpSpMkLst>
        </pc:grpChg>
        <pc:grpChg chg="del mod">
          <ac:chgData name="Samuel Morillas Gómez" userId="af62f923-0570-4f9c-981a-38ae8e554ab0" providerId="ADAL" clId="{4DA13A3E-908B-48F7-894A-79B3A5F2A12B}" dt="2024-02-05T11:27:26.726" v="6830"/>
          <ac:grpSpMkLst>
            <pc:docMk/>
            <pc:sldMk cId="3910956854" sldId="276"/>
            <ac:grpSpMk id="54" creationId="{3C569F59-C533-453A-A886-78BB69701A49}"/>
          </ac:grpSpMkLst>
        </pc:grpChg>
        <pc:grpChg chg="del mod">
          <ac:chgData name="Samuel Morillas Gómez" userId="af62f923-0570-4f9c-981a-38ae8e554ab0" providerId="ADAL" clId="{4DA13A3E-908B-48F7-894A-79B3A5F2A12B}" dt="2024-02-05T11:27:32.189" v="6844"/>
          <ac:grpSpMkLst>
            <pc:docMk/>
            <pc:sldMk cId="3910956854" sldId="276"/>
            <ac:grpSpMk id="57" creationId="{7A512907-82CC-4E85-A0C2-0C16B00DCEA8}"/>
          </ac:grpSpMkLst>
        </pc:grpChg>
        <pc:grpChg chg="mod">
          <ac:chgData name="Samuel Morillas Gómez" userId="af62f923-0570-4f9c-981a-38ae8e554ab0" providerId="ADAL" clId="{4DA13A3E-908B-48F7-894A-79B3A5F2A12B}" dt="2024-02-05T11:27:32.189" v="6844"/>
          <ac:grpSpMkLst>
            <pc:docMk/>
            <pc:sldMk cId="3910956854" sldId="276"/>
            <ac:grpSpMk id="71" creationId="{708DCC09-931D-4187-A201-223CF2937474}"/>
          </ac:grpSpMkLst>
        </pc:grpChg>
        <pc:grpChg chg="mod">
          <ac:chgData name="Samuel Morillas Gómez" userId="af62f923-0570-4f9c-981a-38ae8e554ab0" providerId="ADAL" clId="{4DA13A3E-908B-48F7-894A-79B3A5F2A12B}" dt="2024-02-05T11:27:32.189" v="6844"/>
          <ac:grpSpMkLst>
            <pc:docMk/>
            <pc:sldMk cId="3910956854" sldId="276"/>
            <ac:grpSpMk id="72" creationId="{02F7A272-14EC-4400-8AFD-201A322E1930}"/>
          </ac:grpSpMkLst>
        </pc:grpChg>
        <pc:grpChg chg="mod">
          <ac:chgData name="Samuel Morillas Gómez" userId="af62f923-0570-4f9c-981a-38ae8e554ab0" providerId="ADAL" clId="{4DA13A3E-908B-48F7-894A-79B3A5F2A12B}" dt="2024-02-05T11:27:32.189" v="6844"/>
          <ac:grpSpMkLst>
            <pc:docMk/>
            <pc:sldMk cId="3910956854" sldId="276"/>
            <ac:grpSpMk id="73" creationId="{C34E6BEB-DF2E-49F9-9C08-0A82DDB03018}"/>
          </ac:grpSpMkLst>
        </pc:grpChg>
        <pc:grpChg chg="mod">
          <ac:chgData name="Samuel Morillas Gómez" userId="af62f923-0570-4f9c-981a-38ae8e554ab0" providerId="ADAL" clId="{4DA13A3E-908B-48F7-894A-79B3A5F2A12B}" dt="2024-02-05T11:27:40.264" v="6862"/>
          <ac:grpSpMkLst>
            <pc:docMk/>
            <pc:sldMk cId="3910956854" sldId="276"/>
            <ac:grpSpMk id="91" creationId="{68C25F33-32AE-4A3E-B9F6-7EE70FE3724C}"/>
          </ac:grpSpMkLst>
        </pc:grpChg>
        <pc:grpChg chg="mod">
          <ac:chgData name="Samuel Morillas Gómez" userId="af62f923-0570-4f9c-981a-38ae8e554ab0" providerId="ADAL" clId="{4DA13A3E-908B-48F7-894A-79B3A5F2A12B}" dt="2024-02-05T11:27:40.264" v="6862"/>
          <ac:grpSpMkLst>
            <pc:docMk/>
            <pc:sldMk cId="3910956854" sldId="276"/>
            <ac:grpSpMk id="92" creationId="{33E33C92-8D5D-4175-8E2D-E77C96556C26}"/>
          </ac:grpSpMkLst>
        </pc:grpChg>
        <pc:grpChg chg="del mod">
          <ac:chgData name="Samuel Morillas Gómez" userId="af62f923-0570-4f9c-981a-38ae8e554ab0" providerId="ADAL" clId="{4DA13A3E-908B-48F7-894A-79B3A5F2A12B}" dt="2024-02-05T11:27:51.141" v="6884"/>
          <ac:grpSpMkLst>
            <pc:docMk/>
            <pc:sldMk cId="3910956854" sldId="276"/>
            <ac:grpSpMk id="95" creationId="{F295CDE7-C760-4F42-9BAF-21886881DD6B}"/>
          </ac:grpSpMkLst>
        </pc:grpChg>
        <pc:grpChg chg="del mod">
          <ac:chgData name="Samuel Morillas Gómez" userId="af62f923-0570-4f9c-981a-38ae8e554ab0" providerId="ADAL" clId="{4DA13A3E-908B-48F7-894A-79B3A5F2A12B}" dt="2024-02-05T11:27:52.402" v="6887"/>
          <ac:grpSpMkLst>
            <pc:docMk/>
            <pc:sldMk cId="3910956854" sldId="276"/>
            <ac:grpSpMk id="114" creationId="{7D109DB4-407E-4C5F-91FD-1DF3DAAE4214}"/>
          </ac:grpSpMkLst>
        </pc:grpChg>
        <pc:grpChg chg="del mod">
          <ac:chgData name="Samuel Morillas Gómez" userId="af62f923-0570-4f9c-981a-38ae8e554ab0" providerId="ADAL" clId="{4DA13A3E-908B-48F7-894A-79B3A5F2A12B}" dt="2024-02-05T11:27:56.888" v="6899"/>
          <ac:grpSpMkLst>
            <pc:docMk/>
            <pc:sldMk cId="3910956854" sldId="276"/>
            <ac:grpSpMk id="117" creationId="{12BC78AA-1E95-4B3C-95DD-C47A13085BCA}"/>
          </ac:grpSpMkLst>
        </pc:grpChg>
        <pc:grpChg chg="mod">
          <ac:chgData name="Samuel Morillas Gómez" userId="af62f923-0570-4f9c-981a-38ae8e554ab0" providerId="ADAL" clId="{4DA13A3E-908B-48F7-894A-79B3A5F2A12B}" dt="2024-02-05T11:27:56.888" v="6899"/>
          <ac:grpSpMkLst>
            <pc:docMk/>
            <pc:sldMk cId="3910956854" sldId="276"/>
            <ac:grpSpMk id="129" creationId="{4537F918-FC8B-49CA-8EFB-C4DB3F6A3A2E}"/>
          </ac:grpSpMkLst>
        </pc:grpChg>
        <pc:inkChg chg="add mod">
          <ac:chgData name="Samuel Morillas Gómez" userId="af62f923-0570-4f9c-981a-38ae8e554ab0" providerId="ADAL" clId="{4DA13A3E-908B-48F7-894A-79B3A5F2A12B}" dt="2024-02-05T11:27:16.744" v="6812"/>
          <ac:inkMkLst>
            <pc:docMk/>
            <pc:sldMk cId="3910956854" sldId="276"/>
            <ac:inkMk id="22" creationId="{D6D3CF6E-3E18-4095-9879-CCE4A6625E47}"/>
          </ac:inkMkLst>
        </pc:inkChg>
        <pc:inkChg chg="add mod">
          <ac:chgData name="Samuel Morillas Gómez" userId="af62f923-0570-4f9c-981a-38ae8e554ab0" providerId="ADAL" clId="{4DA13A3E-908B-48F7-894A-79B3A5F2A12B}" dt="2024-02-05T11:27:16.744" v="6812"/>
          <ac:inkMkLst>
            <pc:docMk/>
            <pc:sldMk cId="3910956854" sldId="276"/>
            <ac:inkMk id="23" creationId="{DE70DC3D-FA79-49FC-B8D6-BA7106799F04}"/>
          </ac:inkMkLst>
        </pc:inkChg>
        <pc:inkChg chg="add mod">
          <ac:chgData name="Samuel Morillas Gómez" userId="af62f923-0570-4f9c-981a-38ae8e554ab0" providerId="ADAL" clId="{4DA13A3E-908B-48F7-894A-79B3A5F2A12B}" dt="2024-02-05T11:27:16.744" v="6812"/>
          <ac:inkMkLst>
            <pc:docMk/>
            <pc:sldMk cId="3910956854" sldId="276"/>
            <ac:inkMk id="25" creationId="{135D7AEF-E544-4349-AF3F-E564595D2855}"/>
          </ac:inkMkLst>
        </pc:inkChg>
        <pc:inkChg chg="add mod">
          <ac:chgData name="Samuel Morillas Gómez" userId="af62f923-0570-4f9c-981a-38ae8e554ab0" providerId="ADAL" clId="{4DA13A3E-908B-48F7-894A-79B3A5F2A12B}" dt="2024-02-05T11:27:16.744" v="6812"/>
          <ac:inkMkLst>
            <pc:docMk/>
            <pc:sldMk cId="3910956854" sldId="276"/>
            <ac:inkMk id="26" creationId="{7DA4E8BA-68DC-449D-814F-3DAEF7B6570B}"/>
          </ac:inkMkLst>
        </pc:inkChg>
        <pc:inkChg chg="add mod">
          <ac:chgData name="Samuel Morillas Gómez" userId="af62f923-0570-4f9c-981a-38ae8e554ab0" providerId="ADAL" clId="{4DA13A3E-908B-48F7-894A-79B3A5F2A12B}" dt="2024-02-05T11:27:16.744" v="6812"/>
          <ac:inkMkLst>
            <pc:docMk/>
            <pc:sldMk cId="3910956854" sldId="276"/>
            <ac:inkMk id="27" creationId="{991F4902-EEE6-4979-8918-442CC4964DBA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39" creationId="{DB04DD7C-DF6A-44E5-808B-60ED7F36D4EC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40" creationId="{B9500972-1E3B-4F02-8DD7-AC41C56D06CD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41" creationId="{4CEB032A-A74C-4801-86E4-EDB483240828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42" creationId="{E4322D22-788E-4FFD-AAA0-B0FFA457DFD0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43" creationId="{C7311687-9E92-4003-B766-1EC1A50CE911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44" creationId="{C235203C-49AF-497B-ADEB-87F1F5E3E98B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45" creationId="{2BC04608-F155-448D-B5D1-7787A5C0446C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46" creationId="{8AE70759-8B2E-4561-8645-2FC276FE28BA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47" creationId="{A35AEBEF-5918-462D-B29B-6E70222AF996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48" creationId="{F1340112-FB48-4CA5-91B5-2F22A4BE6679}"/>
          </ac:inkMkLst>
        </pc:inkChg>
        <pc:inkChg chg="add mod">
          <ac:chgData name="Samuel Morillas Gómez" userId="af62f923-0570-4f9c-981a-38ae8e554ab0" providerId="ADAL" clId="{4DA13A3E-908B-48F7-894A-79B3A5F2A12B}" dt="2024-02-05T11:27:23.923" v="6824"/>
          <ac:inkMkLst>
            <pc:docMk/>
            <pc:sldMk cId="3910956854" sldId="276"/>
            <ac:inkMk id="49" creationId="{3FE77A71-44BB-4EB7-8673-B44FC6A57725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52" creationId="{DFA67B35-116D-4C9C-B9B5-7ABEB5C4EBBD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53" creationId="{A43FA7CB-0AE2-4C84-A651-EE42AE329B6E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55" creationId="{8BA26D6B-0BC5-4F1A-8512-4DF434CFB006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56" creationId="{0994BAB5-9080-4FB8-83CC-6711E1452E6B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58" creationId="{0FFFFBBE-5106-4182-8765-A8C3780D27D9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59" creationId="{52236A1D-322F-4408-8CC8-04EEB0D93D92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60" creationId="{663BE1AB-12E4-439E-A845-43C69B49B965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61" creationId="{FCCFD4C4-9C70-422C-B686-955B16DD71FD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62" creationId="{065890A9-20A3-440C-A100-263A7BF31CE8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63" creationId="{ECB3F0C0-8216-4749-9A28-03306DBFD216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64" creationId="{E35D16A3-28D9-4DEE-95DF-D7D7BE61B048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65" creationId="{6E811E17-5007-43C2-B526-A1C20BD2FB58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66" creationId="{2B7E9087-E77F-49E0-82D3-E378CD007A70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67" creationId="{BB30CB73-AF8C-4EDD-A78A-2E2C9BD4E3E3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68" creationId="{6996195C-176D-436E-9020-A2301A83A745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69" creationId="{8BB5C58A-68EC-49D9-BC62-DB6712817785}"/>
          </ac:inkMkLst>
        </pc:inkChg>
        <pc:inkChg chg="add mod">
          <ac:chgData name="Samuel Morillas Gómez" userId="af62f923-0570-4f9c-981a-38ae8e554ab0" providerId="ADAL" clId="{4DA13A3E-908B-48F7-894A-79B3A5F2A12B}" dt="2024-02-05T11:27:32.189" v="6844"/>
          <ac:inkMkLst>
            <pc:docMk/>
            <pc:sldMk cId="3910956854" sldId="276"/>
            <ac:inkMk id="70" creationId="{075F715C-142D-4B07-97CE-357E41238780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74" creationId="{8DD3E3DA-2FE7-4F4C-B93F-1B54679E4954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75" creationId="{320EED2D-3BD9-4BB8-A00F-27A061998B55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76" creationId="{42A8E426-CB2F-4DCE-9470-9E41BB1EE72D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77" creationId="{69F695F0-BDAA-47C6-9FD9-DF411CBFA4C9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78" creationId="{FF37530C-BFC7-417C-BF8A-DDFADAE549FD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79" creationId="{2D9A9E1F-CC67-441E-B010-801C19BA236C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80" creationId="{57D76D52-57BC-414E-9CC8-8F4E44E8FE18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81" creationId="{79C4CFC5-1CBF-44AF-A644-E75C28F85D75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82" creationId="{8DE6793D-D812-4D82-9D09-C41D9CF87187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83" creationId="{457B03C1-303E-45DB-B631-A41C76EA3AF7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84" creationId="{93D17B5E-F988-4920-AAFB-55835DCFC25D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85" creationId="{257D6E0E-27EE-4C10-8C5D-6CFAB476C59E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86" creationId="{A1C5BA52-EE83-4D6D-A072-1FE180F5DA7C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87" creationId="{BCA6E00D-0ADB-4F6B-9B50-3E729F7F98A1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88" creationId="{AF2B5C39-C422-4D1E-AF5D-E70DB4AF2060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89" creationId="{B0DA00F6-AA8D-4857-A93F-5D76A9911C82}"/>
          </ac:inkMkLst>
        </pc:inkChg>
        <pc:inkChg chg="add mod">
          <ac:chgData name="Samuel Morillas Gómez" userId="af62f923-0570-4f9c-981a-38ae8e554ab0" providerId="ADAL" clId="{4DA13A3E-908B-48F7-894A-79B3A5F2A12B}" dt="2024-02-05T11:27:40.264" v="6862"/>
          <ac:inkMkLst>
            <pc:docMk/>
            <pc:sldMk cId="3910956854" sldId="276"/>
            <ac:inkMk id="90" creationId="{0C50185F-27D3-4AFA-8EC4-1C26F32C5AF5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93" creationId="{0B5C5C34-3483-4DC6-B124-64DC43AEB8F2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94" creationId="{BC93D52A-F74D-44C6-8F7C-EAD6145102F8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96" creationId="{465EA805-157E-475F-A863-DD17678C4577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97" creationId="{835912EA-E3FA-4064-B72B-D8B1645EBAAB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98" creationId="{2D865FB5-E8FE-4D82-92F8-2A008E8B5B93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99" creationId="{4948914F-61FB-44BF-9AF2-593FBE408FB4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00" creationId="{82CE1FA3-72E8-4337-A071-B4130DD91073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01" creationId="{8D75C3AC-AEC8-4745-A24B-0F5745891CC3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02" creationId="{45D59508-D578-4301-A46A-E61E04F9EB04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03" creationId="{3163F19C-C694-4DB8-AED5-17A70711C553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04" creationId="{9F15ED63-06E9-4E81-82D3-076C30ED59BF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05" creationId="{693BFE05-BCC6-4A6F-B663-EBE20175C141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06" creationId="{E19F9375-BB57-4214-A955-983A895A06EB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07" creationId="{B7AF0895-8997-4498-9E53-388852E8A7A9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08" creationId="{64CD1743-280C-4E45-9329-3FCEAED00DBD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09" creationId="{04EAFB02-02BA-4C9F-BFF9-979DDAF08B06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10" creationId="{4F1075A1-0E0D-4B91-AE8A-3DB9D487ED74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11" creationId="{F0B603F9-6A47-4DB9-8593-C6D40DEC8796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12" creationId="{737743C7-1F4C-4B1D-B151-71B4D99A88D7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13" creationId="{155CC699-AF39-40B0-A7D4-71576BA4F5B4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15" creationId="{78084DFD-6F6F-468D-AAE6-54AFFC03EA47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16" creationId="{DDF1DB69-99B5-4D23-A1B9-6BA630C5BC2D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18" creationId="{3C45B442-C7E3-4A4D-9862-7BFB9E643130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19" creationId="{32DE517F-1D09-49D1-957D-86AE7684E6F0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20" creationId="{31C02849-966C-473D-8E9E-0D3DF6DB3E78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21" creationId="{338FF9DA-E5DF-42BC-9D4E-E1D560ACF090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22" creationId="{5F6F0F36-A774-4AD8-8290-1F562532E86B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23" creationId="{CB1672BB-E683-49B5-873B-52E1E1121159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24" creationId="{D8CAECA9-57F8-48DA-845C-873BFDC6F35D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25" creationId="{C781D3A6-517E-4310-AF92-C548E42A7FD7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26" creationId="{249614EB-EE90-4AA8-A4DE-B2E52046E2FD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27" creationId="{0BFE5F11-F4C4-419D-9950-1764B51E1796}"/>
          </ac:inkMkLst>
        </pc:inkChg>
        <pc:inkChg chg="add mod">
          <ac:chgData name="Samuel Morillas Gómez" userId="af62f923-0570-4f9c-981a-38ae8e554ab0" providerId="ADAL" clId="{4DA13A3E-908B-48F7-894A-79B3A5F2A12B}" dt="2024-02-05T11:27:56.888" v="6899"/>
          <ac:inkMkLst>
            <pc:docMk/>
            <pc:sldMk cId="3910956854" sldId="276"/>
            <ac:inkMk id="128" creationId="{10460C39-70F5-42A0-AFBF-DE67F7F01516}"/>
          </ac:inkMkLst>
        </pc:inkChg>
      </pc:sldChg>
      <pc:sldChg chg="addSp delSp modSp add mod">
        <pc:chgData name="Samuel Morillas Gómez" userId="af62f923-0570-4f9c-981a-38ae8e554ab0" providerId="ADAL" clId="{4DA13A3E-908B-48F7-894A-79B3A5F2A12B}" dt="2024-02-05T11:29:28.968" v="7006"/>
        <pc:sldMkLst>
          <pc:docMk/>
          <pc:sldMk cId="1978864505" sldId="277"/>
        </pc:sldMkLst>
        <pc:spChg chg="mod">
          <ac:chgData name="Samuel Morillas Gómez" userId="af62f923-0570-4f9c-981a-38ae8e554ab0" providerId="ADAL" clId="{4DA13A3E-908B-48F7-894A-79B3A5F2A12B}" dt="2024-02-05T11:28:25.028" v="6912" actId="20577"/>
          <ac:spMkLst>
            <pc:docMk/>
            <pc:sldMk cId="1978864505" sldId="277"/>
            <ac:spMk id="3" creationId="{8F1A26F8-66E1-4127-81C0-50CFF4FC0DA9}"/>
          </ac:spMkLst>
        </pc:spChg>
        <pc:grpChg chg="del mod">
          <ac:chgData name="Samuel Morillas Gómez" userId="af62f923-0570-4f9c-981a-38ae8e554ab0" providerId="ADAL" clId="{4DA13A3E-908B-48F7-894A-79B3A5F2A12B}" dt="2024-02-05T11:29:00.036" v="6940"/>
          <ac:grpSpMkLst>
            <pc:docMk/>
            <pc:sldMk cId="1978864505" sldId="277"/>
            <ac:grpSpMk id="16" creationId="{652D43D0-B660-4C7C-8529-6B906B5CC2AD}"/>
          </ac:grpSpMkLst>
        </pc:grpChg>
        <pc:grpChg chg="del mod">
          <ac:chgData name="Samuel Morillas Gómez" userId="af62f923-0570-4f9c-981a-38ae8e554ab0" providerId="ADAL" clId="{4DA13A3E-908B-48F7-894A-79B3A5F2A12B}" dt="2024-02-05T11:29:00.036" v="6940"/>
          <ac:grpSpMkLst>
            <pc:docMk/>
            <pc:sldMk cId="1978864505" sldId="277"/>
            <ac:grpSpMk id="35" creationId="{01B1BE1C-F79E-47A3-9C39-10508F7C0E49}"/>
          </ac:grpSpMkLst>
        </pc:grpChg>
        <pc:grpChg chg="mod">
          <ac:chgData name="Samuel Morillas Gómez" userId="af62f923-0570-4f9c-981a-38ae8e554ab0" providerId="ADAL" clId="{4DA13A3E-908B-48F7-894A-79B3A5F2A12B}" dt="2024-02-05T11:29:00.036" v="6940"/>
          <ac:grpSpMkLst>
            <pc:docMk/>
            <pc:sldMk cId="1978864505" sldId="277"/>
            <ac:grpSpMk id="36" creationId="{2378CDA1-0140-4882-A0BD-C71A2AFCC2B7}"/>
          </ac:grpSpMkLst>
        </pc:grpChg>
        <pc:grpChg chg="del">
          <ac:chgData name="Samuel Morillas Gómez" userId="af62f923-0570-4f9c-981a-38ae8e554ab0" providerId="ADAL" clId="{4DA13A3E-908B-48F7-894A-79B3A5F2A12B}" dt="2024-02-05T11:28:39.459" v="6914" actId="478"/>
          <ac:grpSpMkLst>
            <pc:docMk/>
            <pc:sldMk cId="1978864505" sldId="277"/>
            <ac:grpSpMk id="38" creationId="{31B9D970-A328-4288-AA00-64339C325F08}"/>
          </ac:grpSpMkLst>
        </pc:grpChg>
        <pc:grpChg chg="del">
          <ac:chgData name="Samuel Morillas Gómez" userId="af62f923-0570-4f9c-981a-38ae8e554ab0" providerId="ADAL" clId="{4DA13A3E-908B-48F7-894A-79B3A5F2A12B}" dt="2024-02-05T11:28:35.214" v="6913" actId="478"/>
          <ac:grpSpMkLst>
            <pc:docMk/>
            <pc:sldMk cId="1978864505" sldId="277"/>
            <ac:grpSpMk id="50" creationId="{59025AEA-BB6E-4546-8A25-A8AAFEA33ACE}"/>
          </ac:grpSpMkLst>
        </pc:grpChg>
        <pc:grpChg chg="del">
          <ac:chgData name="Samuel Morillas Gómez" userId="af62f923-0570-4f9c-981a-38ae8e554ab0" providerId="ADAL" clId="{4DA13A3E-908B-48F7-894A-79B3A5F2A12B}" dt="2024-02-05T11:28:35.214" v="6913" actId="478"/>
          <ac:grpSpMkLst>
            <pc:docMk/>
            <pc:sldMk cId="1978864505" sldId="277"/>
            <ac:grpSpMk id="51" creationId="{584F948A-2C48-49F0-8282-28B49DBF0062}"/>
          </ac:grpSpMkLst>
        </pc:grpChg>
        <pc:grpChg chg="mod">
          <ac:chgData name="Samuel Morillas Gómez" userId="af62f923-0570-4f9c-981a-38ae8e554ab0" providerId="ADAL" clId="{4DA13A3E-908B-48F7-894A-79B3A5F2A12B}" dt="2024-02-05T11:29:01.799" v="6943"/>
          <ac:grpSpMkLst>
            <pc:docMk/>
            <pc:sldMk cId="1978864505" sldId="277"/>
            <ac:grpSpMk id="57" creationId="{2B71CDD8-A28F-469A-8823-B717A1C4A1CD}"/>
          </ac:grpSpMkLst>
        </pc:grpChg>
        <pc:grpChg chg="del">
          <ac:chgData name="Samuel Morillas Gómez" userId="af62f923-0570-4f9c-981a-38ae8e554ab0" providerId="ADAL" clId="{4DA13A3E-908B-48F7-894A-79B3A5F2A12B}" dt="2024-02-05T11:28:35.214" v="6913" actId="478"/>
          <ac:grpSpMkLst>
            <pc:docMk/>
            <pc:sldMk cId="1978864505" sldId="277"/>
            <ac:grpSpMk id="71" creationId="{708DCC09-931D-4187-A201-223CF2937474}"/>
          </ac:grpSpMkLst>
        </pc:grpChg>
        <pc:grpChg chg="del">
          <ac:chgData name="Samuel Morillas Gómez" userId="af62f923-0570-4f9c-981a-38ae8e554ab0" providerId="ADAL" clId="{4DA13A3E-908B-48F7-894A-79B3A5F2A12B}" dt="2024-02-05T11:28:35.214" v="6913" actId="478"/>
          <ac:grpSpMkLst>
            <pc:docMk/>
            <pc:sldMk cId="1978864505" sldId="277"/>
            <ac:grpSpMk id="72" creationId="{02F7A272-14EC-4400-8AFD-201A322E1930}"/>
          </ac:grpSpMkLst>
        </pc:grpChg>
        <pc:grpChg chg="del">
          <ac:chgData name="Samuel Morillas Gómez" userId="af62f923-0570-4f9c-981a-38ae8e554ab0" providerId="ADAL" clId="{4DA13A3E-908B-48F7-894A-79B3A5F2A12B}" dt="2024-02-05T11:28:39.459" v="6914" actId="478"/>
          <ac:grpSpMkLst>
            <pc:docMk/>
            <pc:sldMk cId="1978864505" sldId="277"/>
            <ac:grpSpMk id="73" creationId="{C34E6BEB-DF2E-49F9-9C08-0A82DDB03018}"/>
          </ac:grpSpMkLst>
        </pc:grpChg>
        <pc:grpChg chg="del">
          <ac:chgData name="Samuel Morillas Gómez" userId="af62f923-0570-4f9c-981a-38ae8e554ab0" providerId="ADAL" clId="{4DA13A3E-908B-48F7-894A-79B3A5F2A12B}" dt="2024-02-05T11:28:35.214" v="6913" actId="478"/>
          <ac:grpSpMkLst>
            <pc:docMk/>
            <pc:sldMk cId="1978864505" sldId="277"/>
            <ac:grpSpMk id="91" creationId="{68C25F33-32AE-4A3E-B9F6-7EE70FE3724C}"/>
          </ac:grpSpMkLst>
        </pc:grpChg>
        <pc:grpChg chg="del">
          <ac:chgData name="Samuel Morillas Gómez" userId="af62f923-0570-4f9c-981a-38ae8e554ab0" providerId="ADAL" clId="{4DA13A3E-908B-48F7-894A-79B3A5F2A12B}" dt="2024-02-05T11:28:39.459" v="6914" actId="478"/>
          <ac:grpSpMkLst>
            <pc:docMk/>
            <pc:sldMk cId="1978864505" sldId="277"/>
            <ac:grpSpMk id="92" creationId="{33E33C92-8D5D-4175-8E2D-E77C96556C26}"/>
          </ac:grpSpMkLst>
        </pc:grpChg>
        <pc:grpChg chg="del">
          <ac:chgData name="Samuel Morillas Gómez" userId="af62f923-0570-4f9c-981a-38ae8e554ab0" providerId="ADAL" clId="{4DA13A3E-908B-48F7-894A-79B3A5F2A12B}" dt="2024-02-05T11:28:39.459" v="6914" actId="478"/>
          <ac:grpSpMkLst>
            <pc:docMk/>
            <pc:sldMk cId="1978864505" sldId="277"/>
            <ac:grpSpMk id="129" creationId="{4537F918-FC8B-49CA-8EFB-C4DB3F6A3A2E}"/>
          </ac:grpSpMkLst>
        </pc:grpChg>
        <pc:grpChg chg="del mod">
          <ac:chgData name="Samuel Morillas Gómez" userId="af62f923-0570-4f9c-981a-38ae8e554ab0" providerId="ADAL" clId="{4DA13A3E-908B-48F7-894A-79B3A5F2A12B}" dt="2024-02-05T11:29:08.364" v="6960"/>
          <ac:grpSpMkLst>
            <pc:docMk/>
            <pc:sldMk cId="1978864505" sldId="277"/>
            <ac:grpSpMk id="130" creationId="{D9279757-130B-43FF-BD6C-31DCCD172D74}"/>
          </ac:grpSpMkLst>
        </pc:grpChg>
        <pc:grpChg chg="mod">
          <ac:chgData name="Samuel Morillas Gómez" userId="af62f923-0570-4f9c-981a-38ae8e554ab0" providerId="ADAL" clId="{4DA13A3E-908B-48F7-894A-79B3A5F2A12B}" dt="2024-02-05T11:29:08.364" v="6960"/>
          <ac:grpSpMkLst>
            <pc:docMk/>
            <pc:sldMk cId="1978864505" sldId="277"/>
            <ac:grpSpMk id="143" creationId="{4A81C8C3-68EF-4617-8CA5-3678C2510483}"/>
          </ac:grpSpMkLst>
        </pc:grpChg>
        <pc:grpChg chg="mod">
          <ac:chgData name="Samuel Morillas Gómez" userId="af62f923-0570-4f9c-981a-38ae8e554ab0" providerId="ADAL" clId="{4DA13A3E-908B-48F7-894A-79B3A5F2A12B}" dt="2024-02-05T11:29:08.364" v="6960"/>
          <ac:grpSpMkLst>
            <pc:docMk/>
            <pc:sldMk cId="1978864505" sldId="277"/>
            <ac:grpSpMk id="144" creationId="{56C20B43-5ABD-40E2-8A67-2A842FBD338B}"/>
          </ac:grpSpMkLst>
        </pc:grpChg>
        <pc:grpChg chg="del mod">
          <ac:chgData name="Samuel Morillas Gómez" userId="af62f923-0570-4f9c-981a-38ae8e554ab0" providerId="ADAL" clId="{4DA13A3E-908B-48F7-894A-79B3A5F2A12B}" dt="2024-02-05T11:29:19.119" v="6984"/>
          <ac:grpSpMkLst>
            <pc:docMk/>
            <pc:sldMk cId="1978864505" sldId="277"/>
            <ac:grpSpMk id="162" creationId="{A6E3E6C2-32D3-4C2A-9DE7-DC45874883FC}"/>
          </ac:grpSpMkLst>
        </pc:grpChg>
        <pc:grpChg chg="mod">
          <ac:chgData name="Samuel Morillas Gómez" userId="af62f923-0570-4f9c-981a-38ae8e554ab0" providerId="ADAL" clId="{4DA13A3E-908B-48F7-894A-79B3A5F2A12B}" dt="2024-02-05T11:29:19.119" v="6984"/>
          <ac:grpSpMkLst>
            <pc:docMk/>
            <pc:sldMk cId="1978864505" sldId="277"/>
            <ac:grpSpMk id="168" creationId="{F1ECC518-EA08-4481-8F25-4A6F0DC37996}"/>
          </ac:grpSpMkLst>
        </pc:grpChg>
        <pc:grpChg chg="mod">
          <ac:chgData name="Samuel Morillas Gómez" userId="af62f923-0570-4f9c-981a-38ae8e554ab0" providerId="ADAL" clId="{4DA13A3E-908B-48F7-894A-79B3A5F2A12B}" dt="2024-02-05T11:29:28.968" v="7006"/>
          <ac:grpSpMkLst>
            <pc:docMk/>
            <pc:sldMk cId="1978864505" sldId="277"/>
            <ac:grpSpMk id="190" creationId="{C56C76F6-78AE-4FC8-B5A2-26862DAD8F00}"/>
          </ac:grpSpMkLst>
        </pc:grpChg>
        <pc:grpChg chg="mod">
          <ac:chgData name="Samuel Morillas Gómez" userId="af62f923-0570-4f9c-981a-38ae8e554ab0" providerId="ADAL" clId="{4DA13A3E-908B-48F7-894A-79B3A5F2A12B}" dt="2024-02-05T11:29:28.968" v="7006"/>
          <ac:grpSpMkLst>
            <pc:docMk/>
            <pc:sldMk cId="1978864505" sldId="277"/>
            <ac:grpSpMk id="191" creationId="{8455C7E5-B85D-4243-898B-0E220D651C4C}"/>
          </ac:grpSpMkLst>
        </pc:grp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5" creationId="{4FD9E594-9CB0-4CBB-A296-3EE8EE7D7A61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6" creationId="{0C6B1359-40EE-4262-95CF-EB92B7F4C35A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7" creationId="{DC7DC13F-214F-4F94-9599-E0D7585446C1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8" creationId="{5DF221AA-1C0F-41A0-AB35-EE341436FAC9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9" creationId="{A34BC4F9-E2C2-41C9-8935-B078B4900223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10" creationId="{4D5E2DE5-CEED-40AE-B368-5D93A699B875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11" creationId="{A2B88949-0728-46AF-8805-EA8991D4614B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12" creationId="{1355618B-21DE-4303-A50F-E50AA3A4E93E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13" creationId="{74469CAE-6F40-48E8-82E1-0C1580D10DEA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14" creationId="{C7114031-48C2-4B0C-A88A-B2E814A6BEA6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15" creationId="{F914ACFD-A0C5-484E-AC02-98F07C804839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17" creationId="{D23A3B02-A87D-468D-BFCB-519A01906755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18" creationId="{EA397585-61CD-4A9A-9D5B-5DF9B779F285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19" creationId="{4DB9A2D6-8C72-4FD2-A8E5-1D9331B98C7B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20" creationId="{62E74278-CB0A-4CB3-9198-0BCFF98BCCD6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21" creationId="{4B5DE923-ED31-4014-AD5C-9BBA71BFA6C7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24" creationId="{6116D5A2-FB91-4E24-8213-0659127A23AA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28" creationId="{ED3CD209-028C-48CB-905F-CF6E0F907D53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29" creationId="{3955A486-716D-4506-99E7-657B15E5143E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30" creationId="{E2BB9142-F8E8-400E-BA6D-40E325C26487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31" creationId="{5EAAF9F3-C5A7-4A74-A7A6-958ABEE62FA6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32" creationId="{9AC4B84F-FCF3-45A5-BF46-2AE970DE96A8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33" creationId="{7BC7CDC4-4EEA-4276-8435-047E0F5D1863}"/>
          </ac:inkMkLst>
        </pc:inkChg>
        <pc:inkChg chg="add mod">
          <ac:chgData name="Samuel Morillas Gómez" userId="af62f923-0570-4f9c-981a-38ae8e554ab0" providerId="ADAL" clId="{4DA13A3E-908B-48F7-894A-79B3A5F2A12B}" dt="2024-02-05T11:29:00.036" v="6940"/>
          <ac:inkMkLst>
            <pc:docMk/>
            <pc:sldMk cId="1978864505" sldId="277"/>
            <ac:inkMk id="34" creationId="{0EEC17AE-96A6-4E9A-B5C4-B75918E7EB33}"/>
          </ac:inkMkLst>
        </pc:inkChg>
        <pc:inkChg chg="add mod">
          <ac:chgData name="Samuel Morillas Gómez" userId="af62f923-0570-4f9c-981a-38ae8e554ab0" providerId="ADAL" clId="{4DA13A3E-908B-48F7-894A-79B3A5F2A12B}" dt="2024-02-05T11:29:01.799" v="6943"/>
          <ac:inkMkLst>
            <pc:docMk/>
            <pc:sldMk cId="1978864505" sldId="277"/>
            <ac:inkMk id="37" creationId="{E9121C5B-34F3-4F97-ABE4-896357F5D02C}"/>
          </ac:inkMkLst>
        </pc:inkChg>
        <pc:inkChg chg="add mod">
          <ac:chgData name="Samuel Morillas Gómez" userId="af62f923-0570-4f9c-981a-38ae8e554ab0" providerId="ADAL" clId="{4DA13A3E-908B-48F7-894A-79B3A5F2A12B}" dt="2024-02-05T11:29:01.799" v="6943"/>
          <ac:inkMkLst>
            <pc:docMk/>
            <pc:sldMk cId="1978864505" sldId="277"/>
            <ac:inkMk id="54" creationId="{340CACB5-3736-41F8-A02C-EEB286BD65EB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95" creationId="{B2667ECE-C8BE-46D7-B761-EB568C3C54D4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14" creationId="{6CB47C8F-8088-4150-8267-C5A6B623ABAC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17" creationId="{C23A9D77-D80B-43B4-AFC0-54143C448631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31" creationId="{793B1B91-69CF-4DC8-99B1-A7F84F42C585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32" creationId="{27144905-A538-490C-8231-248343993BE3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33" creationId="{1269BB35-0A59-437C-8662-C958310A208A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34" creationId="{B0C4A87E-430B-4904-B1B1-1A28A87A76A6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35" creationId="{1E29C9A1-F92F-4820-A24D-A9F0FAD3299B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36" creationId="{6C5C1C4E-202D-4639-BE0F-5F6415EDAF17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37" creationId="{F6B98CE1-8C62-4B0A-AC6C-86B983A9D390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38" creationId="{3BFF7D49-211B-4D96-9537-96036B9ABFBF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39" creationId="{62D9807E-B92F-41D3-A6E5-7D9887DAFF9A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40" creationId="{FDD304C6-4CEC-4261-AF78-22242F092B7E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41" creationId="{BCDFEBA0-E21A-46AA-A816-1E3D17524AFE}"/>
          </ac:inkMkLst>
        </pc:inkChg>
        <pc:inkChg chg="add mod">
          <ac:chgData name="Samuel Morillas Gómez" userId="af62f923-0570-4f9c-981a-38ae8e554ab0" providerId="ADAL" clId="{4DA13A3E-908B-48F7-894A-79B3A5F2A12B}" dt="2024-02-05T11:29:08.364" v="6960"/>
          <ac:inkMkLst>
            <pc:docMk/>
            <pc:sldMk cId="1978864505" sldId="277"/>
            <ac:inkMk id="142" creationId="{F5BB33B3-2531-4350-A4E1-84141A48AA8A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45" creationId="{1EDB3735-76BC-485F-871D-D6CEFAB70B37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46" creationId="{F65A0F2E-D02A-43AA-9B72-8BC4E2BAFE29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47" creationId="{5C8FFC25-A8A9-4AA1-9C7E-D4C724E33D18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48" creationId="{6365AF3F-FD5F-463E-820A-ECB80D11A950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49" creationId="{B6E2EAD9-DAB7-48CB-965A-245E25624DF4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50" creationId="{2C5A0DB2-2A63-4871-90FA-4F4B0C1C818D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51" creationId="{7F76BB2E-7B96-4D09-93BA-7CA197CCD872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52" creationId="{6FA3AD87-CDF8-44D0-8BE3-9743D3ACFC7C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53" creationId="{8F4B7128-73ED-465B-9FF7-0E1D159542CF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54" creationId="{090F1411-5CE0-4548-BBEA-5B4937A8DC53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55" creationId="{DF8C58CB-16E1-43E8-A846-96C8B6288EF2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56" creationId="{E3E2DD3C-48A5-440E-A31E-901AD2202181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57" creationId="{C1F527D9-BD7E-49BF-A010-FA1E3B85B4E5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58" creationId="{B85FCF53-BADB-4D13-A57B-B5A6A7008A55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59" creationId="{84A98AF5-BB20-4EEE-B738-25A8F6F5BEBD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60" creationId="{8B396907-A698-4992-A7DC-6872FE77CA73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61" creationId="{3C1848EF-AF8D-43D3-BE04-D77C38851D5E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63" creationId="{414C0399-DEFA-469B-9AC0-BF71D7B5608F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64" creationId="{4CAAC553-0FAF-47D6-9C5D-EBFAFB7CA751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65" creationId="{95E22A69-D9DB-485E-9A0C-F09FD20236A7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66" creationId="{FBE5E77A-2D03-4F77-BCA2-39F5B42D495A}"/>
          </ac:inkMkLst>
        </pc:inkChg>
        <pc:inkChg chg="add mod">
          <ac:chgData name="Samuel Morillas Gómez" userId="af62f923-0570-4f9c-981a-38ae8e554ab0" providerId="ADAL" clId="{4DA13A3E-908B-48F7-894A-79B3A5F2A12B}" dt="2024-02-05T11:29:19.119" v="6984"/>
          <ac:inkMkLst>
            <pc:docMk/>
            <pc:sldMk cId="1978864505" sldId="277"/>
            <ac:inkMk id="167" creationId="{2FDD9248-5679-4757-B740-57EE91DBCEFA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69" creationId="{06D3CABA-76C0-43BB-9CD4-200F2AF09B0B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70" creationId="{0E206449-6E28-4BA8-8432-2CEB296086F8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71" creationId="{27E26D6C-AAAC-4BE1-93BF-655C6D6EC273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72" creationId="{94C60749-E7B1-4B37-8B94-B5050CE3FA60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73" creationId="{2B6B63FA-6834-478B-BAC9-61898EB72D5B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74" creationId="{CA79E346-BDF1-4E01-B418-C79EFC512B51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75" creationId="{D7BB7386-6E91-4B75-8646-47A84B8B65C2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76" creationId="{5FD6F5A6-9D36-4E43-8A17-1719B1AE83AE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77" creationId="{A86FB244-5B9C-4127-BE00-8A64F4BAEA13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78" creationId="{84B2B28C-3ADD-418A-98ED-B4F939C3499F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79" creationId="{3FA6DCB0-90BA-4624-B015-2E03542A19FA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80" creationId="{5131AC7C-E30A-48E0-A507-531139D865CB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81" creationId="{C549C58F-68AA-43E9-B3D3-89959E654E6B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82" creationId="{D1F389F5-4DDF-44DA-88AF-F4DCFC0175BF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83" creationId="{71CB4683-5177-49FF-967E-D53A0B4EA518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84" creationId="{D02F078D-7E76-41C3-B54D-C171498856FC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85" creationId="{F1995049-C8E9-45CF-9154-554A8CDE23E8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86" creationId="{2D8DABC0-E955-4C21-9B5B-4FDE4F021E83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87" creationId="{DBCEF52D-60DA-44F0-9F06-96F2C01D75AD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88" creationId="{3678A47B-908F-465C-9DF1-222DBDFBB3D9}"/>
          </ac:inkMkLst>
        </pc:inkChg>
        <pc:inkChg chg="add mod">
          <ac:chgData name="Samuel Morillas Gómez" userId="af62f923-0570-4f9c-981a-38ae8e554ab0" providerId="ADAL" clId="{4DA13A3E-908B-48F7-894A-79B3A5F2A12B}" dt="2024-02-05T11:29:28.968" v="7006"/>
          <ac:inkMkLst>
            <pc:docMk/>
            <pc:sldMk cId="1978864505" sldId="277"/>
            <ac:inkMk id="189" creationId="{7D5F7C97-A04E-46F6-B359-8E527B316936}"/>
          </ac:inkMkLst>
        </pc:inkChg>
      </pc:sldChg>
      <pc:sldChg chg="modSp add mod">
        <pc:chgData name="Samuel Morillas Gómez" userId="af62f923-0570-4f9c-981a-38ae8e554ab0" providerId="ADAL" clId="{4DA13A3E-908B-48F7-894A-79B3A5F2A12B}" dt="2024-02-05T11:30:05.366" v="7085" actId="20577"/>
        <pc:sldMkLst>
          <pc:docMk/>
          <pc:sldMk cId="182141949" sldId="278"/>
        </pc:sldMkLst>
        <pc:spChg chg="mod">
          <ac:chgData name="Samuel Morillas Gómez" userId="af62f923-0570-4f9c-981a-38ae8e554ab0" providerId="ADAL" clId="{4DA13A3E-908B-48F7-894A-79B3A5F2A12B}" dt="2024-02-05T11:30:05.366" v="7085" actId="20577"/>
          <ac:spMkLst>
            <pc:docMk/>
            <pc:sldMk cId="182141949" sldId="278"/>
            <ac:spMk id="3" creationId="{8F1A26F8-66E1-4127-81C0-50CFF4FC0DA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46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42 6225,'0'0'8620,"-4"-7"-7471,-2-1-809,4 4 24,-1-1 0,0 1 0,0 1 0,-6-7 1708,9 11-2046,-1 1 0,1-1-1,0 1 1,-1-1 0,1 0 0,0 1 0,0-1 0,0 1 0,0-1 0,0 1 0,1-1 0,-1 1 0,0-1 0,1 0 0,0 3 0,10 20 29,-10-21-56,22 37 8,2 0-1,54 66 1,75 60 14,-133-146-38,-7-6 38,18 19 1,-29-29-27,0 0 0,0 0 0,-1 0 0,1 0 0,-1 1 0,0-1 0,0 1 0,0-1 0,-1 1 0,2 8 0,-2-11 61,0 1-449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51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6529,'0'0'9554,"-36"37"-9225,11-27-233,-1-2 136,0-2-216,1-6-16,9-2-881,6-16-1799,10-7-4378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6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40 600,'0'0'17030,"10"-7"-16411,29-17-297,-33 18-342,-7 4-12,-9 2-38,8 0 54,-15 0 11,0 0 0,-1 1 1,1 1-1,0 0 0,0 2 0,1 0 0,-1 0 0,-23 11 0,14-2 6,2 1-1,0 1 1,1 1-1,0 0 1,-20 21-1,29-23-7,0 0 0,1 0-1,1 1 1,0 1 0,1 0-1,1 1 1,1 0 0,-9 20 0,15-28 60,0-1 1,0 1 0,1 0 0,0-1-1,1 1 1,0 0 0,0 0 0,1 0-1,1 17 1,0-24 2,-1 0 0,1 0 0,0 0 0,0 0 0,0-1 0,0 1 0,0 0 0,0 0 0,0-1 0,0 1 0,1-1 0,-1 1 0,1-1 0,-1 0 0,1 1 0,-1-1 0,1 0 0,0 0 0,0 0 0,-1 0 0,1-1 0,0 1 0,0 0 0,0-1 0,0 1 0,0-1 0,2 1 0,5 0 102,1 0-1,-1-1 1,0 0 0,15-1 0,-16-1-131,1 1 1,-1-2 0,0 1 0,0-1-1,0 0 1,0-1 0,-1 0 0,0 0-1,1 0 1,-1-1 0,6-6 0,5-4-33,-1-1 1,26-32 0,-24 23-209,-2 0 0,0 0 0,-2-2 0,-1 0 0,-1-1 0,16-50 0,-27 71 156,4-13-76,-5 19 139,-1 0-1,0 0 1,1 1 0,-1-1-1,0 0 1,1 0-1,-1 1 1,1-1-1,-1 0 1,1 1-1,-1-1 1,1 1-1,-1-1 1,1 1-1,0-1 1,-1 1-1,1-1 1,0 1-1,0-1 1,0 1 7,0 0-1,0 0 1,0 1-1,0-1 1,0 0 0,0 1-1,-1-1 1,1 0-1,0 1 1,0-1 0,0 1-1,-1-1 1,1 1-1,0-1 1,-1 1 0,1 0-1,0-1 1,-1 1-1,1 0 1,-1 0 0,1-1-1,-1 1 1,1 1-1,12 24 110,-9-17-45,32 65 493,-12-21 162,3-2 1,35 52 0,-58-97-677,-2-3-60,-1 0 0,1 0 0,0-1 0,0 1 0,0-1 0,0 1 0,1-1 0,-1 0 1,1 0-1,-1 0 0,1 0 0,0 0 0,-1 0 0,1-1 0,0 0 0,0 1 0,4 0 0,18-1-1510,-7-5-2303,6-8-6035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1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142 441 6209,'0'0'6178,"-101"132"-4626,78-100-568,9-8-176,10-7 177,4-9-161,2-6 224,25-2-688,5 0-360,9-19-696,1-7-1425,17-21 33,-12 7-1857,-9-1-3696</inkml:trace>
  <inkml:trace contextRef="#ctx0" brushRef="#br0" timeOffset="1">280 1 7162,'0'0'4048,"-16"119"-1463,8-9-793,0-1-391,4-11-841,4-17-24,0-31-528,0-1-8,0-6-608,10-31-1145,2-12-399,2 0-4682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2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82 5697,'0'0'4503,"-5"20"-2671,-14 68-502,11-54-648,6-27-65,1 0 0,-1 0 0,1 0 0,0 14 0,1-21-531,0 1 0,0-1 0,0 0 0,0 1 0,0-1 0,0 0-1,0 0 1,0 1 0,0-1 0,0 0 0,1 1 0,-1-1 0,0 0 0,0 0 0,0 1 0,0-1 0,0 0 0,1 0 0,-1 1-1,0-1 1,0 0 0,1 0 0,-1 1 0,0-1 0,0 0 0,1 0 0,-1 0 0,0 0 0,0 0 0,1 1 0,-1-1 0,1 0-1,10 0 732,-5-1-658,-1 1-87,0-1 0,0 0-1,0 0 1,0 0-1,0-1 1,0 0-1,0 0 1,0 0-1,-1-1 1,0 1-1,1-1 1,-1 0-1,0 0 1,7-7-1,-5 4-73,-1 0 0,1-1 0,-1 1 0,0-1 0,0 0-1,-1 0 1,0-1 0,5-11 0,-8 14-133,1 0 0,-1 0 0,0 0 0,0 0 0,-1 0 0,0-1 0,0 1 0,0 0 0,0 0 0,-1 0 0,0-1 1,-2-7-1,-2 0-995,0-1 1,-1 0 0,-8-12 0,11 21 492,-9-18-4399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2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0 808,'0'0'12181,"-9"15"-11364,-29 48-235,35-58-411,0 0-1,0 0 0,0 1 1,1-1-1,0 0 0,0 1 1,0 0-1,1-1 0,0 1 0,0 0 1,0-1-1,1 1 0,0 9 1,0-5 520,0-8-595,1 0 1,-1 0-1,0 1 0,1-1 1,-1 0-1,1 0 1,0 0-1,0 0 1,0 0-1,0 0 1,0-1-1,0 1 0,2 3 1,23 20 627,-9-9-198,-8-7-451,-1 1-1,0 0 0,0 1 0,-2-1 1,1 1-1,-1 0 0,-1 1 1,0 0-1,0 0 0,-1 0 0,-1 0 1,0 1-1,-1-1 0,0 1 1,-1-1-1,0 18 0,-1-26-75,0 1-1,0-1 1,0 0-1,0 0 1,-1 1 0,0-1-1,0 0 1,0 0-1,-1 0 1,1 0-1,-1 0 1,0 0 0,0 0-1,0 0 1,-1-1-1,1 1 1,-1-1-1,0 0 1,0 0-1,0 0 1,0 0 0,0 0-1,-1-1 1,-4 3-1,-3 1-466,-1-1 0,0 0 1,0-1-1,0 0 0,-16 2 0,-11-2-3717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3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10218,'0'0'10506,"128"106"-9665,-106-92-609,-5-2 64,-3-4-296,-4-2-320,-4 2-16,2 0-817,0-1-863,0-1-921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4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4721,'0'0'4700,"0"24"-2773,0 170 1507,0-83-1546,3 220 879,25-4-1410,-22-287-930,-6-40-434,0 0 0,0 0 0,0 0 0,0 0 0,0 0 0,0-1 0,0 1 0,0 0 0,0 0 1,0 0-1,1 0 0,-1 0 0,0 0 0,0 0 0,0 0 0,0 0 0,0 0 0,0 0 1,0-1-1,0 1 0,0 0 0,0 0 0,1 0 0,-1 0 0,0 0 0,0 0 0,0 0 0,0 0 1,0 0-1,0 0 0,0 0 0,0 0 0,1 0 0,-1 0 0,0 0 0,0 0 0,0 0 1,0 0-1,0 0 0,0 0 0,0 0 0,0 0 0,1 1 0,-1-1 0,0 0 0,0 0 1,0 0-1,0 0 0,0 0 0,0 0 0,0 0 0,0 0 0,0 0 0,0 0 0,0 0 0,0 0 1,1 1-1,-1-1 0,0 0 0,0 0 0,0 0 0,0 0 0,0 0 0,0 0 0,5-32-4803,-3 8-2214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6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9298,'0'0'5577,"0"131"-3960,4-76-497,0 2-720,2-8-400,4-11-168,0-14-2073,0-15-4096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7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75 5721,'0'0'8498,"25"-3"-6471,159-22 842,190-5 98,-246 22-2851,204 0 37,-319 9-179,1 0 0,-1 1 0,18 5 0,-41-6-8459,-1-8 3893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7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5697,'0'0'9209,"21"13"-7454,72 44-389,-76-48-724,1 0 0,32 11 0,-43-18-562,0 0 1,0 1-1,0 0 1,0 0-1,-1 0 1,1 1-1,-1 0 0,0 0 1,0 1-1,9 9 1,-12-10-85,-1-1 0,1 1 0,-1 0 1,0 0-1,0 1 0,-1-1 0,1 0 1,-1 1-1,0-1 0,0 0 0,0 1 0,-1-1 1,1 9-1,-1-4-15,-1 0 0,0 0 0,0 1 0,0-1 0,-1-1 0,-4 10 0,1-5-68,-1 0-1,-1 0 1,-1 0-1,1-1 1,-2-1-1,0 1 1,0-1-1,-1-1 1,0 0-1,-1 0 1,0-1-1,-13 8 1,19-14-134,1 0 1,-1-1-1,0 0 1,0 0-1,0 0 1,-1 0 0,-9 1-1,11-3-301,1 1-1,-1-1 1,0 0 0,1 0-1,-1-1 1,1 1 0,-7-2-1,-2-7-4879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7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1 6065,'0'0'7887,"-12"10"-7229,-38 36 674,-45 53 0,91-94-1248,-85 105 789,73-87-594,1 0 1,1 1-1,-12 28 0,26-52-279,-2 4 196,0 1 0,0 0 1,1-1-1,-2 10 1,2-13-146,1 0 0,0 0-1,0 0 1,0-1 0,0 1 0,0 0 0,0 0 0,1 0 0,-1 0 0,0 0 0,0 0 0,1-1 0,-1 1 0,0 0 0,1 0 0,-1 0 0,1-1 0,-1 1 0,1 0 0,-1 0 0,1-1 0,-1 1 0,1-1 0,0 1-1,0 0 1,-1-1 0,1 1 0,0-1 0,0 0 0,-1 1 0,1-1 0,0 0 0,1 1 0,14 3-102,1-1-1,0-1 1,0 0-1,-1-2 1,1 1-1,27-5 1,-36 3-323,1-2 0,0 1 0,-1-1-1,0 0 1,0-1 0,0 0 0,0 0 0,0-1 0,-1 0 0,13-11-1,29-26-5250,-7-2-4624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8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7058,'0'0'6489,"-26"120"-4529,26-11-15,0 31-1017,0-8-416,2-25 304,4-36-728,0-26-32,0-4-56,2-11-736,10-26-536,-1-4-1433,1-16-7961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6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11827,'0'0'6849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8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19 5169,'0'0'11225,"5"-2"-10286,15-5-424,-20 8-512,0-1 1,0 0 0,0 0-1,0 0 1,0 0 0,0 0-1,0 0 1,0 0 0,0 0-1,-1 0 1,1 0-1,0 0 1,0 0 0,0 0-1,0 1 1,0-1 0,0 0-1,0 0 1,0 0-1,0 0 1,0 0 0,0 0-1,0 0 1,0 0 0,0 0-1,1 0 1,-1 0 0,0 0-1,0 1 1,0-1-1,0 0 1,0 0 0,0 0-1,0 0 1,0 0 0,0 0-1,0 0 1,0 0-1,0 0 1,0 0 0,0 0-1,0 0 1,0 0 0,0 0-1,0 0 1,1 0 0,-1 0-1,0 0 1,0 0-1,0 0 1,0 0 0,0 0-1,0 0 1,0 0 0,0 0-1,0 0 1,0 0 0,0 0-1,1 0 1,-1 0-1,0 0 1,0 0 0,0 0-1,0 0 1,0 0 0,0 0-1,-4 7 35,3-5 2,-39 62 598,2 2 0,-41 103 0,78-166-626,0-1 25,0 1-1,0 0 0,0-1 0,0 1 0,1 0 0,-1 0 0,1 4 0,8-15 238,14-24-528,-1 0 0,23-47 0,24-77-3168,-64 144 2921,-3 9 429,0 0 1,1-1 0,-1 1-1,1 0 1,-1 0 0,1 0-1,3-5 1,-5 8 80,0 0 1,1 0-1,-1 0 0,0 0 1,0 0-1,0 0 0,0 0 1,0 0-1,1 0 1,-1 0-1,0 0 0,0 0 1,0 0-1,0 0 0,0 0 1,1 0-1,-1 0 0,0 0 1,0 0-1,0 0 1,0 0-1,0 0 0,1 1 1,-1-1-1,0 0 0,0 0 1,0 0-1,0 0 0,0 0 1,0 0-1,0 0 0,1 0 1,-1 1-1,0-1 1,0 0-1,0 0 0,0 0 1,0 0-1,0 0 0,0 1 1,0-1-1,0 0 0,0 0 1,0 0-1,0 0 1,0 0-1,0 1 0,0-1 1,0 0-1,0 0 0,0 0 1,0 0-1,0 0 0,0 1 1,20 66 1189,-14-42-734,2-1 0,14 33 0,-22-55-468,1-1 0,0 0 0,-1 1 0,1-1 0,0 0 0,0 0 0,0 0 0,0 0 0,0 1 0,0-1 0,0 0 0,0 0 0,0-1 0,0 1 0,1 0 0,-1 0 0,0-1 0,0 1 0,1 0 0,1 0 0,-2-1-49,1 0-1,-1 0 1,0-1 0,1 1-1,-1 0 1,1 0 0,-1-1 0,0 1-1,1-1 1,-1 1 0,0-1-1,0 1 1,1-1 0,-1 0-1,0 0 1,2-1 0,3-4-689,0 0 1,-1 0 0,1-1-1,-1 1 1,5-10-1,10-19-5702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9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8450,'0'0'2368,"0"125"-487,0-43-129,2 15-176,4 0-551,-2-16-793,-2 0 160,2-14-392,0-18-656,10-33-777,-1-16-1255,1 0-6594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9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0 6553,'0'0'8770,"-123"90"-8106,84-66 105,2-2-769,11 1-200,10-5-793,8-6-1559</inkml:trace>
  <inkml:trace contextRef="#ctx0" brushRef="#br0" timeOffset="1">321 254 9250,'0'0'5609,"-4"20"-4357,-17 68-393,16-72-629,-1 0-1,-1-1 0,-10 19 1,12-24 54,0 1 1,0-1 0,-4 14 0,9-24-224,0 1 0,0-1 0,0 0 0,-1 1 0,1-1 0,0 1 0,0-1 1,0 0-1,0 1 0,0-1 0,0 1 0,0-1 0,0 1 0,0-1 0,0 0 0,0 1 1,0-1-1,0 1 0,0-1 0,1 0 0,-1 1 0,0-1 0,0 1 0,0-1 0,1 0 0,-1 1 1,0-1-1,0 0 0,1 1 0,-1-1 0,0 0 0,0 0 0,1 1 0,-1-1 0,0 0 1,1 0-1,-1 1 0,1-1 0,-1 0 0,0 0 0,1 0 0,-1 0 0,1 0 0,-1 0 0,0 1 1,1-1-1,21-3 1076,-20 2-1241,6-1 127,-1-1 1,0 1-1,0-2 1,0 1 0,0-1-1,0 0 1,-1-1 0,0 1-1,0-1 1,0-1-1,8-9 1,-3 3-137,-1-1 0,0-1 0,-1 0 0,11-21 0,-16 25-282,0 1 0,0-1 0,-1 1-1,-1-1 1,0 0 0,0 0 0,0-1 0,-1-15-1,-1 23 47,0-1 0,-1 1 0,1-1 0,-1 1 0,1 0 0,-1-1-1,0 1 1,-1 0 0,1 0 0,0-1 0,-4-3 0,1 1-1254,-1-1 1,0 1-1,-10-8 1,-4-3-6396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9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5737,'130'-61'2379,"-96"48"-676,-22 12-320,1 0-224,17-11 1126,-25 9-1623,1 0 0,0 1-1,0-1 1,0 2-1,0-1 1,0 1-1,9-2 1,-17 4-671,0 0 0,0 0 0,0 1 0,-1-1 1,1 0-1,1 1 0,-1-1 0,0 1 0,0 0 0,0-1 0,1 1 1,-2 2-1,-2 1 17,-1 1 68,-12 13-141,17-19 85,1 1 0,-1-1 0,1 1 0,-1 0 0,1-1 0,0 1 0,-1 0-1,1-1 1,0 1 0,-1 0 0,1-1 0,0 1 0,0 0 0,0 0 0,0-1 0,0 1 0,0 0-1,0 0 1,0 0 0,0-1 0,0 1 0,0 0 0,0 0 0,0-1 0,1 1 0,-1 0 0,0-1-1,1 2 1,25 26 271,-20-24-304,-1 1 0,-1 0 0,1 0-1,-1 0 1,0 1 0,0-1 0,6 13 0,-9-15-24,0 0 1,1 0-1,-1 1 1,-1-1-1,1 1 1,0-1-1,-1 1 1,0-1-1,0 1 1,0 0-1,0-1 1,0 1-1,-1-1 1,0 1-1,1-1 1,-1 1-1,-1-1 1,1 0-1,0 0 1,-1 1-1,0-1 1,1 0-1,-1 0 1,-1 0-1,1-1 1,0 1-1,-1 0 1,1-1-1,-1 0 1,0 1-1,1-1 1,-5 2-1,3-2-265,0 0-1,0 0 0,-1 0 0,1-1 0,-1 1 0,1-1 1,-1 0-1,0 0 0,1-1 0,-1 0 0,0 1 0,-4-2 1,2 1-3120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0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3041,'0'0'5217,"-10"113"-2593,1-40-1079,1 6 543,0-10-1040,2-18-688,4-21-192,2-23-168,6-68-1160,8-2-1400,3-4-3170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0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1 6873,'0'0'11286,"16"16"-10792,51 55-155,-64-68-327,0 1 1,0-1-1,-1 1 1,0 0-1,1-1 0,-1 1 1,0 0-1,-1 1 0,1-1 1,-1 0-1,0 0 0,0 1 1,0-1-1,-1 1 1,1-1-1,-1 6 0,0 1 11,1 10-32,-3 41-1,1-54-4,-1 1 0,1-1 1,-2 0-1,1 0 0,-1 0 0,0 0 1,-7 12-1,3-10 17,0 1 0,0-2 0,-1 1 1,0-1-1,0 0 0,-11 8 0,14-13-167,0 0 0,0-1 0,0 0 0,0 1 0,-1-2 0,0 1 0,1-1 0,-1 0 0,0 0 0,0 0 0,0-1 0,-1 0 0,-9 1 0,16-2 89,-1-1 1,0 1-1,0 0 0,1 0 0,-1 0 0,0-1 1,1 1-1,-1 0 0,1-1 0,-1 1 0,0-1 1,1 1-1,-1 0 0,1-1 0,-1 1 0,1-1 0,-1 0 1,1 1-1,-1-1 0,1 1 0,0-1 0,-1 0 1,1 1-1,0-1 0,0 0 0,-1 1 0,1-1 1,0 0-1,0 0 0,0 1 0,0-1 0,0 0 0,0 1 1,0-1-1,0 0 0,0 0 0,0 0 0,1-4-414,-1 1 0,1 0 0,0-1-1,0 1 1,0 0 0,2-4-1,14-20-6519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0 428 9202,'0'0'7362,"0"-24"-6418,1-83-69,-1 80-319,5-34 1,-3 48-378,1 0 1,1 1-1,5-16 1,-5 19-288,0-1 1,1 1-1,0 0 1,0 1-1,1-1 0,0 1 1,1 0-1,0 0 1,0 1-1,0 0 1,1 0-1,0 1 1,0 0-1,1 0 1,0 1-1,0 0 1,0 0-1,12-3 1,-4 5-1561,-9 3-2084,-6 0 2450,0 6-2860,-2 10 2433,0-11 1168,0 43-602,0-27-663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1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15 244 8002,'0'0'7792,"16"-20"-7200,49-66-302,-61 82-283,-1-1 0,0 1 1,0-1-1,-1 0 0,1 0 0,-1-1 1,0 1-1,0 0 0,-1-1 1,1 1-1,-1-1 0,-1 0 1,1 1-1,-1-1 0,0-9 1,-1 1-32,2 12 11,-1 1 1,0 0-1,0-1 0,0 1 1,0 0-1,-1-1 0,1 1 1,0 0-1,-1-1 1,1 1-1,0 0 0,-1 0 1,0 0-1,1-1 0,-1 1 1,0 0-1,-1-1 0,1 1-2,0 0 0,-1 0 0,1 1 0,0-1 0,-1 1-1,1-1 1,-1 1 0,1-1 0,-1 1 0,1 0 0,-1 0 0,1 0-1,-1 0 1,-1 0 0,-1 0 20,1 1-1,0-1 0,0 1 1,-1 0-1,1 0 1,0 0-1,0 0 1,0 0-1,0 1 0,0 0 1,1-1-1,-1 1 1,0 0-1,1 0 1,-1 1-1,1-1 0,0 0 1,0 1-1,0-1 1,0 1-1,0 0 1,0 0-1,1 0 0,-3 5 1,-1 3 36,1 0 0,1 1 0,0-1-1,0 1 1,-2 19 0,3-8 167,1-1 1,2 28-1,-1-44-130,0 0 1,1 0-1,0 0 1,1-1-1,-1 1 0,1 0 1,0-1-1,0 1 1,1-1-1,-1 0 1,1 0-1,0 0 1,8 8-1,-8-10-137,0 0 0,0-1-1,1 1 1,-1-1 0,1 0-1,0 0 1,0 0 0,-1 0-1,1-1 1,0 0 0,0 0-1,1 0 1,-1 0 0,0 0-1,0-1 1,0 0 0,1 0-1,-1 0 1,8-2 0,-2 0-488,0 0 1,-1-1 0,1 0 0,-1 0 0,0-1 0,0-1 0,12-7-1,26-21-4240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1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1 3185,'0'0'8083,"-22"13"-6678,-74 46-62,82-50-1054,1 0 0,0 1-1,1 0 1,0 1 0,1 1-1,0-1 1,1 2 0,-13 19-1,23-32-282,-19 31 627,18-29-529,0-1-1,1 1 0,-1 0 0,0-1 0,1 1 1,-1 0-1,1-1 0,0 1 0,0 0 1,-1 0-1,1 0 0,0-1 0,0 1 0,1 0 1,-1 0-1,1 2 0,-1-3-63,0-1 1,1 1-1,-1-1 0,0 1 0,1-1 1,-1 0-1,0 1 0,1-1 1,-1 0-1,1 1 0,-1-1 0,1 0 1,-1 0-1,1 1 0,-1-1 1,1 0-1,-1 0 0,1 0 0,-1 0 1,1 0-1,-1 0 0,1 1 1,0-1-1,9 0-44,1 1-1,-1-1 1,1 0 0,-1-1-1,1-1 1,-1 1 0,0-2-1,0 1 1,0-1 0,0-1-1,11-5 1,12-8-1918,54-37 0,-80 49 1601,60-42-4341,-10 0-2329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1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8314,'0'0'5321,"4"162"-3745,11-79 201,-1 4-649,0-1-640,-2-11-416,0-15 304,-4-13-376,1-18-184,-3-17-424,6-14-952,-2-23-2593,0-5-4513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8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206 124 6249,'0'0'9810,"0"-5"-9405,0 2-364,0-12 66,-1 15-105,1-1-1,0 1 1,0-1-1,-1 1 1,1-1-1,-1 1 1,1 0-1,0-1 1,-1 1-1,1-1 1,-1 1 0,1 0-1,-1-1 1,1 1-1,-1 0 1,1 0-1,-1 0 1,1-1-1,-1 1 1,0 0-1,1 0 1,-1 0-1,1 0 1,-1 0 0,1 0-1,-1 0 1,0 0-1,1 0 1,-1 0-1,-4 1 11,1 0 0,-1 0 0,1 1 0,-1-1 1,1 1-1,0 0 0,0 0 0,0 0 0,0 1 0,0-1 0,1 1 0,-1 0 0,1 0 0,-6 7 0,-3 4 83,0 0 1,-12 22-1,11-15 146,1 0 0,-16 42 0,23-50-30,0 1 0,2 0 0,-1 0 0,2 0 0,0 1 0,0 15 0,2-20-31,1 12 691,-1-21-828,0 0-1,1 0 1,-1 0 0,0-1 0,1 1 0,-1 0 0,0 0 0,1-1 0,-1 1-1,1 0 1,0-1 0,-1 1 0,1 0 0,-1-1 0,1 1 0,0-1-1,0 1 1,-1-1 0,1 0 0,0 1 0,0-1 0,-1 0 0,2 1 0,4 0 18,-1 0 0,1 0 0,0 0 0,-1-1 0,1 0 1,0 0-1,-1 0 0,1-1 0,0 0 0,-1 0 1,1 0-1,-1-1 0,1 0 0,-1 0 0,0 0 1,0-1-1,0 1 0,0-1 0,0-1 0,-1 1 0,1-1 1,4-4-1,4-5-49,-1 0 0,0-1 0,-1-1 0,-1 0 0,16-28 0,-18 27-22,-1 0 0,0-1 0,-1 0 0,-1 0 0,4-22 1,-5 9-44,-1 0 0,0-37 0,-3 64 24,0 0-1,0-1 1,-1 1-1,1 0 1,-1 0 0,1 0-1,-1 0 1,0 0-1,0 1 1,0-1-1,-1 0 1,1 0-1,-1 1 1,-1-4 0,1 4-104,0 1 0,1-1 0,-1 1 0,0-1 0,0 1 0,0 0 0,0 0 0,0 0 0,-1 0 0,1 0 0,0 0 0,0 0 0,-1 1 0,1-1 0,0 1 0,-1 0 0,1-1 0,-4 2 0,5-2 2,1 1 0,-1 0 0,0 0 0,1 0 1,-1 1-1,0-1 0,0 0 0,1 0 0,-1 0 0,0 0 1,1 1-1,-1-1 0,1 0 0,-1 1 0,0-1 1,1 0-1,-1 1 0,1-1 0,-1 1 0,1-1 1,-1 1-1,1-1 0,-1 1 0,1 0 0,-1-1 1,1 1-1,0-1 0,-1 1 0,1 0 0,0-1 0,0 1 1,0 0-1,-1-1 0,1 2 0,-1 16-5090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2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0 260 7770,'0'0'4489,"0"130"-3833,0-108-656,0-10-64</inkml:trace>
  <inkml:trace contextRef="#ctx0" brushRef="#br0" timeOffset="1">13 0 6225,'0'0'8698,"89"55"-16099,-75-28 1471</inkml:trace>
  <inkml:trace contextRef="#ctx0" brushRef="#br0" timeOffset="2">171 203 5097,'0'0'8378,"-23"106"-7074,15-70 441,4-5-489,4-3 88,0-6-8,12-1-215,15-5-393,7-8-728,9-6-464,1-2-72,17-26-1881,-12-9-2104,-9 1-2072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1736,'0'0'7293,"2"30"-4326,32 376 1606,-24-310-3630,6 52 469,-16-145-1389,1 0 0,-1 0 0,1 0 0,0 0 0,0 0 0,0 0 0,1 0 0,2 5 0,-4-7-14,1-1 1,-1 0-1,0 0 1,1 1-1,-1-1 1,0 0-1,1 1 1,-1-1 0,0 0-1,1 0 1,-1 0-1,0 1 1,1-1-1,-1 0 1,1 0-1,-1 0 1,0 0-1,1 0 1,-1 0-1,1 0 1,-1 0-1,0 0 1,1 0-1,-1 0 1,1 0 0,0 0-1,0-1-4,0 1-1,0-1 0,0 0 1,0 0-1,0 1 1,0-1-1,0 0 1,0 0-1,0 0 1,0 0-1,0 0 1,-1-1-1,2 0 1,11-24-351,-1 0 1,11-33-1,8-19-412,-26 67 652,0-1 26,1 0 0,0 0 0,10-13 0,-14 23 79,-1 0 0,0 0 0,1 0 0,-1 1-1,1-1 1,0 0 0,0 1 0,-1-1 0,1 1 0,0 0 0,0-1 0,1 1 0,-1 0 0,0 0 0,0 1 0,0-1 0,1 0 0,-1 1 0,0-1 0,0 1 0,1 0 0,-1 0 0,1 0 0,3 0 0,-4 1 0,-1-1 1,1 1 0,-1 0-1,0 0 1,1-1 0,-1 1 0,0 0-1,0 0 1,0 1 0,1-1-1,-1 0 1,0 0 0,-1 0-1,1 1 1,0-1 0,0 0-1,0 1 1,-1-1 0,1 1 0,-1-1-1,1 1 1,-1 1 0,2 1-5,4 17-20,-1-1 1,-1 1 0,0-1 0,0 39-1,2 8-1148,-6-65 955,0-1 0,0 0 0,0 1 0,0-1 0,1 1 0,-1-1 0,0 0 0,1 0 0,-1 1 0,1-1 0,0 0 0,-1 0 0,1 1 1,0-1-1,-1 0 0,1 0 0,0 0 0,1 1 0,8 0-3472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2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20 1008,'0'0'11068,"-16"21"-9931,-47 69-216,54-78-632,2 1 1,-11 23 0,15-29 7,1 0-1,0 0 1,1 1 0,-1 10-1,1-18-180,1 1-1,0-1 1,0 1-1,0-1 1,0 1-1,0-1 1,0 1-1,0-1 1,0 1-1,0-1 1,0 1-1,0 0 0,0-1 1,0 1-1,0-1 1,0 1-1,1-1 1,-1 1-1,0-1 1,0 1-1,1-1 1,-1 1-1,0-1 1,1 0-1,-1 1 1,0-1-1,1 1 1,-1-1-1,1 0 1,0 1-1,0-1-48,0 0 0,0 0 0,0 0 0,0 0 0,0 0 0,0 0 0,0 0 0,0-1 0,0 1 0,0 0 0,0-1 0,0 1 0,0-1 0,-1 1 0,3-2 0,2-2-51,1 0-1,-1-1 1,0 1-1,-1-1 1,1-1 0,-1 1-1,0-1 1,0 1 0,-1-1-1,6-12 1,-3 4-28,0-1 1,-1 0-1,6-27 0,-9 25-757,0-1 1,-2-23-1,0 34-77,0 7 524,0-1 0,0 1 0,0-1 0,0 1 0,0-1 0,0 1 0,0-1 0,0 0 0,0 1 0,0-1 0,-1 1 0,1-1 1,0 1-1,0-1 0,-1 1 0,1-1 0,0 1 0,-1-1 0,1 1 0,0 0 0,-1-1 0,0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3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7402,'0'0'6908,"-12"9"-6343,-36 33-14,44-38-461,0 0 0,0 0 1,1 1-1,0-1 0,0 1 0,0-1 1,0 1-1,1 0 0,0 0 0,0 0 0,0 0 1,1 0-1,-1 1 0,1-1 0,1 1 0,-1-1 1,1 0-1,0 1 0,0 6 0,0-10-18,1 1-1,-1-1 1,0 0-1,1 1 0,-1-1 1,1 1-1,0-1 1,0 0-1,0 1 0,0-1 1,0 0-1,0 0 1,1 0-1,-1 0 0,1 0 1,-1 0-1,1 0 0,3 2 1,3 2 94,0 0 1,1-1-1,14 7 1,-16-9-135,0 1-1,0 0 1,-1 0 0,1 0-1,10 10 1,-16-12-45,1 1 1,0-1-1,-1 1 0,0 0 1,0 0-1,0-1 0,0 1 1,0 0-1,0 0 1,-1 0-1,1 0 0,-1 0 1,0 5-1,-3 39-210,2-41 196,-1 0 0,0 0 1,0 0-1,0 0 1,-1 0-1,1 0 0,-2-1 1,1 1-1,0-1 0,-7 7 1,7-8-167,0 0 0,-1-1-1,1 0 1,-1 1 0,1-1 0,-1-1 0,0 1 0,0 0 0,-1-1-1,1 0 1,0 0 0,-1 0 0,1-1 0,-6 2 0,10-3 42,0-1 0,-1 1-1,1 0 1,0 0 0,0 0 0,0-1 0,0 1 0,-1 0 0,1 0 0,0-1 0,0 1 0,0 0 0,0 0 0,0-1-1,0 1 1,0 0 0,0 0 0,0-1 0,0 1 0,0 0 0,0 0 0,0-1 0,0 1 0,0 0 0,0-1-1,0 1 1,0 0 0,0 0 0,0-1 0,0 1 0,0 0 0,0 0 0,1-1 0,-1 1 0,0 0 0,7-15-7030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5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5881,'0'122'1120,"0"-5"-103,0-40-433,0-22-288,0-29-296,0-11-2177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5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1 270 7346,'0'0'6050,"5"-23"-4361,22-73-58,-26 90-1494,1 1 1,1-1 0,-1 1-1,1 0 1,0 0 0,0 0-1,1 0 1,-1 0 0,1 1-1,0-1 1,0 1 0,0 0-1,1 1 1,8-6 0,-7 4 29,6-4-56,1 1 0,-1 0 0,1 1 0,0 1 0,1 0 0,0 0 1,0 2-1,0 0 0,0 0 0,1 1 0,-1 1 0,1 1 0,16-1 0,-29 2-102,1 1 1,-1-1-1,0 0 1,0 0-1,0 1 1,0 0-1,0-1 1,0 1-1,0 0 0,0 0 1,0 0-1,-1 0 1,1 0-1,0 0 1,0 1-1,-1-1 0,1 0 1,-1 1-1,1 0 1,-1-1-1,0 1 1,0 0-1,0-1 0,0 1 1,0 0-1,0 0 1,0 0-1,0 0 1,-1 0-1,2 4 0,-1 4-41,1 1 0,-1 0-1,-1 0 1,-1 19 0,-1-12 14,-1 0 1,-1 0 0,0 0 0,-1-1-1,-1 0 1,0 0 0,-15 26-1,3-12-40,0-2 0,-2 0-1,-24 27 1,41-52 14,-41 43-551,39-43 356,1 0 1,-1 0 0,0-1-1,0 0 1,0 0-1,0 0 1,-1 0-1,-7 2 1,12-5 183,1 1-1,0-1 1,-1 0 0,1 0-1,-1 0 1,1 0 0,-1 1-1,1-1 1,-1 0 0,1 0-1,-1 0 1,1 0 0,-1 0 0,1 0-1,-1 0 1,1 0 0,-1-1-1,1 1 1,-1 0 0,1 0-1,-1 0 1,1 0 0,-1-1-1,1 1 1,-1 0 0,1-1-1,-1 1 1,1 0 0,0-1-1,-1 1 1,1 0 0,0-1-1,-1 0 1,0 0-92,1-1 0,0 0 0,-1 0 0,1 0 0,0 0 0,0 0 1,0-3-1,0 0-59,2-33-1784,8-4-2569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5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134 102 5705,'0'0'6551,"-13"19"-5200,-41 65-388,39-60-624,6-11 150,0 0 0,1 1 0,1 0 0,0 1 0,-4 15-1,11-30-410,0 0 0,0 0-1,-1 1 1,1-1-1,0 0 1,0 0-1,0 0 1,0 1-1,0-1 1,0 0-1,0 0 1,0 1-1,0-1 1,0 0-1,0 0 1,1 1-1,-1-1 1,0 0-1,0 0 1,0 1-1,0-1 1,0 0-1,0 0 1,0 0-1,1 1 1,-1-1-1,0 0 1,0 0-1,0 0 1,0 0-1,1 0 1,-1 1-1,0-1 1,0 0 0,1 0-1,-1 0 1,0 0-1,0 0 1,0 0-1,1 0 1,-1 0-1,0 0 1,0 0-1,1 0 1,-1 0-1,0 0 1,14-1 3,-11 1 261,4-1-299,-1-1 0,1 0 0,-1 0 0,0 0 0,0-1 0,0 0 0,-1 0 0,1 0 0,-1-1 0,1 0 0,5-5 0,1-2-31,0-1-1,0-1 1,11-16-1,-17 21-144,0-1-1,0 0 0,-1 0 0,0 0 1,0-1-1,-1 0 0,-1 1 0,0-1 0,0-1 1,-1 1-1,0 0 0,0-1 0,-1 1 1,-1-1-1,-1-12 0,1 21 16,0-1 1,-1 1-1,1-1 1,-1 1-1,1-1 1,-1 1-1,0-1 1,0 1-1,0-1 0,-1 1 1,1 0-1,0 0 1,-1 0-1,0 0 1,1 0-1,-1 0 1,0 0-1,0 0 0,0 1 1,0-1-1,0 1 1,0 0-1,-1-1 1,-3 0-1,-2-1-864,0 1-1,0 0 0,0 1 1,0 0-1,0 0 1,-13 1-1,-6 0-5938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6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1 368 5329,'0'0'12531,"4"-144"-11475,-6 89-8,2 4-184,0 9-479,18 11-265,11 9-120,25 10-1849,-3 6-3112,-2 2-1504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6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85 623 6833,'0'0'4732,"19"-8"-3057,62-28-820,-75 33-787,1 0 0,-1-1 1,0 0-1,-1 0 0,1-1 0,-1 0 0,0 0 1,6-6-1,-9 8-39,0-1 1,0 1 0,0 0-1,-1 0 1,1-1-1,-1 1 1,1-1 0,-1 1-1,0-1 1,-1 0-1,1 0 1,-1 1 0,1-5-1,-1 7-31,0 0 0,0 1 0,-1-1 0,1 0 0,0 0 0,0 0 1,-1 1-1,1-1 0,0 0 0,-1 1 0,1-1 0,-1 0 0,1 0 0,-1 1 0,1-1 0,-1 1 0,1-1 0,-1 1 0,0-1 0,1 1 0,-1-1 0,0 1 0,1-1 0,-1 1 0,0 0 0,0-1 0,0 1 0,1 0 0,-1 0 1,0-1-1,-1 1 0,-4-1-25,-1 1 1,1-1-1,-9 2 0,7-1 24,-2 0 68,1 1 0,-1 0 0,1 1 0,0 0 0,0 0 0,-1 1 0,1 1 0,1-1 0,-1 1 0,0 1 1,1-1-1,0 2 0,0-1 0,1 1 0,-1 0 0,1 0 0,1 1 0,-1 0 0,1 0 0,-9 15 0,12-17 81,1 0 0,-1 0 0,1 0 0,0 0 0,1 0 0,0 0 1,-1 1-1,1 5 0,0-9-62,1 1 1,0-1-1,0 0 1,0 0-1,0 1 1,0-1-1,1 0 1,-1 0-1,1 0 1,-1 1-1,1-1 1,0 0-1,0 0 1,0 0-1,0 0 1,0 0-1,0 0 1,1-1-1,-1 1 1,1 0-1,2 2 1,0-1-88,1-1 0,-1 1-1,1-1 1,0 0 0,0-1 0,-1 1 0,1-1 0,0 0-1,0 0 1,0-1 0,0 1 0,0-1 0,0 0 0,9-1-1,-5-1-299,0 1 0,-1-1 0,1-1-1,0 1 1,-1-1 0,1-1-1,9-5 1,-6 2-635,-1-1 0,13-11 0,16-18-3127</inkml:trace>
  <inkml:trace contextRef="#ctx0" brushRef="#br0" timeOffset="1">315 0 6185,'0'0'2833,"-9"118"0,5-6-729,2 32-464,2-9-463,0-27-273,0-37-504,0-28-400,13-9-328,1-12-1649,6-10-2144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7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73 8450,'0'0'5204,"-1"22"-3895,-5 147 1784,4-132-2339,1-20-428,0 0-1,2-1 1,3 26-1,-4-41-286,0 0 0,0 0 0,1-1 0,-1 1 0,0 0 0,1 0 0,-1 0 0,1 0 0,-1-1 0,1 1 0,-1 0 0,1-1 0,0 1 0,-1 0 0,1-1 0,0 1 0,-1-1 0,1 1 0,0-1 0,0 1 0,0-1 0,-1 1 0,1-1 0,0 0 0,0 1 0,0-1 0,1 0 1,0 0-26,-1 0 0,1 1 0,0-1 0,-1-1 0,1 1 0,0 0 0,-1 0 1,1-1-1,0 1 0,-1-1 0,1 1 0,0-1 0,-1 1 0,4-3 1,-2 0-45,1 0-1,-1 0 1,0-1 0,1 1 0,-1-1 0,4-7 0,17-31-413,-23 39 414,20-41-1183,24-70 0,4-49-2352,-46 157 3700,-2 9-51,-1 16 15,0-15-73,0 331 4439,0-334-4442,0-1 1,0 0-1,0 0 0,0 1 1,0-1-1,0 0 0,0 1 1,0-1-1,0 0 0,0 0 0,0 1 1,0-1-1,0 0 0,0 0 1,0 1-1,0-1 0,1 0 1,-1 0-1,0 1 0,0-1 0,0 0 1,0 0-1,0 1 0,1-1 1,-1 0-1,0 0 0,0 0 1,0 0-1,1 1 0,-1-1 0,0 0 1,0 0-1,1 0 0,-1 0 1,0 0-1,0 0 0,1 1 1,-1-1-1,0 0 0,0 0 0,1 0 1,-1 0-1,0 0 0,0 0 1,1 0-1,-1 0 0,0 0 1,1 0-1,-1-1 0,0 1 0,0 0 1,1 0-1,-1 0 0,0 0 1,0 0-1,1 0 0,-1 0 1,0-1-1,16-11 163,1-10-370,-1-2 0,-1 0 0,21-45 0,-23 42-39,5-9-317,39-69-1188,-55 101 1704,-1 3 30,-1 1 0,0-1 1,0 1-1,1-1 1,-1 1-1,0-1 0,1 1 1,-1-1-1,0 1 1,1-1-1,-1 1 0,1-1 1,-1 1-1,1 0 1,-1-1-1,1 1 0,-1 0 1,1-1-1,-1 1 1,1 0-1,-1 0 0,2-1 1,0 5 133,2 23 34,-1 27-1,1 9 365,-2-38-215,2 0-1,10 37 0,-14-60-302,1 0 1,0 0-1,0 0 1,0 0-1,0 0 0,0 0 1,0-1-1,0 1 1,1 0-1,-1-1 0,1 1 1,-1-1-1,1 1 1,0-1-1,1 2 0,-1-3-29,-1 1 1,0-1-1,1 1 0,-1-1 0,0 0 0,1 0 0,-1 1 0,0-1 0,1 0 0,-1 0 0,0 0 0,1-1 0,-1 1 0,1 0 0,-1 0 0,0-1 0,1 1 0,-1-1 0,0 1 1,0-1-1,1 1 0,-1-1 0,0 0 0,0 0 0,0 0 0,0 0 0,2-1 0,9-11-1246,-1-1 0,18-29 0,-19 27-381,21-29-5273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8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8010,'0'0'12418,"10"16"-14546,-2 1-2609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7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 5233,'0'0'7618,"-9"23"-6505,7-15-1004,-60 155 1436,54-143-1384,-2 2 455,1 1 0,1 1 0,1-1 0,-3 26 0,9-49-505,1 1 0,0 0 0,0-1 1,0 1-1,0-1 0,0 1 0,0-1 1,0 1-1,0 0 0,1-1 0,-1 1 1,0-1-1,0 1 0,0-1 0,1 1 0,-1-1 1,0 1-1,1-1 0,-1 1 0,0-1 1,1 1-1,-1-1 0,0 1 0,1-1 1,0 1-1,0-1-25,0 1-1,0-1 1,0 1 0,1-1 0,-1 0-1,0 1 1,0-1 0,0 0 0,1 0-1,-1 0 1,2 0 0,2-1-22,1 1 0,-1-1 0,1-1 0,7-2 0,-2-1-51,-1 0 0,0 0 0,-1-1 0,1-1 0,-1 1 1,-1-1-1,12-12 0,-9 8-79,-1 0 0,0-1 0,-1-1 0,14-24 1,-20 33 3,-1 0 1,0 0 0,-1 0 0,1 0-1,-1-1 1,1 1 0,-1 0 0,0-1-1,-1 1 1,1 0 0,-1-1-1,0 1 1,0-1 0,-1-6 0,0 10 8,1 0 0,-1 0 0,1 0 0,0 0 0,-1 0 0,1 0 0,-1 1 0,0-1 0,1 0 0,-1 0 0,0 1 0,0-1 0,1 0 0,-1 1 0,0-1 0,0 1 0,0-1 0,0 1 0,1-1 0,-1 1 0,0 0 0,0-1 0,0 1 0,-2 0 0,-25-2-621,20 2 422,3 0 53,0 1 1,0-1-1,1 1 1,-1 0-1,0 0 1,0 0-1,-7 4 1,10-4 48,0 0 0,0 0 1,-1 0-1,1 0 0,1 1 0,-1-1 0,0 1 1,0 0-1,0-1 0,1 1 0,-1 0 1,1 0-1,0 0 0,-1 0 0,1 0 1,0 0-1,-1 4 0,2-5-2,-1 0 0,1 0 0,0 0-1,0 0 1,0 0 0,0 0 0,0 0 0,0 0 0,0 0-1,0 0 1,1 0 0,-1-1 0,0 1 0,0 0 0,1 0 0,-1 0-1,1 0 1,-1 0 0,1 0 0,-1-1 0,1 1 0,0 0 0,-1 0-1,1-1 1,0 1 0,-1 0 0,1-1 0,0 1 0,0-1 0,0 1-1,-1-1 1,1 1 0,0-1 0,2 1 0,22 8-8353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7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240 138 6569,'0'0'7165,"-19"15"-5700,-63 53-305,63-51-651,0 1 0,2 1-1,-29 39 1,37-46-382,6-8-93,0-1 100,0 0 0,1 1 0,0-1 0,-1 0 0,1 1 0,1 0 1,-1-1-1,0 1 0,1 0 0,0 0 0,0 0 0,-1 7 0,2-11-86,0 1 1,1-1-1,-1 1 1,1-1-1,-1 0 0,1 1 1,-1-1-1,1 1 1,-1-1-1,1 0 1,-1 0-1,1 1 1,-1-1-1,1 0 1,0 0-1,-1 0 0,1 1 1,-1-1-1,1 0 1,0 0-1,-1 0 1,1 0-1,-1 0 1,1 0-1,0 0 1,0-1-1,22 0-28,-20 1-5,4-1-137,-1 0 0,0 0-1,0-1 1,0 0 0,0 0 0,0 0 0,0-1 0,0 0 0,-1 0 0,0-1 0,7-4 0,1-3-430,-1 0 1,0 0-1,13-18 0,-12 11-111,-1 0 0,-1-1-1,0-1 1,13-35 0,-19 44 312,30-76-3924,-6 2-1887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8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 6545,'-6'27'2777,"-42"256"2171,31-140-1998,1 148 0,16-288-2937,0 4 117,0 0-1,0 0 0,1 0 0,3 10 0,-4-16-115,0 0 0,0 0-1,0 0 1,1-1-1,-1 1 1,0 0-1,1 0 1,-1 0 0,0-1-1,1 1 1,-1 0-1,1-1 1,-1 1-1,1 0 1,0-1 0,-1 1-1,1-1 1,0 1-1,-1-1 1,1 1-1,0-1 1,0 1 0,-1-1-1,1 0 1,0 1-1,0-1 1,0 0-1,0 0 1,-1 1 0,1-1-1,0 0 1,0 0-1,0 0 1,0 0-1,0 0 1,-1-1 0,1 1-1,0 0 1,0 0-1,0 0 1,0-1-1,-1 1 1,1 0 0,0-1-1,0 1 1,1-2-1,2-1-48,1-1-1,-1 0 0,0 0 0,0 0 1,-1-1-1,1 1 0,-1-1 0,0 0 1,5-10-1,-6 11-8,12-22-574,-1 0 1,-1-1 0,-1-1 0,-2 0-1,-1 0 1,-1-1 0,-1 1-1,-2-2 1,1-37 0,-4 51 404,-1 11 173,1 0-1,-1 0 0,-1 0 1,1 0-1,-2-8 0,2 13 44,0 0-1,0-1 0,-1 1 1,1 0-1,0-1 0,0 1 1,-1-1-1,1 1 0,0 0 1,0 0-1,-1-1 0,1 1 0,0 0 1,-1-1-1,1 1 0,-1 0 1,1 0-1,0 0 0,-1-1 1,1 1-1,0 0 0,-1 0 1,1 0-1,-1 0 0,1 0 1,-1 0-1,1 0 0,0 0 1,-1 0-1,1 0 0,-1 0 0,1 0 1,0 0-1,-1 0 0,1 0 1,-1 0-1,1 1 0,0-1 1,-1 0-1,1 0 0,-1 0 1,1 1-1,0-1 0,-1 0 1,1 0-1,0 1 0,0-1 0,-1 1 1,-2 3 110,1 0 1,0-1-1,0 1 0,0 0 1,0 1-1,1-1 1,-1 0-1,1 0 1,-1 9-1,-2 45 985,3-51-930,1-4-101,-2 44 1233,5 59-1,-2-99-1227,0 1-1,1-1 1,0 0-1,0 0 0,3 9 1,-4-14-52,0 1 0,1-1 1,-1 0-1,0 0 0,1 0 0,-1 0 1,1 0-1,0 0 0,-1 0 0,1 0 1,0-1-1,0 1 0,0-1 0,0 1 1,0-1-1,1 0 0,-1 0 0,4 1 1,-3-1-73,1 0 1,-1 0-1,0-1 0,1 0 1,-1 1-1,0-1 1,1 0-1,-1-1 1,0 1-1,1-1 0,-1 1 1,0-1-1,1 0 1,-1 0-1,0-1 1,0 1-1,3-2 1,6-8-637,-1 1 1,-1-2-1,0 1 1,0-2-1,11-18 1,7-15-2111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9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0 6689,'0'0'5862,"-4"20"-4525,3-19-1300,-11 53 1368,-7 60-1,-7 455 3097,26-569-4540,0 0 0,0 0-1,0 1 1,0-1 0,0 0-1,0 0 1,0 1 0,0-1-1,0 0 1,0 0 0,0 1-1,0-1 1,1 0 0,-1 0-1,0 1 1,0-1 0,0 0-1,0 0 1,1 0 0,-1 1-1,0-1 1,0 0 0,1 0-1,-1 0 1,0 0 0,0 0-1,1 1 1,-1-1 0,0 0-1,0 0 1,1 0 0,-1 0-1,0 0 1,0 0 0,1 0-1,-1 0 1,0 0 0,0 0-1,1 0 1,-1 0 0,0 0-1,1 0 1,-1 0 0,0 0-1,0 0 1,1-1 0,-1 1 0,0 0-1,0 0 1,1 0 0,0-1-358,1 0 1,-1 1-1,0-1 1,0 0 0,0 1-1,1-1 1,-1 0 0,0 0-1,2-2 1,5-13-4314,-2-1-925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59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1776,'0'0'12282,"3"7"-11768,0-2-382,-1 0-1,0 1 1,0-1-1,0 0 0,-1 1 1,0-1-1,0 1 0,0-1 1,-1 1-1,1 0 0,-1-1 1,-1 1-1,0 6 1,-7 11 490,7-19-352,-1-1 1,1 1-1,-1 0 0,1 0 1,0 0-1,1 0 0,-1 0 1,1 0-1,-1 0 0,1 0 1,0 0-1,1 4 0,0-7-192,-1-1-1,1 1 1,-1-1-1,1 1 1,-1-1-1,1 1 1,-1-1-1,1 0 1,-1 1-1,1-1 1,0 0-1,-1 1 1,1-1-1,0 0 1,-1 0-1,1 1 1,0-1-1,-1 0 1,1 0-1,0 0 1,1 0-1,18 0 223,-15 0-216,-1 0-90,-1 0-1,0-1 1,1 1 0,-1-1-1,1 1 1,-1-1 0,0 0-1,1 0 1,-1-1 0,0 1 0,0-1-1,0 1 1,0-1 0,0 0-1,-1 0 1,1 0 0,0-1 0,-1 1-1,0-1 1,1 1 0,-1-1-1,0 0 1,0 0 0,2-5-1,-1 2-161,-1-1-1,0 1 0,0 0 0,0-1 0,-1 0 1,0 1-1,0-1 0,-1 0 0,0 1 0,0-1 1,-2-13-1,2 18-30,-1-1 0,0 1-1,0 0 1,1-1 0,-1 1 0,-1 0 0,1 0 0,0 0 0,0 0 0,-1 0 0,1 0-1,-1 0 1,0 0 0,0 0 0,-3-2 0,0 1-840,0 0-1,1 0 1,-1 0-1,0 1 1,-11-3 0,-9-1-7056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0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96 2817,'0'0'10068,"-2"27"-8774,-30 399 2268,26-351-3213,-28 300 533,32-344-1004,2-19-463,-1-28-204,7-134-2115,0-3 1902,-6-411 1686,1 548 76,-1 1 1,6-29-1,-5 38-462,1 0 0,0 0-1,0 0 1,0 0 0,0 1-1,1-1 1,0 1 0,0 0-1,6-7 1,-7 10-181,0 0 0,0 0 0,0 0 0,1 1 0,-1-1 0,0 1 0,1 0 0,-1-1 0,1 1 0,0 0 1,-1 0-1,1 1 0,0-1 0,0 1 0,-1-1 0,1 1 0,0 0 0,0 0 0,0 0 0,-1 0 0,5 1 0,-3 0-76,1 0-1,-1 0 1,1 0 0,-1 1-1,0-1 1,0 1-1,0 0 1,0 0 0,0 1-1,0-1 1,0 1 0,4 4-1,-3-2-40,-1 0-1,-1 0 0,1 1 0,-1-1 0,0 1 0,0 0 0,0 0 0,-1 0 0,0 0 0,0 0 1,2 10-1,-2 4-73,0 1 0,-1 26 0,-2-21-33,-2 0 0,0 0 0,-2 0 0,-1 0 0,-1-1 0,-1 0 0,-1-1 0,-1 0 0,-2 0 0,-14 23 0,22-40-98,3-5 87,0 0 0,0 0 0,0 0 0,0 0 0,0 0 0,0 0 0,-1-1 0,1 1 0,-1 0 0,1-1 0,-1 0 0,1 1 0,-1-1 0,0 0 0,0 1 0,0-1 0,1 0 0,-1-1 0,-3 2 0,-3-2-2742,6-7-1927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0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9282,'0'0'3437,"-18"16"-2824,-59 49 102,68-57-547,-1 0 1,1-1-1,-1 0 0,-1-1 1,1 0-1,-1 0 0,-16 5 0,24-10-115,-7 0 3763,24-13-2774,30-17-947,-30 21-173,0-1 0,0 2 0,1 0 0,0 1 0,1 0 0,0 1-1,-1 1 1,2 0 0,-1 2 0,29-2 0,7 4-3791,-36 0-816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1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0 295 7578,'3'-4'670,"-1"0"0,0 0 0,1 0 0,-1 0 0,1-6 0,2-6-75,2-21-1,-1 10 85,-2 7-326,14-52 385,-15 64-564,0-1 0,1 0 1,0 1-1,1-1 1,9-12-1,-12 18-86,1 1-1,-1-1 0,1 1 1,0 0-1,0-1 0,0 1 1,0 1-1,0-1 0,1 0 1,-1 1-1,5-2 0,-7 3-63,1-1-1,-1 1 1,0 0 0,0-1-1,1 1 1,-1 0-1,0 0 1,0 0-1,1 0 1,-1 0-1,0 0 1,1 0 0,-1 0-1,0 0 1,0 1-1,1-1 1,-1 1-1,0-1 1,0 1-1,0-1 1,0 1 0,0 0-1,0-1 1,0 1-1,0 0 1,0 0-1,0 0 1,0 0-1,0-1 1,0 1-1,0 1 1,-1-1 0,1 0-1,0 2 1,2 6-33,-2 0 0,1 0-1,-1 0 1,-1 0 0,0 1 0,0-1 0,0 0 0,-1 0 0,-1 0 0,-4 18 0,-1-10 2,-1 0 0,0-1 0,-1 0 0,-11 15 0,7-10 6,69-63 3508,-49 37-3393,1 0-1,14-6 1,-19 10-64,-1 0 0,1 0 0,0 0 0,-1 1 0,1-1 0,0 1 0,-1 0 0,1-1 0,0 1 0,-1 0-1,1 1 1,0-1 0,4 1 0,-5 0-85,-1 0 0,0 0 0,1 0 0,-1 0-1,0 1 1,0-1 0,0 0 0,0 1 0,0-1-1,0 0 1,0 1 0,0-1 0,-1 1 0,1-1-1,0 3 1,11 15-1394,-9-16 900,1 0 1,0 0-1,0 0 0,0-1 1,0 1-1,0-1 1,8 3-1,10 0-4207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1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10306,'0'0'6001,"55"120"-4072,-21-71-305,3-9-1000,-3-5 121,-1-9-745,-3-6-72,-7-7-537,-3-7-767,-8-4-928,-2-2-2986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1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8850,'0'0'3990,"-5"27"-2682,3-15-1132,-40 232 2821,12-2 464,2 304 0,28-502-2952,0-26-3802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0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124 119 3809,'0'0'11405,"6"-7"-9889,33-28 1548,-60 36-2655,15 2-428,1 0-1,0 0 1,0 0 0,0 1-1,0-1 1,1 1 0,-1 1-1,1-1 1,-4 5-1,-3 6-51,-17 27-1,19-26 76,1 0 0,1 0 1,0 1-1,1 0 1,1 0-1,1 1 0,0-1 1,1 1-1,1 0 1,1 0-1,0 0 1,4 36-1,-2-53 32,-1 1 1,1-1-1,-1 1 1,1-1-1,0 1 0,0-1 1,-1 1-1,1-1 1,0 1-1,0-1 0,1 0 1,-1 0-1,0 1 1,0-1-1,0 0 0,1 0 1,-1 0-1,1 0 1,-1-1-1,1 1 0,-1 0 1,1-1-1,-1 1 1,1-1-1,0 1 0,-1-1 1,3 1-1,0-1 59,0 1 0,0-1 0,0 0 0,0 0 0,-1 0 0,1 0-1,0-1 1,0 1 0,0-1 0,7-2 0,-6 0-34,0 0 1,0-1-1,0 1 0,0-1 1,0 0-1,-1 0 0,7-8 1,26-36 173,-29 36-218,0-1 0,-1 0 0,0 0 0,-1-1 0,-1 0 0,5-19 0,-5 12-31,-1-1-1,-1 1 0,0-39 1,-3 49-23,0-5-50,0-1-1,-1 1 0,0-1 1,-2 1-1,-5-21 0,4 27-873,2 21-1008,2 21-1253,0 12-1826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4.0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7498,'0'0'8032,"-1"31"-6722,2 400 3143,3-383-4085,19 83 1,-22-127-370,0 0-1,0 0 1,1 0-1,0 0 1,-1 0-1,1 0 1,0-1-1,1 1 1,-1-1-1,1 0 1,-1 1-1,1-1 1,0 0-1,0-1 1,0 1-1,1 0 1,-1-1-1,1 0 1,-1 0-1,1 0 1,0 0-1,0 0 1,0-1-1,0 0 1,0 0-1,0 0 1,0 0-1,0-1 1,0 1-1,0-1 1,1 0-1,-1 0 1,0-1-1,0 1 1,0-1-1,0 0 1,0 0-1,0 0 1,0-1-1,0 1 1,0-1-1,0 0 1,-1 0-1,1 0 1,-1-1-1,0 1 1,5-5-1,0-1-166,0 0 1,-1-1-1,0 0 0,0-1 0,-1 1 1,0-1-1,0 0 0,-1-1 0,-1 1 1,0-1-1,0 0 0,2-17 1,-25 135 80,5 25 267,-7 382 533,22 4 1162,6-334-663,-2-133 113,17 76-1,-16-107-1094,-6-19-296,0-4-234,-2-53-3278,-3 17-2320,0 6-4777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7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 0 7682,'0'0'7188,"-13"22"-5364,1 0-1402,-6 8 356,2 1 0,-22 60-1,1 36 900,33-107-1226,0 0 0,2 0 1,0 1-1,2 30 0,0-49-440,1 0-1,-1 1 1,0-1-1,1 0 1,-1 0-1,1 0 1,0 0-1,-1 0 1,1 0-1,0 0 1,0-1-1,1 1 0,-1 0 1,0 0-1,0-1 1,1 1-1,-1-1 1,1 1-1,0-1 1,-1 1-1,1-1 1,0 0-1,0 0 1,0 0-1,-1 0 1,1 0-1,0-1 0,0 1 1,1 0-1,-1-1 1,0 0-1,0 1 1,2-1-1,1 0-197,0 0 0,0 0 0,0 0 0,0-1 0,-1 1 0,1-1 0,0-1 0,-1 1 0,1-1 0,0 1 0,-1-1 0,0 0 1,7-5-1,-4 2-834,-1-1 0,0 0 0,10-11 0,13-23-5326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7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3441,'0'0'13155,"-79"27"-12763,62-27-8,5 2-240,0-2-88,2 0-56,4 0-784,6-24-241,0-1-623,0-3-4025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7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0 8282,'0'0'11442,"-13"0"-11442,-9 6 72,-6 0 536,-3 3-608,-1-1 0,3-2 48,5 0-48,6-4-328,18 2-1032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8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32 225 7586,'0'0'4023,"-3"20"-2556,-8 69 24,5-41-500,2 74-1,4-121-990,-5-153-3401,2-78 2097,4 223 1517,0 0 1,0 0 0,0 0 0,0 0 0,1 0 0,1 0-1,-1 1 1,7-13 0,-7 16-6,0-1 1,1 1-1,-1 0 0,1 0 0,0 0 1,-1 0-1,1 1 0,1-1 0,-1 1 1,0 0-1,1 0 0,-1 0 0,1 0 1,-1 0-1,1 1 0,0 0 0,4-2 1,-1 2 7,1-1 1,-1 1-1,1 1 1,-1-1 0,1 1-1,0 0 1,-1 1-1,1 0 1,-1 0-1,8 3 1,-12-3-213,0 0 1,0 0-1,0 0 0,0 1 0,0 0 1,0-1-1,0 1 0,-1 0 1,1 0-1,-1 1 0,1-1 1,-1 1-1,0-1 0,0 1 1,0-1-1,0 1 0,-1 0 0,1 0 1,-1 0-1,1 0 0,-1 0 1,0 0-1,0 1 0,0 5 1,0-3-18,-1 0 0,1 0 1,-2 0-1,1 0 0,0 0 1,-1-1-1,0 1 0,-1 0 1,1 0-1,-1 0 1,0-1-1,-1 1 0,1-1 1,-5 7-1,-5 5-4,0-1-1,-27 28 1,25-29 5,-1 1-5,0-1 0,-19 14-1,34-29 24,0 0 1,0 0-1,0 0 0,0 0 0,0 0 1,0 0-1,0 0 0,1 0 0,-1 0 1,0 0-1,0 0 0,0 0 0,0 0 0,0 0 1,0 0-1,0 0 0,0 0 0,1 0 1,-1 0-1,0 0 0,0 0 0,0 0 1,0 0-1,0 0 0,0 0 0,0 0 0,0 1 1,0-1-1,0 0 0,0 0 0,1 0 1,-1 0-1,0 0 0,0 0 0,0 0 1,0 0-1,0 1 0,0-1 0,0 0 0,0 0 1,0 0-1,0 0 0,0 0 0,0 0 1,0 0-1,0 0 0,0 1 0,0-1 0,0 0 1,0 0-1,0 0 0,0 0 0,0 0 1,-1 0-1,1 0 0,0 0 0,0 1 1,0-1-1,0 0 0,0 0 0,0 0 0,0 0 1,0 0-1,25 1-186,1 2 1,-1 0-1,0 2 1,0 1-1,0 1 0,0 1 1,-1 1-1,28 15 1,-48-23-1544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8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33 122 4201,'0'0'6588,"-1"24"-4966,-6 148 804,-1-36-358,2-188-1803,-5-213-569,11 259 363,1-1 0,-1 0 0,1 0-1,0 1 1,0-1 0,1 0 0,0 1-1,0 0 1,1-1 0,6-11 0,-6 14 34,-1 1 0,1-1 1,1 0-1,-1 1 1,1-1-1,-1 1 0,1 0 1,0 0-1,0 1 0,0-1 1,0 1-1,1 0 1,-1 0-1,1 0 0,-1 1 1,6-2-1,1 1 133,-1 1 0,1 0 0,13 0 0,-23 1-212,1 0 0,0 0-1,-1 0 1,1 1 0,-1-1-1,1 0 1,0 1 0,-1-1-1,1 1 1,-1 0-1,1-1 1,-1 1 0,1 0-1,-1 0 1,0 0 0,1 0-1,-1 0 1,2 2 0,-2-1-18,1 0 0,0 1 1,-1-1-1,0 1 1,1 0-1,-1-1 0,0 1 1,0 0-1,0 5 0,1 5-55,-1-1 0,-1 1 0,-1 24 0,0-31 67,-2 15-21,-1 0-1,-1 0 1,-1-1-1,-1 1 1,-17 33 0,12-26 68,-16 53 1,27-80-14,1 0 1,-1 0 0,1 0-1,0 0 1,0 0 0,0 0-1,0 0 1,-1 0 0,1 0 0,1 0-1,-1 0 1,0 0 0,0 0-1,0 0 1,0 0 0,1 0-1,-1 0 1,0 0 0,1 0-1,-1-1 1,1 1 0,0 2 0,1-2 64,0 0-1,0 0 1,0 0 0,0 0 0,-1 0 0,1-1 0,0 1 0,1 0 0,1-1 0,2 2-230,71 15 32,-65-15-637,0-1 1,0 0-1,0-1 1,20-2-1,-30 2 265,1-1 0,-1 1 0,0-1 0,0 0 0,1 1 0,-1-1 0,0 0 0,0-1 0,0 1 0,0 0 0,0-1 0,-1 1 0,1-1 0,0 1 0,-1-1 0,3-3 0,9-14-7550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9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73 108 5313,'0'0'6984,"-7"23"-5693,-23 76-275,14-38 466,14-51-607,1 0 1,0 15-1,1-24-792,0-1-1,0 1 1,0 0 0,0-1 0,0 1-1,1 0 1,-1-1 0,0 1-1,0 0 1,0-1 0,1 1-1,-1-1 1,0 1 0,0 0 0,1-1-1,-1 1 1,1-1 0,-1 1-1,0-1 1,1 1 0,-1-1-1,1 1 1,-1-1 0,1 0 0,0 1-1,-1-1 1,1 0 0,-1 1-1,1-1 1,-1 0 0,1 0-1,0 0 1,-1 1 0,1-1 0,0 0-1,-1 0 1,1 0 0,0 0-1,-1 0 1,2 0 0,0-1-17,1 1 0,0 0 0,-1-1 0,1 0 0,-1 0 0,1 1 0,-1-2 0,1 1 0,3-2 1,0-2-47,0 0 0,0 0 0,-1 0 0,0-1 1,0 0-1,0 0 0,7-12 0,-4 4-30,-1 1 0,-1-1 0,5-16 0,-7 17-117,-1 1 1,-1-1-1,0 1 0,-1-1 0,0-24 1,-1 34 28,-1 0 1,1 1 0,-1-1 0,0 0-1,0 1 1,0-1 0,0 0 0,0 1-1,-1 0 1,1-1 0,-1 1 0,1 0-1,-1-1 1,0 1 0,0 0 0,0 0-1,0 1 1,0-1 0,-4-2 0,-5-3-867,0 1 1,-25-10-1,15 6-618,-7-3-2140,8-1-3046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09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7 230 6553,'0'0'4145,"0"22"-3150,0 74-67,0-59-407,-6 46 0,7-108-669,-1-24 1,-1 6-528,0-16-141,3-79 1288,-2 131-233,1 0 0,0 0 0,0 0 0,1 0 0,0 1 0,1-1 0,-1 0 0,1 1 0,0 0 0,1 0-1,-1 0 1,1 0 0,1 0 0,-1 1 0,1-1 0,0 1 0,0 0 0,0 1 0,1 0 0,-1-1 0,1 2 0,0-1-1,1 1 1,-1 0 0,0 0 0,1 0 0,0 1 0,-1 0 0,1 0 0,0 1 0,0 0 0,8 0 0,-14 1-229,-1 0-1,1 0 1,-1 0 0,1 0 0,-1 0 0,1 0 0,-1 0 0,1 1 0,-1-1 0,0 0 0,1 0-1,-1 0 1,1 1 0,-1-1 0,1 0 0,-1 0 0,1 1 0,-1-1 0,0 0 0,1 1 0,-1-1-1,0 1 1,1-1 0,-1 0 0,0 1 0,0-1 0,1 1 0,-1-1 0,0 1 0,0-1 0,0 1-1,1 18-103,-1-13 89,0 6-18,-1 0 0,-1 0 0,0 0 0,-6 20 0,-20 44 11,-1 0 20,27-67 132,0-1 0,1 1-1,0 0 1,0-1-1,1 13 1,0-19-61,1-1 1,-1 1-1,1-1 1,-1 1-1,1-1 1,-1 1-1,1-1 1,0 1-1,0-1 1,-1 0-1,1 0 1,0 1-1,0-1 1,1 0-1,-1 0 1,0 0-1,0 0 1,0 0-1,1 0 1,-1 0-1,3 1 1,7 3 80,-1 0 0,12 3 0,-3-1 57,-11-4-124,93 46 423,-91-44-605,-1 1-1,0 1 1,0 0 0,0 0-1,-1 0 1,0 1 0,13 16-1,-20-22-22,1 1 0,-1-1-1,1 0 1,-1 1-1,0 0 1,0-1 0,0 1-1,0 0 1,0-1-1,-1 1 1,1 0 0,-1 0-1,0 0 1,0-1-1,0 1 1,0 0 0,0 0-1,0 0 1,-1-1-1,0 4 1,-1-3-262,1 0-1,0 0 1,-1-1-1,1 1 1,-1 0 0,0-1-1,0 1 1,0-1-1,0 0 1,0 1-1,-4 1 1,-27 18-4440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0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 7154,'0'0'10224,"-9"22"-9177,2-4-797,-50 145 1207,45-120-1135,2 0 0,1 1-1,3-1 1,-2 65 0,8-101-277,0-1-1,0 0 1,1 1 0,0-1 0,0 0 0,3 10 0,-3-14-36,0 0 0,0 0 0,0-1 0,0 1 0,0 0 0,1 0 0,-1 0-1,1-1 1,-1 1 0,1-1 0,-1 1 0,1-1 0,0 0 0,0 0 0,0 1 0,0-1 0,0-1 0,0 1 0,0 0 0,0 0-1,4 0 1,-2 0-68,1 0-1,0 0 0,0 0 1,0-1-1,0 0 0,0 0 0,0 0 1,0-1-1,0 0 0,0 0 0,-1 0 1,1 0-1,9-4 0,4-8-1282,-1 0-1,-1-1 0,0-1 0,22-25 1,6-13-4998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0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100 160 6649,'0'0'9522,"-99"12"-9410,99-34-112,0-6-968,26-19-1440,0 6-1521,-1 7-1816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1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5537,'0'0'8666,"0"17"-7639,0 58-28,13 75 1229,-3-48-1137,-9-52-1223,4-63-1243,8-63-3298,-6 37-317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0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5 5249,'0'0'12627,"2"-4"-12555,-24 4 184,-4 0 208,-5 0-168,-3 0-120,-1 2-176,3 6 64,3 4-232,9 10-248,10-1-1616,8-3-1969</inkml:trace>
  <inkml:trace contextRef="#ctx0" brushRef="#br0" timeOffset="1">302 333 7314,'0'0'6225,"-22"126"-5401,10-83-352,2-13-224,-1-12-240,5-12-8,0-6-592,6-32-1232,0-7 655,0-5-4544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1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92 2513,'0'0'5581,"11"19"-2597,-1-2-2421,68 108 2887,-59-96-1902,1-2-1,46 48 1,-65-73-1472,1 0 0,0-1 0,0 1 0,0-1 0,0 0 0,0 1 0,0-1 0,0 0 0,0 0 0,0 0 1,1-1-1,-1 1 0,0 0 0,1-1 0,-1 1 0,0-1 0,3 0 0,-4 0-67,0 0 0,0-1 1,0 1-1,0 0 0,-1-1 0,1 1 0,0-1 0,0 1 0,0-1 1,-1 1-1,1-1 0,0 0 0,-1 1 0,1-1 0,-1 0 0,1 1 0,0-1 1,-1 0-1,0 0 0,1 0 0,-1 1 0,1-1 0,-1 0 0,0 0 0,1-1 1,6-27 29,-6 23-38,5-31 101,1-70 1,2-15-1383,-7 109 219,1 1 1,0 0-1,6-15 0,1 8-3376</inkml:trace>
  <inkml:trace contextRef="#ctx0" brushRef="#br0" timeOffset="1">489 122 7482,'0'0'8361,"2"136"-6888,-2-101-657,0-7-360,0-8-456,0-10-280,6-10-184,0 0-1465,5-18-3800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1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 0 104,'0'0'17076,"-100"14"-16004,66-12-504,-5 0 392,1-2-672,3 0-160,5 0-8,9 0-120,7 0-88,14 5-1024,0-1-1456,16 0-2786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2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8 210 6993,'0'0'4999,"0"20"-3541,0 64-478,0 5 439,-1-83-1733,-1-9 155,1-10-78,-1-29-466,1-212-1505,1 249 2430,1 0 0,-1 0 0,1 0 0,1 0 0,-1 1 0,1-1 0,-1 0 0,2 0 1,-1 1-1,3-6 0,-3 7-12,1 1-1,-1-1 1,0 0 0,1 1 0,0 0 0,-1-1-1,1 1 1,0 0 0,0 0 0,0 1 0,0-1 0,1 1-1,-1-1 1,0 1 0,5-1 0,-1 1 127,0-1-1,0 1 1,0 1 0,0-1 0,-1 1-1,12 1 1,-16-1-317,0 1 0,0-1 0,0 0 0,-1 1 0,1-1 0,0 1 0,0 0 0,-1 0 0,1-1 0,-1 1 0,1 0 0,-1 0 0,1 1 0,-1-1 0,1 0 0,-1 0 0,0 1 0,0-1 0,0 1 0,0-1 0,0 1 0,0-1 0,0 1 0,0 0 0,0-1 0,-1 1 0,1 0 0,-1 0 0,1 2-1,0 6-41,0 0-1,-1 0 1,0 0 0,-1 0-1,0 0 1,0 0-1,-1 0 1,-1 0-1,-4 14 1,-6 6-63,-26 46 1,23-47 68,-17 41 0,33-69 24,0-1 1,-1 1-1,1-1 1,0 1-1,-1 0 0,1-1 1,0 1-1,0-1 0,0 1 1,0-1-1,-1 1 1,1 0-1,0-1 0,0 1 1,0 0-1,0-1 0,0 1 1,0-1-1,1 1 1,-1 0-1,0-1 0,0 1 1,0-1-1,1 1 0,-1-1 1,0 1-1,0 0 1,1-1-1,0 1 0,0 0 26,0-1 0,1 0 0,-1 1 0,1-1 0,-1 0-1,1 0 1,-1 1 0,1-1 0,0-1 0,1 1 0,5 0-72,28 2-47,52 8 1,-67-7-168,-17-2 48,31 2-811,-32-3 641,-1 0-1,1 0 1,-1 0-1,1-1 1,-1 1-1,1-1 1,-1 0-1,1 1 1,-1-1-1,1 0 1,2-3-1,10-10-6322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2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0 4641,'0'0'3206,"-1"19"-425,-5 130 666,5-129-2801,2 105 3013,-1-122-3533,0 1 1,1-1-1,-1 1 1,1-1-1,0 1 1,0-1-1,0 0 1,1 1-1,1 3 1,-2-6-109,0 0 0,-1 0 0,1 0 0,0 0 1,0 0-1,0-1 0,0 1 0,-1 0 0,1-1 0,0 1 0,0 0 1,0-1-1,0 1 0,0-1 0,1 1 0,-1-1 0,0 0 1,0 1-1,0-1 0,0 0 0,0 0 0,1 0 0,-1 0 0,0 0 1,0 0-1,0 0 0,0 0 0,0-1 0,1 1 0,-1 0 0,1-1 1,0 0-123,0 0 1,0 0-1,0 0 1,0-1-1,-1 1 1,1 0-1,0-1 1,-1 0-1,1 1 1,-1-1-1,1 0 1,-1 1-1,0-1 1,0 0-1,0 0 1,2-4-1,0-4-612,1 0 0,2-12-1,-5 17 418,3-21-2748,0 0-1,-2 0 1,-1-37-1,-1 57 2585,0 4 494,0 0 0,0 0 0,-1 1 0,1-1 1,0 0-1,0 0 0,-1 1 0,1-1 0,-1 0 0,0 1 1,1-1-1,-1 1 0,0-1 0,0 1 0,0-1 0,0 1 0,0-1 1,0 1-1,-3-2 0,2 2 271,0-1-1,0 1 1,0 0 0,-1 0-1,1 0 1,-1 0 0,1 1-1,0-1 1,-1 1-1,1-1 1,-1 1 0,0 0-1,-2 0 1,-4 0 511,1 0-1,-1 1 1,0 0-1,1 0 1,0 1-1,-12 4 1,16-4-620,2-2-127,0 1 1,0 0-1,0-1 0,0 1 0,0-1 1,0 0-1,0 0 0,-3 0 0,4-4-168,1-1-228,0 0 0,1 0 0,0 0 0,0 0 0,0 0 0,1 1 0,0-1 0,2-4 0,10-16-4901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2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63 83 8370</inkml:trace>
  <inkml:trace contextRef="#ctx0" brushRef="#br0" timeOffset="1">63 83 8370,'77'-83'6673,"-93"87"-5553,-2 7 25,-6 1-777,-1 0-352,3-4 264,4-2-280,3-2-80,13-4-840</inkml:trace>
  <inkml:trace contextRef="#ctx0" brushRef="#br0" timeOffset="2">177 232 6785,'0'0'6162,"-33"103"-5226,25-85-752,2-6-120,2-10-64,2-2-400,2-34-936,0-7 63,0-3-3304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3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6249,'0'0'5499,"13"22"-3661,42 76-335,-47-84-1129,12 23 1064,2 0 0,51 63 1,-71-98-1373,-1-1 1,1 1-1,-1-1 1,1 1 0,0-1-1,-1 0 1,1 0-1,3 2 1,-5-3-61,1 0 0,-1 0 1,1 0-1,-1 1 0,1-1 1,0 0-1,-1 0 0,1 0 0,-1 0 1,1 0-1,-1 0 0,1 0 0,0 0 1,-1 0-1,1-1 0,-1 1 1,1 0-1,0 0 0,-1 0 0,1-1 1,-1 1-1,1 0 0,-1 0 0,1-1 1,-1 1-1,1-1 0,-1 1 1,0 0-1,1-1 0,-1 1 0,0-1 1,1 1-1,-1-1 0,1 0 0,5-14-123,-1 1 0,0-1 0,-1 0 0,0 0 0,2-24 0,-2 9-114,1 2-1824,2-1 0,12-36 0,-9 41-4113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3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127 193 6025,'0'0'5954,"-73"111"-5130,50-84-528,7-7-40,6-12-248,6-8 64,4-18-72,2-14-464,8-11-1817,8-20-95,-3 10-801,-1 9-1096</inkml:trace>
  <inkml:trace contextRef="#ctx0" brushRef="#br0" timeOffset="1">159 0 3897,'0'0'10822,"15"20"-10152,46 63-76,-58-79-536,-1 0-1,0 0 1,0 1-1,0-1 1,-1 0-1,1 1 1,-1-1-1,0 1 1,-1-1-1,1 1 1,-1 0-1,1-1 1,-1 1 0,-2 8-1,1 3 271,5 72 2608,-13-89-3171,-15-6 335,-29-11 0,-22-8-694,66 24-572,-1 0-1,1 1 1,-15-1-1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4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35 182 6545,'0'0'5860,"-5"22"-4330,-22 108 809,25-119-1933,2-9-105,0-7 288,2-34-1087,13-68 0,-4 41-853,3-38-1259,-12 98 2571,1 11 444,10 95 1533,-10-68-747,1 0 0,11 44-1,-14-74-1079,-1-1-1,1 1 1,-1-1-1,1 0 1,-1 1 0,1-1-1,0 1 1,0-1-1,0 0 1,0 0-1,0 0 1,0 1-1,0-1 1,0 0-1,0 0 1,2 1 0,-2-2-91,0 0 1,0 0 0,0 1 0,-1-1 0,1 0 0,0 0 0,0 0 0,0-1 0,0 1 0,-1 0 0,1 0 0,0 0 0,0-1 0,0 1 0,-1 0 0,1-1 0,0 1 0,0 0 0,-1-1 0,1 1 0,0-1 0,-1 0 0,1 1-1,0-1 1,-1 1 0,1-1 0,-1 0 0,1 1 0,-1-1 0,0 0 0,1-1 0,12-19-155,-2-1 1,-1 0-1,15-45 0,-17 43-35,34-94-1307,-40 116 1350,0 7 75,-1 8-8,0 55 101,14 102 1,-15-169-50,6 19 20,-6-20-26,0 1 0,0-1 0,0 0 0,0 1 0,0-1 0,0 0 0,1 0 0,-1 1 0,0-1 0,0 0 0,0 1 0,1-1 0,-1 0 0,0 0 0,0 0 0,1 1 0,-1-1 0,0 0 0,1 0 0,-1 0 0,0 0 0,1 0 0,-1 1 0,0-1 1,1 0-1,-1 0 0,0 0 0,1 0 0,-1 0 0,0 0 0,1 0 0,-1 0 0,0 0 0,1 0 0,-1 0 0,0 0 0,1-1 0,-1 1 0,0 0 0,1 0 0,-1 0 0,0 0 0,0 0 0,1-1 0,-1 1 0,0 0 0,1 0 0,-1-1 0,0 1 0,0 0 0,0 0 0,1-1 0,-1 1 0,11-19-2095,-1-8-3011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4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0 6065,'0'0'4465,"-6"136"-2488,4-79-609,2-8-440,0-11-616,0-14-312,6-30-5009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1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5097,'0'0'11779,"0"22"-10837,1 75-219,14 83 1310,-12-154-1921,3 17-26,-6-42-96,0-1-1,0 0 0,0 1 1,0-1-1,0 0 0,0 1 0,0-1 1,0 0-1,1 1 0,-1-1 1,0 0-1,0 0 0,0 1 0,0-1 1,1 0-1,-1 0 0,0 1 1,0-1-1,0 0 0,1 0 0,-1 0 1,0 1-1,0-1 0,1 0 1,-1 0-1,0 0 0,1 0 0,-1 0 1,0 0-1,0 1 0,1-1 1,-1 0-1,0 0 0,1 0 1,-1 0-1,0 0 0,1 0 0,-1 0 1,0 0-1,1 0 0,-1-1 1,1 1-1,11-8-1846,0-9-1878,0-6-4008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 5881,'0'0'2654,"-5"17"-435,2-4-1831,-25 115 2886,21-78-815,1 89-1,6-136-2373,0 0 0,0 0 0,1 0-1,-1-1 1,1 1 0,0 0 0,-1 0-1,1 0 1,1 0 0,0 2 0,-1-4-80,-1 0 1,1 0-1,-1-1 1,1 1-1,0-1 1,-1 1-1,1 0 1,-1-1-1,1 1 1,0-1 0,0 1-1,-1-1 1,1 0-1,0 1 1,0-1-1,-1 0 1,1 0-1,0 1 1,0-1-1,0 0 1,0 0 0,-1 0-1,1 0 1,0 0-1,0 0 1,0 0-1,0 0 1,0 0-1,-1-1 1,1 1-1,0 0 1,0 0-1,0-1 1,-1 1 0,1 0-1,0-1 1,-1 1-1,2-2 1,1-1-157,0 1 1,-1-1-1,1 0 1,-1-1 0,0 1-1,0 0 1,0-1-1,0 1 1,0-1 0,-1 0-1,0 1 1,1-6-1,0 6 30,4-19-1038,0 0-1,-1-1 0,3-37 0,-5-19-1045,-3 25 4672,-5 55-1205,-8 3-1066,-20 9 0,22-9-172,1 1 0,-1-2 0,-17 5 0,25-7-92,-1-1-1,0 1 1,0-1 0,0 0-1,0 0 1,-7-1 0,10 1-44,0 0 1,0-1 0,0 1 0,1 0 0,-1-1 0,0 1-1,0-1 1,0 1 0,1-1 0,-1 0 0,0 1 0,0-1-1,1 0 1,-1 1 0,1-1 0,-1 0 0,0 0-1,1 0 1,0 0 0,-1 1 0,1-1 0,-1 0 0,1 0-1,0 0 1,0 0 0,0 0 0,-1 0 0,1 0 0,0 0-1,0-1 1,0-20-3004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5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29 84 6465</inkml:trace>
  <inkml:trace contextRef="#ctx0" brushRef="#br0" timeOffset="1">29 84 6465,'107'-65'4009,"-107"67"-2744,-4 4-753,-12-2 344,-2 0-472,-5-2 192,3-2-496,0 0-8,2 0-72,7-10-176,5-4-1640,6 2-4402</inkml:trace>
  <inkml:trace contextRef="#ctx0" brushRef="#br0" timeOffset="2">148 275 5129,'0'0'6634,"-71"-25"-12740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5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0 207 5705,'0'0'4619,"12"21"-3259,40 68-340,-31-54-461,-15-23-212,1-1 0,0 0 0,16 18 0,-21-27-183,0 0-1,0 0 1,0 0 0,0 0-1,1-1 1,-1 1-1,1-1 1,-1 1 0,6 1-1,-7-3-123,0 0-1,1 1 1,-1-1-1,1 0 1,-1 1-1,1-1 1,-1 0-1,0 0 1,1 0-1,-1 0 1,1-1-1,-1 1 1,0 0-1,1-1 1,-1 1-1,1 0 1,-1-1-1,0 0 1,0 1-1,1-1 1,-1 0-1,2-1 1,1-2-41,-1 0 1,1-1 0,-1 1-1,0-1 1,0 0 0,0 0 0,3-8-1,13-43-154,-9 12-275,-1-2-1,-2 1 1,0-50-1,-1 28-2638,-4 37-3097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5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155 179 9458,'0'0'6105,"0"111"-6073,2-111-1504,0-4-1697</inkml:trace>
  <inkml:trace contextRef="#ctx0" brushRef="#br0" timeOffset="1">230 11 3545,'0'0'12955,"-110"-6"-12235,82 2-160,2 4-552,1 0-8,5 0-1136,6 14-1113,8 2-3248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16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 6105,'0'0'6891,"-9"17"-5779,-31 57-146,37-68-735,-1 1 0,1-1 0,0 1 0,1-1 0,0 1 0,0 0 0,0 0 0,1 0 1,0 0-1,1 0 0,-1 13 0,1-14 74,0-5-227,0 0-1,0 0 1,0 1-1,0-1 1,0 0 0,0 0-1,0 1 1,0-1 0,1 0-1,-1 0 1,0 0 0,1 0-1,-1 1 1,1-1-1,-1 0 1,1 0 0,0 0-1,-1 0 1,1 0 0,0 0-1,0 0 1,0 0 0,0-1-1,0 1 1,-1 0-1,2 0 1,-1-1 0,0 1-1,0-1 1,0 1 0,0-1-1,0 1 1,0-1 0,0 0-1,1 1 1,-1-1-1,0 0 1,0 0 0,0 0-1,1 0 1,1 0 0,2 0 30,1 1 1,-1-1 0,1-1 0,-1 1 0,1-1 0,-1 0 0,1 0-1,-1-1 1,0 0 0,0 1 0,0-2 0,9-4 0,-8 3-127,0 0 1,-1 0 0,0-1 0,0 0 0,0 0-1,0 0 1,-1 0 0,0-1 0,6-11 0,-7 13-77,-1-1 1,-1 1-1,1 0 1,0-1 0,-1 0-1,0 1 1,0-1 0,-1 0-1,1 1 1,-1-7 0,0 9 29,0 1 0,-1-1 1,1 1-1,0-1 0,-1 1 0,1 0 1,-1-1-1,1 1 0,-1-1 1,0 1-1,1 0 0,-1 0 1,0-1-1,0 1 0,0 0 1,0 0-1,0 0 0,0 0 1,-1 0-1,1 0 0,0 0 0,0 1 1,-1-1-1,1 0 0,0 1 1,-1-1-1,1 1 0,-3-2 1,-6 0-725,1 0 1,0 1 0,-16-1-1,19 1 18,-37 0-5314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2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4177,'-1'-1'17813,"4"4"-15795,13 12-1506,90 99 1046,-93-98-1740,0 2 0,-1-1 0,-1 2 0,-1-1 0,11 28-1,-17-35-301,-4-8 190,1-1 0,-1 0 0,1 0 0,0 0 0,0 1 0,0-1 0,0 0 0,0 0 0,1 0 0,-1 0 0,2 1-1,-3-2 174,1-1-1,-1 0 0,0 0 0,1 0 0,-1 0 0,0 0 0,1 0 0,-1 0 0,0 0 0,1 0 1,-1 0-1,0 0 0,1 0 0,-1 0 0,0 0 0,1 0 0,-1-1 0,0 1 0,0 0 0,1 0 0,-1 0 1,0 0-1,1-1 0,-1 1 0,0 0 0,0 0 0,1 0 0,-1-1 0,0 1 0,0 0 0,0 0 0,1-1 1,-1 1-1,0 0 0,0-1 0,0 1 0,0 0 0,0-1 0,0 1 0,0 0 0,1 0 0,-1-1 0,5-16-4295,-5 16 3680,6-24-8711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2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8 3777,'0'0'13295,"1"-2"-12738,2-4-123,-2 12-289,-2 22-127,1-19 77,-5 58 867,-15 70 0,7-54-648,-22 151 746,-21 153-286,55-377-1594,3-20-902,7-14-2744,5-7-7022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3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1 277 10106,'0'0'3457,"18"-11"-2061,57-34-250,-65 38-1009,1 0 0,-2-1 0,1 0 0,-1 0 0,0-1-1,-1 0 1,0-1 0,0 0 0,-1 0 0,0-1 0,-1 0 0,5-12 0,-8 17-144,0-1 1,0 0-1,-1 0 0,0 0 1,0 0-1,-1 0 0,1-1 1,-1-9-1,-1 16 0,0 0-1,0 0 1,0 1-1,0-1 1,-1 0-1,1 1 1,0-1-1,0 0 1,-1 1-1,1-1 1,0 1-1,-1-1 1,1 0-1,-1 1 1,1-1-1,-1 1 1,1-1-1,-1 1 1,1-1-1,-1 1 1,1-1-1,-1 1 1,0 0-1,1-1 1,-1 1-1,1 0 1,-1 0-1,0-1 1,0 1 0,1 0-1,-1 0 1,0 0-1,1 0 1,-2 0-1,-2 0-24,0-1 1,1 2-1,-1-1 0,0 0 1,-6 2-1,4 0 31,0 0 1,1 1-1,-1 0 0,0 0 0,1 0 0,0 1 1,-1 0-1,1 0 0,1 0 0,-1 0 1,1 1-1,0 0 0,-6 8 0,-2 5 140,0 0 1,-15 33-1,19-33 145,1 0 0,1 0 0,0 0-1,2 1 1,0 0 0,0 0 0,2 0 0,0 25 0,2-41-232,0 0-1,0-1 1,0 1-1,0 0 1,1-1 0,-1 1-1,1 0 1,0-1-1,0 1 1,0-1-1,0 1 1,2 3 0,-2-5-33,1 1 1,-1-1 0,1 0 0,-1 0 0,1 1-1,-1-1 1,1 0 0,0 0 0,0 0 0,-1-1-1,1 1 1,0 0 0,0-1 0,0 1 0,0-1-1,0 0 1,2 1 0,2-1-100,0 1 1,0-1-1,0 0 1,0-1-1,0 0 1,0 0-1,0 0 0,-1 0 1,1-1-1,9-4 1,-3 0-921,-1 0 1,-1 0-1,21-16 1,12-16-5936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3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 2513,'0'0'13354,"-47"10"-12569,25-8-777,2-2-8,-1 0-264,7 0-1169,6-6-1815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9826,'0'0'5873,"129"34"-5873,-96-29-160,7-5-896,-7 0-616,-5 0-3265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4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3 3793,'0'0'9661,"21"0"-1502,-66-1-8429,20 0 265,1 1 0,-1 1 0,1 1 0,-25 5 0,40 22 21,-7 15 42,-8 26-92,24-69 42,0-1 1,0 0-1,0 0 1,0 1-1,0-1 1,0 0-1,1 0 1,-1 0-1,0 0 1,0 1-1,0-1 0,1 0 1,-1 0-1,0 0 1,0 0-1,0 0 1,1 0-1,-1 0 1,0 0-1,0 1 1,1-1-1,-1 0 1,0 0-1,0 0 1,1 0-1,-1 0 0,0 0 1,0 0-1,0 0 1,1 0-1,-1-1 1,0 1-1,11 0-27,-11 0 35,8-1-5,15-1-8,39 2 0,-57 0-4,1 0-1,-1 1 1,1 0 0,-1 0 0,1 1 0,-1-1 0,1 1 0,-1 0 0,0 1 0,0-1 0,0 1 0,7 5 0,-9-5-20,0 1 0,0-1 1,-1 1-1,1 0 1,-1 0-1,0 0 1,0 0-1,0 0 1,0 1-1,-1-1 0,2 7 1,1 8 28,1 25 0,-4-42-11,0 10-7,-1-1 0,1 1 0,-3 19 0,1-25-4,-1-1 0,1 1 0,-1 0 0,0-1 0,0 1-1,0-1 1,-1 0 0,0 0 0,-4 6 0,2-4-2,-1 0 0,0-1 0,0 1 0,0-1-1,-1 0 1,0-1 0,-14 9 0,15-11-8,1 0-1,-1-1 0,0 1 1,0-1-1,1-1 0,-2 1 1,1-1-1,0 0 0,0 0 0,0-1 1,0 0-1,-7 0 0,12-1-24,1 1 0,-1 0 0,1 0 0,-1 0 0,1 0 0,-1-1 0,1 1 0,0 0 0,-1 0 0,1-1 0,-1 1 0,1 0 0,0-1 0,-1 1 0,1 0 0,0-1 0,-1 1 0,1-1 0,0 1 0,0 0 0,-1-1 0,1 1 0,0-1 0,0 1 0,0-1 0,0 1 0,0-1 0,0 1 0,-1-1 0,1 0 0,0-18-3145,1 12 372,-1-8-7222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4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0 6409,'0'0'1795,"-8"25"418,-86 320 3084,46-129-3401,-23 279 1,69-479-1962,-2 52-725,7-78-3324,6-7-2358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4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1 246 6913,'0'0'4970,"20"-16"-3366,64-54-571,-74 62-857,1-2 0,-2 1 0,12-16 1,-15 17-89,-1-1 0,-1 1 1,5-11-1,-7 14-75,0 0 4,1-1-1,-1 1 1,-1 0-1,1-1 1,-1 1-1,0-1 1,1-9-1,-2 15-23,0-1-1,0 1 1,-1 0-1,1 0 1,0-1 0,0 1-1,0 0 1,0 0-1,0-1 1,0 1-1,0 0 1,-1 0-1,1-1 1,0 1-1,0 0 1,0 0-1,0 0 1,-1-1 0,1 1-1,0 0 1,0 0-1,-1 0 1,1 0-1,0 0 1,0-1-1,-1 1 1,1 0-1,0 0 1,0 0-1,-1 0 1,1 0-1,0 0 1,0 0 0,-1 0-1,1 0 1,0 0-1,0 0 1,-1 0-1,1 0 1,0 0-1,-1 1 1,-12 3-84,8-1 93,0 0-1,0 1 1,0 0 0,1 0-1,-1 0 1,1 0-1,-7 10 1,-24 41 493,27-40-268,1 0 1,0 0-1,2 1 0,-7 26 0,9-30 73,1-1 0,0 1 0,1-1 0,1 1 0,0 0 0,0 0 0,4 17 0,-3-26-261,0 1 0,0-1 1,0 0-1,1 0 0,-1 0 1,1 0-1,0 0 0,0-1 0,0 1 1,0 0-1,0-1 0,1 0 0,-1 1 1,1-1-1,-1 0 0,1 0 1,0 0-1,0-1 0,5 3 0,-4-2-74,0-1-1,0 0 0,0 0 0,0 0 0,0 0 0,0 0 0,0-1 1,0 0-1,0 0 0,0 0 0,0 0 0,0 0 0,0-1 0,0 0 0,0 0 1,0 0-1,4-2 0,3-4-855,0 0 0,-1 0 0,0-1 0,0-1 1,-1 1-1,16-20 0,12-20-6479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4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6553,'0'0'8458,"-24"107"-6961,20-76-609,-1-3-728,5-2 232,0-3-392,0-5-720,17-6-1513,1-8-7225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5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0 1856,'7'22'5192,"63"226"-566,76 591 458,-135-719-4372,-9 240-1,-6-310-631,-3-1 0,-2 0 0,-15 50-1,12-61-42,-2-1-1,-1 0 1,-2-1-1,-29 47 1,30-60-528,-1 0-1,-2-1 1,0-1 0,-1 0 0,-1-2 0,-38 28 0,6-13-5112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6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1 6753,'0'0'3229,"-14"18"-1614,-51 72 71,50-62-1112,2 0 0,-13 36 0,-13 47-130,4 1 1,6 1 0,4 2 0,6 0-1,-6 148 1,23 96 1193,4-325-1535,2 0 1,1 0-1,1-1 0,2 0 1,2 0-1,1 0 1,1-2-1,2 1 1,1-2-1,20 31 0,-32-55-88,1 0-1,0 0 0,0-1 0,1 0 1,-1 1-1,1-2 0,0 1 1,1 0-1,6 4 0,-11-9-527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8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0 5777,'0'0'3816,"-8"23"-2399,-71 217 1560,49-114-2045,6 2 1,6 0-1,6 1 1,5 198-1,9-264-509,4 0 0,2-1 0,2 0-1,4-1 1,25 74 0,-34-123-387,-1 0-1,1-1 1,13 22 0,-18-33-55,1 1 1,-1-1 0,0 1-1,0-1 1,0 0 0,1 1-1,-1-1 1,0 1 0,1-1-1,-1 0 1,0 1 0,1-1-1,-1 0 1,0 0 0,1 1-1,-1-1 1,1 0 0,-1 0-1,1 1 1,-1-1 0,0 0-1,1 0 1,-1 0 0,1 0-1,-1 0 1,1 0 0,-1 0-1,1 0 1,-1 0 0,1 0-1,-1 0 1,1 0 0,-1 0-1,1 0 1,-1 0 0,1 0-1,-1-1 1,0 1 0,1 0-1,-1 0 1,1 0 0,-1-1-1,0 1 1,1 0 0,-1-1-1,1 1 1,-1-1 0,2-1-471,0-1 0,0 0 0,0 1 0,-1-1 1,2-4-1,-2 6 323,10-22-5606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8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11226,'0'0'8602,"121"117"-8042,-90-84 297,-7-5-857,-2 0 0,-1-5-48,-7-7-225,-2-4-623,0-8-872,8-4-865,-1-16-1720,-1-6-5761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8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1 5641,'0'0'1897,"-28"123"407,2-1-343,-9 44-369,1 13-384,3-11-192,11-24-135,6-45 199,8-28-688,0-24-128,4-19-80,0-1-120,0-9-56,2-4-8,6-36-8882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18 276 4425,'0'0'6355,"18"-14"-5380,4-2-505,-2 3-10,-1-2 0,-1 0 0,28-30-1,4-15 220,-44 52-609,-1 0 1,0-1 0,0 0 0,0 0-1,4-14 1,-9 22-66,4-18-26,-4 19 15,0-1-1,0 1 1,0-1-1,0 1 1,0 0 0,0-1-1,0 1 1,0-1-1,-1 1 1,1-1-1,0 1 1,0 0-1,0-1 1,0 1-1,-1-1 1,1 1-1,0 0 1,0-1 0,-1 1-1,1 0 1,0-1-1,-1 1 1,1 0-1,0-1 1,-1 1-1,1 0 1,-1 0-1,1-1 1,0 1 0,-1 0-1,1 0 1,-1 0-1,1 0 1,0 0-1,-1 0 1,1 0-1,-1-1 1,-6 1-12,1 0 0,0 1 0,0-1 1,-1 1-1,1 0 0,0 1 0,0-1 1,0 1-1,1 1 0,-11 4 0,7-2 20,1 1 0,-1 0 1,1 0-1,0 1 0,1-1 0,-8 10 0,3-2 23,2 0 1,-1 1-1,2 0 0,0 1 0,1 0 1,1 0-1,-8 25 0,10-22 194,1 0 1,0 1-1,2-1 0,1 1 1,0-1-1,3 26 0,-2-39-151,1-1-1,-1 1 1,1-1-1,1 0 1,-1 0 0,1 1-1,0-1 1,5 8-1,-6-10-61,1 0 0,0-1 0,0 1 0,0-1 0,1 1 0,-1-1 0,0 0 0,1 0 0,0 0 0,-1 0 0,1-1 0,0 1 0,0-1 0,0 1 0,0-1 0,6 1 0,-1 0-286,1-1 1,0-1-1,0 1 1,-1-1-1,1-1 1,0 0-1,0 0 0,-1-1 1,13-3-1,-10 0-1436,0 0 0,13-8 1,-23 13 1656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9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10 4441,'0'0'11338,"-96"6"-11258,64-6-80,-1 0-368,11-4-1504,10-8-4633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5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5961,'0'0'8029,"4"21"-6488,12 70-215,4-10 850,-15-66-1842,-1 1 0,-1 1 0,0-1 0,1 31 0,-4-42-853,0 10 1008,0-10-2681,8-20-9920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39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5945,'0'0'7586,"126"127"-7050,-96-98-520,-3-9-16,-5-14-1016,-4-6-1009,-6 0-3904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40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172 1 6249,'0'0'1921,"-32"128"-9,2-13-344,-5 41-175,1 17-497,9-1-120,11-6-160,12-14-288,2-30 392,0-29-575,0-38-137,0-20 152,0-7-160,0-8-425,6-20-511,6-2-1240,1-22-7050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40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18 279 3809,'0'0'6537,"22"-17"-5295,70-60-431,-84 69-776,1 1 1,-1-1 0,0-1-1,0 0 1,-1 0 0,0 0-1,-1-1 1,0 0 0,-1 0-1,0 0 1,6-19 0,-9 24-60,0 0 0,0-1 0,0 0 0,-1 1 1,0-1-1,0-9 0,-1 15 20,0 0 0,0-1 0,0 1 1,0 0-1,0-1 0,0 1 0,0 0 0,0-1 0,0 1 1,0 0-1,0 0 0,-1-1 0,1 1 0,0 0 0,0-1 0,0 1 1,0 0-1,-1 0 0,1-1 0,0 1 0,0 0 0,-1 0 0,1-1 1,0 1-1,0 0 0,-1 0 0,1 0 0,0 0 0,-1-1 1,1 1-1,0 0 0,-1 0 0,1 0 0,0 0 0,-1 0 0,1 0 1,0 0-1,-1 0 0,1 0 0,-15 3-83,14-3 83,-5 2 9,1 0 1,-1 1 0,1 0 0,-1 0-1,1 0 1,0 1 0,0 0-1,1 0 1,-9 8 0,-2 5 162,-16 25 0,29-41-157,-11 19 238,1 0 1,1 0 0,0 1 0,2 0-1,0 1 1,1 0 0,1 0-1,2 1 1,0 0 0,1 0-1,2 0 1,-1 43 0,3-59-59,1 1-1,0 0 1,0 0 0,0 0 0,1 0-1,0-1 1,1 1 0,0-1 0,0 1-1,7 10 1,-7-13-147,1 0-1,0 0 1,0 0-1,1 0 1,-1-1 0,1 0-1,0 0 1,0 0-1,0-1 1,1 1 0,-1-1-1,1-1 1,11 5-1,-8-4-211,1-1 0,-1-1 0,1 1 0,-1-1 0,1-1 0,0 0 0,0 0-1,-1-1 1,1 0 0,-1-1 0,1 0 0,-1 0 0,1-1 0,-1 0 0,0-1 0,-1 0-1,12-7 1,38-26-3848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40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3385,'0'0'11650,"0"110"-10434,0-41-79,0 4-217,0-4-552,0-8-272,0-19-96,0-17-1024,4-13-569,2-12-2944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41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4721,'8'17'2679,"73"173"1150,-33-53-2283,-4 15-762,-7 1 0,-6 2 0,-7 1 0,6 229 1,-30-115 508,-24-4-367,-19-50-201,29-160-459,-39 96 0,42-129-244,0 0 0,-1-1-1,-19 26 1,31-48-23,-16 18-47,6-13-226,10-5 249,0 0 0,-1 0 0,1-1 0,0 1 1,-1 0-1,1 0 0,0 0 0,0 0 0,-1 0 0,1 0 0,0-1 0,-1 1 0,1 0 0,0 0 0,0-1 0,0 1 0,-1 0 0,1 0 0,0-1 0,0 1 0,0 0 0,-1 0 0,1-1 0,0 1 0,0 0 1,0-1-1,0 1 0,0 0 0,0-1 0,0 1 0,-2-14-647,0 0 1,2 0 0,0-23-1,1 1-1130,-1-48-4919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41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8106,'0'0'7969,"39"124"-7112,-35-90-65,-2 3-544,-2-1-168,0-1 112,0-7-192,0-6-56,0-5-192,0-9-792,-2-33-14180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6:42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0 6009,'0'0'8619,"-9"1"-7828,-192 5 2289,91-6-4826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26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535 104 5921,'0'0'7529,"-3"-4"-6645,-1-2-560,0 1 0,-1-1 0,0 1 0,0 0 0,-1 1 0,1-1 0,-13-6 0,7 5-46,-1 0 1,-1 1 0,-21-7-1,7 5-175,0 1 0,-1 2 0,-42-1 0,43 3-89,-88 2-11,104 1-7,0 0 0,1 1 0,-1 0 0,1 1 0,0 0 0,-1 0 0,1 1 0,-12 8 0,21-12-4,0 0-1,1 0 1,-1 1-1,1-1 0,-1 0 1,1 1-1,-1-1 1,1 1-1,-1-1 0,1 1 1,0-1-1,-1 1 1,1-1-1,-1 1 0,1-1 1,0 1-1,0-1 1,-1 1-1,1-1 1,0 1-1,0 0 0,0-1 1,0 1-1,-1 0 1,1-1-1,0 1 0,0-1 1,0 1-1,1 0 1,-1-1-1,0 1 0,0 1 1,1 0-26,1 0-1,-1 1 1,0-1 0,1 1 0,0-1-1,2 3 1,4 6-151,-3-1 22,-1 1 0,0 0 0,0 0 1,2 15-1,6 49-101,-8-45 109,28 253-163,-24-53 386,-8-229-30,0 0-1,0-1 0,0 1 1,0 0-1,0 0 1,0 0-1,0 0 1,1 0-1,-1 0 1,0 0-1,0 0 0,1 0 1,-1 0-1,0 0 1,1-1-1,-1 1 1,1 0-1,-1 0 0,1 0 1,0-1-1,-1 1 1,1 0-1,0-1 1,-1 1-1,2 0 0,0 0 192,0-1 0,0 1 0,1-1-1,-1 0 1,0 0 0,0 0-1,0 0 1,5 0 0,1-1-76,3 0 302,1-1-1,-1-1 1,0 0 0,0-1 0,0 0-1,12-6 1,29-10 473,-20 12-506,14-4-425,-42 11-510,-1-1 0,1 0 0,0 1 0,0-2 1,-1 1-1,1 0 0,-1-1 0,6-5 0,2-6-4929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26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22 7466,'0'0'11157,"-7"-2"-10603,-1 1-387,-23-6 547,-62-4 0,62 12-613,13 0-146,-34-3 1,52 2-70,0 0-1,0 0 0,-1 0 1,1 0-1,0 0 0,0 0 0,0 0 1,0 0-1,0 0 0,0 0 1,-1 0-1,1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27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67 134 6209,'0'0'11471,"14"-14"-10696,45-44-262,-54 54-463,0 0-1,-1-1 0,0 0 1,0 1-1,0-1 1,0-1-1,4-8 1,-6 10-22,-2 4-33,1-1-1,-1 1 1,0 0-1,0 0 1,0 0-1,0-1 1,0 1-1,0 0 1,1 0-1,-1-1 1,0 1-1,0 0 1,0 0 0,0 0-1,0-1 1,0 1-1,0 0 1,0-1-1,0 1 1,0 0-1,0 0 1,0-1-1,0 1 1,0 0-1,0 0 1,-1 0-1,1-1 1,0 1-1,0 0 1,0 0 0,0-1-1,0 1 1,0 0-1,-1 0 1,1 0-1,0-1 1,0 1-1,0 0 1,-1 0-1,1 0 1,0 0-1,0 0 1,0-1-1,-1 1 1,1 0-1,0 0 1,0 0-1,-1 0 1,1 0 0,0 0-1,0 0 1,-1 0-1,1 0 1,0 0-1,0 0 1,-1 0-1,1 0 1,-18 2-58,16-1 63,-4 1-6,0 0-1,1 0 1,-1 1 0,0 0-1,1 0 1,-1 0 0,1 1-1,0-1 1,-5 6 0,-3 3-29,2 0 1,-14 18-1,19-24 103,1 1-1,1 0 0,-1 0 1,1 0-1,1 1 0,-1 0 1,1-1-1,0 1 0,1 0 1,0 0-1,0 1 1,1-1-1,0 0 0,1 1 1,0 15-1,1-20 18,0-1 1,0 1-1,0 0 0,0-1 1,1 1-1,-1-1 0,1 1 1,0-1-1,0 0 0,1 0 1,-1 0-1,1 0 0,-1 0 1,1 0-1,0-1 0,0 1 1,0-1-1,0 0 0,0 0 1,1 0-1,4 2 0,4 1 11,-1 0-1,0-1 0,1-1 0,0 1 0,19 1 0,-22-4-217,0 0 0,0 0 0,-1-1-1,15-2 1,-20 2-327,0-1-1,0 0 1,0 0-1,0 0 1,0 0-1,0 0 1,0-1-1,0 1 1,-1-1-1,1 0 1,0 1-1,-1-1 1,0-1-1,1 1 1,2-5-1,12-16-9933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 6305,'0'0'11315,"-31"42"-10955,15-36 40,-2 1-144,-2-3-96,-1 0-104,3-4-56,0 0 0,4-8-968,1-11-1289,11-1-3536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27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1 4353,'0'0'13731,"-6"0"-13635,-17 0-48,-3 0-48,-2 0-32,1 0-40,1 0-424,8 6-1681,8 0-3968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28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 8242,'0'0'12114,"-9"0"-12106,-9 0 0,-2 0 64,-10 0-72,3 2-1168,7 4-1817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29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9482,'-3'18'2957,"-28"385"3540,30-370-6228,3 66 86,-1-91-321,0 1 0,1 0 0,-1-1-1,2 1 1,6 15 0,-8-21-49,0-1 0,0 1 1,1 0-1,0-1 0,-1 1 1,1-1-1,0 0 0,0 0 0,0 1 1,0-1-1,1-1 0,-1 1 0,1 0 1,-1 0-1,1-1 0,-1 0 0,1 1 1,0-1-1,0 0 0,4 1 0,-1-2-310,0 1 0,0-1 0,0 0-1,0 0 1,0-1 0,0 0-1,0 0 1,0-1 0,9-3-1,-10 4-32,-5 1 336,0 0 0,1 0 0,-1 0-1,0-1 1,1 1 0,-1 0 0,0 0 0,0 0 0,1 0 0,-1 0-1,0 0 1,1 0 0,-1 0 0,0 0 0,0 0 0,1 0 0,-1 1-1,0-1 1,1 0 0,-1 0 0,0 0 0,0 0 0,1 0 0,-1 0-1,0 1 1,0-1 0,1 0 0,-1 0 0,0 0 0,0 1-1,0-1 1,1 0 0,-1 0 0,0 1 0,0-1 0,0 0 0,0 1-1,3 17-398,-2-14 360,7 138-179,-6-90 221,19 483 975,9 197 3951,-30-720-4917,0-9-156,0 0-1,0 0 1,0 0-1,0 0 1,1 0 0,-1 0-1,1 0 1,0 0-1,-1 0 1,3 3-1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0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0 8738,'0'0'2856,"-26"122"-783,10-45-1033,-2 14 504,1-1-639,11-24-73,6-5 8,0-16-176,4-19-72,19-10-592,5-11-488,19-12-736,-7-19-1825,-3-8-4616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0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0 7842,'0'0'5793,"-69"10"-9650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1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229 1 7298,'0'0'7601,"-109"14"-7305,72-14-296,-1 0-64,9 0-1000,13 0-4473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1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80 334 9674,'0'0'2463,"-4"20"-2029,-14 60-269,18-79-164,-1 4-5,0 0 1,0 0-1,0 0 1,-1 0-1,1 0 1,-5 7-1,6-12-7,0 0 0,0 0 0,0 0 0,0 0 0,0 0 0,0 0 1,0 0-1,0 0 0,0 0 0,0 0 0,0 0 0,0 0 0,0 1 0,0-1 0,0 0 0,-1 0 0,1 0 0,0 0 0,0 0 0,0 0 0,0 0 1,0 0-1,0 0 0,0 0 0,0 0 0,0 0 0,0 0 0,-1 0 0,1 0 0,0 0 0,0 0 0,0 0 0,0 0 0,0 0 0,0 0 0,0 0 1,0 0-1,0-1 0,0 1 0,0 0 0,-1 0 0,1 0 0,0 0 0,0 0 0,0 0 0,0 0 0,0 0 0,0 0 0,0 0 0,0 0 0,0 0 1,0 0-1,0 0 0,0-1 0,0 1 0,0 0 0,0 0 0,0 0 0,0 0 0,-3-8-256,-9-43-1644,3-1 1,-4-61-1,8-34 3340,5 140-920,0 0 0,1 0 0,-1 0-1,1 0 1,0 0 0,1 0 0,3-9 0,-4 13-303,0 1 1,1 0-1,-1 0 0,1 0 0,-1-1 0,1 1 0,0 1 0,0-1 0,0 0 0,0 0 0,0 1 0,0-1 0,0 1 0,1 0 0,-1-1 0,1 1 0,-1 0 0,1 0 1,-1 1-1,1-1 0,-1 1 0,4-1 0,2-1 83,1 1 1,0 0-1,-1 1 1,1 0 0,-1 0-1,1 1 1,-1 0-1,1 0 1,11 4-1,-16-4-273,-1 1 0,0-1 0,1 1-1,-1 0 1,0 0 0,0 0 0,0 0 0,0 1-1,-1-1 1,1 1 0,-1 0 0,1-1-1,-1 1 1,0 0 0,0 1 0,0-1 0,0 0-1,-1 0 1,0 1 0,1-1 0,-1 1 0,0-1-1,0 1 1,0 5 0,0 3-42,0 0 1,-1 0-1,0 0 0,-1 0 1,0 0-1,-1-1 0,0 1 1,-1 0-1,0-1 1,-9 21-1,-4 1-159,-2-2 0,-26 38-1,37-58 156,6-11 54,1 0 1,0 1 0,0-1 0,0 0 0,0 0-1,0 1 1,0-1 0,0 0 0,0 0 0,0 1-1,0-1 1,0 0 0,0 1 0,0-1 0,0 0-1,0 0 1,0 1 0,0-1 0,0 0 0,0 0-1,0 1 1,0-1 0,1 0 0,-1 0 0,0 1-1,0-1 1,0 0 0,0 0 0,1 0 0,-1 1-1,0-1 1,0 0 0,0 0 0,1 0 0,-1 0-1,0 1 1,0-1 0,1 0 0,-1 0 0,0 0-1,0 0 1,1 0 0,-1 0 0,0 0-1,20 6 138,-4-1-96,-1 2-60,0 2 1,0 0-1,-1 1 1,0 1 0,17 16-1,-30-26-11,1 1-220,1 0-1,-1 0 0,1-1 1,0 1-1,0-1 1,0 1-1,0-1 0,0 0 1,0 0-1,0-1 0,0 1 1,0 0-1,0-1 1,0 0-1,1 0 0,-1 0 1,5-1-1,-7 1 66,19 0-5129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1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57 410 7162,'0'0'2408,"-7"-21"-2949,2 5 324,-6-19-421,2 0 0,-6-42 1,6-17 981,8 1 3417,1 91-3604,0 1 0,0-1 0,0 1 0,0-1 0,1 1 0,-1-1 0,0 1 0,1-1 0,-1 1 0,1 0 0,-1-1 0,1 1 0,0 0 0,-1-1 0,1 1 0,0 0 0,0 0 1,0 0-1,0-1 0,0 1 0,0 0 0,0 0 0,0 1 0,3-3 0,-1 2 152,1 0 0,-1 0 0,1 1 0,-1-1 0,1 1 0,0-1 1,-1 1-1,8 1 0,-8-1-278,1 1 0,-1-1 0,0 1 0,1 0 0,-1 0 0,0 0 1,0 1-1,0-1 0,0 1 0,0 0 0,0-1 0,0 1 0,-1 1 0,1-1 0,-1 0 1,1 1-1,-1-1 0,0 1 0,0 0 0,0-1 0,0 1 0,0 0 0,2 6 0,-1 0-33,0-1-1,0 1 0,0 0 0,-1 0 0,-1 0 1,1 1-1,-1 15 0,-1-1 2,-1-1 0,0 1 1,-2-1-1,-12 46 0,12-58 68,-1 1 146,1-1 0,0 1-1,1 0 1,-2 22 0,5-33-172,-1 0 0,1 0 0,-1 0 0,1 0 1,-1 0-1,1 0 0,-1 0 0,1 0 0,0 0 0,0 0 1,-1-1-1,1 1 0,0 0 0,0 0 0,0-1 0,0 1 1,0-1-1,0 1 0,0-1 0,0 1 0,0-1 0,0 0 1,0 1-1,0-1 0,2 0 0,4 2-110,-1-1-1,1 1 1,8-1-1,4-1-1011,0 0 1,32-5-1,-37 2-774,-1 0-1,18-6 0,8-7-6225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2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13 288,'0'0'9414,"-20"11"-8375,-61 38-302,74-44-625,1 0-1,0 0 0,1 0 0,-1 0 0,1 1 1,0 0-1,0 0 0,1 1 0,0-1 0,-5 10 1,5-7 11,-11 25 757,14-32-678,0 0 1,0 1 0,1-1-1,0 0 1,-1 0 0,1 0-1,0 0 1,0 0 0,0 1-1,0-1 1,0 0 0,1 0 0,-1 0-1,2 4 1,-2-5-109,1-1 0,-1 1 0,1 0 0,-1-1-1,0 1 1,1-1 0,0 0 0,-1 1 0,1-1 0,-1 1 0,1-1 0,0 0 0,-1 1 0,1-1 0,-1 0 0,1 0 0,0 1-1,0-1 1,-1 0 0,2 0 0,16 0 535,-11 0-323,2-1-145,1 0-1,-1 0 0,0-1 1,0-1-1,0 1 1,0-1-1,0-1 0,-1 0 1,1 0-1,-1 0 1,14-11-1,-10 6-144,-1 0 0,1-1 0,-2 0 0,1-1 0,-1 0 0,14-22 0,-21 27-79,0 1 1,0-1 0,-1 1 0,0-1-1,3-9 1,-5 14-14,1 0 1,-1 0-1,0-1 1,1 1-1,-1 0 0,0-1 1,0 1-1,0 0 0,0-1 1,0 1-1,0 0 0,-1-1 1,1 1-1,0 0 0,-1-1 1,1 1-1,0 0 0,-1 0 1,0-1-1,1 1 0,-1 0 1,0 0-1,0 0 1,1 0-1,-1 0 0,0 0 1,0 0-1,0 0 0,0 0 1,0 1-1,-1-1 0,0-1 1,-9-1-1193,0 1 0,0 0 0,0 0 0,-15 1 0,-7-1-5394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2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13 112 6057,'0'0'5413,"0"21"-3604,0 140 579,1-114-1748,1-21-414,-2-1 0,-1 0 1,-7 38-1,6-59-237,1-6 136,-2-120 147,3 78-373,1-125-215,-1 162 376,0 0-1,1 0 1,0-1 0,0 1 0,1 0-1,0 0 1,0 0 0,1 0-1,6-11 1,-7 13 68,1 1-1,0 0 0,1 0 1,-1 0-1,1 1 0,0-1 1,0 1-1,0 0 0,0 0 1,0 0-1,1 0 0,-1 1 1,1 0-1,8-3 0,2 1-24,1 1 0,-1 0 1,1 1-1,-1 1 0,21 1 0,-35 0-115,0 0 0,0 0 0,0 0 1,0 0-1,0 0 0,-1 1 0,1-1 0,0 0 0,0 0 0,0 1 1,-1-1-1,1 0 0,0 1 0,0-1 0,-1 1 0,1-1 0,0 1 1,-1-1-1,1 1 0,0 0 0,-1-1 0,1 1 0,-1 0 0,1 0 1,-1-1-1,1 1 0,-1 0 0,0 0 0,1-1 0,-1 1 0,0 0 1,0 0-1,0 0 0,1 0 0,-1 1 0,0 4-39,0-1-1,0 1 1,-1 0-1,-1 8 1,1-10 51,-4 17-40,-1 0 0,-1 0 1,-15 32-1,14-36 69,0 1 0,2-1 1,0 1-1,1 0 0,0 1 0,-1 21 0,6-38-39,-1 7 288,1 0 1,1 18-1,-1-24-169,1 0 0,0 0 0,0 0 0,0 0 0,0 0 0,0 0 0,1-1 0,-1 1 0,1 0 0,0-1 0,4 6 0,8 5 75,1 0 0,0-1 1,1 0-1,18 10 1,-16-12-601,-1 1 1,-1 2 0,29 25 0,-34-25-799,-1-1-1,9 16 1,3 11-4908,-8-2-4359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51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19 4929,'0'0'9339,"-1"-5"-8522,-2-9-260,1 19-124,2 33-78,0-7-42,10 267 356,13-13-426,-20-167-4407,-3-132-85,0-4-2280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5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0 1016,'0'0'8202,"0"104"-5617,0-60-369,-2-1-440,0-2-415,2-5-441,-2-4-264,2-5-256,0-7-224,-2-8-176,2-6 0,0-4-264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3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72,'0'0'8012,"9"26"-3425,60 181 423,-39-106-2752,46 129 1237,-74-226-3488,-1-1 1,1 1-1,0-1 0,0 1 0,0-1 0,5 6 0,-6-9-9,-1 1-1,0-1 1,1 0 0,-1 1 0,1-1 0,-1 0-1,0 1 1,1-1 0,-1 0 0,1 0-1,-1 0 1,1 0 0,-1 1 0,1-1-1,-1 0 1,1 0 0,-1 0 0,1 0-1,-1 0 1,1 0 0,0 0 0,-1 0 0,2-1-1,-1 1-3,0-1 0,0 0 0,0 1 0,0-1 0,0 0 0,0 0-1,0 0 1,-1 0 0,1 0 0,0 0 0,0 0 0,-1 0 0,1 0-1,0-3 1,7-13-44,-1-1 0,9-36-1,5-46 51,-13 56 7,3-13 35,2-12 30,42-131 1,-54 196-161,1 0 0,-1 0-1,1 0 1,0 1 0,0-1 0,1 0 0,-1 1-1,6-7 1,-6 9-235,0 0 0,0-1 0,0 1 0,1 0 0,-1 0 0,0 0 0,1 0 0,-1 1 0,0-1 0,1 1 1,-1-1-1,1 1 0,-1 0 0,1 0 0,2 0 0,12 0-4902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3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113 212 8330,'0'0'4543,"-6"17"-2965,2-5-1323,-7 23 440,-25 50 1,-18 35-324,52-124-416,3-7-19,8-32-561,25-68 1,-26 86 570,9-22-181,25-53 0,-33 81 326,1 1 0,1 0 0,1 1 0,1 0 0,20-22 0,-32 38-17,0 0 1,0 1-1,-1-1 0,1 0 0,0 0 1,0 0-1,0 0 0,1 1 1,-1-1-1,0 0 0,0 1 1,0-1-1,0 1 0,1 0 1,-1-1-1,2 1 0,-2 3 276,-1 232 2067,0-224-2231,1 1 0,0-1-1,1 0 1,2 11 0,-2-16-41,0-1-1,0 1 1,0-1-1,0 0 1,1 0-1,0 0 1,0 0 0,0 0-1,8 8 1,-14-14-398,-9-4 33,-1 0 1,2-1-1,-1 0 0,1 0 1,0-2-1,-18-14 1,27 21-181,1-1 0,-1 0 0,0 1 0,1-1-1,-1 0 1,1 0 0,-3-4 0,3 0-3520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4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1 9994,'0'0'3608,"-5"26"-2491,0 0-857,-2 11 60,-1 0 0,-20 51-1,12-45-56,2-7-18,-14 56 1,28-91-118,0-1 0,0 1 0,-1 0 0,1-1 0,0 1 0,0 0 0,0-1 0,0 1 0,0 0 0,0-1 0,0 1 0,0 0 0,0-1 0,0 1 0,0 0 0,0-1 0,1 1 0,-1 0 0,0-1 0,0 1 0,1-1 0,-1 1 0,0 0 0,1-1 0,-1 1 1,1-1-1,0 1 0,0 0 57,0-1 0,1 1 0,-1-1 1,1 0-1,-1 0 0,0 0 0,1 0 0,-1 0 1,1 0-1,1 0 0,-2-1-330,10-1 360,0 0 1,0-1-1,-1-1 1,0 0-1,0 0 1,0-1 0,13-9-1,-7 6-362,29-13 1,-33 17-678,-9 3 116,1 0 1,-1 0 0,0-1 0,0 1 0,0-1 0,0 1-1,4-3 1,1-4-5849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4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9458,'0'0'6137,"0"132"-5489,0-68 73,0 5 375,0-4-264,0-8-272,-2-16 16,2-13-320,0-12-152,0-10-88,6-10-280,20-38-1928,-4 3-2401,1-1-6722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4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0 5801,'0'0'5489,"-29"146"-4968,17-105-129,2-9-392,2-12-152,2-20-865,4-6-959,0-18-193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5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5265,'0'0'5669,"18"16"-3530,56 51-279,-18-21-164,-40-33-894,-1 0 0,26 29 0,-37-37-794,-1 0 1,1 0-1,-1 1 1,-1-1 0,1 1-1,-1 0 1,0 0-1,0 0 1,0 0-1,-1 0 1,0 0-1,-1 1 1,1-1 0,-1 0-1,-1 8 1,1-6-55,-1 1-1,-1 0 1,1-1 0,-2 1 0,1-1 0,-1 1 0,0-1-1,-1 0 1,0 0 0,-5 8 0,-1-3-425,-20 24 0,26-33 231,0 0 0,0 0 0,-1-1 0,1 1 1,-1-1-1,1 0 0,-1-1 0,0 1 0,-9 2 0,9-3-397,0-1-1,-1 0 0,1-1 1,-1 1-1,0-1 1,1 0-1,-1-1 0,-10-1 1,-2-8-4275</inkml:trace>
  <inkml:trace contextRef="#ctx0" brushRef="#br0" timeOffset="1">408 318 6753,'0'0'3385,"-81"132"-3177,63-107-200,5-13-8,7-12-336,4-6 336,2-51 0,2 4-848,11-2-3921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5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1 1432,'0'0'11635,"15"22"-11066,45 71-37,-57-87-475,1 0 0,-2 0 0,1 0 0,-1 1-1,0-1 1,0 1 0,0-1 0,-1 1 0,0 0-1,0 9 1,0 1 129,3 87 1728,-4-104-1912,0 1 0,0 0 0,0 0 0,0 0 0,-1-1 0,1 1 0,0 0 0,-1 0 0,1-1 0,0 1 0,-1 0 0,1-1 0,-1 1 0,1 0 0,-1-1 0,0 1 0,1-1 0,-1 1 0,0-1 0,1 1 0,-1-1 0,0 0 0,1 1 0,-1-1 0,0 0 0,0 1 0,1-1 0,-1 0 0,0 0 0,0 0 0,0 0 0,-1 0-1,-32 1 38,26-2 17,3 0-65,0 0-1,0 0 1,0 0-1,1-1 1,-1 0-1,0 0 1,1 0 0,-1-1-1,1 1 1,0-1-1,-1 0 1,1 0-1,1-1 1,-1 1-1,0-1 1,1 0 0,0 0-1,0 0 1,0 0-1,0-1 1,1 1-1,0-1 1,0 1 0,0-1-1,0 0 1,-1-8-1,2 4-774,0 0 0,0 0 0,1-1 0,1 1-1,1-12 1,8-6-6180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5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 7114,'0'0'7621,"-20"23"-6821,-64 80-121,75-92-553,0 1 0,1-1 0,0 2 0,1-1 0,1 1 0,-9 23 0,14-36-120,-2 10 228,0-1 0,0 1 0,1-1 1,1 1-1,-2 14 0,3-23-186,0 1 1,0-1 0,0 1 0,0-1-1,0 1 1,0-1 0,1 0-1,-1 1 1,0-1 0,1 1 0,-1-1-1,1 0 1,-1 1 0,1-1-1,0 0 1,0 0 0,-1 1 0,1-1-1,0 0 1,0 0 0,0 0-1,0 0 1,1 0 0,-1 0 0,0-1-1,0 1 1,0 0 0,1-1-1,-1 1 1,3 0 0,2 1-88,1-1 0,-1 0 0,1 0 1,0-1-1,10 0 0,-5-1-206,-4 1-76,1 0 1,0-1-1,0 0 0,-1-1 1,1 0-1,-1-1 1,16-6-1,-3-1-2151,32-23-1,-5-1-5571</inkml:trace>
  <inkml:trace contextRef="#ctx0" brushRef="#br0" timeOffset="1">358 179 8554,'0'0'4529,"0"108"-3209,0-60 328,0-5-799,-2-7-529,2-9-88,0-9-232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6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50 235 6105,'0'0'4528,"-5"18"-2621,-5 12-1138,-21 71 2350,30-97-2903,-1 12 1801,2-16-1941,0 0-1,0 1 1,0-1-1,0 0 0,0 1 1,0-1-1,0 0 1,0 1-1,1-1 0,-1 0 1,0 1-1,0-1 1,0 0-1,0 1 1,1-1-1,-1 0 0,0 0 1,0 1-1,1-1 1,-1 0-1,0 0 1,0 0-1,1 1 0,-1-1 1,0 0-1,1 0 1,-1 0-1,0 0 0,1 1 1,-1-1-1,0 0 1,1 0-1,-1 0 1,0 0-1,1 0 0,-1 0 1,1 0-1,1 0-31,6 0 61,0 1 0,0-2 0,0 1 0,0-1-1,-1 0 1,1-1 0,0 1 0,0-2 0,-1 1 0,13-7 0,-14 6-115,0-1 1,-1 0-1,0 0 1,0 0-1,0 0 1,-1-1-1,0 0 1,1 0-1,-2 0 1,7-9-1,-9 10-13,1 0 0,-1 1 0,0-1-1,0 0 1,0 1 0,0-1-1,0 0 1,-1 0 0,0 0-1,0 0 1,0 0 0,0 1-1,-1-1 1,1 0 0,-1 0-1,0 0 1,0 1 0,0-1-1,-3-5 1,-3-3-192,0 0 0,-1 1 1,0 0-1,-13-13 0,11 13-303,1 0 1,0 0-1,1-1 1,-11-20-1,14 21-432,1 0 0,1 0 0,0 0 0,-2-20 0,3-2-5678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6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0 11386,'0'0'6634,"-28"41"-10835,20-25-3977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6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 4009,'0'0'8968,"-1"13"-7925,-3 112 1174,3-67-1810,-3-1 1,-22 107 0,20-135-206,2-1 0,2 1 1,1 53-1,1-49-139,-8 3 1016,8-35-991,0-12-3933,0-1-3111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6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44 340 4241,'0'0'9925,"-6"-19"-9539,0 1-361,-1-2-69,1-1 0,0 0-1,-3-42 1,6-33-2398,3 82 1929,0 13 492,0 0-1,0 0 1,0 0-1,0 1 1,0-1-1,0 0 1,0 0-1,0 0 1,0 0 0,0 0-1,1 1 1,-1-1-1,0 0 1,1 0-1,-1 0 1,0 1-1,1-1 1,-1 0 0,1 0-1,0 1 1,-1-1-1,1 0 1,0 0-1,1 1 54,0-1-1,-1 1 1,1-1-1,0 1 1,0 0-1,0 0 1,-1 0-1,1 0 1,0 0 0,2 1-1,3 0 97,-1 1 0,1 0 0,-1 0-1,0 0 1,0 1 0,0 0 0,0 1 0,-1-1 0,1 1-1,-1 0 1,8 8 0,1-2 205,33 30 1241,45 46 0,36 52 1624,-126-136-3122,-1 0 59,3 2 273,0 1-1,1-1 1,7 6 0,-11-9-343,-1-1 1,1 1-1,0-1 1,0 1 0,0-1-1,0 1 1,0-1-1,0 1 1,0-1 0,0 0-1,0 0 1,0 1-1,0-1 1,0 0 0,0 0-1,0 0 1,0 0-1,0 0 1,0 0 0,0 0-1,0-1 1,0 1-1,0 0 1,0 0 0,0-1-1,0 1 1,0-1-1,0 1 1,0-1 0,2-2-3,0 0-1,-1 0 1,1 0 0,-1 0 0,0 0 0,0 0 0,0 0 0,2-8 0,10-32-42,-10 31 41,19-85 8,-16 62-110,2 1 0,22-58-1,-29 88-42,0-1-1,1 1 0,-1-1 0,1 1 0,5-7 0,-7 10-114,0 0-1,0 0 1,1 0-1,-1 1 1,0-1-1,0 0 0,0 0 1,1 1-1,-1-1 1,0 1-1,1-1 0,-1 1 1,0 0-1,1-1 1,-1 1-1,1 0 1,-1 0-1,1 0 0,-1 0 1,0 0-1,1 0 1,2 1-1,4 2-5098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8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668 6 5169,'0'0'15702,"0"-1"-15004,0 1-701,0-1 1,0 1-1,-1 0 1,1 0-1,0 0 1,0-1-1,0 1 1,0 0 0,0 0-1,0 0 1,-1-1-1,1 1 1,0 0-1,0 0 1,0 0-1,0 0 1,-1 0-1,1-1 1,0 1 0,0 0-1,0 0 1,-1 0-1,1 0 1,0 0-1,0 0 1,-1 0-1,1 0 1,0 0 0,0 0-1,-1 0 1,1 0-1,0 0 1,0 0-1,0 0 1,-1 0-1,1 0 1,-10 2-35,0 0 0,-18 7 0,0-1 35,-235 50-964,202-46-177,55-11 996,1 0 1,0 0-1,0 0 0,0 1 1,0 0-1,1 0 0,-1 1 1,-8 5-1,10-6 81,1 0 0,-1 1 1,1-1-1,0 1 0,0 0 0,0 0 0,0 0 1,0 0-1,1 0 0,-1 0 0,1 1 0,0-1 1,0 0-1,-1 5 0,-4 29-108,-4 66 0,2-9 133,-9 6-613,-46 145 1,-4 18 373,64-246 957,0 1 1,1 26 0,2-43-590,0 0-1,0-1 0,0 1 1,0 0-1,0 0 0,0-1 1,1 1-1,-1 0 0,0 0 0,0-1 1,1 1-1,-1 0 0,1-1 1,-1 1-1,0-1 0,1 1 1,-1 0-1,1-1 0,-1 1 1,1-1-1,0 1 0,-1-1 1,1 0-1,-1 1 0,1-1 1,0 0-1,-1 1 0,1-1 1,0 0-1,-1 1 0,1-1 0,0 0 1,0 0-1,1 0 0,3 0 267,0 1-1,0-1 0,0-1 1,6 0-1,-3 0-59,8-2 127,-1-1 0,1 0 0,-1-1-1,0-1 1,0 0 0,15-10-1,-6 4-117,8-4-54,-4 2-309,1 0 1,0 2 0,55-15 0,-82 27-931,3-1 1051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8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25 9098,'0'0'9514,"-114"0"-9146,74 0-360,-1-4 264,0-2-272,7-2-944,10 2-1777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9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 9498,'0'0'12571,"-25"0"-12635,3 2 64,0 4-80,2 2-336,3 2-1241,7 0-2152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39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 10762,'42'109'8034,"-42"-107"-6586,0 2-1448,-8 2-208,-12 5 208,-4 1 0,-13-6-296,7 0-1976,5-6-4754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1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1 600,'0'0'9137,"-13"29"-7794,6-13-1124,-28 65 969,-32 109 0,38-70-298,5 1 0,6 0-1,5 2 1,5 224 0,8-327-562,1 0 1,1 0 0,1-1-1,10 33 1,-11-46-279,0 0 1,1 0 0,-1-1 0,1 1-1,1-1 1,-1 0 0,1 1-1,5 4 1,-6-7-68,0 0 0,0-1 0,1 1 0,-1-1 0,1 0 0,-1 0 0,1 0 0,0 0 0,0 0 0,0-1 0,0 0 1,0 0-1,6 1 0,-5-2-309,-1 1 1,1-1 0,-1-1 0,1 1 0,-1-1 0,1 0 0,-1 0-1,1 0 1,-1 0 0,0-1 0,0 0 0,1 0 0,-1 0-1,0 0 1,7-6 0,22-19-7416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1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3937,'0'0'10850,"87"136"-9618,-61-102-575,3-7-609,-5-7-48,4-14-577,-5-4-1367,-5-2-3025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 6249,'0'0'3705,"-34"134"-2153,14-39-111,-3 35-425,-3 34 40,-2 11-632,5-13-16,5-41-112,8-46-296,4-28 0,4-21-72,2-7-1064,0-7-720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6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7 6177,'0'0'13302,"6"0"-11680,13 0-448,-3 0 2236,-18 0-3391,-7 1-86,1 0 0,0 1-1,-1 0 1,-15 6 0,-9 2-558,32-10 594,-7 2-445,0 0-1,1-1 1,-12 0-1,18-1 164,-1 0 0,0 0 0,0 0-1,0 0 1,0-1 0,0 1 0,1-1 0,-1 1-1,0-1 1,0 0 0,1 1 0,-1-1 0,0 0-1,1 0 1,-1 0 0,1 0 0,0-1 0,-1 1-1,-1-2 1,-7-18-7019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6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9898,'0'0'10410,"140"105"-8993,-100-82-833,-3-5-520,-5-2 88,-4-4-152,-3-1-280,-5-3-945,-4-2-1103,-4-6-785,-1 0-1912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7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14 3913,'0'0'9799,"0"0"-9587,-1 0 0,1-1 0,0 1 0,0 0 0,0-1 1,0 1-1,0-1 0,-1 1 0,1 0 0,0-1 0,0 1 0,0-1 0,0 1 0,0 0 0,0-1 0,0 1 0,1-1 0,-1 1 0,2-2-106,1 2 0,-1-1-1,1 0 1,0 0 0,-1 1 0,1-1-1,0 1 1,-1 0 0,1 0-1,0 0 1,-1 0 0,4 1 0,2-1 70,116 0 626,-121 0-801,0 1 1,-1-1 0,1 1 0,0-1 0,-1 1-1,1 0 1,-1 0 0,1 0 0,-1 1-1,1-1 1,-1 1 0,0-1 0,0 1 0,0-1-1,0 1 1,4 4 0,-4-3-11,1 0 0,-1 0 0,0 0 0,0 0 0,0 0 0,-1 0 0,1 1 0,-1-1 0,0 1 0,0-1 0,0 1 0,1 3 0,-1 5 5,0-1 0,-1 1 0,0-1 0,-3 20 0,2-28-9,-1 0 0,1 0 0,-1 0 0,0 0 0,1 0 0,-1 0 0,-1-1 1,1 1-1,0-1 0,-1 1 0,1-1 0,-1 0 0,1 0 0,-1 0 0,0 0 0,-3 1 0,-5 2 12,1 0 1,-1-1-1,-15 5 0,14-5 7,-1-1 0,0-1 1,0 0-1,-1 0 0,1-1 0,-15-1 0,26 0 23,0-1 0,-1 0 0,1 1 0,0-1 0,0 0 0,0 0 0,0 0 0,0 0 0,0-1 0,0 1 0,0 0 0,0-1 0,1 1 0,-1-1 1,1 0-1,-3-3 0,-3-4 135,1 0 0,-6-12 1,8 13-147,3 7-107,1 1-27,0-1 0,-1 1 0,1-1 0,-1 0 0,1 1-1,0-1 1,0 1 0,-1-1 0,1 0 0,0 1 0,0-1-1,0 0 1,0 0 0,0 1 0,0-1 0,0 0-1,0 1 1,0-1 0,0-1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7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 6409,'0'0'5073,"2"134"-3456,-2-27 263,0 37-407,-4 16-241,-6-6-416,0-32-288,2-43 304,2-28-640,2-19-192,0-7 0,1-7-144,3-6-696,11-30-2697,5-7-2904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7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5553,'0'0'9298,"34"152"-7617,-24-102-833,-2-3-416,0-11-264,-1-9-168,3-21-704,-2-6-1673,2 0-3696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7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8266,'16'27'4010,"127"247"-383,-31 7-280,-95-225-2711,-2 0 0,-2 2 0,6 69 0,-13 61 328,-7-162-970,-1 0 0,-1 0 0,-2 0 0,-14 48 0,-43 89-298,59-157 289,-55 121-2057,30-77-5358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8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1 208,'0'0'9415,"-16"27"-7546,13-23-1777,-31 52 989,2 1 1,-38 94-1,40-62-619,3 2 0,4 1-1,4 1 1,4 0 0,4 1-1,2 111 1,9-158-26,2 0-1,2 0 1,2-1 0,2 1 0,2-2 0,3 1-1,1-1 1,22 47 0,-29-76-419,2 0-1,0 0 1,1-1-1,1 0 1,0-1-1,1 0 1,23 21-1,-30-31-114,0 0 0,1 0 0,-1 0 0,1-1 0,0 0 1,0 0-1,0-1 0,1 1 0,-1-1 0,1-1 0,7 2 0,-8-2-452,0-1 0,1 1 0,-1-1 0,0-1 0,1 1 0,-1-1 0,8-2 1,-8 1-1273,-1 0 1,0-1 0,0 1 0,8-6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5737,'0'0'14315,"101"136"-13186,-66-90-593,-1 1 216,-3-5-752,-7-5-176,-4-9-448,1-11-1033,-7-7-1215,-2-10-2930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9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 9674,'0'0'3433,"0"158"-1913,-2-38-208,-8 38-375,-2 14-321,-2-12 152,3-36-344,7-49-408,0-30 264,4-17-280,0-8-72,0-3-184,8-17-2145,5-9-3216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49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13203,'0'0'7545,"132"2"-7176,-97-2-369,-3-6-145,9-2-1007,-9 2-2865,-5-1-3512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50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8586,'0'0'8266,"117"132"-6722,-82-100-976,-3-5-360,-4-11-208,-3-12-744,5-6-536,-5-18-1857,-7-7-4009</inkml:trace>
  <inkml:trace contextRef="#ctx0" brushRef="#br0" timeOffset="1">351 0 6065,'0'0'4873,"-16"132"-2648,8-37-585,0 33-288,-2 36 97,4 9-577,0-29-232,4-37-344,0-50-288,2-21 280,-2-7-288,2-11-512,0-34-2369,0-21-1744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50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7738,'0'0'6497,"18"104"-5257,-10-52-183,-2 3-241,0 0-520,1-6-296,-3-11-120,6-14-1529,-4-11-1423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50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9010,'0'0'2440,"91"181"-967,-30-13 215,0 41 32,-17 14-351,-18-2-257,-21-31-272,-5-23 552,-17-46-695,-5-40-521,2-32-96,1-18-80,1-5-8,-4-10-840,-2-16-1161,7-24-1040,7-17-3368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3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0 8346,'0'0'12604,"-5"1"-12024,-14 3-586,0 2-1,0 0 1,1 1 0,0 0-1,0 2 1,-22 14 0,14-11-2019,17-10-1151,0-2-3364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51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4961,'0'0'6705,"28"152"-5176,-17-79 151,-3-4-456,-4-10-815,-2-14-1,-2-17-408,0-12-537,0-26-3367,2-16-977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51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1 6409,'0'0'10395,"-120"34"-9691,84-28 88,-1-2-712,-6-2-80,13-2-1384,8 0-7242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58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1 7818,'0'0'2223,"-19"2"-1960,10-2-246,-8 2-10,1 0 0,-1 1 0,1 0 0,-1 2 0,1-1 0,-27 14 0,16-4-148,2 2 1,-35 26-1,47-31 172,1-1 1,0 2-1,0 0 0,2 0 1,-1 1-1,-8 15 1,18-27-5,-8 19 1137,9-20-1068,0 1 0,0-1 1,0 1-1,0-1 0,0 1 0,0-1 0,0 1 0,0-1 1,0 1-1,0-1 0,0 1 0,1-1 0,-1 1 0,0-1 1,0 1-1,0-1 0,1 1 0,-1-1 0,0 0 1,1 1-1,-1-1 0,0 1 0,1-1 0,-1 0 0,0 1 1,1-1-1,-1 0 0,1 1 0,-1-1 0,1 0 0,-1 0 1,1 0-1,-1 1 0,0-1 0,1 0 0,0 0 1,-1 0-1,2 0 0,17 3 1476,35 1 0,-8-2-793,-6 2-218,1 2 0,48 12 0,-77-15-493,0 1 1,-1 0 0,1 0-1,-1 1 1,0 1 0,0 0-1,-1 0 1,0 1 0,0 1 0,-1-1-1,0 1 1,9 11 0,-14-14-65,0 2 0,0-1 1,-1 0-1,0 1 0,0 0 1,0-1-1,-1 1 0,0 0 1,-1 0-1,1 0 0,-1 1 1,-1-1-1,1 0 0,-1 0 1,-1 1-1,0 8 0,-1-4-25,-1 0 0,1 0 1,-2 0-1,0-1 0,0 1 0,-1-1 0,0 0 0,-12 18 0,6-14-97,-1 0 0,0 0 0,-1-2 0,0 1 0,-1-2 0,-25 18 0,32-25-100,0-1 1,0 0 0,0 0 0,-1 0 0,1-1 0,-1 0 0,0-1 0,0 0 0,0 0 0,0 0 0,0-1 0,-1 0 0,1-1 0,0 0 0,-1 0 0,1-1 0,-9-2 0,12 2-195,0-1 0,0 1 0,0-1 0,1-1-1,-1 1 1,0-1 0,-7-5 0,5 1-1677,0 0-1,-12-14 0,19 21 2057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5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13 5857,'0'0'7931,"-9"10"-7496,-10 13-30,2 1 0,0 1-1,-22 44 1,33-53 95,-10 31 0,15-41-271,0-1 0,0 1 0,0 0-1,1 0 1,-1 0 0,1-1 0,1 1 0,-1 0 0,2 6 0,-1-11-160,-1 0 1,1 0-1,0 0 1,0 0-1,-1 0 1,1 0 0,0 0-1,0 0 1,0-1-1,0 1 1,0 0-1,0-1 1,0 1-1,0 0 1,0-1-1,0 1 1,1-1-1,-1 0 1,0 1 0,0-1-1,0 0 1,1 0-1,-1 0 1,0 0-1,0 0 1,1 0-1,1 0 1,0 0 82,5 0-63,1 0-1,-1-1 1,0 0 0,0 0-1,-1 0 1,1-1-1,0-1 1,0 1 0,-1-1-1,1-1 1,-1 1 0,0-1-1,0-1 1,12-9 0,-9 6-104,-1-1 0,0 0 0,0 0 0,-1-1 0,0 0 0,-1-1 0,0 0 0,10-19 0,-14 23-72,-1 0 1,1 0-1,-1 0 1,0 0-1,-1-1 1,1 1-1,-2 0 1,1-1-1,-1 1 0,-1-11 1,1 16-32,0-1 1,-1 0 0,0 0-1,1 0 1,-1 0-1,0 0 1,-1 1-1,1-1 1,0 1-1,-1-1 1,0 1-1,1-1 1,-1 1-1,0 0 1,0 0 0,0 0-1,0 0 1,-1 0-1,1 0 1,-1 0-1,1 1 1,-1-1-1,1 1 1,-1 0-1,0 0 1,0 0-1,1 0 1,-5 0 0,-9-1-1342,1 0 1,-24 2 0,31 0 385,-24 0-4825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59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7666,'0'0'2192,"18"116"225,-6-47-1025,-1 6 504,-3-10-895,-2-12-617,-2-13 176,-2-9-560,-2-11 0,0-4 0,0-6-88,0 0-712,0-4-1097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7:59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8 8794,'0'0'5301,"19"-1"-3651,63-5-350,-76 6-1183,1-1-1,-1 1 1,1 1 0,-1-1-1,1 1 1,-1 0 0,0 1-1,1-1 1,-1 1 0,0 0-1,0 1 1,0 0 0,0 0-1,-1 0 1,7 5 0,-8-5-100,0 1 1,-1 0-1,1 0 1,-1 0-1,0 0 1,0 1-1,0-1 1,-1 1-1,1 0 1,-1 0-1,0 0 1,-1 0-1,1 0 1,-1 0-1,0 0 1,0 10-1,0-2-33,0 0 0,-1-1 0,-1 1-1,0 0 1,0 0 0,-5 13 0,4-18 9,-1 0 1,0 0 0,0 0-1,-1 0 1,0-1-1,-1 1 1,1-1 0,-1 0-1,-1-1 1,-7 8-1,7-8-2,-1 0-1,0 0 0,0-1 0,0 0 0,-1-1 1,0 1-1,1-1 0,-2-1 0,1 0 0,-12 3 1,8-3-17,0-1 0,0 0 0,0-1 0,0-1 0,0 0 0,0 0 1,-13-3-1,20 2-37,0 0 1,0 0-1,0 0 1,0-1-1,1 0 1,-1 0-1,0 0 1,1-1-1,-1 1 1,1-1-1,0 0 1,0 0-1,-7-8 1,8 8-275,1 1 0,0-1 0,0 0 0,0 0 0,1-1 0,-1 1 0,1 0 0,-1 0-1,1-1 1,0 1 0,0-1 0,1 1 0,-1-1 0,1 1 0,0-1 0,-1 0 0,2 1 0,-1-1 0,0 1 0,2-7 0,6-9-6740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0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9 308 5449,'0'0'14099,"-8"-142"-13435,8 96-128,0 5-31,8 9-201,10 7-304,-2 13-184,2 4 64,-3 6-1249,-5 2-623,-4 0-441,0 0-2000,-4 8-1072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0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 5233,'0'0'6655,"22"-3"-5723,73-13 304,-90 15-1153,0 0-1,1 0 0,-1-1 0,0 0 0,0 0 0,0 0 1,0-1-1,0 0 0,0 0 0,-1 0 0,0 0 0,1-1 1,3-4-1,-2 2 37,3-2 48,-1 0-1,11-15 1,-17 20-160,0 0 0,0 0 0,0 0 0,0-1 0,-1 1 0,1 0 0,-1-1 0,0 1 0,0-1 0,0 1 0,-1-1 0,1-3 0,-1 7-11,0-1 0,0 1-1,0-1 1,0 1 0,0 0 0,0-1 0,0 1 0,0-1 0,0 1 0,-1 0 0,1-1 0,0 1 0,0-1 0,0 1-1,-1 0 1,1-1 0,0 1 0,0 0 0,-1 0 0,1-1 0,0 1 0,-1 0 0,1 0 0,0-1 0,-1 1-1,1 0 1,0 0 0,-1 0 0,1-1 0,-1 1 0,1 0 0,0 0 0,-1 0 0,1 0 0,-1 0 0,1 0-1,0 0 1,-1 0 0,-18 4-63,15-2 59,-1 0 0,1 0 0,0 1 0,1 0 0,-1-1 0,0 1 0,1 1 0,0-1 0,-1 0 0,1 1-1,0 0 1,-4 7 0,-3 7 60,-12 30 0,21-47-51,-9 28 155,1 0-1,1 1 1,1 0-1,2 0 1,1 0-1,1 1 1,2 50-1,1-71 47,1 1 1,0-1-1,0 1 0,1-1 0,0 0 0,7 17 0,-8-23-169,1-1 0,-1 0 0,1 1 0,0-1 0,0 0 0,0 0 0,1 0 0,-1-1 0,1 1 0,0 0 0,-1-1 0,1 0-1,0 1 1,0-1 0,1-1 0,-1 1 0,0 0 0,1-1 0,-1 1 0,1-1 0,-1 0 0,5 0 0,-2 0-100,-1-1 0,0 1 1,1-2-1,-1 1 0,1 0 1,-1-1-1,0 0 0,1 0 1,-1-1-1,0 0 0,0 0 1,7-3-1,1-2-944,1-1-1,22-19 1,7-9-3281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1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77 266 4961,'0'0'8063,"14"-17"-6887,45-59-363,-55 70-764,0 1 0,0-1 0,-1 0 1,1 0-1,-2 0 0,1 0 0,0 0 1,-1-1-1,0 1 0,-1-1 0,0 0 1,0 1-1,0-1 0,-1-11 0,1 11-61,-1 3-18,0 1 0,0-1 0,0 1 0,-1-1 0,1 1 0,-1-1 0,0 1 0,-1-5 0,1 7 17,0-1 0,1 1 0,-1 0-1,0-1 1,0 1 0,0 0 0,0 0-1,0 0 1,-1 0 0,1 0 0,0 0 0,0 0-1,-1 0 1,1 0 0,0 1 0,-1-1-1,1 0 1,-1 1 0,-2-1 0,0 0-30,0 0 1,0 0-1,0 1 1,0-1 0,0 1-1,0 0 1,0 0 0,0 0-1,0 1 1,0 0-1,0-1 1,0 1 0,1 1-1,-1-1 1,0 0-1,-6 5 1,5-3 21,1 0-1,-1 1 1,1 0-1,0 0 1,1 0-1,-1 0 1,1 1-1,-1-1 1,1 1-1,-4 9 1,0 3 29,1 0 1,1 0 0,0 0-1,2 0 1,0 1 0,-1 29-1,2-23 169,2-1-1,1 0 0,5 38 1,-5-54-139,1 0 1,-1-1-1,1 1 1,1-1-1,-1 0 1,1 1-1,0-1 1,0 0 0,1-1-1,0 1 1,0-1-1,0 1 1,0-1-1,1 0 1,0-1-1,0 1 1,7 3-1,-9-6-72,0 0 0,0-1-1,0 1 1,0-1-1,1 0 1,-1 0 0,0 0-1,1-1 1,-1 1-1,1-1 1,-1 0 0,0 0-1,1 0 1,-1 0-1,1-1 1,-1 1 0,0-1-1,1 0 1,-1 0-1,0 0 1,1 0 0,-1-1-1,0 1 1,0-1-1,0 0 1,3-3 0,6-4-557,-2 0 0,1-1 0,-1 0 0,17-23 0,10-19-4528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2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1 265 5705,'0'0'11209,"6"-13"-10829,10-24-328,13-40-1,-28 73-40,25-66 128,-24 65-135,1 0 0,0-1 0,0 1 0,0 1 0,0-1 0,1 0 0,0 1 0,0-1 0,0 1 0,6-4-1,-9 7 13,0 0 1,0 0-1,1 1 0,-1-1 0,0 0 0,1 1 0,-1-1 0,0 1 0,1 0 0,-1-1 0,1 1 0,-1 0 0,1 0 0,-1 0 0,0 0 0,1 0 0,-1 0 1,1 0-1,-1 0 0,3 1 0,-2 0-10,-1 0 1,1 0 0,0 1 0,0-1-1,-1 0 1,1 0 0,-1 1 0,1-1 0,-1 1-1,0 0 1,1-1 0,1 4 0,1 3-7,0 1 1,-1-1 0,0 1 0,0 0 0,1 11 0,2 14 40,-2 1 0,-1 35 0,-5 70-155,2-136 105,-3 25-1496,3-46-2659,3-16 126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4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 8970,'0'0'11122,"-36"38"-10450,15-28-295,-3 0-233,-4-2-128,1-4-16,-5-4-88,8 0-1241,5-8-3136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2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6849,'0'0'1513,"2"150"703,-2-65-1416,0 11 369,0-23-329,-2-5-544,-2-17-296,4-24-944,10-36-2353,6-19-2848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2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353 0 6785,'0'0'7170,"-121"27"-5946,78-27-296,-2 0-95,3 0-593,3 0-184,9 0-112,6 6-488,17 8-873,5 0-1327,2 0-4194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3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0 428 488,'0'0'13914,"1"-3"-12767,2-14-734,-1 0 0,-1-1 0,-1 1 0,-1-19 0,0-26 194,3 28 42,9-48 0,-9 70-562,1 0 0,0 0 0,1 1-1,0-1 1,1 1 0,1 0 0,9-15 0,-13 23-148,0 0 0,1 0 0,-1 1 1,1-1-1,0 1 0,0 0 0,0 0 0,0 0 1,0 0-1,0 0 0,0 0 0,1 1 0,-1 0 1,1 0-1,-1 0 0,1 0 0,-1 0 1,1 1-1,0-1 0,-1 1 0,1 0 0,0 0 1,-1 1-1,1-1 0,-1 1 0,1-1 0,0 1 1,-1 0-1,1 1 0,-1-1 0,0 1 1,0-1-1,1 1 0,-1 0 0,0 0 0,0 0 1,3 4-1,5 4-887,-2 0-1,1 1 1,-1 0 0,-1 1 0,0-1 0,-1 1-1,0 1 1,-1 0 0,0 0 0,-1 0 0,5 21-1,-10-33 1110,1 0 0,-1 0-1,1 0 1,-1 0-1,1-1 1,0 1-1,-1 0 1,1 0-1,0-1 1,0 1-1,-1 0 1,1-1 0,0 1-1,0-1 1,0 1-1,0-1 1,-1 1-1,1-1 1,0 0-1,0 1 1,0-1 0,0 0-1,0 0 1,0 0-1,0 0 1,2 0-1,31 0 4273,-26-1-4137,0 0-47,0 0 1,-1-1 0,1 1 0,-1-2 0,0 1-1,1-1 1,-1 0 0,0-1 0,11-7-1,-8 4-203,0 0-1,-1 0 0,0-1 0,-1 0 0,14-17 0,-20 22-52,1 0-1,-1 0 1,0-1 0,0 1-1,-1 0 1,1-1 0,-1 0-1,1 1 1,-1-1-1,0 0 1,0 0 0,-1 1-1,1-1 1,-1-6 0,0 9 1,0 1 1,0-1-1,0 1 1,0 0-1,0-1 1,-1 1-1,1-1 1,0 1-1,0 0 1,0-1-1,0 1 1,-1-1-1,1 1 1,0 0-1,-1-1 1,1 1-1,0 0 1,0-1-1,-1 1 0,1 0 1,0 0-1,-1-1 1,1 1-1,-1 0 1,1 0-1,0 0 1,-1 0-1,1-1 1,-1 1-1,-14 0-2,9 0-16,1 1 19,0-1 1,0 1-1,0 0 0,1 0 0,-1 1 0,0 0 0,1 0 1,-1 0-1,1 0 0,0 0 0,-1 1 0,1 0 1,0 0-1,1 0 0,-1 0 0,0 1 0,-3 4 1,-3 5-6,0-1 1,1 2-1,1-1 1,-9 19 0,8-14 96,1 1 0,1 0 0,-6 26 0,11-33 0,0 0 1,0 0 0,1 0-1,1 0 1,0 0 0,3 23-1,-3-32-71,1-1 0,-1 0-1,1 1 1,0-1-1,0 1 1,0-1 0,0 0-1,0 0 1,1 0-1,-1 0 1,1 0 0,-1 0-1,1 0 1,0 0-1,0 0 1,0-1-1,0 1 1,0-1 0,0 1-1,0-1 1,0 0-1,1 0 1,-1 0 0,0 0-1,1-1 1,-1 1-1,1 0 1,-1-1 0,1 0-1,-1 1 1,4-1-1,3 0-168,1 0 0,-1-1 0,0 0 0,1-1 0,-1 0 0,0 0 0,9-4 0,-7 2-416,0-1 1,0-1 0,12-7-1,28-23-3266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3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6185,'0'0'2841,"0"22"-67,0 140 1643,-1-146-3866,2 0 0,0 0 0,0 0 0,7 24 0,-3-32-162,0-9 170,4-16 127,22-87-696,-2 4-649,-23 83 548,0 0-1,2 1 1,15-26 0,-21 39 90,0-1-1,0 1 0,0 0 1,1 0-1,-1 0 0,1 0 1,0 0-1,0 1 0,0-1 1,0 1-1,0 0 0,1-1 1,-1 2-1,1-1 0,-1 0 1,1 1-1,0-1 0,0 1 1,0 0-1,7 0 0,-10 1 15,1 0 0,-1 0-1,0 0 1,1 0 0,-1 0-1,0 1 1,0-1 0,1 0-1,-1 1 1,0-1 0,0 1-1,1 0 1,-1-1 0,0 1-1,0 0 1,0 0 0,0 0-1,0 0 1,0 0 0,0 0-1,-1 0 1,1 0 0,0 0-1,0 0 1,-1 0 0,1 0-1,-1 1 1,1-1 0,-1 0-1,1 2 1,1 4-13,0 1-1,-1-1 1,0 1-1,0 8 1,-1-14 15,1 138 2,-2-119-147,-2 1 1,0-1 0,-2 1-1,-9 27 1,11-40-255,3-7 232,0 0 1,-1-1 0,1 1 0,-1 0-1,0-1 1,1 1 0,-1-1 0,0 1-1,0-1 1,0 1 0,0-1-1,0 0 1,0 1 0,0-1 0,0 0-1,-1 0 1,-1 1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3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0 3793,'0'0'1767,"-18"16"205,-121 97 1350,32-30 887,105-82-3011,23-7 2244,104-48-2452,-97 44-832,0 1-1,50-8 1,-26 12-407,77 1 1,-125 4 193,15 2-470,-11-1-1236,0 0-3699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4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7866,'0'0'2487,"2"22"-41,14 148 630,-14-135-2233,-1-13-60,5 33 0,-6-55-769,0 1-1,0-1 1,0 0-1,0 1 1,0-1 0,0 1-1,0-1 1,0 0-1,0 1 1,0-1 0,0 0-1,1 1 1,-1-1 0,0 0-1,0 1 1,0-1-1,1 0 1,-1 0 0,0 1-1,0-1 1,0 0 0,1 1-1,-1-1 1,0 0-1,1 0 1,-1 0 0,0 1-1,1-1 1,-1 0 0,0 0-1,1 0 1,-1 0-1,1 0 1,0 0 39,-1 0 1,1-1-1,0 1 0,-1-1 1,1 1-1,0-1 0,-1 0 1,1 1-1,-1-1 0,1 1 1,-1-1-1,1 0 0,-1 0 1,0 1-1,1-1 0,0-1 1,11-30-243,16-58 1,-8 23-629,-15 51 501,-2 5 105,0-1 1,2 0-1,-1 1 1,1 0-1,1 0 1,0 1-1,9-12 1,-3 13 16,-12 9 186,0-1 0,1 1 0,-1 0 1,0 0-1,1 0 0,-1 0 0,1 0 0,-1 0 1,0 0-1,1 0 0,-1 0 0,1 0 1,-1 0-1,0 1 0,1-1 0,-1 0 1,0 0-1,1 0 0,-1 0 0,0 1 0,1-1 1,0 2-12,1-1 0,-1 0 1,0 1-1,-1-1 1,1 1-1,0 0 0,0-1 1,-1 1-1,1 0 1,0-1-1,0 4 0,4 27 113,-2 0-1,0 52 1,-2-50 186,-2-3 31,2 15 1019,-1-46-1313,0 0 0,0 1 0,0-1 0,0 0 0,0 0 0,0 0 0,0 0-1,0 1 1,0-1 0,0 0 0,0 0 0,0 0 0,0 0 0,0 1 0,0-1 0,0 0 0,0 0 0,0 0-1,0 0 1,0 0 0,0 1 0,0-1 0,1 0 0,-1 0 0,0 0 0,0 0 0,0 0 0,0 1 0,0-1-1,0 0 1,0 0 0,1 0 0,-1 0 0,0 0 0,0 0 0,0 0 0,0 0 0,0 0 0,1 0-1,-1 0 1,0 1 0,0-1 0,0 0 0,0 0 0,1 0 0,-1 0 0,0 0 0,0 0 0,0 0 0,0 0-1,1-1 1,-1 1 0,0 0 0,0 0 0,0 0 0,0 0 0,0 0 0,1 0 0,-1 0 0,0 0 0,0 0-1,0 0 1,0 0 0,0-1 0,0 1 0,1 0 0,-1 0 0,0 0 0,8-11 741,3-17-818,13-45 1,3-10-417,-22 71 421,1 0 1,0 0 0,0 1 0,13-17 0,-18 27 56,0-1-1,0 1 1,0 0-1,0 0 1,1 0-1,-1 0 1,0 0-1,0 0 1,1 0-1,-1 0 1,0 1 0,1-1-1,-1 0 1,1 1-1,-1-1 1,1 1-1,1-1 1,-2 1 0,1 1 1,-1-1 0,-1 0-1,1 0 1,0 1 0,0-1 0,0 0-1,0 1 1,0-1 0,0 1-1,0-1 1,0 1 0,0-1-1,-1 1 1,1 0 0,0-1-1,0 1 1,-1 0 0,1 0-1,-1 0 1,1-1 0,-1 1-1,1 0 1,-1 0 0,1 0-1,-1 0 1,0 0 0,1 1-1,6 21 170,-1 1-1,-1 0 1,2 44-1,5 19 22,-12-87-203,0 0 0,0 0 0,0 0 0,0 0 0,0-1 0,0 1 0,1 0 0,-1 0 0,0 0 0,0 0 0,0 0 0,0 0-1,0 0 1,1-1 0,-1 1 0,0 0 0,0 0 0,0 0 0,0 0 0,1 0 0,-1 0 0,0 0 0,0 0 0,0 0 0,1 0 0,-1 0 0,0 0-1,0 0 1,0 0 0,0 0 0,1 0 0,-1 0 0,0 0 0,0 0 0,0 0 0,0 0 0,1 1 0,-1-1 0,0 0 0,0 0 0,0 0 0,0 0 0,0 0-1,1 0 1,-1 0 0,0 1 0,0-1 0,0 0 0,0 0 0,0 0 0,0 0 0,0 1 0,0-1 0,0 0 0,0 0 0,1 0 0,-1 0 0,0 1 0,0-1-1,0 0 1,0 0 0,0 0 0,0 1 0,7-12-1297,-1 0 0,9-19 0,2-6-3858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7 191 6009,'0'0'7490,"0"126"-5290,0-85-703,0-5-689,0-9-808,0-11-40,0-30-6402</inkml:trace>
  <inkml:trace contextRef="#ctx0" brushRef="#br0" timeOffset="1">1 1 11827,'0'0'3488,"18"122"-6208,-14-92-2809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5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1 115 1632,'0'0'7679,"20"-9"-6980,63-28 19,-78 34-571,0 1 0,0-1 0,0 0-1,-1-1 1,1 1 0,-1-1 0,4-4 0,-6 5 3,0 0-1,0 1 1,-1-1-1,1 0 0,-1 0 1,1 0-1,-1 0 1,1-5-1,-2 8-101,0 0-1,0 0 0,0 0 1,1-1-1,-1 1 0,0 0 1,0 0-1,0-1 0,0 1 1,0 0-1,0-1 0,0 1 1,0 0-1,0 0 0,0-1 1,0 1-1,0 0 0,0 0 1,0-1-1,0 1 0,0 0 1,0 0-1,-1-1 0,1 1 1,0 0-1,0 0 0,0-1 1,-1 1-1,-5 3 216,-8 12-236,5-3 138,1 0-1,1 1 1,0 0-1,0 0 1,2 0 0,0 1-1,0 0 1,1 0-1,-2 16 1,1 6 201,1 2 0,1 48-1,2-83-302,1 1 0,0 0 0,0-1 0,1 1 0,-1-1 0,1 1 0,0-1 0,0 0 0,2 6 0,-2-8-56,0 0 0,0 0 1,0 0-1,0 0 1,0 0-1,0 0 1,0 0-1,1 0 1,-1 0-1,0-1 1,0 1-1,1 0 1,-1-1-1,1 1 0,-1-1 1,0 0-1,1 1 1,-1-1-1,1 0 1,-1 0-1,1 0 1,-1 0-1,2 0 1,0 0-59,-1-1 0,0 1 0,1 0 0,-1 0 0,0-1 0,0 0 0,0 1 0,1-1 0,-1 0 0,0 0 0,0 0 0,0 0 0,0 0 0,0-1 0,1-1 0,2-1-154,-1 0 0,0-1 0,-1 0 0,4-5 0,2-2-415,27-40-3786,-4-1-3789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5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6785,'1'0'11410,"1"-1"-11359,-1 1 1,0-1-1,1 0 1,-1 0-1,0 0 1,0 0-1,0 0 1,0 0-1,0 0 1,0 0-1,0 0 1,0-1-1,0 1 1,0 0 0,-1-1-1,1 1 1,0-3-1,4-5 47,0 1-49,0 0 0,1 0 0,0 1 1,1-1-1,12-11 0,-14 16-38,0-1 0,0 1 1,0 0-1,0 0 0,0 0 0,1 1 1,-1 0-1,1 0 0,-1 0 1,12-2-1,-8 3-48,1 0 0,-1 1 0,0 0 1,10 1-1,-15 0 12,0-1 1,-1 1-1,1 0 0,0 0 1,-1 0-1,1 1 0,-1-1 1,0 1-1,1 0 1,-1 0-1,0 0 0,5 4 1,-3-1-14,-1 1 0,1-1 1,-1 1-1,-1-1 0,1 1 0,-1 0 1,0 1-1,0-1 0,-1 0 1,1 1-1,-2-1 0,3 11 0,-1 5-232,-1 2-1,-1 29 1,-1-48 167,0 0-204,0 1 1,0-1-1,-3 11 0,3-14 62,-1-1 0,1 0 1,-1 1-1,1-1 0,-1 1 1,0-1-1,1 0 0,-1 0 1,0 1-1,0-1 0,0 0 1,0 0-1,0 0 0,0 0 1,0 0-1,0 0 0,-1 0 0,1 0 1,-2 0-1,-5 1-4891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5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0 6489,'0'0'5177,"6"173"-3512,6-88-113,-1 2-208,-1 0-447,2-8-537,-4-14-8,-2-20-352,4-33-744,-2-12-745,0-4-4064</inkml:trace>
  <inkml:trace contextRef="#ctx0" brushRef="#br0" timeOffset="1">290 237 7762,'0'0'6657,"-111"47"-5561,68-29-768,3 5 48,1-1-376,9 18-832,11-5-1448,11-5-5354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72 8530,'0'0'9515,"-1"-5"-9239,1 2-248,-1 1-1,1-1 0,-1 1 1,0 0-1,1-1 0,-1 1 0,0 0 1,-1-1-1,1 1 0,0 0 1,0 0-1,-1 0 0,1 0 1,-1 1-1,0-1 0,0 0 1,1 1-1,-1-1 0,0 1 1,0-1-1,-1 1 0,1 0 0,0 0 1,0 0-1,0 0 0,-4-1 1,-5-2-10,0 1 1,0 0 0,0 1-1,-1 0 1,1 0-1,0 1 1,-1 1 0,1 0-1,-1 1 1,1 0-1,0 0 1,-1 1 0,1 1-1,0 0 1,0 0-1,1 1 1,-1 1 0,1 0-1,-11 6 1,1 3-3,1 1-1,1 0 1,1 1 0,0 1-1,1 1 1,1 0 0,0 1 0,2 0-1,0 1 1,1 1 0,1 0-1,1 1 1,-7 23 0,14-36 67,0 1 0,1-1 0,0 0 0,0 1 0,1 0 0,1-1 0,0 1-1,0-1 1,2 14 0,-2-21-50,1 0-1,-1-1 0,1 1 0,-1 0 1,1-1-1,0 1 0,0-1 0,0 1 1,0-1-1,0 0 0,0 1 1,0-1-1,0 0 0,0 0 0,0 0 1,1 0-1,-1 0 0,0 0 0,1 0 1,-1 0-1,1 0 0,-1-1 0,1 1 1,0 0-1,-1-1 0,4 1 0,2 0 54,1 0 0,-1-1 0,1 1 0,11-2 0,-12-1-76,0 1 0,-1-1 0,1 0 0,0 0 0,-1-1 1,1 1-1,-1-2 0,0 1 0,0-1 0,0 0 0,-1 0 1,1 0-1,8-10 0,5-5-19,-2-2 0,18-26-1,-13 15-55,21-47-1,-22 39 75,-20 38-3,0 1 1,0-1 0,1 0-1,-1 1 1,0-1-1,1 1 1,-1-1 0,1 1-1,0 0 1,-1-1 0,1 1-1,0 0 1,0 0-1,0 0 1,0 1 0,0-1-1,0 0 1,4 0 0,1 0 26,1 0 0,0 1 0,14 0 1,-5 1 93,-14-1-126,-1 1-1,1-1 0,-1 1 1,1-1-1,-1 1 0,1 0 0,-1 0 1,0 0-1,1 1 0,-1-1 1,0 0-1,0 1 0,0-1 1,0 1-1,0 0 0,0 0 0,-1 0 1,1 0-1,-1 0 0,3 3 1,3 6-107,-1 0 0,9 22 0,-12-25-5,-3-7 66,1 2-107,1 0 1,-1 0-1,1 0 0,-1 0 0,1 0 0,3 4 0,-4-6-170,0 0 1,1 0-1,-1 0 1,0-1-1,0 1 1,1 0-1,-1-1 1,1 1-1,-1-1 1,0 1-1,1-1 1,-1 0-1,1 1 1,-1-1-1,1 0 1,-1 0-1,3 0 1,7 0-6535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43 1176,'0'0'7027,"0"22"-5584,-3 73 0,-3-30 203,4-55-874,1 0-1,0-1 0,1 1 0,1 13 1,-1-22-696,0-1 1,1 0-1,-1 1 1,0-1-1,1 1 1,-1-1-1,0 0 1,1 1-1,-1-1 1,0 1-1,1-1 1,-1 0 0,1 0-1,-1 1 1,1-1-1,-1 0 1,1 0-1,-1 0 1,0 1-1,1-1 1,-1 0-1,1 0 1,-1 0-1,1 0 1,0 0 0,-1 0-1,1 0 1,-1 0-1,1 0 1,-1 0-1,1 0 1,-1 0-1,1-1 1,0 1-1,2 0 324,0-1-340,1 1 0,-1-1 0,1 0 1,-1 0-1,0 0 0,0 0 0,0-1 1,0 1-1,1-1 0,-2 0 1,1 0-1,0 0 0,0 0 0,-1 0 1,1 0-1,3-5 0,2-3-51,0-1 1,0 0-1,7-13 0,-10 14-52,0 1-1,-1-1 1,0 1 0,0-1-1,-1 0 1,0-1-1,-1 1 1,0 0 0,-1-1-1,0 1 1,-1-1-1,-1-19 1,1 28 13,-1-1-1,0 1 1,0-1 0,0 1-1,0-1 1,0 1 0,0 0-1,0-1 1,-1 1 0,1 0-1,-1 0 1,0 0 0,0 0-1,1 0 1,-1 1-1,0-1 1,-1 0 0,1 1-1,0 0 1,0-1 0,-1 1-1,1 0 1,-1 0 0,-3-1-1,-2 0-135,0 0-1,-1 1 0,1 0 0,0 0 1,-1 1-1,-12 1 0,16-1 27,0 1 1,-1 0-1,1 0 0,0 1 0,0 0 1,0-1-1,0 2 0,1-1 0,-1 0 0,0 1 1,1 0-1,0 0 0,-1 0 0,1 1 0,1 0 1,-1-1-1,-5 8 0,1 1-544,0-1-1,1 1 1,1 1-1,0-1 1,-7 23-1,1 10-3563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6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1 8266,'0'0'8060,"-16"0"-7828,4 0-204,4 0-18,0-1 1,0 2-1,0-1 1,0 1-1,0 0 1,0 1-1,1 0 1,-1 0-1,0 1 1,1 0-1,-14 7 1,10-3-9,1 0 1,-1 1 0,2 0 0,-1 1 0,1 0 0,-9 11 0,18-19 15,-1 0 0,0 0 0,0 0 1,1 0-1,-1 0 0,0 0 1,1 0-1,-1 1 0,1-1 1,-1 0-1,1 0 0,0 1 0,-1 1 1,2-2 4,-1-1 1,0 1-1,0-1 1,0 0-1,0 1 1,0-1-1,1 1 1,-1-1-1,0 1 1,0-1-1,1 1 1,-1-1-1,0 0 1,1 1-1,-1-1 1,0 0-1,1 1 1,-1-1-1,0 0 1,1 0-1,-1 1 1,1-1-1,-1 0 1,1 1 0,3 0 131,0 0 0,0-1 0,0 1 0,0-1 1,1 1-1,5-2 0,-7 1-116,59-1 593,-28 0-416,0 0 0,0 3 0,39 6-1,-65-7-215,-1 1 1,1 0-1,7 4 0,-13-6-5,-1 1 0,1 0 0,0 0 0,0 0 0,-1 0 0,1 0 0,-1 1 0,1-1 1,-1 0-1,0 1 0,1-1 0,-1 1 0,0-1 0,0 1 0,0-1 0,0 1 0,1 3 0,-1 1-6,0-1 0,0 0 0,-1 1 0,0-1-1,0 1 1,0-1 0,0 0 0,-1 1 0,0-1 0,0 0-1,-1 1 1,1-1 0,-1 0 0,0 0 0,-5 9 0,-3 2-41,0 0 1,-1-1 0,-15 16-1,25-29 25,-33 34-567,31-33 423,-1 0 0,0 0 1,1 0-1,-1-1 0,0 0 0,0 1 1,0-2-1,-7 4 0,10-5 125,0 0-1,1 0 0,-1 0 0,0 0 0,1 0 0,-1 0 0,0 0 1,1 0-1,-1 0 0,0 0 0,0 0 0,1 0 0,-1 0 0,0 0 0,1-1 1,-1 1-1,1 0 0,-1-1 0,0 1 0,1 0 0,-1-1 0,1 1 1,-1-1-1,1 1 0,-1-1 0,1 1 0,-1-1 0,1 1 0,-1-1 1,1 1-1,0-1 0,-1 0 0,1 1 0,0-1 0,-1 1 0,1-1 0,0 0 1,0 1-1,0-1 0,0-1 0,-1-4-443,0 0 0,0 0-1,2-12 1,-1 10-214,0-35-3386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6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1 337 2537,'0'0'10162,"0"110"-9650,0-88-448,2-12-64,2-6-1424,2-4-1809</inkml:trace>
  <inkml:trace contextRef="#ctx0" brushRef="#br0" timeOffset="1">31 1 10818,'0'0'4673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1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4729,'0'0'2264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4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0 7058,'0'0'8044,"-3"34"-6924,-43 274 343,-6-114-1058,-2 7-315,51-188-4,1-7-11,0-1 1,1 0-1,0 1 0,0-1 1,1 0-1,-1 1 0,1-1 1,1 9-1,-1-13-30,0-1-1,0 0 0,0 0 1,0 0-1,0 1 1,1-1-1,-1 0 1,0 0-1,0 0 1,0 1-1,0-1 1,1 0-1,-1 0 1,0 0-1,0 0 1,0 0-1,1 0 0,-1 1 1,0-1-1,0 0 1,1 0-1,-1 0 1,0 0-1,0 0 1,0 0-1,1 0 1,-1 0-1,0 0 1,0 0-1,1 0 1,-1 0-1,10 0 305,-1 0 0,1 0-1,-1-1 1,0-1 0,16-3 0,45-19-195,-24 8-178,40-7-1228,-27 11-3029,-22 6-2798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27 6449,'0'0'5608,"-11"21"-4694,-37 68-162,39-70-182,-14 35-1,21-47-69,0 1-1,1 0 1,-1 0 0,1 1-1,1 10 1,0-18-411,0-1 0,1 1 0,-1 0 1,0-1-1,1 1 0,-1-1 0,0 1 1,1-1-1,-1 1 0,1-1 0,-1 1 0,1-1 1,-1 1-1,1-1 0,0 1 0,-1-1 0,1 0 1,-1 0-1,1 1 0,0-1 0,-1 0 1,1 0-1,0 1 0,-1-1 0,1 0 0,0 0 1,0 0-1,-1 0 0,1 0 0,0 0 0,0-1 1,30 0 825,-26 1-691,3-2-125,1 0 0,-1 0 0,0 0 0,0-1 0,0-1 0,-1 1 0,1-1 0,-1 0 0,1-1 0,-1 0 0,11-10 0,-5 4-112,-1-2-1,0 1 0,-1-1 1,18-28-1,-25 35-46,0 0 1,-1 0-1,0 0 0,0 0 0,-1-1 0,0 1 1,0-1-1,0 0 0,-1 0 0,0 1 0,-1-1 1,1-12-1,-1 17-4,-1 0-1,1 1 1,0-1 0,-1 1 0,1-1 0,-1 0 0,1 1 0,-1-1 0,0 1-1,0 0 1,1-1 0,-1 1 0,0 0 0,0-1 0,0 1 0,-1 0 0,1 0-1,0 0 1,0 0 0,-1 0 0,1 0 0,0 0 0,-1 0 0,1 1 0,-1-1-1,1 0 1,-3 0 0,-2 0-239,-1-1-1,1 1 1,-1 1-1,-13-1 1,14 1 16,-40 0-2483,5 0-1567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5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17 121 8386,'0'0'2588,"0"19"-595,1 11-1447,-3 83 1115,1-103-1504,0 0 1,-1 0-1,0 0 0,-7 19 1,9-44 490,1 0-412,0-1 0,1 1 0,1 0 0,8-26 0,28-60 64,-33 88-268,0 0-1,1 0 1,1 1 0,0 0-1,12-14 1,-17 22-5,1 0 0,0 0-1,0 1 1,0-1 0,0 1 0,0 0 0,1 1 0,0-1 0,-1 1 0,1-1 0,0 2-1,0-1 1,0 0 0,0 1 0,0 0 0,1 0 0,7 0 0,-10 1-32,-1 0 1,1 1-1,-1-1 1,1 0-1,-1 1 1,0 0-1,1 0 1,-1-1-1,0 1 1,1 1 0,-1-1-1,0 0 1,0 1-1,0-1 1,0 1-1,0-1 1,0 1-1,-1 0 1,1 0-1,-1 0 1,1 0-1,-1 0 1,1 0-1,-1 0 1,0 0-1,0 1 1,1 2-1,1 6 4,0 0-1,-1-1 1,0 1-1,0 0 1,-1 12-1,1 6-40,-5 52 0,2-68-258,-1-1 0,-1 0 0,0 0 0,0 0 1,-1 0-1,-9 19 0,7-24-702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5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95 7034,'0'0'5126,"-5"20"-3186,-17 60-134,21-77-1603,0 0-1,1 0 1,-1-1-1,1 1 1,-1 0-1,1 0 1,0 4-1,0-7-163,0 0 1,0 0-1,1 1 0,-1-1 0,0 0 0,0 0 1,0 0-1,0 1 0,0-1 0,1 0 0,-1 0 1,0 0-1,0 0 0,0 1 0,1-1 0,-1 0 0,0 0 1,0 0-1,0 0 0,1 0 0,-1 0 0,0 0 1,0 0-1,1 0 0,-1 0 0,0 0 0,0 0 1,1 0-1,-1 0 0,0 0 0,0 0 0,1 0 1,-1 0-1,0 0 0,1 0 0,3 0 424,3 0-347,0 0-1,0 0 1,0 0-1,-1-1 1,1 0-1,0-1 1,-1 1 0,1-1-1,-1 0 1,1-1-1,-1 0 1,0 0-1,0 0 1,0 0-1,-1-1 1,10-8 0,-5 3-144,0 0 1,-1 0 0,0-1 0,12-18 0,-18 24-37,0-1 0,0 0 0,0 0 0,-1 0 0,0-1 0,0 1 0,-1 0 0,1-1 0,-1 1 0,0-1 0,-1 0-1,1 1 1,-1-10 0,0 14 10,-1-1-1,1 1 0,0 0 0,-1-1 0,1 1 1,-1 0-1,1 0 0,-1-1 0,1 1 0,-1 0 1,0 0-1,0 0 0,0 0 0,0 0 0,1 0 1,-1 0-1,-1 0 0,1 0 0,-1-1 0,-2 0-101,1 1 0,0-1 0,0 1 0,-1 0-1,1 0 1,0 0 0,-6 0 0,-3-1-967,0 2 0,0 0 1,-19 2-1,9 3-3586,6 1-2254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5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1 337 6129,'0'0'10008,"2"-19"-8727,0 4-966,12-118 2020,-14 115-1880,1-2 454,4-35 0,-4 51-820,0-1 0,0 1-1,0-1 1,1 1 0,-1 0 0,1-1-1,0 1 1,0 0 0,1 0 0,-1 1-1,1-1 1,0 0 0,4-4 0,-4 6-97,0 1 0,0-1 0,0 0 0,0 1 1,1-1-1,-1 1 0,0 0 0,1 0 0,-1 0 1,1 1-1,-1-1 0,1 1 0,-1 0 0,1 0 1,5 1-1,-2 0-248,1 0 1,-1 0-1,0 1 1,0 0-1,1 0 1,11 6-1,52 36-5085,-51-31 1807,18 10-8077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6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25 10058,'0'0'2395,"-3"21"-341,-22 145 371,16-126-1954,6-26-308,0 0 1,1 0 0,-1 20-1,8-47 1678,0 5-1485,4-9-162,111-209-656,-115 218 428,17-26-47,-20 32 72,-1 0 0,1 1 0,-1-1 0,1 0 0,0 1 0,0-1 0,0 1 0,0-1-1,0 1 1,0 0 0,0 0 0,0 0 0,4-1 0,-6 2 5,1 0 0,-1 0-1,0 0 1,1 0 0,-1 0 0,0 0-1,1 0 1,-1 0 0,1 0 0,-1 0-1,0 0 1,1 0 0,-1 0 0,0 0-1,1 0 1,-1 1 0,0-1 0,1 0-1,-1 0 1,0 0 0,1 1 0,-1-1-1,0 0 1,0 0 0,1 1-1,-1-1 1,0 0 0,0 0 0,0 1-1,1-1 1,-1 0 0,0 1 0,0-1-1,0 0 1,1 1 0,0 16-223,-1-11 152,2 51-64,-3 1-1,-10 71 1,9-116-46,-3 15 924,5-28-729,1 0 0,-1 0 0,0 0 0,0 0 0,0 0 0,0 0 0,0 0 0,0 0 0,0 0 0,0 0 0,0 0 1,0 0-1,0 0 0,0 0 0,0 0 0,0 0 0,0 0 0,0 0 0,1 0 0,-1 0 0,0 1 0,0-1 0,0 0 0,0 0 0,0 0 1,0 0-1,0 0 0,0 0 0,0 0 0,0 0 0,0 0 0,0 0 0,0 0 0,0 0 0,0 0 0,0 0 0,0 0 0,0 0 0,0 0 1,0 0-1,0 0 0,0 0 0,0 1 0,0-1 0,0 0 0,0 0 0,0 0 0,0 0 0,0 0 0,0 0 0,7-15 300,68-160-1277,-70 165 822,-2 3 70,1-1 0,-1 0 0,2 1 0,-1 0 0,1 0 0,0 0 0,0 1 0,9-9 0,-14 14 68,1 1 0,-1-1-1,1 1 1,0 0 0,-1-1 0,1 1-1,0-1 1,-1 1 0,1 0 0,0 0-1,-1-1 1,1 1 0,0 0 0,0 0-1,-1 0 1,1 0 0,0 0-1,0 0 1,-1 0 0,2 0 0,-1 0 2,-1 1 0,1-1 0,-1 0 1,1 1-1,-1-1 0,1 0 0,-1 1 1,1-1-1,-1 1 0,0-1 0,1 1 1,-1-1-1,0 1 0,1-1 0,-1 1 1,0 0-1,0-1 0,1 1 0,-1 0 0,1 5-11,0-1-1,0 1 1,-1 0-1,0 7 0,0-6 7,0 183-301,1-189 1,2-4-268,7-8-2004,-1-1-1,11-17 1,2-7-5176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5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11963,'0'0'9730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6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1 6305,'0'0'6122,"-17"20"-4799,-52 63-357,55-67-680,12-13-85,0 0 0,0 0 0,-1 0 1,0 0-1,0-1 0,1 1 0,-1-1 0,-1 1 0,-6 3 1716,24-10 1509,9-6-2737,-7 2-558,1 0 1,-1 2-1,1 0 1,32-6-1,-26 9-170,1 1 0,41 3 0,-63-1-25,0 0 1,0 0-1,1 1 1,-1-1 0,0 0-1,0 1 1,0 0-1,0-1 1,0 1-1,-1 0 1,1 0 0,0 0-1,0 0 1,-1 1-1,1-1 1,0 0-1,-1 1 1,1-1 0,-1 1-1,0-1 1,1 1-1,-1 0 1,1 2-1,0 1-706,0 0 0,-1-1-1,1 1 1,-1 0-1,-1 0 1,1 0-1,-1 0 1,0 7-1,0-5-3730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6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 9090,'0'0'2280,"-10"174"17,2-36-921,2-2 305,0-29 55,4-38-800,2-28-656,0-5-280,0-11-416,12-25-776,13-7-1441,1-23-9985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7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0 252 8858,'0'0'4331,"20"-20"-3525,65-67-167,-67 69-614,-2-1 0,17-26 0,-26 35-36,-3 4 14,0 0 0,0 1 0,-1-2 0,0 1 0,4-10 0,-6 10 1,-8 8-14,-1 3 50,1 0 0,1 1 0,-1 0 0,1 0 0,0 1 0,0 0 0,1 0 0,-6 9 0,-3 6 222,-17 39 0,25-47-158,0 0 0,1 1 0,1 0 0,-5 30 0,8-40-106,1-1-1,-1 0 1,1 1-1,1-1 1,0 7-1,-1-9-35,0-1-1,1 0 1,-1 0-1,1 1 0,-1-1 1,1 0-1,0 0 1,-1 0-1,1 0 1,0 0-1,0 0 1,-1 0-1,1 0 0,0 0 1,0 0-1,0 0 1,0-1-1,0 1 1,1 0-1,-1-1 1,0 1-1,0-1 0,2 1 1,2 0-680,0 1 0,0-2 1,0 1-1,8-1 0,26 1-8362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7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 7402,'0'0'6762,"-14"17"-6394,-44 52 427,56-67-688,0 1 1,0-1-1,1 0 0,-1 1 0,1 0 1,-1-1-1,1 1 0,-1 4 0,2-6-85,0-1 0,0 1-1,0 0 1,0-1 0,0 1-1,0-1 1,0 1 0,0-1 0,0 1-1,0-1 1,1 1 0,-1-1-1,0 1 1,0-1 0,1 1-1,-1-1 1,0 1 0,1-1 0,-1 1-1,1 0 1,1 1 15,6 8 193,1 0 0,15 14 0,-17-19-105,0 1 0,-1 1 0,0-1-1,0 1 1,-1 0 0,0 0 0,0 0 0,6 13 0,-8-9-81,0 0 0,-1 0 0,0 0 0,0 0 0,-2 0 0,1 1 0,-1-1 0,-3 21 0,1-25-31,1-1 0,-1 0 0,0 0 0,0 0 0,0-1-1,-1 1 1,0 0 0,0-1 0,-6 7 0,7-8-358,-1 0 0,-1 0 0,1-1 0,0 1 0,-1-1 0,0 0-1,0 0 1,0-1 0,0 1 0,0-1 0,0 0 0,-7 3 0,0-4-6339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37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4 6889,'0'0'6855,"-15"13"-6001,-47 43-133,57-51-466,0 1-1,0 0 1,0 0 0,1 0-1,0 0 1,1 1-1,-1 0 1,1-1-1,1 1 1,-1 0 0,1 1-1,0-1 1,1 0-1,0 1 1,0-1-1,0 1 1,1 9 0,0-16-165,1 0 1,-1 0 0,0 0 0,0 1-1,1-1 1,-1 0 0,0 0 0,1 0-1,-1 0 1,1 0 0,-1 1 0,1-1-1,0 0 1,0 0 0,-1-1 0,1 1-1,0 0 1,0 0 0,0 0 0,0 0-1,0-1 1,0 1 0,0 0 0,0-1-1,0 1 1,0-1 0,1 1 0,-1-1-1,0 0 1,0 0 0,0 1 0,1-1-1,1 0 1,6 1 120,-1-1 0,0 0 0,16-2-1,-16 0-193,0 0-1,0 0 1,0 0-1,0-1 1,-1-1-1,1 1 1,-1-1-1,0 0 1,0-1-1,-1 0 1,1 0-1,-1 0 1,8-9-1,-8 8-145,0-1-1,-1 0 1,1 0 0,-1 0-1,-1-1 1,1 1 0,-1-1-1,-1-1 1,1 1 0,-2 0-1,1-1 1,1-10-1,-3 16-24,-1 1 1,0 0-1,0 0 0,1 0 0,-2 0 0,1-1 0,0 1 0,0 0 0,-1 0 0,1 0 0,-1 0 0,0 0 0,1 0 0,-1 0 0,0 0 0,0 0 0,0 0 0,-1 0 0,1 1 0,-2-3 0,1 3-317,1-1-1,-1 1 0,0-1 0,-1 1 1,1 0-1,0 0 0,0 0 0,0 0 1,-1 1-1,1-1 0,-4 0 1,-24-1-8886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36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33 3753,'-7'-3'19181,"6"2"-18679,2 0-483,-1 0 0,1 0 0,0 0 1,-1 0-1,1 1 0,0-1 1,0 0-1,-1 0 0,1 1 0,0-1 1,0 0-1,0 1 0,0-1 0,0 1 1,0-1-1,2 0 0,17-6 235,-8 4-192,1 1-1,-1 0 1,0 1 0,20 1-1,-32 0-178,0 8-674,-3 0 676,0 0 0,-1 1 0,0-1 0,0 0-1,0-1 1,-1 1 0,-7 8 0,-13 21-19,22-32 140,1-1 12,-1 1 0,1-1-1,0 0 1,0 1 0,0-1-1,1 1 1,0 0 0,-2 7-1,3-12 18,0 0-1,0 1 0,0-1 0,1 0 0,-1 0 0,0 1 0,0-1 0,0 0 0,0 0 0,0 0 0,1 1 0,-1-1 0,0 0 1,0 0-1,0 0 0,0 0 0,1 1 0,-1-1 0,0 0 0,0 0 0,1 0 0,-1 0 0,0 0 0,0 0 0,0 0 0,1 0 1,-1 1-1,0-1 0,0 0 0,1 0 0,-1 0 0,1 0 0,11-1 232,-8 1-111,102 0 1239,-105 0-1431,0 0 0,0 0 0,0 1 0,-1-1 0,1 0 0,0 0 0,0 0 0,-1 1 0,1-1 1,0 0-1,0 1 0,-1-1 0,1 1 0,0-1 0,-1 0 0,1 1 0,0 0 0,-1-1 0,1 1 0,-1-1 0,1 1 0,-1 0 1,1-1-1,-1 1 0,0 0 0,1 0 0,-1-1 0,1 2 0,3 25-3433,-4-21 2103,2 18-6109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38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0 10018,'0'0'5192,"12"8"-5397,-4-3 178,-1 1 0,1 0 1,-1 0-1,7 8 0,-13-13 18,-1 0-1,1 0 1,-1 0 0,1 0-1,-1 0 1,0 0-1,1 0 1,-1 0 0,0 0-1,0 0 1,1 0-1,-1 0 1,0 0 0,0 0-1,0 0 1,-1 0-1,1 0 1,0 0 0,0 0-1,0 0 1,-1 0 0,1 0-1,-1 2 1,-15 20-281,8-13 149,-11 17-68,3-4-94,-15 30 0,27-46 475,1 0 0,0 0 0,0 1 0,0 0 0,1 0 0,1-1-1,-1 1 1,0 15 0,2-21 3,1-1 0,-1 1 0,0-1 0,1 0-1,-1 1 1,1-1 0,0 1 0,-1-1 0,1 0 0,0 1-1,0-1 1,0 0 0,0 0 0,0 0 0,0 1 0,0-1 0,0 0-1,0-1 1,1 1 0,-1 0 0,0 0 0,1 0 0,-1-1-1,1 1 1,-1-1 0,1 1 0,2 0 0,7 1 632,-1 1 1,21 1-1,-23-4-571,10 2-160,-9-2 115,0 1-1,0 0 1,14 4 0,-20-5-323,-1 1 0,0 0 0,0 0 0,0 0 1,0 0-1,0 0 0,0 0 0,0 0 0,-1 1 0,1-1 1,0 1-1,-1-1 0,1 1 0,-1 0 0,1-1 0,-1 1 1,0 0-1,0 0 0,2 4 0,2 11-4704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0 5777,'0'0'1930,"-13"20"277,5-8-1832,-20 32 1284,-34 68-1,45-75-696,2 1 1,-13 50 0,22-62-234,1-1-1,2 1 0,0 0 1,1 44-1,2-65-627,1 0 0,-1-1 0,1 1 0,0 0 0,0 0 0,1-1 0,-1 1 0,1-1 1,0 1-1,0-1 0,0 0 0,1 0 0,0 0 0,-1 0 0,2 0 0,-1 0 0,0-1 0,1 0 0,-1 1 0,1-1 0,0-1 0,0 1 0,0 0 0,0-1 0,1 0 0,-1 0 0,1 0 0,-1-1 0,1 0 0,-1 1 0,7-1 0,1 1-71,0 0 0,0-1-1,0-1 1,22-1 0,-28 0-133,-1 0 1,1 0-1,-1 0 0,0-1 1,1 0-1,-1 0 0,0 0 1,0 0-1,0-1 0,0 0 1,0 0-1,7-7 0,-2 0-874,-1-1-1,-1 0 0,0 0 0,0 0 1,6-15-1,2-11-5545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9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15 5905,'0'0'11851,"-87"20"-11147,58-14-696,3-2-8,4-4 0,4-4-888,7-16-1073,7-1-3616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9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315 1 3929,'0'0'16309,"-5"0"-15617,-6 0-578,-79 2 484,76 0-577,-1 0 1,1 1 0,1 0-1,-21 8 1,22-6-75,1 0-1,-1 1 1,1 0 0,-18 14 0,23-16-657,1 1 1,0 0 0,0 0-1,1 0 1,-8 12 0,6-2-6005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7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275 0 1384,'0'0'9876,"-20"11"-8823,1-1-817,7-5-131,1 1 0,0 0 0,0 1-1,1 0 1,0 1 0,0 0 0,1 1 0,0 0 0,-14 17 0,6-2 246,1 1 1,1 0-1,-20 48 1,28-54-151,0 0 1,1 1 0,1 0-1,1 0 1,1 0 0,-1 25 0,4-44-190,0 9 147,-1-1 1,2 0-1,-1 0 0,1 0 1,4 16-1,-4-23-96,0 0-1,0 1 1,0-1 0,0 0 0,0 0 0,1 0-1,-1 0 1,1 0 0,0 0 0,-1 0-1,1 0 1,0 0 0,0-1 0,0 1 0,0-1-1,0 0 1,1 1 0,-1-1 0,0 0-1,1 0 1,-1 0 0,0-1 0,1 1 0,-1-1-1,4 1 1,1 0 40,-1-1 1,0 1-1,1-1 1,-1-1-1,1 1 0,-1-1 1,0 0-1,0 0 1,1-1-1,-1 0 0,0 0 1,0-1-1,-1 1 0,1-1 1,0 0-1,7-7 1,-2 1-31,0 0 0,-1-1 0,0-1 0,-1 0 1,0 0-1,11-18 0,-9 11-38,-1-1 0,-1-1 0,0 0 0,-1 0 1,9-40-1,-10 27-339,-3 1 0,0-1 0,-2-39 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09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26 6665,'0'0'7659,"4"-6"-7449,-3 4-203,9-15 12,-10 17-19,0 0 0,0 0 0,0 0 0,0 0 0,0 0 0,0 0 0,0 0 0,0 0 0,0 0 0,0 0 0,0 0 0,0 0 0,0 0 0,0 0 0,0 1 0,0-1 0,0 0 0,0 0 0,0 0 0,-1 0 0,1 0-1,0 0 1,0 0 0,0 0 0,0 0 0,0 0 0,0 0 0,0 0 0,0 0 0,0 0 0,0 0 0,0 0 0,0 0 0,0 0 0,0 0 0,-1 0 0,1 0 0,0 0 0,0 0 0,0 0 0,0 0 0,0 0 0,0 0 0,0 0 0,0 0-1,0 0 1,0-1 0,0 1 0,0 0 0,0 0 0,0 0 0,0 0 0,0 0 0,0 0 0,0 0 0,-1 0 0,1 0 0,0 0 0,0 0 0,0 0 0,0 0 0,0 0 0,0 0 0,0 0 0,0-1 0,0 1 0,0 0 0,-13 11-3,-3 3 32,1 1 0,0 1 0,1 0 0,-15 23 0,22-29 5,1 1 0,1 0 0,0 0 0,0 0 0,1 0 0,0 1 0,1 0 0,1 0 0,-2 13 1,3-13 311,0 1 0,1-1 0,1 19 1,0-27-260,-1-1 0,1 0 0,0 1 0,0-1 0,0 0 1,0 0-1,1 0 0,-1 0 0,1 0 0,-1 0 0,1 0 1,0 0-1,1-1 0,-1 1 0,0-1 0,1 1 0,4 3 1,-1-3-77,0 0 1,0 0-1,0 0 1,0-1-1,1 0 1,-1 0-1,0-1 1,12 2-1,4-2-772,28-1 0,-34 0-24,23-2-2083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10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0 146 5721,'0'0'10306,"71"-101"-9809,-67 83 279,-4 6-776,0 3-40,0 5-144,-6 2-705,-12 2-151,0 0-976,1 0-3961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12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1 744,'0'0'14391,"-6"22"-13580,-25 73-145,25-80-471,0 0 0,-1-1 0,-1 0 0,-11 17 0,7-12-37,-64 91 318,-3 6 186,78-114-551,-1 0 1,1 0-1,0 0 1,0 0-1,1 0 1,-1 0-1,0 0 1,1 1-1,-1 2 1,1-4-51,0 0 0,0-1 0,0 1 1,0 0-1,0 0 0,0-1 0,1 1 1,-1 0-1,0-1 0,1 1 1,-1 0-1,0-1 0,1 1 0,-1 0 1,1-1-1,-1 1 0,1-1 0,-1 1 1,1 0-1,-1-1 0,1 0 0,0 1 1,-1-1-1,1 1 0,0-1 0,-1 0 1,1 1-1,0-1 0,-1 0 0,2 1 1,19 4 533,0 0 1,0 0 0,35 1 0,68-3-338,-112-3-389,-9 0-262,1 0 0,-1-1 1,0 1-1,1-1 1,-1 1-1,0-1 1,0 0-1,0 0 0,1-1 1,-1 1-1,0-1 1,-1 1-1,1-1 0,0 0 1,0 0-1,-1 0 1,1 0-1,3-6 1,13-10-6762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12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0 9394,'0'0'8938,"0"12"-8881,0-2-52,-1 1 0,0-1 0,-1 1 0,0-1-1,0 1 1,-1-1 0,-4 10 0,-101 210 83,105-225-38,2-3 94,0 0 0,0 0 1,0 0-1,1 1 0,-1-1 0,1 0 1,-1 1-1,0 2 0,2-5-34,-1 1 1,0-1-1,1 1 0,-1-1 0,0 0 1,1 0-1,-1 1 0,0-1 0,1 0 1,-1 0-1,1 1 0,-1-1 0,0 0 1,1 0-1,-1 0 0,1 0 0,-1 0 1,1 0-1,-1 0 0,1 0 0,-1 0 0,1 0 1,0 0-1,16 1 354,-14-1-209,24 1 285,72 5 984,-84-4-1850,1 1 0,-1 0 0,1 1-1,17 7 1,-29-9-388,0 0-1,-1 1 0,1-1 0,0 1 1,-1 0-1,6 5 0,-2-1-1798,4 1-2847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39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7466,'0'0'13020,"13"0"-12415,99 0 457,-112 0-1077,1 1 0,-1-1 0,0 1 0,1-1 0,-1 0 0,0 1 0,0-1 0,0 1 0,1-1 0,-1 0 0,0 1 0,0-1 0,0 1 0,0-1 0,0 1 0,0-1 0,0 1 1,0-1-1,0 1 0,0-1 0,0 1 0,0-1 0,0 1 0,-1 2-88,1 9-199,-1 0 0,-1 0 0,0 0 0,0-1 0,-5 12 0,-24 58-853,18-51 792,-9 33-1,21-58 408,0 0 0,0 0-1,0 0 1,0 6 0,1-11 18,1 1 1,-1-1-1,0 0 1,0 1-1,0-1 1,1 0-1,-1 1 1,0-1-1,1 0 0,-1 1 1,0-1-1,1 0 1,-1 0-1,0 1 1,1-1-1,-1 0 1,0 0-1,1 0 1,-1 0-1,1 1 0,-1-1 1,0 0-1,1 0 1,-1 0-1,1 0 1,-1 0-1,0 0 1,1 0-1,0 0 1,18 0 561,-13-1-456,71-3 598,-55 1-1228,1 2 0,-1 0 0,37 4 0,-22 7-2975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13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0 1088,'0'0'13150,"-19"17"-11925,4-5-939,3-1-3,-1-1 0,2 1 0,-1 1 0,2 0 0,0 0 0,0 1 0,1 1 0,-14 27 0,5 5 314,1 1-1,3 1 1,1 0-1,3 1 1,2 0 0,2 0-1,1 80 1,4-121-456,1-1 1,1 1-1,0 0 1,0-1-1,0 1 1,1-1-1,5 13 1,-5-16-81,0 0 0,0-1 1,0 1-1,1-1 1,0 1-1,0-1 0,0 0 1,0 0-1,0 0 0,0-1 1,1 1-1,-1-1 1,1 1-1,7 2 0,3 0-186,-1-1-1,1 0 1,0-1-1,0-1 1,0 0-1,0-1 1,1 0-1,14-2 1,-23 1-239,0 0 0,0-1 0,0 0 0,0 1 0,0-2 0,0 1 0,0-1 0,6-2 0,-8 1-602,0 1 1,1-1-1,-1 0 1,0 0-1,0 0 1,4-4 0,11-15-10312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14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0 9010,'0'0'9298,"-116"55"-9178,90-53 56,6-2-176,3-6-544,5-14-1273,6-7-3288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14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1 7922,'0'0'11442,"-49"34"-10290,17-20-495,-5-1-265,1-5-8,-1-4-168,7-4-104,4 0-112,7 0-1801,13-8-4952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41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6481,'0'0'14305,"20"1"-13664,61 2-198,-63-2-377,-14-1 21,0 0 0,0 0-1,0 0 1,1 1 0,-1 0 0,5 1-1,-8-1-91,0-1 0,-1 1-1,1 0 1,0-1 0,0 1-1,-1 0 1,1 0 0,0 0-1,-1-1 1,1 1 0,-1 0-1,1 0 1,-1 0 0,1 0-1,-1 0 1,0 0 0,1 0-1,-1 0 1,0 0 0,0 0-1,0 0 1,0 1 0,0-1-1,0 0 1,0 0 0,0 1-1,-1 4-107,1 0 0,-1 0 0,-3 10 0,-6 8-273,-1 0-1,-21 36 0,-13 28-248,42-82 602,1-1 39,-1 1 0,1 0 0,0 0 0,1 0 0,-1 0 0,1 1 0,0 6 0,1-12 36,0-1 1,0 1-1,0-1 1,0 1-1,0-1 1,0 1-1,0-1 1,1 1-1,-1-1 1,0 1-1,0-1 1,1 1-1,-1-1 1,0 0-1,1 1 1,-1-1-1,0 1 0,1-1 1,-1 0-1,0 1 1,1-1-1,-1 0 1,1 1-1,-1-1 1,1 0-1,-1 0 1,1 0-1,-1 1 1,1-1-1,-1 0 1,2 0-1,18 1 431,-15-1-298,27-1 760,-23 0-998,1 0 0,0 1 0,-1 0 0,1 1 0,0 0 0,-1 0 0,17 5 0,-13 2-1835,-3 2-2606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8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21 8674,'0'0'14523,"35"-20"-14523,-60 20-112,-11 0 0,-11 8 56,-10 2-296,-22-2-944,15-2-1593,11-4-3849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8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6249,'0'0'12179,"8"0"-17196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9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1 8282,'0'0'2460,"-7"22"-705,-49 157 360,28-100-1661,-30 99 82,55-165-35,1-1 0,0 1 0,0 22 0,2-33-393,0-1 0,0 0-1,0 1 1,0-1 0,0 1 0,0-1-1,0 0 1,1 1 0,-1-1-1,0 0 1,1 0 0,-1 1-1,1-1 1,0 0 0,-1 0-1,1 0 1,0 0 0,0 1-1,0-1 1,0 0 0,1 1-1,0-1 67,1 0 0,0 0 0,-1 0 0,1 0 0,-1-1 0,1 1-1,0-1 1,0 1 0,4-1 0,19 1-23,-1-2 1,1 0-1,-1-2 1,1-1-1,-1 0 1,0-2-1,-1-1 1,1-2-1,25-11 1,-42 16-584,0 0-1,0-1 1,0 1 0,-1-2-1,11-8 1,-11 7-1696,0 0 0,9-13 0,-2-2-7786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9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0 9514,'0'0'8362,"-124"12"-8250,94-6-112,-2-4-64,7-2-1985,13 0-3912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2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59 144 4049,'0'0'10687,"19"-13"-10073,61-44-359,-73 53-223,-1-1 1,-1 0 0,1 0-1,9-11 1,-14 14-42,0 0 0,0 0 0,0 1-1,0-1 1,-1 0 0,1 0 0,0 0 0,-1 0-1,1 0 1,-1 0 0,0 0 0,0 0 0,0-3-1,0 5-8,0-1 0,0 1-1,-1 0 1,1-1 0,0 1 0,0-1-1,0 1 1,-1-1 0,1 1-1,0 0 1,-1-1 0,1 1 0,0 0-1,-1-1 1,1 1 0,0 0-1,-1 0 1,1-1 0,-1 1 0,1 0-1,-1 0 1,1 0 0,-1-1-1,1 1 1,-1 0 0,1 0-1,0 0 1,-1 0 0,1 0 0,-1 0-1,1 0 1,-1 0 0,1 0-1,-1 0 1,1 0 0,-1 0 0,1 1-1,-1-1 1,1 0 0,-1 0-1,-22 8-70,15-3 82,1 0 0,0 0 0,1 1 0,-1 0 0,1 0 0,-9 11 0,-29 47 109,35-49 84,0-1 0,1 1 0,1 1 0,1 0 0,0 0 0,1 0 0,0 0 0,1 1 0,-2 31 0,5-45 4,1 0 1,0 1-1,1-1 1,-1 0 0,0 1-1,1-1 1,0 0-1,0 1 1,1 3-1,-1-5-151,0-1 0,0 0-1,0 1 1,0-1 0,0 0-1,1 0 1,-1 0 0,0 0-1,0 0 1,1 0 0,-1 0 0,1 0-1,-1 0 1,1-1 0,-1 1-1,1 0 1,-1-1 0,1 1-1,-1-1 1,3 0 0,2 1-121,0-1-1,0 0 1,0 0 0,0-1 0,-1 1-1,1-1 1,0-1 0,0 1 0,0-1-1,-1 0 1,10-5 0,-7 3-625,0 0 1,-1-1-1,13-9 1,19-21-5486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30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0 151 6105,'0'0'12676,"20"-20"-11323,66-60-537,-82 75-770,1 2 0,-1-1 0,1 0 0,0 1 1,0 0-1,0 0 0,0 1 0,0-1 0,0 1 0,1 0 1,0 0-1,8-1 0,-1 1-18,1-1-9,0 0 1,0 2-1,20-1 0,-34 2-51,1 0 0,-1 0-1,1 0 1,-1 0 0,1 0-1,-1 0 1,1 1 0,-1-1-1,1 0 1,-1 0 0,1 1 0,-1-1-1,0 0 1,1 0 0,-1 1-1,1-1 1,-1 0 0,0 1-1,1-1 1,-1 1 0,0-1-1,0 0 1,1 1 0,-1-1-1,0 1 1,0-1 0,0 1-1,1-1 1,-1 1 0,0-1 0,0 1-1,0 0 1,1 20-727,-2-13 579,0 4 91,0 0 1,-1 0-1,-1 0 1,0 0 0,-5 13-1,4-14 202,0 1 0,1 0 0,1-1 0,-1 1-1,1 14 1,2-25-13,0-1 0,0 0 0,0 1 0,0-1 0,0 0 0,1 1-1,-1-1 1,0 0 0,0 0 0,0 1 0,0-1 0,1 0 0,-1 0 0,0 1 0,0-1 0,1 0-1,-1 0 1,0 0 0,0 0 0,1 1 0,-1-1 0,0 0 0,1 0 0,-1 0 0,0 0-1,1 0 1,-1 0 0,0 0 0,1 0 0,-1 0 0,0 0 0,1 0 0,-1 0 0,15 0 299,-11-1-33,5 1-257,-1-1-1,0-1 0,0 0 0,1 0 0,-1 0 1,8-5-1,47-24-1,-36 16-114,67-37-2802,-87 47 1182,-11 4-1458,-13 6-2151,-9 7-1246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3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6529,'0'0'14820,"15"-7"-14099,49-22-313,-50 23-145,25-9 1,-32 14-383,0 0-1,0 0 1,0 0 0,9 1 0,-15 13-1414,-2-8 1474,1 0-1,-1 0 0,0 0 1,-1 0-1,1-1 0,-5 10 1,4-10 141,1 0 0,-1 1 0,0 0 0,1-1 0,0 1 0,-1 9-1,3-14 70,0 1-1,0-1 0,0 0 1,0 1-1,0-1 0,0 0 1,0 1-1,0-1 0,0 0 1,0 0-1,0 0 0,0 0 1,0 0-1,0 0 0,-1 0 1,1 0-1,2-1 0,0 1 121,9-1-141,0 0 0,0-1 0,-1-1 0,1 0 0,-1-1 0,21-9 0,-21 8-394,0 1 1,0 0-1,1 0 0,-1 1 0,1 1 1,22-3-1,-34 5 128,1 0 0,-1 0 0,1 0 0,-1 0-1,1 1 1,-1-1 0,1 0 0,-1 0 0,1 0 0,-1 0 0,1 1 0,-1-1 0,0 0 0,1 0-1,-1 1 1,1-1 0,-1 0 0,0 1 0,1-1 0,-1 1 0,0-1 0,1 0 0,-1 1 0,0-1-1,1 1 1,-1-1 0,0 1 0,0-1 0,0 1 0,0-1 0,1 1 0,-1-1 0,0 1 0,0-1-1,0 1 1,0-1 0,0 1 0,0-1 0,0 1 0,0-1 0,-1 2 0,1 1-946,1 18-7455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31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1 9130,'0'0'4949,"-12"19"-3381,-1 2-1160,-119 201 2698,120-200-2975,-49 96 1147,51-96-809,1 1 0,1 0 0,-7 31 0,15-52-418,-5 38 989,5-38-987,0 0-1,0 0 1,0-1-1,0 1 1,0 0-1,0 0 1,1-1-1,-1 1 1,1 0-1,-1 0 1,1-1 0,0 1-1,0-1 1,0 1-1,-1 0 1,1-1-1,1 0 1,-1 1-1,1 0 1,1 0-47,0 0 0,0-1-1,0 1 1,0-1 0,0 0 0,0 0 0,1 0-1,-1 0 1,6 0 0,34 0-337,-32-1 138,-3 0-95,-1-1 0,1 1 0,-1-2-1,1 1 1,-1-1 0,0 0 0,0 0-1,8-4 1,2-4-3152,30-19-1,-9 1-7509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31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74 10578,'0'0'8554,"-89"-27"-8650,61 11-768,6 2-1209,5-2-1063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32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 5449,'0'0'16658,"4"0"-15524,-2 0-947,9 0 192,-11 0-367,0 0 1,0 0-1,0 0 1,0 0-1,0 0 1,0 0-1,0 0 1,-1 0-1,1 0 1,0 0-1,0 1 0,0-1 1,0 0-1,0 0 1,0 0-1,0 0 1,0 0-1,0 0 1,0 0-1,0 0 1,0 0-1,0 0 1,0 1-1,0-1 1,0 0-1,0 0 1,0 0-1,0 0 1,0 0-1,0 0 1,0 0-1,0 0 1,0 0-1,0 0 1,0 0-1,0 1 0,0-1 1,0 0-1,1 0 1,-1 0-1,0 0 1,0 0-1,0 0 1,-2 1-44,-87 36 74,76-33-465,1-1-1,-1 0 0,0-1 1,0 0-1,-18 0 1,7-2-3818,6 0-3991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42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2801,'0'0'15623,"7"-2"-14469,1-1-800,0 0 0,1 1 0,-1 0 0,0 0 0,0 1 1,9 0-1,-10 1-172,-5 0-151,-1 0 0,1 0 0,0 0 0,-1 0 0,1 0 1,0 0-1,-1 0 0,1 1 0,0-1 0,-1 1 0,2 0 0,-2 0-53,0 0-1,0 0 0,-1 0 0,1 0 0,-1 0 1,1 0-1,-1 0 0,1 0 0,-1 0 1,0 0-1,1 0 0,-1 0 0,0 0 0,0 0 1,0 0-1,0 1 0,0-1 0,0 0 1,0 1-1,-1 12-98,-1-1 1,0 0 0,-1 0-1,-1 0 1,0 0-1,0-1 1,-8 16 0,4-11 154,2 1 1,-8 29 0,14-47 22,-1 1 0,1-1 1,0 0-1,0 1 0,0-1 1,0 1-1,0-1 0,0 0 0,0 1 1,0-1-1,0 1 0,1-1 0,-1 0 1,0 1-1,0-1 0,0 1 1,0-1-1,0 0 0,1 1 0,-1-1 1,0 0-1,0 1 0,1-1 1,-1 0-1,0 1 0,1-1 0,-1 0 1,0 0-1,1 1 0,-1-1 0,0 0 1,1 0-1,-1 0 0,0 0 1,1 1-1,-1-1 0,1 0 0,-1 0 1,0 0-1,1 0 0,19 0 277,-13-1-161,11 1-4,-9-1-151,0 1-1,15 1 1,-21 0-77,-1-1 1,0 1-1,1-1 0,-1 1 0,0 0 1,0 0-1,0 0 0,0 0 1,0 0-1,0 0 0,0 0 1,0 1-1,0-1 0,0 1 0,1 2 1,1 0-863,-2 1 0,1 0-1,0 0 1,-1 0 0,3 11 0,1 2-6698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43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5513,'0'0'14789,"16"0"-13817,111 0 133,-127 0-1112,0 0-1,0 0 0,1 0 0,-1 0 0,0 0 1,0 0-1,1 0 0,-1 1 0,0-1 1,0 0-1,1 0 0,-1 0 0,0 0 0,0 1 1,0-1-1,1 0 0,-1 0 0,0 0 0,0 1 1,0-1-1,0 0 0,0 0 0,1 1 0,-1-1 1,0 0-1,0 0 0,0 1 0,0-1 1,0 0-1,0 0 0,0 1 0,0-1 0,0 0 1,0 1-1,0 11-362,-1-8 271,0 6-115,-1 0 0,-1 0 0,0 0 0,0-1 0,-1 1 0,-1-1 0,-7 14 0,-4 9-126,11-22 281,-1 1 125,1-1 1,1 0 0,0 1-1,0 0 1,1 0 0,1 0 0,-3 20-1,6-30-9,-1-1 0,0 1 0,0-1 1,0 1-1,0-1 0,0 1 0,0-1 0,0 1 0,1-1 0,-1 0 0,0 1 0,0-1 0,1 1 0,-1-1 0,0 0 0,1 1 0,-1-1 0,0 0 0,1 1 0,-1-1 0,0 0 1,1 0-1,-1 1 0,1-1 0,-1 0 0,0 0 0,1 0 0,-1 0 0,1 1 0,-1-1 0,2 0 0,16 1 697,-13-1-489,25-1 100,-5 0 97,34 4 1,-53-2-865,1 0 0,-1 0 1,1 0-1,-1 1 0,0 0 1,0 1-1,1-1 0,-2 1 1,1 0-1,7 5 0,-2 2-4555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8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68 4585,'0'0'7996,"-8"-6"-7568,-29-18-117,35 22-283,-1 1-1,1 0 1,0 0-1,-1 1 1,1-1-1,-1 0 1,1 1-1,-1-1 1,1 1-1,-1 0 1,1 0 0,-1 0-1,1 0 1,-1 1-1,1-1 1,-1 0-1,1 1 1,-1 0-1,1 0 1,0-1-1,-1 2 1,1-1-1,0 0 1,0 0-1,0 1 1,0-1-1,0 1 1,-2 1-1,-2 3 86,1 0 0,0 0-1,0 0 1,1 1-1,0-1 1,0 1 0,-3 8-1,2-2 247,1 0-1,0 1 1,1 0 0,1 0-1,0 0 1,0 0-1,1 0 1,1 0 0,3 24-1,-3-36-290,1 0 0,-1-1-1,0 1 1,1 0 0,0 0 0,-1 0-1,1-1 1,0 1 0,0 0 0,0-1-1,0 1 1,0-1 0,0 1-1,0-1 1,1 1 0,-1-1 0,0 0-1,1 0 1,-1 1 0,1-1 0,0 0-1,-1 0 1,1-1 0,0 1-1,3 1 1,2 0 175,0-1 0,0 0 0,1 0 0,-1-1 1,9 0-1,-12 0-221,1-1 1,-1 1-1,0-1 1,0 0 0,0-1-1,0 1 1,0-1-1,0 0 1,-1 0-1,1 0 1,0 0 0,-1 0-1,0-1 1,1 0-1,-1 0 1,0 0 0,4-5-1,1-2-39,-1 0 0,0-1-1,0 0 1,8-19 0,-8 15-137,-1-2 0,-1 1 0,-1 0 0,5-33 0,-7 31-1063,-1 0-1,-2-23 0,-1 31-3849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39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0 7402,'0'0'9148,"-7"5"-8830,-6 6 2,-1 1 1,1 0 0,1 1 0,1 1-1,-1-1 1,2 2 0,0-1-1,1 2 1,0-1 0,-7 22 0,6-14-119,2 0 1,0 0-1,2 1 1,1 1-1,0-1 0,2 0 1,0 29-1,3-48-184,-1 6 59,1-1-1,1 1 1,0 0 0,0-1 0,5 15 0,-5-22-120,0-1 1,0 1 0,0-1 0,0 1-1,0-1 1,1 0 0,-1 0 0,1 0-1,0 0 1,0 0 0,0 0 0,0 0-1,0 0 1,0-1 0,0 1-1,0-1 1,1 1 0,-1-1 0,1 0-1,-1 0 1,1 0 0,-1 0 0,1-1-1,-1 1 1,1-1 0,5 1 0,-5-1-438,0 1 1,1-1 0,-1 0 0,0 0-1,1-1 1,-1 1 0,0-1 0,1 0 0,-1 1-1,0-2 1,6-1 0,9-12-5641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40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172 47 8490,'0'0'7593,"-75"-20"-7224,51 14-369,0 0-81,-1 0-39,9 2-2184,8 0-4313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40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0 11723,'0'0'7745,"-57"14"-7273,31-6-472,-5-4 128,3-1-40,0-1-88,7 0-1192,9 0-3009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41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0 6729,'1'0'15447,"12"1"-15098,-4 0-219,0 0 1,-1 1-1,1 0 0,-1 1 1,10 3-1,41 23 90,-42-21-143,0 0-28,-10-5 42,-1 0-1,0 0 1,1 0 0,-1 1-1,8 7 1,-13-10-135,-1 1-1,0 0 1,1-1 0,-1 1-1,0 0 1,0-1 0,0 1-1,-1 2 1,1 1 10,-1-1 22,1 0 0,-1 0 1,0 0-1,0 0 1,-1 0-1,1-1 0,-1 1 1,1 0-1,-1-1 0,0 0 1,-1 1-1,1-1 0,-1 0 1,-4 4-1,-4 5-22,-1-1 1,-16 11-1,-13 6 24,-49 25 0,50-31 3,36-19-432,6-2-264,8-2-1265,-4 0 509,14 0-5270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41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0 8490,'0'0'9018,"-18"24"-7833,-59 80 24,60-80-868,1 0 0,1 1-1,1 0 1,1 1 0,-16 48 0,22-53 24,2 1-1,0-1 0,1 1 0,1 0 1,0 0-1,3 44 0,0-63-334,1 1 1,-1 0-1,1-1 0,0 1 0,0-1 1,1 1-1,-1-1 0,1 1 0,-1-1 1,1 0-1,0 0 0,0 0 0,1 0 1,-1 0-1,1 0 0,-1-1 0,1 1 1,0-1-1,0 0 0,0 0 0,0 0 1,0 0-1,1 0 0,-1-1 0,0 1 1,1-1-1,-1 0 0,8 1 0,-5 0-248,1-1-1,0 0 0,-1-1 0,1 1 1,0-2-1,-1 1 0,1 0 0,0-1 0,-1 0 1,1-1-1,-1 0 0,1 0 0,-1 0 1,12-6-1,-11 3-623,-1 0-1,1 0 1,7-8 0,15-19-4623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42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7 8386,'0'0'6841,"-83"-6"-6841,60 6-48,5 2 32,2 4-776,6-4-864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42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0 11122,'0'0'11531,"2"0"-11531,-14 0-16,-12 4-136,-6 0 152,-9 2 32,-2-2-32,1 0-192,-3 2-952,11-4-1489,12 3-4465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44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39 161 9378,'0'0'7291,"18"-12"-6560,54-41-415,-65 49-269,-1-1 0,0 0 1,0 0-1,0-1 0,0 0 1,-1 0-1,0 0 0,0 0 1,4-10-1,-7 12-27,5-11 44,-7 15-72,0 0 1,1-1-1,-1 1 1,0 0-1,0 0 1,0-1-1,0 1 0,0 0 1,0-1-1,0 1 1,0 0-1,0-1 1,0 1-1,0 0 1,0-1-1,0 1 0,0 0 1,0-1-1,0 1 1,0 0-1,0 0 1,0-1-1,0 1 0,-1 0 1,1-1-1,0 1 1,0 0-1,0 0 1,0-1-1,-1 1 1,1 0-1,0 0 0,0-1 1,-1 1-1,1 0 1,0 0-1,0 0 1,-1 0-1,1-1 1,0 1-1,-1 0 0,1 0 1,0 0-1,-1 0 1,1 0-1,0 0 1,-1 0-1,1 0 0,-4 0-4,-1 0-1,1 0 1,0 0-1,0 1 1,0-1-1,0 1 1,0 0-1,0 1 1,0-1-1,0 1 0,0-1 1,0 1-1,1 0 1,-1 1-1,1-1 1,-7 6-1,-1 3 179,0 0-1,0 1 0,1 0 1,1 1-1,0 0 1,0 1-1,2 0 1,0 0-1,0 1 1,1-1-1,1 1 0,1 1 1,0-1-1,0 1 1,2-1-1,-1 22 1,3-36-46,0 1 0,0-1-1,0 1 1,1-1 0,-1 1 0,0 0 0,1-1 0,-1 0 0,1 1 0,0-1 0,-1 1 0,1-1 0,0 0 0,0 1-1,0-1 1,0 0 0,2 2 0,0-1 53,0 0-1,-1 0 1,1 0-1,0 0 1,1-1-1,-1 1 0,6 1 1,5 1 79,0-1 0,0-1-1,16 1 1,-20-3-250,23 2 33,-14-1 29,20 2 0,-34-2-241,-1 0-1,0 0 1,0 0-1,0 0 1,0 1-1,0-1 1,0 1-1,-1 0 1,1 0-1,5 4 1,3 9-3116,-8-1-2839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8:45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93 4481,'0'0'7794,"-10"-2"-419,10 1-7195,0 1 0,0-1 0,1 0 0,-1 0 0,0 0 0,1 1 0,-1-1 0,0 0 1,1 0-1,-1 1 0,1-1 0,0 0 0,-1 1 0,1-1 0,-1 1 0,1-1 0,0 0 1,1 0-1,16-9-49,-11 6 215,5-4-306,2-1-12,-1 1 0,1 1-1,0 0 1,1 0-1,0 2 1,22-7-1,-36 12-62,-1 0 0,0 0 0,0 0 0,0 0 0,1 0 0,-1 0 0,0 0 0,0 1 0,0-1 1,1 0-1,-1 0 0,0 0 0,0 0 0,0 0 0,0 0 0,1 0 0,-1 0 0,0 1 0,0-1 0,0 0 0,0 0 0,0 0 0,1 0 0,-1 0 0,0 1 0,0-1 0,0 0 0,0 0 0,0 0 0,0 1 0,0-1 0,0 0 0,0 0 0,0 0 0,0 1 0,0-1 0,0 0 0,0 1 0,0 10-94,0-7 51,0 35 322,11-38 1397,0-1-1454,0 0-1,0-1 1,0 0 0,0-1-1,0 0 1,0-1 0,-1 0-1,15-7 1,-10 2 9,-11 6-192,0 0 0,-1 0 0,1 0 1,0 0-1,0 1 0,0 0 0,7-2 1,-5 7-475,-3 2-399,0-1 0,0 1 0,-1 0 0,3 12 0,-1-6-1886,9 24-9960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44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5369,'0'0'14318,"20"-3"-12944,62-11-536,-67 11-503,1 1 0,27 0 0,-36 2-291,-7 0-43,1 0 1,-1 0-1,0 0 1,1-1 0,-1 1-1,0 0 1,1 1 0,-1-1-1,0 0 1,1 0 0,-1 0-1,0 0 1,1 0 0,-1 0-1,0 0 1,1 0-1,-1 0 1,0 1 0,0-1-1,1 0 1,-1 0 0,0 0-1,0 1 1,1-1 0,-1 0-1,1 4-57,-1-1-1,0 0 1,0 1-1,0-1 0,0 0 1,0 1-1,-1-1 1,1 0-1,-1 1 1,0-1-1,-2 3 0,-4 13-121,-1 0-1,-12 19 1,10-20 48,1 0 0,-8 25 0,13-24 667,4-18-513,-1-1-1,1 0 1,0 1-1,0-1 0,0 1 1,0-1-1,0 1 1,0-1-1,0 1 0,1-1 1,-1 1-1,0-1 1,0 1-1,0-1 0,0 0 1,1 1-1,-1-1 1,0 1-1,0-1 1,1 0-1,-1 1 0,0-1 1,1 1-1,-1-1 1,0 0-1,1 0 0,-1 1 1,0-1-1,1 0 1,-1 0-1,1 1 0,-1-1 1,0 0-1,1 0 1,-1 0-1,1 0 0,0 1 1,150-1 977,-66-2-7505,-64 2-636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5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 16,'0'0'13193,"14"-4"-12255,51-13-30,-48 14-561,0 1 0,1 0 1,31 1-1,-12 2 10,61-2 454,-96 1-795,1 0-1,0 0 1,0 0 0,0 1 0,0-1-1,0 1 1,-1 0 0,1-1 0,0 1-1,0 0 1,-1 1 0,1-1 0,-1 0-1,1 1 1,-1 0 0,0-1 0,1 1-1,1 2 1,-1 0-28,-1-1 1,0 1-1,1 0 0,-1 0 1,-1 0-1,1 0 0,0 0 0,-1 1 1,0-1-1,0 0 0,0 6 0,2 23-19,-1 0-1,-5 55 1,3-81 25,-1 0 0,0-1 0,-1 1-1,1 0 1,-1-1 0,0 1 0,-4 7 0,4-11 3,0 0-1,0-1 0,1 1 1,-2 0-1,1 0 1,0-1-1,0 0 1,-1 1-1,1-1 0,-1 0 1,0 0-1,0 0 1,0-1-1,0 1 1,0 0-1,-4 0 0,-6 2-19,0-1-1,0-1 1,-1 0-1,-16-1 1,-55-3 3,80 2 27,-20-3-327,0 0 0,-25-8 0,34 7-1125,6 1-2240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0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 3505,'0'0'14179,"0"0"-14114,0 0 1,0 0-1,0 0 1,0-1 0,0 1-1,-1 0 1,1 0-1,0-1 1,0 1-1,0 0 1,0 0 0,0 0-1,-1 0 1,1-1-1,0 1 1,0 0-1,0 0 1,-1 0 0,1 0-1,0 0 1,0 0-1,0-1 1,-1 1-1,1 0 1,0 0 0,0 0-1,-1 0 1,1 0-1,0 0 1,-1 2-9,0 1 0,0-1-1,1 1 1,-1-1 0,1 1 0,0-1 0,0 1-1,0-1 1,0 1 0,0 3 0,1 7 113,-3 323 1332,2-210-2000,0-125-89,1-19-2574,6-2-1618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45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 7058,'0'0'7896,"19"-2"-5844,60-7-686,-49 7 88,36 0 1,-40 3-1163,-25-1-284,0 0 1,1 0-1,-1 0 1,0 0-1,0 0 1,0 1-1,0-1 1,0 0-1,0 1 1,1-1-1,-1 1 1,0-1-1,0 1 1,0 0-1,-1-1 1,1 1 0,0 0-1,0 0 1,0 0-1,0 0 1,-1-1-1,1 1 1,0 0-1,-1 0 1,1 0-1,-1 0 1,1 1-1,-1-1 1,0 0-1,1 0 1,-1 0-1,0 0 1,0 0-1,0 0 1,0 3-1,1 1-97,-1 1-1,-1-1 0,1 1 0,-1-1 1,0 1-1,-3 9 0,-6 9-136,0 0 0,-20 32 0,-5 10-69,31-57 293,0-3 4,1 1 1,0 0 0,1 0-1,-1 0 1,1 0-1,0 0 1,-1 15-1,3-21 45,0-1-1,0 1 0,0 0 1,0 0-1,0-1 1,0 1-1,1 0 0,-1-1 1,0 1-1,0 0 1,1-1-1,-1 1 0,0 0 1,1-1-1,-1 1 0,0 0 1,1-1-1,-1 1 1,1-1-1,-1 1 0,1-1 1,-1 1-1,1-1 1,0 1-1,-1-1 0,2 1 1,18 2 965,-18-2-1034,55 1 1387,-28-1-1066,-1 1-1,0 1 0,44 10 0,-68-12-397,0 1 0,0-1-1,0 1 1,0 0-1,0 0 1,0 0 0,-1 1-1,1-1 1,-1 1 0,1 0-1,-1 0 1,0 0-1,0 0 1,-1 0 0,1 1-1,-1-1 1,1 1-1,-1 0 1,0 0 0,0 0-1,-1 0 1,1 0 0,-1 0-1,1 5 1,2 23-4790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30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31 9642,'0'0'11076,"3"-1"-10069,10-3-181,-13 4-818,0 0 0,0-1 0,0 1 0,0 0-1,0 0 1,0 0 0,0 0 0,0 0-1,0 0 1,0 0 0,0-1 0,0 1-1,0 0 1,0 0 0,0 0 0,0 0 0,0 0-1,0 0 1,0 0 0,0-1 0,0 1-1,0 0 1,0 0 0,0 0 0,0 0-1,-1 0 1,1 0 0,0 0 0,0 0 0,0-1-1,0 1 1,0 0 0,0 0 0,0 0-1,0 0 1,0 0 0,0 0 0,-1 0-1,1 0 1,0 0 0,0 0 0,0 0 0,0 0-1,0 0 1,0 0 0,0 0 0,-1 0-1,1 0 1,0 0 0,0 0 0,0 0-1,0 0 1,0 0 0,0 0 0,0 0 0,-1 0-1,-7-3-8,8 3 4,-20-5 37,1 0 0,-1 2-1,0 0 1,-21 1 0,-82 4-98,105-2 33,-91 10-1736,7-1-4000,61-8-1179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30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0 7514,'0'0'8152,"8"26"-7568,-1-1-509,0-2-65,-1-1 0,-1 1 0,-1 0 0,-1 1 0,0 35 0,-4-30-4,-2 1 0,0 0 0,-2-1 0,-10 31 0,-42 113 11,38-121 5,5-14 132,-22 70-90,31-90 400,1-1-1,1 1 1,0 0 0,1 21 0,2-37-381,0-1 1,0 0-1,0 1 1,0-1 0,0 1-1,0-1 1,1 0-1,-1 0 1,0 1-1,1-1 1,-1 0-1,1 1 1,0-1 0,-1 0-1,1 0 1,0 0-1,0 0 1,-1 0-1,1 0 1,0 0-1,0 0 1,0 0 0,0 0-1,1 0 1,-1-1-1,0 1 1,0 0-1,0-1 1,3 1-1,1 1 183,1-1-1,0 0 1,0-1-1,0 0 0,10 0 1,-5 0 173,77 0 812,197 0-1282,-284 0-11,-1 0 1,0 0-1,0 0 0,0 0 0,1 0 1,-1 0-1,0 0 0,0 0 0,1 0 0,-1 0 1,0 0-1,0 0 0,1-1 0,-1 1 0,0 0 1,0 0-1,0 0 0,1 0 0,-1 0 1,0 0-1,0-1 0,0 1 0,0 0 0,1 0 1,-1 0-1,0-1 0,0 1 0,0 0 0,0 0 1,0 0-1,0-1 0,0 1 0,1 0 1,-1 0-1,0-1 0,1-7-1486,1 0 0,-1-1 0,-1-11 0,0 13-71,2-21-6845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31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0 8242,'0'0'11322,"-120"20"-10850,80-14 633,-1-1-937,5-5-104,3 0-56,7 0-8,16 0-905,8-11-2023,2-1-4802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32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0 239 6857,'0'0'7237,"21"-13"-6404,67-42-454,-82 51-327,0 0-1,0 0 1,0-1 0,0 0 0,-1 0 0,0 0-1,6-9 1,-3 4 122,0 0-4,0 0 0,12-22 1,-18 27-172,1 0 0,-1 0 0,0 0 0,-1-1 0,1 1 0,-1-1 0,0 1 0,0-11 0,-1 15-10,0 1 0,0 0 0,-1-1 0,1 1 0,0 0 0,-1 0 0,1-1 0,0 1 0,-1 0 0,1 0 0,-1-1 0,1 1 0,0 0 0,-1 0 0,1 0 0,-1 0 0,1 0 0,-1-1 0,1 1 0,0 0 0,-1 0 0,1 0 0,-1 0 0,1 0 0,-1 0 0,1 1 0,-1-1 0,1 0 0,0 0 0,-1 0 0,1 0 0,-1 1 0,-17 5-25,12-2 18,0 1 1,0 0 0,0 1-1,1 0 1,0 0-1,-8 12 1,-22 44 9,24-39 153,1 0 0,1 1 0,1 0-1,1 0 1,1 0 0,1 1 0,1 0 0,-1 46-1,5-68-16,0 0 0,0 0 0,0 0 0,1 1 0,-1-1-1,1 0 1,0 0 0,0 0 0,0 0 0,0 0 0,0-1-1,1 1 1,-1 0 0,3 2 0,-1-2 32,0 0 1,0 0 0,0-1-1,0 1 1,0-1-1,1 0 1,-1 0-1,1 0 1,0-1-1,5 3 1,6 0 170,1-1 1,-1 0-1,1 0 1,0-2-1,0 0 1,31-3-1,-25 1-545,1 1-1,29 4 0,-50-4-51,-1 1 0,1-1 1,-1 0-1,1 1 0,-1-1 0,1 1 0,-1-1 0,1 1 0,-1 0 0,0-1 1,1 1-1,-1 0 0,0 0 0,0 0 0,0 0 0,1 0 0,-1 0 0,0 1 1,-1-1-1,1 0 0,0 0 0,0 1 0,0-1 0,0 3 0,2 13-8263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57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17 864,'-20'10'27447,"25"-13"-27839,0 0 444,0 0 0,0 0 0,0 1 0,0 0 0,1 0 0,-1 0 0,0 1 0,7-2-1,3 2-55,28-1 0,-41 2-19,0 0 0,1 1 0,-1-1 1,1 0-1,-1 1 0,0-1 0,0 1 0,1 0 0,-1-1 0,0 1 1,0 0-1,0 1 0,0-1 0,0 0 0,0 0 0,0 1 0,0 0 0,0-1 1,1 3-1,-1-2-9,-1 1-1,1 0 1,0 0 0,-1 0 0,0 0-1,0 0 1,0 0 0,0 0 0,0 0 0,0 0-1,-1 1 1,0-1 0,1 6 0,-1 5-18,0-1-1,-1 1 1,0 0 0,-1 0 0,-6 21-1,7-34 61,1-1-5,0 0 0,-1 1 1,1-1-1,0 0 1,0 1-1,0-1 0,0 0 1,-1 1-1,1-1 1,0 1-1,0-1 0,0 0 1,0 1-1,0-1 1,0 1-1,0-1 0,0 0 1,0 1-1,0-1 1,0 0-1,0 1 0,0-1 1,1 1-1,3 0 165,135-1 150,-138 0-505,1 0 0,-1 0 0,1 0 0,-1 0 0,1 1 1,-1-1-1,1 1 0,-1-1 0,1 1 0,-1-1 0,1 1 1,-1 0-1,0-1 0,1 1 0,-1 0 0,0 0 0,2 2 1,0 0-1297,-1 1 1,1-1-1,-1 1 1,4 7 0,2 6-11139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5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1826 193 6241,'0'0'11790,"-2"-2"-11313,2 0-407,-1 1 0,0 0 0,0 0 0,0 0 0,0 0 0,0 0 0,0 0 0,0 0 0,0 0 0,0 0 1,0 1-1,-1-1 0,1 0 0,-2 0 0,-1 0 72,0 0 1,1 1 0,-1-1 0,0 1-1,-5 0 1,-46 0-64,-153 4 917,140 3-685,-39 2 221,43-8-402,-200-10 1145,4-19 311,92 18-937,111 9-298,1-3 0,-107-20 0,89 4 65,-41-9 173,90 24-376,0 1 0,-43-1 0,67 5-243,1 0 0,0-1 0,0 1-1,0-1 1,0 1 0,0-1 0,0 1 0,0-1-1,0 1 1,0-1 0,0 1 0,0 0 0,0-1-1,0 1 1,0-1 0,1 1 0,-1-1 0,0 1 0,0 0-1,0-1 1,1 0 0,2-3-939,0 1-1,0-1 1,0 1-1,1-1 1,-1 1 0,1 0-1,4-3 1,18-8-12281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3:59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598 38 8618,'0'0'13284,"-9"0"-13005,-43 1 258,-52-6-1,15-7-551,23 2-894,0 3-1,-85 2 1,118 10-1986,5 6-1918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00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0 6585,'0'0'8829,"0"14"-8126,-1 99-270,-24 188 588,3-62-903,18-189 607,7 94 0,-2-136-600,0-1 1,1 1-1,0-1 1,0 1-1,1-1 1,0 0-1,0 1 1,1-2-1,0 1 1,0 0-1,1-1 1,-1 0-1,1 0 1,1 0-1,-1 0 1,1-1-1,0 0 1,8 5-1,-3-3 139,0-1-1,1 0 1,0 0-1,0-1 1,0-1 0,1 0-1,-1-1 1,1 0-1,0-1 1,13 1 0,154-1 1703,-169-3-1841,1 0 0,0-1 0,19-6 0,-26 7-131,-1-1 0,1 1 0,-1-1 0,1 0 0,-1-1 0,0 1 1,0-1-1,0 0 0,0 0 0,0 0 0,5-7 0,-7 8-207,-1-1 0,1 0 0,-1-1 0,1 1 1,-1 0-1,0 0 0,0 0 0,-1-1 0,1 1 0,-1 0 0,1-1 0,-1 1 0,0-1 0,0 1 0,-1-5 1,0 2-1079,0-1 1,-1 1-1,0-1 1,0 1 0,0 0-1,-6-10 1,-6-9-10001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00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0 6937,'0'0'12843,"-61"28"-12035,31-28-7,-5 0 63,-3 0-288,3 0 72,1-4-648,12 0 48,3 2-360,15 2-928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0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9010,'0'0'12951,"19"3"-12533,62 10-235,-77-13-179,-1 1 1,0 0-1,1 0 0,-1 0 1,0 0-1,0 1 0,6 3 0,-8-4-4,0 0-1,0 0 1,0 0-1,0 0 1,0 0-1,0 0 1,0 1-1,0-1 1,-1 0-1,2 3 1,0 1-4,1 1-16,-1 0 0,0 1-1,0-1 1,-1 1 0,0 0-1,0 0 1,0 11-1,-1 2-12,-4 28 0,1-32 22,0-1 1,-1 1-1,-1-1 0,-8 19 0,-32 57-3,29-59 9,-54 99-33,69-131 77,1 0 0,0 1 0,0-1 0,0 0 1,0 0-1,0 0 0,0 0 0,0 0 0,0 1 0,0-1 0,0 0 0,0 0 0,0 0 0,0 0 0,0 0 0,0 1 0,0-1 0,0 0 0,0 0 0,0 0 0,0 0 0,0 1 0,0-1 0,0 0 0,0 0 0,0 0 0,0 0 0,0 1 0,0-1 0,0 0 0,0 0 0,0 0 0,0 0 0,1 0 0,-1 0 0,0 1 0,0-1 0,0 0 0,0 0 0,0 0 0,0 0 0,1 0 0,-1 0 0,0 0 0,0 0 0,0 0 0,0 0 0,1 0 0,11 0 564,14-7-412,79-25 269,-86 27-1289,0 2 1,1 0-1,30 0 0,-23 3-2332,-4 0-2277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01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7274,'0'0'14927,"18"-5"-14022,55-18-62,-69 21-762,0 1 0,0 1 0,0-1 0,0 0 0,6 1 0,-9 0-67,0 0-1,0 0 1,0 0 0,0 0 0,0 1-1,0-1 1,0 0 0,-1 1 0,1-1-1,0 0 1,0 1 0,0-1 0,0 1 0,0 0-1,0 0 1,1 1-11,-2 0 1,1-1-1,0 1 0,0 0 0,0 0 0,-1 0 1,1 0-1,-1 0 0,0 0 0,1 0 0,-1 0 1,0 0-1,0 0 0,-1 2 0,2 3-1,-1 12-52,0 0 0,-2 0 0,0 0-1,-1 0 1,-10 36 0,12-52 50,-7 20 9,1 1-1,1 0 0,1 0 0,-3 46 0,8-69 0,0 0-1,0 0 1,0 0-1,1 0 1,-1 0-1,0 0 1,0 0-1,1 0 1,-1 0 0,0-1-1,1 1 1,-1 0-1,1 0 1,-1 0-1,1-1 1,0 1-1,-1 0 1,1 0-1,0-1 1,-1 1-1,1-1 1,0 1-1,0-1 1,0 1 0,-1-1-1,1 1 1,0-1-1,0 0 1,0 1-1,0-1 1,1 0-1,4 1 130,0 0-1,0 0 0,-1-1 1,9-1-1,-4 1-5,20 1 74,-8-1-136,0 0 0,29-4 0,-41 3-3559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18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4417,'0'0'7452,"-2"5"-3299,2 1-3971,1 0 0,0-1 1,1 1-1,-1 0 0,1-1 0,0 1 0,0-1 1,1 1-1,0-1 0,3 5 0,38 50 128,-43-59-309,25 29 74,2 0 0,40 32 0,70 46-35,-30-24-42,499 450 187,-244-234 2393,-321-275-855,-32-20-1413,0 0 0,16 14 0,-25-19-361,0 1 0,-1 0 0,1-1 0,0 1 0,-1 0 0,1-1 0,0 1 0,0-1 0,0 1 0,0-1 0,0 1 0,-1-1-1,1 0 1,0 1 0,0-1 0,0 0 0,0 0 0,0 0 0,0 0 0,0 1 0,0-2 0,0 1 0,0 0 0,0 0 0,0 0 0,0 0 0,0 0 0,0-1 0,0 1 0,0-1 0,0 1 0,-1 0 0,1-1 0,0 1 0,0-1 0,0 0 0,-1 1 0,1-1 0,0 0 0,0 1 0,-1-1 0,1-1 0,3-3-913,-1-1 0,-1 0 0,1 1 0,-1-1 0,3-9 1,-2 3-1900,7-14-7424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19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 6849,'0'0'11243,"8"9"-10515,89 95 2073,-76-83-2362,4 3-137,27 34 1,-50-55-306,0-1 0,0 1-1,-1 0 1,1 0 0,-1 0 0,1 0 0,-1 0 0,0 0 0,0 0 0,-1 1 0,1-1-1,0 0 1,-1 6 0,0-6 1,0-1-1,-1 1 1,1-1 0,-1 0-1,1 1 1,-1-1 0,0 0-1,0 0 1,0 1 0,0-1-1,-1 0 1,1 0 0,-1 0-1,1 0 1,-1-1 0,1 1-1,-1 0 1,0-1-1,-3 3 1,-6 4 16,-1-1-1,0 0 1,-1-1 0,1 0-1,-1-1 1,-1-1 0,1 0-1,0 0 1,-1-1-1,0-1 1,0-1 0,0 1-1,-15-2 1,18 0-32,9 0 25,0 0 1,0 1 0,0-1 0,0-1 0,0 1 0,0 0 0,0 0 0,-4-2 0,6 2-23,-1-1 1,0 1 0,1-1 0,-1 1 0,0-1 0,1 0 0,-1 1 0,1-1 0,-1 0 0,1 1 0,-1-1 0,1 0-1,0 0 1,-1 1 0,1-1 0,0 0 0,0 0 0,-1 0 0,1 0 0,0 1 0,0-1 0,0 0 0,0 0 0,0 0 0,0-1-1,1-29-2924,0 19-1362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21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174 191 312,'0'0'12064,"2"-10"-10397,-2 9-1570,6-79 4422,-6 80-4508,0 0 1,0-1 0,0 1-1,0 0 1,-1 0 0,1-1-1,0 1 1,0 0-1,-1-1 1,1 1 0,0 0-1,0 0 1,-1 0 0,1-1-1,0 1 1,-1 0 0,1 0-1,0 0 1,-1 0 0,1 0-1,0 0 1,-1 0-1,1-1 1,0 1 0,-1 0-1,1 0 1,0 0 0,-1 0-1,0 1 1,-15-1 55,10 0-58,3 0-10,0 1 1,0-1-1,0 1 0,1 0 0,-1 0 1,0 0-1,0 0 0,0 0 0,1 1 1,-1 0-1,1-1 0,-1 1 0,1 0 1,0 0-1,0 0 0,-3 3 0,-3 4 38,0 1-1,-11 18 0,9-9 1,0 0-1,1 1 1,1 0 0,1 0-1,1 1 1,0 0-1,2 0 1,0 0 0,2 0-1,0 1 1,2-1 0,2 29-1,-1-44 8,0 0 0,0-1 0,1 1 0,0-1 0,0 1 0,0-1 0,1 0 0,0 0 0,0 0 0,0 0 0,1-1 0,5 6 0,7 7 264,30 24 0,-42-37-249,1 0 80,0-1 0,1 1 0,-1-1-1,1 0 1,-1-1 0,1 1 0,0-1-1,0 0 1,0-1 0,8 2 0,-3-2 8,0 0 0,0 0 0,0-1 0,0-1 0,12-2 0,-17 2-106,1-1 1,-1 0 0,0 0 0,0-1-1,0 0 1,-1 0 0,1 0 0,-1-1-1,0 1 1,1-2 0,-2 1 0,1 0-1,0-1 1,-1 0 0,5-6 0,0-3-28,0 1 0,0-1 0,-2-1 0,12-28 0,-15 31 10,-1 0-1,0-1 0,-1 1 0,-1 0 1,1-14-1,-2-3 37,-4-32-1,2 45-121,-1 1 1,0-1-1,-1 1 0,-1 0 1,-1 0-1,0 0 0,-1 1 0,-9-15 1,9 18-64,0 0 0,-2 0 0,1 1 1,-1 0-1,0 0 0,-1 1 0,0 0 1,-1 1-1,-22-14 0,1 7-2286,11 6-2131,5 3-4234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5:52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2521,'0'0'4432,"0"8"-4087,0-6-33,0 0-312,0 2 16,0 0 120,0 2-136,0 11-160,2-3-1105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5:56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19 7706,'0'0'11362,"-39"0"-10802,23 0-264,2 0-296,-4 0-48,3-9-56,7-1-3569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5:58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8954,'0'0'9219,"5"14"-8799,4 16-388,-2-1-1,7 50 1,-4 130 265,-10-209-293,0 0-1,0 0 1,0 0-1,0 0 0,0 0 1,0 0-1,0 0 0,0 0 1,0 0-1,0 0 1,0 0-1,0 0 0,0 0 1,0 0-1,0 0 0,0 1 1,0-1-1,0 0 1,0 0-1,0 0 0,0 0 1,0 0-1,0 0 0,0 0 1,0 0-1,0 0 1,0 0-1,0 0 0,0 0 1,0 0-1,0 0 0,0 0 1,0 0-1,0 1 1,0-1-1,0 0 0,0 0 1,0 0-1,0 0 0,0 0 1,0 0-1,0 0 1,1 0-1,-1 0 0,0 0 1,0 0-1,0 0 0,0 0 1,0 0-1,0 0 1,0 0-1,0 0 0,0 0 1,0 0-1,0 0 0,0 0 1,0 0-1,0 0 1,1 0-1,-1 0 0,0 0 1,0 0-1,0 0 1,0 0-1,3-4 112,2-6-12,0 0 1,-1-1-1,-1 0 0,0 0 0,3-18 0,1-2-14,8-32-16,-5 18-145,16-44 1,-26 87 68,1 1 1,-1-1 0,1 1-1,-1 0 1,1-1 0,0 1 0,-1-1-1,1 1 1,0 0 0,0 0-1,0-1 1,0 1 0,0 0 0,0 0-1,0 0 1,3-1 0,-4 2 2,1 0 0,0 0 0,-1 0 0,1 0 0,-1 0 0,1 0 0,-1 0 0,1 0 0,-1 1 0,1-1 0,-1 0 0,1 0 0,0 1 0,-1-1 0,0 0 0,1 1 0,-1-1 0,1 0 0,-1 1 0,1-1 0,-1 1 0,0-1 0,1 1 0,-1-1 0,0 1 0,0-1 0,1 1 0,-1 0 0,4 8 15,0 0-1,-1 0 1,3 16 0,9 51-22,3 81 0,-12-95 13,-6-61 11,0 0 0,0-1 0,0 1 0,0 0 0,0-1 0,1 1 0,-1 0 0,0-1 0,0 1 1,0 0-1,1-1 0,-1 1 0,0 0 0,1-1 0,-1 1 0,1 0 0,0-1-2,-1 0-1,0 0 1,0 0-1,1 0 0,-1 0 1,0 0-1,0 0 1,1 0-1,-1 0 0,0 0 1,0 0-1,1 0 1,-1 0-1,0 0 1,0-1-1,0 1 0,1 0 1,-1 0-1,0 0 1,0 0-1,0-1 1,0 1-1,1 0 0,-1 0 1,0 0-1,0-1 1,0 1-1,0 0 0,11-22 280,22-111-183,-12 43-180,-21 89 68,0 1 0,0-1 0,1 0 0,-1 1 0,0-1 0,0 1 0,0-1 0,0 1 0,1-1 0,-1 1 0,0 0 0,0-1 0,1 1 1,-1-1-1,0 1 0,1-1 0,-1 1 0,1 0 0,-1-1 0,0 1 0,1 0 0,-1 0 0,1-1 0,-1 1 0,1 0 0,0-1 0,0 2 0,-1-1 0,1 0 0,-1 0 0,1 1 0,-1-1 0,1 1 0,-1-1 0,1 0 0,-1 1 0,1-1 0,-1 1 0,1-1-1,-1 1 1,0-1 0,1 1 0,-1-1 0,0 1 0,0 0 0,1-1 0,-1 1 0,0-1 0,0 1 0,0 0 0,1 0 0,5 26-7,-1 0 0,3 44 1,-6-39-337,11 50 0,-13-82 309,0 1-1,0-1 1,0 0 0,0 1-1,1-1 1,-1 0 0,0 1 0,0-1-1,0 0 1,0 1 0,0-1-1,0 0 1,1 1 0,-1-1 0,0 0-1,0 0 1,1 1 0,-1-1-1,0 0 1,0 0 0,1 1-1,-1-1 1,0 0 0,0 0 0,1 0-1,-1 0 1,0 1 0,1-1-1,-1 0 1,1 0 0,8-6-1021,5-16-1699,-14 21 2375,13-21-4392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5:5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1 156 5345,'0'0'3489,"0"18"-1666,0 56-68,0-67-1438,0 1 0,0 0 0,1 0 0,0 0 0,1-1 0,0 1 0,3 9 0,-3-14-85,-1 1 1,1 0-1,1-1 0,-1 0 0,1 1 1,-1-1-1,1 0 0,0 0 1,0 0-1,0-1 0,0 1 1,5 2-1,-4-3-67,-1 0 1,1 0-1,0-1 0,0 1 1,0-1-1,0 0 1,0 0-1,0 0 1,1-1-1,-1 1 0,0-1 1,0 0-1,0 0 1,1-1-1,-1 1 0,0-1 1,6-2-1,-2 1-88,-1-1 0,1 0 0,-1 0 0,0-1 0,0 0 0,-1 0 0,1-1 0,6-6 0,-1 0-156,0-1 1,-1 0-1,-1 0 0,0-1 1,-1-1-1,0 0 0,-1 0 1,0 0-1,-1-1 0,9-31 1,-11 29-1120,-2-1 1,1 0-1,-2 0 1,0-1 0,-2-30-1,-2 33-3124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5:59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7514,'0'0'8229,"1"30"-7729,4 217-118,-5 123 327,-2-390-1845,2-11-759,2 30 1988,-1 0 1,1-1-1,0 1 0,-1 0 0,1 0 1,0 0-1,0 1 0,0-1 0,0 0 1,0 1-1,0-1 0,0 1 0,2-1 1,-3 1-74,-1 0 1,0 0 0,1-1 0,-1 1-1,0 0 1,0 0 0,1-1-1,-1 1 1,0 0 0,0 0 0,1-1-1,-1 1 1,0 0 0,0-1-1,0 1 1,0 0 0,1 0 0,-1-1-1,0 1 1,0 0 0,0-1-1,0 1 1,0-1 0,0 0-469,0 0-1,0 1 1,0-1 0,0 0 0,0 1-1,0-1 1,0 0 0,0 0 0,0 1-1,0-1 1,0 0 0,0 1 0,-1-1-1,1 0 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0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 6737,'0'0'4896,"-8"21"-4309,-3 8-377,-3 11 211,-12 46 0,22-70 245,0 0-1,1 1 1,1 0 0,1-1-1,0 1 1,3 29 0,-2-45-573,1 0 1,-1 0-1,1 1 0,-1-1 1,1 0-1,0 0 1,0 0-1,-1 0 1,1 0-1,0 0 0,0 0 1,0 0-1,0-1 1,0 1-1,1 0 0,-1 0 1,0-1-1,0 1 1,0-1-1,0 1 1,1-1-1,-1 1 0,0-1 1,1 0-1,-1 0 1,0 0-1,1 0 0,2 0 1,3 1 14,1-1 0,0-1 1,13-1-1,-13 0-141,-1-1 1,0 1 0,1-1-1,-1 0 1,0-1-1,-1 0 1,1 0-1,-1 0 1,1-1 0,7-7-1,-4 2-874,0 0 0,-1 0-1,0-1 1,13-21 0,-5-1-4164,-6 4-3342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2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2 464,'0'0'18127,"0"0"-18097,0 0 1,0 0-1,0 0 1,0 0-1,0 0 1,0 0-1,0-1 1,0 1 0,0 0-1,0 0 1,-1 0-1,1 0 1,0 0-1,0 0 1,0 0-1,0 0 1,0 0-1,0 0 1,0 0 0,0-1-1,0 1 1,-1 0-1,1 0 1,0 0-1,0 0 1,0 0-1,0 0 1,0 0-1,0 0 1,0 0 0,-1 0-1,1 0 1,0 0-1,0 0 1,0 0-1,0 0 1,0 0-1,0 0 1,0 0-1,0 0 1,-1 1 0,1 0 24,-1 1 0,1 0 1,-1-1-1,1 1 1,-1 0-1,1 0 0,0-1 1,0 1-1,0 0 1,0 0-1,1 2 1,-1 5 196,16 354 3438,-6-267-3748,-10-96 9,0 1 0,0-1 0,0 0 0,1 1 1,-1-1-1,0 0 0,0 1 0,0-1 0,1 0 1,-1 0-1,0 1 0,0-1 0,1 0 0,-1 0 0,0 1 1,0-1-1,1 0 0,-1 0 0,0 0 0,1 0 1,-1 1-1,0-1 0,1 0 0,-1 0 0,0 0 1,1 0-1,-1 0 0,0 0 0,1 0 0,-1 0 1,0 0-1,1 0 0,-1 0 0,0 0 0,1 0 1,-1 0-1,1 0 0,-1 0 0,0-1 0,0 1 1,1 0-1,-1 0 0,0 0 0,1-1 0,-1 1 1,0 0-1,1 0 0,-1 0 0,0-1 0,0 1 0,0 0 1,1-1-1,-1 1 0,0 0 0,0 0 0,1-1 1,22-48-7473,-9 23-622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8090,'0'0'6544,"6"23"-6192,7 39-181,10 103 1,-12 44 248,7 100 536,-18-306-930,4 13 1993,-4-15-1970,0-1-1,1 1 1,-1-1 0,0 1-1,1-1 1,-1 0 0,1 1-1,-1-1 1,1 0 0,-1 1-1,1-1 1,-1 0 0,1 0-1,-1 1 1,1-1 0,0 0-1,-1 0 1,1 0 0,-1 0 0,1 0-1,-1 0 1,1 1 0,0-2-1,0 1 1,2 0-19,0 0 1,0-1-1,0 1 0,-1-1 1,1 0-1,0 0 0,-1 0 1,1 0-1,0 0 0,3-3 1,27-21 172,-12 8-159,9-5-416,37-19-1,-58 35 261,1 1 0,0 1-1,1 0 1,-1 1 0,1-1 0,-1 2 0,1 0 0,16-1-1,-25 2 73,0 1 0,0 0 0,0 0-1,-1 0 1,1 1 0,0-1-1,0 0 1,0 1 0,0-1 0,0 1-1,-1 0 1,1 0 0,0-1 0,0 1-1,-1 0 1,1 0 0,-1 1-1,1-1 1,1 2 0,-1-1 9,-1 1 0,1-1 1,-1 1-1,1 0 0,-1-1 0,0 1 0,0 0 1,0 0-1,-1 0 0,1 0 0,0 5 0,0 9-98,0 1-1,0 0 0,-3 22 1,1-31-445,-1 0 0,0 0 1,0-1-1,-1 1 1,0-1-1,0 1 0,-1-1 1,-6 10-1,5-10-3209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90 3673,'0'0'4021,"-11"18"-2354,-31 57 140,41-72-1533,-1 0 1,1 0-1,0 0 1,0 1-1,0-1 0,0 0 1,0 7-1,0-9-170,1 0 0,1 0-1,-1 0 1,0 0 0,0 1 0,0-1-1,0 0 1,1 0 0,-1 0-1,1 0 1,-1-1 0,0 1-1,1 0 1,0 0 0,-1 0 0,1 0-1,0 1 1,2-1 68,-1 1 1,1-1 0,-1 1-1,1-1 1,0 0-1,-1 0 1,1 0-1,0 0 1,0-1-1,0 1 1,4-1-1,-1 1-116,9 2 241,0-2 0,0 0 0,1 0 1,-1-2-1,19-2 0,-29 2-293,1 0 0,0 0-1,-1 0 1,1-1-1,-1 0 1,0 0 0,0 0-1,1-1 1,-1 0 0,-1 0-1,1 0 1,0-1 0,-1 1-1,0-1 1,0 0 0,7-9-1,-9 9-88,0 1 0,0-1 0,0 1 0,-1-1 0,0 0 0,1 0 0,-2 0 0,1 0 0,0 0 0,-1 0 0,0 0 0,0 0 0,0 0 0,-1-5 0,1 3-39,-1 1 0,-1 0 0,1 0 0,-1 0 1,1 0-1,-2 1 0,1-1 0,0 0 0,-1 1 0,-4-7 1,1 5-222,1 1 1,-1-1-1,0 1 1,0 0-1,0 1 1,-1-1 0,0 1-1,-13-6 1,8 5-1422,-1 1 1,-16-4-1,-9 2-4777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1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8194,'0'0'9712,"8"27"-9117,0-2-526,6 20-41,15 93 1,-10 46 195,-19-180-214,0 0 0,1 0 0,0 0 0,0 0 1,0 0-1,0 0 0,3 5 0,-4-9-5,1 0-1,-1 1 1,0-1 0,0 1-1,1-1 1,-1 0 0,0 1-1,1-1 1,-1 0 0,0 0-1,1 1 1,-1-1 0,1 0-1,-1 0 1,0 1-1,1-1 1,-1 0 0,1 0-1,-1 0 1,1 0 0,-1 0-1,1 0 1,-1 0 0,0 0-1,1 0 1,0 0 0,0 0-2,1-1 0,-1 1 0,0-1 0,0 0 0,0 1 0,1-1 0,-1 0 1,0 0-1,0 0 0,0 0 0,0 0 0,0 0 0,1-2 0,9-14-80,0-1-1,-2-1 0,0 0 1,8-24-1,-6 16-76,47-145-1386,-29 81 348,-29 91 1174,3-6-116,-2 13-96,-1 399 2430,0-403-2128,0 0 1,0-1-1,1 1 0,-1 0 0,1 0 0,-1-1 1,1 1-1,1 2 0,-2-4-30,0-1 1,1 1-1,-1-1 0,1 1 1,-1-1-1,0 1 0,1-1 0,-1 1 1,1-1-1,-1 0 0,1 1 1,-1-1-1,1 0 0,-1 1 0,1-1 1,0 0-1,-1 0 0,1 0 1,-1 1-1,1-1 0,0 0 0,-1 0 1,1 0-1,-1 0 0,1 0 0,0 0 1,-1 0-1,1 0 0,-1 0 1,1-1-1,0 1 0,-1 0 0,1 0 1,-1 0-1,1-1 0,-1 1 1,1 0-1,-1-1 0,1 1 0,-1 0 1,2-2-1,2-1-19,0-1 0,0 0 0,-1 0 0,1 0 1,-1 0-1,0-1 0,0 1 0,0-1 0,-1 0 0,3-6 0,-1 3-9,53-121-225,-33 72-495,43-76 0,-55 118 360,-12 14 342,0 1 0,0 0-1,0 0 1,0 0 0,0 0-1,0 0 1,1 0 0,-1 0-1,0 0 1,0 0 0,0 0 0,0 0-1,0 0 1,1 0 0,-1 0-1,0 0 1,0 0 0,0 0 0,0 0-1,0 0 1,1 0 0,-1 0-1,0 0 1,0 0 0,0 0-1,0 0 1,0 0 0,1 0 0,-1 0-1,0 0 1,0 0 0,0 0-1,0 1 1,0-1 0,0 0-1,0 0 1,1 0 0,1 12-58,0 259 273,-4-142-195,3-129-19,-1 0 1,0 0 0,0 0-1,0 0 1,0 0-1,0 0 1,0 0-1,0-1 1,0 1-1,1 0 1,-1 0-1,0 0 1,0 0-1,0 0 1,0 0-1,0 0 1,0 0-1,0 0 1,1 0 0,-1 0-1,0 0 1,0 0-1,0 0 1,0 0-1,0 0 1,0 1-1,0-1 1,0 0-1,1 0 1,-1 0-1,0 0 1,0 0-1,0 0 1,0 0-1,0 0 1,0 0 0,0 0-1,0 0 1,0 0-1,0 1 1,0-1-1,1 0 1,-1 0-1,0 0 1,0 0-1,0 0 1,0 0-1,0 0 1,0 0-1,0 1 1,0-1-1,0 0 1,0 0 0,0 0-1,0 0 1,0 0-1,0 0 1,0 0-1,0 1 1,0-1-1,0 0 1,0 0-1,-1 0 1,8-10-530,7-19-2319,4-5-3170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2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0 7890,'0'0'6756,"-7"6"-6521,-2 3-91,-1 0 1,2 0 0,-1 1 0,1 1-1,1-1 1,-10 18 0,12-18-26,1 0 0,0 1 0,0-1 1,1 1-1,0 0 0,1 0 0,0 0 0,0 16 0,3-26-63,-1-1 0,0 0 0,1 1 0,-1-1 0,1 0 0,-1 0 0,0 1 0,1-1 0,-1 0-1,1 0 1,-1 0 0,1 1 0,-1-1 0,1 0 0,-1 0 0,1 0 0,-1 0 0,1 0 0,-1 0 0,1 0 0,-1 0-1,1 0 1,-1 0 0,1 0 0,0-1 0,1 1 76,5 0-16,0-1 1,0 0-1,0-1 0,-1 0 1,1 0-1,-1 0 0,1-1 1,-1 0-1,10-6 0,-10 6-50,0-1 1,1 1-1,0 0 0,-1 0 0,1 1 1,0 0-1,0 0 0,0 1 0,13-1 1,-8 3-419,-10-1 83,0 1 0,0-1 0,-1 0 1,1 0-1,0 0 0,0 0 0,-1 0 0,1 0 0,0 0 0,0 0 0,2-2 1,6-5-3673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0 178 9178,'0'0'5601,"20"2"-4506,-6 0-855,-7-1-168,0 1 0,0-2 0,0 1 0,0-1 0,1 0 0,-1 0 0,0-1 0,0 0 0,0 0 0,0-1 0,0 0 0,-1 0 0,1 0 0,0-1 0,-1 0 0,8-5 0,13-14-389,-1-1 0,0-2-1,-2 0 1,27-37-1,-47 59 152,-2 5 91,-3 11 10,1-9 25,-5 25-7,-15 54 0,1-9 166,1 24 294,-8 168 0,19 97 1112,7-355-1458,0 38 629,9 70 0,-5-102-596,-4-14-102,0 0 1,0 0 0,0 0-1,0 1 1,1-1 0,-1 0-1,0 0 1,0 0 0,0 0-1,0 0 1,0 0 0,0 0-1,1 0 1,-1 0 0,0 0-1,0 0 1,0 1 0,0-1-1,1 0 1,-1 0-1,0 0 1,0 0 0,0 0-1,0 0 1,1 0 0,-1 0-1,0 0 1,0-1 0,0 1-1,0 0 1,0 0 0,1 0-1,-1 0 1,0 0 0,0 0-1,0 0 1,0 0 0,1 0-1,0-2-64,1 0-1,-1 0 1,0 0-1,0 0 1,1 0 0,-1 0-1,-1 0 1,1 0-1,1-3 1,10-40-2295,0-13-2699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3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39 1400,'0'0'11684,"-5"-3"-11188,4 2-458,0 0 0,0 1 0,0-1 0,0 0 0,0 1 0,-1-1 0,1 1 0,0 0 0,0-1 0,-1 1 0,1 0 0,0 0 0,0 0 0,-1 0 0,1 0-1,0 0 1,0 0 0,-2 1 0,1 0 5,0 0 1,1 0-1,-1 0 0,1 1 0,-1-1 0,1 0 0,-1 1 1,1-1-1,0 1 0,0 0 0,0-1 0,0 1 0,0 0 0,-1 3 1,-5 10 366,1 0 1,1 0 0,0 0 0,1 1-1,1 0 1,0 0 0,1 0 0,0 24-1,2-39-352,1 0-1,-1 0 1,0-1-1,0 1 0,0 0 1,1 0-1,-1-1 1,0 1-1,1 0 0,-1 0 1,1-1-1,-1 1 1,1 0-1,-1-1 0,1 1 1,-1-1-1,1 1 1,0-1-1,-1 1 0,1-1 1,0 1-1,0-1 1,-1 1-1,1-1 0,0 0 1,0 1-1,-1-1 1,1 0-1,0 0 1,0 0-1,0 0 0,1 0 1,5 1 110,1 0 0,14-2 0,-9 0-131,-6 1-12,0-1 0,1 0 1,-1-1-1,0 0 1,0 0-1,0 0 1,0-1-1,-1 0 1,1 0-1,12-9 1,-10 6-107,0-1-1,0 0 1,-1 0 0,0-1 0,0-1 0,9-13-1,-13 17 13,-2 0 0,1 0-1,0 0 1,-1-1 0,0 1-1,0-1 1,-1 1 0,0-1-1,0 0 1,0 0 0,0 0-1,-1 1 1,-1-8 0,1 10-10,0 1 1,-1-1-1,1 1 0,-1-1 1,0 1-1,0 0 1,0-1-1,0 1 1,0 0-1,-1 0 1,1-1-1,0 1 1,-1 0-1,0 0 1,0 1-1,1-1 1,-1 0-1,0 1 1,0-1-1,0 1 1,-1-1-1,1 1 1,0 0-1,-4-1 1,4 1-92,0 0 0,0 0 0,0 1 0,-1-1 0,1 1 0,0-1 1,-1 1-1,1 0 0,0 0 0,-1 0 0,1 0 0,0 0 0,0 1 0,-1-1 1,1 1-1,0-1 0,0 1 0,-1 0 0,1 0 0,0 0 0,0 0 1,0 0-1,0 1 0,0-1 0,0 0 0,-2 3 0,-7 16-3173,5 0-2473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3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0 341 7602,'0'0'11418,"65"-137"-10618,-41 90 793,9 2-625,5 7-320,7 3-352,2 13-192,-1 10 160,-1 8-264,-9 4-480,-7 18-184,-11 10-2033,-12-3-3560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4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11803,'0'0'3584,"2"167"-2624,2-44-359,-4 32 95,0 5-120,0-28-480,0-39 56,-2-43-152,0-15-1696,2-15-465,0-8-3248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5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8994,'0'0'7029,"24"-14"-5511,80-43-275,-97 54-1099,-1-1 0,1 1-1,1 1 1,-1 0 0,0 0 0,1 0 0,-1 1-1,1 0 1,-1 0 0,1 1 0,9 0 0,1 1 2,-6-1-49,0 0 0,0 1-1,0 1 1,0 0-1,-1 0 1,1 2-1,21 8 1,-28-10-88,-1 0-1,1 0 1,-1 1-1,0 0 1,0 0-1,0 0 1,0 0-1,-1 1 1,1-1 0,-1 1-1,0 0 1,0 0-1,0 0 1,-1 0-1,1 1 1,-1-1 0,0 1-1,0 0 1,-1-1-1,0 1 1,1 0-1,-1 5 1,0-2-22,-1 0 0,0 0-1,0 0 1,-1 0 0,0 0 0,0 0-1,-1 0 1,0 0 0,-1 0 0,1 0 0,-1-1-1,-1 1 1,0-1 0,0 0 0,-8 10-1,2-4-74,-1 0-1,-1-1 0,0 0 0,-1-1 0,0 0 0,-23 14 0,24-18-235,0 0-1,-1-1 1,-25 9-1,32-13 7,0-1-1,-1 1 0,1-1 1,0 0-1,-1 0 1,1-1-1,-1 0 1,1 0-1,-1-1 1,-10-1-1,16 1 109,0 1 0,0 0 0,0-1 0,-1 1 0,1-1 0,0 0 0,0 1 0,0-1 1,0 0-1,0 0 0,0 0 0,0 0 0,-1-1 0,-6-16-4207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5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0 8586,'0'0'2248,"-8"18"-2030,-30 60 222,30-61 232,-12 36 0,18-44-68,0 0 0,1 0 0,0 0-1,0 13 1,1-20-498,0-1 0,1 0 0,-1 0 1,0 1-1,0-1 0,1 0 0,-1 0 0,0 1 0,1-1 0,0 0 0,-1 0 0,1 0 0,-1 0 0,1 0 0,0 0 0,0 0 0,0 0 0,0 0 0,0 0 0,0 0 0,0 0 0,0-1 0,0 1 0,0 0 0,0-1 0,0 1 0,0-1 0,1 1 0,-1-1 0,2 1 0,5 0 118,-1 1-1,1-2 0,0 1 0,8-1 0,-9 0-1,3 0-120,1-1-1,0 0 1,-1-1 0,1 0-1,-1 0 1,0-1-1,15-6 1,-18 6-112,-1 0 0,1-1 0,-1 0 1,0 0-1,0 0 0,-1-1 0,1 0 1,-1 0-1,0 0 0,0-1 0,-1 1 1,4-7-1,-6 8-15,0 1 1,0-1 0,0 0-1,-1 1 1,0-1 0,0 0-1,0 0 1,0 0 0,-1 0-1,1 0 1,-1 0-1,0 0 1,0-4 0,-1 5-3,1 1 1,-1-1 0,1 0-1,-1 1 1,0-1-1,0 0 1,0 1-1,0-1 1,-1 1 0,1 0-1,-1-1 1,1 1-1,-1 0 1,0 0 0,0 0-1,0 0 1,0 0-1,-4-2 1,-1 0-142,1 1 0,-2 0 0,1 0-1,0 0 1,-1 1 0,1 0 0,-1 1 0,1-1 0,-1 2-1,0-1 1,0 1 0,-10 1 0,5 0-502,0 1-1,0 0 1,0 1 0,0 1 0,1 0 0,-17 8 0,-6 4-4646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2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0 1744,'0'0'14238,"-7"9"-13251,5-6-913,-5 6 194,0-1 1,-1 0-1,0 0 0,0 0 1,-1-1-1,-15 10 0,15-13-146,-2 1-1,1-2 0,0 1 0,-1-2 1,0 1-1,1-2 0,-1 1 0,0-1 0,-21-1 1,30 0-168,1 0 0,-1 0 0,1 0 0,-1 0 0,1-1 0,-1 1 0,1 0 0,-1-1 0,1 1 0,-1-1 0,1 1 0,-1-1 1,1 0-1,0 1 0,-1-1 0,1 0 0,0 0 0,-1 0 0,1 0 0,0 0 0,0-1 0,0 1 0,0 0 0,0 0 0,0-1 1,1 1-1,-1 0 0,0-1 0,1 1 0,-1-1 0,1 1 0,-1-1 0,1 1 0,0-1 0,0 1 0,-1-1 0,1 0 0,0 1 0,0-1 1,1-1-1,-1-2-3642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5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0 9570,'0'0'4914,"-15"17"-4723,-48 52-56,43-47-111,17-20-21,1 1 1,-1-1 0,1 1-1,0 0 1,-1 0 0,1 0-1,1 0 1,-1 0 0,0 0-1,-1 4 1,3-6 30,0-1-1,0 0 1,0 0 0,0 0-1,0 0 1,0 0 0,0 1-1,0-1 1,0 0 0,0 0 0,0 0-1,0 0 1,0 0 0,0 1-1,0-1 1,0 0 0,0 0-1,0 0 1,0 0 0,0 0 0,0 1-1,0-1 1,0 0 0,1 0-1,-1 0 1,0 0 0,0 0-1,0 0 1,0 0 0,0 1 0,0-1-1,0 0 1,0 0 0,1 0-1,-1 0 1,0 0 0,0 0-1,0 0 1,0 0 0,0 0 0,1 0-1,-1 0 1,0 0 0,0 0-1,9 0 179,-5 0-16,65-1 1177,57 1-392,-123 0-968,-1 0 0,0 0 0,1 1 0,-1-1 0,0 0 1,0 1-1,1 0 0,-1 0 0,0 0 0,0 0 0,0 0 0,0 0 0,0 0 0,0 1 0,0-1 0,0 0 0,-1 1 0,3 2 0,-2-1-10,0 0 0,-1 0-1,0 0 1,1 0-1,-1 0 1,0 0-1,0 1 1,-1-1-1,1 0 1,-1 0-1,0 1 1,0 4-1,1 1-41,-1-1-1,-1 0 0,0 0 0,0 0 0,0 0 0,-1 0 0,0 0 0,-1 0 0,1 0 1,-2-1-1,-5 12 0,-1-3-512,-1-1 0,-22 26 0,25-34-467,1 1-1,-1-2 1,-14 11-1,4-8-2807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6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8346,'0'0'4649,"13"120"-3681,-5-68 16,-2-3 144,-2-11-1024,-2-11-104,0-13-8,4-14-568,0 0-408,0-18-3241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6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10522,'0'0'5185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7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7602,'0'0'4623,"-2"23"-4115,-10 164 911,8 54-389,4-205-687,0-35-285,0 0 1,0 0-1,0 0 1,0 0 0,0 0-1,1 0 1,-1 0-1,0 0 1,1 0 0,-1-1-1,1 1 1,-1 0-1,1 0 1,-1 0 0,1 0-1,0-1 1,-1 1-1,1 0 1,0 0 0,-1-1-1,1 1 1,0-1-1,0 1 1,0-1 0,0 1-1,0-1 1,-1 1 0,1-1-1,0 0 1,0 1-1,0-1 1,0 0 0,2 0-1,4 1 93,-1-1 0,1 1-1,0-2 1,7 0 0,0 0-277,5 0 133,-6 0 30,-1 1-1,1 0 1,-1 0 0,1 1 0,15 4-1,-25-5-27,-1 1-1,1 0 0,-1 0 1,1 0-1,-1 0 0,0 0 1,1 1-1,-1-1 1,0 1-1,0-1 0,0 1 1,0 0-1,0 0 0,0 0 1,-1 0-1,1 0 0,-1 0 1,1 0-1,-1 1 1,0-1-1,0 0 0,0 1 1,0-1-1,0 1 0,0-1 1,-1 1-1,1 0 1,-1-1-1,0 1 0,0 0 1,0 2-1,0 1-23,0 0-1,-1 1 1,0-1-1,0 0 1,0 0-1,-1 0 1,0 0-1,-3 6 1,0-1-5,-1-1-1,-1 0 1,-9 13 0,7-12 12,0-1 0,0 1 0,-15 11 0,20-19 0,0 0-1,1 0 0,-1-1 1,-1 1-1,1-1 0,0 0 0,0 0 1,-1-1-1,1 1 0,-1-1 1,0 0-1,1 0 0,-9 0 1,12-1-11,0 0 1,-1 0 0,1-1 0,0 1-1,-1 0 1,1-1 0,0 1 0,0-1-1,-1 1 1,1-1 0,0 1 0,0-1-1,0 0 1,0 0 0,0 1 0,0-1-1,0 0 1,0 0 0,0 0 0,0 0-1,0-1 1,1 1 0,-1 0 0,0 0-1,1 0 1,-2-3 0,0-2-130,0 0 0,1 0 0,0 0 0,-1-12 0,1-81-6393,2 59-2640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7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1 285 5217,'0'0'8154,"10"-128"-6354,4 88-439,4 3-633,2 7-600,3 7 288,-1 7-416,-4 8-288,1 6-64,-5 2-833,-6 10-431,-2 4-3777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8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5697,'0'0'12208,"2"17"-11444,8 227 186,-10 232 517,0-475-1748,-1-1 0,0 1 0,1-1 0,-1 0 1,0 1-1,1-1 0,-1 0 0,0 0 0,1 1 0,-1-1 1,0 0-1,0 0 0,1 0 0,-1 0 0,0 0 0,0 0 0,1 0 1,-1 0-1,-1-1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8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47 199 6969,'0'0'7998,"17"-20"-7032,51-66-724,-63 80-213,-1 0 0,0-1 0,0 0 0,0 0 0,3-8 0,-6 12-35,0 0 1,-1-1-1,1 1 1,-1-1-1,0 1 0,0-8 1,0 1-54,0 10 54,0 0-1,0-1 0,0 1 0,0 0 0,-1 0 0,1 0 0,0-1 0,0 1 0,0 0 0,0 0 0,0 0 1,0 0-1,0-1 0,-1 1 0,1 0 0,0 0 0,0 0 0,0 0 0,0 0 0,-1 0 0,1 0 0,0 0 1,0-1-1,0 1 0,-1 0 0,1 0 0,0 0 0,0 0 0,0 0 0,-1 0 0,1 0 0,0 0 0,0 0 1,0 0-1,-1 0 0,1 0 0,0 0 0,-9 2-53,9-2 49,-3 1 3,0 0-1,0 0 1,0 1-1,0-1 1,1 1-1,-1-1 0,1 1 1,-1 0-1,1 0 1,0 0-1,0 0 1,0 1-1,-4 4 1,-1 4 19,-12 23 0,14-25-7,-9 19-2,1 0 0,2 0-1,-11 40 1,17-46 437,0 0 0,2-1-1,0 2 1,2-1 0,1 31 0,0-51-351,0-1-1,1 1 1,-1 0-1,0 0 1,1-1 0,-1 1-1,1-1 1,0 1-1,-1 0 1,1-1 0,0 1-1,0-1 1,0 0-1,0 1 1,0-1 0,0 0-1,0 1 1,1-1-1,-1 0 1,0 0 0,1 0-1,-1 0 1,1 0 0,-1 0-1,1-1 1,-1 1-1,4 0 1,2 1 134,1 0 1,-1-1-1,1-1 1,0 1-1,7-1 1,-10 0-169,15-1 18,0-1 0,-1 0 0,1-1 0,-1-2 0,19-6 0,-1-2-2311,54-27 0,-68 27-1506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9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3 8362,'0'0'10293,"-2"0"-10073,-2-1-227,1 0 0,-1 1 0,0 0 0,1 0 0,-1 0-1,0 0 1,1 1 0,-1-1 0,0 1 0,1 0 0,-1 0 0,1 0 0,-1 1 0,-5 2 0,-2 2 12,0 1 0,0-1 0,-10 11 0,19-16 9,0 0-5,1 0-1,-1 0 1,1 0 0,-1 1 0,1-1-1,0 0 1,0 1 0,0-1 0,-1 1-1,2-1 1,-1 1 0,0-1 0,-1 3-1,2-3 13,0-1-1,0 0 1,0 0 0,1 1-1,-1-1 1,0 0-1,0 0 1,0 0-1,0 1 1,1-1-1,-1 0 1,0 0-1,0 0 1,0 0-1,1 1 1,-1-1 0,0 0-1,0 0 1,1 0-1,-1 0 1,0 0-1,0 0 1,1 0-1,-1 0 1,0 0-1,0 0 1,1 0-1,-1 0 1,0 0 0,1 0-1,-1 0 1,0 0-1,2 0 23,27 4 165,0 0 67,-1 0 1,43 14-1,-63-16-258,-1 1 0,1 0 0,-1 0 0,0 0 0,-1 1 0,1 0 0,0 1 0,-1 0 0,0 0 0,0 0 0,-1 0 0,1 1 0,-1 0 0,6 9 0,-8-9-31,-1 1 0,1-1 1,-1 0-1,0 0 0,0 1 0,-1-1 0,0 1 0,0 0 0,-1-1 1,1 1-1,-2 0 0,1-1 0,-1 1 0,0 0 0,0-1 0,0 1 1,-1-1-1,0 0 0,-1 1 0,1-1 0,-1 0 0,0 0 0,-1-1 0,1 1 1,-1-1-1,0 1 0,-9 7 0,6-6-158,0-2 0,-1 1 0,1-1 0,-1 0-1,0 0 1,-1-1 0,1 0 0,-1-1 0,0 0 0,0 0 0,0-1 0,0 0-1,0 0 1,0-1 0,-14 0 0,22-1 91,-1 0-1,1 0 1,-1 0-1,1 0 1,0 0 0,-1-1-1,1 1 1,-1 0-1,1-1 1,0 1 0,-1-1-1,1 0 1,0 1-1,0-1 1,0 0-1,-1 0 1,1 0 0,0 0-1,0 0 1,0 0-1,0 0 1,0 0-1,1 0 1,-1 0 0,0-1-1,0 1 1,1 0-1,-2-2 1,1-4-334,-1 1 1,1-1-1,0 1 1,0-1-1,1-7 0,-1 6-180,1-31-3704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09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5 6529,'0'0'6310,"-8"22"-6070,-31 70 169,15-41-38,20-43-38,-1 1 0,1-1 0,1 1 0,-1 0 0,2 0 0,-1 1 0,1-1 0,-1 12 0,3-20-223,0-1 1,0 1 0,0 0 0,0 0 0,0 0 0,0 0-1,0 0 1,1 0 0,-1 0 0,0 0 0,0 0 0,1-1 0,-1 1-1,1 0 1,-1 0 0,1 0 0,-1 0 0,1-1 0,-1 1-1,1 0 1,-1-1 0,1 1 0,0 0 0,0-1 0,-1 1-1,1-1 1,0 1 0,0-1 0,0 1 0,-1-1 0,1 0-1,0 1 1,0-1 0,0 0 0,0 0 0,1 1 0,3-1 58,0 0 0,0 0 0,0-1 0,0 1 0,9-3 0,-8 1-96,0 0-1,0-1 1,0 1-1,0-1 1,-1 0-1,1-1 1,-1 0-1,0 1 1,0-2-1,0 1 1,6-7-1,0-2-74,-1 0 1,-1 0-1,12-20 0,-16 24-206,-1 0 0,0-1 0,0 0 0,0 0-1,-2 0 1,1-1 0,-1 1 0,-1 0 0,1-1 0,-2 1 0,-1-22-1,1 31 144,0 1-1,0-1 0,0 0 1,0 0-1,0 0 1,0 0-1,-1 0 0,1 0 1,0 0-1,-1 1 0,1-1 1,-1 0-1,1 0 1,-1 1-1,1-1 0,-1 0 1,1 0-1,-1 1 0,0-1 1,1 1-1,-1-1 1,0 0-1,0 1 0,1 0 1,-1-1-1,-1 0 0,-2 0-314,1 1 0,0-1-1,0 1 1,0 0-1,0 0 1,-5 0-1,-1 0-1054,-12 0-3509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10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0 10322,'0'0'4414,"-2"30"-4036,1-13-362,-22 194 273,9-133-246,-20 150-195,34-227 152,-1 0 0,1 1 1,0-1-1,0 0 0,0 1 0,0-1 1,1 0-1,-1 1 0,0-1 0,1 2 1,-1-3 5,1 0 0,-1 1 0,0-1 0,1 0 0,-1 0 0,0 0 0,1 0 0,-1 1 1,1-1-1,-1 0 0,1 0 0,-1 0 0,0 0 0,1 0 0,-1 0 0,1 0 0,-1 0 0,1 0 1,-1 0-1,1 0 0,-1 0 0,0-1 0,1 1 0,-1 0 0,1 0 0,-1 0 0,0 0 0,1-1 1,-1 1-1,0 0 0,1 0 0,-1-1 0,1 1 0,14-12 104,-14 11-97,16-14 100,-2 1 73,2 0 1,24-15-1,-35 25-166,0 1 0,1 0 0,-1 0-1,1 0 1,-1 1 0,1 0-1,0 1 1,0-1 0,0 1-1,-1 1 1,12-1 0,-16 1-21,0 1 1,0-1 0,-1 0-1,1 1 1,0-1 0,0 1-1,-1 0 1,1-1 0,0 1 0,-1 0-1,1 0 1,-1 0 0,1 0-1,-1 1 1,0-1 0,1 0-1,-1 0 1,0 1 0,0-1 0,0 1-1,0-1 1,0 1 0,0-1-1,0 1 1,0 0 0,-1 0-1,1-1 1,-1 1 0,1 3-1,1 6 7,0 0-1,-1 0 0,-1 21 1,0-20-14,0 14 30,-6 45 1,3-58-22,0 0 0,0 0-1,-1 0 1,-1-1 0,-8 16 0,10-21 1,-1 1 0,-1-1 0,1-1-1,-8 10 1,10-14-7,0 0-1,0-1 0,0 1 1,0-1-1,0 1 1,0-1-1,0 1 0,0-1 1,-1 0-1,1 0 0,-1 0 1,1 0-1,-1-1 1,1 1-1,-1-1 0,1 1 1,-5-1-1,7 0-18,-1 0 0,0 0 0,1 0 0,-1 0-1,0 0 1,0 0 0,1 0 0,-1 0 0,0-1 0,1 1-1,-1 0 1,0 0 0,1-1 0,-1 1 0,0 0 0,1-1-1,-1 1 1,1-1 0,-1 1 0,0-1 0,1 1 0,-1-1-1,1 1 1,-1-2 0,-5-10-856,1 0-1,0-1 1,1 0-1,-5-25 1,1-12-5747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3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7402,'0'0'11086,"0"2"-10894,0 399 4618,0-227-7300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10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0 235 9514,'0'0'5293,"20"-10"-4117,-1 1-992,-2 2-53,-1-1 0,1-1 1,-2 0-1,1-1 1,-1-1-1,14-14 0,-6 4-155,0-1-1,29-39 1,-52 61 23,1-1-17,1-1 0,-1 0 0,0 0 1,1 0-1,-1 0 0,0 0 0,0 0 1,0 0-1,-1 0 0,1 0 0,0-1 1,0-3-1,-1 6 13,0 0 1,0 0-1,0 0 1,0 0-1,0 0 1,0 0-1,0-1 1,0 1-1,0 0 1,0 0-1,0 0 1,0 0-1,0 0 1,0 0-1,0 0 1,0 0-1,0 0 0,0 0 1,0 0-1,0 0 1,0 0-1,-1-1 1,1 1-1,0 0 1,0 0-1,0 0 1,0 0-1,0 0 1,0 0-1,0 0 1,0 0-1,0 0 1,0 0-1,0 0 1,0 0-1,0 0 0,-1 0 1,1 0-1,0 0 1,0 0-1,0 0 1,0 0-1,0 0 1,0 0-1,0 0 1,0 0-1,0 0 1,0 0-1,0 0 1,0 0-1,0 0 1,-1 0-1,1 0 1,0 0-1,0 0 1,-4 1-34,-1 0 1,0 0-1,1 0 1,0 0-1,-1 1 1,1 0-1,0 0 1,0 0-1,0 0 1,0 1-1,0-1 1,0 1-1,-5 6 1,-4 3 49,0 2 0,-13 17 0,15-16 138,1 1 0,0-1 0,1 2 0,1-1 0,1 1-1,1 0 1,0 1 0,1-1 0,1 1 0,0 0 0,1 1 0,2-1-1,-1 30 1,2-43 69,1 0-1,-1 0 0,1 0 1,0 1-1,0-1 1,0 0-1,1 0 0,4 9 1,-5-11-166,1 0 0,0 0 0,1-1 0,-1 1 0,0-1 0,1 1 0,-1-1 0,1 1 0,0-1 1,0 0-1,0-1 0,0 1 0,6 2 0,-3-1-51,0-1 1,1 0 0,-1-1-1,1 1 1,-1-1 0,1-1-1,-1 1 1,1-1 0,-1 0-1,1-1 1,0 0 0,-1 0-1,1 0 1,-1-1 0,7-2-1,1-1-362,0-1 0,0-1 0,-1-1-1,0 1 1,13-12 0,37-29-4360,-5 2-4390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1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75 5473,'0'0'10061,"6"-7"-9134,-4 4-813,13-16 63,-15 19-174,0 0 1,0-1-1,0 1 0,0 0 1,1-1-1,-1 1 1,0 0-1,0-1 0,0 1 1,0 0-1,0-1 1,0 1-1,0 0 1,0-1-1,0 1 0,0 0 1,0-1-1,0 1 1,0 0-1,0-1 0,0 1 1,-1 0-1,1-1 1,0 1-1,0 0 0,0-1 1,0 1-1,-1 0 1,1-1-1,0 1 0,0 0 1,-1 0-1,1-1 1,0 1-1,0 0 1,-1 0-1,1 0 0,0-1 1,-1 1-1,1 0 1,0 0-1,-1 0 0,1 0 1,0 0-1,-1 0 1,1 0-1,0 0 0,-1-1 1,1 1-1,0 0 1,-1 0-1,1 1 1,0-1-1,-1 0 0,1 0 1,0 0-1,-1 0 1,1 0-1,-7 1 79,0 0 1,0 0 0,1 0-1,-1 1 1,0 0-1,1 1 1,0-1-1,0 1 1,-1 0-1,2 1 1,-1 0-1,-7 5 1,-6 7 54,0 0 0,-17 21 0,11-10 79,2 1 0,1 1 0,1 1-1,-23 45 1,39-67-105,4-7-39,0 1-1,1-1 1,-1 1-1,0 0 1,1-1 0,-1 1-1,1 0 1,-1-1-1,1 1 1,0 0-1,-1 1 1,2-2 457,2-2 17,2-1-440,0 0 0,0-1 1,0 1-1,0-1 1,-1 0-1,1-1 0,-1 1 1,6-7-1,30-37-40,-32 37-21,90-124-422,-38 49 32,-52 75 320,10-14-44,-17 22 56,0 1 0,0 0-1,0-1 1,1 1 0,-1 0 0,1 0 0,-1 0 0,1 0 0,-1 0-1,1 0 1,-1 0 0,3 0 0,-4 1 11,0 0-1,1 0 1,-1 0-1,0 0 1,0 0-1,0 0 1,1 0 0,-1 0-1,0 1 1,0-1-1,0 0 1,0 0-1,1 0 1,-1 0 0,0 0-1,0 0 1,0 0-1,0 0 1,0 1-1,0-1 1,1 0 0,-1 0-1,0 0 1,0 0-1,0 1 1,0-1-1,0 0 1,0 0 0,0 0-1,0 0 1,0 1-1,0-1 1,0 0-1,0 0 1,0 0-1,0 1 1,0-1 0,1 11-9,-1-6-13,1 36-148,-2-16 113,2 1-1,1 0 0,1-1 0,7 28 0,-9-51-4,-1-1 0,1 1 0,0 0 0,-1 0 0,1-1 0,0 1-1,0 0 1,0-1 0,0 1 0,0-1 0,0 1 0,1-1-1,-1 0 1,0 0 0,1 1 0,-1-1 0,1 0 0,0 0-1,-1 0 1,1 0 0,0-1 0,-1 1 0,1 0 0,0-1-1,0 1 1,0-1 0,-1 0 0,1 1 0,0-1 0,3 0-1,-1-1-460,0 1 0,0-1 0,0 0 0,0 0 0,0 0 0,0-1 0,-1 1 0,1-1 0,0 0 0,-1 0-1,1 0 1,4-5 0,18-16-8071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11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 7402,'0'0'2736,"21"130"-543,-1-17-505,2 35-344,1 6 505,-7-30-905,-8-33-320,-6-40-112,-2-13-416,0-1 0,-2-3-96,-12-5-848,-4-11 368,-1-12-1056,1-6-233,-6-14 257,3-12-1497,7-7-1656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11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10418,'0'0'8770,"101"6"-18500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12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1 232 6905,'0'0'11051,"107"40"-9571,-76-40-256,1-20-655,-6-12 55,-1-11-624,-9-2 0,-6 1-344,-8 3 344,-2 13-673,0 10-471,-6 18-4145,2 16-408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12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104 471 7722,'0'0'9215,"-5"-2"-9188,2 1-28,1 0 1,0 1 0,0-1 0,0 1 0,0 0 0,0 0-1,-1-1 1,1 1 0,0 1 0,0-1 0,0 0 0,-1 0-1,1 1 1,0-1 0,-3 2 0,1 0 6,-1 1 0,1-1 0,-1 1 0,1 0 0,0 0 1,-7 7-1,10-9 0,-1 0 7,1 1 0,-1-1 0,0 1 0,0 0 1,1-1-1,-1 1 0,1 0 0,-1 0 1,1 1-1,0-1 0,0 0 0,0 0 0,0 0 1,0 1-1,-1 3 0,3-5 50,-1 0 0,0-1 0,1 1 1,-1 0-1,0 0 0,1-1 0,-1 1 0,0-1 0,1 1 1,-1 0-1,1-1 0,-1 1 0,1-1 0,0 1 0,-1-1 0,1 0 1,-1 1-1,1-1 0,0 1 0,-1-1 0,1 0 0,0 0 0,0 1 1,0-1-1,24 7 343,-18-6-271,17 5 178,-1 2-1,0 0 0,40 20 0,-56-23-262,0-1 0,0 1 0,0 0 0,-1 1 1,0 0-1,8 8 0,-11-10-30,0 1 0,0 0 1,0-1-1,0 1 0,-1 0 0,0 0 0,0 0 1,0 0-1,-1 1 0,2 9 0,-1-3-18,-1 0 0,-1 0 0,0 0 0,-1 0 0,0-1-1,-1 1 1,-1 0 0,-6 22 0,5-26-76,1 1 0,-1-1 0,0 0 0,-1-1-1,0 1 1,0-1 0,-1 1 0,0-2 0,0 1 0,-1-1 0,0 0-1,-9 7 1,15-12-16,0 0-1,0 0 1,0-1-1,0 1 0,0 0 1,0-1-1,-1 1 0,1-1 1,0 1-1,0-1 1,-1 0-1,1 1 0,0-1 1,-1 0-1,1 0 1,0 0-1,-1 0 0,1 0 1,0 0-1,-1 0 1,1 0-1,0-1 0,-1 1 1,1 0-1,0-1 1,0 1-1,-2-2 0,1 1-219,1-1 0,-1 0 0,1 1 0,-1-1 0,1 0-1,0 0 1,-1 0 0,1 0 0,0 0 0,0 0-1,1-1 1,-1 1 0,0 0 0,0-5 0,-4-32-6796</inkml:trace>
  <inkml:trace contextRef="#ctx0" brushRef="#br0" timeOffset="1">313 0 9314,'0'0'4657,"2"136"-3705,0-73-488,-2 10 849,4 6-673,-2 0-384,2-8 184,0-10-440,-2-16-16,0-19-656,0-24-1065,2-2-111,0-8-2945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12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16 11266,'0'0'9186,"-61"-4"-9186,38-4 0,1 4-112,-2 4 112,6 0-1760,7 0-3713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1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65 159 6769,'0'0'4387,"18"-15"-3260,59-50-339,-43 37-505,-28 23-143,1 0 0,-1 0-1,0 0 1,0-1 0,-1 0 0,8-11-1,-22 16-312,4 1 178,-1 1-1,1 0 1,0 1-1,-1-1 1,1 1 0,0 0-1,0 0 1,0 0-1,0 1 1,0 0-1,-6 5 1,-7 5 10,-24 25-1,26-23-6,1 0 0,-25 34 0,35-42 285,1-1 1,0 1 0,1 0-1,-1 0 1,1 0 0,1 0-1,-1 0 1,1 1 0,1-1-1,-1 1 1,0 13-1,2-20-151,0 0-1,0 1 0,1-1 0,-1 0 0,0 1 1,0-1-1,1 0 0,-1 0 0,1 0 0,-1 0 1,1 1-1,0-1 0,-1 0 0,1 0 0,0 0 1,0 0-1,-1 0 0,2 0 0,0 1 2,1 0 0,-1-1 0,0 1-1,1-1 1,-1 0 0,1 0 0,0 0 0,2 1-1,7 1 137,0-1-1,0-1 1,14 1-1,-17-1 86,56 2-874,96-6 1,-153 1-74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13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5393,'0'0'6563,"2"20"-5727,4 66-245,-4-62-351,-1-3 571,1-1 0,8 33-1,-10-52-768,0 1-1,0-1 0,1 0 0,-1 0 0,0 0 0,1 1 0,-1-1 0,1 0 0,0 0 1,-1 0-1,1 0 0,0 0 0,0 0 0,0 0 0,-1 0 0,1 0 0,0-1 1,0 1-1,0 0 0,2 0 0,-1 0 38,1 0-1,0-1 1,0 1 0,0-1 0,0 0 0,0 0 0,3 0-1,-3 0-98,2 0-79,0-1 0,0 0 1,0 0-1,0 0 0,-1-1 0,1 0 0,0 0 0,-1 0 1,1 0-1,-1-1 0,5-3 0,13-7-2026,7-2-3899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33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453 52 488,'4'0'20947,"-65"-3"-20811,-99-19 0,37 4 651,118 17-769,-102-6 1210,109 61-1022,18 95 0,-7-68-193,-1 6-171,2 5 37,4 135 0,-18-187-76,-1 1 0,-10 55 0,8-80 194,-24 114-78,26-129 112,1 0-1,-1 0 0,1 0 1,0 0-1,0 1 0,0-1 0,0 0 1,-1 0-1,1 0 0,1 0 1,-1 0-1,0 0 0,0 2 1,1-2 23,0-1 1,-1 1-1,1-1 1,-1 1-1,1-1 1,0 0-1,-1 0 1,1 1-1,0-1 1,0 0 0,-1 0-1,1 0 1,0 0-1,-1 1 1,1-1-1,0 0 1,0 0-1,-1-1 1,2 1-1,304 0 2368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4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29 129 1792,'0'0'12588,"0"-7"-11081,0 1-1210,0 2-101,-1 0 0,1 0 0,0 0 1,1 0-1,-1 0 0,1 0 0,-1 0 0,1 1 0,0-1 0,1 0 0,-1 0 0,4-6 0,-2 6-69,1-1 0,-1 1 0,1-1 0,1 1 0,-1 0 0,0 1 0,1-1 0,0 1 0,0 0 0,0 0 0,0 0 0,0 1 0,0 0 0,1 0 0,-1 0 0,1 0 0,0 1 0,0 0 0,-1 1 0,1-1 0,9 1 0,-7 0-104,0 0-1,-1 0 0,14 3 1,-18-2-25,0 0 1,0 1 0,0-1-1,0 0 1,0 1 0,0-1-1,-1 1 1,1 0 0,-1 0-1,1 0 1,3 4 0,-3-1 4,1-1 1,-1 0 0,0 1 0,-1 0-1,1 0 1,-1 0 0,0 0 0,0 0-1,0 0 1,-1 0 0,0 1 0,1 6-1,0 8-16,-1 0-1,-2 21 0,0-6 16,0-32-7,0 1 1,1-1-1,-1 1 1,0-1-1,-1 1 0,1-1 1,-1 0-1,1 0 1,-1 0-1,0 0 1,0 0-1,-1 0 0,1 0 1,-4 3-1,-5 5-16,0-1-1,-14 9 1,15-12 20,0-1 0,0 0 1,-1-1-1,0 0 1,0 0-1,0-1 1,0-1-1,-1 0 0,1-1 1,-1 0-1,0 0 1,0-1-1,-13-1 1,24 0 6,-1-1 0,1 1 1,0 0-1,0-1 0,0 1 1,0-1-1,0 1 0,0-1 1,0 0-1,0 1 0,1-1 1,-1 0-1,0 1 0,0-1 1,0 0-1,1 0 0,-1 0 1,0 0-1,1 0 1,-1 0-1,1 0 0,-1 0 1,1 0-1,0 0 0,-1 0 1,1 0-1,0 0 0,0 0 1,0 0-1,0-2 0,-2-6-207,1-1-1,0-13 0,1 15-254,0-19-2144,0 2-2241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3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3321,'0'0'13201,"21"2"-9868,73 8 29,-61-10-3277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08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90 133 4545,'0'0'10066,"11"-19"-9106,32-57-142,-32 54-289,-10 15-118,-2 3-304,1 4-102,0 0-1,0 0 1,0-1 0,0 1 0,0 0-1,0 0 1,-1-1 0,1 1 0,0 0 0,0 0-1,0 0 1,0-1 0,-1 1 0,1 0 0,0 0-1,0 0 1,0 0 0,-1-1 0,1 1 0,0 0-1,0 0 1,-1 0 0,1 0 0,0 0-1,0 0 1,-1 0 0,1 0 0,0-1 0,0 1-1,-1 0 1,1 0 0,0 0 0,-1 0 0,1 1-1,0-1 1,0 0 0,-1 0 0,1 0-1,0 0 1,0 0 0,-1 0 0,-13 6-20,8 0 10,-1 1 0,1 0-1,1 0 1,-1 0 0,1 1-1,-6 11 1,-2 6 17,1 0-1,0 0 0,2 1 1,1 0-1,2 1 1,0 0-1,2 0 1,1 0-1,-2 51 1,6-76 17,0 1 1,0-1-1,0 1 1,0-1-1,1 1 1,-1-1 0,1 1-1,0-1 1,-1 0-1,1 1 1,0-1-1,2 3 1,-1-3 15,-1-1 0,0 0 0,1 0 1,-1 1-1,0-1 0,1 0 0,0 0 0,-1-1 1,1 1-1,0 0 0,-1 0 0,1-1 0,0 1 1,-1-1-1,1 0 0,0 1 0,2-1 0,6 1 66,-1-1-1,0 0 1,0-1-1,1 0 1,-1-1-1,0 1 1,0-2-1,0 1 0,-1-1 1,1-1-1,0 1 1,-1-1-1,0-1 1,14-10-1,-12 8-109,-1-1 0,1 0 0,-2-1-1,1 1 1,-1-2 0,-1 1 0,0-1 0,0 0-1,-1-1 1,10-21 0,-13 22-14,-1-1-1,1 1 1,-2 0-1,1-1 1,-1 1-1,-1-1 1,0 1-1,-2-12 1,2 17-4,-1 0 1,0 1 0,0-1-1,-1 1 1,1 0 0,-1-1 0,0 1-1,0 0 1,0 0 0,-1 0-1,1 0 1,-1 1 0,0-1-1,0 1 1,-7-7 0,5 7-123,0-1 1,0 0 0,0 1-1,0 0 1,-1 0-1,1 1 1,-1-1 0,1 1-1,-1 0 1,0 1-1,-11-3 1,16 4-11,-1 0 0,1 0 0,0 0 0,-1 0 0,1 0 0,0 0 0,-1 0 0,1 1 0,0-1 0,-1 0 0,1 1 1,0-1-1,0 1 0,-1-1 0,1 1 0,0 0 0,0-1 0,-2 2 0,2 0-198,0-1-1,0 1 1,0-1 0,0 1-1,0-1 1,0 1-1,1 0 1,-1-1 0,1 1-1,-1 0 1,1 0 0,-1 3-1,0 16-6185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09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4865,'0'0'9554,"20"115"-8146,-10-70-543,2 0-265,-4-1-600,-2-5 184,0-7-32,-3-5-152,-1-11-240,0-10-528,4-6-873,-2-6-903,2-12-6314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09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172 1 8386,'0'0'9574,"7"3"-9353,-3-1-197,-1-1-19,0 0 0,0 1 0,1-1 0,-1 1 1,3 2-1,-5-3-5,0-1 0,-1 1 0,1-1 0,-1 1 0,1 0 0,0-1 0,-1 1 0,1 0 0,-1-1 0,1 1 0,-1 0 0,0 0 0,1 0 0,-1-1 0,0 1 0,0 0 0,1 0 0,-1 0 0,0 0 0,0 0 0,0 0 0,0 0 0,0-1 0,0 1 0,0 0 0,0 0 0,-1 0 0,1 0 0,-1 1 0,-6 12 17,0-1 0,-2 0 0,1 0 0,-2 0 0,-15 15 1,14-15-17,-41 41-27,34-37 24,0 1 0,-25 35 0,43-53 14,0 1 1,-1-1 0,1 0-1,0 1 1,0-1-1,-1 1 1,1-1-1,0 0 1,0 1-1,0-1 1,-1 1-1,1-1 1,0 1-1,0-1 1,0 1-1,0-1 1,0 1 0,0-1-1,0 1 1,0-1-1,0 0 1,0 1-1,0-1 1,0 1-1,1-1 1,-1 1-1,0-1 1,0 1-1,0-1 1,1 0-1,-1 1 1,0-1 0,0 1-1,1-1 1,-1 0-1,0 1 1,1-1-1,-1 0 1,0 1-1,1-1 1,-1 0-1,1 0 1,0 1-1,22 6 785,-15-6-566,109 24 2204,12 3-839,-125-27-1566,32 8 551,46 19-1,-82-28-585,1 0-136,-1 1 1,1-1 0,-1 0 0,0 0 0,1 0 0,-1 0-1,0 0 1,1 0 0,-1 0 0,0 1 0,1-1 0,-1 0-1,0 0 1,1 1 0,-1-1 0,0 0 0,1 0 0,-1 1-1,0-1 1,0 0 0,0 1 0,1-1 0,-1 0 0,0 1-1,0-1 1,0 0 0,0 1 0,0-1 0,1 0 0,-1 1-1,0-1 1,0 1 0,0-1 0,0 0 0,0 1 0,0-1-1,0 0 1,0 1 0,-1-1 0,1 1 0,0 0-105,0 5-4968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05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25 336,'0'0'13819,"1"10"-9994,1-8-3762,-1-1-1,1 0 1,0 0 0,0 0-1,0 0 1,0 0 0,0-1-1,-1 1 1,1 0 0,1-1-1,-1 0 1,2 1 0,27 0 596,-29-1-575,700 2 1615,-228 18-1463,-280-17-168,-123-3 124,-29-2 118,53-10 1,-29 4 751,-41 5-1164,-25 3-91,1 0 0,-1 0-1,0-1 1,1 1 0,-1 0 0,0-1-1,0 1 1,1 0 0,-1-1-1,0 1 1,0 0 0,1-1-1,-1 1 1,0-1 0,0 1 0,0 0-1,0-1 1,1 1 0,-1-1-1,0 1 1,0 0 0,0-1-1,0 0 1,1-12-3121,-1 11 2437,2-8-4568,-2-2-2666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05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1240,'0'0'13974,"16"3"-12639,49 9-220,-42-8-608,0 1 0,0 2 0,-1 0 1,0 1-1,27 15 0,-38-17-376,-1-1-1,17 13 1,-24-16-130,-1 0 1,0 0-1,1 0 0,-1 0 0,0 0 1,0 1-1,-1-1 0,1 1 0,0-1 1,-1 1-1,0-1 0,1 1 0,-1 0 1,0 0-1,0 0 0,0 5 1,1 6-20,-2 1 1,-1 17-1,1-27-18,-1-1 1,1 0-1,-1 1 0,0-1 1,-1 0-1,1 0 0,-1 0 1,1 0-1,-1 0 0,0 0 1,-1 0-1,-2 3 0,4-6-219,0 0 0,0-1 0,0 1 0,0 0 0,0-1 0,0 1 0,0-1-1,0 1 1,0-1 0,-1 0 0,1 1 0,0-1 0,0 0 0,0 0-1,-1 0 1,1 0 0,0 0 0,0 0 0,-2 0 0,-3 0-2332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05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6985,'0'0'6834,"43"106"-11043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4:07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1 469 6513,'0'0'11532,"8"-7"-11014,-4 3-396,5-3 100,0-1-1,0 0 1,-1-1 0,12-16 0,22-42 98,-2-1 0,58-142 0,-77 156-316,-21 54-7,0 0 0,0 0 1,0 0-1,0 0 1,0 0-1,0 0 0,0 0 1,0 0-1,0 0 0,0 0 1,0-1-1,0 1 0,0 0 1,0 0-1,0 0 1,0 0-1,0 0 0,0 0 1,1 0-1,-1 0 0,0 0 1,0 0-1,0 0 0,0 0 1,0 0-1,0 0 1,0 0-1,0 0 0,0 0 1,0 0-1,0 0 0,1 0 1,-1 0-1,0 0 0,0 0 1,0 0-1,0 0 1,0 0-1,0 0 0,0 0 1,0 0-1,0 0 0,0 0 1,0 0-1,1 0 0,-1 0 1,0 0-1,0 0 0,0 0 1,0 0-1,0 0 1,0 1-1,4 5-66,0 8-8,52 250-46,-12-47 212,-40-199-10,2 0 1,0 0 0,1-1 0,1 0 0,18 31-1,-23-45-652,-13-2-663,-64-1 3751,69-3-2539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38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1240 5025,'1'0'15920,"7"2"-15644,-5-3-238,0 1 1,0-1-1,0 0 1,-1 1 0,1-1-1,0 0 1,-1-1 0,1 1-1,0 0 1,-1-1 0,0 1-1,3-3 1,29-26 86,-28 24-71,40-40 220,-21 20-30,1 1 0,53-39 1,-9 22-78,109-48 0,-94 50-129,181-73-9,-203 86-11,98-60 1,-121 65-33,-9 6 26,0 2 1,37-12 0,-39 16-9,0-1 0,-1-1 0,29-18 1,-17 4-10,-18 11-3,0 1 1,42-20-1,127-55 90,-69 37-96,-34 16 56,175-69 204,-247 99-42,0-1 0,-1-1 1,1-1-1,13-9 0,-13 7 75,1 1 0,34-14-1,-41 19-99,-8 4-158,0 0 0,-1 0 0,1 0 0,0 0 0,0 0 0,0 1 0,3-1 0,-5-12-8215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3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6185,'0'0'11413,"12"0"-10742,72 0 840,-54 2-918,36 6-1,11 1 12,82-5-182,-158-4-425,0 0 0,0 0-1,0 0 1,0 0-1,0 0 1,0 1-1,0-1 1,0 0-1,1 1 1,-1-1 0,0 0-1,0 1 1,0 0-1,-1-1 1,1 1-1,0-1 1,0 1 0,0 0-1,0 0 1,0-1-1,-1 1 1,1 0-1,1 2 1,-2-1-24,1 1 0,0-1 0,-1 1 0,0 0 0,1-1 0,-1 1 0,0 0 0,-1 2 0,1 4 55,1 16-60,-2-1 1,-1 0 0,-1 0-1,-8 34 1,9-51-21,-15 48 162,15-51-207,0 1-1,0-1 1,-1 1-1,1-1 0,-1 0 1,0 0-1,0 0 0,0 0 1,-5 4-1,8-8 19,-1 1 0,1-1 0,0 0 0,0 0 0,-1 1 0,1-1 0,0 0 0,0 0 0,-1 0 0,1 1 0,0-1 0,0 0 0,-1 0 0,1 0 0,0 0 0,-1 0 0,1 0 0,0 1 0,-1-1 0,1 0 0,0 0 0,-1 0 0,1 0 0,0 0 0,-1 0 0,1 0 0,0 0 0,0 0 0,-1-1 0,1 1 0,0 0 0,-1 0 0,1 0 0,0 0 0,-1 0 0,1-1 0,0 1 0,0 0 0,-1 0 0,1 0 0,0-1 0,-1 1 0,-2-16-4026,2-9-4259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8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0 5353,'0'0'5353,"-5"24"-3739,-15 76-295,-3-3 9042,32-98-9519,-9 1-835,21-7 787,-10 3-640,1 1 0,0-1 0,0 2 0,18-2-1,-20 3-673,0 0-1,1 1 1,-1 1 0,0 0-1,0 0 1,0 1-1,13 4 1,-6 0-2693,-3-4-1892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39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1824,'0'0'11667,"0"129"-13636,0-94-399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41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28 336,'0'0'5660,"-1"-2"-5092,0 1-453,0 0 1,1 0-1,-1 1 0,0-1 0,0 0 1,0 0-1,1 1 0,-1-1 0,0 0 1,0 1-1,0-1 0,0 1 0,0 0 1,0-1-1,0 1 0,-2-1 0,-17-2 12339,58-5-11900,103 5 0,-84 4-268,-46-2-275,-1 2 0,0-1 0,0 1 0,0 1 0,0 0 0,0 0 0,17 7 0,-27-8-22,1-1-1,-1 0 0,0 1 0,1-1 1,-1 0-1,0 1 0,0-1 0,0 1 0,1-1 1,-1 1-1,0-1 0,0 1 0,0-1 0,0 1 1,0-1-1,0 1 0,0-1 0,0 1 1,0-1-1,0 1 0,0-1 0,0 0 0,0 1 1,0-1-1,0 1 0,0-1 0,-1 1 0,1 0 1,-7 14-84,-11 9-26,-28 29-1,5-7-68,5 0 69,15-18 7,-1-1-1,-1-1 1,-38 32-1,57-55 118,1-1-1,-1 1 0,0-1 1,0 0-1,0-1 1,0 1-1,-5 1 1,2-1-2,5-1-18,2 0-168,1-2-281,5-6-1146,9-6-2217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42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0 3577,'0'0'8192,"-7"1"-7273,-22 4-217,29-5-567,-1 0 0,0 0 1,0 1-1,1-1 1,-1 0-1,1 1 1,-1-1-1,0 1 1,1-1-1,-1 1 1,1-1-1,-1 1 0,1 0 1,-1-1-1,1 1 1,-1-1-1,1 1 1,0 0-1,-1 0 1,1-1-1,0 1 1,-1 0-1,1-1 1,0 1-1,0 0 0,0 0 1,0-1-1,0 1 1,0 0-1,0 0 1,0 0-1,0-1 1,0 1-1,0 0 1,1 0-1,-1-1 0,0 1 1,0 0-1,1-1 1,-1 1-1,1 1 1,2 1 70,-1-1 0,1 1 0,0-1-1,0 0 1,0 0 0,0 0 0,0 0 0,7 3 0,29 10 471,62 9-129,-10-2-397,-77-18-151,0 1-1,0 1 1,0 0 0,17 12-1,-23-13-52,-6-4 63,0-1 0,0 1 0,-1 0 0,1 0 0,-1 0 0,1 0 0,-1 0 0,1 0 0,-1 1 0,1-1 0,-1 0 0,0 1 0,0-1 0,0 1 0,0 0 0,0-1 0,0 1 0,0-1 0,-1 1 0,1 0 0,0 0 0,-1 0 0,1 2 0,-1 0-42,0 1 0,-1 0 1,1 0-1,-1 0 1,0 0-1,0 0 0,-1-1 1,0 1-1,-2 5 0,-1-2 30,0 0 0,0-1 0,0 0 0,-9 8 0,-9 8-26,-1-1 0,-1-1-1,-1-1 1,-1-2 0,-47 26 0,70-42 29,-2 1-9,-1 1 1,1-1 0,0-1 0,-1 1 0,1-1 0,-1 0 0,-11 2 0,18-4-205,12-9-4945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42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3609,'0'0'10143,"0"1"-9605,-1 83 2079,3 128 603,15 1-594,-11-176-1587,-5-37-1196,0 0 1,0-1 0,0 1 0,0-1-1,1 1 1,-1-1 0,0 0 0,0 1-1,-1-1 1,2-1 0,8-9-4157,0-3-4069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6:45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2 163 3937,'-2'4'18341,"6"-7"-18318,0 0 1,0 0-1,0-1 0,-1 1 0,0-1 1,1 0-1,3-6 0,4-5-9,18-26-10,-23 31 27,1 0 0,0 0 0,9-10 0,15 4 132,-28 13-146,-3 3-9,1-1-1,0 0 1,0 0-1,0 1 1,-1-1-1,1 1 1,0-1-1,0 1 1,0-1-1,0 1 1,0-1-1,1 1 1,-1 0-154,-11 315-135,7-178 352,4-86 1302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25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26 7434,'0'0'8613,"1"-4"-7640,1-12-472,-2 15-489,0 1 0,0 0 0,0 0 0,0-1-1,0 1 1,0 0 0,0 0 0,0 0 0,-1-1 0,1 1 0,0 0 0,0 0-1,0 0 1,0-1 0,0 1 0,-1 0 0,1 0 0,0 0 0,0 0 0,0 0-1,-1-1 1,1 1 0,0 0 0,0 0 0,0 0 0,-1 0 0,1 0 0,0 0-1,0 0 1,-1 0 0,1 0 0,0 0 0,0 0 0,0 0 0,-1 0-1,1 0 1,0 0 0,0 0 0,-1 0 0,1 0 0,0 0 0,-1 0 0,-8 4 436,5-2-314,0 1 1,1 1 0,-1-1-1,1 0 1,0 1-1,0 0 1,0 0-1,-4 7 1,-17 36 689,13-18-436,0 0 1,3 0-1,0 1 0,-6 49 0,10-34-74,1 0 0,5 69 0,-1-109-267,0 1-1,0 0 0,1-1 1,0 1-1,0 0 0,0-1 1,1 0-1,-1 0 0,1 0 1,0 0-1,1 0 0,4 5 1,-2-3-257,1 0 0,-1-1 1,1 0-1,0 0 0,1-1 1,-1 0-1,10 5 0,-14-9-545,1 0-1,-1 0 1,0 0-1,1 0 1,-1-1-1,1 1 1,0-1-1,-1 0 1,5 0-1,-3 0-1328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25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5 6009,'0'0'11423,"0"0"-11398,0 0 0,0 0 0,0 0 1,0 0-1,0-1 0,0 1 0,0 0 1,0 0-1,0 0 0,0 0 0,0 0 1,0-1-1,0 1 0,0 0 0,0 0 1,0 0-1,0 0 0,0 0 0,0-1 1,0 1-1,-1 0 0,1 0 0,0 0 1,0 0-1,0 0 0,0 0 0,0 0 1,0-1-1,0 1 0,0 0 0,-1 0 1,1 0-1,0 0 0,0 0 0,0 0 1,0 0-1,0 0 0,0 0 0,-1 0 1,1 0-1,0 0 0,0 0 0,0 0 1,0 0-1,0 0 0,-1 0 0,1 0 1,0 0-1,0 0 0,0 0 0,0 0 1,0 0-1,-1 0 0,1 0 0,0 0 1,0 0-1,0 0 0,0 0 0,0 0 1,-5 0 13,-2 0 7,0 0 1,1 0-1,-1 0 0,0 1 0,0 0 0,1 0 0,-1 1 1,1-1-1,-1 1 0,1 1 0,-6 2 0,-7 8 7,-5 2-3995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26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77 7522,'0'0'10791,"8"-3"-9764,21-11-188,-21 7 712,-9 1-1200,-11 0-524,12 6 263,-18-8 118,0 1-1,-1 1 0,0 1 1,0 0-1,0 1 1,-34-2-1,52 6-339,0 0 0,0 0 0,-1 0 0,1 0 0,0 0-1,0 0 1,0 1 0,0-1 0,0 0 0,0 1 0,-1-1 0,1 0-1,0 1 1,0-1 0,0 1 0,0 0 0,0-1 0,0 1 0,1 0-1,-1 0 1,0-1 0,0 1 0,0 0 0,1 0 0,-1 0 0,0 0-1,1 0 1,-1 0 0,1 0 0,-1 0 0,1 0 0,0 0 0,-1 3-1,0 10-7518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2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7314,'0'0'7229,"0"20"-6770,0 69-200,0-48-5,-1-29 30,1 0 0,0 1 0,1-1 0,1 0-1,5 23 1,-7-33-230,1-1 1,-1 1-1,1 0 0,0-1 0,0 1 0,-1-1 0,1 1 0,0-1 0,0 0 0,0 1 1,3 1-1,-4-3-36,1 0 1,-1 1-1,1-1 0,-1 0 1,1 0-1,-1 1 1,1-1-1,0 0 1,-1 0-1,1 0 0,-1 0 1,1 0-1,0 0 1,-1 0-1,1 0 0,-1 0 1,1 0-1,0 0 1,-1 0-1,1 0 1,-1-1-1,1 1 0,0 0 1,-1 0-1,1-1 1,-1 1-1,1 0 1,-1-1-1,1 1 0,-1 0 1,1-1-1,-1 1 1,0-1-1,1 1 0,-1-1 1,1 0-1,2-3-3,0 0-1,-1 0 0,0 0 1,1-1-1,-1 1 0,-1-1 1,3-8-1,7-36-6,-10 44-11,3-27-28,-4 24 50,1-1 1,0 0 0,4-11 0,-5 20-16,0 0 0,0 0 0,0 0 0,0 0 0,0 1 0,0-1 0,0 0 0,0 0 0,0 0 0,0 0 0,0 0 0,0 0 0,0 0 0,0 0 0,0 0-1,0 0 1,0 0 0,0 1 0,0-1 0,0 0 0,0 0 0,0 0 0,0 0 0,0 0 0,0 0 0,0 0 0,1 0 0,-1 0 0,0 0 0,0 0 0,0 0 0,0 0 0,0 0-1,0 0 1,0 0 0,0 0 0,0 0 0,0 0 0,0 0 0,0 0 0,1 0 0,-1 0 0,0 0 0,0 0 0,0 0 0,0 0 0,0 0 0,0 0 0,0 0 0,0 0 0,0 0-1,0 0 1,1 0 0,-1 0 0,0 0 0,0 0 0,0 0 0,0 0 0,0 0 0,0 0 0,0 0 0,0 0 0,0 0 0,0 0 0,0 0 0,0-1 0,0 1 0,3 9 107,8 42 308,6 21-3,-17-71-401,0-1-1,0 1 0,1-1 1,-1 1-1,0 0 0,0-1 1,0 1-1,0-1 0,1 1 1,-1-1-1,0 1 0,0-1 1,1 1-1,-1-1 0,0 1 1,1-1-1,-1 1 0,1-1 1,-1 0-1,0 1 0,1-1 1,-1 0-1,1 1 0,-1-1 0,1 0 1,-1 0-1,1 1 0,0-1 1,-1 0-1,1 0 0,-1 0 1,1 0-1,-1 0 0,1 0 1,-1 0-1,1 0 0,0 0 1,-1 0-1,1 0 0,-1 0 1,1 0-1,-1 0 0,1 0 1,0-1-1,-1 1 0,1 0 1,-1 0-1,1-1 0,-1 1 1,0 0-1,1-1 0,0 0 1,2-1 31,-1-1 1,1 1 0,-1-1-1,1 0 1,-1 0-1,3-5 1,41-83 88,-46 90-137,0 1 0,0-1 0,0 1 0,0-1 0,0 1 0,1-1 0,-1 1 0,0 0 0,1-1 0,-1 1 1,0-1-1,1 1 0,-1 0 0,0-1 0,1 1 0,-1 0 0,0-1 0,1 1 0,-1 0 0,1 0 1,-1-1-1,1 1 0,-1 0 0,1 0 0,-1 0 0,1 0 0,0-1 0,-1 2-2,1-1-1,0 0 1,-1 1-1,1-1 1,-1 1-1,1-1 1,-1 1-1,1-1 0,-1 1 1,1-1-1,-1 1 1,0-1-1,1 1 1,-1-1-1,0 1 1,1 0-1,-1 0 1,10 35-96,-9-33 109,5 35 10,-5-28-86,0 0 1,1 0 0,1 0 0,-1 0 0,9 19-1,-11-28-88,1-1-1,0 1 0,-1 0 0,1 0 1,0 0-1,-1 0 0,1 0 0,0-1 1,0 1-1,0 0 0,0-1 0,0 1 1,0-1-1,0 1 0,0-1 0,0 1 1,0-1-1,0 0 0,0 1 0,0-1 1,0 0-1,0 0 0,0 0 0,0 0 1,0 0-1,0 0 0,0 0 0,1 0 1,-1 0-1,0 0 0,0-1 0,0 1 1,0 0-1,0-1 0,0 1 0,0-1 1,1 0-1,10-9-4520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0 105 1632,'0'0'8722,"2"19"-7418,10 58-10,-12-75-1175,1 1 0,-1-1-1,1 0 1,-1 1 0,1-1-1,0 0 1,0 1 0,0-1-1,0 0 1,1 0 0,-1 0 0,0 0-1,1 0 1,0 0 0,-1 0-1,3 2 1,-2-3 80,0 0 0,0-1-1,0 1 1,0 0 0,0-1 0,0 1-1,0-1 1,1 0 0,-1 0 0,0 0-1,4 0 1,-2 0 43,-2 0-175,0-1 0,1 1 1,-1-1-1,0 0 0,0 0 0,0 0 0,0 0 0,0 0 0,0 0 1,0 0-1,-1-1 0,1 1 0,0-1 0,-1 1 0,1-1 0,-1 1 1,1-1-1,-1 0 0,0 0 0,0 0 0,2-2 0,2-7-62,1 0 0,5-19-1,-5 12-78,-2 0-1,0-1 1,-1 1 0,0-22-1,-2-9-3254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8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16,'0'0'10634,"-10"122"-8569,2-57-393,0 2 72,-2 0-735,1-2-201,1-9-384,2-9-144,2-11-120,2-13-120,2-9-40,10-14-2521,3 0-3128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3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 4321,'0'0'9831,"-8"17"-8726,-44 89 424,51-103-1314,-1 0 0,1 0-1,0 1 1,0-1 0,0 0 0,0 1-1,0-1 1,1 1 0,-1-1 0,1 6-1,0-7-126,1 0-1,-1 0 1,0-1-1,1 1 1,0 0-1,-1 0 0,1-1 1,0 1-1,0 0 1,0-1-1,0 1 1,0-1-1,0 1 0,0-1 1,1 0-1,-1 0 1,0 1-1,1-1 1,-1 0-1,3 1 0,4 3-159,0-1 0,1 0 0,-1 0 0,1-1 0,0 0 0,0-1 0,0 0 0,0 0 0,0-1 0,1 0 0,8-1 0,-17 0-17,1 0-1,-1 0 1,0 0-1,0-1 0,0 1 1,0 0-1,1-1 1,-1 1-1,0 0 0,0-1 1,0 1-1,0-1 1,0 0-1,0 1 0,0-1 1,0 0-1,0 0 1,0 0-1,0-1 1,11-19-1233,-8 13 541,13-31-4475,-1-2-3810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3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0 3513,'0'0'8868,"-1"8"-8378,-5 56 1286,5 109 0,1-163-1589,15 130 2230,-4-61-1944,-9-63-777,-2-15 124,1-1-233,0 0 288,0 0 0,-1 0 0,1 0 0,0 0 0,0 0 0,0 0 0,0 0 0,0 0 1,-1-1-1,1 1 0,1-1 0,-1-1-299,0 0 1,0 0 0,0 0 0,-1 0-1,1 0 1,-1 0 0,1-1-1,-1 1 1,0 0 0,0-3 0,1-1-1425,0-5-2095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3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0 111 744,'0'0'15377,"13"-17"-14981,43-51-143,-53 65-247,-1 1-1,1-1 0,-1 1 0,1 0 1,-1 0-1,1 0 0,0 0 1,0 0-1,5-2 0,-5 4 2,-1-1-1,0 1 0,1-1 0,-1 1 0,0 0 1,1 0-1,-1 0 0,3 1 0,6 0 75,-9-1-84,0 0 1,0 0 0,0 0 0,0 1 0,0-1 0,0 1-1,0-1 1,0 1 0,0 0 0,0 0 0,0 0 0,0 0-1,0 0 1,-1 0 0,1 0 0,2 3 0,-1-1 5,-1 0 0,0 0 0,1 0 0,-1 0 0,-1 1 0,1-1 0,0 1-1,1 5 1,0 4 0,0 0 0,-1 1-1,0-1 1,0 17-1,-1-7-171,0 39-373,-1-56-284,-1 0-1,0 1 1,-3 11-1,0-9-3156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4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67 1136,'0'0'6567,"-3"2"-4995,2-2-1346,-1 1 0,1 0 0,0 0 0,0 0 0,0 0 0,0 0 0,0 0 0,0 0 0,0 1 0,0-1-1,0 0 1,0 0 0,1 1 0,-1-1 0,0 1 0,1-1 0,-1 0 0,1 1 0,0-1 0,-1 1 0,1-1 0,0 1 0,0-1 0,0 1-1,0 0 1,1 1 0,-1-3-109,-1 1-1,1 0 1,0-1 0,0 1-1,0 0 1,0-1 0,1 1-1,-1-1 1,0 1-1,0 0 1,0-1 0,0 1-1,1 0 1,-1-1-1,0 1 1,1-1 0,-1 1-1,0-1 1,1 1-1,-1-1 1,1 1 0,-1-1-1,2 1 1,13 1 597,-10-2-643,-3 0-58,0 1 0,-1-1 0,1 0 0,0-1 0,0 1 0,-1 0 0,1 0 0,0-1 0,0 1 0,-1-1 0,1 0 0,-1 1 0,1-1 0,0 0 0,-1 0 0,1 0 0,-1 0 0,0 0 0,1 0 0,-1-1 0,0 1 0,0 0 0,1-1 0,-1 1 0,0-1 0,-1 1 0,1-1 0,0 1 0,1-4 0,0 0-55,0 1 0,-1-1 0,1 1 0,-1-1 0,0 1 0,-1-1 0,1 0 0,-1 0-1,0-5 1,0 9-5,0-1-1,0 0 0,0 1 0,0-1 1,0 1-1,-1-1 0,1 0 1,0 1-1,-1-1 0,0 1 1,1-1-1,-1 1 0,0 0 0,0-1 1,0 1-1,1 0 0,-1-1 1,-1 1-1,1 0 0,0 0 0,0 0 1,0 0-1,-1 0 0,1 0 1,0 0-1,-1 1 0,1-1 1,-1 0-1,-2 0 0,0 0-135,0 1 1,0-1-1,0 1 0,0 0 0,-1 0 1,1 0-1,0 1 0,0 0 0,0-1 1,0 1-1,0 1 0,-4 1 0,1 0-342,1 0-1,0 1 1,0-1-1,0 1 1,1 1-1,-7 6 0,-11 11-3610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5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5841,'0'0'4907,"3"21"-3727,0 1-847,12 111 1281,-3 11 626,-10-134-1732,2-9 431,5-16-186,13-57-857,13-73 1,-20 78 132,-15 67-13,-1 0 0,1-1 0,0 1 0,0 0 0,0-1 0,0 1 0,0 0 0,1-1 0,-1 1 0,0 0 0,0-1-1,0 1 1,0 0 0,0-1 0,0 1 0,0 0 0,1 0 0,-1-1 0,0 1 0,0 0 0,0 0 0,1-1 0,-1 1 0,0 0 0,0 0 0,1 0 0,-1-1 0,0 1-1,0 0 1,1 0 0,-1 0 0,1-1 0,4 13 116,11 95 26,-5-31-91,-6-62 73,-5-13-129,0-1 1,1 0 0,-1 0 0,0 1 0,0-1-1,1 0 1,-1 0 0,0 0 0,0 1-1,1-1 1,-1 0 0,0 0 0,1 0 0,-1 0-1,0 0 1,0 0 0,1 0 0,-1 0-1,0 1 1,1-1 0,-1 0 0,0 0 0,1 0-1,-1 0 1,1-1 0,0 1 11,0-1 0,0 0 0,0 1 0,0-1 0,0 0-1,0 0 1,0 0 0,0 0 0,-1 1 0,1-1 0,0-1 0,-1 1 0,1 0 0,0 0 0,-1 0 0,1 0 0,-1 0 0,1-2 0,26-101-358,-8 27 20,-15 68 165,-1 14 39,1 17 8,-4-19 102,6 45-27,20 128 157,-22-187-1552,-2-14-2973,2-6-4828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5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1 237 8794,'0'0'7808,"14"-20"-7372,44-63-288,-54 78-143,-1-1 0,1 1 0,-1 0 0,0-1 0,-1 0 0,0 1 0,0-1 0,0 0 0,0 0 0,-1-1 0,0 1 0,0 0 0,-1-9 0,1 4-111,-1-17-72,0 28 165,0 0 1,-1-1 0,1 1-1,0 0 1,0-1 0,-1 1 0,1 0-1,0 0 1,0-1 0,-1 1-1,1 0 1,0 0 0,-1 0 0,1 0-1,0-1 1,-1 1 0,1 0-1,0 0 1,-1 0 0,1 0 0,0 0-1,-1 0 1,1 0 0,0 0-1,-1 0 1,1 0 0,0 0-1,-1 0 1,1 0 0,0 0 0,-1 0-1,0 1 1,-13 3-88,11-2 81,1 1 0,-1 0 0,1 0 0,-1 0-1,1 0 1,0 0 0,0 0 0,0 1 0,1-1 0,-3 7 0,0 1 39,1 1 1,-3 15 0,3-6 418,1 1-1,1 0 0,3 37 1,-1-54-321,-1 0-1,1-1 1,1 1-1,-1 0 1,1-1 0,-1 1-1,1-1 1,0 0 0,1 1-1,-1-1 1,1 0 0,0-1-1,6 8 1,-7-9-145,0 0 0,1-1 0,-1 1 0,0 0 0,0-1 0,1 0 1,-1 1-1,0-1 0,1 0 0,0 0 0,-1-1 0,1 1 0,-1 0 0,1-1 0,0 0 0,0 1 0,-1-1 0,1 0 1,0 0-1,-1-1 0,1 1 0,0-1 0,-1 1 0,1-1 0,0 0 0,-1 0 0,4-1 0,2-3-672,-1 0-1,0-1 0,-1 0 0,1 0 1,-1 0-1,10-13 0,7-11-6141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5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1 112 6121,'0'0'8627,"2"14"-8352,8 46 85,-7-49 419,0-11-515,-1-10-185,-1 10-15,7-31 233,14-39-109,-19 61-166,1 1 1,0 0 0,0-1 0,1 1 0,9-12-1,-11 17 2,-1 1-1,0 0 0,0 0 0,1 0 0,-1 0 1,1 0-1,-1 1 0,1-1 0,0 1 0,4-2 1,-6 2-9,0 1 0,1 0 1,-1 0-1,0-1 0,0 1 1,1 0-1,-1 0 0,0 0 1,0 0-1,1 0 0,-1 0 0,0 1 1,0-1-1,1 0 0,-1 1 1,0-1-1,0 1 0,0-1 1,0 1-1,0 0 0,0-1 1,0 1-1,0 0 0,0 0 1,0-1-1,0 1 0,0 0 1,0 0-1,0 1 0,3 4-4,-1 0 0,0 0 0,-1 0-1,1 0 1,-1 0 0,2 9 0,5 42 6,-8-51-8,4 107 685,-5-75-4456,0-26-1699,0-30-1512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6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 4241,'0'0'7249,"3"-2"-6986,-3 2-252,0 0 1,1-1-1,-1 1 0,0 0 1,1 0-1,-1-1 0,1 1 1,-1 0-1,1 0 0,-1 0 1,0-1-1,1 1 0,-1 0 0,1 0 1,-1 0-1,1 0 0,-1 0 1,1 0-1,-1 0 0,1 0 1,-1 0-1,1 0 0,0 1 14,-1-1 0,0 0 0,0 1-1,0-1 1,0 1 0,0-1 0,1 0-1,-1 1 1,0-1 0,0 1 0,0-1-1,0 1 1,0-1 0,0 0 0,-1 1-1,1-1 1,0 1 0,0-1 0,0 0 0,0 1-1,-14 30 890,9-22-613,1 0 0,0 0 1,0 1-1,1-1 0,1 1 1,0 0-1,-1 11 0,2-17-189,1 0 1,0 1-1,0-1 1,0 0-1,1 0 1,-1 0-1,1 0 0,0 0 1,0 0-1,1 0 1,-1 0-1,1 0 0,0-1 1,0 1-1,0 0 1,0-1-1,1 0 0,-1 1 1,6 4-1,-5-6-70,-1 0 0,1-1 0,-1 1-1,1-1 1,0 1 0,-1-1 0,1 0 0,0 0 0,0 0-1,0 0 1,0-1 0,0 1 0,0-1 0,0 0 0,0 0-1,0 0 1,0 0 0,0 0 0,0-1 0,0 0-1,0 1 1,0-1 0,0 0 0,-1 0 0,1 0 0,0-1-1,0 1 1,-1-1 0,1 1 0,-1-1 0,0 0 0,1 0-1,-1 0 1,0 0 0,3-5 0,0-2-80,0-1 1,-1 0-1,0 0 0,0-1 1,-1 1-1,-1-1 0,0 0 1,0 1-1,-1-1 0,-1 0 1,1 0-1,-4-20 0,3 30-74,0 0-1,0 0 1,0 0-1,-1 0 1,1 0-1,0 0 1,-1 0-1,1 0 1,-1 0-1,1 0 1,-1 0-1,1 0 1,-1 1-1,0-1 1,1 0-1,-1 0 1,0 1-1,0-1 1,0 0-1,1 1 1,-1-1-1,0 1 1,0-1-1,0 1 1,0-1-1,0 1 1,0 0-1,-1-1 1,-3 0-1330,0 0 1,0 1 0,0-1-1,-7 1 1,10 0 732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36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0 345 2633,'0'0'10280,"2"-8"-9663,4-75 1058,1-7 702,-5 76-1861,0 0 0,1-1 0,1 1 0,6-14 0,-8 23-427,1 0 1,-1 0 0,1 0 0,0 1 0,1-1-1,-1 1 1,1 0 0,0 0 0,0 0 0,0 0-1,0 1 1,1-1 0,0 1 0,-1 0 0,1 1-1,0-1 1,0 1 0,1 0 0,-1 0 0,0 1-1,1-1 1,-1 1 0,1 1 0,-1-1 0,1 1-1,8 0 1,80 0-5167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0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0 10234,'0'0'7378,"-12"114"-6506,8-77-504,-2-1-288,-2-2 376,2 1-456,0-3 0,2-5-408,4-1-1224,0-8-2193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9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68 8850,'0'0'10186,"19"2"-9523,58 7-263,-75-9-380,0 0 0,0 0 1,0 1-1,0-1 0,0 0 1,0 1-1,0-1 0,0 1 0,-1 0 1,1 0-1,0 0 0,0 0 0,-1 0 1,1 0-1,0 0 0,-1 0 0,1 1 1,-1-1-1,2 2 0,-3-1-30,1 0-1,0-1 0,-1 1 1,0 0-1,1 0 0,-1-1 1,0 1-1,0 0 0,0 0 1,0 0-1,0-1 0,-1 5 1,0 6-13,0-2 9,0 0-1,0 1 1,-1-1-1,-1 0 1,-6 19-1,-25 50-36,14-35 33,10-23 53,-24 67-114,30-77 163,2-1 1,-1 1-1,1 0 1,1 0-1,0 0 0,1 17 1,0-27-32,1 1 1,-1-1 0,0 0 0,1 0-1,-1 0 1,1 1 0,0-1-1,-1 0 1,1 0 0,0 0 0,0 0-1,-1 0 1,1 0 0,0 0-1,0 0 1,0-1 0,0 1 0,0 0-1,0 0 1,1-1 0,-1 1-1,0-1 1,0 1 0,0-1 0,1 1-1,-1-1 1,0 0 0,0 0-1,2 1 1,6 0 121,0 0-1,1-1 1,9 0 0,-11 0-47,-6 0-125,0 0 1,0 0 0,0 0 0,0-1-1,0 1 1,0-1 0,0 1-1,0-1 1,0 0 0,0 1 0,0-1-1,0 0 1,-1 0 0,1-1 0,0 1-1,-1 0 1,1 0 0,-1-1-1,1 1 1,-1-1 0,1 0 0,-1 1-1,0-1 1,0 0 0,0 1 0,0-1-1,0 0 1,0-3 0,1-2-41,0-1-1,0 1 1,-1-1 0,-1 1 0,1-1 0,-2-12 0,1 17 32,-1-1 1,1 1 0,-1 0 0,0 0-1,0-1 1,0 1 0,-1 0 0,1 0-1,-1 0 1,0 0 0,0 0 0,0 1-1,-3-5 1,-6-3-33,-21-18-1,9 9 22,13 8 103,0 0 0,0 0 1,1-1-1,0 0 0,1-1 1,1 0-1,0 0 0,0-1 1,2 1-1,-6-18 0,6 12 36,1 1 0,0-1 0,2 1 0,0-1 0,1 0 0,1 0 0,3-31 0,-3 49-135,0 0 0,0 0 0,0-1 0,1 1-1,-1 0 1,0 0 0,1-1 0,-1 1 0,1 0-1,-1 0 1,1 0 0,0 0 0,-1 0 0,1 0-1,0 0 1,0 0 0,0 0 0,0 0 0,0 0-1,0 0 1,0 1 0,0-1 0,0 0 0,0 1-1,0-1 1,0 1 0,0-1 0,1 1 0,-1-1-1,0 1 1,0 0 0,1 0 0,-1 0 0,0-1-1,3 2 1,0-1-193,0 0 0,0 1 0,0 0-1,0 0 1,0 0 0,0 1 0,0 0 0,-1-1-1,7 5 1,24 22-3110,-2 0-2977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0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0 286 4545,'0'0'7079,"18"19"-6024,57 58-68,-58-60 272,34 29 0,-40-38-825,-7-4-244,1 0 0,0 0 0,-1-1 1,1 0-1,0 0 0,1 0 0,-1-1 0,0 1 0,1-1 0,-1-1 0,1 1 0,0-1 0,-1 0 0,9 1 0,-13-2-181,-1-1 0,1 1 0,-1 0-1,1 0 1,-1 0 0,0-1-1,1 1 1,-1 0 0,1-1 0,-1 1-1,1 0 1,-1-1 0,0 1-1,1-1 1,-1 1 0,0 0-1,1-1 1,-1 1 0,0-1 0,0 1-1,1-1 1,-1 1 0,0-1-1,0 1 1,0-1 0,0 0-1,4-20-13,-3 16 2,11-170 246,-9 86-56,-2 65-66,0-7 6,2 0-1,9-44 1,-11 73-157,-1 0 0,0 0 1,1 0-1,0 1 0,-1-1 0,1 0 1,0 0-1,0 0 0,0 1 0,0-1 0,0 0 1,0 1-1,3-3 0,-3 3-7,-1 1 0,1 0-1,-1 0 1,0 0 0,1 0 0,-1-1-1,1 1 1,-1 0 0,1 0 0,-1 0 0,1 0-1,-1 0 1,1 0 0,-1 0 0,1 0-1,-1 0 1,1 1 0,-1-1 0,0 0 0,1 0-1,0 0 1,12 12-1202,6 19-3239,-3 6-3667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1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70 2969,'0'0'7269,"-3"19"-5482,-11 62-352,13-75-1148,0-1 0,0 1 0,1 0 0,0-1 0,-1 1 0,2 0 0,-1-1-1,1 1 1,0 0 0,2 7 0,-2-12-207,0 1 1,0-1-1,0 1 0,1-1 0,-1 1 1,0-1-1,1 0 0,-1 0 0,0 0 1,1 0-1,-1 0 0,1 0 0,0 0 1,-1 0-1,1-1 0,0 1 0,0 0 1,-1-1-1,1 0 0,0 1 0,0-1 1,0 0-1,-1 0 0,1 0 0,4 0 1,-4 0-65,0-1 0,0 1 1,0 0-1,0-1 0,0 1 1,1-1-1,-1 1 0,0-1 0,0 0 1,0 0-1,-1 0 0,1 0 1,0 0-1,0-1 0,1 0 1,0-1 10,0 0 1,0-1-1,0 1 1,-1 0-1,0-1 1,0 0 0,3-4-1,0-5 25,0 0 1,-1-1-1,3-21 0,-4 21-70,-1-1 0,-1 1-1,0-1 1,-1 1-1,-3-24 1,3 37 9,0-1-1,-1 1 1,1-1 0,-1 1 0,1 0 0,-1-1-1,0 1 1,0-1 0,1 1 0,-1 0 0,0 0 0,0-1-1,0 1 1,0 0 0,-1 0 0,1 0 0,0 0-1,0 0 1,-1 1 0,1-1 0,0 0 0,-1 0-1,1 1 1,-1-1 0,1 1 0,-1-1 0,1 1 0,-1 0-1,-1 0 1,-1-1-159,-1 1-1,1 0 1,0 0-1,-1 0 1,1 1-1,0 0 1,0 0-1,0 0 1,-6 2-1,6-1-277,-1 0-1,1 1 1,0-1-1,-7 6 1,-12 13-3594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1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12 182 8994,'0'0'5856,"12"-18"-4567,41-60-166,-48 71-930,-1 1 0,0-1-1,-1 0 1,3-8-1,-5 13-136,-1-1 0,1 0-1,-1 1 1,0-1-1,1 0 1,-1 0-1,-1-2 1,1-7-119,-1 12 52,1-1 1,-1 1 0,1-1 0,-1 0 0,1 1 0,-1-1-1,0 1 1,1-1 0,-1 1 0,0-1 0,1 1-1,-1 0 1,0-1 0,0 1 0,0 0 0,1 0 0,-1 0-1,0-1 1,0 1 0,0 0 0,1 0 0,-1 0-1,0 0 1,0 0 0,0 0 0,-1 1 0,-26 1-107,25 0 109,0-1 1,1 0 0,-1 1 0,0 0 0,0 0 0,1 0-1,-1 0 1,1 0 0,0 0 0,0 0 0,0 1 0,0-1 0,0 1-1,0 0 1,0 0 0,-1 3 0,2-3-195,-1 0-1,1 1 1,-1-1 0,1 1-1,0-1 1,1 1 0,-1-1-1,0 1 1,1-1 0,0 1-1,0-1 1,0 1 0,0 0-1,2 4 1,3-1-3502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1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0 7682,'0'0'4079,"-18"14"-3999,-57 44 32,60-45-82,-6 4-45,20-16 37,0 0-1,0 1 1,0-1-1,0 0 1,0 1-1,1-1 0,-1 1 1,-1 2-1,3-3 56,-1-1-1,0 0 1,0 0 0,0 1-1,0-1 1,0 0-1,0 0 1,1 1 0,-1-1-1,0 0 1,0 0 0,0 1-1,1-1 1,-1 0-1,0 0 1,0 0 0,1 1-1,-1-1 1,0 0-1,0 0 1,1 0 0,-1 0-1,0 0 1,1 0-1,-1 0 1,0 0 0,1 0-1,-1 0 1,0 0-1,0 0 1,1 0 0,-1 0-1,0 0 1,1 0-1,-1 0 1,18 0 172,-14 0 37,24-1 711,-18 0-702,1 1-1,-1 0 1,1 0-1,15 4 1,-24-4-269,0 1 0,0 0 1,0 0-1,0 0 0,0 0 1,0 0-1,-1 0 0,1 1 1,0-1-1,0 0 0,-1 1 1,1 0-1,-1-1 0,0 1 1,1 0-1,-1-1 0,0 1 0,0 0 1,0 0-1,0 0 0,-1 0 1,2 4-1,0 2-27,0 1 0,-1-1 0,0 0 0,-1 14 0,0-9 19,0 0 0,-1 0-1,-1 0 1,0 0 0,-7 23 0,7-32-178,1 1 1,-1-1-1,0 0 0,-1 0 1,1 0-1,-1 0 0,0-1 1,-5 6-1,5-6-279,1-1 1,-1 0-1,0 0 0,0-1 0,0 1 0,0 0 0,0-1 0,0 0 1,-1 0-1,1 0 0,0 0 0,-7 1 0,-5-1-7121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2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0 8066,'0'0'9612,"0"8"-9568,-7 125 1187,0 16-661,7-100-913,0 75 712,0-42-6858,0-69 567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1 118 6705,'0'0'5930,"18"-15"-4901,59-47-337,-66 54-534,-1 0 0,16-9-1,-23 16-129,1 0 0,-1-1-1,1 1 1,0 1-1,-1-1 1,1 0-1,7 1 1,-10 0-14,0 0 0,0 0 0,0 0 0,0 0 0,0 0-1,0 0 1,1 0 0,-1 1 0,0-1 0,0 0 0,0 1 0,0-1 0,0 1 0,0-1 0,0 1 0,0-1 0,-1 1 0,1 0 0,0-1 0,0 1 0,0 0-1,-1 0 1,1 0 0,0 0 0,-1 0 0,1 0 0,-1 0 0,1 1 0,1 2 20,0 1 0,-1 0 0,0 0 0,0 0 0,0 5 0,-1-6-47,4 25-76,-2 1 0,-2-1 1,0 1-1,-2-1 1,-1 1-1,-1-1 0,-2 0 1,-11 36-1,6-32-4546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3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1 1424,'0'0'10501,"-8"4"-10218,4-2-246,-6 2 159,1 2 1,0-1-1,0 2 0,-13 10 1,-10 15 437,15-13-278,-23 18-1,43-42 3225,21-23-3104,-10 14-258,0 1-1,32-22 1,-40 31-194,0 0 0,1 0-1,0 1 1,-1 0 0,1 1-1,0-1 1,1 1 0,-1 0-1,0 1 1,0 0 0,9 0 0,-15 1-66,-1 0 0,1 0 0,-1 0 1,1 0-1,0 1 0,-1-1 0,1 0 1,-1 1-1,1-1 0,0 0 1,-1 1-1,1-1 0,-1 0 0,1 1 1,-1-1-1,0 1 0,1-1 0,-1 1 1,1-1-1,-1 1 0,0 0 1,1-1-1,-1 2 0,7 19-1841,-2-6-3161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4.0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 8106,'0'0'6102,"-3"20"-5794,-26 140 385,18-110-600,-10 66 47,20-98 527,4-17 377,9-2-752,-1 0 1,1-1-1,15-4 0,-16 3-236,0 1 0,0 0 0,0 0 1,17 1-1,-26 1-59,0 0 0,0 1 0,0-1 0,0 1 0,0-1 0,0 1 0,0 0 0,0 0 0,-1 0 0,1 0 0,0 0 0,-1 0 0,1 0 0,0 0 0,-1 1 0,0-1 0,1 1 0,-1-1 0,0 1 0,0-1 0,0 1 0,0 0 0,0 0 0,0 0 0,0-1 0,-1 1 0,1 0 0,0 0 0,-1 3 0,3 6 15,-2 1 0,0 0 0,0 21 0,-1-23-17,0-3-5,-1 1 0,1 0 0,-1 0 0,-1 0 0,0-1 0,0 1 0,0-1 0,-1 1 0,0-1 0,0 0 0,-1 0 0,0 0-1,0-1 1,-1 1 0,1-1 0,-2 0 0,1 0 0,-11 8 0,14-12 4,-1 0 0,0-1-1,1 1 1,-1-1-1,0 1 1,0-1 0,0 0-1,-4 1 1,7-2-27,-1 0 1,0 0 0,0 0-1,0 0 1,0 0-1,0 0 1,0 0-1,0 0 1,1 0-1,-1 0 1,0 0 0,0-1-1,0 1 1,0 0-1,0-1 1,1 1-1,-1 0 1,0-1-1,0 1 1,0-1-1,1 0 1,-1 1 0,0-1-1,1 1 1,-1-1-1,1 0 1,-1 0-1,1 1 1,-1-1-1,1 0 1,-1 0-1,1 0 1,0 1 0,-1-1-1,1-1 1,-3-13-1443,0-1 0,2 1 0,-1-17 0,2-6-7533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6177,'0'0'7730,"18"125"-7410,-18-98-248,0-5-72,0 0-544,0-1-720,0-7-1177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0 236 2865,'0'0'14771,"16"-19"-19972,-10 29-857</inkml:trace>
  <inkml:trace contextRef="#ctx0" brushRef="#br0" timeOffset="1">136 0 6241,'0'0'4305,"0"140"-3345,6-65 633,0 2-457,-2-2-352,2-8 24,-4-12-728,2-16-80,0-17-128,4-22-464,-1 0-728,1-16-5746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9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10906,'0'0'8386,"2"-44"-12075,2 29-4256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5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10234,'0'0'9314,"-53"10"-9314,27-4-144,0 0-176,-1 4-872,9-2-753,6-1-2920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5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8 177 7770,'0'0'4133,"-2"19"-2752,-3 62-187,4-76-991,1 0-1,0 1 1,1-1 0,-1 0 0,1 1-1,2 8 1,-2-12-90,-1-1-1,1 1 1,0 0 0,0 0-1,0-1 1,0 1-1,0-1 1,0 1 0,0-1-1,1 1 1,-1-1-1,1 0 1,2 3 0,-1-3 54,1 1-1,0-1 1,1 1 0,-1-1 0,0-1 0,0 1 0,0 0 0,1-1-1,-1 0 1,0 0 0,0 0 0,7-2 0,-6 2-127,0-2-1,0 1 1,0 0 0,0-1 0,0 0 0,0-1 0,0 1-1,-1-1 1,1 1 0,-1-1 0,0-1 0,0 1-1,0-1 1,0 1 0,6-9 0,-1 1-65,-1-1 0,0 0 1,-1 0-1,11-23 0,-13 21-120,-1 1 0,0-1-1,0 0 1,-1 0 0,0-15-1,0-21-1903,-2-1-3505,-1 40 3756,0-4-6181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5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128 392 8530,'0'0'8064,"-10"16"-7406,-64 99 409,67-104-1005,-30 52 1472,40-64-530,9-5-703,0-1 0,0 0-1,21-17 1,-8 6-153,-15 11-107,7-5 55,22-11 0,-34 20-86,0 1 0,1-1 0,0 1 0,-1 0-1,1 1 1,0 0 0,0 0 0,10-1 0,-15 2-63,0 1 1,0-1-1,0 1 1,0-1 0,0 1-1,0-1 1,0 1-1,0 0 1,0-1 0,-1 1-1,1 0 1,0 0-1,-1 0 1,1-1 0,0 1-1,-1 0 1,1 0 0,-1 0-1,1 1 1,9 10-3214,-10-12 3094,1 0 0,-1 1 0,1-1 1,-1-1-1,1 1 0,-1 0 1,1 0-1,-1 0 0,1 0 0,-1 0 1,0 0-1,1 0 0,-1-1 0,1 1 1,-1 0-1,1 0 0,-1-1 0,0 1 1,1 0-1,-1-1 0,0 1 1,1 0-1,-1-1 0,0 1 0,1 0 1,-1-1-1,0 1 0,0-1 0,1 1 1,-1-1-1,0 1 0,0 0 0,0-2 1,10-16-7219</inkml:trace>
  <inkml:trace contextRef="#ctx0" brushRef="#br0" timeOffset="1">349 1 8466,'0'0'5081,"-4"119"-3617,4-52-352,0 6-215,0 0-697,0-6-136,0-10-128,4-19-256,6-13-1977,2-21-5481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6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9754,'0'0'3865,"4"129"-3105,2-33-8,0 31-144,-2-7 193,-2-19-577,0-30-96,-2-38-128,0-13-120,0-16-369,0-44-1039,-6-23-344,-4-10-1353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6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98 6569,'0'0'6024,"23"-9"-5218,77-32-405,-73 30-247,2 0 0,43-9 0,-63 18 161,-1 1 1,1 0-1,10 0 0,-18 1-278,0 0 0,-1 0 0,1 1 0,0-1 0,-1 0 0,1 1 0,0-1 0,-1 0 0,1 1-1,-1-1 1,1 1 0,-1-1 0,1 1 0,-1-1 0,1 1 0,-1-1 0,1 1 0,-1 0 0,0-1 0,1 1 0,-1 0-1,0-1 1,1 1 0,-1 0 0,0-1 0,0 1 0,0 0 0,0 0 0,0-1 0,0 1 0,0 0 0,0-1-1,0 3 1,-2 30 183,1-29-168,-1 9 5,-1 0 0,-1 0 0,0-1-1,0 1 1,-1-1 0,-9 15-1,-45 67 219,7-28-284,44-57-19,-1 0-1,0-1 0,0 0 0,-17 11 0,13-13-391,12-6 390,1 0 1,0 0-1,-1 0 0,1 0 0,0 0 1,-1 0-1,1 0 0,0 0 0,0 0 1,-1 0-1,1 0 0,0-1 0,-1 1 1,1 0-1,0 0 0,0 0 0,-1 0 1,1 0-1,0-1 0,0 1 0,-1 0 1,1 0-1,0-1 0,0 1 0,-1-2-121,0 0 0,1 0 0,-1 0-1,1 0 1,0 0 0,-1 0 0,1 0-1,0 0 1,1-2 0,-1 1 58,1-34-3527,4-3-5496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6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0 116 6121,'0'0'8302,"13"-16"-7660,40-49-333,-38 43-156,-14 14 155,-2 4-1,-4 3-198,3 2-104,-1-1-1,1 0 1,0 1-1,0 0 1,0-1-1,0 1 0,0 0 1,0 0-1,0 0 1,0 0-1,0 0 0,0 1 1,1-1-1,-1 1 1,0-1-1,1 1 0,-1-1 1,1 1-1,0 0 1,0 0-1,-1 0 0,1 0 1,0 0-1,1 0 1,-2 2-1,0 0-12,1 1 0,-1-1 0,1 0 0,0 1 0,1-1 0,-1 1 0,1-1 0,-1 1 0,1-1 0,1 1 0,-1-1 0,2 6 0,-1-8-304,-1 0-1,1 0 1,0 0-1,0-1 1,1 1-1,-1 0 1,0-1-1,0 1 1,1-1 0,-1 0-1,1 1 1,-1-1-1,1 0 1,0 0-1,0 0 1,2 1-1,14 7-7716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7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1 346 7394,'0'0'4866,"1"-21"-3770,4-65 214,-3 63-785,-2 5 25,1 0 1,1-1-1,6-25 1,-6 39-506,0 0 1,0 0-1,0 0 0,1 0 1,0 0-1,0 1 1,0-1-1,0 1 1,1 0-1,0 0 1,0 0-1,0 0 1,0 0-1,5-2 1,1 0-167,-1 0 0,1 1 1,0 1-1,0-1 1,0 2-1,1-1 0,-1 1 1,20-2-1,4 1-180,50 2 1,-84 2 304,0 0 0,0 1 0,0-1 0,0 0 0,0 1 1,1-1-1,-1 0 0,0 1 0,0-1 0,0 0 0,0 1 1,0-1-1,0 0 0,0 1 0,-1-1 0,1 0 0,0 1 1,0-1-1,0 0 0,0 1 0,0-1 0,0 0 0,-1 1 1,-6 13-4,-1 1 0,-17 22 0,-7 12 276,27-40-100,0 0 0,1-1 0,0 2-1,1-1 1,0 0 0,0 1 0,1-1 0,0 1 0,-1 14 0,3-23-101,0 0-1,0 0 0,0-1 0,1 1 1,-1 0-1,0 0 0,0 0 0,0-1 1,1 1-1,-1 0 0,0 0 1,1-1-1,-1 1 0,1 0 0,-1 0 1,1-1-1,-1 1 0,1-1 0,-1 1 1,1 0-1,0-1 0,-1 1 0,1-1 1,0 1-1,0-1 0,-1 0 1,1 1-1,0-1 0,0 0 0,-1 1 1,2-1-1,3 1 82,0-1 0,-1 1 0,1-1 0,8 0 0,-4-1 115,-4 1-269,-1 0-1,1-1 1,-1 1 0,1-1-1,-1-1 1,1 1-1,-1 0 1,0-1-1,1 0 1,-1 0-1,0 0 1,0-1-1,-1 1 1,1-1-1,0 0 1,-1 0-1,0 0 1,1-1 0,-1 1-1,-1-1 1,1 0-1,3-6 1,-3 4-193,0 0 1,0 0 0,0 0 0,-1-1-1,0 1 1,-1-1 0,0 1 0,0-1-1,0 0 1,0 1 0,-1-1-1,0 0 1,-1 0 0,0 1 0,-1-8-1,1 10-92,0 1 0,-1 0-1,1-1 1,-1 1-1,1 0 1,-1 0 0,0-1-1,-5-4 1,-12-9-4227,-5 5-6218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8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217 45 5905,'0'0'9185,"0"-7"-8980,1 2-170,-1 3-26,0 0 0,0-1 1,0 1-1,0 0 0,0-1 0,0 1 0,-1-3 1,1 5-3,-1-1 1,1 0-1,0 1 1,-1-1-1,1 0 1,-1 1-1,1-1 1,-1 0-1,1 1 1,-1-1-1,1 1 1,-1-1-1,1 1 1,-1-1-1,0 1 1,1 0-1,-1-1 1,0 1-1,1 0 1,-1-1-1,0 1 1,1 0-1,-1 0 1,0 0-1,0 0 1,1 0-1,-1-1 1,0 1-1,-1 1 1,-2-1 42,-1 1 1,1 0-1,-1 0 0,1 0 1,0 1-1,0-1 1,0 1-1,0 0 1,0 0-1,0 0 0,0 1 1,1 0-1,-1-1 1,1 1-1,-6 7 1,-4 5 128,0 0 0,-12 21 0,14-19-41,2 0 1,0 0-1,0 1 0,2-1 1,0 2-1,-5 23 0,7-17 181,1 1-1,1 1 1,1-1-1,2 29 1,0-53-247,0 0 1,1 0 0,-1 1-1,1-1 1,-1 0 0,1 0 0,-1 1-1,1-1 1,0 0 0,0 0 0,0 0-1,0 0 1,1 0 0,-1 0 0,1-1-1,2 4 1,-1-3-3,-1 0-1,1 0 1,0 0-1,0-1 1,0 1-1,0-1 1,0 1-1,0-1 1,0 0-1,6 0 1,-2 0 22,-1 0-1,1-1 1,0 0 0,-1 0-1,1 0 1,-1-1 0,1 0 0,-1-1-1,0 1 1,1-1 0,10-5 0,-7 1-83,-1 1 1,-1-1-1,1-1 1,-1 0-1,0 0 1,-1-1 0,1 0-1,-1 0 1,-1 0-1,0-1 1,0 0 0,-1 0-1,0-1 1,0 1-1,-1-1 1,5-18 0,-2 0-49,-1-1 0,-1-1 0,-2 1 1,0-53-1,-3 78 9,0 3 11,0 1-1,0 0 1,1 0 0,-1-1-1,0 1 1,0-1 0,0 1 0,0 0-1,0-1 1,0 1 0,0 0 0,0-1-1,0 1 1,0 0 0,0-1-1,0 1 1,0 0 0,0-1 0,-1 1-1,1 0 1,0-1 0,0 1-1,0 0 1,0-1 0,-1 1 0,1 0-1,0 0 1,0-1 0,-1 1 0,1 0-1,0 0 1,0-1 0,-1 1-1,1 0 1,0 0 0,-1 0 0,1-1-1,0 1 1,-1 0 0,1 0-1,0 0 1,-1 0 0,1 0 0,-1 0-1,1 0-8,-1 0 0,1 0 0,-1 0-1,1 0 1,0 0 0,-1 0-1,1 0 1,-1 0 0,1 1 0,0-1-1,-1 0 1,1 0 0,0 0 0,-1 1-1,1-1 1,-1 0 0,1 1 0,0-1-1,0 0 1,-1 0 0,1 1-1,0-1 1,0 1 0,-1-1 0,1 0-1,0 1 1,0-1 0,0 0 0,0 1-1,-1 0 1,-4 16-1236,0 0-1,2 0 0,-3 21 1,1 9-4243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8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8250,'0'0'10330,"12"152"-9794,-6-91-440,2-1 24,-2 1 48,-2-6-168,-2-6-88,0-13 80,-2-11-552,2-23-648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0 8330,'0'0'8656,"6"7"-8114,-3-3-483,0-2-38,-1 1 0,0 0-1,0 0 1,0-1 0,0 1 0,0 0-1,0 1 1,-1-1 0,0 0-1,1 0 1,-1 1 0,-1-1-1,1 1 1,0-1 0,-1 0-1,0 1 1,0 6 0,-2 4 13,-1 0 0,0-1 0,-11 26 0,-23 40 51,11-25-51,23-47 32,1-3 9,0 0-1,0 0 0,1 0 1,-1 0-1,1 0 0,0 0 1,0 0-1,1 1 0,-1-1 1,1 0-1,0 6 0,0-10-2,0 1 0,1 0 0,-1-1-1,1 1 1,-1 0 0,1-1-1,-1 1 1,1 0 0,-1-1 0,1 1-1,0-1 1,-1 1 0,1-1-1,0 1 1,0-1 0,-1 1 0,1-1-1,0 0 1,0 0 0,-1 1 0,2-1-1,23 6 528,-17-5-411,209 40 2252,-203-37-3158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2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7482,'0'0'7209,"20"12"-5775,61 40-475,-23-21 195,-53-29-1094,0 1 0,0-1-1,-1 1 1,1 0 0,-1 0-1,1 0 1,-1 0 0,0 1 0,0 0-1,0 0 1,3 5 0,0 1-223,-1-1 1,-1 1 0,1 1 0,-2-1-1,1 1 1,4 18 0,1 12-5007,-5-24 875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1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 4481,'0'0'12551,"5"0"-11592,16 0-266,-16 0 267,-11 2-829,-1 1-134,0 0-1,-1 0 1,1-1 0,-1 0-1,1-1 1,-15 2 0,-51-3-181,35-1-155,37 1 321,0 0 0,-1 1 0,1-1 0,0 1 0,0-1 0,-1 1 0,1-1 0,0 1-1,0 0 1,0-1 0,0 1 0,0 0 0,0 0 0,0 0 0,0 0 0,0 0 0,0 0 0,0 0-1,1 0 1,-2 3 0,-13 28-256,12-25 236,-15 50-362,7-19 324,11-38 96,-1 0 0,1 1 0,0-1 0,0 0 0,0 1 0,0-1 0,0 1 0,1-1 0,-1 0 0,0 1 0,0-1 0,0 1 0,0-1 0,0 0-1,0 1 1,1-1 0,-1 0 0,0 1 0,0-1 0,1 0 0,-1 1 0,0-1 0,0 0 0,1 0 0,-1 1 0,0-1 0,1 0 0,-1 0 0,0 0 0,1 1 0,-1-1 0,0 0 0,1 0 0,0 0 0,16 5 9,-11-4 69,34 10 101,-16-5 294,43 17 0,-65-22-479,0 1-1,-1-1 1,1 0-1,0 0 1,-1 1-1,1-1 1,-1 1-1,0 0 1,1-1-1,-1 1 1,0 0-1,0 0 1,0 0-1,0 0 1,0 0-1,-1 0 1,1 0-1,-1 0 1,1 0-1,0 2 1,0 8-11,0-1 1,-1 18 0,0-17 65,0 12 137,1-7-123,-1-1-1,-1 1 0,-1 0 0,-4 21 1,5-33-94,0-1 1,-1 1-1,0-1 1,0 1-1,0-1 1,0 0-1,-1 1 1,0-1-1,0 0 0,0-1 1,0 1-1,0-1 1,-1 1-1,0-1 1,1 0-1,-1 0 1,0-1-1,-1 1 1,-6 3-1,6-5 10,0 1-1,0 0 0,0-1 1,0 0-1,0 0 1,0 0-1,-10-1 0,13 0-201,-1 0 0,1 0-1,0-1 1,0 1 0,-1-1 0,1 0-1,0 1 1,-4-3 0,5 3-146,0-1 1,0 0 0,0 0-1,0 0 1,0 1 0,0-1-1,0 0 1,1 0 0,-1 0-1,0 0 1,0 0 0,1-1-1,-1 1 1,1 0-1,-1 0 1,0-2 0,0-15-10042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47:49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10594,'0'0'4305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23 9642,'0'0'11076,"2"0"-10069,5-4-181,-7 4-818,0 0 0,0 0 0,0 0 0,0 0-1,0 0 1,0 0 0,0 0 0,0 0-1,0-1 1,0 1 0,0 0 0,0 0-1,0 0 1,0 0 0,0 0 0,0 0 0,0 0-1,0 0 1,0 0 0,0-1 0,0 1-1,0 0 1,0 0 0,0 0 0,0 0-1,0 0 1,0 0 0,0 0 0,0 0 0,0 0-1,-1 0 1,1 0 0,0 0 0,0 0-1,0-1 1,0 1 0,0 0 0,0 0-1,0 0 1,0 0 0,0 0 0,0 0 0,0 0-1,0 0 1,0 0 0,0 0 0,0 0-1,-1 0 1,1 0 0,0 0 0,0 0-1,0 0 1,0 0 0,0 0 0,0 0 0,0 0-1,-5-2-8,5 2 4,-12-4 37,1 1 0,-1 0-1,1 1 1,-13 0 0,-48 4-98,61-1 33,-53 6-1736,5 0-4000,35-7-1179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0 7514,'0'0'8152,"4"20"-7568,1-2-509,-1-1-65,-1 0 0,0 0 0,-1 0 0,0 1 0,0 26 0,-3-22-4,0 0 0,-1 0 0,-1 0 0,-6 23 0,-24 84 11,22-91 5,3-9 132,-14 52-90,19-68 400,1 0-1,0 0 1,1 1 0,-1 15 0,2-28-381,0 0 1,0 0-1,0 0 1,0 0 0,1 0-1,-1 0 1,0 0-1,0 0 1,0 0-1,1 0 1,-1 0-1,0 0 1,1 0 0,-1-1-1,0 1 1,1 0-1,-1 0 1,1 0-1,-1-1 1,1 1-1,0 0 1,-1-1 0,1 1-1,0 0 1,-1-1-1,1 1 1,0-1-1,-1 1 1,2-1-1,2 1 183,-1 0-1,0 0 1,1-1-1,-1 1 0,6-2 1,-2 1 173,44 0 812,116 0-1282,-166 0-11,-1 0 1,0 0-1,0 0 0,0 0 0,0 0 1,0 0-1,1 0 0,-1 0 0,0 0 0,0 0 1,0 0-1,0 0 0,0 0 0,1 0 0,-1 0 1,0 0-1,0-1 0,0 1 0,0 0 1,0 0-1,0 0 0,0 0 0,1 0 0,-1 0 1,0-1-1,0 1 0,0 0 0,0 0 0,0 0 1,0 0-1,0 0 0,0-1 0,0 1 1,0 0-1,0 0 0,1-7-1486,0 1 0,-1 0 0,1-9 0,-1 10-71,1-16-6845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0 8242,'0'0'11322,"-70"15"-10850,46-10 633,0-2-937,3-3-104,2 0-56,3 0-8,11 0-905,3-8-2023,2-1-4802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0 178 6857,'0'0'7237,"12"-9"-6404,40-33-454,-49 40-327,1-1-1,-1-1 1,1 1 0,-1-1 0,0 1 0,0-1-1,4-6 1,-3 2 122,1 1-4,0-1 0,6-16 1,-9 21-172,-1-1 0,0 0 0,0 0 0,0 0 0,0 0 0,0 0 0,-1 0 0,1-8 0,-1 11-10,0 1 0,0 0 0,0 0 0,-1-1 0,1 1 0,0 0 0,0 0 0,0 0 0,-1-1 0,1 1 0,0 0 0,0 0 0,-1 0 0,1 0 0,0 0 0,0-1 0,-1 1 0,1 0 0,0 0 0,0 0 0,-1 0 0,1 0 0,0 0 0,0 0 0,-1 0 0,1 0 0,0 1 0,0-1 0,-1 0 0,1 0 0,0 0 0,-1 0 0,-9 5-25,6-2 18,1 1 1,-1 0 0,1 0-1,0 0 1,0 1-1,-4 8 1,-14 34 9,15-30 153,0 0 0,0 1 0,2-1-1,-1 2 1,2-1 0,0 0 0,1 1 0,-1 34-1,3-51-16,0 0 0,0 1 0,0-1 0,0 0 0,1 1-1,-1-1 1,1 0 0,-1 0 0,1 1 0,-1-1 0,1 0-1,0 0 1,0 0 0,1 2 0,0-2 32,-1 0 1,1 0 0,0 0-1,0 0 1,0 0-1,0-1 1,0 1-1,0-1 1,0 0-1,4 2 1,3 0 170,0 0 1,0-1-1,0-1 1,0 1-1,1-2 1,17-1-1,-14 0-545,0 1-1,18 3 0,-30-3-51,0 0 0,0 1 1,0-1-1,0 0 0,-1 1 0,1-1 0,0 0 0,0 1 0,0-1 0,-1 1 1,1 0-1,0-1 0,0 1 0,-1 0 0,1 0 0,0-1 0,-1 1 0,1 0 1,-1 0-1,1 0 0,-1 0 0,1 0 0,-1 0 0,1 2 0,1 10-8263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12 864,'-13'8'27447,"17"-10"-27839,-2 0 444,1 0 0,0 0 0,0 0 0,0 0 0,0 1 0,1-1 0,-1 1 0,3 0-1,3-1-55,16 1 0,-23 1-19,-1 0 0,0 0 0,1 1 1,-1-1-1,1 0 0,-1 1 0,0-1 0,1 1 0,-1-1 0,0 1 1,0 0-1,1 0 0,-1 0 0,0 0 0,0 0 0,0 0 0,0 0 0,0 0 1,1 2-1,-1-1-9,0 0-1,0 0 1,0 0 0,0 0 0,0 0-1,-1 1 1,1-1 0,-1 0 0,1 1 0,-1-1-1,0 1 1,1-1 0,-1 4 0,0 5-18,0-1-1,-1 1 1,0-1 0,0 0 0,-3 16-1,3-25 61,1-1-5,0 0 0,0 1 1,0-1-1,0 0 1,0 0-1,0 1 0,-1-1 1,1 0-1,0 0 1,0 1-1,0-1 0,0 0 1,0 1-1,0-1 1,0 0-1,0 0 0,0 1 1,0-1-1,0 0 1,0 1-1,0-1 0,0 0 1,1 1-1,1-1 165,79 0 150,-80 0-505,0 0 0,0 1 0,0-1 0,0 0 0,0 0 1,-1 0-1,1 1 0,0-1 0,0 0 0,0 1 0,0-1 1,0 1-1,-1 0 0,1-1 0,0 1 0,0 0 0,0 1 1,1 0-1297,-1 1 1,1-1-1,-1 1 1,2 5 0,2 5-11139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1068 144 6241,'0'0'11790,"-1"-2"-11313,0 1-407,1 0 0,-1 1 0,1-1 0,-1 0 0,1 0 0,-1 0 0,1 1 0,-1-1 0,0 1 0,1-1 1,-1 0-1,0 1 0,1-1 0,-2 0 0,-1 1 72,1-1 1,0 1 0,0-1 0,0 1-1,-4 0 1,-26 0-64,-89 3 917,81 3-685,-23 0 221,26-6-402,-118-6 1145,3-15 311,54 14-937,65 6-298,0-2 0,-62-15 0,52 3 65,-25-7 173,54 19-376,-1 0 0,-25-1 0,40 4-243,0 0 0,0-1 0,0 1-1,0 0 1,0-1 0,0 1 0,0 0 0,0-1-1,0 1 1,0 0 0,0-1 0,0 1 0,0 0-1,0-1 1,0 1 0,0 0 0,0-1 0,0 1 0,0 0-1,0-1 1,1 1 0,0-3-939,1 0-1,0 0 1,0 1-1,0-1 1,0 1 0,0 0-1,3-3 1,10-6-12281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350 28 8618,'0'0'13284,"-6"1"-13005,-24-1 258,-31-4-1,9-5-551,14 2-894,-1 2-1,-49 1 1,68 8-1986,4 4-1918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6585,'0'0'8829,"0"11"-8126,0 73-270,-15 141 588,2-47-903,11-141 607,4 70 0,-2-101-600,1 0 1,0 0-1,0-1 1,1 1-1,-1-1 1,1 1-1,0-1 1,0 0-1,0 0 1,1 0-1,-1 0 1,1-1-1,0 1 1,0-1-1,1 0 1,-1 0-1,0 0 1,6 3-1,-3-1 139,1-2-1,-1 1 1,1-1-1,0 0 1,1-1 0,-1 0-1,0-1 1,1 0-1,-1 0 1,9 0 0,88-1 1703,-97-1-1841,0-1 0,0-1 0,11-3 0,-15 4-131,0 0 0,0-1 0,-1 1 0,1-1 0,-1 1 0,1-1 1,-1 0-1,0-1 0,1 1 0,-1 0 0,3-5 0,-4 5-207,0-1 0,0 1 0,0 0 0,0 0 1,-1-1-1,1 1 0,-1-1 0,1 1 0,-1-1 0,0 1 0,1-1 0,-1 1 0,0-1 0,-1 1 0,1-4 1,-1 1-1079,1 0 1,-1 0-1,0 0 1,0 1 0,-1-1-1,-2-7 1,-4-6-10001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0 6937,'0'0'12843,"-36"21"-12035,18-21-7,-2 0 63,-2 0-288,1 0 72,1-3-648,7 0 48,3 2-360,7 1-928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2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 7434,'0'0'13807,"-1"0"-13699,-18 0-335,0 1 1,1 2-1,-1-1 1,0 2-1,-33 12 1,42-12-2610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7274,'0'0'14927,"10"-4"-14022,33-14-62,-41 18-762,0-1 0,1 0 0,-1 1 0,0-1 0,4 1 0,-5 0-67,-1 0-1,1 0 1,0 0 0,-1 0 0,1 1-1,-1-1 1,1 0 0,-1 0 0,1 1-1,-1-1 1,1 0 0,-1 1 0,1-1 0,-1 0-1,1 2 1,0-1-11,0 0 1,-1 0-1,1 1 0,-1-1 0,0 1 0,1-1 1,-1 0-1,0 1 0,0-1 0,1 1 0,-1-1 1,0 1-1,0-1 0,-1 3 0,2 1-1,-1 9-52,0 0 0,-1 1 0,0-1-1,-1 0 1,-6 26 0,8-37 50,-5 14 9,1 1-1,0 0 0,1 0 0,-1 34 0,4-51 0,0 0-1,0-1 1,0 1-1,0 0 1,0 0-1,0-1 1,0 1-1,1 0 1,-1-1 0,0 1-1,0-1 1,1 1-1,-1 0 1,0-1-1,1 1 1,-1-1-1,0 1 1,1-1-1,-1 1 1,1-1-1,-1 1 1,0-1-1,1 1 1,-1-1 0,1 0-1,-1 1 1,1-1-1,-1 0 1,1 0-1,0 1 1,0-1-1,2 1 130,1-1-1,-1 1 0,0-1 1,5-1-1,-2 1-5,12 0 74,-5 1-136,-1-1 0,18-3 0,-24 2-3559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4417,'0'0'7452,"-2"4"-3299,3 1-3971,-1-1 0,1 0 1,0 1-1,0-1 0,0 0 0,0 0 0,0 0 1,1 0-1,-1 0 0,3 4 0,22 37 128,-26-45-309,16 23 74,0-1 0,24 25 0,40 33-35,-16-17-42,291 335 187,-143-174 2393,-188-206-855,-18-14-1413,0 0 0,9 10 0,-14-14-361,-1 1 0,1-1 0,-1 1 0,0-1 0,1 1 0,-1-1 0,1 1 0,-1-1 0,1 1 0,-1-1 0,1 0 0,-1 0-1,1 1 1,-1-1 0,1 0 0,0 0 0,-1 0 0,1 0 0,-1 0 0,1 0 0,-1 0 0,1 0 0,0 0 0,-1 0 0,1 0 0,-1 0 0,1 0 0,-1 0 0,1-1 0,-1 1 0,1 0 0,-1-1 0,1 1 0,-1 0 0,1-1 0,-1 1 0,1-1 0,-1 1 0,1-1 0,-1 1 0,0-1 0,1 0 0,1-3-913,0 0 0,-1-1 0,1 1 0,-1 0 0,2-8 1,-1 4-1900,4-12-7424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0 6849,'0'0'11243,"5"7"-10515,52 71 2073,-45-63-2362,3 4-137,15 24 1,-29-41-306,0 0 0,0 0-1,0 0 1,0 0 0,0 1 0,0-1 0,0 0 0,-1 0 0,1 1 0,-1-1 0,0 1-1,1-1 1,-1 5 0,0-5 1,0 0-1,0-1 1,-1 1 0,1 0-1,0 0 1,-1-1 0,1 1-1,-1 0 1,0-1 0,1 1-1,-1-1 1,0 1 0,0-1-1,0 1 1,0-1 0,0 0-1,0 1 1,0-1-1,-1 1 1,-5 4 16,0 0-1,0-1 1,-1-1 0,1 1-1,-1-1 1,1-1 0,-1 0-1,0 0 1,0-1-1,0-1 1,0 0 0,0 0-1,-9-1 1,10 1-32,6-1 25,0 0 1,0 0 0,-1 0 0,1 0 0,0 0 0,0 0 0,0-1 0,-3 0 0,4 1-23,0 0 1,-1-1 0,1 1 0,-1-1 0,1 1 0,0-1 0,0 1 0,-1-1 0,1 1 0,0-1 0,-1 1 0,1-1-1,0 1 1,0-1 0,0 0 0,-1 1 0,1-1 0,0 1 0,0-1 0,0 0 0,0 1 0,0-1 0,0 0 0,0 1 0,0-2-1,0-21-2924,1 14-1362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102 143 312,'0'0'12064,"1"-8"-10397,-1 7-1570,4-58 4422,-4 59-4508,-1-1 1,1 1 0,0 0-1,0 0 1,0 0 0,0-1-1,0 1 1,0 0-1,-1 0 1,1 0 0,0-1-1,0 1 1,0 0 0,0 0-1,-1 0 1,1 0 0,0 0-1,0 0 1,0-1 0,0 1-1,-1 0 1,1 0-1,0 0 1,0 0 0,0 0-1,-1 0 1,1 0 0,0 0-1,-1 0 1,-8 0 55,5 1-58,3-1-10,-1 0 1,0 1-1,1-1 0,-1 1 0,0 0 1,1-1-1,-1 1 0,0 0 0,1 0 1,-1 0-1,1 1 0,-1-1 0,1 0 1,0 1-1,-1 0 0,0 1 0,-3 4 38,1 1-1,-8 13 0,6-7 1,1 0-1,-1 0 1,2 1 0,0 1-1,0-1 1,1 0-1,0 1 1,1 0 0,1 0-1,0 0 1,0 0 0,3 21-1,-2-32 8,1-1 0,0 0 0,0 0 0,0 0 0,0 0 0,0 0 0,1 0 0,0 0 0,-1-1 0,1 1 0,0-1 0,4 5 0,3 4 264,18 19 0,-24-28-249,0 0 80,0-1 0,0 1 0,0-1-1,0 0 1,0 0 0,1 0 0,-1 0-1,1-1 1,-1 0 0,6 1 0,-3-1 8,0 0 0,1-1 0,-1 0 0,0 0 0,8-2 0,-10 1-106,-1-1 1,1 1 0,-1-1 0,1 0-1,-1 0 1,1 0 0,-1-1 0,0 1-1,0-1 1,0 0 0,0 0 0,0-1-1,-1 1 1,1-1 0,2-4 0,1-2-28,-1-1 0,0 1 0,-1-1 0,7-21 0,-9 23 10,0 0-1,0 0 0,-1-1 0,0 1 1,0-10-1,-1-2 37,-2-25-1,0 34-121,1 0 1,-1 1-1,-1 0 0,0-1 1,0 1-1,0 0 0,-1 1 0,-6-12 1,6 14-64,0-1 0,-1 1 0,0 1 1,0-1-1,-1 1 0,1 0 0,-1 1 1,-1 0-1,-12-11 0,0 6-2286,7 5-2131,3 0-4234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2521,'0'0'4432,"0"6"-4087,0-4-33,0-1-312,0 2 16,0 0 120,0 2-136,0 7-160,2-2-1105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14 7706,'0'0'11362,"-22"0"-10802,12 0-264,2 0-296,-3 0-48,3-6-56,3-2-3569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8954,'0'0'9219,"3"11"-8799,2 10-388,-1 2-1,4 35 1,-2 98 265,-6-156-293,0 0-1,0 0 1,0 0-1,0 0 0,0 0 1,0 0-1,0 0 0,0 0 1,0 0-1,0 0 1,0 0-1,0 0 0,0 0 1,0 0-1,0 0 0,0 1 1,0-1-1,0 0 1,0 0-1,0 0 0,0 0 1,0 0-1,0 0 0,0 0 1,0 0-1,0 0 1,0 0-1,0 0 0,0 0 1,0 0-1,0 0 0,0 0 1,0 0-1,0 0 1,0 0-1,0 0 0,0 0 1,0 0-1,0 0 0,1 0 1,-1 0-1,0 0 1,0 0-1,0 0 0,0 0 1,0 1-1,0-1 0,0 0 1,0 0-1,0 0 1,0 0-1,0 0 0,0 0 1,0 0-1,0 0 0,0-1 1,0 1-1,0 0 1,0 0-1,0 0 0,0 0 1,0 0-1,0 0 1,0 0-1,2-2 112,1-6-12,0 0 1,-1 0-1,0 0 0,0 0 0,2-14 0,0 0-14,4-26-16,-2 15-145,9-34 1,-14 66 68,-1 0 1,0 0 0,0 0-1,1 0 1,-1 0 0,1 0 0,-1 0-1,0 0 1,1 0 0,-1 0-1,1 0 1,0 0 0,-1 0 0,1 0-1,0 1 1,1-2 0,-2 2 2,0 0 0,1 0 0,-1 0 0,0 0 0,1 0 0,-1 0 0,0 0 0,1 0 0,-1 1 0,0-1 0,1 0 0,-1 0 0,0 0 0,0 1 0,1-1 0,-1 0 0,0 0 0,0 1 0,1-1 0,-1 0 0,0 1 0,0-1 0,0 0 0,1 1 0,-1-1 0,0 1 0,0-1 0,0 1 0,3 5 15,-1 1-1,0 0 1,1 12 0,6 37-22,2 62 0,-8-72 13,-3-46 11,0 1 0,0-1 0,0 1 0,0 0 0,0-1 0,0 1 0,1-1 0,-1 1 0,0-1 1,0 1-1,0-1 0,0 1 0,0-1 0,1 0 0,-1 1 0,1 0 0,-1-1-2,0 0-1,0 0 1,0 0-1,0 0 0,0 0 1,1 0-1,-1 0 1,0 0-1,0 0 0,0 0 1,0 0-1,0 0 1,1-1-1,-1 1 1,0 0-1,0 0 0,0 0 1,0 0-1,0 0 1,0 0-1,1 0 1,-1-1-1,0 1 0,0 0 1,0 0-1,0 0 1,0 0-1,0-1 0,6-15 280,14-83-183,-8 31-180,-12 68 68,0 0 0,0-1 0,0 1 0,0-1 0,0 1 0,0 0 0,1-1 0,-1 1 0,0 0 0,0-1 0,0 1 0,0 0 0,1-1 1,-1 1-1,0 0 0,0-1 0,0 1 0,1 0 0,-1 0 0,0-1 0,0 1 0,1 0 0,-1 0 0,0-1 0,0 1 0,1 0 0,-1 0 0,1 0 0,-1 1 0,1-1 0,-1 0 0,0 0 0,0 1 0,1-1 0,-1 0 0,0 1 0,1-1 0,-1 0 0,0 1-1,0-1 1,0 0 0,1 1 0,-1-1 0,0 1 0,0-1 0,0 1 0,0-1 0,1 1 0,-1-1 0,0 0 0,0 2 0,3 18-7,0 0 0,2 33 1,-4-29-337,7 37 0,-8-61 309,0 0-1,0 0 1,0 1 0,0-1-1,0 0 1,0 1 0,0-1 0,0 0-1,1 0 1,-1 0 0,0 1-1,0-1 1,0 0 0,0 0 0,0 1-1,0-1 1,0 0 0,1 0-1,-1 0 1,0 1 0,0-1-1,0 0 1,0 0 0,1 0 0,-1 0-1,0 0 1,0 0 0,0 1-1,0-1 1,1 0 0,4-5-1021,3-11-1699,-7 15 2375,6-16-4392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0 117 5345,'0'0'3489,"0"13"-1666,0 42-68,0-49-1438,0-1 0,1 1 0,-1 0 0,1 0 0,0 0 0,0-1 0,2 8 0,-2-10-85,0-1 1,0 1-1,1 0 0,-1-1 0,0 0 1,1 1-1,-1-1 0,1 0 1,0 0-1,0 0 0,0 0 1,2 2-1,-2-2-67,1-1 1,-1 0-1,0 1 0,0-1 1,1 0-1,-1-1 1,1 1-1,-1 0 1,0-1-1,1 0 0,-1 0 1,1 0-1,-1 0 1,1 0-1,-1 0 0,1-1 1,2-1-1,0 0-88,-1 0 0,1 0 0,-1-1 0,0 1 0,0-1 0,0-1 0,0 1 0,4-5 0,-1 0-156,-1-1 1,1 0-1,-1-1 0,0 1 1,-1-1-1,0-1 0,0 1 1,-1-1-1,0 0 0,6-23 1,-7 21-1120,-1-1 1,0 1-1,-1-1 1,0 1 0,-1-24-1,-1 25-3124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7514,'0'0'8229,"0"22"-7729,3 163-118,-3 91 327,-1-291-1845,1-8-759,1 22 1988,0 0 1,0 0-1,0 0 0,0 0 0,0 1 1,0-1-1,0 0 0,0 1 0,0-1 1,0 1-1,1 0 0,-1-1 0,2 1 1,-3 0-74,0 0 1,0-1 0,0 1 0,0 0-1,1 0 1,-1 0 0,0 0-1,0-1 1,0 1 0,0 0 0,0 0-1,0 0 1,1-1 0,-1 1-1,0 0 1,0 0 0,0-1 0,0 1-1,0 0 1,0 0 0,0-1-1,0 1 1,0-1 0,0 1-469,0-1-1,0 1 1,0-1 0,0 1 0,0-1-1,0 1 1,0-1 0,0 1 0,0-1-1,0 1 1,0-1 0,0 1 0,0-1-1,0 0 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0 6737,'0'0'4896,"-5"16"-4309,-1 6-377,-3 8 211,-5 34 0,11-52 245,1 0-1,0 1 1,1-1 0,0 0-1,1 1 1,1 21 0,-1-33-573,0 0 1,0 0-1,1 0 0,-1-1 1,1 1-1,-1 0 1,0 0-1,1 0 1,-1-1-1,1 1 0,0 0 1,-1-1-1,1 1 1,-1 0-1,1-1 0,0 1 1,-1-1-1,1 1 1,0-1-1,0 0 1,-1 1-1,1-1 0,0 0 1,0 0-1,-1 0 1,1 0-1,0 1 0,1-2 1,3 2 14,-1-1 0,1-1 1,7-1-1,-7 1-141,-1-1 1,0 0 0,0 0-1,1 0 1,-1-1-1,0 0 1,0 0-1,-1 0 1,1-1 0,4-5-1,-2 2-874,0 0 0,-1-1-1,0 0 1,8-16 0,-3-1-4164,-3 3-3342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 9642,'0'0'10338,"-107"2"-10138,86-2-80,3 0-120,2 0-576,6-2-2520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8090,'0'0'6544,"3"18"-6192,5 27-181,5 78 1,-6 34 248,3 73 536,-10-228-930,2 10 1993,-2-11-1970,1-1-1,-1 0 1,0 1 0,0-1-1,1 0 1,-1 1 0,0-1-1,0 0 1,1 0 0,-1 1-1,0-1 1,1 0 0,-1 0-1,0 0 1,1 1 0,-1-1-1,0 0 1,1 0 0,-1 0 0,0 0-1,1 0 1,-1 0 0,0 0-1,1 0 1,1 0-19,-1 0 1,1-1-1,0 1 0,-1-1 1,1 1-1,0-1 0,-1 0 1,1 0-1,-1 0 0,3-2 1,15-15 172,-7 5-159,6-3-416,21-15-1,-33 27 261,-1 0 0,1 1-1,0 0 1,1 0 0,-1 1 0,0 0 0,0 1 0,10-2-1,-15 3 73,0 0 0,0 0 0,0 0-1,0 0 1,1 0 0,-1 1-1,0-1 1,0 0 0,0 1 0,0-1-1,0 1 1,0-1 0,0 1 0,0-1-1,0 1 1,0 0 0,0 0-1,0 0 1,1 1 0,-1 0 9,0 0 0,-1 0 1,1 0-1,0 0 0,0 0 0,-1 0 0,1 0 1,-1 0-1,1 0 0,-1 1 0,1 3 0,0 7-98,-1 0-1,0 0 0,-1 17 1,1-23-445,-1-1 0,0 1 1,-1-1-1,1 1 1,-1-1-1,0 0 0,0 0 1,-4 8-1,3-8-3209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67 3673,'0'0'4021,"-6"14"-2354,-19 41 140,24-52-1533,0-1 1,0 0-1,1 1 1,-1-1-1,1 1 0,-1-1 1,0 6-1,1-8-170,0 1 0,0 0-1,0 0 1,0 0 0,1-1 0,-1 1-1,0 0 1,0 0 0,0-1-1,0 1 1,1 0 0,-1-1-1,0 1 1,1 0 0,-1-1 0,0 1-1,1 0 1,1 1 68,-1-1 1,1 0 0,-1 0-1,1 0 1,-1 0-1,1-1 1,-1 1-1,1 0 1,0-1-1,-1 0 1,4 1-1,-2 0-116,6 0 241,0 0 0,0 0 0,0-1 1,0 0-1,10-2 0,-15 1-293,-1 1 0,0-1-1,1 0 1,-1-1-1,0 1 1,0-1 0,0 1-1,0-1 1,0 0 0,0-1-1,-1 1 1,1-1 0,0 1-1,-1-1 1,1 0 0,3-7-1,-5 7-88,0 1 0,0-1 0,0 0 0,0 0 0,0 1 0,0-1 0,-1 0 0,1 0 0,-1 0 0,0 0 0,0 0 0,0 0 0,0 0 0,0-4 0,-1 3-39,1 0 0,-1 0 0,0 0 0,0 1 1,0-1-1,0 1 0,-1-1 0,1 1 0,-1-1 0,-2-4 1,1 4-222,0 0 1,-1 0-1,1 0 1,-1 0-1,1 1 1,-1 0 0,0-1-1,-8-3 1,5 3-1422,-1 1 1,-9-3-1,-5 2-4777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8194,'0'0'9712,"5"20"-9117,-1-1-526,4 15-41,9 69 1,-6 34 195,-10-134-214,-1 0 0,0 0 0,1 0 0,-1 0 1,1-1-1,0 1 0,1 4 0,-2-7-5,0 1-1,0-1 1,1 0 0,-1 0-1,0 1 1,0-1 0,0 0-1,0 0 1,1 1 0,-1-1-1,0 0 1,0 0 0,1 0-1,-1 1 1,0-1-1,0 0 1,1 0 0,-1 0-1,0 0 1,0 0 0,1 0-1,-1 0 1,0 0 0,0 0-1,1 0 1,-1 0 0,1 0-2,0-1 0,0 1 0,-1 0 0,1-1 0,0 0 0,-1 1 0,1-1 1,0 1-1,-1-1 0,1 0 0,-1 0 0,1 1 0,0-3 0,6-10-80,-1 0-1,0-1 0,-1 0 1,5-19-1,-4 14-76,28-110-1386,-17 62 348,-17 66 1174,1-3-116,0 9-96,-1 298 2430,0-301-2128,0 0 1,0 0-1,1 0 0,-1 0 0,0 0 0,0 0 1,1 0-1,0 2 0,-1-3-30,0-1 1,1 1-1,-1-1 0,0 0 1,0 1-1,1-1 0,-1 0 0,0 1 1,0-1-1,1 0 0,-1 0 1,0 1-1,1-1 0,-1 0 0,0 0 1,1 0-1,-1 1 0,0-1 1,1 0-1,-1 0 0,0 0 0,1 0 1,-1 0-1,0 0 0,1 0 0,-1 0 1,0 0-1,1 0 0,-1 0 1,1 0-1,-1 0 0,0-1 0,1 1 1,-1 0-1,0 0 0,1 0 1,-1-1-1,0 1 0,0 0 0,1 0 1,-1-1-1,3-2-19,-1 0 0,0 0 0,0 0 0,1 0 1,-2 0-1,1 0 0,0-1 0,-1 1 0,1-1 0,1-4 0,-1 2-9,32-91-225,-21 55-495,27-57 0,-33 87 360,-7 12 342,0 0 0,0 0-1,0 0 1,0 0 0,0 0-1,0 0 1,0 0 0,0 0-1,0 0 1,0 0 0,0 0 0,0 0-1,1 0 1,-1 0 0,0 0-1,0 0 1,0 0 0,0 0 0,0 0-1,0 0 1,0 0 0,0 0-1,0 0 1,0 0 0,1 0-1,-1 0 1,0 0 0,0 0 0,0 0-1,0 0 1,0 0 0,0 0-1,0 0 1,0 0 0,0 1-1,0-1 1,0 0 0,2 9-58,-1 193 273,-2-106-195,1-96-19,0 0 1,0 0 0,0 0-1,0 0 1,0 0-1,0 0 1,1 0-1,-1 0 1,0 0-1,0 0 1,0 0-1,0 0 1,0 0-1,0 0 1,0 0-1,0 0 1,0 0-1,0 0 1,0 0 0,0 0-1,0 0 1,0 0-1,1 0 1,-1 0-1,0 0 1,0 0-1,0 0 1,0 0-1,0 0 1,0 0-1,0 0 1,0 0-1,0 0 1,0 0-1,0 0 1,0 0 0,0 0-1,0 0 1,0 0-1,0 1 1,0-1-1,0 0 1,0 0-1,1 0 1,-1 0-1,0 0 1,0 0-1,0 0 1,0 0-1,0 0 1,0 0-1,0 0 1,0 1 0,0-1-1,0 0 1,0 0-1,0 0 1,0 0-1,0 0 1,0 0-1,0 0 1,-1 0-1,1 0 1,4-7-530,5-15-2319,1-3-3170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0 7890,'0'0'6756,"-4"4"-6521,-2 3-91,1 0 1,0 0 0,0 0 0,0 1-1,1 0 1,-6 13 0,7-14-26,1 1 0,-1 0 0,1-1 1,0 1-1,1 1 0,-1-1 0,1 0 0,0 12 0,1-19-63,1-1 0,-1 0 0,0 0 0,0 1 0,0-1 0,1 0 0,-1 0 0,0 0 0,1 1-1,-1-1 1,0 0 0,0 0 0,1 0 0,-1 0 0,0 0 0,1 0 0,-1 0 0,0 0 0,0 0 0,1 0 0,-1 0-1,0 0 1,1 0 0,-1 0 0,1 0 0,0 0 76,3-1-16,0 0 1,0 1-1,0-2 0,0 1 1,0 0-1,0-1 0,-1 0 1,1 0-1,5-5 0,-5 4-50,0 1 1,-1-1-1,1 1 0,0 0 0,0 0 1,0 1-1,0 0 0,0-1 0,8 1 1,-5 2-419,-6-1 83,0 0 0,0 1 0,0-1 1,0 0-1,0 0 0,0 0 0,0 0 0,0 0 0,0 0 0,0-1 0,2 0 1,3-4-3673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9178,'0'0'5601,"11"1"-4506,-2 1-855,-5-1-168,0 0 0,0-1 0,0 1 0,1-1 0,-1 0 0,0 0 0,0-1 0,0 0 0,0 0 0,0 0 0,0 0 0,0-1 0,0 0 0,0 0 0,0 0 0,4-4 0,8-10-389,-1-2 0,0 0-1,-1-1 1,16-27-1,-28 44 152,-1 3 91,-1 9 10,0-7 25,-3 19-7,-9 40 0,1-7 166,1 18 294,-6 125 0,13 73 1112,3-265-1458,0 29 629,5 51 0,-3-76-596,-2-9-102,0-1 1,0 0 0,0 0-1,0 0 1,0 0 0,0 0-1,0 0 1,1 0 0,-1 0-1,0 0 1,0 0 0,0 0-1,0 0 1,0 1 0,0-1-1,0 0 1,0 0 0,0 0-1,1 0 1,-1 0-1,0 0 1,0 0 0,0 0-1,0 0 1,0 0 0,0 0-1,0 0 1,0 0 0,0 0-1,1 0 1,-1-1 0,0 1-1,0 0 1,0 0 0,0 0-1,0 0 1,0 0 0,0 0-1,1-1-64,0-1-1,0 1 1,0-1-1,-1 1 1,1 0 0,0-1-1,-1 0 1,1 1-1,-1-3 1,8-29-2295,-1-11-2699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29 1400,'0'0'11684,"-3"-2"-11188,2 1-458,1 0 0,-1 1 0,1 0 0,-1-1 0,0 1 0,0-1 0,1 1 0,-1 0 0,0 0 0,1-1 0,-1 1 0,0 0 0,0 0 0,1 0 0,-1 0-1,0 0 1,0 0 0,0 1 0,0 0 5,0-1 1,0 1-1,0 0 0,0 0 0,0 0 0,0 0 0,1 0 1,-1 1-1,0-1 0,0 0 0,1 0 0,-1 1 0,1-1 0,-1 3 1,-3 7 366,0 0 1,1 0 0,0 1 0,1 0-1,0-1 1,0 1 0,1 0 0,0 18-1,1-29-352,0-1-1,0 1 1,1 0-1,-1-1 0,0 1 1,0-1-1,0 1 1,0 0-1,1-1 0,-1 1 1,0-1-1,0 1 1,1-1-1,-1 1 0,0-1 1,1 0-1,-1 1 1,1-1-1,-1 1 0,0-1 1,1 0-1,-1 1 1,1-1-1,-1 0 0,0 0 1,1 0-1,-1 1 1,1-1-1,-1 0 1,1 0-1,-1 0 0,2 0 1,2 1 110,0-1 0,9-1 0,-5 1-131,-4 0-12,0-1 0,1 0 1,-1 0-1,0 0 1,0-1-1,0 0 1,0 0-1,0 0 1,0 0-1,7-7 1,-6 4-107,0 0-1,1 0 1,-2-1 0,1 0 0,0 0 0,5-10-1,-8 12 13,0 0 0,-1 0-1,1 0 1,-1 0 0,0 0-1,0 0 1,0 0 0,0 0-1,-1-1 1,1 1 0,-1 0-1,0-1 1,0-4 0,0 7-10,-1 0 1,1 0-1,0 0 0,-1 0 1,1 1-1,-1-1 1,1 0-1,-1 0 1,0 1-1,1-1 1,-1 0-1,0 1 1,0-1-1,0 1 1,0 0-1,0-1 1,0 1-1,0 0 1,-1 0-1,1 0 1,0 0-1,0 0 1,-1 0-1,-1-1 1,2 2-92,0-1 0,-1 0 0,1 1 0,0 0 0,-1-1 0,1 1 1,0 0-1,-1 0 0,1 0 0,-1 0 0,1 0 0,0 0 0,-1 0 0,1 1 1,0-1-1,-1 1 0,1-1 0,0 1 0,0-1 0,-1 1 0,1 0 1,0 0-1,0 0 0,0 0 0,0 0 0,-2 2 0,-4 11-3173,4 1-2473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0 255 7602,'0'0'11418,"38"-103"-10618,-24 68 793,5 2-625,4 4-320,3 3-352,1 10-192,0 7 160,0 6-264,-6 3-480,-5 13-184,-5 8-2033,-7-2-3560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11803,'0'0'3584,"2"124"-2624,0-31-359,-2 22 95,0 4-120,0-20-480,0-30 56,-1-31-152,0-12-1696,1-11-465,0-6-3248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 8994,'0'0'7029,"14"-10"-5511,47-32-275,-57 39-1099,0 0 0,0 1-1,1 0 1,-1 1 0,0-1 0,0 1 0,1 0-1,-1 0 1,1 1 0,-1-1 0,6 2 0,1-1 2,-4 0-49,0 1 0,0-1-1,0 2 1,0-1-1,-1 1 1,1 0-1,13 7 1,-18-7-88,1 0-1,0-1 1,-1 1-1,0 0 1,1 1-1,-1-1 1,0 0-1,0 1 1,0 0 0,0 0-1,0-1 1,0 2-1,-1-1 1,1 0-1,-1 0 1,0 0 0,1 1-1,-1-1 1,0 1-1,-1-1 1,1 1-1,0 3 1,-1-1-22,1 0 0,-1 1-1,-1-1 1,1 0 0,-1 0 0,1 0-1,-1 0 1,-1 0 0,1-1 0,-1 1 0,0 0-1,0-1 1,0 1 0,0-1 0,-5 8-1,1-3-74,-1-1-1,0 0 0,0 0 0,0-1 0,-1 0 0,-13 11 0,14-14-235,0 0-1,-1 0 1,-14 6-1,19-10 7,-1 1-1,0-1 0,1 0 1,-1-1-1,0 1 1,0-1-1,1 0 1,-1 0-1,0 0 1,-6-2-1,9 1 109,1 1 0,-1 0 0,0-1 0,1 1 0,-1-1 0,0 1 0,1-1 0,-1 1 1,0-1-1,1 1 0,-1-1 0,1 0 0,-2-1 0,-2-11-4207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0 8586,'0'0'2248,"-5"14"-2030,-17 43 222,18-44 232,-8 27 0,11-34-68,0 1 0,0 0 0,0 0-1,1 9 1,0-15-498,0 0 0,0 0 0,0 0 1,0 0-1,1 0 0,-1 0 0,0 0 0,0 0 0,1 0 0,-1 0 0,0-1 0,1 1 0,-1 0 0,1 0 0,-1 0 0,0-1 0,1 1 0,0 0 0,-1-1 0,1 1 0,-1 0 0,1-1 0,0 1 0,-1-1 0,1 1 0,0-1 0,-1 0 0,1 1 0,0-1 0,1 0 0,2 2 118,0-2-1,1 1 0,-1-1 0,6 0 0,-6 0-1,2 0-120,0 0-1,1-1 1,-1 0 0,0-1-1,0 1 1,0-2-1,9-4 1,-12 5-112,1 0 0,0-1 0,0 0 1,-1 0-1,0 0 0,1 0 0,-1-1 1,0 0-1,0 0 0,0 0 0,-1 0 1,3-5-1,-4 6-15,0 1 1,0-1 0,0 0-1,0 0 1,0 1 0,-1-1-1,1 0 1,-1 0 0,1 0-1,-1 0 1,0 0-1,0 0 1,0-3 0,0 4-3,-1 0 1,1 0 0,0 0-1,-1 0 1,1 0-1,-1 0 1,0 0-1,1 0 1,-1 0 0,0 1-1,0-1 1,0 0-1,0 1 1,0-1 0,0 1-1,0-1 1,0 1-1,-3-2 1,0 0-142,0 0 0,0 1 0,0 0-1,-1 0 1,1 0 0,0 1 0,-1 0 0,1 0 0,-1 0-1,1 1 1,-1 0 0,-6 0 0,4 1-502,-1 1-1,0-1 1,1 2 0,0-1 0,-1 1 0,-9 6 0,-3 4-4646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4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68 6857,'0'0'11090,"3"-4"-10677,-2 1-362,0 2-43,-1 0 0,1 1 0,0-1-1,-1 0 1,0 0 0,1 0 0,-1 1 0,1-1 0,-1 0-1,0 0 1,1 0 0,-1 0 0,0 0 0,0 0 0,0 0 0,0 0-1,0 1 1,0-1 0,0 0 0,0 0 0,0 0 0,0 0-1,-1 0 1,1 0 0,0 0 0,0 0 0,-1 1 0,1-1-1,-1 0 1,1 0 0,-1 0 0,1 1 0,-1-1 0,0 0-1,0-1 1,-6-2 10,1 1 0,-1-1 0,1 1-1,-1 0 1,0 0 0,0 1 0,0 0-1,0 1 1,-1-1 0,1 1 0,0 0-1,-1 1 1,-7 0 0,6 1-3,1-1 0,-1 2 1,1-1-1,-1 1 0,1 0 0,0 1 0,0 0 0,0 0 1,0 1-1,1 0 0,-8 5 0,0 1 36,2 2 0,-1 0 1,1 0-1,1 1 0,0 1 0,-15 23 0,20-25 28,0-1 0,1 1 0,1 0-1,0 0 1,0 0 0,1 1 0,1-1-1,0 1 1,-2 23 0,4-29 38,1 1 1,0 0 0,0-1-1,1 1 1,0-1 0,1 1 0,3 11-1,-4-16-88,1 0-1,-1 1 1,1-1-1,0 0 0,0 0 1,0 0-1,1 0 1,-1-1-1,1 1 1,-1-1-1,1 1 1,0-1-1,0 0 1,0 0-1,0 0 0,0 0 1,7 2-1,-5-2-27,-1-1-1,0 0 0,1 0 1,-1 0-1,1 0 0,-1-1 1,1 1-1,0-1 1,-1 0-1,1-1 0,-1 1 1,1-1-1,-1 0 0,1 0 1,-1 0-1,0-1 0,1 1 1,-1-1-1,0 0 0,0 0 1,0-1-1,0 1 0,-1-1 1,1 0-1,-1 0 1,1 0-1,-1-1 0,0 1 1,3-5-1,6-10-71,0 0 1,-2 0-1,0-1 0,-1-1 1,7-24-1,-8 23 20,-7 19 64,-1 1-1,1-1 1,0 1-1,-1-1 1,1 1-1,0 0 1,0-1-1,0 1 1,0 0-1,0 0 1,0 0-1,0 0 1,0 0-1,1 0 1,-1 0-1,0 0 0,3-1 1,-1 1 13,-1 1 1,0-1-1,0 1 1,1 0-1,-1 0 0,0 0 1,1 0-1,-1 0 1,0 0-1,1 1 1,-1-1-1,3 2 0,0-1-12,-1 1-1,1 0 1,0 1-1,0-1 1,-1 1-1,8 6 1,27 24 112,-21-15-108,11 8-64,9 8-1808,-11-14-4593,-13-11-4143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0 9570,'0'0'4914,"-9"12"-4723,-28 40-56,25-36-111,11-14-21,-1 0 1,1 0 0,-1 0-1,1 0 1,0 0 0,0 0-1,-1 1 1,1-1 0,0 1-1,0 2 1,1-5 30,0 0-1,0 0 1,0 0 0,0 1-1,0-1 1,0 0 0,0 0-1,0 0 1,0 0 0,0 0 0,0 0-1,0 0 1,0 1 0,0-1-1,0 0 1,0 0 0,0 0-1,0 0 1,0 0 0,0 0 0,0 0-1,0 0 1,0 1 0,0-1-1,0 0 1,0 0 0,0 0-1,0 0 1,0 0 0,0 0 0,0 0-1,0 0 1,0 0 0,1 0-1,-1 0 1,0 0 0,0 0-1,0 1 1,0-1 0,0 0 0,0 0-1,0 0 1,0 0 0,0 0-1,6 0 179,-4 0-16,39-2 1177,32 3-392,-72-1-968,1 0 0,-1 0 0,1 0 0,-1 0 0,0 1 1,1-1-1,-1 1 0,0-1 0,0 1 0,1 0 0,-1 0 0,0 0 0,0 0 0,0 0 0,0 0 0,0 0 0,0 0 0,2 2 0,-2-1-10,0 0 0,0 1-1,-1-1 1,1 0-1,0 0 1,-1 1-1,1-1 1,-1 1-1,0-1 1,1 0-1,-1 1 1,0 3-1,0 1-41,0-1-1,0 0 0,-1 0 0,1 0 0,-1 0 0,0 0 0,-1 0 0,1 0 0,-1 0 1,0-1-1,-3 9 0,-1-2-512,0-1 0,-14 20 0,16-26-467,-1 1-1,1-1 1,-9 7-1,3-5-2807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8346,'0'0'4649,"7"89"-3681,-2-50 16,-1-2 144,-2-9-1024,-1-8-104,0-9-8,3-11-568,-1 0-408,1-14-3241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10522,'0'0'5185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7602,'0'0'4623,"-1"17"-4115,-6 123 911,4 40-389,3-154-687,0-25-285,1 0 1,-1-1-1,0 1 1,0 0 0,0 0-1,0-1 1,0 1-1,0 0 1,1 0 0,-1-1-1,0 1 1,0 0-1,1-1 1,-1 1 0,0-1-1,1 1 1,-1-1-1,1 1 1,-1 0 0,1-1-1,-1 0 1,0 1-1,1-1 1,-1 1 0,1-1-1,0 0 1,-1 1 0,1-1-1,-1 0 1,1 0-1,-1 0 1,1 1 0,0-1-1,3 0 93,0 1 0,0-1-1,0 0 1,5-1 0,-1 0-277,3 0 133,-4 0 30,0 1-1,1 0 1,-1 0 0,1 1 0,8 3-1,-14-4-27,-1 1-1,0-1 0,1 1 1,-1 0-1,1 0 0,-1-1 1,0 1-1,1 1 1,-1-1-1,0 0 0,0 0 1,1 1-1,-1-1 0,0 0 1,0 1-1,0 0 0,-1-1 1,1 1-1,0 0 1,0-1-1,-1 1 0,1 0 1,-1 0-1,1 0 0,-1 0 1,1 0-1,-1 0 1,0 0-1,0-1 0,0 1 1,0 3-1,0-1-23,0 1-1,-1-1 1,1 1-1,-1 0 1,0-1-1,0 1 1,0-1-1,-2 5 1,0-1-5,0 0-1,-1-1 1,-6 10 0,5-9 12,0 0 0,0 0 0,-9 9 0,11-15 0,1 0-1,0 0 0,0 0 1,-1 0-1,1-1 0,-1 1 0,1-1 1,-1 0-1,1 1 0,-1-2 1,0 1-1,0 0 0,-4 0 1,6-1-11,1 0 1,-1 0 0,0-1 0,0 1-1,1 0 1,-1 0 0,0-1 0,0 1-1,1 0 1,-1-1 0,0 1 0,1-1-1,-1 0 1,0 1 0,1-1 0,-1 1-1,0-1 1,1 0 0,-1 0 0,1 1-1,-1-1 1,1 0 0,0 0 0,-1 0-1,1 0 1,-1-1 0,0-3-130,0 1 0,0-1 0,0 1 0,0-10 0,0-60-6393,2 44-2640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0 213 5217,'0'0'8154,"6"-96"-6354,3 66-439,1 3-633,2 4-600,1 6 288,0 5-416,-2 6-288,0 5-64,-3 1-833,-3 7-431,-2 4-3777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5697,'0'0'12208,"1"13"-11444,5 168 186,-6 175 517,0-355-1748,-1-1 0,1 0 0,-1 0 0,1 1 1,0-1-1,-1 0 0,1 0 0,-1 0 0,1 1 0,0-1 1,-1 0-1,1 0 0,-1 0 0,1 0 0,-1 0 0,1 0 0,0 0 1,-1 0-1,0-1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28 149 6969,'0'0'7998,"9"-15"-7032,31-49-724,-37 59-213,0 0 0,-1 0 0,0 0 0,1 0 0,0-6 0,-2 8-35,-1 1 1,1-1-1,-1 1 1,0-1-1,1 0 0,-2-4 1,1-1-54,0 8 54,0 0-1,0-1 0,0 1 0,0 0 0,0 0 0,0 0 0,0 0 0,0 0 0,0 0 0,0-1 0,0 1 1,0 0-1,-1 0 0,1 0 0,0 0 0,0 0 0,0 0 0,0 0 0,0 0 0,0-1 0,0 1 0,0 0 1,-1 0-1,1 0 0,0 0 0,0 0 0,0 0 0,0 0 0,0 0 0,0 0 0,0 0 0,-1 0 0,1 0 1,0 0-1,0 0 0,0 0 0,0 0 0,-5 1-53,4-1 49,0 1 3,-1 0-1,0 0 1,1 0-1,-1 0 1,0 0-1,1 0 0,0 1 1,-1-1-1,1 1 1,-1-1-1,1 1 1,0 0-1,-2 3 1,-2 3 19,-6 17 0,8-17-7,-5 12-2,1 1 0,0 0-1,-6 30 1,10-35 437,1 0 0,0 1-1,0-1 1,2 1 0,0 22 0,0-37-351,0-1-1,0 0 1,0 1-1,0-1 1,1 0 0,-1 0-1,0 1 1,1-1-1,-1 0 1,1 0 0,-1 0-1,1 0 1,-1 0-1,1 0 1,-1 0 0,1 0-1,0 0 1,0 0-1,-1 0 1,1 0 0,0-1-1,0 1 1,0 0 0,0-1-1,-1 1 1,1-1-1,2 1 1,1 1 134,1-1 1,-1 0-1,1-1 1,-1 0-1,5 0 1,-6 0-169,9 0 18,-1-1 0,1-1 0,-1-1 0,0 0 0,12-5 0,-2-2-2311,33-20 0,-41 21-1506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3 8362,'0'0'10293,"-1"-1"-10073,-1 1-227,0-1 0,-1 1 0,1 0 0,0 0 0,0 0-1,0 0 1,0 0 0,0 1 0,0-1 0,-1 1 0,1 0 0,0 0 0,0 0 0,-3 2 0,-2 2 12,1-1 0,0 1 0,-7 8 0,12-12 9,0-1-5,0 1-1,0 0 1,0 0 0,1 0 0,-1 0-1,0 0 1,0 0 0,1 0 0,-1 0-1,1 0 1,-1 0 0,1 0 0,-1 2-1,1-2 13,0-1-1,0 0 1,0 0 0,0 0-1,0 1 1,0-1-1,0 0 1,0 0-1,0 0 1,1 0-1,-1 0 1,0 1-1,0-1 1,0 0-1,0 0 1,0 0 0,0 0-1,1 0 1,-1 0-1,0 0 1,0 0-1,0 0 1,0 0-1,0 0 1,1 0-1,-1 0 1,0 1-1,0-2 1,0 1 0,0 0-1,1 0 1,-1 0-1,1 0 23,16 3 165,0 0 67,-1 0 1,26 10-1,-38-11-258,1 0 0,-1 0 0,0 1 0,0-1 0,0 1 0,0 0 0,0 1 0,-1-1 0,1 1 0,-1 0 0,1 0 0,-1 0 0,0 1 0,3 6 0,-4-6-31,-1-1 0,1 1 1,-1-1-1,0 1 0,0 0 0,0 0 0,0 0 0,-1 0 0,0 0 1,1 0-1,-1 0 0,-1 0 0,1 0 0,-1 0 0,1 0 0,-1-1 1,0 1-1,-1 0 0,1 0 0,-1-1 0,1 1 0,-1-1 0,0 0 0,0 1 1,0-1-1,-1-1 0,-4 8 0,3-7-158,-1 1 0,1-1 0,0 0 0,-1-1-1,0 1 1,0-1 0,0 0 0,0-1 0,0 1 0,0-1 0,0 0 0,-1-1-1,1 0 1,-1 0 0,-7 0 0,12-1 91,1 0-1,-1 0 1,0 0-1,0 0 1,0-1 0,0 1-1,1 0 1,-1 0-1,0-1 1,0 1 0,1-1-1,-1 1 1,0-1-1,0 1 1,1-1-1,-1 1 1,0-1 0,1 0-1,-1 0 1,1 1-1,-1-1 1,0 0-1,1 0 1,0 0 0,-1 0-1,1 0 1,-1 0-1,1-1 1,-1-3-334,0 0 1,0 0-1,0 0 1,1 1-1,0-7 0,-1 5-180,1-23-3704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4 6529,'0'0'6310,"-5"16"-6070,-17 53 169,8-31-38,11-32-38,0 0 0,1 1 0,0-1 0,0 1 0,0 0 0,1 0 0,0 0 0,-1 8 0,2-14-223,0 0 1,0-1 0,0 1 0,0 0 0,0-1 0,0 1-1,0 0 1,0-1 0,1 1 0,-1 0 0,0-1 0,0 1 0,0 0-1,1-1 1,-1 1 0,0 0 0,0-1 0,1 1 0,-1-1-1,0 1 1,1-1 0,-1 1 0,1-1 0,-1 1 0,0-1-1,1 0 1,-1 1 0,1-1 0,-1 0 0,1 1 0,-1-1-1,1 0 1,-1 0 0,1 0 0,-1 1 0,2-1 0,1 0 58,0 0 0,0 0 0,-1 0 0,1-1 0,6-1 0,-6 1-96,1-1-1,-1 0 1,1 0-1,-1 0 1,0 0-1,0-1 1,1 0-1,-1 0 1,-1 0-1,1 0 1,3-5-1,1-2-74,-1 1 1,-1-1-1,7-15 0,-9 18-206,0 0 0,-1 0 0,0 0 0,0-1-1,0 1 1,0-1 0,-1 0 0,0 0 0,-1 1 0,1-1 0,-2-16-1,1 24 144,0-1-1,0 0 0,0 1 1,0-1-1,0 0 1,0 1-1,0-1 0,-1 0 1,1 1-1,0-1 0,0 1 1,-1-1-1,1 0 1,0 1-1,0-1 0,-1 1 1,1-1-1,-1 1 0,1-1 1,0 1-1,-1-1 1,1 1-1,-1 0 0,1-1 1,-1 1-1,0-1 0,-1 1-314,0-1 0,1 1-1,-1 0 1,0 0-1,0 0 1,-2 0-1,-2 0-1054,-6 0-3509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0 10322,'0'0'4414,"-1"22"-4036,0-9-362,-12 145 273,4-100-246,-11 112-195,20-169 152,0 0 0,0 0 1,0 0-1,0 0 0,0 0 0,0 0 1,0 0-1,0 0 0,1 0 0,-1 1 1,0-2 5,0 0 0,1 0 0,-1 0 0,0 0 0,0 1 0,1-1 0,-1 0 0,0 0 1,0 0-1,1 0 0,-1 0 0,0 0 0,0 0 0,1 0 0,-1 0 0,0 0 0,0 0 0,1 0 1,-1 0-1,0 0 0,0 0 0,1 0 0,-1 0 0,0 0 0,0 0 0,1-1 0,-1 1 0,0 0 1,0 0-1,0 0 0,1-1 0,-1 1 0,0 0 0,9-9 104,-9 9-97,10-12 100,0 2 73,-1 0 1,15-13-1,-20 21-166,0-1 0,-1 1 0,1 0-1,0 0 1,0 0 0,0 1-1,0 0 1,0 0 0,0 0-1,0 0 1,6 1 0,-9 0-21,0 0 1,0 1 0,0-1-1,0 0 1,0 1 0,0-1-1,0 1 1,0-1 0,0 1 0,0 0-1,0-1 1,0 1 0,0 0-1,0 0 1,-1 0 0,1 0-1,0 0 1,0 0 0,-1 0 0,1 0-1,-1 0 1,1 0 0,-1 0-1,1 1 1,-1-1 0,1 0-1,-1 1 1,0-1 0,1 3-1,0 4 7,0 0-1,-1 0 0,1 16 1,-1-15-14,-1 10 30,-2 34 1,2-43-22,-1 0 0,0-1-1,-1 1 1,1-1 0,-6 12 0,6-15 1,0-1 0,-1 0 0,1 0-1,-5 7 1,6-11-7,0 1-1,-1-1 0,1 0 1,0 0-1,0 0 1,0 0-1,-1 0 0,1 0 1,0 0-1,-1 0 0,1-1 1,-1 1-1,1-1 1,-1 1-1,1-1 0,-1 0 1,-1 1-1,2-1-18,1 0 0,-1 0 0,1 0 0,0 0-1,-1 0 1,1 0 0,-1 0 0,1-1 0,-1 1 0,1 0-1,0 0 1,-1 0 0,1 0 0,0-1 0,-1 1 0,1 0-1,-1-1 1,1 1 0,0 0 0,-1-1 0,1 1 0,0 0-1,0-1 1,-1 0 0,-2-8-856,-1 0-1,2-1 1,-1 1-1,-2-20 1,1-8-5747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7562,'0'0'11210,"-2"25"-16483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0 175 9514,'0'0'5293,"12"-7"-4117,-1 0-992,-1 2-53,-1-1 0,1-1 1,-1 0-1,0 0 1,0-1-1,8-11 0,-3 3-155,-1 0-1,17-29 1,-30 45 23,1-1-17,0-1 0,0 1 0,-1-1 1,1 1-1,0 0 0,-1-1 0,1 0 1,-1 1-1,1-1 0,-1 1 0,1-1 1,-1-3-1,0 5 13,0 0 1,0 0-1,0 0 1,0 0-1,0 0 1,0 0-1,0 0 1,0 0-1,0 0 1,0 0-1,0 0 1,0 0-1,0-1 1,0 1-1,0 0 1,0 0-1,0 0 0,0 0 1,0 0-1,0 0 1,0 0-1,0 0 1,0 0-1,0 0 1,0 0-1,0 0 1,0 0-1,0 0 1,0 0-1,0 0 1,0 0-1,0 0 1,0 0-1,0 0 1,0 0-1,0 0 0,0 0 1,-1 0-1,1 0 1,0 0-1,0 0 1,0 0-1,0 0 1,0 0-1,0 0 1,0 0-1,0 0 1,0 0-1,0 0 1,0 0-1,0 0 1,0 0-1,0 0 1,0 0-1,0 0 1,-3 0-34,0 1 1,1 0-1,-1 0 1,1 0-1,-1 0 1,1 0-1,-1 1 1,1-1-1,-1 1 1,1 0-1,0 0 1,0 0-1,-4 4 1,-2 4 49,1 0 0,-8 13 0,8-12 138,1 1 0,1 0 0,0 0 0,0 0 0,1 1-1,0 0 1,1 0 0,0 0 0,0 0 0,1 1 0,1-1 0,-1 1-1,2 22 1,0-33 69,0 1-1,0 0 0,1 0 1,-1 0-1,1 0 1,0 0-1,0-1 0,2 8 1,-2-9-166,0 0 0,0 0 0,1 0 0,-1 0 0,0 0 0,1 0 0,-1 0 0,1-1 0,-1 1 1,1 0-1,0-1 0,0 0 0,3 2 0,-1-1-51,-1 0 1,1-1 0,0 0-1,0 0 1,-1 0 0,1-1-1,0 1 1,0-1 0,0 0-1,0-1 1,-1 1 0,1-1-1,0 0 1,0 0 0,3-2-1,2-1-362,-1-1 0,0 0 0,0-1-1,-1 1 1,8-9 0,23-22-4360,-5 2-4390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56 5473,'0'0'10061,"4"-5"-9134,-3 2-813,7-11 63,-7 14-174,-1 0 1,0 0-1,0 0 0,0-1 1,0 1-1,0 0 1,0 0-1,0-1 0,0 1 1,0 0-1,0 0 1,0-1-1,0 1 1,0 0-1,0 0 0,0-1 1,0 1-1,0 0 1,0-1-1,0 1 0,0 0 1,0 0-1,0-1 1,0 1-1,0 0 0,0 0 1,-1 0-1,1-1 1,0 1-1,0 0 0,0 0 1,0 0-1,0-1 1,0 1-1,-1 0 1,1 0-1,0 0 0,0 0 1,0 0-1,-1-1 1,1 1-1,0 0 0,0 0 1,0 0-1,-1 0 1,1 0-1,0 0 0,0 0 1,0 0-1,-1 0 1,1 0-1,0 0 1,0 0-1,0 0 0,-1 0 1,1 0-1,0 0 1,0 1-1,-4-1 79,0 1 1,0 0 0,0 0-1,0 0 1,0 1-1,0-1 1,1 1-1,-1 1 1,1-1-1,-1 0 1,1 1-1,-5 4 1,-3 5 54,0 0 0,-10 16 0,6-8 79,2 1 0,0 0 0,1 1-1,-14 34 1,23-49-105,3-6-39,-1 0-1,1 0 1,-1 0-1,1 0 1,-1 1 0,1-1-1,0 0 1,0 0-1,-1 1 1,1-1-1,0 2 1,0-3 457,3 0 17,0-2-440,-1 0 0,1 1 1,0-2-1,0 1 1,0 0-1,-1-1 0,1 1 1,2-5-1,19-29-40,-19 29-21,52-93-422,-22 37 32,-31 55 320,7-10-44,-11 17 56,1 0 0,0 0-1,0 0 1,-1 0 0,1 0 0,0 0 0,0 1 0,0-1 0,0 0-1,0 1 1,0-1 0,1 0 0,-2 1 11,0 0-1,0 0 1,0 0-1,0 0 1,0 0-1,1 0 1,-1 0 0,0 0-1,0 0 1,0 0-1,0 0 1,0 1-1,0-1 1,0 0 0,0 0-1,0 0 1,1 0-1,-1 0 1,0 0-1,0 0 1,0 0 0,0 1-1,0-1 1,0 0-1,0 0 1,0 0-1,0 0 1,0 0 0,0 0-1,0 1 1,0-1-1,0 0 1,0 0-1,0 0 1,0 0-1,0 0 1,0 1 0,1 7-9,-1-4-13,0 26-148,0-11 113,0 0-1,2 0 0,-1 0 0,5 21 0,-5-39-4,-1 0 0,0 1 0,1-1 0,-1 0 0,0 1 0,1-1-1,0 0 1,-1 0 0,1 0 0,-1 0 0,1 0 0,0 0-1,0 0 1,0 0 0,-1 0 0,1 0 0,0 0 0,0 0-1,0-1 1,0 1 0,0 0 0,0-1 0,0 0 0,0 1-1,0-1 1,0 1 0,0-1 0,0 0 0,0 0 0,2 0-1,0 0-460,-1-1 0,0 1 0,1-1 0,-1 0 0,0 0 0,1 0 0,-1 0 0,0 0 0,0-1 0,0 1-1,0-1 1,3-3 0,10-12-8071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7402,'0'0'2736,"12"96"-543,0-11-505,1 26-344,0 4 505,-4-23-905,-4-24-320,-4-30-112,-1-9-416,0-2 0,-1-1-96,-7-5-848,-3-8 368,0-8-1056,1-5-233,-5-11 257,3-8-1497,4-6-1656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10418,'0'0'8770,"59"4"-18500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0 173 6905,'0'0'11051,"63"30"-9571,-45-30-256,1-15-655,-4-9 55,0-8-624,-6-1 0,-3 0-344,-5 2 344,-1 10-673,0 7-471,-3 14-4145,0 13-408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61 351 7722,'0'0'9215,"-3"-1"-9188,1 0-28,1 1 1,0-1 0,0 1 0,-1 0 0,1 0 0,0-1-1,0 1 1,-1 0 0,1 0 0,0 1 0,-1-1 0,1 0-1,0 0 1,0 1 0,-2 0 0,0 1 6,0-1 0,1 1 0,-1 0 0,1 1 0,-1-1 1,-3 5-1,6-6 0,-1 0 7,-1 0 0,1 0 0,0 0 0,0 1 1,0-1-1,0 1 0,1-1 0,-1 1 1,0-1-1,0 1 0,1-1 0,-1 1 0,1 0 1,-1 0-1,0 2 0,1-3 50,1 0 0,-1-1 0,0 1 1,0-1-1,0 1 0,1-1 0,-1 1 0,0-1 0,0 0 1,1 1-1,-1-1 0,0 1 0,1-1 0,-1 0 0,0 1 0,1-1 1,-1 0-1,0 1 0,1-1 0,-1 0 0,1 0 0,-1 0 0,0 1 1,1-1-1,14 5 343,-11-4-271,10 4 178,-1 0-1,1 1 0,22 16 0,-31-19-262,-1 0 0,0 1 0,0 0 0,0 0 1,-1 0-1,5 7 0,-6-8-30,0 0 0,0 1 1,-1-1-1,1 1 0,-1 0 0,1-1 0,-1 1 1,0 0-1,0 0 0,0 8 0,0-4-18,0 1 0,-1 0 0,0 0 0,-1 0 0,0 0-1,0 0 1,0-1 0,-5 18 0,4-20-76,0 0 0,0 0 0,-1 0 0,1 0-1,-1 0 1,0-1 0,-1 0 0,1 1 0,-1-1 0,0-1 0,0 1-1,-5 4 1,8-8-16,1-1-1,-1 1 1,0 0-1,1-1 0,-1 1 1,0-1-1,1 0 0,-1 1 1,0-1-1,1 0 1,-1 1-1,0-1 0,0 0 1,0 0-1,1 0 1,-1 0-1,0 0 0,0 0 1,1 0-1,-1 0 1,0 0-1,0 0 0,1-1 1,-1 1-1,0 0 1,0-1-1,0 0 0,0 0-219,0 0 0,0 0 0,0-1 0,0 1 0,0 0-1,1-1 1,-1 1 0,0-1 0,1 1 0,-1-1-1,1 0 1,-1 1 0,1-1 0,-1-3 0,-2-24-6796</inkml:trace>
  <inkml:trace contextRef="#ctx0" brushRef="#br0" timeOffset="1">183 0 9314,'0'0'4657,"1"102"-3705,0-55-488,-1 7 849,3 5-673,-2 0-384,1-6 184,1-8-440,-2-11-16,0-15-656,0-17-1065,2-2-111,-1-6-2945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12 11266,'0'0'9186,"-36"-3"-9186,23-3 0,0 3-112,-1 3 112,3 0-1760,5 0-3713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38 119 6769,'0'0'4387,"11"-12"-3260,34-36-339,-26 27-505,-15 18-143,0-1 0,0 0-1,-1 0 1,0 0 0,0-1 0,5-8-1,-13 13-312,2 0 178,0 1-1,-1-1 1,1 1-1,0 0 1,0 1 0,0-1-1,0 1 1,0 0-1,0 0 1,0 0-1,-3 4 1,-4 4 10,-15 18-1,16-17-6,0 1 0,-15 24 0,22-31 285,-1 0 1,1 0 0,0 0-1,0 0 1,0 0 0,1 1-1,-1-1 1,1 1 0,0-1-1,0 1 1,0 10-1,1-15-151,0 0-1,0 0 0,0 0 0,0-1 0,1 1 1,-1 0-1,0 0 0,0 0 0,1 0 0,-1 0 1,0 0-1,1-1 0,-1 1 0,0 0 0,1 0 1,-1 0-1,1-1 0,0 2 0,0-1 2,1 0 0,-1 0 0,0 0-1,1 0 1,-1 0 0,1 0 0,-1 0 0,3 0-1,3 1 137,0-1-1,0 1 1,7-1-1,-8-1 86,32 3-874,56-5 1,-89 0-74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5393,'0'0'6563,"1"15"-5727,2 49-245,-1-46-351,-2-3 571,1 0 0,5 25-1,-6-39-768,0 0-1,1 0 0,-1 0 0,0 0 0,0-1 0,1 1 0,-1 0 0,0 0 0,1 0 1,-1 0-1,0-1 0,1 1 0,-1 0 0,1-1 0,-1 1 0,1 0 0,0-1 1,-1 1-1,1-1 0,0 1 0,1 0 38,-1 0-1,1-1 1,0 0 0,-1 1 0,1-1 0,0 0 0,2 0-1,-3 0-98,2-1-79,0 1 0,0-1 1,0 0-1,0 0 0,-1 0 0,1 0 0,0-1 0,-1 1 1,1-1-1,-1 0 0,4-3 0,7-4-2026,3-2-3899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39 488,'2'0'20947,"-37"-3"-20811,-59-13 0,22 3 651,69 12-769,-60-4 1210,65 45-1022,9 72 0,-3-52-193,-1 4-171,1 5 37,3 100 0,-11-138-76,-1-1 0,-5 42 0,4-60 194,-14 85-78,16-96 112,0-1-1,-1 1 0,1 0 1,0 0-1,0 0 0,0-1 0,0 1 1,0 0-1,0 0 0,0 0 1,0-1-1,0 1 0,0 2 1,1-3 23,-1 0 1,0 1-1,1-1 1,-1 0-1,0 0 1,1 1-1,-1-1 1,1 0-1,-1 0 1,0 0 0,1 0-1,-1 1 1,1-1-1,-1 0 1,1 0-1,-1 0 1,0 0-1,1 0 1,0-1-1,178 1 2368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7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324 54 6265,'0'0'8130,"-8"-9"-7587,2 2-404,-1 0-1,-14-12 1,20 18-122,0 0-1,0 1 1,-1-1 0,1 0-1,0 1 1,-1-1 0,1 1-1,0 0 1,-1-1 0,1 1-1,-1 0 1,1 0 0,0 0-1,-1 0 1,1 0 0,-1 0-1,1 0 1,0 0 0,-1 0-1,1 1 1,-1-1 0,-1 2-1,-1 0 41,0 0 0,0 1-1,0-1 1,1 1-1,-5 4 1,4-3 17,-15 14 207,0 0-1,2 1 0,0 1 1,-22 37-1,19-25-105,2 1-1,-21 56 1,33-74-73,0 1-1,2 0 0,0 1 1,1-1-1,0 1 0,0 31 1,3-46-50,0 0 0,0-1 0,0 1 0,0-1 1,0 1-1,0-1 0,1 1 0,-1 0 0,1-1 0,-1 1 1,1-1-1,-1 0 0,1 1 0,0-1 0,-1 1 0,1-1 1,0 0-1,0 0 0,0 1 0,3 1 0,-2-2 35,1 0-1,-1 1 0,1-2 1,0 1-1,0 0 1,0 0-1,0-1 0,-1 0 1,1 1-1,5-1 0,-1-1 2,0 1-1,-1-1 0,1 0 0,-1 0 1,1-1-1,-1 0 0,0 0 0,0 0 1,0-1-1,0 0 0,0 0 0,0-1 1,8-6-1,0-2 53,0-1 1,0 0-1,19-25 0,-15 14-137,-1-1-1,-1 0 0,-1-1 1,-1-1-1,-2-1 0,0 1 1,-2-2-1,-1 1 0,-2-2 1,8-54-1,-14 47-537,-1 37 511,0 0 1,0 0-1,0-1 0,0 1 0,0 0 0,0 0 1,0 0-1,0 0 0,0 0 0,0 0 1,0 0-1,0 0 0,0 0 0,0 0 1,0-1-1,0 1 0,0 0 0,0 0 0,-1 0 1,1 0-1,0 0 0,0 0 0,0 0 1,0 0-1,0 0 0,0 0 0,0 0 1,0 0-1,0 0 0,0 0 0,-1 0 0,1 0 1,0 0-1,0 0 0,0 0 0,0 0 1,0 0-1,0 0 0,0 0 0,0 0 1,0 0-1,-1 0 0,1 0 0,0 0 0,0 0 1,0 0-1,0 0 0,0 0 0,0 0 1,0 0-1,0 0 0,0 0 0,0 0 1,0 1-1,0-1 0,-1 0 0,-4 5-507,-3 8-451,1 0-1,0 0 1,-4 15-1,-3 13-3544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3321,'0'0'13201,"12"1"-9868,43 7 29,-35-8-3277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99 4545,'0'0'10066,"6"-14"-9106,19-42-142,-18 39-289,-7 12-118,0 2-304,0 3-102,0 0-1,0-1 1,0 1 0,0 0 0,-1 0-1,1 0 1,0 0 0,0-1 0,0 1 0,0 0-1,0 0 1,0 0 0,0 0 0,0-1 0,-1 1-1,1 0 1,0 0 0,0 0 0,0 0 0,0 0-1,0 0 1,0 0 0,-1 0 0,1 0-1,0-1 1,0 1 0,0 0 0,0 0 0,-1 0-1,1 0 1,0 0 0,0 0 0,0 0 0,0 0-1,0 0 1,-1 0 0,1 1 0,0-1-1,0 0 1,0 0 0,-1 0 0,-7 4-20,4 1 10,1 0 0,-1 0-1,1 0 1,0 1 0,0 0-1,-4 8 1,0 4 17,-1 1-1,2 0 0,0 0 1,1 1-1,0-1 1,1 2-1,1-1 1,1 0-1,-1 38 1,3-56 17,0 0 1,0 0-1,0 0 1,0-1-1,0 1 1,0 0 0,1 0-1,-1 0 1,1-1-1,-1 1 1,1 0-1,0 2 1,0-3 15,0 0 0,0 0 0,0 0 1,-1 0-1,1-1 0,0 1 0,0 0 0,0-1 1,0 1-1,0 0 0,0-1 0,0 0 0,0 1 1,0-1-1,0 0 0,0 1 0,2-1 0,2 0 66,0 0-1,1 0 1,-1 0-1,1-1 1,-1 0-1,0 0 1,1-1-1,-1 0 0,0 0 1,0-1-1,0 0 1,0 0-1,-1 0 1,10-8-1,-9 5-109,1 1 0,-1-1 0,0-1-1,0 1 1,0-1 0,-1 0 0,0-1 0,0 0-1,0 1 1,5-17 0,-7 16-14,-1 0-1,1 1 1,-1-1-1,-1 0 1,1 0-1,-1 1 1,0-1-1,-1-9 1,1 14-4,-1-1 1,1 1 0,-1 0-1,0-1 1,0 1 0,0 0 0,0 0-1,0 0 1,0 0 0,-1 0-1,1 0 1,-1 0 0,0 1-1,0-1 1,-4-4 0,4 4-123,-1 0 1,0 1 0,0-1-1,0 1 1,0 0-1,0 0 1,-1 0 0,1 1-1,0-1 1,-1 1-1,-6-1 1,9 1-11,1 1 0,-1 0 0,0 0 0,0 0 0,1 0 0,-1 0 0,0 1 0,0-1 0,0 0 0,1 0 0,-1 1 1,0-1-1,1 0 0,-1 1 0,0-1 0,0 1 0,1-1 0,-2 2 0,2-1-198,-1 0-1,0 0 1,1 0 0,-1 0-1,1 1 1,-1-1-1,1 0 1,-1 0 0,1 1-1,0-1 1,0 0 0,-1 3-1,1 11-6185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4865,'0'0'9554,"12"86"-8146,-6-53-543,1 0-265,-2 1-600,-1-5 184,-1-5-32,-2-5-152,1-6-240,-1-9-528,2-4-873,0-4-903,0-10-6314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8386,'0'0'9574,"4"2"-9353,-2-1-197,0 0-19,0 0 0,0 0 0,-1 0 0,1 0 1,2 3-1,-4-4-5,1 1 0,-1-1 0,1 0 0,-1 1 0,0-1 0,1 1 0,-1-1 0,0 1 0,0 0 0,1-1 0,-1 1 0,0-1 0,0 1 0,1 0 0,-1-1 0,0 1 0,0-1 0,0 1 0,0 0 0,0-1 0,0 1 0,0 0 0,0-1 0,0 1 0,0 0 0,0-1 0,0 1 0,0 0 0,-1 0 0,-3 10 17,0-1 0,-1-1 0,0 1 0,-1-1 0,-9 13 1,9-13-17,-25 31-27,21-27 24,0 1 0,-15 25 0,24-39 14,1 1 1,0-1 0,0 0-1,0 0 1,-1 1-1,1-1 1,0 0-1,0 1 1,0-1-1,0 0 1,0 1-1,0-1 1,0 0-1,0 1 1,0-1-1,0 0 1,0 1 0,0-1-1,0 1 1,0-1-1,0 0 1,0 1-1,0-1 1,0 0-1,0 1 1,0-1-1,0 0 1,0 1-1,0-1 1,1 0-1,-1 0 1,0 1 0,0-1-1,0 0 1,0 1-1,1-1 1,-1 0-1,0 0 1,0 1-1,0-1 1,1 0-1,-1 0 1,0 0-1,14 6 785,-9-5-566,63 17 2204,8 3-839,-74-20-1566,19 6 551,27 14-1,-48-21-585,1 0-136,-1 0 1,0 0 0,0 0 0,0 0 0,1 0 0,-1 0-1,0 0 1,0 0 0,0 1 0,1-1 0,-1 0 0,0 0-1,0 0 1,0 0 0,0 1 0,1-1 0,-1 0 0,0 0-1,0 0 1,0 1 0,0-1 0,0 0 0,1 0 0,-1 1-1,0-1 1,0 0 0,0 0 0,0 1 0,0-1 0,0 0-1,0 1 1,0-1 0,0 0 0,0 0 0,0 1 0,0-1-1,0 0 1,0 1 0,0-1 0,0 0 0,0 1-105,0 3-4968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19 336,'0'0'13819,"1"7"-9994,0-6-3762,0 0-1,0 0 1,0 0 0,0 0-1,0-1 1,0 1 0,0-1-1,0 1 1,0-1 0,1 1-1,-1-1 1,1 0 0,16 1 596,-16-1-575,408 2 1615,-133 13-1463,-163-13-168,-72-3 124,-18 0 118,32-7 1,-18 1 751,-23 5-1164,-15 2-91,0 0 0,0 0-1,0 0 1,1-1 0,-1 1 0,0 0-1,0 0 1,0-1 0,0 1-1,1 0 1,-1 0 0,0-1-1,0 1 1,0 0 0,0-1 0,0 1-1,0 0 1,0-1 0,0 1-1,0 0 1,0-1 0,0 1-1,0-1 1,1-9-3121,-1 9 2437,1-7-4568,-1 0-2666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1240,'0'0'13974,"9"2"-12639,30 7-220,-26-6-608,0 1 0,1 1 0,-2 0 1,1 2-1,16 10 0,-23-13-376,0 0-1,10 9 1,-14-11-130,-1-1 1,0 0-1,1 1 0,-1 0 0,0-1 1,0 1-1,0 0 0,0 0 0,0 0 1,0 0-1,0 0 0,0 0 0,-1 0 1,1 0-1,-1 0 0,1 4 1,0 5-20,-1 0 1,0 13-1,0-21-18,-1 0 1,1 1-1,-1-1 0,1 0 1,-1 0-1,0 0 0,0 0 1,0 0-1,0 0 0,0 0 1,-1 0-1,0 2 0,1-4-219,0-1 0,1 1 0,-1-1 0,1 1 0,-1-1 0,0 1 0,1-1-1,-1 0 1,0 1 0,1-1 0,-1 0 0,0 0 0,1 1 0,-1-1-1,0 0 1,0 0 0,1 0 0,-1 0 0,-1-1 0,-1 1-2332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6985,'0'0'6834,"25"79"-11043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0 350 6513,'0'0'11532,"5"-5"-11014,-2 2-396,2-3 100,0 1-1,0-1 1,0-1 0,7-12 0,13-30 98,-3-2 0,36-106 0,-46 117-316,-12 40-7,0 0 0,0 0 1,0-1-1,0 1 1,0 0-1,0 0 0,0 0 1,0 0-1,0 0 0,0 0 1,0 0-1,0 0 0,0 0 1,0 0-1,0 0 1,0 0-1,1 0 0,-1 0 1,0 0-1,0 0 0,0 0 1,0 0-1,0 0 0,0 0 1,0 0-1,0 0 1,0 0-1,0 0 0,0 0 1,0 0-1,0 0 0,0 0 1,0 0-1,0 0 0,0 0 1,0 0-1,0 0 1,0 0-1,1 0 0,-1 0 1,0 0-1,0 0 0,0 0 1,0 0-1,0 0 0,0 0 1,0 0-1,0 0 0,0 0 1,0 0-1,0 0 1,0 0-1,2 5-66,1 6-8,30 185-46,-8-34 212,-22-148-10,0-1 1,1 0 0,0 0 0,0 0 0,11 23-1,-13-34-652,-7-1-663,-39-1 3751,41-3-2539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0 925 5025,'0'0'15920,"5"1"-15644,-3-1-238,0 0 1,-1-1-1,1 1 1,0-1 0,-1 1-1,1-1 1,-1 0 0,1 0-1,-1 0 1,1 0 0,-1-1-1,2 0 1,17-20 86,-17 17-71,24-29 220,-12 14-30,0 1 0,31-28 1,-5 15-78,64-35 0,-55 37-129,105-54-9,-118 64-11,57-45 1,-71 48-33,-5 6 26,1 0 1,20-8 0,-22 12-9,0-2 0,0 0 0,16-13 1,-9 2-10,-12 9-3,1 1 1,25-15-1,73-42 90,-39 28-96,-21 12 56,103-51 204,-145 73-42,1 0 0,-1-1 1,0 0-1,8-8 0,-8 6 75,1 1 0,20-11-1,-24 14-99,-5 3-158,0 0 0,0 1 0,0-1 0,0 0 0,0 1 0,1-1 0,0 0 0,-2-8-8215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6185,'0'0'11413,"7"0"-10742,42 0 840,-31 1-918,21 5-1,6 1 12,47-4-182,-91-3-425,-1 0 0,1 0-1,0 0 1,-1 0-1,1 0 1,0 1-1,-1-1 1,1 0-1,-1 0 1,1 1 0,0-1-1,-1 0 1,1 1-1,-1-1 1,1 1-1,-1-1 1,1 1 0,-1-1-1,1 1 1,-1-1-1,1 1 1,-1 0-1,1 1 1,0-1-24,-1 1 0,0 0 0,1 0 0,-1 0 0,0 0 0,0 0 0,0 0 0,0 2 0,0 3 55,0 11-60,-1 0 1,0 0 0,0 0-1,-6 26 1,6-39-21,-9 36 162,9-38-207,0 1-1,-1-1 1,1 0-1,0 0 0,-1 0 1,0 0-1,1 0 0,-1 0 1,-3 3-1,5-6 19,0 1 0,-1-1 0,1 0 0,0 0 0,0 0 0,0 1 0,0-1 0,0 0 0,-1 0 0,1 0 0,0 0 0,0 0 0,0 0 0,0 1 0,-1-1 0,1 0 0,0 0 0,0 0 0,0 0 0,-1 0 0,1 0 0,0 0 0,0 0 0,0 0 0,0 0 0,-1 0 0,1 0 0,0 0 0,0 0 0,0 0 0,-1 0 0,1 0 0,0-1 0,0 1 0,0 0 0,0 0 0,-1 0 0,1 0 0,0 0 0,0-1 0,0 1 0,-1 0 0,-1-12-4026,2-6-4259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5113,'0'0'3529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1824,'0'0'11667,"0"97"-13636,0-71-399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21 336,'0'0'5660,"-1"-2"-5092,1 2-453,-1-1 1,1 0-1,-1 1 0,1-1 0,-1 1 1,1-1-1,-1 1 0,1-1 0,-1 1 1,1-1-1,-1 1 0,1 0 0,-1-1 1,0 1-1,1 0 0,-2-1 0,-9-1 12339,33-4-11900,60 4 0,-48 2-268,-28 0-275,0 0 0,0 1 0,0 0 0,0 0 0,0 0 0,-1 1 0,11 5 0,-16-7-22,0 0-1,0 0 0,1 1 0,-1-1 1,0 0-1,0 1 0,0-1 0,0 0 0,0 1 1,1-1-1,-1 0 0,0 1 0,0-1 0,0 0 1,0 1-1,0-1 0,0 0 0,0 1 1,0-1-1,0 1 0,0-1 0,0 0 0,0 1 1,0-1-1,-1 0 0,1 1 0,0-1 0,0 1 1,-4 10-84,-7 7-26,-16 22-1,4-6-68,1 0 69,10-13 7,-1-1-1,0 0 1,-23 23-1,34-41 118,0 0-1,0 0 0,0-1 1,-1 1-1,1-1 1,0 0-1,-4 1 1,2 0-2,3-1-18,1-1-168,0-1-281,4-3-1146,5-6-2217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3577,'0'0'8192,"-4"1"-7273,-13 2-217,16-3-567,1 1 0,0-1 1,-1 0-1,1 0 1,-1 1-1,1-1 1,0 0-1,-1 1 1,1-1-1,0 0 1,-1 1-1,1-1 0,0 1 1,-1-1-1,1 1 1,0-1-1,0 1 1,-1-1-1,1 1 1,0-1-1,0 1 1,0-1-1,0 1 1,0-1-1,0 1 0,0-1 1,-1 1-1,1 0 1,0-1-1,0 1 1,1-1-1,-1 1 1,0-1-1,0 1 1,0 0-1,0-1 0,0 1 1,0-1-1,1 1 1,-1-1-1,0 2 1,2 0 70,-1 0 0,1-1 0,0 1-1,-1 0 1,1-1 0,0 1 0,0-1 0,3 3 0,19 7 471,34 7-129,-4-2-397,-46-13-151,0 1-1,0 0 1,0 1 0,11 8-1,-15-9-52,-2-3 63,-1-1 0,0 1 0,-1-1 0,1 1 0,0 0 0,0 0 0,0 0 0,0-1 0,0 1 0,0 0 0,-1 0 0,1 0 0,0 1 0,-1-1 0,1 0 0,-1 0 0,1 0 0,-1 1 0,1-1 0,-1 0 0,0 1 0,1-1 0,-1 2 0,0 1-42,0-1 0,0 1 1,-1 0-1,1-1 1,-1 1-1,1-1 0,-1 1 1,0-1-1,-2 5 0,0-2 30,1-1 0,-2 1 0,1-1 0,-5 6 0,-5 6-26,-1 0 0,-1-1-1,0-2 1,-1 0 0,-27 18 0,40-30 29,0 1-9,-1-1 1,1 1 0,-1-1 0,0-1 0,0 1 0,0-1 0,-6 2 0,10-3-205,7-6-4945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3609,'0'0'10143,"0"1"-9605,0 61 2079,1 97 603,9-1-594,-6-130-1587,-4-28-1196,1 0 1,0-1 0,-1 1 0,1 0-1,-1-1 1,1 1 0,0-1 0,-1 1-1,1-1 1,0 0 0,5-8-4157,0-1-4069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3937,'-1'2'18341,"4"-4"-18318,-1 0 1,0 0-1,0-1 0,0 0 0,0 1 1,0-1-1,2-5 0,3-3-9,10-19-10,-14 22 27,1 1 0,0-1 0,6-7 0,8 3 132,-17 10-146,0 2-9,-1-1-1,1 1 1,-1-1-1,1 1 1,-1-1-1,1 1 1,-1-1-1,1 1 1,-1 0-1,1-1 1,-1 1-1,2 0 1,-2 0-154,-6 235-135,5-133 352,1-64 1302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19 7434,'0'0'8613,"0"-3"-7640,1-9-472,-1 12-489,0 0 0,0 0 0,0 0 0,0-1-1,0 1 1,0 0 0,0 0 0,0 0 0,0 0 0,0-1 0,0 1 0,0 0-1,0 0 1,0 0 0,0 0 0,-1 0 0,1 0 0,0-1 0,0 1 0,0 0-1,0 0 1,0 0 0,0 0 0,0 0 0,-1 0 0,1 0 0,0 0 0,0 0-1,0 0 1,0 0 0,0 0 0,-1 0 0,1 0 0,0 0 0,0 0-1,0 0 1,0 0 0,0 0 0,0 0 0,-1 0 0,1 0 0,0 0 0,-6 2 436,4 1-314,0-1 1,0 0 0,0 1-1,0-1 1,0 1-1,0 0 1,1 0-1,-3 5 1,-10 27 689,7-13-436,1-1 1,1 1-1,0 0 0,-3 37 0,6-25-74,0 0 0,3 50 0,0-79-267,-1-1-1,1 0 0,0 0 1,0 1-1,0-1 0,1 0 1,-1 0-1,1-1 0,-1 1 1,1 0-1,0-1 0,3 5 1,-1-3-257,-1 0 0,1 0 1,0-1-1,1 1 0,-1-1 1,0-1-1,6 4 0,-8-6-545,0 0-1,0 0 1,0 0-1,0-1 1,0 1-1,0-1 1,0 0-1,0 0 1,3 0-1,-2 0-1328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4 6009,'0'0'11423,"1"0"-11398,-1 0 0,0 0 0,0 0 1,0-1-1,0 1 0,0 0 0,0 0 1,0 0-1,0 0 0,0 0 0,0 0 1,0 0-1,0-1 0,0 1 0,0 0 1,0 0-1,0 0 0,0 0 0,-1 0 1,1 0-1,0 0 0,0 0 0,0-1 1,0 1-1,0 0 0,0 0 0,0 0 1,0 0-1,0 0 0,0 0 0,0 0 1,0 0-1,0 0 0,0 0 0,0 0 1,-1 0-1,1 0 0,0 0 0,0 0 1,0-1-1,0 1 0,0 0 0,0 0 1,0 0-1,0 0 0,0 0 0,0 0 1,-1 0-1,1 0 0,0 0 0,0 1 1,0-1-1,0 0 0,0 0 0,0 0 1,0 0-1,0 0 0,0 0 0,0 0 1,-3 0 13,-1 0 7,0-1 1,0 1-1,0 1 0,0-1 0,0 1 0,0 0 0,0 0 1,1 0-1,-1 1 0,0 0 0,-3 2 0,-4 5 7,-3 3-3995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58 7522,'0'0'10791,"4"-3"-9764,13-7-188,-12 5 712,-6 0-1200,-6 1-524,7 4 263,-10-6 118,-1 0-1,0 2 0,0 0 1,0 0-1,0 2 1,-20-3-1,30 5-339,0 0 0,1 0 0,-1 0 0,0 0 0,1 0-1,-1 0 1,0 0 0,1 1 0,-1-1 0,0 0 0,1 0 0,-1 1-1,1-1 1,-1 1 0,0-1 0,1 0 0,-1 1 0,1 0 0,-1-1-1,1 1 1,-1-1 0,1 1 0,-1 0 0,1-1 0,0 1 0,-1 0-1,1-1 1,0 1 0,-1 0 0,1 0 0,0 0 0,0-1 0,-1 3-1,1 7-7518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7314,'0'0'7229,"0"15"-6770,0 51-200,0-36-5,-1-20 30,1-1 0,0 0 0,1 0 0,0 0-1,3 17 1,-4-24-230,0-1 1,1 0-1,-1 0 0,0 0 0,1 1 0,-1-1 0,1 0 0,0 0 0,-1 0 0,1 0 1,1 1-1,-2-2-36,0 1 1,0-1-1,1 0 0,-1 0 1,0 0-1,1 0 1,-1 1-1,1-1 1,-1 0-1,0 0 0,1 0 1,-1 0-1,0 0 1,1 0-1,-1 0 0,0 0 1,1 0-1,-1 0 1,0 0-1,1-1 1,-1 1-1,0 0 0,1 0 1,-1 0-1,0 0 1,1-1-1,-1 1 1,0 0-1,1-1 0,-1 1 1,0 0-1,0 0 1,1-1-1,-1 1 0,0-1 1,1 1-1,0-3-3,1 0-1,-1 0 0,1-1 1,-1 1-1,0 0 0,0-1 1,1-5-1,5-28-6,-7 33-11,2-19-28,-1 16 50,-1 0 1,1 1 0,2-9 0,-3 15-16,0 0 0,0 0 0,0 0 0,0 0 0,0 0 0,0 0 0,0 0 0,0 0 0,0 1 0,0-1 0,0 0 0,0 0 0,0 0 0,0 0 0,0 0-1,0 0 1,0 0 0,0 0 0,0 0 0,0 0 0,0 0 0,0 0 0,0 0 0,0 0 0,0 0 0,0 0 0,0 0 0,0 0 0,0 1 0,0-1 0,0 0 0,0 0 0,0 0-1,0 0 1,0 0 0,0 0 0,0 0 0,0 0 0,1 0 0,-1 0 0,0 0 0,0 0 0,0 0 0,0 0 0,0 0 0,0 0 0,0 0 0,0 0 0,0 0 0,0 0 0,0 0-1,0 0 1,0 0 0,0 0 0,0-1 0,0 1 0,0 0 0,0 0 0,0 0 0,0 0 0,0 0 0,0 0 0,1 0 0,-1 0 0,0 0 0,0 0 0,0 0 0,1 6 107,6 32 308,3 16-3,-10-53-401,0-1-1,0 1 0,0-1 1,0 0-1,0 1 0,0-1 1,0 1-1,0-1 0,0 0 1,1 1-1,-1-1 0,0 1 1,0-1-1,0 0 0,1 1 1,-1-1-1,0 0 0,0 1 1,1-1-1,-1 0 0,0 0 1,0 1-1,1-1 0,-1 0 0,0 0 1,1 0-1,-1 1 0,0-1 1,0 0-1,1 0 0,-1 0 1,0 0-1,1 0 0,-1 0 1,0 0-1,1 0 0,-1 0 1,0 0-1,1 0 0,-1 0 1,0 0-1,1 0 0,-1 0 1,0-1-1,1 1 0,-1 0 1,0 0-1,1 0 0,-1-1 1,0 1-1,0 0 0,1-1 1,1-1 31,-1 0 1,1 0 0,-1 0-1,0 0 1,1 0-1,1-4 1,23-62 88,-26 68-137,0-1 0,1 1 0,-1-1 0,0 1 0,0 0 0,0-1 0,0 1 0,0 0 0,1-1 0,-1 1 1,0 0-1,0 0 0,0-1 0,1 1 0,-1 0 0,0 0 0,0-1 0,0 1 0,1 0 0,-1 0 1,0 0-1,1-1 0,-1 1 0,0 0 0,0 0 0,1 0 0,-1 0 0,1 0-2,-1 0-1,0 1 1,1-1-1,-1 0 1,0 1-1,1-1 1,-1 0-1,0 1 0,0-1 1,1 0-1,-1 1 1,0-1-1,0 1 1,1-1-1,-1 1 1,0-1-1,0 1 1,6 26-96,-6-25 109,4 26 10,-3-20-86,-1 0 1,2-1 0,-1 1 0,1-1 0,4 14-1,-6-20-88,0 0-1,1-1 0,-1 1 0,1 0 1,-1-1-1,0 1 0,1-1 0,-1 1 1,1-1-1,-1 1 0,1-1 0,-1 1 1,1-1-1,0 1 0,-1-1 0,1 0 1,-1 1-1,1-1 0,0 0 0,-1 0 1,1 0-1,-1 0 0,1 0 0,0 0 1,-1 0-1,1 0 0,0 0 0,-1 0 1,1 0-1,0 0 0,-1 0 0,1-1 1,-1 1-1,1 0 0,0-1 0,-1 1 1,1-1-1,6-7-4520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 1632,'0'0'8722,"1"14"-7418,6 44-10,-7-56-1175,1-1 0,-1 1-1,0 0 1,1 0 0,-1 0-1,1-1 1,-1 1 0,1 0-1,-1-1 1,1 1 0,0-1 0,0 1-1,0-1 1,0 1 0,0-1-1,1 2 1,-1-2 80,0-1 0,1 1-1,-1-1 1,0 1 0,0-1 0,0 0-1,1 1 1,-1-1 0,0 0 0,0 0-1,3 0 1,-2 0 43,0-1-175,-1 1 0,0 0 1,0-1-1,1 1 0,-1-1 0,0 0 0,0 1 0,0-1 0,0 0 1,0 0-1,0 0 0,0 0 0,0 0 0,0 0 0,0-1 0,0 1 1,0 0-1,0-1 0,-1 1 0,1 0 0,0-3 0,3-4-62,-1 0 0,4-15-1,-4 10-78,-1-1-1,0 1 1,0-1 0,0-16-1,-1-7-3254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8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11 6889,'0'0'5602,"-6"-3"-5234,4 2-337,0 0 0,1 0 0,-1 0 0,0 0-1,0 1 1,0-1 0,0 1 0,0-1 0,0 1 0,1 0 0,-4 0 0,3 0 2,0 1 0,0-1 0,0 1 0,0-1 0,0 1-1,1 0 1,-1 0 0,0 0 0,1 0 0,-1 0 0,0 1 0,1-1 0,0 0-1,-1 1 1,-1 2 0,-15 17 153,2 1 0,0 1 0,2 0 0,0 1 0,-14 35 0,20-38 73,0 1 1,2 0-1,0 0 1,1 0 0,2 1-1,-2 42 1,5-57-55,-1-3 39,1 0-1,1 0 1,-1 0 0,2 8 0,-2-12-182,1 0 0,-1 1 0,1-1 0,-1 0 0,1 0 0,0 0 0,-1 0 0,1 0 0,0 0 1,0 0-1,-1 0 0,1 0 0,0 0 0,0-1 0,0 1 0,0 0 0,0-1 0,0 1 0,0 0 0,1-1 0,-1 0 0,2 1 0,2 1 64,-1-1 0,1 0 0,-1-1 0,1 1 0,0-1 0,-1 0 0,1 0 0,0-1 0,-1 1 0,1-1 1,-1 0-1,9-3 0,-7 1-68,1 1 1,-1-2-1,0 1 1,-1-1 0,1 0-1,-1 0 1,10-10 0,-4 2-68,0-1 1,-2 0 0,1-1 0,-2 0-1,0-1 1,10-22 0,-12 22-125,-1-1 0,0 1 0,-2-1 1,1 0-1,-2 0 0,0 0 0,-1 0 0,0-1 0,-4-27 1,3 43 73,0 0 0,0 0 0,0 1 1,-1-1-1,1 0 0,0 1 0,0-1 1,-1 0-1,1 0 0,-1 1 0,1-1 1,0 1-1,-1-1 0,1 0 0,-1 1 1,1-1-1,-1 1 0,0-1 0,1 1 1,-1-1-1,0 1 0,1 0 0,-1-1 0,0 1 1,1 0-1,-1-1 0,0 1 0,-1 0 1,-1-1-585,0 1 1,0 0-1,-1 0 1,1 0 0,-5 2-1,-5 1-4602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 4321,'0'0'9831,"-5"12"-8726,-25 67 424,29-76-1314,0-1 0,0 0-1,1 1 1,-1-1 0,1 1 0,-1 0-1,1-1 1,-1 1 0,1-1 0,0 5-1,0-6-126,0 1-1,1-1 1,-1 0-1,0 1 1,1-1-1,-1 0 0,0 0 1,1 1-1,-1-1 1,1 0-1,0 0 1,-1 0-1,1 0 0,0 0 1,-1 0-1,1 0 1,0 0-1,0 0 1,0 0-1,1 1 0,3 1-159,0 0 0,-1 0 0,1 0 0,1-1 0,-1 0 0,0 0 0,0 0 0,1-1 0,-1 0 0,0-1 0,6 1 0,-10-1-17,0 0-1,-1-1 1,1 1-1,0 0 0,-1 0 1,1 0-1,0 0 1,-1-1-1,1 1 0,0-1 1,-1 1-1,1 0 1,-1-1-1,1 1 0,0-1 1,-1 0-1,1 1 1,-1-1-1,1 0 1,6-15-1233,-5 10 541,8-24-4475,0 0-3810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3513,'0'0'8868,"-1"6"-8378,-2 42 1286,3 81 0,0-122-1589,9 98 2230,-3-46-1944,-5-47-777,-1-12 124,1 0-233,-1 0 288,1 0 0,-1 1 0,0-1 0,1-1 0,-1 1 0,1 0 0,-1 0 0,1 0 1,-1 0-1,1 0 0,0-1 0,0 0-299,-1-1 1,1 1 0,-1-1 0,0 0-1,1 1 1,-1-1 0,0 0-1,1 1 1,-1-1 0,0-2 0,0 0-1425,1-4-2095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83 744,'0'0'15377,"8"-13"-14981,25-38-143,-32 49-247,0 0-1,1 1 0,-1-1 0,1 0 1,-1 1-1,1-1 0,0 1 1,0 0-1,2-2 0,-2 2 2,-1 1-1,0 0 0,1-1 0,-1 1 0,0 0 1,1 0-1,-1 0 0,2 1 0,4-1 75,-6 0-84,0 0 1,0 0 0,0 1 0,1-1 0,-1 0 0,0 1-1,0-1 1,0 1 0,0-1 0,1 1 0,-1 0 0,0-1-1,0 1 1,0 0 0,0 0 0,1 2 0,0-1 5,-1 0 0,0 1 0,1-1 0,-1 0 0,0 1 0,0 0 0,0-1-1,1 5 1,0 3 0,-1 0 0,1 0-1,-1 0 1,0 12-1,-1-5-171,1 29-373,-1-41-284,-1 0-1,1-1 1,-3 10-1,1-7-3156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50 1136,'0'0'6567,"-2"1"-4995,2 0-1346,-1-1 0,0 1 0,0 0 0,1-1 0,-1 1 0,0 0 0,1 0 0,-1 0 0,1 0 0,-1 0-1,1 0 1,-1 0 0,1 0 0,0 0 0,-1 0 0,1 0 0,0 0 0,-1 0 0,1 0 0,0 0 0,0 0 0,0 0 0,0 0 0,0 1-1,0-1 1,0 1 0,0-1-109,0-1-1,0 1 1,0-1 0,0 1-1,0-1 1,0 0 0,0 1-1,0-1 1,0 1-1,0-1 1,1 1 0,-1-1-1,0 1 1,0-1-1,0 1 1,0-1 0,1 0-1,-1 1 1,0-1-1,0 1 1,1-1 0,-1 0-1,1 1 1,8 1 597,-6-3-643,-2 2-58,0-1 0,0 0 0,0 0 0,0 0 0,0-1 0,0 1 0,0 0 0,0 0 0,0-1 0,0 1 0,0-1 0,0 1 0,0-1 0,0 1 0,0-1 0,-1 0 0,1 0 0,0 0 0,0 1 0,0-1 0,-1 0 0,1 0 0,0 0 0,-1 0 0,1-1 0,-1 1 0,1 0 0,-1 0 0,1-3 0,0 1-55,1 0 0,-2-1 0,1 1 0,0-1 0,-1 1 0,1-1 0,-1 1 0,0-1-1,0-3 1,0 5-5,0 1-1,0 0 0,0 0 0,0 0 1,0 0-1,0-1 0,0 1 1,-1 0-1,1 0 0,0 0 1,-1 0-1,1 0 0,-1 0 0,1 0 1,-1 0-1,1 0 0,-1 0 1,1 0-1,-1 0 0,0 0 0,1 0 1,-1 1-1,0-1 0,0 0 1,0 1-1,1-1 0,-1 1 1,0-1-1,-1 0 0,-1 1-135,1-1 1,-1 1-1,1 0 0,0 0 0,-1 0 1,1 0-1,-1 0 0,1 1 0,-1 0 1,1-1-1,0 1 0,-3 2 0,1-1-342,1 0-1,-1 1 1,1 0-1,-1 0 1,1 0-1,-4 5 0,-7 9-3610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5841,'0'0'4907,"2"16"-3727,-1 0-847,8 83 1281,-2 9 626,-5-101-1732,0-6 431,3-12-186,8-43-857,7-54 1,-11 58 132,-9 50-13,0 0 0,0-1 0,0 1 0,0 0 0,0 0 0,0-1 0,0 1 0,0 0 0,0 0 0,0-1 0,0 1-1,0 0 1,0 0 0,0-1 0,0 1 0,0 0 0,1 0 0,-1 0 0,0-1 0,0 1 0,0 0 0,0 0 0,0 0 0,0 0 0,1-1 0,-1 1 0,0 0 0,0 0-1,0 0 1,0 0 0,1 0 0,-1 0 0,3 8 116,7 72 26,-4-24-91,-3-45 73,-3-10-129,0-1 1,0 0 0,0 0 0,0 0 0,1 0-1,-1 1 1,0-1 0,0 0 0,0 0-1,0 0 1,0 0 0,1 0 0,-1 0 0,0 1-1,0-1 1,0 0 0,1 0 0,-1 0-1,0 0 1,0 0 0,0 0 0,0 0 0,1 0-1,-1 0 1,0 0 0,1-1 11,0 1 0,-1-1 0,1 1 0,-1-1 0,1 0-1,-1 1 1,1-1 0,-1 0 0,1 1 0,-1-1 0,1 0 0,-1 0 0,0 1 0,1-1 0,-1 0 0,0 0 0,1 0 0,-1-1 0,16-75-358,-5 19 20,-8 51 165,-2 11 39,1 13 8,-1-15 102,2 34-27,12 95 157,-13-139-1552,0-11-2973,0-4-4828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0 177 8794,'0'0'7808,"9"-15"-7372,25-47-288,-32 58-143,0 0 0,0 0 0,0 0 0,-1 0 0,1 0 0,-1-1 0,0 1 0,0-1 0,0 1 0,0-1 0,0 1 0,-1-1 0,0-6 0,1 3-111,-1-13-72,0 21 165,0-1 1,-1 1 0,1 0-1,0 0 1,0 0 0,0-1 0,0 1-1,0 0 1,-1 0 0,1 0-1,0 0 1,0-1 0,0 1 0,0 0-1,-1 0 1,1 0 0,0 0-1,0 0 1,0 0 0,-1 0 0,1 0-1,0 0 1,0 0 0,0 0-1,-1 0 1,1 0 0,0 0-1,0 0 1,-1 0 0,1 0 0,0 0-1,0 0 1,-9 3-88,8-1 81,-1 0 0,1 0 0,-1 0 0,1 1-1,-1-1 1,1 0 0,0 1 0,0-1 0,0 1 0,-1 4 0,0 2 39,0 0 1,-2 10 0,3-2 418,0-1-1,0 0 0,2 28 1,-1-40-321,1-1-1,-1 1 1,1-1-1,0 1 1,0-1 0,0 1-1,0-1 1,0 0 0,1 0-1,-1 0 1,1 0 0,-1 0-1,5 5 1,-5-7-145,0 1 0,1-1 0,-1 0 0,0 0 0,0 0 0,1 0 1,-1 0-1,1 0 0,-1 0 0,1 0 0,-1-1 0,1 1 0,-1-1 0,1 0 0,-1 1 0,1-1 0,0 0 0,-1 0 1,1 0-1,-1 0 0,1-1 0,0 1 0,-1-1 0,1 1 0,-1-1 0,1 1 0,1-2 0,1-2-672,1 0-1,-1 0 0,0 0 0,-1-1 1,1 0-1,5-9 0,5-8-6141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6121,'0'0'8627,"1"11"-8352,5 34 85,-5-37 419,1-8-515,0-7-185,-2 6-15,5-21 233,7-31-109,-10 47-166,0-1 1,1 1 0,-1 0 0,1 0 0,6-9-1,-8 13 2,0 0-1,0 1 0,1-1 0,-1 1 0,1-1 1,-1 1-1,1 0 0,-1 0 0,1-1 0,2 0 1,-3 2-9,-1 0 0,1 0 1,0-1-1,0 1 0,-1 0 1,1 0-1,0 0 0,0 0 1,-1 0-1,1 0 0,0 0 0,-1 1 1,1-1-1,0 0 0,0 0 1,-1 1-1,1-1 0,0 0 1,-1 1-1,1-1 0,-1 1 1,1-1-1,0 1 0,-1 0 1,1-1-1,-1 1 0,1 0 1,-1-1-1,1 2 0,1 2-4,0 0 0,0 1 0,-1-1-1,0 1 1,1-1 0,0 8 0,3 31 6,-4-39-8,2 80 685,-3-55-4456,0-20-1699,0-23-1512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 4241,'0'0'7249,"1"-2"-6986,0 2-252,-1 0 1,0 0-1,0-1 0,1 1 1,-1 0-1,0 0 0,0 0 1,1-1-1,-1 1 0,0 0 1,0 0-1,1 0 0,-1 0 0,0 0 1,0 0-1,1 0 0,-1 0 1,0 0-1,1 0 0,-1 0 1,0 0-1,1 0 0,-1 0 14,0 1 0,0-1 0,0 0-1,0 0 1,0 1 0,0-1 0,0 0-1,0 1 1,1-1 0,-1 0 0,0 1-1,0-1 1,-1 0 0,1 0 0,0 1-1,0-1 1,0 0 0,0 1 0,0-1 0,0 1-1,-8 22 890,5-17-613,1 1 0,-1 0 1,1 0-1,1 0 0,-1 1 1,1-1-1,-1 9 0,2-13-189,-1 0 1,1 0-1,1 0 1,-1 0-1,0 0 1,0 0-1,1 0 0,-1 0 1,1 0-1,0 0 1,0 0-1,0 0 0,0 0 1,0-1-1,0 1 1,1-1-1,-1 1 0,1-1 1,2 5-1,-2-6-70,-1 0 0,1 1 0,-1-1-1,1 0 1,-1 0 0,1 0 0,-1 0 0,1-1 0,0 1-1,0 0 1,-1-1 0,1 0 0,0 1 0,0-1 0,-1 0-1,1 0 1,0 0 0,0-1 0,-1 1 0,1 0-1,0-1 1,0 0 0,-1 1 0,1-1 0,-1 0 0,1 0-1,0 0 1,-1 0 0,1-1 0,-1 1 0,0 0 0,1-1-1,-1 1 1,0-1 0,2-3 0,0-2-80,0 0 1,0-1-1,-1 1 0,0-1 1,0 0-1,-1 0 0,0 0 1,0 0-1,0 0 0,-1 0 1,0 0-1,-1-15 0,1 22-74,0 0-1,0 0 1,0 0-1,-1 1 1,1-1-1,0 0 1,0 1-1,-1-1 1,1 0-1,0 1 1,0-1-1,-1 0 1,1 1-1,-1-1 1,1 0-1,0 1 1,-1-1-1,1 1 1,-1-1-1,1 1 1,-1 0-1,1-1 1,-1 1-1,1 0 1,-1-1-1,0 1 1,1 0-1,-1-1 1,-2 1-1330,0-1 1,0 1 0,0-1-1,-4 1 1,6 0 732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0 258 2633,'0'0'10280,"1"-7"-9663,3-55 1058,0-5 702,-3 57-1861,0-1 0,1 1 0,0-1 0,4-10 0,-5 17-427,1 1 1,-1-1 0,1 0 0,0 1 0,0-1-1,0 1 1,0 0 0,0 0 0,1 0 0,-1 0-1,1 1 1,-1-1 0,1 1 0,0 0 0,0 0-1,0 0 1,0 0 0,0 1 0,0 0 0,0 0-1,0 0 1,0 0 0,1 0 0,-1 1 0,0-1-1,5 2 1,47-1-5167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0 10234,'0'0'7378,"-7"85"-6506,4-58-504,0 1-288,-2-3 376,1 1-456,1-2 0,0-4-408,3 0-1224,0-7-2193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9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2513,'0'0'9057,"-2"140"-7264,0-79-273,2 6-288,0-2-47,0-5 47,0-7-256,0-12-280,0-13-384,0-10-240,0-7-64,0-9-8,2-2-560,8-7-912,2-11-4441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0 213 4545,'0'0'7079,"11"14"-6024,33 44-68,-35-45 272,21 21 0,-23-28-825,-5-3-244,1 0 0,0 0 0,-1-1 1,1 1-1,0-1 0,0 0 0,0 0 0,0-1 0,1 1 0,-1-1 0,0 0 0,1 0 0,-1 0 0,5 0 0,-8-1-181,0 0 0,1 0 0,-1 0-1,0-1 1,1 1 0,-1 0-1,0 0 1,0 0 0,1-1 0,-1 1-1,0 0 1,0 0 0,1-1-1,-1 1 1,0 0 0,0-1-1,0 1 1,0 0 0,1-1 0,-1 1-1,0 0 1,0-1 0,0 1-1,0-1 1,0 1 0,0-1-1,3-14-13,-3 11 2,7-127 246,-5 64-56,-2 50-66,1-7 6,1 1-1,5-32 1,-7 53-157,0 1 0,1-1 1,-1 1-1,0 0 0,1-1 0,-1 1 1,1 0-1,-1-1 0,1 1 0,-1 0 0,1 0 1,0-1-1,1-1 0,-2 3-7,1 0 0,-1 0-1,0 0 1,0 0 0,1-1 0,-1 1-1,0 0 1,0 0 0,1 0 0,-1 0 0,0 0-1,1 0 1,-1 0 0,0 0 0,0 0-1,1 0 1,-1 0 0,0 0 0,0 1 0,1-1-1,-1 0 1,8 9-1202,3 14-3239,-1 5-3667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52 2969,'0'0'7269,"-2"15"-5482,-6 45-352,7-56-1148,0 0 0,1 0 0,0 1 0,-1-1 0,1 0 0,1 0 0,-1 1-1,0-1 1,1 0 0,1 6 0,-2-9-207,1 0 1,0 0-1,-1 0 0,1 1 0,0-1 1,-1-1-1,1 1 0,0 0 0,0 0 1,0 0-1,0 0 0,0-1 0,0 1 1,0-1-1,0 1 0,0-1 0,0 1 1,0-1-1,0 0 0,0 1 0,0-1 1,0 0-1,0 0 0,0 0 0,2-1 1,-2 1-65,1 0 0,-1 0 1,0 0-1,0 0 0,1-1 1,-1 1-1,0-1 0,0 1 0,0-1 1,1 0-1,-1 1 0,0-1 1,0 0-1,0 0 0,1-1 1,0 0 10,-1-1 1,1 1-1,-1-1 1,1 1-1,-1-1 1,0 0 0,2-3-1,0-4 25,0 0 1,-1 0-1,3-16 0,-4 16-70,0-1 0,0 0-1,-1 0 1,1 0-1,-3-17 1,2 27 9,0 0-1,-1 0 1,1 0 0,0 0 0,-1 0 0,1 0-1,0 0 1,-1 0 0,1 0 0,-1 0 0,1 0 0,-1 0-1,0 0 1,1 0 0,-1 1 0,0-1 0,1 0-1,-1 0 1,0 1 0,0-1 0,0 1 0,1-1-1,-1 1 1,0-1 0,0 1 0,0 0 0,0 0 0,0-1-1,-1 1 1,0 0-159,-1 0-1,1 0 1,-1 0-1,1 0 1,-1 0-1,1 1 1,-1 0-1,1-1 1,-3 3-1,2-2-277,0 1-1,1 0 1,-1 0-1,-3 4 1,-8 9-3594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7 136 8994,'0'0'5856,"7"-14"-4567,24-44-166,-28 53-930,-1 0 0,0 0-1,0 0 1,2-6-1,-4 9-136,1 0 0,-1 0-1,0 0 1,0 0-1,0 0 1,0 0-1,0-2 1,0-5-119,0 9 52,-1-1 1,1 1 0,0-1 0,-1 1 0,1 0 0,0-1-1,-1 1 1,1-1 0,0 1 0,-1 0 0,1 0-1,-1-1 1,1 1 0,-1 0 0,1 0 0,-1 0 0,1-1-1,-1 1 1,1 0 0,0 0 0,-1 0 0,1 0-1,-1 0 1,1 0 0,-1 0 0,0 1 0,-15 1-107,14-2 109,0 1 1,0 1 0,1-1 0,-1 0 0,1 0 0,-1 1-1,1-1 1,-1 1 0,1 0 0,0 0 0,0-1 0,-1 1 0,1 0-1,0 0 1,0 0 0,0 3 0,0-3-195,0 1-1,0-1 1,0 1 0,1-1-1,-1 1 1,0 0 0,1-1-1,0 1 1,0 0 0,0-1-1,0 1 1,0 0 0,0-1-1,0 4 1,3 0-3502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0 7682,'0'0'4079,"-11"11"-3999,-32 32 32,33-34-82,-2 4-45,12-12 37,-1 0-1,1 0 1,-1 0-1,1 0 1,-1 0-1,1 0 0,-1 0 1,0 2-1,1-2 56,0-1-1,0 0 1,1 0 0,-1 1-1,0-1 1,0 0-1,0 0 1,0 0 0,0 0-1,0 1 1,0-1 0,0 0-1,1 0 1,-1 0-1,0 0 1,0 1 0,0-1-1,0 0 1,0 0-1,1 0 1,-1 0 0,0 0-1,0 0 1,0 0-1,0 0 1,1 0 0,-1 0-1,0 0 1,0 0-1,0 0 1,1 0 0,-1 0-1,0 0 1,0 0-1,1 0 1,9 0 172,-8 0 37,14-1 711,-10 1-702,1-1-1,-1 1 1,0 1-1,9 1 1,-14-1-269,1-1 0,-1 1 1,0 0-1,0-1 0,0 1 1,0 0-1,0 0 0,0 0 1,0 0-1,0 0 0,0 0 1,0 0-1,0 1 0,0-1 1,-1 0-1,1 1 0,0-1 0,-1 0 1,1 1-1,-1-1 0,1 1 1,0 2-1,0 2-27,0 1 0,0-1 0,-1 0 0,0 10 0,0-6 19,0 0 0,0-1-1,-1 1 1,-1 0 0,-3 17 0,4-24-178,0 0 1,0 0-1,0 0 0,-1 0 1,1 0-1,-1 0 0,1 0 1,-4 3-1,3-4-279,1 0 1,-1-1-1,0 1 0,1-1 0,-1 0 0,0 0 0,0 0 0,0 0 1,0 0-1,1 0 0,-1 0 0,-4 0 0,-3-1-7121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0 8066,'0'0'9612,"0"6"-9568,-4 93 1187,-1 12-661,5-74-913,0 55 712,0-30-6858,0-53 567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6705,'0'0'5930,"11"-11"-4901,34-35-337,-39 39-534,1 1 0,8-6-1,-13 11-129,0 0 0,0 0-1,0 1 1,0-1-1,0 0 1,0 1-1,5 0 1,-7-1-14,1 1 0,-1 0 0,1 0 0,0 1 0,-1-1-1,1 0 1,0 0 0,-1 0 0,1 0 0,0 1 0,-1-1 0,1 0 0,-1 1 0,1-1 0,-1 1 0,1-1 0,-1 1 0,1-1 0,-1 1 0,1-1 0,-1 1-1,1-1 1,-1 1 0,1 0 0,-1-1 0,0 1 0,1 0 0,-1 0 0,1 3 20,0 0 0,0-1 0,-1 1 0,1 0 0,-1 3 0,1-4-47,1 19-76,-1 0 0,-1 0 1,0 0-1,-1 0 1,-1 0-1,0 0 0,-2-1 1,-6 28-1,4-25-4546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0 1424,'0'0'10501,"-5"3"-10218,3-1-246,-3 2 159,-1 0 1,1 0-1,-1 0 0,-6 9 1,-7 12 437,9-12-278,-13 15-1,25-32 3225,11-16-3104,-5 9-258,1 1-1,18-16 1,-24 23-194,1 0 0,0 0-1,0 1 1,0 0 0,0 0-1,0 0 1,0 1 0,0-1-1,0 1 1,1 0 0,4 0 0,-9 2-66,1-1 0,-1 0 0,0 0 1,1 0-1,-1 0 0,0 0 0,1 1 1,-1-1-1,0 0 0,1 0 1,-1 1-1,0-1 0,1 0 0,-1 1 1,0-1-1,0 0 0,1 1 0,-1-1 1,0 1-1,0-1 0,0 0 1,1 1-1,-1 0 0,4 15-1841,-1-5-3161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1 8106,'0'0'6102,"-2"15"-5794,-15 104 385,11-81-600,-6 48 47,11-73 527,3-12 377,5-2-752,-1 1 1,1-2-1,9-2 0,-10 2-236,1 0 0,-1 0 0,1 1 1,9 0-1,-14 1-59,-1 0 0,0 1 0,0-1 0,0 0 0,0 1 0,0-1 0,0 1 0,0 0 0,0-1 0,0 1 0,0 0 0,0 0 0,0 0 0,0 0 0,0 0 0,0 0 0,0 0 0,-1 0 0,1 0 0,0 0 0,-1 1 0,1-1 0,-1 0 0,1 1 0,-1-1 0,1 1 0,-1-1 0,0 0 0,1 3 0,0 5 15,0-1 0,0 1 0,-1 16 0,0-18-17,0-1-5,0 0 0,-1-1 0,1 1 0,-1 0 0,0 0 0,0-1 0,-1 1 0,1-1 0,-1 1 0,0-1 0,0 0 0,-1 0-1,1 0 1,-1 0 0,1 0 0,-1-1 0,-1 0 0,-5 7 0,8-9 4,-1-1 0,1 0-1,-1 0 1,0 0-1,1 0 1,-1 0 0,0 0-1,-2 0 1,4-1-27,-1 1 1,1-1 0,-1 0-1,1 0 1,-1 0-1,1 0 1,-1 0-1,1 0 1,-1 0-1,1-1 1,-1 1 0,1 0-1,-1 0 1,1 0-1,-1-1 1,1 1-1,-1 0 1,1-1-1,-1 1 1,1 0-1,-1-1 1,1 1 0,0-1-1,-1 1 1,1-1-1,0 1 1,-1-1-1,1 1 1,0-1-1,-1 1 1,1-1-1,0 0 1,0 1 0,0-1-1,-1 0 1,0-11-1443,-1 1 0,1-1 0,0-11 0,1-6-7533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6177,'0'0'7730,"11"94"-7410,-11-74-248,0-3-72,0-1-544,0-1-720,0-4-1177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2865,'0'0'14771,"9"-14"-19972,-5 22-857</inkml:trace>
  <inkml:trace contextRef="#ctx0" brushRef="#br0" timeOffset="1">79 0 6241,'0'0'4305,"0"105"-3345,4-49 633,0 1-457,-2-1-352,2-6 24,-3-9-728,1-12-80,0-13-128,3-16-464,-1 0-728,0-12-5746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9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1 105 4993,'0'0'13131,"12"-16"-11672,43-49-243,-53 63-1148,-1 0 0,1 0 0,0 0 0,1 0 0,-1 1 0,0-1 0,0 1 0,1 0 0,-1-1 0,1 1 0,-1 0 0,1 0 0,-1 1 0,1-1 0,-1 1 0,1-1 0,0 1 0,-1 0 0,1 0 0,4 0 0,3 0 138,1 0-55,-5-1-114,1 1 1,-1 0-1,10 1 1,-15-1-46,0 0 0,0 0 1,0 0-1,0 0 0,0 1 0,0-1 0,0 0 1,0 1-1,0-1 0,0 1 0,0-1 0,-1 1 1,1 0-1,0-1 0,0 1 0,0 0 0,-1-1 1,1 1-1,0 0 0,-1 0 0,1 0 0,0 0 1,-1 0-1,1 0 0,-1 0 0,1 1 0,0 4-50,0 0-1,-1 0 1,0 0-1,0 0 1,0 0-1,-1 0 1,0 0-1,0 0 0,0 0 1,-1 0-1,0-1 1,0 1-1,0 0 1,-6 8-1,-5 7-186,-1 0 0,-21 24 0,18-24 29,5-6 90,6-9 54,1-1-1,1 2 1,-1-1-1,1 1 0,0-1 1,-3 9-1,7-14 85,0-1 0,0 0 0,0 1 0,0-1 0,0 0 0,0 1-1,0-1 1,0 0 0,0 1 0,0-1 0,1 0 0,-1 0 0,0 1 0,0-1-1,0 0 1,0 1 0,1-1 0,-1 0 0,0 0 0,0 1 0,1-1-1,-1 0 1,0 0 0,0 0 0,1 1 0,-1-1 0,0 0 0,1 0 0,-1 0-1,0 0 1,1 0 0,-1 1 0,0-1 0,1 0 0,-1 0 0,0 0 0,1 0-1,-1 0 1,0 0 0,1 0 0,-1 0 0,20 0-24,-17 0 47,9 0 25,34 1 506,-43-1-506,0 1-1,0-1 1,0 1-1,0 0 1,0-1-1,0 1 1,-1 1-1,1-1 1,0 0-1,0 1 1,3 2-1,-5-3-61,0 1 0,1-1 1,-1 0-1,0 1 0,-1-1 0,1 1 0,0 0 0,0-1 1,-1 1-1,1 0 0,-1-1 0,1 1 0,-1 0 0,1 2 1,-1 29-21,-1-19 40,1-2 38,-1 1-1,-1-1 1,0 0-1,0 0 1,-1 0-1,-1 0 1,0 0-1,0-1 1,-1 0-1,-1 0 1,0 0-1,-10 12 1,16-22-76,-1 0 1,1 0-1,-1 0 0,0 0 1,0 0-1,1-1 0,-1 1 1,0 0-1,0-1 1,0 1-1,0 0 0,0-1 1,0 1-1,0-1 0,0 0 1,-1 1-1,1-1-60,1 0-1,-1 0 1,1 0 0,-1-1-1,1 1 1,-1 0 0,1 0-1,-1-1 1,1 1-1,-1 0 1,1-1 0,-1 1-1,1 0 1,0-1 0,-1 1-1,1-1 1,0 1-1,-1 0 1,1-1 0,0 1-1,0-1 1,-1 1 0,1-1-1,0 1 1,0-1-1,0 1 1,0-1 0,0 1-1,-1-1 1,1 0 0,0 1-1,0-1 1,-2-17-4048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 10234,'0'0'9314,"-30"7"-9314,14-2-144,1-1-176,-1 4-872,6-2-753,3-2-2920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4 132 7770,'0'0'4133,"0"14"-2752,-4 46-187,4-56-991,0 0-1,0 0 1,0 0 0,1 0 0,-1 0-1,2 7 1,-2-10-90,1 0-1,-1 1 1,1-1 0,-1 0-1,1 1 1,-1-1-1,1 0 1,0 0 0,-1 0-1,1 0 1,0 0-1,0 0 1,1 2 0,0-2 54,1 0-1,-1 0 1,1 0 0,-1 0 0,0 0 0,1-1 0,-1 0 0,1 1-1,-1-1 1,1 0 0,-1 0 0,4-2 0,-2 2-127,-1-1-1,0 0 1,-1 0 0,1-1 0,0 1 0,0-1 0,0 0-1,-1 1 1,1-2 0,0 1 0,-1 0 0,0-1-1,1 1 1,-1-1 0,4-6 0,-1 1-65,0-1 0,-1 0 1,1 0-1,5-17 0,-7 16-120,0 0 0,-1-1-1,0 1 1,-1-1 0,2-10-1,-2-17-1903,0 1-3505,-1 29 3756,0-4-6181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75 292 8530,'0'0'8064,"-6"13"-7406,-37 73 409,39-79-1005,-18 40 1472,24-47-530,5-5-703,0 0 0,0 0-1,12-13 1,-4 4-153,-9 9-107,3-4 55,14-8 0,-20 15-86,0 0 0,1 0 0,-1 1 0,0 0-1,1-1 1,-1 1 0,1 1 0,5-1 0,-8 1-63,-1 0 1,1 0-1,0 1 1,-1-1 0,1 1-1,-1-1 1,1 0-1,-1 1 1,1-1 0,-1 1-1,0 0 1,1-1-1,-1 1 1,1-1 0,-1 1-1,0 0 1,1 0 0,-1-1-1,0 2 1,6 7-3214,-6-9 3094,1 0 0,-1 0 0,0 0 1,0 0-1,1 0 0,-1 0 1,0 0-1,1 0 0,-1 0 0,0 0 1,0-1-1,1 1 0,-1 0 0,0 0 1,0 0-1,1 0 0,-1-1 0,0 1 1,0 0-1,0 0 0,1-1 1,-1 1-1,0 0 0,0 0 0,0-1 1,1 1-1,-1 0 0,0-1 0,0 1 1,0 0-1,0-1 0,0 1 0,0-1 1,6-12-7219</inkml:trace>
  <inkml:trace contextRef="#ctx0" brushRef="#br0" timeOffset="1">204 0 8466,'0'0'5081,"-2"90"-3617,2-40-352,0 4-215,0 1-697,0-5-136,0-8-128,2-13-256,4-11-1977,1-15-5481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9754,'0'0'3865,"2"97"-3105,1-26-8,1 25-144,-2-7 193,0-13-577,-1-23-96,-1-29-128,0-9-120,0-12-369,0-33-1039,-4-17-344,-2-8-1353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6569,'0'0'6024,"14"-7"-5218,44-23-405,-41 21-247,-1 2 0,27-9 0,-38 15 161,0 0 1,0 0-1,6 1 0,-11 0-278,1 0 0,-1 0 0,1 0 0,-1 0 0,0 1 0,1-1 0,-1 0 0,0 1 0,1-1-1,-1 0 1,0 1 0,1-1 0,-1 0 0,0 1 0,0-1 0,1 1 0,-1-1 0,0 0 0,0 1 0,1-1 0,-1 1-1,0-1 1,0 1 0,0-1 0,0 1 0,0 0 0,0-1 0,0 1 0,0-1 0,0 1 0,0-1 0,0 1-1,0 0 1,-1 24 183,1-22-168,-2 7 5,1-1 0,-2 1 0,1 0-1,-1-1 1,0 0 0,-5 11-1,-26 50 219,4-20-284,25-44-19,0 1-1,0-1 0,-1 0 0,-9 8 0,7-10-391,8-3 390,0-1 1,0 0-1,-1 0 0,1 0 0,0 0 1,0-1-1,0 1 0,-1 0 0,1 0 1,0 0-1,0 0 0,0 0 0,0 0 1,-1 0-1,1 0 0,0 0 0,0 0 1,0-1-1,0 1 0,0 0 0,-1 0 1,1 0-1,0 0 0,0-1 0,0 0-121,-1-1 0,1 1 0,0-1-1,-1 1 1,1-1 0,0 1 0,0-1-1,0 1 1,0-2 0,0 1 58,1-26-3527,2-2-5496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 6121,'0'0'8302,"8"-12"-7660,23-37-333,-23 33-156,-7 10 155,-1 3-1,-4 2-198,3 1-104,0 1-1,0-1 1,-1 0-1,1 1 1,0-1-1,0 1 0,-1 0 1,1-1-1,0 1 1,0 0-1,0 0 0,0 0 1,0 0-1,0 0 1,0 0-1,0 0 0,0 1 1,0-1-1,1 0 1,-1 1-1,0-1 0,1 1 1,-1-1-1,1 1 1,-1 1-1,0 0-12,0 0 0,0 0 0,0 1 0,1-1 0,-1 0 0,1 1 0,0-1 0,0 0 0,0 1 0,0-1 0,0 1 0,1 3 0,0-5-304,-1-1-1,1 0 1,-1 1-1,1-1 1,-1 0-1,1 0 1,0 0-1,0 1 1,0-1 0,-1 0-1,1 0 1,0 0-1,0-1 1,0 1-1,0 0 1,2 1-1,7 4-7716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0 258 7394,'0'0'4866,"1"-15"-3770,2-50 214,-2 48-785,-1 4 25,1-1 1,0 0-1,4-18 1,-4 28-506,0 0 1,0 0-1,1 0 0,-1 1 1,1-1-1,0 1 1,-1-1-1,1 1 1,0 0-1,1 0 1,-1 0-1,0 0 1,1 1-1,2-3 1,1 0-167,-1 1 0,1 0 1,0 1-1,0 0 1,0 0-1,0 0 0,0 1 1,11-2-1,3 2-180,29 0 1,-49 2 304,0 0 0,1 0 0,-1 1 0,0-1 0,0 0 1,0 0-1,0 1 0,0-1 0,0 0 0,0 0 0,0 1 1,0-1-1,0 0 0,0 0 0,0 0 0,0 1 0,0-1 1,0 0-1,-1 0 0,1 1 0,0-1 0,0 0 0,0 1 1,-4 10-4,-1-1 0,-10 18 0,-3 9 276,15-31-100,0 1 0,0-1 0,1 1-1,0 0 1,0 0 0,1 0 0,0 0 0,0 1 0,-1 9 0,2-16-101,0 0-1,0-1 0,0 1 0,0 0 1,0-1-1,0 1 0,1-1 0,-1 1 1,0 0-1,0-1 0,0 1 1,0-1-1,1 1 0,-1-1 0,0 1 1,1-1-1,-1 1 0,0-1 0,1 1 1,-1-1-1,0 0 0,1 1 0,-1-1 1,1 0-1,-1 1 0,0-1 1,1 0-1,-1 1 0,1-1 0,-1 0 1,1 0-1,2 1 82,0-1 0,0 1 0,-1-1 0,6-1 0,-3 1 115,-2 0-269,0 0-1,-1-1 1,1 1 0,0-1-1,-1 0 1,1 0-1,-1 0 1,1 0-1,-1 0 1,1-1-1,-1 0 1,0 0-1,1 1 1,-1-2-1,0 1 1,0 0-1,0 0 1,0-1 0,-1 0-1,1 1 1,0-1-1,1-5 1,-1 4-193,0-1 1,-1 1 0,1-1 0,-1 0-1,0 0 1,0 1 0,0-1 0,-1 0-1,1 0 1,-1 0 0,0 0-1,0 0 1,0 0 0,-1 0 0,0-6-1,0 9-92,1-1 0,-1 1-1,0-1 1,0 1-1,0-1 1,0 1 0,0 0-1,-3-5 1,-7-5-4227,-3 3-6218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34 5905,'0'0'9185,"0"-6"-8980,0 3-170,0 1-26,1 0 0,-1 1 1,0-1-1,0 0 0,0 1 0,-1-1 0,1-2 1,0 4-3,0-1 1,-1 1-1,1-1 1,0 1-1,0-1 1,-1 1-1,1-1 1,0 1-1,0-1 1,-1 1-1,1 0 1,0-1-1,-1 1 1,1 0-1,-1-1 1,1 1-1,0 0 1,-1-1-1,1 1 1,-1 0-1,1 0 1,0 0-1,-1 0 1,1 0-1,-1-1 1,1 1-1,-1 0 1,1 0-1,-1 0 1,-2 1 42,1-1 1,-1 1-1,1 0 0,-1 0 1,1 0-1,-1 0 1,1 0-1,-1 1 1,1 0-1,0-1 0,0 1 1,0 0-1,0 0 1,0 0-1,-4 6 1,-1 3 128,-1 0 0,-7 16 0,9-15-41,1 1 1,-1 0-1,2 0 0,-1 0 1,1 1-1,-3 17 0,4-12 181,1 1-1,0-1 1,1 1-1,1 21 1,0-39-247,0-1 1,0 1 0,1 0-1,-1-1 1,0 1 0,1 0 0,-1-1-1,0 1 1,1-1 0,0 1 0,-1-1-1,1 1 1,0-1 0,-1 1 0,1-1-1,2 3 1,-2-3-3,1 1-1,0-1 1,-1 0-1,1 1 1,0-1-1,0 0 1,-1 0-1,1-1 1,0 1-1,3 1 1,-1-2 22,0 1-1,0-1 1,0 0 0,0 0-1,-1-1 1,1 1 0,0-1 0,0 0-1,-1 0 1,1-1 0,6-3 0,-4 1-83,-1 0 1,0-1-1,0 0 1,0 0-1,0 0 1,-1-1 0,0 0-1,0 0 1,0 0-1,0-1 1,-1 1 0,0-1-1,0 0 1,0-1-1,-1 1 1,3-13 0,-1-2-49,0 1 0,-1-1 0,-1 0 1,-1-39-1,-1 57 9,1 4 11,-1 0-1,0 0 1,0 0 0,0-1-1,0 1 1,0 0 0,0-1 0,0 1-1,0 0 1,0 0 0,0-1 0,0 1-1,0 0 1,0 0 0,0-1-1,0 1 1,0 0 0,0 0 0,0-1-1,0 1 1,-1 0 0,1 0-1,0-1 1,0 1 0,0 0 0,0 0-1,0 0 1,0-1 0,-1 1 0,1 0-1,0 0 1,0 0 0,0 0-1,0-1 1,-1 1 0,1 0 0,0 0-1,0 0 1,0 0 0,0 0-1,-1 0 1,1 0 0,0 0 0,-1 0-1,1 0-8,0 0 0,0 0 0,-1 0-1,1 0 1,0 0 0,0 0-1,-1 0 1,1 0 0,0 0 0,0 0-1,0 0 1,-1 1 0,1-1 0,0 0-1,0 0 1,0 0 0,-1 1 0,1-1-1,0 0 1,0 0 0,0 1-1,0-1 1,-1 0 0,1 0 0,0 1-1,0-1 1,0 0 0,0 0 0,0 1-1,0 0 1,-3 11-1236,0 1-1,1 0 0,-2 15 1,2 7-4243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8250,'0'0'10330,"8"113"-9794,-5-68-440,2 1 24,-2-1 48,0-4-168,-2-5-88,0-8 80,-1-10-552,1-17-648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0 8330,'0'0'8656,"3"5"-8114,-1-2-483,-1-1-38,1 0 0,-1 0-1,0 0 1,0 0 0,0 0 0,0 1-1,0-1 1,0 0 0,0 1-1,0-1 1,-1 1 0,1-1-1,-1 1 1,1 0 0,-1-1-1,0 1 1,0 4 0,-1 3 13,-1 1 0,0-1 0,-6 19 0,-14 30 51,7-19-51,13-35 32,1-2 9,0 0-1,0 0 0,0 0 1,0 0-1,0 0 0,1 0 1,-1 0-1,1 1 0,0-1 1,-1 0-1,1 4 0,1-6-2,-1-1 0,0 1 0,0-1-1,1 1 1,-1-1 0,0 1-1,1-1 1,-1 1 0,0-1 0,1 1-1,-1-1 1,0 0 0,1 1-1,-1-1 1,1 0 0,-1 1 0,0-1-1,1 0 1,-1 0 0,1 0 0,0 1-1,13 3 528,-9-3-411,122 29 2252,-119-27-3158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2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46 4945,'0'0'9430,"7"-8"-8487,20-26-243,-22 31-154,-3 5-304,-2 10-75,-1-10-72,0 18 8,-2 1 1,-1-1-1,-8 28 1,-1-2 180,-69 418 609,48 11-204,34-431-616,0-43-222,0-1-248,0 1 0,0-1 1,0 1-1,0-1 0,1 1 0,-1-1 0,0 1 0,0-1 0,1 1 0,2 2-2381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2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5601,'0'0'13258,"1"-5"-12034,3-14-244,-1 37 674,-3 27-1641,0 26 9,12 116 0,-11-185-105,-1 2-9,1 0 1,0-1 0,-1 1 0,1 0 0,1-1 0,1 5-1,-3-7-84,1 0 0,0-1 0,-1 1 0,1 0 0,0 0 0,0 0 0,0-1 0,-1 1 0,1 0 0,0-1 0,0 1 0,0-1 0,0 1 0,0-1 0,0 0 0,0 1 0,1-1 0,-1 0 0,0 0 0,0 1 0,0-1 0,0 0 0,2 0 0,9 0-4161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6:38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10594,'0'0'4305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06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 5777,'0'0'2945,"0"105"-1865,0-66 0,-6-9-440,0-5 273,0-7-337,2-6 240,2-4-280,0-4-184,2-2-352,0 0-600,0 2-680,0 2-3465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06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7562,'0'0'4530,"2"25"-2959,9 162 1498,-7-85-1498,24 269 620,-27-366-2175,-1-2 3,0-1 0,1 1-1,-1-1 1,1 1-1,-1-1 1,1 1 0,0-1-1,2 4 1,-3-6-161,2-15-1986,0-7-873,-2-2-2460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07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1 386 6081,'0'0'7913,"10"17"-6600,63 106 1221,155 219 1432,-186-279-3776,-42-63-185,0 0 1,0 0-1,0 1 1,0-1-1,0 0 0,1 0 1,-1 1-1,0-1 1,0 0-1,0 0 1,0 0-1,0 0 1,1 1-1,-1-1 1,0 0-1,0 0 1,0 0-1,1 0 0,-1 1 1,0-1-1,0 0 1,0 0-1,1 0 1,-1 0-1,0 0 1,0 0-1,1 0 1,-1 0-1,0 0 1,0 0-1,1 0 0,-1 0 1,0 0-1,0 0 1,1 0-1,-1 0 1,0 0-1,0 0 1,0 0-1,1 0 1,-1 0-1,0 0 1,0-1-1,1 1 0,-1 0 1,0 0-1,0 0 1,0 0-1,1 0 1,-1-1-1,0 1 1,0 0-1,0-1 1,4-14 167,-1-66-187,-13-160 0,-2 118 21,-14-256 566,26 355-505,1-26 272,-1 49-345,0 0-1,0 1 1,0-1 0,0 0-1,0 0 1,0 1-1,1-1 1,-1 0 0,0 1-1,0-1 1,1 0 0,-1 1-1,0-1 1,1 0 0,-1 1-1,1-1 1,-1 1 0,1-1-1,-1 0 1,1 1-1,-1 0 1,1-1 0,0 1-1,-1-1 1,1 1 0,-1 0-1,1-1 1,0 1 0,0 0-1,-1-1 1,1 1 0,0 0-1,-1 0 1,1 0-1,0 0 1,0 0 0,-1 0-1,1 0 1,0 0 0,0 0-1,-1 0 1,1 0 0,0 1-1,1-1 1,1 1-107,0 0 0,-1 1 1,1-1-1,0 1 0,0-1 0,-1 1 1,1 0-1,-1 0 0,0 0 1,1 0-1,-1 0 0,2 3 0,53 83-5580,-48-73 3615,23 38-8484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07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57 100 5217,'0'0'6301,"-7"18"-5175,-2 3-832,2-4 4,0 0-1,1 0 1,1 1-1,-4 24 1,7-31 242,0 1 1,0-1-1,1 1 1,1 0 0,1 16-1,0-27-438,-1-1-1,0 1 1,1 0-1,-1-1 1,1 1-1,-1 0 1,1-1-1,-1 1 0,1-1 1,0 1-1,-1-1 1,1 1-1,-1-1 1,1 1-1,0-1 1,0 1-1,-1-1 1,1 0-1,0 0 1,0 1-1,-1-1 1,1 0-1,0 0 1,0 0-1,0 0 1,-1 0-1,1 0 1,0 0-1,0 0 1,0 0-1,27-4 785,-23 3-810,0-1 1,0-1-1,0 1 0,-1-1 1,1 0-1,-1 0 1,1 0-1,-1 0 1,0-1-1,0 0 0,-1 0 1,1 0-1,4-6 1,-1 0-56,0-1 0,-1 0 0,0-1 1,6-18-1,-7 16-33,-2-1 0,0 1 0,-1-1 1,0 1-1,-1-1 0,-2-29 0,1 40-68,0 0 0,-1 1 0,1-1 0,-1 0 0,0 0 0,0 0 0,0 1 0,-1-1 0,1 1 0,-1-1 0,0 1 0,0 0 0,0-1 0,0 1 0,-1 0 0,1 0 0,-1 1 0,0-1 0,0 0 0,0 1 0,0 0 0,0-1 0,0 1 0,-1 1 0,1-1 0,-1 0 0,0 1 0,1 0 0,-1 0 0,0 0 0,1 0 0,-1 1 0,0-1 0,0 1 0,-5 0 0,8 0-16,0 0 0,-1 0 0,1 0 0,0 0 0,0 1 0,-1-1 0,1 0 0,0 1 0,0-1 0,0 1 0,-1-1 0,1 1 0,0-1 0,0 1 0,0 0 0,0 0 0,0 0 0,0-1 0,0 1 0,0 0 0,1 0 0,-1 0 0,-1 2 0,1 0-377,-1 0 0,1 0 1,0 1-1,0-1 0,0 1 1,0-1-1,0 5 0,0 13-4777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0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 8226,'0'0'9211,"4"4"-8708,-3-3-502,1 0 0,-1 0 0,0 0 0,0 0 0,-1 0 0,1 0 0,0 0 0,0 0 1,0 0-1,-1 1 0,1-1 0,-1 0 0,1 0 0,-1 1 0,1-1 0,-1 0 0,0 1 0,1-1 0,-1 0 0,0 1 1,0-1-1,0 0 0,0 1 0,0-1 0,0 0 0,-1 1 0,1-1 0,0 0 0,-1 1 0,1-1 0,-1 0 0,1 1 1,-1-1-1,0 0 0,0 0 0,-1 2 0,-11 17-113,1 1 0,-11 23 0,23-43 126,0-1 0,-1 1 0,1 0-1,0-1 1,0 1 0,-1-1 0,1 1 0,0 0 0,0-1 0,0 1 0,0 0 0,0-1 0,0 1 0,0 0 0,0-1-1,0 1 1,0 0 0,0-1 0,0 1 0,0 0 0,1-1 0,-1 1 0,0 0 0,0-1 0,1 1 0,-1-1 0,0 1-1,1-1 1,-1 1 0,1-1 0,-1 1 0,1-1 0,-1 1 0,1-1 0,-1 1 0,1-1 0,2 2 124,0-1 0,0 0 0,1 0 0,-1-1 0,0 1 0,5-1 0,3 2 125,-11-2-257,9 1 130,0 1 1,0 0-1,-1 1 0,16 6 0,-21-8-131,-1 0 1,0 1 0,0-1-1,0 1 1,1 0-1,-1-1 1,-1 1 0,1 0-1,0 0 1,0 0-1,-1 1 1,1-1-1,-1 0 1,0 1 0,0-1-1,0 0 1,0 1-1,0-1 1,0 1 0,-1 0-1,1 3 1,0 6-107,0-1 0,-1 0 0,-1 1 1,0-1-1,0 1 0,-1-1 0,-1 0 0,0 0 1,0 0-1,-1 0 0,-1-1 0,0 1 0,-8 12 1,-28 45-5051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2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94 224 256,'0'0'6964,"11"-21"-5700,33-67-203,-41 83-941,0 0 0,-1 0 0,0 0 0,0-1 0,-1 1 0,1-1 1,-1 1-1,-1-1 0,1 0 0,-1 1 0,1-1 0,-2-6 0,0-6 190,1 17-300,0 0 0,0 1 0,0-1 0,0 0-1,0 0 1,0 0 0,0 1 0,-1-1 0,1 0 0,0 0 0,-1 1 0,1-1 0,0 0 0,-1 0 0,1 1 0,-1-1 0,1 1 0,-1-1 0,1 0 0,-1 1 0,1-1-1,-1 1 1,0-1 0,1 1 0,-1-1 0,0 1 0,0 0 0,1-1 0,-1 1 0,0 0 0,0 0 0,1-1 0,-1 1 0,0 0 0,0 0 0,-1 0 0,-1 0 49,1 0 0,0 0 0,-1 1 0,1-1 0,-1 1 0,1 0 0,0-1 0,-1 1 0,1 0 0,0 0 0,0 0 0,-4 3 0,0 1 90,1 0 0,-1 0 0,1 1 1,0 0-1,0 0 0,1 0 0,-6 11 1,-1 3 321,-10 28 0,13-25-245,2 0 1,0 0-1,1 0 0,1 1 0,2 0 0,0-1 1,3 40-1,-1-59-153,0 0 1,0 0 0,1 0-1,0-1 1,0 1-1,0 0 1,0-1-1,1 1 1,-1-1 0,1 1-1,0-1 1,0 0-1,0 1 1,4 3-1,-4-5-78,0 0 0,0-1 1,0 1-1,1-1 0,-1 1 0,0-1 0,1 0 0,-1 0 0,0 0 0,1 0 0,-1 0 0,1-1 0,0 1 0,-1-1 0,1 0 0,-1 0 0,1 1 0,0-2 0,-1 1 0,1 0 0,0 0 0,3-2 0,1 0-356,0-1 1,-1 0-1,1 0 0,-1 0 0,1-1 0,-1 0 0,0 0 0,-1-1 0,1 1 0,5-7 0,21-23-5209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2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9978,'0'0'8146,"7"-16"-8022,11-26-292,13-47 0,-30 86 144,2-7-34,0 1 0,1-1 0,9-18 0,-12 26 48,-1 1 0,1-1 0,1 0 0,-1 1 0,0-1 0,0 1 0,0-1 0,1 1 0,-1 0-1,1 0 1,-1-1 0,1 1 0,0 0 0,-1 0 0,1 1 0,0-1 0,0 0 0,-1 0 0,1 1 0,0-1 0,0 1 0,0 0 0,0 0 0,0-1 0,0 1-1,0 0 1,3 1 0,-2 0-9,-1 0 1,1 0-1,-1 0 0,0 0 0,1 0 0,-1 0 0,0 1 0,0-1 0,0 1 0,0 0 0,0 0 0,0 0 1,-1 0-1,1 0 0,0 0 0,2 4 0,1 5-26,1 0 1,4 16-1,-6-17 32,6 19 42,-1 0 0,7 43 0,2 60-704,-16-119-1199,2-7-1904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3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311 134 6769,'0'0'8376,"0"-18"-7884,1 1-443,-1 0-1,-3-23 1,3 39-41,0 0 0,-1 0-1,1-1 1,0 1-1,-1 0 1,1 0 0,-1 0-1,0 0 1,1 0 0,-1 0-1,0 0 1,0 0-1,1 0 1,-1 1 0,0-1-1,0 0 1,0 0 0,0 1-1,0-1 1,0 0-1,0 1 1,0-1 0,0 1-1,-1 0 1,1-1 0,0 1-1,0 0 1,-2-1-1,-2 1 3,0 0 1,1 0-1,-1 0 0,0 1 0,-5 1 0,5-1-16,-3 1 10,-1 0 0,1 1 0,0 0 0,0 1 0,0-1 0,1 1 0,-1 1 0,1 0 0,0 0-1,0 0 1,1 1 0,-7 7 0,-8 9 107,2 1-1,-17 27 1,33-47-77,-7 10 128,1 0 0,1 0 0,0 1 0,0 0 0,-9 28 0,17-42-123,0 1-1,-1-1 1,1 1 0,0-1 0,0 1-1,0-1 1,0 0 0,0 1 0,-1-1 0,1 1-1,0-1 1,0 1 0,0-1 0,0 1 0,0-1-1,1 1 1,-1-1 0,0 0 0,0 1 0,0-1-1,0 1 1,0-1 0,1 1 0,-1-1 0,0 0-1,0 1 1,1-1 0,-1 1 0,0-1-1,1 1 1,0-1 4,0 0 0,-1 0 1,1 0-1,0 0 0,0 0 0,0 0 0,0 0 0,0-1 0,-1 1 0,1 0 0,0 0 0,0-1 0,0 1 1,-1 0-1,1-1 0,1 0 0,5-3-14,1-1 0,-2 0 0,1-1 0,0 0 0,-1 0 0,7-7 0,32-47-536,-43 59 484,75-119-1954,-42 63 664,-24 42 1293,-11 15 27,0 0 1,0 0-1,0 0 1,0 0-1,0 0 1,0 0-1,0 0 1,0 0-1,0-1 1,0 1-1,0 0 0,0 0 1,0 0-1,0 0 1,0 0-1,0 0 1,0 0-1,1 0 1,-1 0-1,0 0 0,0 0 1,0 0-1,0 0 1,0-1-1,0 1 1,0 0-1,0 0 1,0 0-1,1 0 0,-1 0 1,0 0-1,0 0 1,0 0-1,0 0 1,0 0-1,0 0 1,0 0-1,1 0 1,-1 0-1,0 0 0,0 0 1,0 0-1,0 0 1,0 1-1,0-1 1,0 0-1,0 0 1,0 0-1,1 0 0,-1 0 1,0 0-1,0 0 1,0 0-1,0 0 1,0 0-1,0 0 1,0 1-1,1 10 218,-1-7-194,3 161 293,56 527 2270,-12-194-1538,-47-464-1059,1-17-2881,-28-105-4161,11 31-1671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3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31 229 6601,'0'0'13563,"-30"-71"-11586,48 67-1113,7-2-768,3-2 296,0-2-392,1-2-304,-3-4-376,11-19-913,-9 3-2535,0-3-7571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2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1 5673,'0'0'10016,"-13"7"-9224,-47 24-4,56-29-665,-1 0 1,0 0-1,1-1 1,-1 0-1,0 1 1,0-1-1,0-1 1,0 1-1,0-1 1,0 0-1,-8-1 1,-3 0 138,-61 1-490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4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0 281 3385,'0'0'3827,"3"18"-1230,1 5-1356,7 29 0,-10-49-1061,0 0 1,0 0 0,1-1-1,-1 1 1,1 0-1,-1-1 1,1 1 0,0-1-1,0 1 1,0-1 0,0 0-1,0 0 1,1 0 0,-1 0-1,1 0 1,-1-1-1,1 1 1,5 2 0,-1-2 314,0 0 0,0 0 1,0-1-1,1 0 1,9 1-1,-17-2-493,8 0 119,1 1 1,-1-1-1,1-1 0,-1 0 0,1 0 0,-1 0 0,1-1 0,-1 0 0,0-1 1,0 0-1,0 0 0,0-1 0,-1 0 0,1 0 0,-1-1 0,0 0 0,0 0 0,-1-1 1,0 1-1,0-2 0,8-8 0,-5 2-286,0 0 0,-1 0 0,0-1 0,-1 0 0,-1-1 0,0 1 0,-1-1 0,0 0 0,-1-1 0,-1 1 0,-1 0 0,0-1 0,-1 0 0,-1 0 0,0 1 0,-2-17 0,1 25-591,-1 0 0,1 0 0,-1 0 0,0 0 0,-1 1 0,0-1 0,0 1 0,-4-8 0,-6-4-6436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4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117 221 864,'0'0'12055,"17"-19"-10738,54-63-535,-66 76-738,0 0 0,-1 0 0,0 0 0,0 0 0,-1-1 1,4-8-1,-6 10-12,0 1 0,0 0 0,0-1 0,-1 1 0,0 0 1,-1-9-1,1 10-35,0 2-4,0 0 1,0 0-1,0 0 1,-1 0-1,1 0 0,0 0 1,-1 0-1,1 1 1,0-1-1,-1 0 1,1 0-1,-1 0 1,1 1-1,-1-1 1,0 0-1,1 1 1,-1-1-1,0 0 1,1 1-1,-1-1 1,-1 0-1,-1 0 1,1 0-1,-1 0 1,1 0-1,-1 0 1,0 0-1,1 1 1,-6-1-1,2 0 2,-1 1-1,1 0 0,-1 1 0,1 0 0,0-1 0,-10 4 1,9-1 7,0 1 0,0-1 1,1 1-1,-1 0 0,1 1 0,0 0 1,1 0-1,-1 0 0,1 0 1,0 1-1,-8 11 0,3-3 53,1 1 1,1 0-1,0 0 0,-7 21 1,11-22 155,0 0 1,1 1 0,0-1 0,1 1-1,0 0 1,2-1 0,-1 1 0,5 27-1,-4-39-151,1 1-1,0 0 0,0-1 1,0 1-1,1-1 0,-1 1 1,1-1-1,0 1 0,0-1 1,0 0-1,0 0 0,1 0 1,-1 0-1,1-1 0,4 5 1,-2-4-31,0 0 1,-1 0-1,1-1 1,1 1 0,-1-1-1,0 0 1,0-1-1,1 1 1,9 1-1,-5-2-326,1-1-1,-1 1 1,1-2 0,-1 1-1,1-1 1,-1-1-1,0 0 1,0 0-1,1-1 1,15-8-1,14-9-3490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4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0 5801,'0'0'6290,"-82"106"-5986,54-92-192,-11-4-112,9-6-704,8-2-2473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5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7890,'0'0'5401,"0"164"-4153,0-36 64,0 34-727,0 6 87,0-30-672,-4-44 72,0-48-208,0-19-248,2-11-617,2-22-2799,0-21-521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5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0 134 7482,'0'0'5929,"11"-19"-4021,37-56-417,-46 72-1383,0 0 1,0 1-1,0-1 0,0 0 0,1 1 1,-1-1-1,1 1 0,0 0 0,0 0 1,0 0-1,0 1 0,0-1 0,0 0 0,0 1 1,1 0-1,-1 0 0,0 0 0,1 0 1,-1 1-1,1-1 0,-1 1 0,1 0 0,5 0 1,2 0 63,-2 0-43,-1-1 106,0 1 1,0 0-1,0 0 0,13 3 1,-18-2-212,-1 0 1,0-1-1,0 1 1,1 0-1,-1 0 1,0 0-1,0 1 0,0-1 1,0 0-1,-1 1 1,1-1-1,0 1 1,-1 0-1,1 0 1,-1-1-1,1 1 0,-1 0 1,0 0-1,0 0 1,2 3-1,-1 3-29,1-1 0,-1 0 0,-1 1 0,1 0 0,-1-1 0,0 9 0,-2 48-66,0-49 45,0 3-14,-2 0 1,1-1-1,-2 1 0,-11 31 0,1-15-475,-23 43 0,33-69 378,-11 19-240,14-26 233,0 1-1,-1-1 0,1 0 1,0 1-1,0-1 0,-1 0 1,1 0-1,-1 0 0,1 0 1,-1 0-1,1 0 0,-1-1 1,1 1-1,-4 0 0,5 0 106,-1-1-1,1 0 1,0 0 0,0 0-1,-1 0 1,1 0-1,0 0 1,-1 0-1,1 0 1,0 0-1,-1 0 1,1 0-1,0 0 1,-1-1 0,1 1-1,0 0 1,-1 0-1,1 0 1,0 0-1,0 0 1,-1-1-1,1 1 1,0 0-1,0 0 1,-1-1 0,1 1-1,0 0 1,0 0-1,0-1 1,-1 1-1,1 0 1,0 0-1,0-1 1,0 1 0,0-1-1,-3-8-891,1 0 0,1-1 0,-1 0 0,1 1 0,1-11 0,0-20-8889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6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0 243 3633,'0'0'11577,"4"4"-10002,-3-3-1484,0 1 0,0-1 0,0 0 1,0 1-1,0-1 0,1 0 0,-1 0 0,0 0 0,1 0 1,-1 0-1,1 0 0,0 0 0,-1 0 0,1-1 1,0 1-1,-1 0 0,1-1 0,0 0 0,0 1 0,-1-1 1,1 0-1,0 0 0,0 0 0,-1 0 0,1 0 0,0-1 1,0 1-1,-1 0 0,4-2 0,0 0-25,1-1 0,-1 0 0,0-1 1,0 1-1,0-1 0,0 0 0,-1 0 0,0-1 0,0 1 0,5-8 0,-1 1-81,-1 0 0,0-1 0,9-20 0,-12 20-125,0 0 1,-1 0-1,-1 0 1,1-1-1,-2 1 0,0-1 1,0 1-1,-2-14 1,1 25 102,0 0 1,0 0 0,0 0-1,-1 0 1,1 0 0,0 0-1,-1 0 1,1 0 0,-1 0-1,1 0 1,-1 0 0,1 0 0,-1 0-1,0 0 1,1 0 0,-1 0-1,0 1 1,0-1 0,1 0-1,-1 1 1,0-1 0,0 0-1,0 1 1,0-1 0,0 1-1,0 0 1,0-1 0,0 1-1,0 0 1,0-1 0,-2 1-1,1 0 12,0 0-1,-1-1 0,1 1 1,-1 1-1,1-1 0,0 0 1,-1 1-1,1-1 1,0 1-1,-1-1 0,1 1 1,0 0-1,0 0 0,-4 3 1,0 0 16,1 1 0,-1 1 0,1-1 1,0 1-1,0 0 0,1 0 0,0 0 0,0 1 1,0-1-1,-3 11 0,0 1 57,0 1 0,-8 36 1,11-25 174,0 0 1,2 0 0,2 32 0,0-60-169,0 0 1,0 1 0,0-1 0,0 1 0,1-1 0,-1 0 0,1 1 0,-1-1 0,1 0-1,0 1 1,0-1 0,0 0 0,0 0 0,1 0 0,-1 0 0,1 0 0,-1 0 0,1 0 0,2 2-1,-1-2-31,0-1-1,-1 0 1,1 1-1,0-1 0,0 0 1,1 0-1,-1-1 0,0 1 1,0-1-1,0 1 0,0-1 1,0 0-1,1 0 1,3-1-1,-3 0-78,0 1 0,0-1 0,1 0-1,-1-1 1,0 1 0,0-1 0,0 0 0,0 0 0,-1 0 0,1 0 0,0-1 0,-1 0 0,6-5-1,2-4-1670,0 0 0,12-18 0,-14 18-787,8-13-7363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6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1 250 6057,'0'0'9338,"8"-106"-7129,4 70-689,6 3-272,5 3-551,5 8-113,7 5-416,5 11-72,3 6-192,1 0-344,5 21-1905,-10 1-207,-13-4-3650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7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0 2336,'0'0'7349,"-8"13"-5633,-8 9-861,1 2 0,-23 48 0,27-43-136,1 0 0,1 1 0,1 0 0,2 1 0,1 0 0,1 0 0,1 47 0,3-76-636,0 1 0,0-1 1,0 1-1,1-1 0,-1 1 1,1-1-1,-1 1 0,1-1 1,0 0-1,0 1 0,0-1 1,0 0-1,0 0 0,1 1 1,-1-1-1,4 3 0,-3-3-41,1 0-1,0-1 0,0 1 1,-1 0-1,1-1 0,0 0 0,0 0 1,1 0-1,-1 0 0,0 0 1,0-1-1,6 1 0,-3 0-104,0 0-1,-1-1 0,1 0 1,0 0-1,0-1 0,-1 0 1,1 0-1,0 0 0,-1 0 1,1-1-1,-1 0 0,0 0 1,1-1-1,5-3 0,3-4-782,0-1 0,24-25-1,4-11-4273,2-6-5072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7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79 195 2497,'0'0'11410,"16"-18"-10867,49-57-48,-62 72-471,-1-1 1,0 1-1,1-1 1,-1 1 0,-1-1-1,1 0 1,1-5-1,-2 6-12,-1 0-1,0 1 1,1-1-1,-1 1 1,-1-1-1,1-4 0,-1-3 9,1 9-20,0 0 0,0-1 0,0 1 0,-1-1 1,1 1-1,0 0 0,0-1 0,-1 1 0,1 0 0,-1 0 1,1-1-1,-1 1 0,0 0 0,0 0 0,1 0 1,-1-1-1,0 1 0,0 0 0,0 0 0,0 0 1,-1 0-1,-1-1-9,1 1 0,-1 0 1,1 0-1,-1 1 0,0-1 1,1 0-1,-1 1 0,0 0 1,-5-1-1,5 2 11,-1-1 0,1 1 0,-1-1 0,1 1 0,-1 0 0,1 0 0,0 0 0,-1 1 0,1-1 0,0 1 0,0 0 0,0 0 0,0 0 0,1 0 0,-1 0 0,0 1 0,1-1 0,0 1 0,-1-1 0,-1 5 0,-4 4 57,1 1 1,0 0-1,1 0 0,-5 14 1,5-10 78,0 1 1,2 0-1,0-1 0,0 2 1,2-1-1,0 0 1,1 0-1,1 1 1,4 29-1,-4-44-131,0 0 0,1 0 1,0 0-1,-1-1 0,1 1 0,0 0 1,0 0-1,1-1 0,-1 1 0,1-1 1,-1 1-1,1-1 0,0 1 0,0-1 1,0 0-1,0 0 0,3 2 0,-2-2-83,0 0 0,0-1-1,1 1 1,-1-1 0,1 0-1,0 0 1,-1 0 0,1-1-1,0 1 1,-1-1 0,8 0-1,27-1-2484,-1-4-2891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7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7282,'0'0'9496,"4"-12"-9164,2-5-290,1-4-132,1 1 1,1-1-1,14-22 0,-20 37 36,1 1-1,-1 0 1,1 0 0,0 1-1,0-1 1,0 1 0,0 0-1,1 0 1,0 0 0,0 0-1,0 1 1,0 0 0,1 0-1,-1 1 1,1-1 0,-1 1-1,1 0 1,7-1 0,39 2-919,-50 1 976,-1 0 0,1 0-1,-1 0 1,0 1-1,1-1 1,-1 0-1,1 1 1,-1 0-1,0-1 1,1 1-1,-1 0 1,0-1-1,0 1 1,1 0-1,-1 0 1,0 0-1,0 0 1,0 0-1,0 0 1,0 1-1,-1-1 1,1 0-1,0 0 1,0 1-1,-1-1 1,1 0-1,-1 1 1,1-1-1,-1 0 1,0 1-1,1-1 1,-1 3-1,1 6 28,0 1 1,0 0-1,-2 17 0,0-11 21,1 13 9,0 0 0,-3 0-1,-8 45 1,12-90-2850,4-9-1140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2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7394,'0'0'7820,"-1"22"-6045,-3 71-401,2 68 1568,2-93-2670,-2 0 0,-11 69 0,12-135-772,0 9 423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8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6785,'0'0'1881,"2"118"87,8-9-271,6 45 39,0 15-560,0-7 417,-1-30-889,-5-43-16,-2-30-200,0-19-384,2-9-104,8-31-904,1 0-833,-1-33-2255</inkml:trace>
  <inkml:trace contextRef="#ctx0" brushRef="#br0" timeOffset="1">295 550 6009,'0'0'7682,"-103"38"-6682,64-30-40,2-2-824,1-2-8,4-2-256,5-2-224,13 0-1104,8 0-2433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8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8130,'0'0'2048,"0"108"-2048,2-72-64,2 19-1376,0-6-561,-2-7-447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9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7906,'0'0'8321,"0"148"-7176,6-97-713,0-1 432,-2-3-824,-2-8 40,-2-11-112,0-12 32,0-8-568,0-10-984,0-18-217,2-6-855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9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8482,'0'0'9498,"25"57"-11875,-19-38-1552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9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3809,'2'124'5201,"6"32"-2496,4 28-625,-4-7 553,-2-49-625,-2-39-432,0-36-1192,-4-29-264,4-12-120,9-26 0,-1-21-1392,2-19-4577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0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3777,'0'0'8818,"-19"15"-7586,-1 0-895,-6 5 93,1 1 0,-34 36 0,56-54-349,-54 63 1010,48-55-757,1 0 0,1 1 1,0-1-1,-7 17 0,13-26-263,0-1 1,1 0-1,-1 1 0,1-1 0,-1 1 1,1-1-1,-1 0 0,1 1 0,0-1 0,0 1 1,0-1-1,0 1 0,0-1 0,0 1 1,0-1-1,0 1 0,1-1 0,-1 1 0,1-1 1,0 3-1,0-3-43,1 0 0,-1 0 0,0 1 0,1-1 0,-1-1 1,0 1-1,1 0 0,0 0 0,-1 0 0,1-1 0,-1 1 0,1-1 0,0 0 1,-1 1-1,1-1 0,0 0 0,2 0 0,11 2-143,-1-1-1,1-1 1,19-2 0,-28 1-94,0 0 0,0 0 0,0-1 0,0 0 0,0 0 0,0 0 0,0-1 0,0 0 0,-1 0-1,10-7 1,3-6-1634,-1-1 0,-1-1-1,16-21 1,1-7-6154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 8890,'0'0'5681,"-29"166"-3993,25-24 89,2 16-649,2-22-424,0-36-624,0-46 112,0-15-16,0-7-176,6-7-472,21-23-536,-3-2-1609,2-17-5640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1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181 165 8954,'0'0'4688,"10"-20"-4010,31-65-314,-39 79-350,0 1-1,0-1 0,0 0 1,1-6-1,-3 10-18,0 1 0,0-1 0,0 1 0,0-1 0,0 0 0,-1 1 0,1-1 0,-1-2 0,1 4-3,-1-1 1,1 1-1,0-1 1,0 1-1,-1-1 1,1 1-1,0-1 1,-1 1 0,1 0-1,0-1 1,-1 1-1,1 0 1,-1-1-1,1 1 1,0 0-1,-1 0 1,1-1-1,-1 1 1,1 0-1,-1 0 1,1 0-1,-1 0 1,1-1-1,-1 1 1,0 0-1,-14 1-2,10-1-5,0 1 11,0 0 0,0 0 0,0 0 0,0 1 0,1 0 0,-1 0 0,0 0 0,1 0 0,-1 1 0,1 0 0,0 0 0,0 0 0,0 0 0,0 1 0,1 0 0,-4 4 0,-8 10 54,1 1 0,-14 24 0,27-42-44,-13 22 90,1 1 0,-10 26 0,18-37 285,1 0 0,0 0 0,1 1 1,0-1-1,-1 25 0,3-36-311,1-1 0,0 1 0,0-1 0,0 1 1,0-1-1,0 1 0,1 0 0,-1-1 0,0 0 0,1 1 0,-1-1 0,1 1 0,-1-1 0,1 1 1,-1-1-1,1 0 0,0 1 0,0-1 0,0 0 0,0 0 0,0 0 0,0 0 0,0 0 1,0 0-1,3 2 0,0-2 1,0 1 1,1-1-1,-1 0 0,0-1 1,1 1-1,-1-1 0,8 0 1,1 0-125,1-1 0,-1-1 0,0 0 0,1-1 0,-1 0 0,0-1 0,24-11 0,37-20-1582,-4-1-1070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1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0 4809,'0'0'7826,"-6"170"-6778,2-13 832,-4 25-455,-7 5-625,3-23 64,0-51-544,6-29-216,6-38-104,0-19 48,0-9-296,8-18 8,8 0-1280,0-18-2601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2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0 3513,'0'0'11448,"-10"19"-10019,-35 59-277,30-53-681,-22 28 0,15-24 102,22-28-535,-1-1-1,1 0 0,0 1 0,-1-1 0,1 0 0,0 1 0,0-1 0,-1 1 0,1-1 1,0 1-1,0-1 0,0 0 0,0 1 0,-1-1 0,1 1 0,0-1 0,0 1 1,0-1-1,0 1 0,0 0 0,7-2 948,13-8-568,24-20-563,-26 16-234,35-17 0,-46 27 123,1-1 1,0 2 0,0-1 0,0 1-1,0 0 1,1 1 0,-1 0 0,11-1 0,-8 3-511,0 0 1,0 0 0,-1 1-1,1 0 1,-1 0 0,1 2-1,18 7 1,22 13-8545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3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3729,'0'0'10842,"13"-10"-10044,42-31 67,-53 40-764,0-1 0,1 1 0,-1 0 0,0-1 0,1 1-1,-1 0 1,1 0 0,-1 1 0,1-1 0,0 0 0,-1 1 0,1 0 0,0 0 0,-1-1-1,1 1 1,3 1 0,4 0 181,-1-2-163,0 1 1,0 1 0,0 0 0,0 0 0,0 1-1,13 4 1,-18-5-120,-1 1 0,0 0 0,1 0 0,-1 0 0,0 0 0,0 0 0,0 0 0,-1 1 0,1 0 0,0-1 0,-1 1 0,0 0 0,0 0 0,0 0 0,0 1 0,0-1 0,0 0 0,1 7 0,0 2 2,0-1 0,-1 1 0,0 0 0,-1 0-1,-1 0 1,0 0 0,0 0 0,-4 18-1,2-22 24,-1-1 0,1 1 0,-2-1 0,1 0 0,-1 1 1,0-2-1,0 1 0,-1 0 0,-6 6 0,0 0 105,-1-1 0,0 0 0,-19 12 0,26-19-121,-1-1-1,-1 0 1,1 0-1,-12 5 1,16-9-15,1 1 1,0-1 0,-1 1 0,1-1-1,-1 0 1,1 0 0,-1 1 0,1-1-1,-1 0 1,1 0 0,-1 0 0,1-1-1,-1 1 1,1 0 0,-1 0 0,1-1 0,0 1-1,-1-1 1,1 1 0,0-1 0,-1 0-1,1 0 1,0 1 0,-1-1 0,1 0-1,0 0 1,0 0 0,0 0 0,0 0-1,-1-2 1,-12-21-1277,6 7-2364,2 1-6137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2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1 8554,'0'0'3429,"-17"7"-1932,4-1-1145,0-1-2,0 1 0,1 0 0,-1 0 0,2 1 0,-1 1 0,1 0 0,-20 19 0,13-8 539,1 1 0,-26 38 0,39-52-695,0 0 0,0 1 1,1 0-1,0-1 0,0 1 0,1 0 0,0 0 0,0 0 0,1 1 0,-1-1 0,1 0 0,1 0 0,0 1 0,1 13 0,0-19-159,-1 0-1,1 0 1,0 0-1,0 0 1,1 0-1,-1 0 1,0 0-1,1 0 1,-1 0 0,1-1-1,-1 1 1,1 0-1,0-1 1,0 0-1,-1 1 1,1-1-1,0 0 1,0 0-1,0 0 1,1 0 0,-1 0-1,4 0 1,3 2-98,1-1 1,-1 0 0,0-1-1,12 0 1,-10 0-82,-8-1 18,1 1-1,0-1 1,0 0-1,-1 0 1,1 0-1,0-1 0,-1 1 1,1-1-1,0 0 1,-1 0-1,1 0 1,-1-1-1,5-1 1,0-4-728,-1 0 0,0-1 1,0 0-1,0 0 0,-1 0 1,0-1-1,7-14 0,8-22-6493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2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6225,'0'0'8810,"-4"162"-7530,4-46 193,8-1-929,2-9-80,0-19-136,0-22-264,-1-4 120,-1-4-184,0-19-848,0-20-408,-4-10-1433,2-8-2056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3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0 210 6833,'0'0'5978,"19"111"-4234,-15-72-800,0-5-592,0-1 128,-2-9-480,-2-6-8,0-4-696,0-3-1456</inkml:trace>
  <inkml:trace contextRef="#ctx0" brushRef="#br0" timeOffset="1">35 1 6889,'0'0'4737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3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0 6081,'0'0'5573,"-13"18"-5123,-38 53 185,49-69-463,1 0 0,0-1 0,-1 1 0,1 0 0,0-1 0,0 1 0,1 0 0,-1 0 0,0 0 0,0 0 0,1 0 0,-1 0 0,1 2 0,0-4-91,0 0 0,1 1 0,-1-1-1,0 0 1,0 0 0,1 0 0,-1 1 0,0-1-1,1 0 1,-1 0 0,0 0 0,1 0 0,-1 0 0,0 0-1,1 0 1,-1 0 0,0 0 0,1 0 0,-1 0 0,0 0-1,1 0 1,-1 0 0,0 0 0,1 0 0,-1 0-1,0 0 1,1 0 0,0-1 0,2 1-439,94-8 1854,-96 8-1484,0 0 0,-1 0 0,1 0 0,0 0 0,0 0 0,-1 0 0,1 0 0,0 1 0,-1-1-1,1 0 1,0 0 0,0 1 0,-1-1 0,1 0 0,-1 1 0,1-1 0,0 1 0,-1-1 0,1 1 0,-1-1-1,1 1 1,-1-1 0,0 1 0,1 0 0,-1-1 0,1 1 0,-1 0 0,0-1 0,0 1 0,1 0 0,-1-1-1,0 2 1,1 3-41,-1-1-1,0 1 0,0-1 0,-1 8 0,1 2 68,-1-4-38,0 0 1,-1 1 0,1-1 0,-2 0 0,0 0-1,-8 20 1,-32 56-223,33-69 84,8-14-36,-10 17-194,11-20 202,1 1 0,0-1 0,-1 1 0,1-1 0,-1 1 0,1-1 0,-1 1 0,1-1 0,-1 0 0,0 1 0,1-1 0,-1 0 0,1 1 0,-1-1 0,0 0 0,1 0 1,-1 0-1,0 0 0,1 1 0,-1-1 0,0 0 0,1 0 0,-1 0 0,0 0 0,0-1 0,1 1 0,-2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3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10898,'0'0'1681,"0"114"-201,5-9-304,-1 33 217,0-6-241,0-25-712,-2-34-424,0-26 368,2-5-384,0-5-208,2-13-264,8-24-568,-2-8-1673,2-18-5977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4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1 9498,'0'0'8666,"-104"40"-8314,70-30-344,-3 1 432,1-7-440,7-2-48,5-2-448,16 0-1016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4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1 358 2457,'0'0'10512,"4"-14"-9770,-1 1-515,1 0 124,0-1 0,-2 0 0,1 0 0,0-22 0,-3 16 408,1-1 0,1 1 1,6-26-1,-6 39-790,0 0 1,0 1-1,1-1 1,0 1-1,0 0 0,1 0 1,-1 0-1,1 0 0,1 0 1,-1 1-1,1 0 1,0 0-1,9-7 0,0 2-2036,19-11 0,-11 10-2482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4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9706,'0'0'9066,"0"144"-8618,0-97 16,0-7-368,0-11-96,0-11-312,4-18-1048,2 0-80,0-10-3121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5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10122,'0'0'7626,"49"24"-17884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5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0 8858,'0'0'5081,"-2"34"-4557,-18 401 1967,12-259-1889,8-57-167,0-118-423,0-1 1,0 0-1,0 1 1,0-1-1,0 0 1,0 1 0,0-1-1,0 0 1,0 0-1,0 1 1,1-1 0,-1 0-1,0 0 1,0 1-1,0-1 1,1 0 0,-1 0-1,0 1 1,0-1-1,0 0 1,1 0-1,-1 0 1,0 0 0,0 1-1,1-1 1,-1 0-1,0 0 1,1 0 0,-1 0-1,0 0 1,0 0-1,1 0 1,-1 0-1,0 0 1,1 0 0,-1 0-1,0 0 1,1 0-1,-1 0 1,0 0 0,0 0-1,1 0 1,-1 0-1,0 0 1,1 0 0,14-6 181,4-6-144,-14 9-45,-1-1 0,1 1 0,0 1 0,0-1 0,0 1 0,1 0-1,-1 0 1,0 0 0,1 1 0,8-1 0,-11 1-23,-1 1 0,1 0 0,0 0 0,-1 0 0,1 0 0,0 1 0,-1-1 0,1 1 0,0 0 0,-1 0 0,1-1 0,2 3 0,-3-2 11,-1 1 0,1-1 0,-1 1 0,0-1 0,0 1 0,1-1 0,-1 1 0,0 0 0,-1-1 0,1 1 0,0 0 0,0 0 0,-1 0 0,1 0 0,-1-1 0,0 1 0,1 0 0,-1 3 0,1 5-8,0 1 0,-1 0-1,0-1 1,0 1 0,-3 11 0,2-17 3,0 0 1,-1 1 0,1-1 0,-1 0-1,-1 0 1,1 0 0,-1 0 0,0 0-1,0-1 1,0 1 0,-6 5 0,5-6 6,0 0 0,0 0 0,-1-1 0,1 1 0,-1-1 1,0 0-1,0-1 0,0 1 0,0-1 0,0 0 1,-1 0-1,1-1 0,-1 1 0,1-1 0,-1-1 1,1 1-1,-11-1 0,14 0-19,0 0 0,-1 0 1,1-1-1,0 1 0,0 0 0,0-1 0,0 0 1,0 0-1,0 1 0,0-1 0,1-1 1,-1 1-1,0 0 0,0 0 0,1 0 0,-1-1 1,1 1-1,-1-1 0,1 0 0,-1 1 1,1-1-1,0 0 0,0 0 0,0 1 0,0-1 1,0 0-1,1 0 0,-1 0 0,0-3 1,-2-6-491,1-1 1,0 1 0,0-1 0,1-12-1,1 18 161,-1-35-5432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7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8 124 2937,'-7'1'21028,"8"-5"-20978,0 1 1,1-1-1,-1 1 0,1-1 0,0 1 1,0 0-1,0 0 0,1 0 1,-1 0-1,1 0 0,5-4 0,1-1 64,0 1-1,17-10 0,-13 10-22,1 0 0,-1 1-1,1 1 1,0 0 0,0 1 0,15-2-1,-1 2-96,1 1-1,32 1 0,-60 10-353,-1-4 326,0 0 1,-1 0-1,0 0 1,0 0 0,-1 0-1,1 0 1,-1-1-1,1 1 1,-5 6-1,-26 35-3,14-20 5,11-16 30,3-4-4,0 1 0,0 0 1,-5 12-1,8-17 1,0 0 1,1 0-1,-1 0 1,1 0-1,0 0 0,-1 1 1,1-1-1,0 0 1,0 0-1,0 1 0,0-1 1,0 0-1,0 0 1,0 1-1,0-1 0,1 0 1,-1 0-1,0 1 1,1-1-1,-1 0 0,1 0 1,-1 0-1,1 0 1,0 0-1,-1 0 0,1 0 1,1 2-1,4 1 12,-1 1 1,1-1-1,0-1 0,-1 1 0,2-1 0,9 4 0,43 11 308,-46-16-190,-1 1 0,0 1 0,0 0 0,0 1-1,0 0 1,13 9 0,-22-11-122,0 0-1,0 0 1,-1 0-1,1 0 0,-1 0 1,1 0-1,-1 1 1,0-1-1,-1 1 1,1-1-1,-1 1 1,1 0-1,-1 0 0,0-1 1,0 1-1,-1 0 1,1 8-1,0-6-18,-1 1 0,0 0-1,-1-1 1,0 1-1,0-1 1,0 1 0,0-1-1,-1 1 1,0-1 0,-4 6-1,3-5 5,-1 0 0,-1-1 0,1 0 0,-1 0 0,-1 0 0,1-1 0,-1 1 0,1-1 0,-13 8 0,14-11-17,-1 1 1,1-1-1,0 0 0,-1 0 0,1 0 0,-1 0 1,0-1-1,0 0 0,1 0 0,-1 0 0,0-1 1,0 0-1,0 1 0,0-2 0,0 1 0,-7-2 1,11 2 3,0 0 1,0-1-1,0 1 1,0 0-1,0-1 1,1 1-1,-1-1 0,0 1 1,0-1-1,1 1 1,-1-1-1,0 1 1,1-1-1,-1 0 1,0 1-1,1-1 1,-1 0-1,1 0 1,-1 1-1,1-1 1,0 0-1,-1-2 1,-2-10-760,1 0 0,0 0 0,1 0 0,1-22 0,0-9-5052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5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0 255 4297,'0'0'8971,"6"18"-6906,20 55-1,-26-71-1964,1 0 0,0 0 0,0 0 0,0-1-1,0 1 1,0 0 0,1 0 0,-1-1 0,1 1 0,-1-1 0,3 3-1,-3-3-28,0-1-1,0 1 1,1-1-1,-1 0 1,0 1-1,0-1 1,0 0-1,0 0 1,0 0-1,0 0 0,0 0 1,2 0-1,2 0 245,-2 0-227,0 0 0,0 0 0,-1 0 0,1 0 1,0-1-1,-1 1 0,1-1 0,-1 0 0,1 0 0,-1 0 1,1 0-1,-1 0 0,1-1 0,-1 1 0,0-1 1,3-2-1,-1 1-43,-1-1 1,0 0 0,0 0-1,0 0 1,0 0 0,0 0-1,-1-1 1,2-5 0,2-5-107,-2 0 0,0-1 1,0 0-1,1-24 1,1-81-759,-8 41-3107,1 69 600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6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15 6585,'0'0'10061,"3"2"-9513,-2-1-543,-1 0 0,1-1 0,0 1 0,-1 0 0,1-1 0,0 1 0,-1 0-1,1 0 1,-1 0 0,0-1 0,1 1 0,-1 0 0,0 0 0,1 0 0,-1 0-1,0 0 1,0 0 0,0 0 0,0-1 0,0 1 0,0 0 0,0 0 0,0 0 0,0 0-1,0 0 1,-1 1 0,-1 4 45,0 0 0,-1 0 0,-4 8-1,-4 7 214,-4 17 107,-15 51-1,25-68-131,0 1 0,1 0 0,1 0-1,1 24 1,2-46-229,0 0 1,0 1-1,0-1 0,0 0 0,0 1 0,0-1 1,0 0-1,0 1 0,0-1 0,0 1 0,0-1 1,0 0-1,0 1 0,0-1 0,0 0 0,1 1 1,-1-1-1,0 0 0,0 0 0,0 1 0,0-1 1,1 0-1,-1 1 0,0-1 0,0 0 0,1 0 1,-1 0-1,0 1 0,1-1 0,-1 0 0,0 0 1,1 1-1,14-4-30,-6 0-413,0-1 1,0 0-1,-1-1 0,1 0 1,-1 0-1,14-12 1,16-16-4816</inkml:trace>
  <inkml:trace contextRef="#ctx0" brushRef="#br0" timeOffset="1">277 1 1800,'0'0'15156,"44"107"-14988,-38-60 216,-2 0-320,-4-3-56,0-5 200,0-13-200,0-8-8,-2-12-712,-4-6-1321,2-18 273,4-8-3049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6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11122,'0'0'2921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7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5 499 6673,'0'0'7589,"0"21"-6101,0 70-405,-4 42 3193,9-138-2324,3-5-1886,0-1-1,0 0 1,-1 0 0,-1-1 0,0 0 0,5-15-1,-8 17-516,-1 0 0,0 0 0,0-1-1,-1 1 1,1-14 0,-3 3-3999,-4-36 1,3 27-3993</inkml:trace>
  <inkml:trace contextRef="#ctx0" brushRef="#br0" timeOffset="1">13 0 11258,'0'0'8242,"38"45"-19836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7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0 247 10266,'0'0'7818,"10"-23"-7705,31-77-89,-35 83 5,1 1-1,1 0 0,17-26 1,-22 39-38,-1-1 1,1 1-1,0 1 1,0-1-1,0 0 1,0 1-1,0-1 1,5-2-1,-7 5-2,0-1-1,0 1 1,0-1-1,0 1 1,0-1-1,0 1 1,0 0-1,0-1 1,0 1-1,0 0 1,1 0-1,-1 0 1,0 0-1,0 0 1,0 0-1,0 0 1,0 0-1,0 0 1,0 1-1,1-1 1,-1 0-1,0 1 1,0-1-1,0 1 1,0-1-1,0 1 1,0 0-1,0-1 1,-1 1-1,1 0 1,0 0-1,0-1 1,0 1-1,0 1 1,3 5-26,0-1 1,-1 1-1,0 0 0,0 0 1,3 9-1,8 43 53,-12-53-7,27 165 116,-22-99-3927,-5-53-4077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8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171 285 9858,'0'0'1700,"11"-23"-50,32-74-139,-38 87-1340,-2 0-1,1 0 1,-1 0 0,-1 0-1,0-1 1,0 1 0,-1-1-1,0-12 1,-1 22-161,0-2 18,0 0 0,0 0 0,0 0 0,0-1-1,-1 1 1,1 0 0,-1 0 0,0 0 0,0 0 0,0 0 0,-1-3 0,1 4-21,-1 1 0,1 0 0,0-1 1,0 1-1,-1 0 0,1 0 0,-1 0 0,1 0 0,-1 0 1,1 0-1,-1 0 0,0 0 0,1 1 0,-1-1 0,0 1 0,0-1 1,1 1-1,-1 0 0,0 0 0,-2 0 0,-2-1-1,1 1-1,-1 0 1,0 0 0,1 0-1,-1 1 1,0 0-1,1 0 1,-1 1 0,0-1-1,1 1 1,0 0-1,-1 1 1,-6 4 0,4-2 12,1 1 1,0 0 0,1 0-1,0 0 1,0 1 0,0 0 0,0 0-1,-4 9 1,2-2 68,1 0-1,0 0 1,1 1 0,0 0-1,2-1 1,-5 21 0,5-8 380,0 0 0,1 47 0,3-66-365,0 0 0,0 0 0,1 0 0,0 0 0,1 0 1,0-1-1,0 1 0,1 0 0,4 9 0,-5-13-83,0-1 0,0 0 0,1 0 1,-1 0-1,1 0 0,0 0 1,0 0-1,0-1 0,0 0 0,0 1 1,1-1-1,-1 0 0,0-1 0,1 1 1,0 0-1,-1-1 0,1 0 1,0 0-1,0 0 0,0-1 0,7 1 1,-1 0-312,0-2 0,0 1 0,0-1 0,-1-1 0,1 0 0,-1 0 0,1-1 0,-1 0 0,0-1 0,16-8 0,32-23-5023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8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5169,'0'0'15778,"-3"18"-15194,-3 13-474,-9 51-17,14-53 143,2-29-194,-1 0 0,0 1 0,0-1 0,0 1 0,1-1 0,-1 0 0,0 1 0,1-1 0,-1 0 0,0 1 0,1-1 0,-1 0 0,0 1 0,1-1 0,-1 0 0,1 0 0,-1 1 0,1-1 0,-1 0 0,1 0 0,-1 0 0,0 0 0,1 0 0,-1 1 0,1-1 0,-1 0 0,1 0 0,19 1 59,-15 0 34,0-1-6,60 8 519,-58-6-615,0-1 1,0 1 0,-1 0 0,1 1 0,0 0 0,-1 0-1,7 4 1,-11-5-32,0-1 1,0 1-1,0 0 0,0 0 0,0 0 1,-1 1-1,1-1 0,-1 0 0,1 1 1,-1-1-1,0 0 0,0 1 0,0 0 0,0-1 1,0 1-1,0 4 0,0 3-56,0 1 0,-1 20-1,0-23 30,-1 3-30,-1 0 1,1 0 0,-2-1 0,1 1 0,-1-1 0,-1 0 0,-7 15 0,0-4-680,-1 0-1,-19 25 0,28-42 416,3-3 123,-1 0 1,1 0 0,-1 1-1,0-1 1,0 0 0,0 0-1,0 0 1,0 0-1,0 0 1,0 0 0,0 0-1,0 0 1,0-1-1,0 1 1,-1 0 0,1-1-1,0 1 1,0-1-1,-1 1 1,1-1 0,0 0-1,-4 1 1,5-1 93,0 0-1,0 0 1,-1 0 0,1 0 0,0 0 0,0 0-1,-1 0 1,1 0 0,0-1 0,0 1-1,-1 0 1,1 0 0,0 0 0,0 0-1,-1 0 1,1-1 0,0 1 0,0 0 0,0 0-1,-1 0 1,1-1 0,0 1 0,0 0-1,0 0 1,0 0 0,0-1 0,-1 1-1,1 0 1,0-1 0,0 1 0,0 0 0,-3-21-4590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9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8906,'0'0'3905,"18"113"-2561,-14-29 800,-4 31-615,4 29-281,-4-10-440,2-29-680,-2-36 312,4-36-440,0-7-824,12-24-320,1-2-1009,-1-10-2215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9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1 1384,'0'0'20685,"-110"39"-20637,80-15-96,-3 20-488,7-5-1297,10-3-3168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29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94 309 9130,'0'0'5570,"-11"18"-4756,-33 55-415,41-68-306,0 0 0,-1 0 1,1 0-1,-6 4 1,8-9-9,1 1 1,-1 0-1,0-1 1,0 1-1,0-1 1,1 0-1,-1 1 1,0-1-1,0 1 1,0-1-1,0 0 1,0 0-1,0 0 1,0 0-1,0 1 1,-2-2 957,4-1-879,-1-1 1,1 0-1,0 0 0,0 1 1,0-1-1,0 0 1,0 1-1,0-1 0,1 1 1,-1-1-1,1 1 1,0 0-1,-1-1 0,1 1 1,0 0-1,5-3 1,0-1-60,0 1-1,1 0 1,-1 0 0,11-5 0,-10 7-3,1 0 1,-1 0-1,0 0 1,1 1-1,0 1 0,-1-1 1,1 1-1,0 1 0,0-1 1,0 2-1,12 1 1,-14-1-80,0 0 0,0 1 0,0 0 1,-1 0-1,1 1 0,-1 0 0,1 0 1,-1 0-1,0 1 0,0 0 1,-1 0-1,1 1 0,-1-1 0,8 10 1,-8-8-120,0 0-1,-1 1 1,0 0 0,0 0 0,-1 0 0,1 1 0,-2-1 0,1 1-1,1 8 1,-2-4-1641,0-1 0,-1 1 0,0 11 0,-1-13-4271</inkml:trace>
  <inkml:trace contextRef="#ctx0" brushRef="#br0" timeOffset="1">339 1 8570,'0'0'3489,"-91"123"-3489,71-88-2529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8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0 6129,'0'0'11799,"-6"2"-11311,-226 53-245,231-55-515,0 0-1,0 0 1,1 1 0,-1-1 0,0 0 0,0 0 0,0 0 0,1 0 0,-1 0 0,0 0-1,0 0 1,0 0 0,1 0 0,-1-1 0,0 1 0,0 0 0,1 0 0,-1-1 0,0 1-1,0 0 1,1-1 0,-2 0 0,2 0-138,0 0-1,-1 0 0,1 0 1,0 1-1,-1-1 1,1 0-1,0 0 1,0 0-1,0 0 1,0 0-1,0 0 1,0 0-1,0 0 1,0 0-1,1 0 0,-1 0 1,1-2-1,0 1 590,-2 7 2726,-4 7-1939,0 0 1,-1-1-1,-1 1 0,-10 13 1,6-10-321,-11 22 1,21-36-467,0 1 1,1 0-1,-1 0 0,1 0 0,-1-1 1,1 1-1,0 0 0,-1 0 1,1 0-1,0 2 0,12-2 1448,15 0-1168,-2-1-191,25 6 0,-41-6-202,0 2-1,0-1 0,0 1 0,0 1 0,-1-1 0,12 8 0,-11-5 168,1 0 0,-1 0 0,0 1 0,12 13 1,-18-16-151,0-1 0,0 1 1,0 0-1,-1 0 1,0 0-1,0 0 0,0 0 1,0 1-1,0-1 1,-1 0-1,0 1 0,0-1 1,1 10-1,-1-1-11,-1 0 0,0 0 0,-3 15 0,3-23-80,-2-1-1,1 1 1,0-1 0,-1 1-1,0-1 1,0 0 0,0 0 0,0 0-1,-1 0 1,0 0 0,-6 7-1,-2 0 2,0 0-1,-1 0 1,-14 8-1,20-15-2,0 0-1,0-1 1,-1 1 0,1-2-1,-1 1 1,0-1-1,0 1 1,1-2 0,-9 2-1,13-3-77,1 0 0,-1 0 0,0 0 0,0 0 0,1 0 0,-1 0 0,0 0 0,1-1 0,-1 1 0,0-1 0,1 1 0,-1-1 0,0 1 0,1-1 0,-1 0 0,1 0-1,-1 0 1,1 0 0,0 0 0,-1 0 0,1-1 0,0 1 0,0 0 0,0 0 0,0-1 0,0 1 0,0-1 0,0 1 0,0-1 0,0 0 0,1 1 0,-1-3 0,-5-20-4317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0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7 784 10546,'6'-22'1929,"51"-210"87,-35 117-1606,-6-1 0,4-182 0,-20 298-412,-1 1 1,0-1-1,0 1 1,1-1-1,-1 1 1,1 0-1,-1-1 0,1 1 1,-1 0-1,1 0 1,-1-1-1,1 1 1,-1 1-1,-5 23 352,1-1 0,0 1 0,2 1 0,1 43 0,1-45-167,-3 286 1495,7-209-1178,19 108 0,90 257 1804,-100-424-2172,7 53-1,-16-74-149,-1 0 1,-1 0-1,-1 0 1,-4 35-1,3-51 1,-1 1 0,1-1 1,-1 0-1,0 0 0,0 0 0,-1 0 0,1-1 1,-1 1-1,0-1 0,-1 1 0,1-1 1,-1 0-1,1 0 0,-1-1 0,0 1 0,-1-1 1,1 0-1,-1 0 0,1 0 0,-1-1 1,0 1-1,0-1 0,0 0 0,0-1 0,-7 2 1,7-2-44,1 0 1,-1 0 0,0 0-1,1-1 1,-1 0 0,0 0-1,1-1 1,-1 1 0,0-1-1,1 0 1,-1 0 0,1 0-1,-1-1 1,1 1 0,0-1-1,-1-1 1,1 1-1,0 0 1,0-1 0,1 0-1,-1 0 1,0 0 0,1 0-1,0 0 1,0-1 0,0 0-1,0 0 1,0 1 0,-3-9-1,-2-8-807,1 0 0,1 0 0,0 0 0,-3-37 0,4-6-3944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09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7178,'0'0'9129,"51"106"-8912,-45-66-161,-2 3-56,-4 13-721,0-11-951,0-10-3729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09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11426,'0'0'5842,"91"71"-15492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0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17 453 5233,'0'0'4305,"42"142"-1632,-17-19-825,-1 36 352,-10 3-1015,-8-28-305,-6-39 48,0-40-552,0-17-136,-10-1-240,0-9-32,-4-8-232,-2-20-472,-3-46-856,5-19-833,2-12-4512</inkml:trace>
  <inkml:trace contextRef="#ctx0" brushRef="#br0" timeOffset="1">1 45 12523,'0'0'6065,"105"-44"-5865,-72 44-200,9 12-992,-3 12-1665,-9 2-3536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0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 1800,'0'0'11850,"-1"3"-10989,1-2-738,-1 1 1,1 0-1,-1 0 0,0 0 0,0 0 1,0-1-1,0 1 0,0 0 1,0-1-1,-1 1 0,-2 2 0,-23 19 781,4-2-417,10-8-362,1 2 0,1-1 1,0 1-1,1 1 0,1 0 0,0 0 1,1 1-1,1 0 0,-8 28 0,15-45-87,0 0 0,0 1 0,0-1 0,0 0-1,0 1 1,0-1 0,0 0 0,0 1 0,0-1 0,0 0-1,0 1 1,0-1 0,0 0 0,0 1 0,0-1-1,0 0 1,0 1 0,0-1 0,1 0 0,-1 0 0,0 1-1,0-1 1,0 0 0,1 1 0,-1-1 0,0 0-1,0 0 1,0 1 0,1-1 0,-1 0 0,0 0 0,1 0-1,-1 0 1,0 1 0,0-1 0,1 0 0,-1 0 0,0 0-1,1 0 1,-1 0 0,0 0 0,1 0 0,-1 0-1,0 0 1,1 0 0,-1 0 0,0 0 0,1 0 0,-1 0-1,0 0 1,1 0 0,-1 0 0,0 0 0,1 0-1,-1 0 1,1-1 0,19-7 123,23-21 201,-31 19-235,25-13 1,-33 21-114,1-1 0,0 1 1,0 1-1,0-1 0,1 1 1,-1 0-1,0 0 0,0 0 1,7 0-1,-8 1-62,-1 0 0,1 0-1,-1 0 1,1 1 0,-1-1 0,0 1-1,1 0 1,-1 0 0,1 0 0,-1 0 0,0 0-1,6 4 1,-5-2-309,0-1 1,1 0-1,-1 0 0,8 3 0,9-1-3679,-7-3-2209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0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0 535 7194,'0'0'8872,"5"-23"-8132,24-147 463,-26 155-1145,0 1 0,1-1 0,1 0 0,9-18-1,-12 29-112,0 0 0,0 0 0,0 1 0,1-1 0,-1 1 0,1 0 0,0 0 0,0 0 0,0 0 0,0 0 0,0 1 0,0-1 0,1 1 0,0 0 0,-1 0 0,1 0 0,0 0 0,0 1-1,0 0 1,8-2 0,-9 2-365,1 1 0,-1-1-1,1 1 1,-1 0 0,0 0-1,1 0 1,-1 1 0,1-1-1,-1 1 1,0-1 0,1 1-1,-1 1 1,0-1 0,0 0-1,0 1 1,0-1 0,0 1-1,0 0 1,0 0 0,0 0-1,4 5 1,-6-6 229,2 3-133,1-1 1,-1 0-1,1 0 1,5 4-1,-7-6 731,1 0 0,-1-1 0,0 1-1,1 0 1,-1-1 0,1 1 0,-1-1 0,1 1-1,-1-1 1,3 0 0,-3-1-229,-1 1 1,1 0-1,-1 0 1,1-1-1,-1 1 1,1-1-1,-1 1 1,0-1-1,1 0 0,-1 1 1,0-1-1,0 0 1,0 0-1,1 0 1,-1 0-1,2-2 1,15-22 800,-14 18-699,11-15 20,-2-1 0,0 0 1,-1-1-1,-2 0 0,12-40 1,-21 49 316,-1 15-608,0 0 0,0 0 0,0-1 0,0 1 0,0 0 0,0 0 0,0 0 0,0 0 0,0 0 0,0 0 0,0-1 0,0 1 0,0 0 0,0 0 0,-1 0 0,1 0-1,0 0 1,0 0 0,0 0 0,0 0 0,0 0 0,0 0 0,0 0 0,-1-1 0,1 1 0,0 0 0,0 0 0,0 0 0,0 0 0,0 0 0,-1 0 0,1 0 0,0 0 0,0 0 0,0 0 0,0 0 0,0 0 0,0 0 0,-1 0 0,1 1 0,0-1 0,0 0 0,0 0 0,0 0 0,-2 1 11,0 1 1,0-1-1,0 1 1,0 0-1,0 0 1,1 0-1,-1 0 1,-1 2-1,-6 11 56,0 1 0,1-1 0,0 2-1,-8 26 1,-13 72 535,23-86-292,2 1 1,-2 57 0,6-85-303,0-1 1,0 0-1,0 1 1,0-1 0,0 0-1,0 1 1,1-1-1,-1 1 1,0-1 0,1 0-1,-1 1 1,1-1-1,-1 0 1,1 0 0,0 0-1,-1 1 1,1-1 0,0 0-1,0 0 1,1 1-1,0-1-11,-1 0-1,1-1 1,0 1-1,0 0 1,0-1-1,0 0 1,0 1-1,0-1 1,0 0-1,0 0 1,0 0-1,-1 0 1,5-1-1,-3 1-74,0-1 0,1 0-1,-1 0 1,0 0-1,0 0 1,1 0-1,-1-1 1,0 1 0,0-1-1,-1 0 1,1 0-1,0 0 1,-1 0 0,1-1-1,3-3 1,2-4-491,-1 0 1,11-20-1,-11 19 137,24-42-2870,-6 3-1904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1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0 105 6833,'0'0'2269,"4"23"165,1 7-1724,19 110 2202,-10-62-560,-9-63-1990,-5-15-352,0 0-1,0 0 0,0 0 1,0-1-1,0 1 0,0 0 1,0 0-1,0 0 0,0-1 1,0 1-1,0 0 0,1 0 1,-1 0-1,0-1 0,0 1 1,0 0-1,0 0 0,0 0 1,0 0-1,0-1 0,1 1 1,-1 0-1,0 0 0,0 0 1,0 0-1,0 0 0,1 0 1,-1 0-1,0 0 0,0-1 1,0 1-1,1 0 0,-1 0 1,0 0-1,0 0 0,0 0 0,1 0 1,-1 0-1,0 0 0,0 0 1,0 0-1,1 0 0,-1 0 1,0 0-1,0 0 0,0 1 1,1-1-1,-1 0 0,0 0 1,0 0-1,0 0 0,1 0 1,-1 0-1,0 0 0,0 1 1,0-1-1,0 0 0,0 0 1,1 0-1,-1 0 0,0 1 1,0-1-1,0 0 0,0 0 1,0 0-1,0 1 0,3-11 117,0-1 0,-1 1 1,1-16-1,-1 6-205,9-100-1020,8-54-1544,-19 173 2650,1 0 1,-1 0 0,0-1 0,1 1 0,-1 0 0,0 0 0,1-1-1,0 1 1,-1 0 0,1 0 0,0 0 0,-1 0 0,2-2-1,-1 3 2,-1 0 0,0 0 0,0 0-1,0 0 1,1 0 0,-1 0 0,0 0-1,0 0 1,1 0 0,-1-1-1,0 1 1,0 0 0,0 0 0,1 0-1,-1 0 1,0 0 0,0 1-1,1-1 1,-1 0 0,0 0 0,0 0-1,0 0 1,1 0 0,-1 0-1,0 0 1,0 0 0,0 0 0,1 1-1,7 10 52,0 11-28,-1 0-1,8 45 1,-6-23 263,20 107 1203,-17-79-521,-9-67-852,-3-5-113,0 1 0,0-1 0,0 0 0,0 0 0,1 0 0,-1 0 1,0 0-1,0 0 0,0 0 0,0 0 0,0-1 0,1 1 0,-1 0 0,0 0 0,0 0 0,0 0 0,0 0 0,0 0 0,1 0 1,-1 0-1,0 0 0,0 0 0,0 0 0,0 0 0,0-1 0,0 1 0,0 0 0,0 0 0,1 0 0,-1 0 0,0 0 0,0 0 1,0-1-1,0 1 0,0 0 0,0 0 0,0 0 0,0 0 0,0 0 0,0-1 0,4-8 52,-1 0 0,-1 0 0,1 0 1,-1 0-1,-1-1 0,0 1 0,0-10 0,2-13-149,1-6-200,0 3-263,1-1-1,11-39 0,-10 64 508,-6 11 42,1 0 1,-1 0-1,0-1 1,0 1-1,1 0 0,-1 0 1,0 0-1,0 0 1,1 0-1,-1 0 0,0 0 1,0 0-1,1-1 0,-1 1 1,0 0-1,0 0 1,1 0-1,-1 0 0,0 0 1,0 0-1,1 0 0,-1 1 1,0-1-1,1 0 1,0 1 3,0-1 0,0 1 0,0 0 1,0 0-1,0 0 0,0 0 0,-1 0 1,1 0-1,0 0 0,0 0 0,-1 0 0,1 0 1,-1 1-1,1-1 0,-1 2 0,12 40 152,-1 0 0,5 67 0,-12-81-58,16 125 436,-19-149-519,0 0 0,0 0 1,0 0-1,2 6 1,-3-11-21,0 0 0,1 0 1,-1 1-1,0-1 0,0 0 0,0 0 1,0 1-1,0-1 0,0 0 1,1 0-1,-1 1 0,0-1 1,0 0-1,0 0 0,1 0 0,-1 1 1,0-1-1,0 0 0,1 0 1,-1 0-1,0 0 0,0 0 0,1 0 1,-1 1-1,0-1 0,0 0 1,1 0-1,-1 0 0,0 0 0,1 0 1,-1 0-1,0 0 0,1 0 1,0-1-25,0 0 0,0 0 0,0 1 0,0-1 0,-1 0 0,1 0 0,0 0 0,0 0 0,-1 0 1,1 0-1,-1 0 0,1-1 0,0-1 0,32-93-4844,-15 47-2067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1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25 157 5169,'0'0'8455,"-4"21"-7508,-11 69-404,12-75-147,2 1 0,-1 23 0,2-28-120,0-9-155,0 0 0,0 1 0,0-1-1,1 1 1,-1-1 0,1 0 0,-1 1-1,1-1 1,0 0 0,0 0 0,1 3-1,-1-4-58,0 0 0,0 0 0,0 1 0,0-1 0,0 0 0,0-1 0,1 1 0,-1 0 0,0 0 0,0 0 0,1-1 0,-1 1 0,1-1 0,-1 1 0,1-1 0,-1 1 0,1-1 0,1 0 0,0 0-25,0 1-1,-1-1 1,1 0-1,0-1 1,0 1-1,-1 0 1,1-1-1,0 1 1,-1-1-1,1 0 1,-1 0-1,1 0 1,-1 0 0,1-1-1,-1 1 1,0-1-1,0 1 1,0-1-1,0 0 1,0 1-1,0-1 1,0 0-1,2-4 1,2-3-39,-1 0 1,0 0 0,-1 0-1,0 0 1,4-13 0,-2-2-174,0-1-1,-2 0 1,0 0 0,-2 0 0,-1 0 0,-4-43 0,3 60 66,-1 0 0,-1 0 0,0 0 0,-3-11 0,4 17-34,1 1 0,-1-1 0,1 1 0,-1-1 0,0 1 0,1-1 0,-1 1 0,0-1 0,0 1 0,0-1 0,0 1 0,0 0 0,-1 0 0,1 0 0,0 0 1,-1 0-1,1 0 0,0 0 0,-1 0 0,1 0 0,-1 0 0,1 1 0,-1-1 0,0 1 0,-2-1 0,3 1 22,1 0 0,0 0 0,0 0 0,-1 0 0,1 0 0,0 0 1,-1 0-1,1 0 0,0 0 0,0 0 0,-1 0 0,1 0 0,0 0 0,0 0 0,-1 0 0,1 0 1,0 1-1,0-1 0,-1 0 0,1 0 0,0 0 0,0 0 0,0 1 0,-1-1 0,1 0 0,-4 14-4736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12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8794,'0'0'4626,"-10"8"-4502,2-1-101,3-4-16,1 0 1,0 0-1,0 1 1,0 0-1,1-1 1,-1 1-1,1 1 1,0-1-1,0 0 1,1 1-1,-1-1 1,1 1-1,0 0 0,-3 8 1,3-3 326,0-1-1,1 1 1,0 0-1,1-1 1,1 18 0,-1-26-242,0 1 0,1-1 0,-1 1 0,1-1-1,-1 1 1,1-1 0,0 1 0,-1-1 0,1 0 0,0 1 0,0-1 0,0 0 0,0 0 0,0 0 0,3 2 0,21 13 1053,-6-5-629,-14-7-456,0 0 0,0 0 0,-1 1 0,1-1 0,-1 1-1,0 0 1,-1 0 0,1 0 0,-1 0 0,0 1 0,0 0-1,4 11 1,-4-4-58,0 0 0,-1 0 0,0 0 0,-1 0 0,0 16 0,-2-23-13,1-1 0,-1 0 0,1 1 0,-2-1 0,1 0 0,0 0 0,-1 0 0,0 0 1,0 0-1,-1 0 0,1 0 0,-5 5 0,5-7-83,0-1 1,-1 1 0,1 0 0,-1-1-1,1 1 1,-1-1 0,0 0-1,0 0 1,0 0 0,0 0-1,0 0 1,-1-1 0,1 1-1,-1-1 1,1 0 0,-1 0-1,1 0 1,-7 0 0,-7-1-2282,7 0-2808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4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25 323 9658,'0'0'7938,"14"-22"-6971,45-73-378,-53 84-500,1 0 0,-2 0-1,0 0 1,5-17 0,-6 15-79,0 0 7,-1 0 0,0-1 0,-1 1 0,-1-1 0,0-20 0,-1 33-21,-1 0-1,1 0 0,0 0 1,0 0-1,0 1 1,-1-1-1,1 0 0,0 0 1,-1 0-1,1 1 1,-1-1-1,1 0 0,-1 0 1,1 1-1,-1-1 1,1 0-1,-1 1 0,0-1 1,1 1-1,-1-1 1,0 1-1,0-1 0,1 1 1,-1-1-1,0 1 1,0 0-1,0-1 0,0 1 1,1 0-1,-1 0 1,0 0-1,0 0 0,0 0 1,0 0-1,0 0 1,0 0-1,1 0 1,-1 0-1,-2 1 0,0-1-34,0 0 0,0 1-1,0-1 1,0 1 0,0 0-1,0 0 1,1 0-1,-1 1 1,0-1 0,0 1-1,-3 2 1,1 2 2,0-1 0,0 1 0,1 0 0,-1 0 0,2 0 0,-1 0 0,-4 12 0,-16 51-34,17-40 162,2 0 0,1 0 0,1 1 0,1-1 0,3 37 0,-1-62 30,0 0 1,0 0 0,1 0-1,0 0 1,0-1-1,0 1 1,0 0 0,0 0-1,1-1 1,-1 1-1,4 5 1,-3-7-20,0 1-1,0-1 1,1 0 0,-1 0-1,0 0 1,1 0 0,-1-1-1,1 1 1,-1-1 0,1 1-1,0-1 1,0 0 0,-1 0-1,1 0 1,5 1 0,0-1-74,1 1 1,0-2 0,-1 1-1,1-1 1,-1 0-1,1-1 1,-1 0 0,1 0-1,-1-1 1,0 0-1,1-1 1,11-5 0,-10 4-510,-1-1 0,1-1 0,13-10 0,-12 7-1344,0-1 0,13-15 0,-5 1-4031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0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0 10418,'0'0'8415,"-12"1"-7716,-1-1-519,-11 0 335,-42 5 0,44 0-574,0-1-490,0-1-1,-29 2 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41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5817,'0'0'8081,"4"24"-6489,25 160 989,-12-41-841,14 86-244,-29-222-1508,6 26 97,-8-31-94,0-1 0,1 0 1,0 1-1,-1-1 0,1 0 1,0 1-1,0-1 0,0 0 1,0 0-1,0 1 0,0-1 1,0 0-1,0 0 0,0 0 1,0-1-1,1 1 1,-1 0-1,3 1 0,-1-1-463,0-1 0,0 1 0,0-1-1,0 0 1,-1 0 0,1 0 0,0 0-1,0 0 1,0-1 0,6-1 0,12-10-7059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42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7242,'0'0'6473,"11"25"-5169,1 3-930,58 122 1525,-35-81-1161,23 44 311,-55-109-956,-1 0 0,0 0 0,1-1 0,0 1-1,0-1 1,6 5 0,-8-7-63,-1 0-1,1-1 1,-1 0-1,1 1 0,0-1 1,0 1-1,-1-1 0,1 0 1,0 1-1,0-1 0,-1 0 1,1 0-1,0 0 1,0 0-1,0 0 0,-1 0 1,1 0-1,0 0 0,0 0 1,0 0-1,-1 0 1,1 0-1,0 0 0,0-1 1,0 1-1,-1 0 0,1-1 1,0 1-1,-1 0 1,1-1-1,0 1 0,-1-1 1,1 1-1,0-1 0,-1 0 1,1 1-1,-1-1 1,1 1-1,-1-1 0,1 0 1,-1 1-1,0-1 0,1 0 1,-1-1-1,5-7 12,-1 0-1,-1-1 0,0 1 1,0-1-1,-1 1 0,0-1 1,0-11-1,1-74 76,-3 75-120,-1-16 26,0 13 22,1 1 0,1-1 0,1 1 0,10-45-1,-11 62-32,1 0-1,0 0 0,0 1 1,0-1-1,5-6 0,-6 9-48,1 0 0,-1 0-1,1 1 1,-1-1 0,1 1-1,0-1 1,-1 1-1,1-1 1,0 1 0,0 0-1,0 0 1,0 0-1,0 0 1,1 1 0,1-2-1,4 1-819,0 1 0,13-1 0,-9 2-1142,9-1-4039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42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0 8474,'0'0'9587,"-2"3"-9501,-46 60-124,23-32 72,-32 54-1,51-75 16,0-1-1,1 1 1,0 0 0,1 1-1,0-1 1,1 1 0,0-1-1,1 1 1,-2 18 0,4-28-14,0-1 0,0 1 1,0-1-1,1 1 1,-1-1-1,0 0 0,1 1 1,-1-1-1,0 1 1,1-1-1,-1 0 0,0 1 1,1-1-1,-1 0 1,1 1-1,-1-1 1,0 0-1,1 1 0,-1-1 1,1 0-1,-1 0 1,1 0-1,-1 0 0,1 1 1,-1-1-1,1 0 1,-1 0-1,1 0 0,-1 0 1,1 0-1,-1 0 1,1 0-1,0 0 0,-1-1 1,1 1-1,-1 0 1,1 0-1,0-1 0,2 1 68,0-1-1,0 0 0,0 1 0,0-2 0,6-1 0,-4-1-73,0 0 0,0 0 0,-1 0-1,1 0 1,-1-1 0,6-7 0,22-35-11,-21 29 4,17-30 0,-18 28-95,27-36 0,-36 56 65,-1-1 0,0 1 0,1-1 0,-1 1 0,1-1 1,-1 1-1,1-1 0,-1 1 0,1 0 0,-1-1 0,1 1 0,-1 0 1,1 0-1,-1-1 0,1 1 0,-1 0 0,2 0 0,-2 0-1,1 0 0,-1 0 0,0 0 0,1 0 0,-1 0 0,0 0 0,1 0 0,-1 1 0,0-1 0,1 0-1,-1 0 1,0 0 0,0 1 0,1-1 0,-1 0 0,0 0 0,0 1 0,1-1 0,-1 0 0,0 0 0,0 1 0,7 21-202,-6-18 257,7 38-5,-5-22-82,1-1-1,1 0 1,10 24-1,-15-42 0,0 0 0,0 0 0,1 0 0,-1 0 0,1 0 0,-1 0 1,1-1-1,-1 1 0,1 0 0,-1 0 0,1-1 0,0 1 0,0 0 0,-1-1 0,1 1 0,0-1 0,0 1 0,0-1 1,-1 1-1,1-1 0,2 1 0,-2-1-67,-1 0 1,1 0-1,0 0 1,0 0-1,0-1 1,0 1-1,0 0 1,0 0-1,-1-1 1,1 1-1,0-1 1,0 1-1,-1-1 1,1 1-1,0-1 1,-1 1-1,1-1 0,1-1 1,1-2-1022,1-1 0,-1 0 0,1 0-1,-1 0 1,3-8 0,6-17-7104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43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8626,'0'0'4761,"38"152"-2721,-24-79-47,-1 6-705,-5 4-672,0 0 480,0 3-856,-2-9-144,0-8 32,-2-15-112,0-13-16,-2-17-400,2-14-888,4-10 88,1-14-1977,-1-10-5297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43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7962,'0'0'7380,"0"23"-7008,3 75 442,-3-48-289,0-40-262,-1 1 1,2-1 0,0 0 0,0 1 0,4 14 0,-4-23-144,-1 0 0,1 0 0,0 0 0,0 0 0,0 0 0,0 0 0,0 0 0,0 0 0,1-1 0,-1 1 0,1 0 1,-1-1-1,1 1 0,2 1 0,-3-2-58,1-1 0,-1 1 0,0-1 0,1 1 0,-1-1 0,0 1 0,1-1 0,-1 0 0,0 0 0,1 1 0,-1-1 0,0 0 0,1 0 0,-1-1 0,1 1 0,-1 0 0,0 0 0,1-1 0,-1 1 0,0 0 0,1-1 0,-1 0 0,0 1 0,2-2 0,2-1 16,-1-1 0,0 0 0,0 1 0,0-1-1,0-1 1,-1 1 0,1 0 0,2-6 0,3-6-110,10-21 0,-13 22-152,-1-1 0,-1 1 0,0-1 1,-1 0-1,-1 0 0,0 0 1,-1-29-1,-1 42 15,0 0 0,-1-1 0,1 1 0,-1-1 0,0 1 0,0 0 0,0 0 0,0-1 0,0 1 0,-1 0 0,1 0 0,-1 0 0,0 0 0,0 1 0,0-1 0,0 0 0,0 1 0,-4-3 0,4 3-315,-1 0 0,0 0-1,0 0 1,1 1 0,-1-1 0,0 1-1,0 0 1,-1 0 0,1 0 0,0 0-1,0 1 1,-4-1 0,-4 0-4747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43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11 388 4121,'0'0'12210,"-2"-21"-10856,0-5-847,-4-96 1671,6 112-1849,0 0 0,1-1 1,4-17-1,-4 22-235,1 1-1,0 0 1,0 0-1,0 0 1,1 0-1,0 0 1,0 0-1,6-7 1,2 1-50,0 1 0,1 0 0,0 1 0,0 0 0,1 1 0,23-10 0,1-3-955,-33 19 580,7-7-2792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49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444 7 3425,'1'-5'18155,"-1"4"-17989,-80 0 1099,-79 2-518,134 1-1102,0 1 1,0 1-1,0 1 0,-29 10 1,50-14-113,0 1 1,0 0-1,0 0 1,0 0-1,-5 4 1,-7 9-4736,9-7 52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49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3673,'0'0'10602,"0"18"-9342,8 130 658,1 221-899,-10-277-896,1-88-50,0 1 28,0-1 0,0 0 0,1 0-1,1 8 1,-2-12-32,0 1 0,0 0 0,1 0 0,-1 0 0,0-1 0,1 1 0,-1 0 0,1 0 0,-1-1 0,1 1 0,-1 0 0,1-1 0,0 1 0,-1 0 0,1-1 0,0 1 0,-1-1 0,1 1 0,0-1 0,0 0 0,0 1 0,-1-1 0,1 0 0,0 1 0,0-1 0,0 0 0,1 0 1,22 0 545,0 0 0,0-2 1,0-1-1,45-12 1,-9 3-563,-55 11-272,-1 1 1,1-2 0,0 1 0,0 0 0,0-1 0,-1 0 0,1 0 0,-1 0 0,0-1 0,0 0 0,1 1 0,-2-2 0,1 1 0,0 0 0,4-6 0,8-12-3790,-3 1-1984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50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11 7762,'0'0'9282,"-53"-10"-8554,26 12-392,1 6 408,-2 2-328,1-2-216,3 0-200,6-4 144,6 0-344,8-4-48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50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42 153 5353,'0'0'12407,"18"-18"-11876,58-53-418,-72 67-122,0-1 1,0 1-1,0-1 0,3-6 1,-6 10 2,-1 0 0,1 0 1,-1 0-1,0 0 0,0 0 1,1 0-1,-1 0 0,0 0 0,0 0 1,0 0-1,0 0 0,0 1 1,0-3-1,-1-4-20,1 6 21,0 1 1,-1-1-1,1 0 1,0 1-1,-1-1 1,1 0 0,0 1-1,-1-1 1,1 1-1,-1-1 1,1 1-1,-1-1 1,0 1 0,1-1-1,-1 1 1,1 0-1,-1-1 1,0 1-1,1 0 1,-1-1-1,0 1 1,1 0 0,-1 0-1,0 0 1,0-1-1,1 1 1,-1 0-1,0 0 1,-1 0 0,-27-1-172,23 2 126,2-1 40,0 0 0,0 0 1,0 1-1,0 0 0,0 0 0,0 0 1,1 0-1,-1 1 0,0 0 0,1-1 1,-1 1-1,1 0 0,-1 1 0,1-1 1,0 1-1,0-1 0,0 1 0,0 0 1,1 0-1,-1 0 0,1 1 0,0-1 0,0 0 1,0 1-1,0 0 0,-1 3 0,-1 5 24,0 0 0,0 0-1,1 0 1,1 0-1,0 1 1,1-1 0,0 16-1,1-20 164,0 0 0,0 0 0,1 0-1,0 0 1,1 0 0,0 0 0,6 15 0,-7-20-126,1 0 1,-1 0-1,1-1 0,0 1 1,0 0-1,1-1 1,-1 1-1,0-1 1,1 0-1,-1 0 1,1 0-1,0 0 0,0 0 1,0-1-1,0 1 1,0-1-1,0 0 1,0 0-1,0 0 1,0 0-1,1 0 1,4 0-1,5 0-129,0 0-1,0-1 1,0-1 0,0 1-1,20-6 1,-18 3-1028,-1-1 0,19-8 1,-3-2-3837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1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0 8434,'0'0'10749,"0"3"-10278,-1-1-393,1 0 0,-1-1 1,0 1-1,1-1 0,-1 1 0,0-1 1,0 1-1,0-1 0,0 1 1,0-1-1,0 0 0,0 0 1,0 1-1,-1-1 0,1 0 1,-2 1-1,-1 0 104,0 0 1,0 0-1,0 0 0,0 0 1,-9 1-1,-2 0 65,1-1 0,0 0 0,-18-1 1,2-1-158,-28 0-2521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51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5401,'0'0'11596,"9"-16"-10505,30-50-312,-37 64-697,0-1 0,-1 1 0,1-1 1,1 1-1,3-4 0,5 2 386,-5 3-186,-5 1-230,1-1 38,0 0-1,0 0 1,0 1-1,0-1 1,0 1 0,0 0-1,0 0 1,3 0-1,-4 2-257,-7 87 123,3-55 547,2 54-1,1-87-424,0 0 0,0 0 0,1 0 0,-1 0 0,0 0 0,1 0 0,-1 0 0,1-1 0,-1 1 0,1 0 0,-1 0 0,1 0 0,-1-1 0,1 1 0,0 0 0,0-1 0,-1 1 0,1-1 0,0 1 1,0-1-1,0 1 0,-1-1 0,1 1 0,0-1 0,0 0 0,0 1 0,0-1 0,0 0 0,0 0 0,1 0 0,4 1 98,1 0-1,0-1 1,8-1 0,-5 1-195,3-1 90,16 2-446,-28-1 198,0 0 1,1 1-1,-1-1 1,1 0-1,-1 1 1,0-1 0,1 1-1,-1 0 1,0-1-1,1 1 1,-1 0-1,0 0 1,0 0-1,0 0 1,0 0-1,2 1 1,7 19-4939,1 5-3236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52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1008 36 7346,'0'0'10829,"-3"-1"-10493,-20-7 572,-1 1 0,0 2 1,-1 0-1,-36-2 0,-105 5 422,106 2-989,23 0-265,-61 0 267,-117 14 0,211-13-324,-79 10 716,-102 2 1950,190-15-4654,18 2-2790,-14 0 1094,9 0-7000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53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457 0 8058,'0'0'9946,"-132"2"-9234,92-2-392,-3 2-64,0 2-256,3 2 120,1 2-368,7 3-192,-7 3-1464,13 0-977,4-4-2904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53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5737,'0'0'9816,"2"18"-9498,3 4-221,-2-3 48,0 0 0,-1 0 1,-1 25-1,-1 414 1703,0-454-1737,0 1-1,0 0 1,0 0-1,1-1 1,0 1-1,0 0 1,0-1-1,3 6 1,-3-8 1,0 0 0,0-1 0,0 1 0,0 0 0,1-1-1,-1 1 1,0-1 0,1 0 0,0 1 0,-1-1 0,1 0 0,0 0 0,-1 0 0,1 0 0,0 0 0,0 0-1,0-1 1,0 1 0,0-1 0,0 1 0,2-1 0,23 3 908,0-1 1,42-3-1,-19 0-306,-27 1-622,-3 0 178,28-2 0,-42 1-342,0 0-1,0-1 0,0 1 0,0-1 1,0 0-1,0-1 0,0 0 1,8-5-1,-13 7-185,0 0 1,0 0-1,0 0 1,0 0-1,0-1 1,0 1-1,0-1 1,0 1 0,0 0-1,-1-1 1,1 1-1,0-1 1,-1 0-1,1 1 1,-1-1-1,0 1 1,0-1-1,0 0 1,0-2-1,1-4-2014,1-7-3350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53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29 7242,'0'0'11114,"-125"-26"-10522,102 24-592,3 2 88,6 0-352,4 0-1176,6 6-2601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7:54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 1016,'0'0'15676,"0"-9"-14021,2-28-102,-2 36-1494,0 0-1,1 0 1,-1 0-1,0 1 1,1-1-1,-1 0 0,0 0 1,1 0-1,-1 0 1,1 1-1,-1-1 1,1 0-1,0 1 1,-1-1-1,1 0 1,0 1-1,0-1 1,-1 1-1,1-1 0,0 1 1,0-1-1,0 1 1,-1 0-1,1-1 1,0 1-1,1 0 1,23-2 695,-19 2-578,59 0 257,-64 0-443,-1 1 0,1-1 0,-1 0 0,1 0 0,-1 0-1,0 0 1,1 1 0,-1-1 0,1 0 0,-1 1 0,0-1 0,1 0-1,-1 0 1,0 1 0,0-1 0,1 1 0,-1-1 0,0 0 0,0 1-1,1-1 1,-1 1 0,0-1 0,0 0 0,0 1 0,0-1 0,0 1-1,1-1 1,-1 1 0,0-1 0,0 1 0,0 0 0,0 19-11,0-14-23,0 5 34,-1-1 1,-1 1-1,1 0 0,-1-1 1,-5 15-1,-23 47-127,9-23 61,18-36 159,3-12-44,0-1 0,0 0 0,0 1 0,0-1 0,0 0 0,1 1 0,-1-1 0,0 0 0,0 1 0,0-1 0,0 0 0,1 1 0,-1-1 0,0 0 0,0 0 0,1 1 0,-1-1 0,0 0 0,0 0 0,1 1 0,0-1 0,1 1 163,0-1 0,0 0 1,0 1-1,0-1 1,0 0-1,0 0 0,0 0 1,4-1-1,6 1-267,19-1 553,-14 0-440,34 4 1,-49-3-406,1 0 0,-1 1 0,0-1-1,0 1 1,0 0 0,0 0 0,0 0 0,0 0-1,0 0 1,0 0 0,1 2 0,7 5-6010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6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43 11322,'0'0'8090,"-1"-8"-7799,1 6-287,0 0 0,0 0 1,-1 0-1,1 0 0,0 0 1,-1 0-1,0 0 0,0 0 1,1 0-1,-3-3 0,2 4-4,0 0-1,0 0 0,0 0 1,0 1-1,0-1 1,0 0-1,-1 1 1,1-1-1,0 1 0,0-1 1,-1 1-1,1-1 1,0 1-1,-1 0 0,1 0 1,0 0-1,-1-1 1,1 1-1,0 1 1,-1-1-1,1 0 0,0 0 1,-3 1-1,-5 1-4,1 0 0,0 1-1,-1 0 1,1 1 0,0 0-1,1 0 1,-1 1 0,1-1-1,-1 2 1,2-1 0,-9 8 0,-3 5 6,0 2 1,-23 31 0,22-25 34,-16 31 0,30-47 12,0 0 1,0 0 0,1 1 0,0-1-1,1 1 1,-3 19 0,6-30-21,0 0 0,0 0 1,0 1-1,0-1 0,0 0 1,0 1-1,0-1 0,1 0 0,-1 0 1,0 0-1,0 1 0,0-1 0,0 0 1,0 0-1,0 1 0,1-1 0,-1 0 1,0 0-1,0 0 0,0 1 1,1-1-1,-1 0 0,0 0 0,0 0 1,1 0-1,-1 0 0,0 0 0,0 1 1,1-1-1,-1 0 0,0 0 0,0 0 1,1 0-1,-1 0 0,0 0 0,1 0 1,13 0 428,-10-1-360,70-1 759,35 1 258,-106 1-1105,0 0 0,0 0 1,-1 1-1,1 0 0,0-1 0,0 1 1,-1 0-1,1 0 0,-1 0 0,1 1 0,-1-1 1,1 1-1,-1-1 0,0 1 0,0 0 0,0 0 1,0 0-1,0 0 0,0 0 0,0 0 1,-1 1-1,1-1 0,-1 0 0,1 1 0,-1-1 1,0 1-1,0 0 0,0-1 0,0 6 0,2 5-51,-2-1-1,1 1 1,-2 0-1,0 0 1,-1 14-1,0-15-41,-1-1-1,0 0 0,-1 1 1,0-1-1,-1 0 0,0-1 1,-1 1-1,0-1 0,-7 12 1,11-30-1852,3-36-318,3 10-1997,8-9-5599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6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5553,'0'0'12003,"16"118"-11075,-14-84-192,-2 1-560,2 1 240,-2-3-416,0-5-264,0-6-8,0-11-1352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6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8954,'0'0'4153,"0"25"-4153,0-13-56,6-2-1168,2-2-1305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7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141 273 9618,'0'0'4729,"13"-20"-3167,42-65-630,-46 69-724,1-1-1,11-31 1,-18 39-184,-1 1 0,0-1 0,0 0 1,-1 1-1,1-19 0,-2 26-26,0 1-1,0-1 1,0 0-1,0 1 1,0-1-1,0 1 1,0-1-1,0 0 1,0 1-1,-1-1 1,1 1-1,0-1 1,0 1-1,-1-1 1,1 0-1,0 1 1,0-1-1,-1 1 1,1-1-1,-1 1 1,1-1-1,0 1 1,-1 0-1,1-1 1,-1 1-1,1-1 1,-1 1-1,1 0 1,-1 0-1,0-1 1,-1 1-8,1 0 0,-1 0 0,1 0 0,-1 0 1,1 0-1,0 0 0,-1 1 0,1-1 0,-1 0 1,1 1-1,0-1 0,-1 1 0,0 0 0,-6 5 7,0-1 0,1 1 0,-1 1 1,2-1-1,-1 1 0,1 0 0,0 1 0,-6 10 0,-14 20 55,2 1 0,2 2 0,2 0 0,1 1 0,-23 78 0,40-111-8,0 0 0,0 1 1,1 0-1,-1 11 0,2-21-44,0 1 1,0-1-1,0 0 0,0 1 0,0-1 0,0 1 1,0-1-1,0 0 0,0 1 0,0-1 0,0 0 1,0 1-1,0-1 0,0 1 0,1-1 0,-1 0 1,0 1-1,0-1 0,0 0 0,1 1 0,-1-1 1,0 0-1,0 0 0,1 1 0,-1-1 0,0 0 1,0 0-1,1 1 0,0-1 0,13-1-25,-13 0 20,7-1-330,0-1 0,-1 0 0,1 0 1,-1-1-1,0 0 0,0 0 0,0 0 0,9-10 0,23-20-6254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2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334 16 6705,'0'0'12202,"3"-5"-10854,-3 5-1343,0-1-1,0 1 1,0 0-1,0 0 1,0 0 0,0 0-1,0 0 1,1-1 0,-1 1-1,0 0 1,0 0 0,0 0-1,0-1 1,0 1-1,0 0 1,0 0 0,0 0-1,0 0 1,0-1 0,0 1-1,0 0 1,0 0 0,0 0-1,0-1 1,-1 1-1,1 0 1,0 0 0,0 0-1,0 0 1,0-1 0,0 1-1,0 0 1,0 0 0,0 0-1,-1 0 1,1 0-1,0 0 1,0-1 0,0 1-1,-10-1-12,1-1 0,-1 2-1,0-1 1,1 1 0,-1 1 0,1-1-1,-1 2 1,-11 2 0,10 0 5,1 0 0,1 1 0,-1 0 0,1 1 0,0 0 0,0 0 0,-12 11-1,3 0-6,2 0-1,-21 26 1,27-29 17,0 0 1,0 1-1,2 0 1,0 1 0,-8 20-1,12-24 75,1-1 1,0 1-1,1 0 0,0-1 0,1 1 0,0 0 1,0 0-1,3 19 0,-2-29-42,1 1 0,0 0 0,-1-1-1,1 0 1,0 1 0,0-1 0,0 1-1,1-1 1,-1 0 0,0 0 0,1 0 0,0 0-1,-1 0 1,1 0 0,0 0 0,0 0 0,0-1-1,0 1 1,0-1 0,1 1 0,-1-1 0,0 0-1,1 0 1,-1 0 0,5 1 0,-3-1-6,1 0 0,-1 0 0,0 0 0,1-1 1,-1 0-1,1 0 0,-1 0 0,1 0 0,-1-1 0,1 0 1,-1 0-1,0 0 0,1 0 0,6-4 0,-5 1-28,1 0 0,-1 0-1,0-1 1,0-1 0,0 1-1,-1-1 1,0 1 0,0-1-1,5-8 1,2-5-42,19-39-1,-21 34-56,-1 0 1,-1 0-1,-1-1 0,-1 0 1,5-44-1,-11 66 87,2-14-40,-2 17 52,0-1 0,0 1 1,0-1-1,0 1 0,0-1 1,0 1-1,0-1 1,1 1-1,-1 0 0,0-1 1,0 1-1,0-1 0,1 1 1,-1-1-1,0 1 0,0 0 1,1-1-1,-1 1 1,0 0-1,1-1 0,-1 1 1,0 0-1,1-1 0,0 1 1,-1 0 11,0 0-16,0 0-1,1 0 0,-1 0 0,0-1 0,0 1 1,1 0-1,-1 0 0,0 0 0,1 0 0,-1 0 1,0 0-1,0 0 0,1 0 0,-1 0 0,0 0 1,0 1-1,1-1 0,-1 0 0,0 0 0,0 0 1,1 0-1,-1 0 0,0 0 0,0 0 0,1 1 1,-1-1-1,0 0 0,0 0 0,0 0 1,0 1-1,1-1 0,-1 0 0,8 6 33,-2 1-51,-1 1 1,0-1 0,0 1-1,0 0 1,-1 1 0,-1-1 0,6 17-1,-2-4-4,2 1 72,35 86-51,-37-94 373,0-1 0,1 0 0,0 0 0,1-1-1,16 17 1,-25-28-350,1 0-1,0-1 0,-1 1 1,1 0-1,0 0 0,-1-1 1,1 1-1,0-1 0,0 1 1,0-1-1,0 1 0,0-1 1,-1 1-1,1-1 0,0 0 1,0 1-1,0-1 0,0 0 1,0 0-1,0 0 0,0 0 1,0 0-1,0 0 0,0 0 1,0 0-1,0 0 0,0-1 1,0 1-1,0 0 0,0 0 1,0-1-1,0 1 0,0-1 1,1 0-1,1-2-539,0 0-1,0 0 1,0-1 0,-1 1-1,1-1 1,2-5 0,3-2-2600,5-6-4762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7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1 7346,'0'0'3648,"-16"17"-2962,-51 60-301,60-68-340,-1 1 0,1 0 1,0 1-1,-6 13 0,11-18 88,0 1 0,-1 0 1,2-1-1,-1 1 0,1 0 1,0 8-1,1-14-52,0 0-1,0 0 1,0 0 0,0 0-1,0 0 1,1 0 0,-1 0-1,0 0 1,1 0-1,-1 0 1,0 0 0,1 0-1,-1 0 1,1 0 0,0 0-1,-1-1 1,1 1 0,0 0-1,-1 0 1,1-1-1,0 1 1,0 0 0,0-1-1,0 1 1,0-1 0,-1 1-1,1-1 1,0 0 0,0 1-1,0-1 1,0 0-1,0 0 1,0 1 0,2-1-1,5 1 254,0 0-1,0-1 1,12-1-1,-8 1 344,122-6 2680,-133 6-3336,0 0 0,-1 0 1,1 0-1,0 0 0,0 0 1,-1 0-1,1 0 0,0 0 0,-1 0 1,1 0-1,0 1 0,-1-1 0,1 0 1,0 0-1,-1 1 0,1-1 1,0 0-1,-1 1 0,1-1 0,-1 0 1,1 1-1,-1-1 0,1 1 0,-1-1 1,1 1-1,-1 0 0,1-1 0,-1 1 1,0-1-1,1 1 0,-1 0 1,1 0-1,-1 3-27,1-1-1,-1 0 1,0 0 0,0 0 0,0 1-1,-1 3 1,1 6 43,-1 8-57,-1 0-1,-1-1 1,0 1 0,-12 38 0,4-29-389,0-1 0,-25 45-1,25-56-535,7-14-176,2-6 406,1-11-198,1 9 645,1-30-1559,4-10-2778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7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1 704,'0'0'11629,"0"21"-10335,-1 0-975,6 123 1385,53 296 2306,-52-412-4076,8 28 0,-13-54 24,0 1 0,0 0 0,0 0 0,1 0 0,-1-1 0,1 1 0,2 3 1,-3-5-181,0 0 1,0 0 0,0 0 0,1 0 0,-1 0 0,0-1 0,1 1 0,-1 0 0,0-1 0,1 1 0,-1-1-1,1 1 1,-1-1 0,1 0 0,-1 1 0,3-1 0,9 0-4891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8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0 7482,'0'0'9658,"-69"26"-9162,47-13-496,-2 3-152,3 10-40,5-6-1649,8-1-3056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8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 1880,'0'0'15962,"0"6"-15808,0-6-154,0 4 36,0 1 0,0 0 0,-1-1 0,1 1 0,-1-1 0,0 1 0,-1-1 0,1 0 0,-3 7 0,-51 80 2466,67-97 166,-8 4-2630,70-39 947,-65 37-900,1 1 1,-1 0-1,1 0 0,-1 1 1,1 0-1,17-1 1,-20 3-125,0-1-310,0 1 0,0 0-1,0 0 1,0 1 0,11 2-1,-17-2 227,1-1 0,0 1 0,0 0 0,0 0 0,0 0 0,-1 0 0,1 0-1,-1 1 1,1-1 0,-1 0 0,1 1 0,-1-1 0,0 1 0,1-1 0,-1 1 0,0 0-1,0 0 1,0-1 0,-1 1 0,1 0 0,0 0 0,-1 0 0,1 3 0,2 4-2814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9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 11666,'0'0'7154,"-57"69"-7386,41-51-1416,2 0-4634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9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27 261 3185,'0'0'12589,"16"-17"-11098,47-59-184,-58 69-1238,0 1 0,0-1 1,0 0-1,-1 0 0,0 0 0,-1-1 0,0 1 0,0-1 1,0 0-1,-1 0 0,0 0 0,-1 0 0,0 0 1,0 0-1,-1 0 0,0-9 0,0 16-68,0 0-1,0-1 0,0 1 1,0 0-1,0-1 0,0 1 1,0 0-1,-1-1 0,1 1 1,-1 0-1,1-1 0,-1 1 1,1 0-1,-1 0 0,1 0 1,-1-1-1,0 1 0,0 0 1,0 0-1,0 0 0,-1-1 1,1 2-1,-1-1 1,1 1-1,-1-1 1,1 1-1,-1 0 1,1-1-1,-1 1 1,1 0-1,-1 0 1,1 0-1,-1 0 1,0 1-1,1-1 1,-1 0-1,1 1 1,-1-1-1,1 0 1,0 1-1,-3 1 1,0 0 7,-1 1 0,1-1 0,0 1 0,1 0 0,-1 0 0,0 0 0,1 0 0,0 1 0,0 0 0,0-1 0,-3 6 0,-2 4 79,0 1 0,-6 16 0,7-10 89,1 0 1,0 1-1,1-1 1,1 1-1,2 0 1,0 1-1,1-1 1,1 22-1,0-36-92,1 0 0,0 0 0,0 0 0,0 0 1,1-1-1,0 1 0,0 0 0,1-1 0,0 0 0,6 11 0,-7-14-107,0 0 0,0-1 0,0 1 0,0 0-1,1-1 1,0 0 0,-1 1 0,1-1 0,0 0 0,0-1 0,0 1 0,0 0 0,0-1 0,1 0 0,-1 1 0,0-1 0,1-1-1,-1 1 1,1 0 0,-1-1 0,1 0 0,-1 0 0,6 0 0,-3-1-263,-1 0 0,0 0-1,1 0 1,-1-1 0,0 0 0,0 0-1,0 0 1,0 0 0,-1-1 0,1 0-1,-1 0 1,1 0 0,5-7 0,23-21-5058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1 124 7938,'0'0'11169,"4"-1"-10470,-2 1-689,0-1 0,0 1 0,0-1 0,0 0 0,-1 0 0,1 0 0,0 0 0,-1 0 0,1 0 0,-1 0 1,1-1-1,-1 1 0,1 0 0,1-3 0,15-28 114,-13 22-35,-1 3-70,-1 1 1,1 0 0,0 0 0,0 0 0,8-8 0,-10 12-14,1 0 0,-1 0 0,0 1 0,0-1 0,1 1 0,-1-1 0,1 1 0,-1 0 0,1 0 0,0 0 0,-1 1-1,1-1 1,0 0 0,0 1 0,-1 0 0,1 0 0,4 0 0,-5 0-6,0 0 1,0 1-1,-1-1 0,1 1 0,0 0 0,-1-1 0,1 1 0,0 0 1,-1 0-1,1 0 0,-1 0 0,1 0 0,-1 0 0,0 1 0,1-1 0,-1 0 1,0 1-1,0-1 0,0 1 0,1 1 0,2 5 5,0-1 1,6 17-1,-9-21-4,6 22-86,0 0 1,-2 1-1,3 36 0,2 8-1824,-3-42-1484,2-8-3268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0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90 7258,'0'0'6488,"0"19"-4273,1 59-268,-1-75-1773,0 0 0,0 0 1,0 0-1,1 0 0,0 0 0,-1 0 0,1 0 1,0 0-1,0 0 0,1 0 0,-1-1 1,1 1-1,-1 0 0,1-1 0,0 1 0,0-1 1,0 0-1,0 0 0,0 1 0,1-1 1,-1-1-1,1 1 0,-1 0 0,1-1 1,3 2-1,0-1 66,0 0 0,0-1 0,0 0 0,0 0 0,1 0 0,-1-1 0,0 0 0,0 0 1,8-2-1,-8 1-213,0-1 1,1 1-1,-2-1 0,1-1 1,0 1-1,0-1 1,-1 0-1,1-1 1,-1 1-1,0-1 1,0 0-1,-1 0 0,9-10 1,-2 1-366,0 0-1,-1-1 1,-1 0 0,9-17 0,-13 20-976,0 0 0,6-24-1,-2-4-5481,-3 12-4341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8362,'0'0'8288,"1"18"-6403,4 90 126,0-111-603,7-26-974,-10 24-346,0-1 1,0 1-1,1-1 0,0 1 1,4-6-1,-6 10-76,0-1-1,1 1 0,-1-1 1,0 1-1,1 0 0,0 0 1,-1 0-1,1 0 0,0 0 1,0 0-1,-1 0 1,1 0-1,0 1 0,0-1 1,0 1-1,0-1 0,0 1 1,0 0-1,0 0 1,2 0-1,-2 0-11,3-1-26,-1 1 1,1 1-1,0-1 1,0 1 0,6 1-1,-10-1 14,1-1 1,0 1-1,-1 0 0,1 0 1,0 0-1,-1 0 1,1 0-1,-1 0 0,0 1 1,1-1-1,-1 0 0,0 1 1,0-1-1,0 1 0,0 0 1,0-1-1,1 3 0,1 5-128,1 0-1,-2 1 0,1-1 1,-1 1-1,-1 0 1,0-1-1,0 1 0,-1 12 1,0-8-1522,1 1-1,4 20 1,0-20-2717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1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9674,'0'0'5385,"-6"121"-3880,6-48-529,0 25 336,0 27-864,0-7-128,0-17 8,0-22-320,0-36-8,0-7-392,2-21-792,2-15-672,3-4-3274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6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39 5945,'0'0'6587,"-13"18"-5375,5-6-989,-5 4 76,1 2 0,1-1 0,1 2 1,0-1-1,-10 32 0,9-17 274,2 0 1,1 1-1,2 0 0,1 1 0,1-1 1,3 55-1,1-86-475,0-1 1,0 0-1,0 1 1,1-1-1,0 0 1,-1 1-1,1-1 1,0 0-1,0 0 1,0 0-1,0 1 1,0-1-1,0 0 1,1-1-1,-1 1 1,1 0-1,0 0 1,-1-1-1,3 3 1,-1-3-30,-1 1 0,1-1 0,-1 0 0,0 0 0,1 0 0,0-1 0,-1 1 0,1-1 0,-1 1 0,1-1 0,0 0 0,-1 0 0,1 0 0,0 0 0,-1 0 1,1-1-1,2 0 0,0 0-36,-1-1 1,0 1 0,0-1 0,0 0 0,0 0 0,-1-1 0,1 1 0,0-1-1,-1 1 1,0-1 0,1 0 0,-1-1 0,2-3 0,6-6-17,-2-1 1,9-16-1,-17 29-15,13-26-16,-2 1 0,0-2 1,-2 1-1,-1-2 1,-1 1-1,-1-1 0,-2 0 1,-1 0-1,0-54 1,-3 62-85,0 9 11,-1 1 1,0-1 0,-2-11 0,1 21-24,1 0 1,0 0-1,-1 0 1,1 0-1,-1 0 1,0 0-1,1 0 1,-1 1 0,0-1-1,0 0 1,0 0-1,-1 1 1,1-1-1,0 0 1,-1 1-1,1 0 1,-1-1-1,1 1 1,-1 0-1,1 0 1,-1-1 0,-3 0-1,5 2 8,-1 0 0,1 0 0,-1-1-1,1 1 1,-1 0 0,1 0 0,-1 0 0,1 0 0,-1 0 0,1 0-1,-1 0 1,1 0 0,-1 0 0,1 0 0,-1 0 0,1 1-1,-1-1 1,1 0 0,-1 0 0,1 0 0,-1 1 0,1-1 0,-1 0-1,1 0 1,0 1 0,-1-1 0,1 0 0,-1 1 0,-6 14-3623,4 8-3558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1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0 102 7882,'0'0'8828,"21"-16"-7117,-21 16-1711,90-65 1411,-87 62-1325,0 1 0,0 0-1,0 0 1,1 0 0,-1 1 0,1-1 0,0 1-1,-1 0 1,1 0 0,0 0 0,0 0-1,0 1 1,-1-1 0,1 1 0,0 0-1,7 1 1,2 0 57,-9-1-91,1 0 0,-1 0 0,0 1 0,0-1-1,0 1 1,0 0 0,0 0 0,0 1 0,-1-1 0,1 1 0,0 0 0,3 2 0,-4-2-37,-1 0-1,1 0 0,-1 1 0,0-1 1,0 1-1,0-1 0,0 1 1,0 0-1,0-1 0,-1 1 0,0 0 1,1 0-1,-1 0 0,0 0 0,1 6 1,0 3-19,-1 0-1,0 0 1,0-1 0,-2 1 0,1 0 0,-1 0 0,-1 0-1,0-1 1,-1 1 0,0-1 0,-1 1 0,0-1 0,0 0-1,-2-1 1,-9 17 0,-3 2-188,-1-1 0,-30 34 0,46-59 77,-1 1 0,1-1 0,-1 1 0,0-1 0,0-1-1,-5 4 1,6-4-214,1-1-1,0-1 0,0 1 0,-1 0 0,1 0 0,-1-1 0,1 0 1,0 1-1,-1-1 0,1 0 0,-1 0 0,1 0 0,-1-1 1,-2 0-1,-7-4-6041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1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0 281 672,'2'-1'12417,"27"-7"-6519,0 0-4230,-14 1-1589,0 0-1,0-2 1,-1 0 0,0 0-1,0-1 1,-1-1 0,0 0 0,-1-1-1,-1-1 1,0 0 0,0 0-1,15-26 1,-23 33-140,0 1 0,0-1 0,-1 1 0,1-1 0,-1 0 0,0 1 0,-1-1 0,1 0 1,-1-1-1,-1 1 0,1 0 0,-1-9 0,0 14 46,0 1 1,-1-1 0,1 0-1,0 0 1,-1 0 0,1 1 0,-1-1-1,1 0 1,-1 0 0,1 1-1,-1-1 1,0 0 0,1 1-1,-1-1 1,0 1 0,1-1-1,-1 0 1,0 1 0,0 0-1,1-1 1,-1 1 0,0 0-1,0-1 1,0 1 0,0 0-1,0 0 1,1-1 0,-1 1-1,0 0 1,-2 0 0,-29 2-141,29-2 119,-3 2 27,-1-1 1,1 1-1,-1 0 0,1 1 1,0 0-1,0 0 0,0 0 0,1 1 1,-1 0-1,1 0 0,-1 0 1,1 0-1,1 1 0,-1 0 1,1 0-1,0 0 0,-7 12 0,4-6 22,1 0 0,0 0 0,1 1 0,1-1 0,0 1 0,0 1 0,1-1 0,-3 23 0,5-22 215,0 1 0,1-1-1,0 1 1,4 20 0,-3-29-170,0 0 0,1 0 0,-1-1 0,1 1 0,0-1 0,0 0 0,1 1-1,-1-1 1,1 0 0,0 0 0,0 0 0,0-1 0,1 1 0,-1-1 0,9 6 0,-6-5-55,1 0 0,0 0 0,0-1 0,0 0 0,0-1 0,0 1 0,1-1 0,-1-1 0,11 2 0,-12-3-107,0 1 1,0-1-1,0 0 0,0-1 1,0 1-1,0-1 1,0 0-1,0-1 1,0 0-1,0 0 1,0 0-1,9-5 0,-6 0-341,0 0-1,0 0 0,-1-1 1,9-10-1,16-22-5058,-2-3-7108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2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1 327 2897,'0'0'8958,"0"-23"-6869,1-77 108,0 86-1492,0 0 0,1 0 1,5-21-1,-4 26-148,1 0 0,-1 0 0,2 1 0,6-11 0,-8 14-349,0 0-1,1 0 1,0 0 0,0 1-1,0-1 1,0 1-1,1 0 1,-1 1 0,1-1-1,0 1 1,1 0-1,7-4 1,-4 4-227,0 0 1,0 0 0,1 1-1,-1 0 1,0 1-1,1 0 1,11 1 0,-13 0-837,16 0-400,-8 0-5939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2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29 10474,'0'0'7067,"7"-5"-6992,17-14-58,-21 16-26,-5 2-13,-5 2-32,4 1 57,-1-1 1,1 1-1,0 0 1,0 0 0,0 0-1,0 0 1,0 1-1,1-1 1,-1 1-1,1 0 1,-5 5-1,-1 4 34,-11 22 0,16-28-36,-8 16 276,1 1 0,1 1-1,0-1 1,2 2 0,1-1-1,2 1 1,0 0 0,1 0 0,1 31-1,2-53-167,0 0-1,0 0 0,0 0 1,1 0-1,-1 0 0,1 0 1,-1 0-1,1 0 0,0 0 1,1 0-1,-1 0 0,2 3 1,-2-5-65,1 1 0,0 0 0,-1-1 1,1 1-1,0-1 0,0 0 0,-1 1 1,1-1-1,0 0 0,0 0 0,1 0 0,-1-1 1,0 1-1,0 0 0,0-1 0,0 1 1,4-1-1,-1 1-111,1 0 0,-1 0 0,1-1 0,-1 0-1,1 0 1,-1-1 0,1 1 0,-1-1 0,1 0 0,-1 0 0,1-1 0,-1 0 0,0 0 0,0 0 0,0-1 0,0 1-1,0-1 1,-1 0 0,5-4 0,10-11-1933,-1-1 0,30-39 0,-16 13-6053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3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6 223 2937,'0'0'13061,"18"-12"-12545,57-41-121,-72 51-371,0-1 0,0 1 0,0-1-1,0 0 1,-1 1 0,1-1 0,-1 0 0,0-1 0,1 1 0,-1 0-1,-1-1 1,1 1 0,0-1 0,-1 0 0,0 1 0,1-6 0,0 1-30,1-2 10,-1 0-1,2-16 1,-4 24-7,0 1 0,0-1 1,0 1-1,1-1 0,-2 0 0,1 1 0,0-1 0,0 1 1,0-1-1,-1 0 0,1 1 0,-1-1 0,1 1 0,-1-1 1,0 1-1,1 0 0,-1-1 0,0 1 0,0 0 0,0-1 1,0 1-1,0 0 0,0 0 0,0 0 0,-2-1 0,0 0 12,0 1-1,0 0 1,1 0-1,-1 1 1,0-1-1,0 1 0,0-1 1,0 1-1,0 0 1,0 0-1,0 0 1,0 1-1,0-1 1,1 1-1,-1-1 0,0 1 1,0 0-1,0 0 1,1 0-1,-1 0 1,0 1-1,1-1 1,-1 1-1,1 0 0,0 0 1,-1-1-1,1 1 1,0 1-1,0-1 1,0 0-1,-2 5 1,-2 1 125,1 1 1,0 0-1,1 0 0,0 1 1,0-1-1,1 1 1,0 0-1,-1 10 1,1-3 53,1-1 1,0 0-1,2 0 1,0 1-1,3 21 1,-3-36-200,0-1 1,1 1-1,-1 0 1,1-1-1,-1 1 1,1 0-1,0-1 1,0 1-1,-1-1 1,1 1-1,0-1 1,0 1-1,1-1 1,-1 0-1,0 0 1,0 1-1,1-1 1,-1 0-1,0 0 1,1 0 0,-1 0-1,1-1 1,0 1-1,-1 0 1,1-1-1,0 1 1,-1-1-1,1 1 1,0-1-1,1 0 1,1 1-292,0-1 1,-1-1 0,1 1-1,-1 0 1,1-1 0,-1 0-1,1 0 1,-1 0 0,1 0-1,-1-1 1,0 1 0,1-1-1,4-3 1,19-19-5219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3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1 307 9826,'0'0'10678,"5"-24"-10499,16-81-92,1 20-234,-19 76 61,1 1 1,-1 0-1,2 0 1,-1 0-1,10-12 1,-12 17 47,0 1 0,0-1 0,0 1 1,1 0-1,-1 0 0,0 0 1,1 0-1,0 0 0,-1 1 0,1-1 1,0 1-1,0-1 0,0 1 1,0 0-1,0 0 0,0 1 0,0-1 1,0 1-1,0-1 0,6 1 0,-8 0 21,0 0-1,0 0 1,0 0-1,1 1 1,-1-1-1,0 0 0,0 1 1,0-1-1,0 0 1,0 1-1,0-1 1,-1 1-1,1 0 0,0-1 1,0 1-1,0 0 1,0-1-1,0 2 1,1 1-2,0-1 1,-1 0-1,1 1 1,-1 0-1,0-1 1,2 6 0,1 4 27,-1 0 1,1 19 0,-3-22-2,6 61 241,-3 90-1,-4-126-865,2-35-329,2-3-227,0-1 0,0 1-1,-1-1 1,0 0 0,6-10-1,8-18-6723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3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7114,'0'0'5473,"-4"127"-3993,4-37 208,0 27-327,0-5-609,8-11 200,5-16-752,1-28-128,-2-2-144,2-10-192,8-35-920,-5-10-1785,1-13-7433</inkml:trace>
  <inkml:trace contextRef="#ctx0" brushRef="#br0" timeOffset="1">169 319 6673,'0'0'10147,"-114"16"-9979,92-14-168,5-2-24,7 0-56,4 0-1425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4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0 169 11739,'0'0'3592,"10"115"-2736,-6-84-800,-2-5 40,0-6-192,7-11-808,-3-7-1864</inkml:trace>
  <inkml:trace contextRef="#ctx0" brushRef="#br0" timeOffset="1">4 0 7466,'0'0'5993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4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7938,'0'0'2552,"0"123"-303,0 3-481,4 53-208,13 13-55,-3-9 135,0-47-336,-8-59-335,-4-31-833,0-23 32,-2-11-336,8-22-152,0-17-1201,3-21-1495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6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8426,'0'0'8636,"3"21"-7932,18 130 1100,-16-89-976,-4-36-341,6 33-1,-7-59-466,0 0 0,0 1 0,0-1 0,0 0 0,0 0-1,0 0 1,0 0 0,1 0 0,-1 0 0,0 0 0,0 0 0,0 1 0,0-1 0,0 0-1,0 0 1,1 0 0,-1 0 0,0 0 0,0 0 0,0 0 0,0 0 0,0 0-1,1 0 1,-1 0 0,0 0 0,0 0 0,0 0 0,0 0 0,0 0 0,1 0-1,-1 0 1,0 0 0,0 0 0,0 0 0,0 0 0,0 0 0,0 0 0,1-1-1,-1 1 1,0 0 0,0 0 0,0 0 0,0 0 0,0 0 0,0 0 0,0 0-1,1 0 1,-1-1 0,0 1 0,0 0 0,0 0 0,1-3 96,1 1 0,-1-1 1,1 1-1,-1-1 0,0 0 0,0 1 1,0-1-1,-1 0 0,1 0 0,0-4 1,1-5-68,14-74 6,12-52-131,-26 131 77,-1 4-20,-1 0-1,1 0 1,-1 0-1,1 0 1,0 0-1,1 0 1,-1 1-1,0-1 1,1 0-1,-1 1 1,1-1-1,2-1 1,-4 3 7,1 1-1,-1 0 1,0 0 0,0 0 0,1 0 0,-1 0 0,1-1 0,-1 1 0,0 0 0,1 0-1,-1 0 1,0 0 0,1 0 0,-1 0 0,0 0 0,1 0 0,-1 0 0,0 1 0,1-1 0,-1 0-1,0 0 1,1 0 0,-1 0 0,0 0 0,1 1 0,-1-1 0,0 0 0,0 0 0,1 0-1,-1 1 1,0-1 0,0 0 0,1 0 0,-1 1 0,0-1 0,0 0 0,0 1 0,0-1-1,1 0 1,-1 1 0,0-1 0,0 1 0,5 17-325,-4-14 273,35 183-141,-36-185 304,1 1 1,-1-1 0,1 0 0,-1 1-1,1-1 1,0 0 0,0 0 0,2 3-1,-3-4-74,0-1-1,0 0 1,1 1 0,-1-1-1,0 0 1,0 0-1,1 0 1,-1 1 0,0-1-1,1 0 1,-1 0-1,0 0 1,0 1 0,1-1-1,-1 0 1,0 0-1,1 0 1,-1 0 0,0 0-1,1 0 1,-1 0-1,0 0 1,1 0 0,-1 0-1,1 0 1,0 0-3,0-1 1,0 1-1,-1-1 1,1 1 0,0-1-1,0 1 1,0-1-1,-1 0 1,1 1-1,0-1 1,-1 0-1,1 0 1,-1 1-1,1-2 1,7-12 32,-1-1 0,0 1 0,-1-1 1,4-18-1,-4 16-106,-1 0-1,2 0 1,9-16 0,-15 32 44,-1 0 1,1 0 0,0 0 0,-1 0 0,1 0-1,0 1 1,0-1 0,-1 0 0,1 1-1,0-1 1,1 0 0,-1 1-9,-1-1 0,0 1-1,1 0 1,-1 0 0,0 0 0,1 0 0,-1 0-1,1 0 1,-1 0 0,0 1 0,1-1-1,-1 0 1,1 0 0,-1 0 0,0 0 0,1 0-1,-1 1 1,0-1 0,1 0 0,-1 0-1,0 0 1,0 1 0,1-1 0,-1 0 0,0 1-1,1-1 1,-1 0 0,0 1 0,0-1-1,0 0 1,1 1 0,-1-1 0,0 0 0,0 1-1,0-1 1,0 0 0,0 1 0,0 0-1,8 25-115,-2 0-1,-1 1 1,3 41-1,-5-38 106,12 121-1566,-15-150 1536,-1-1 0,1 0 0,0 1 0,0-1 0,0 1 0,0-1 0,0 1 0,0-1 0,1 0 1,-1 1-1,0-1 0,0 1 0,0-1 0,0 0 0,0 1 0,1-1 0,-1 1 0,0-1 0,0 0 0,1 1 0,-1-1 0,0 0 0,0 1 0,1-1 0,-1 0 1,0 1-1,1-1 0,-1 0 0,1 0 0,-1 0 0,0 1 0,1-1 0,0 0-85,0-1 0,0 1-1,0-1 1,-1 1 0,1-1 0,0 1 0,0-1 0,-1 0-1,1 1 1,0-1 0,-1 0 0,1 1 0,-1-1-1,1 0 1,0-1 0,11-24-3584,2-6-3790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3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0 1560,'-3'1'19576,"-18"2"-19681,-51 7 120,-10 1-386,28-8-2660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7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9722,'0'0'9386,"54"32"-17596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16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0 240 6937,'0'0'13934,"14"14"-12543,46 42-421,-58-54-956,-1-1 0,1 0 0,-1 0 0,1 0 0,-1 0 0,1 0 0,-1-1 0,1 1 0,0 0 0,-1-1 0,1 1 0,0-1 0,0 1 1,-1-1-1,1 0 0,0 0 0,0 0 0,0 0 0,-1 0 0,1 0 0,0 0 0,0-1 0,0 1 0,-1-1 0,1 1 0,0-1 0,-1 0 0,1 0 0,0 1 0,-1-1 1,1 0-1,-1-1 0,0 1 0,1 0 0,1-2 0,2-1 20,4-3-70,0-1-1,0 0 1,-1 0 0,-1 0 0,1-1 0,-2 0-1,1-1 1,-1 0 0,0 0 0,-1 0 0,7-21 0,-4 8-1625,6-32 1,0-24-7092,-12 60 552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0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11146,'0'0'10331,"87"0"-9675,-64 6-112,-1 7 136,0-1-496,-3 6-184,-1 0-192,-4 3-1144,-2-3 23,-2-6-2831,-2-10-2810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0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0 10266,'0'0'4137,"-21"148"-2393,13-28-319,0 36-305,2 14-208,2-28-504,4-40 424,0-46-832,0-21-160,0-9 160,0-20-856,10-6-768,6-2-3361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8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0 108 1800,'0'0'16335,"0"-6"-15681,0-9-106,0 3 5643,2 11-5858,3-6-1572,-5 7 1226,0 0 0,0 0 1,0 0-1,0 0 0,0 0 0,0-1 0,0 1 0,0 0 0,0 0 0,0 0 0,1 0 0,-1 0 1,0 0-1,0 0 0,0 0 0,0 0 0,0 0 0,0 0 0,0 0 0,0 0 0,0 0 0,0-1 1,0 1-1,0 0 0,0 0 0,0 0 0,1 0 0,-1 0 0,0 0 0,0 0 0,0 0 0,0 0 1,0 0-1,0 0 0,0 0 0,0 0 0,0 0 0,0 0 0,0 0 0,1 0 0,-1 0 0,0 0 1,0 0-1,0 0 0,0 0 0,0 0 0,0 0 0,0 0 0,0 1 0,0-1 0,0 0 0,0 0 1,0 0-1,1 0 0,-1 0 0,0 0 0,0 0 0,0 0 0,0 0 0,0 0 0,0 0 0,6 234-152,-6-171 153,3-44 208,1-14-27,-4-5-163,1 0 0,-1 0 0,1 0 0,-1 0 0,0 0 0,1 0 0,-1 0 0,0-1 0,1 1 1,-1 0-1,0 0 0,1 0 0,-1-1 0,0 1 0,0 0 0,1 0 0,-1-1 0,0 1 0,0 0 0,0-1 1,1 1-1,-1 0 0,0-1 0,8-15 75,-1 0 0,0 0-1,-2-1 1,8-32 0,0 0-92,22-57-48,-28 90 73,0 0 1,1 1-1,0-1 1,16-18 0,-24 33-15,1 0 1,0 0-1,-1 0 1,1 0 0,0 0-1,0 0 1,0 0-1,0 0 1,0 0 0,0 1-1,0-1 1,0 0-1,0 1 1,0-1 0,0 1-1,0-1 1,0 1 0,0-1-1,1 1 1,0 0-1,-1 0 0,0 0 0,0 1-1,0-1 1,-1 0 0,1 1-1,0-1 1,-1 1 0,1-1-1,0 1 1,-1-1-1,1 1 1,-1 0 0,1-1-1,-1 1 1,1 0 0,-1-1-1,1 1 1,-1 0 0,0-1-1,1 1 1,-1 0-1,0 1 1,3 7-15,-1 0 0,0 1 1,1 17-1,-3-26 12,2 220 79,-2-214-76,0 6-12,-1 0 0,0 0 0,-7 25 0,7-83 1350,5 9-1287,9-44-1,-8 61-57,0 0-1,1 1 0,17-36 1,-21 50-1,0 1 0,0-1 0,1 1 0,-1-1 0,1 1 0,-1 0 0,1 0 0,0 0 0,0 0 0,1 0 0,-1 1 1,0 0-1,1 0 0,0 0 0,-1 0 0,1 0 0,0 0 0,0 1 0,0 0 0,0 0 0,0 0 0,0 0 1,0 1-1,1 0 0,-1 0 0,0 0 0,0 0 0,0 0 0,5 2 0,-7-2-4,1 1 0,-1 0 0,1-1 0,-1 1 0,1 0 1,-1 0-1,0 1 0,1-1 0,-1 0 0,0 1 0,0 0 0,0-1 0,2 3 0,0 1-2,0-1 1,0 1-1,-1 0 1,0 0-1,4 9 1,-1-1 8,-1 2 0,0-1 0,4 27 0,-4 3-106,-1 0 0,-5 63 0,1-101-31,-3 36-454,3-40 339,-1 1-1,1-1 0,-1 1 1,0-1-1,1 1 0,-2-1 1,1 1-1,0-1 0,0 0 1,-1 1-1,1-1 0,-1 0 0,-1 2 1,-5-1-3601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8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12 122 656,'0'0'6215,"-2"18"-4293,-6 61 138,7-72-1634,1-1-1,-1 0 1,1 1 0,0-1-1,1 0 1,-1 1-1,1-1 1,2 7 0,-2-12-294,0 1 1,0-1-1,0 0 1,0 1-1,0-1 1,0 0-1,0 0 1,1 1-1,-1-1 1,0 0-1,1 0 1,-1 0-1,1-1 1,-1 1-1,1 0 1,-1-1 0,1 1-1,0-1 1,-1 1-1,1-1 1,0 0-1,-1 1 1,1-1-1,0 0 1,2 0-1,2 0 40,0 1-1,0-1 0,-1 0 1,1 0-1,0 0 1,0-1-1,0 0 0,0 0 1,-1-1-1,1 0 1,0 0-1,-1 0 1,0 0-1,1-1 0,-1 0 1,6-4-1,4-5-138,0-1-1,-1 0 0,0-1 1,-1 0-1,-1-1 1,0 0-1,-1-1 1,-1-1-1,0 1 0,-1-2 1,-1 1-1,8-28 1,-14 38-571,-1 0 0,0-1 0,1-14 0,-2 22 431,0 0-1,0-1 1,0 1-1,0 0 1,0-1 0,0 1-1,0 0 1,0-1-1,0 1 1,0 0-1,0-1 1,0 1-1,0 0 1,0 0-1,0-1 1,-1 1-1,1 0 1,0-1-1,0 1 1,0 0-1,0 0 1,0-1-1,-1 1 1,1 0-1,0 0 1,0-1-1,-1 1 1,1 0-1,0 0 1,0 0-1,-1-1 1,1 1-1,0 0 1,0 0-1,-1 0 1,1 0-1,0 0 1,-1 0-1,1 0 1,0-1-1,-1 1 1,1 0-1,0 0 1,-1 0-1,1 0 1,-1 1-1,1-2-5,-10 1-5209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4657,'0'0'9005,"7"21"-7148,22 68-32,-28-86-1680,0 1 0,0-1 0,0 0 0,1 0 1,-1 1-1,1-1 0,0 0 0,0 0 0,0-1 1,0 1-1,4 3 0,-4-5-61,-1 0 0,1-1 0,-1 1 0,1-1 0,0 1 0,-1-1 0,1 0 0,-1 1-1,1-1 1,0 0 0,-1 0 0,1 0 0,0 0 0,2-1 0,0 0-54,-1 1-2,-1-1 0,1 1 0,0-1 0,0 0 0,-1 0 0,1 0 0,0 0 0,-1-1 0,1 1 0,-1-1 0,0 1 1,4-4-1,1-2 10,0 0 0,8-11 0,-4 4-49,30-36-266,-23 26-292,1 1 1,35-33-1,-44 50 436,-10 6 133,1 0-1,-1 0 0,0 0 1,0 0-1,0 0 0,1 0 1,-1 0-1,0 0 1,0 0-1,0 0 0,1 0 1,-1 0-1,0 0 0,0 0 1,0 0-1,0 0 1,1 0-1,-1 0 0,0 0 1,0 1-1,0-1 0,0 0 1,1 0-1,-1 0 0,0 0 1,0 0-1,0 0 1,0 1-1,0-1 0,0 0 1,1 2 5,0 1 1,-1-1 0,0 0-1,1 0 1,-1 1 0,0-1-1,0 3 1,0-4-8,-32 471 1072,8-199-576,5 113 1441,17-328-1604,3-25-1079,31-106-3875,-9 17-3257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9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0 9570,'0'0'6967,"-4"27"-6458,2-14-442,-26 198 913,15 108 1494,14-181-5651,-1-54-3552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9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0 141 8122,'0'0'6791,"10"-17"-4743,32-55-726,-40 69-1247,0 0 1,0 0 0,0 1-1,0-1 1,1 0 0,-1 1-1,1-1 1,0 1-1,0 0 1,0 0 0,0 0-1,0 0 1,0 1 0,0-1-1,1 1 1,-1 0 0,6-2-1,-2 2 83,10-3 131,1 1 0,-1 1 0,1 1 0,-1 0 0,23 3 1,-37-2-242,0 0 1,1 0 0,-1 1 0,0 0-1,0-1 1,0 1 0,0 0-1,-1 0 1,1 1 0,0-1 0,0 1-1,0-1 1,-1 1 0,1 0 0,-1 0-1,0 0 1,4 3 0,-4-1-42,1-1 0,-1 1 1,0-1-1,0 1 0,0 0 1,-1 0-1,1 0 0,-1 0 1,0 0-1,0 0 0,0 0 0,0 8 1,0 1-17,0 1 1,-1-1 0,0 1-1,-1-1 1,-1 0-1,0 1 1,0-1 0,-2 0-1,-6 17 1,3-15 1,0-1 1,-1 0-1,-1 0 1,0-1 0,-21 23-1,25-32-8,0 1 0,0 0 0,0-1 0,-1 0-1,1 0 1,-1-1 0,0 1 0,0-1 0,0 0 0,-1-1 0,1 0-1,-1 0 1,1 0 0,-1-1 0,0 0 0,-9 1 0,15-2-35,-1 0 0,0 0 0,0 0 0,0-1 0,1 1 0,-1 0 0,0-1 1,0 1-1,1-1 0,-1 1 0,0-1 0,1 0 0,-1 0 0,1 0 0,-1 0 0,1 0 0,-1 0 1,1 0-1,0-1 0,0 1 0,-1 0 0,1-1 0,0 1 0,0-1 0,0 1 0,-1-4 0,0-1-765,0 1-1,1-1 1,0 0 0,0 0-1,0 1 1,1-1-1,0-7 1,0-4-4849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0 406 5457,'0'0'7506,"0"-138"-6042,0 89 296,0-4-191,0 3 55,6 7-496,6 9-672,3 11 393,1 11-553,0 8-296,2 4-200,-3 0-769,1 10-647,-4 6-2281,-2-3-2088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0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21 5065,'0'0'12219,"5"3"-11861,-4-2-349,1 0 0,-1 0 0,0-1 0,0 1 0,0 0 0,0 0 0,1 0 0,-1 1 0,-1-1 0,1 0 0,0 0 0,0 0 0,1 3 0,-2-2-5,1 0 1,-1 1 0,0-1-1,0 0 1,0 0 0,0 0 0,0 1-1,-1-1 1,1 0 0,0 0 0,-1 0-1,-1 3 1,0 1 58,-7 23 649,0 0-1,2 1 0,1-1 0,-3 55 1,9-83-641,0 0 1,1-1 0,-1 1 0,0-1 0,0 1 0,1-1 0,-1 1 0,0-1-1,1 1 1,-1-1 0,0 1 0,1-1 0,-1 1 0,1-1 0,-1 0 0,1 1-1,-1-1 1,1 0 0,-1 1 0,1-1 0,-1 0 0,1 0 0,0 1 0,-1-1-1,1 0 1,-1 0 0,1 0 0,0 0 0,-1 0 0,1 0 0,-1 0 0,1 0-1,0 0 1,0 0 0,25-4 728,-20 2-720,0-1 0,0 0 1,-1 0-1,1 0 0,-1-1 0,0 0 1,0 0-1,0 0 0,0-1 0,6-8 1,-1 0-88,0-1 0,15-28 1,-20 33-192,-1-1 1,0 0-1,0 1 1,-1-2-1,0 1 1,-1 0-1,0-1 1,-1 1-1,0-1 1,0 1-1,-2-17 1,0 25 80,1 1 1,0 0-1,0 0 0,-1-1 0,1 1 1,0 0-1,-1 0 0,1 0 1,-1 0-1,0-1 0,1 1 1,-1 0-1,0 0 0,0 0 0,1 0 1,-1 1-1,0-1 0,0 0 1,0 0-1,0 0 0,0 1 1,0-1-1,-1 0 0,1 1 0,-2-1 1,-2-1-694,0 1 0,0 1 1,0-1-1,0 1 0,-6 0 1,8 0 214,-22 0-5421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7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0 1584,'0'0'10437,"-19"12"-9727,-64 43-141,76-49-481,0 1-1,-1 0 1,2 0 0,-1 0-1,1 1 1,0 0-1,1 0 1,0 0 0,-5 12-1,4-8 29,-3 6 203,0 0 1,-10 36-1,16-45 14,1 1 0,0-1 0,1 1 1,-1-1-1,2 1 0,0-1 1,0 1-1,2 11 0,-2-20-251,1 0-1,-1 0 1,1 0 0,0 1-1,-1-1 1,1 0 0,0 0-1,0 0 1,0 0-1,-1 0 1,1 0 0,0 0-1,0-1 1,1 1-1,-1 0 1,0 0 0,0-1-1,0 1 1,0-1-1,1 1 1,-1-1 0,0 0-1,0 1 1,1-1 0,-1 0-1,0 0 1,1 0-1,1 0 1,2 1 91,0-1 0,0 0 0,0 0 0,0-1 0,0 0 0,6-1 0,-6 0-99,0 0 0,1-1 0,-2 1 0,1-1 0,0 0 0,-1 0 0,1-1-1,6-7 1,1-1 63,16-23-1,-17 20-174,-2 0 1,1-1 0,-2-1-1,0 0 1,-1 0-1,-1 0 1,-1-1-1,0 0 1,-1 0-1,-1 0 1,-1 0 0,0-36-1,-2 52-30,0 1-1,0-1 1,0 1 0,0-1-1,0 0 1,-1 1-1,1-1 1,-1 1 0,1-1-1,-1 1 1,1-1 0,-1 1-1,0 0 1,-1-3-1,2 4 5,-1-1-1,0 1 0,1 0 0,-1-1 0,0 1 0,0-1 0,1 1 0,-1 0 1,0 0-1,0-1 0,1 1 0,-1 0 0,0 0 0,0 0 0,0 0 1,1 0-1,-1 0 0,0 0 0,0 0 0,0 0 0,1 0 0,-1 1 0,0-1 1,0 0-1,1 0 0,-1 1 0,0-1 0,0 0 0,1 1 0,-2 0 0,-1 1-426,0 1 0,0 0-1,0 0 1,0 0-1,0 1 1,0-1-1,1 0 1,-1 1 0,1 0-1,0 0 1,-2 7-1,-6 18-8395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1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3241,'0'0'864,"0"24"-136,0-9-440,0-3-288,0-2-1040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1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0 10562,'0'0'7666,"-3"32"-6819,-30 392 544,31-386-1229,-11 269-580,13-327-16527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1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8250,'0'0'10361,"17"-17"-8861,52-53-261,-66 67-1147,0 1 0,1-1 0,-1 1 1,1-1-1,-1 1 0,1 0 0,0 0 0,4-1 0,-5 3-7,-1-1-1,1 1 1,0-1-1,-1 1 1,1 0-1,0 0 1,3 1-1,6 0 155,-6-1-216,0 1-1,0 0 0,0 0 1,-1 0-1,1 1 1,0 0-1,-1 0 0,1 0 1,-1 1-1,1 0 1,-1 0-1,0 0 0,0 1 1,-1 0-1,1 0 1,-1 0-1,0 0 0,0 1 1,0-1-1,3 7 1,-1-2-31,0 0 1,-1 0 0,0 1-1,-1 0 1,0 0-1,0 0 1,-1 1 0,-1-1-1,1 1 1,0 17 0,-2-16-79,-1 1 1,-1 0-1,0 0 1,0-1 0,-1 1-1,-1-1 1,-4 14-1,5-20-75,0-1-1,-1 0 1,1 1-1,-1-1 0,0 0 1,-1-1-1,1 1 1,-1 0-1,0-1 1,0 0-1,0 0 1,-1 0-1,1-1 0,-1 1 1,0-1-1,0 0 1,-10 4-1,11-5-111,-1-1 0,1 1 0,0-1-1,0 0 1,-1 0 0,1-1 0,-1 1 0,1-1-1,-1 0 1,1 0 0,0-1 0,-1 1-1,1-1 1,-1 0 0,1 0 0,0-1 0,0 1-1,0-1 1,-1 0 0,2 0 0,-1 0-1,-4-3 1,-19-20-7598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2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7 1192,'0'0'16412,"6"-1"-15800,-2-1-553,10-1-14,-14 3-46,0 0 1,0 0-1,0 0 1,0 0-1,0 0 1,0 0-1,1 0 0,-1 0 1,0 0-1,0 0 1,0 0-1,0 0 1,0 0-1,0 0 0,0 0 1,0 0-1,0 0 1,0 0-1,0 0 1,0 0-1,0 1 1,1-1-1,-1 0 0,0 0 1,0 0-1,0 0 1,0 0-1,0 0 1,0 0-1,0 0 1,0 0-1,0 0 0,0 1 1,0-1-1,0 0 1,0 0-1,0 0 1,0 0-1,0 0 0,0 0 1,0 0-1,0 0 1,0 0-1,0 0 1,0 1-1,0-1 1,0 0-1,-1 0 0,-5 9-39,-157 170 385,159-174-322,-7 4 144,12-18 1473,4 0-1493,0 0 0,1 0 0,0 0 0,0 1 1,13-13-1,0 2 144,24-19 1,-38 34-222,-1 0 1,0 1 0,1 0-1,0-1 1,0 2 0,0-1-1,0 0 1,1 1 0,-1 0-1,1 0 1,-1 1 0,1 0 0,-1 0-1,1 0 1,0 0 0,0 1-1,7 0 1,-11 1-78,-1 0 1,1-1-1,-1 1 1,1 0-1,-1-1 1,0 1-1,1 0 1,-1 0-1,0 0 0,0 1 1,0-1-1,1 0 1,-1 0-1,0 0 1,-1 1-1,1-1 1,0 1-1,0-1 1,0 1-1,-1-1 0,1 2 1,3 8-130,-1-1 1,3 12-1,-4-10-73,2 3-104,-3-9 5,0 0 0,1-1-1,-1 1 1,2-1-1,-1 1 1,3 5 0,-4-10 54,0 0 0,0-1 0,0 1 1,0 0-1,-1 0 0,1-1 1,1 1-1,-1 0 0,0-1 1,0 1-1,0-1 0,0 1 0,0-1 1,0 0-1,1 0 0,-1 1 1,0-1-1,0 0 0,0 0 1,1 0-1,-1 0 0,0 0 1,0 0-1,0-1 0,1 1 0,-1 0 1,0-1-1,0 1 0,2-1 1,11-9-7965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3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0 10522,'0'0'7407,"-2"23"-6937,-25 264 39,24-254-396,-22 225 39,78-343 1033,-53 84-1185,12-14 56,13-16 0,-22 28-46,0-1 1,1 1-1,-1 0 0,1 0 1,-1 1-1,1-1 1,0 1-1,0 0 1,0 0-1,7-2 0,-10 3 4,0 1-1,0 0 0,0 0 0,0-1 0,0 1 1,0 0-1,0 0 0,0 0 0,0 0 0,0 0 0,0 0 1,0 1-1,0-1 0,0 0 0,0 0 0,0 1 1,0-1-1,0 1 0,0-1 0,-1 1 0,1-1 1,0 1-1,0-1 0,0 1 0,-1 0 0,1 0 0,0-1 1,-1 1-1,1 0 0,0 0 0,-1 0 0,1-1 1,-1 1-1,0 0 0,1 0 0,-1 0 0,0 0 1,1 1-1,0 5-18,1 0 0,-2 0 0,1 0-1,-1 12 1,0-8 2,0 20 2,0 0 0,-2 0 1,-8 36-1,8-54-6,-2 0 0,1-1-1,-1 0 1,-1 0 0,0 0 0,-1 0 0,0-1 0,-1 0 0,0 0 0,-13 14-1,17-22-20,0 0-1,-1 0 1,1 0-1,-1-1 0,1 1 1,-1-1-1,0 0 1,0 0-1,0 0 0,0-1 1,0 1-1,-6 0 1,8-1-18,0-1 0,0 0 1,-1 0-1,1 0 1,0 0-1,0 0 1,-1 0-1,1-1 1,0 1-1,0-1 1,0 1-1,0-1 1,0 0-1,0 0 0,0 0 1,0 0-1,0 0 1,0 0-1,0-1 1,0 1-1,1-1 1,-1 1-1,0-1 1,1 1-1,0-1 1,-1 0-1,0-2 0,-6-12-867,0-1 0,2-1 0,0 1-1,-6-29 1,1-13-6068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3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33 202 7938,'0'0'5662,"18"-17"-5030,54-55-286,-67 68-326,-1-1 1,0 0-1,0 0 1,0 0-1,-1 0 1,3-7-1,-5 9-18,0 1 1,0-1-1,-1 0 0,1 0 0,-1 0 0,0 0 0,1 0 0,-2-3 0,1-1-6,0 6-9,0-1 0,0 1-1,0 0 1,0-1-1,0 1 1,0 0-1,0-1 1,0 1-1,-1 0 1,1 0 0,-1-1-1,1 1 1,-1 0-1,1 0 1,-1 0-1,0 0 1,0 0 0,1 0-1,-1 0 1,0 0-1,0 0 1,0 0-1,-2-1 1,0 1-40,0 0-1,0 0 1,0 0-1,0 0 1,0 1 0,0-1-1,0 1 1,0 0 0,-4 0-1,3 0 39,1 0-1,0 0 0,-1 0 1,1 0-1,-1 1 1,1-1-1,0 1 0,-1 0 1,1 0-1,0 0 1,0 1-1,-1-1 0,1 1 1,0 0-1,1 0 0,-1 0 1,0 0-1,0 0 1,1 0-1,-1 1 0,1-1 1,0 1-1,-3 5 1,0 0 55,0 0 0,1 0 0,1 1 1,0-1-1,0 1 0,0 0 1,1 0-1,-1 13 0,1 2 604,1-1 1,2 27-1,0-38-368,0-1 0,1 0 0,0 0 0,1 0 0,0 0 0,0 0 0,1 0 0,1-1 0,0 1 0,1-1 0,-1-1 0,2 1 0,-1-1 1,2 0-1,14 14 0,-19-20-277,0 0 0,1-1 0,-1 0 0,1 1 0,0-1 1,-1-1-1,1 1 0,0 0 0,0-1 0,0 0 0,1 0 0,-1 0 1,0-1-1,0 1 0,1-1 0,-1 0 0,0 0 0,0 0 1,0-1-1,1 0 0,4-1 0,0-1-334,1 0 1,-1-1-1,0-1 1,0 1-1,0-2 1,0 1-1,9-9 0,24-19-4627,-3 2-5622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53 2929,'0'0'9624,"0"-9"-8964,-2-26-358,0 26 114,-2 9-91,-2 6 202,4 1-239,-1 1 1,1-1-1,1 0 0,-1 1 1,0 14-1,0 0-52,-19 157 392,6 346 0,16-499-1479,1 0 0,8 36-1,-1-30-3909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5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342 0 6481,'0'0'10528,"-20"7"-10024,9-3-432,-2 0 59,0 1 1,0 0-1,1 1 1,0 0-1,0 1 1,0 0-1,1 1 1,0 0-1,-16 16 1,4 4 217,0 0 0,2 1 0,1 2-1,1 0 1,2 0 0,-26 69 0,41-96-297,1 1-1,-1-1 1,1 1 0,0 0 0,0 9 0,1-14-44,0 0 0,0 0 0,0 0 0,0 0 1,0 0-1,0 0 0,0 0 0,0 1 0,0-1 1,0 0-1,0 0 0,0 0 0,0 0 0,0 0 1,0 0-1,0 0 0,0 0 0,0 0 0,0 0 0,0 1 1,0-1-1,0 0 0,1 0 0,-1 0 0,0 0 1,0 0-1,0 0 0,0 0 0,0 0 0,0 0 1,0 0-1,0 0 0,0 0 0,0 0 0,0 0 1,1 0-1,-1 0 0,0 0 0,0 0 0,0 0 1,0 0-1,0 0 0,0 0 0,0 0 0,0 0 1,0 0-1,1 0 0,-1 0 0,0 0 0,0 0 0,0 0 1,0 0-1,0 0 0,0 0 0,0 0 0,5-1-19,0 0-1,0 0 0,0 0 0,0-1 1,-1 1-1,1-1 0,-1-1 0,1 1 0,-1 0 1,0-1-1,7-5 0,47-43-655,-51 44 538,21-21-565,0-2 0,-2-1-1,-1-1 1,-2-1 0,38-71 0,-57 95 673,-3 7 78,-1 1-1,1-1 1,-1 1-1,1 0 1,0-1-1,0 1 1,0 0 0,2-3-1,-3 7 498,9 631 2836,-9-629-3392,-3 180 750,-14-3-1420,15-168 632,-2 4-3317,3-34-1033,1-10-1104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6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75 8482,'0'0'7970,"-132"-2"-7922,105-8-48,9-12-809,6 4-1623,8-5-5698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6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47 4625,'0'0'6553,"-12"136"-4392,12-105 119,6-9-223,12-10-9,5-10-687,3-2-553,2-8 224,5-14-1032,-3-9-96,1-3-400,-5-3-768,2-9-585,-7 7-2296,-3 7-2760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8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7434,'0'0'13033,"18"-1"-12109,57-5-357,-69 6-478,0 0-1,0 0 1,12 2-1,-16-2-77,0 0 0,-1 1-1,1-1 1,0 1 0,-1-1-1,1 1 1,-1 0 0,1 0-1,-1 0 1,1 0 0,1 1 0,-2 0-21,1 0 0,-1 1 0,0-1 0,0 0 0,0 0 1,0 1-1,0-1 0,-1 0 0,1 1 0,-1-1 1,1 1-1,-1-1 0,0 1 0,0-1 0,-1 5 0,2 7-35,-2 1 0,0 0 0,-1-1 0,0 0 0,-7 25 0,-55 127 37,25-69 26,39-96 9,-1 2 107,0-1 0,0 1 0,0 0 0,0 0 0,1 0 0,-1 0 0,1 4 0,14-7 1692,-4 0-1922,1 0 1,0-1-1,0-1 1,0 0-1,-1 0 0,1-1 1,-1 0-1,1-1 1,-1 0-1,0-1 0,-1 0 1,11-7-1,0-2-2533,31-30 0,-24 15-3135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6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3209,'0'0'13336,"21"-10"-12348,68-32-250,-83 38-715,0 1 0,0-1 1,-1 0-1,1 0 0,-1-1 1,0 0-1,0 0 0,0 0 0,7-11 1,-2 3-15,-4 4-3,33-43 36,-34 45-56,-1 1-1,-1-1 0,1 0 1,-1-1-1,4-14 0,-6 21 4,-1 1-1,0-1 1,0 0-1,1 0 1,-1 1-1,0-1 1,0 0-1,0 0 1,0 1-1,0-1 1,0 0-1,0 0 1,0 0-1,0 1 1,0-1-1,0 0 0,-1 0 1,1 1-1,0-1 1,-1 0-1,1 1 1,0-1-1,-1 0 1,1 1-1,-1-1 1,1 0-1,-1 1 1,1-1-1,-1 1 1,0-2-1,-1 2-24,0 0 0,1-1 0,-1 1 0,0 0 0,0 0 0,0 0 0,1 0 0,-1 0 0,0 0 0,0 1 0,1-1 0,-1 1 0,-2 0 0,-2 2 10,0-1 1,1 1-1,-1 1 1,1-1-1,-1 1 1,1 0-1,0 0 0,0 0 1,1 1-1,0 0 1,-1 0-1,-4 7 1,-2 4-22,1 1 0,-15 34 1,19-38 360,0 2 1,2-1-1,-1 0 1,2 1 0,0 0-1,1 0 1,0 0 0,1 0-1,1 0 1,1 17-1,0-29-248,-1-1-1,1 0 0,-1 0 0,1 0 1,0 0-1,-1 0 0,1 0 0,0 0 1,0 0-1,1 0 0,-1 0 0,0-1 1,1 1-1,-1 0 0,1-1 0,2 3 1,-1-2 96,1 0 0,-1 0 0,1 0 0,-1 0 1,1-1-1,0 0 0,-1 0 0,8 2 0,3-2 201,0 0 0,-1 0 0,1-1 0,17-3 0,-18 1-893,-1-1 0,0-1-1,0 0 1,0 0 0,0-1 0,-1-1 0,0 0 0,14-10-1,-15 11-4710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1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12171,'0'0'12733,"3"15"-12185,22 224 1159,-15 11-1336,-10-244-364,3 236 977,-3-139-3687,-1-23-4508,1-90 2515,0-7-2638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2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1 171 7194,'0'0'7506,"5"-18"-5573,20-55-407,-23 69-1359,1-1 0,-1 1 0,0-1 1,1 1-1,0 0 0,0 0 0,1 0 1,-1 0-1,1 1 0,-1-1 1,1 1-1,0 0 0,0 0 0,1 0 1,-1 1-1,1 0 0,-1 0 0,1 0 1,0 0-1,7-1 0,-5 0-38,0 1 0,0 1-1,1-1 1,-1 1-1,1 1 1,-1-1 0,0 1-1,1 1 1,-1-1 0,1 1-1,-1 1 1,9 2 0,-10-2-88,0 0 0,-1 1 0,1-1 0,-1 1 0,0 1 1,0-1-1,0 1 0,0 0 0,-1 0 0,1 0 1,-1 1-1,0 0 0,-1-1 0,1 2 0,3 5 0,-1 0-27,-1 0 0,0 1 0,-1-1 0,-1 1 0,1 0 0,-2 0 0,2 14 0,0 86-80,-4-91 67,0-7-37,-1 1 0,0-1 0,-1 0 0,-1 1 1,-6 19-1,6-26-25,1-1 1,-1 0 0,-1-1-1,1 1 1,-1-1-1,0 1 1,-1-1 0,1 0-1,-1 0 1,-1-1 0,1 0-1,-9 6 1,10-8-46,0-1 0,0 0 0,-1 0 0,1-1 0,-1 0 0,1 1-1,-1-1 1,1-1 0,-1 1 0,0-1 0,0 0 0,1 0 0,-1 0 0,-6-1 0,10 0 46,-1 1 0,0 0 0,0-1 0,0 1 0,0-1 0,1 0 0,-1 1 0,0-1 0,0 0 0,1 0 0,-1 0 0,1-1 0,-1 1 0,1 0 0,-1 0 0,1-1 0,0 1 0,0-1 0,0 1 0,-2-4 0,0-1-746,0 0-1,0-1 1,1 1 0,-3-12-1,0-12-5565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2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7 7618,'0'0'10758,"0"-5"-9624,0 5-1129,0 0 0,0 0-1,0 0 1,0 0 0,0 0 0,0 0 0,0 0 0,0 0 0,0 0-1,0 0 1,0 0 0,0 0 0,-1 0 0,1 0 0,0 0 0,0 0 0,0 0-1,0 0 1,0 0 0,0 0 0,0 0 0,0 0 0,0 0 0,0 0-1,0 0 1,0 0 0,0 0 0,0 0 0,0 0 0,0 0 0,0 0-1,0 0 1,0-1 0,0 1 0,0 0 0,0 0 0,0 0 0,0 0-1,0 0 1,0 0 0,0 0 0,0 0 0,0 0 0,0 0 0,0 0-1,0 0 1,0 0 0,0 0 0,0 0 0,0 0 0,0 0 0,0 0 0,0-1-1,0 1 1,0 0 0,0 0 0,-28 48 465,1 1 0,-28 76 0,53-119-353,0-1 1,1 0 0,0 1 0,0-1 0,0 1 0,0 8 0,2-14-64,-1 1-1,1-1 0,0 0 1,-1 0-1,1 0 1,-1 0-1,1 0 1,-1 0-1,1 0 1,0 0-1,-1 0 1,1 0-1,-1-1 1,1 1-1,-1 0 1,1 0-1,-1 0 1,1-1-1,0 1 1,3-3-15,-1 1 0,1-1 0,-1 1 1,0-1-1,0 0 0,0 0 0,0-1 0,4-5 1,18-34-1,-20 32-34,28-57-88,9-17-158,-40 82 227,-1 1 1,1-1-1,0 1 1,0-1-1,0 1 1,4-4-1,-5 5 16,-1 1 0,1 0 0,0-1-1,-1 1 1,1-1 0,0 1 0,-1 0-1,1 0 1,0-1 0,-1 1 0,1 0-1,0 0 1,0 0 0,-1 0 0,1 0-1,0 0 1,0 0 0,-1 0 0,1 0-1,0 0 1,0 0 0,-1 0 0,1 1-1,0-1 1,-1 0 0,1 1 0,0-1-1,-1 0 1,1 1 0,-1-1 0,1 1-1,0-1 1,-1 1 0,2 0 0,4 8 19,1 1 0,-1 0 1,0 0-1,-1 0 1,-1 1-1,7 19 1,-1-2-19,-6-20-50,-1 0 0,1 0 0,0 0 0,1 0 0,6 8 0,-10-15-123,1 1 0,-1-1 0,1 1 0,-1-1 0,0 0 0,1 0 0,0 0 0,-1 0 0,1 0 0,0 0 0,0 0 0,-1-1 0,4 2 0,-4-2-197,1 0 0,-1 0 0,1 0-1,0 0 1,-1-1 0,1 1 0,-1 0-1,1 0 1,0-1 0,-1 1 0,1-1-1,-1 0 1,1 1 0,-1-1 0,0 0-1,1 0 1,-1 0 0,2-1 0,13-15-9438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3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7602,'0'0'4294,"10"27"-2724,-1-1-1104,49 162 2320,-32-79-1320,-4 1 0,-5 1-1,4 192 1,-21-253-1417,-1 56-718,0-104 577,1 0 0,0 1 0,-1-1 0,1 0 0,-1 0 1,0 0-1,1 0 0,-1 0 0,0 0 0,-1 0 0,1 0 1,0 0-1,-2 2 0,2-3-314,-1 0 0,1 0 0,0 1 0,-1-1 0,1-1 0,-1 1 0,1 0 0,-1 0 0,0 0 0,-1 0 0,-6 0-6529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3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10282,'0'0'3089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3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4761,'0'0'6771,"0"21"-5623,0 67-60,0-75-844,0 2 450,0-1 0,1 0 0,4 22 0,-5-33-542,1 0 0,0 0-1,0 0 1,0 0 0,1-1 0,-1 1-1,1 0 1,-1-1 0,1 1 0,0-1-1,0 0 1,0 0 0,0 0-1,0 0 1,1 0 0,-1 0 0,1 0-1,-1-1 1,5 3 0,-5-3-8,1 0 1,-1 0-1,0 0 1,1-1-1,-1 1 1,1 0-1,-1-1 1,1 0-1,-1 0 1,1 0-1,-1 0 1,1 0-1,-1 0 1,1 0-1,-1-1 1,1 0-1,2 0 1,-1-1-50,-1 0-1,1 0 1,-1 0 0,0 0 0,1-1 0,-1 1 0,0-1 0,0 0 0,4-6 0,1-1-48,-1-1 1,-1 0 0,0-1-1,0 1 1,6-21-1,-8 16-108,0 0 0,-2 0-1,1 0 1,-2 0 0,0-26-1,-1 40 8,0 0 0,0 1-1,0-1 1,0 0 0,0 1 0,-1-1-1,1 0 1,-1 1 0,1-1-1,-1 1 1,1-1 0,-1 1 0,0-1-1,0 1 1,1-1 0,-1 1-1,0 0 1,-1 0 0,-1-3 0,2 3-48,-1 1 1,0-1 0,0 0 0,1 1-1,-1-1 1,0 1 0,0-1 0,0 1 0,0 0-1,0 0 1,0 0 0,0 0 0,0 0 0,0 0-1,1 0 1,-1 1 0,0-1 0,0 1 0,-2 1-1,-5 1-392,0 1 0,1 1 0,0-1 0,0 1-1,0 1 1,0 0 0,1 0 0,-10 10 0,-20 22-3997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4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0 6121,'0'0'10355,"0"158"-8939,0-81-600,-8-4 208,-2-8-1024,0-22-752,2-17-1832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4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8 225 9882,'0'0'4194,"14"-18"-2969,45-56-185,-20 20-133,-35 48-804,-1-1-1,0 0 1,0 1 0,3-12-1,-5 14-122,0-1 0,-1 0 0,1 1 0,-1-8 0,0 12 15,0 0-1,-1-1 1,1 1-1,0 0 0,0 0 1,0-1-1,-1 1 1,1 0-1,0 0 1,-1-1-1,1 1 1,0 0-1,0 0 1,-1 0-1,1-1 1,0 1-1,-1 0 1,1 0-1,-1 0 0,1 0 1,0 0-1,-1 0 1,1 0-1,0 0 1,-1 0-1,1 0 1,0 0-1,-1 0 1,1 0-1,0 0 1,-1 0-1,1 0 1,-1 0-1,1 1 1,-1-1-1,-1 0-30,-2 1 13,0 0 0,0 1 0,0-1 0,1 1 0,-1 0 0,0 0 0,1 0-1,-1 0 1,1 0 0,0 1 0,0 0 0,0 0 0,0 0 0,-4 4-1,-1 4 2,0-1-1,1 2 0,-9 15 0,10-14 177,1 0 1,0 0-1,1 1 1,0-1 0,1 1-1,1 0 1,0 0-1,1 0 1,0 0-1,2 15 1,-1-26-70,0 1-1,1 0 1,-1 0-1,1-1 1,0 1-1,0-1 1,0 1-1,1-1 1,-1 1-1,1-1 1,0 1-1,0-1 1,4 5-1,-4-6-76,0-1-1,0 1 1,0 0-1,0-1 1,0 1-1,1-1 1,-1 0-1,0 0 1,1 0-1,-1 0 1,1 0-1,-1-1 1,1 1-1,0 0 1,-1-1-1,1 0 1,-1 0-1,1 0 1,0 0-1,-1 0 1,4-1-1,0 0-347,-1-1-1,1 1 1,-1-1-1,0-1 0,0 1 1,0-1-1,0 1 1,0-1-1,0-1 0,-1 1 1,1-1-1,6-7 1,21-25-6475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24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9690,'0'0'7606,"1"12"-7178,-1-1-301,-1 0 10,1 0 0,1 0 0,0 0 0,1-1 0,5 21 0,-6-28-62,0-1 0,1 1 0,0-1 1,-1 1-1,1-1 0,0 0 0,0 0 0,0 0 0,0 0 0,0 0 0,1 0 0,-1-1 0,0 1 0,5 1 0,-3-1-25,0 1 1,0 0-1,0-1 1,5 6-1,-4-2-43,0 1-1,0 0 1,-1 0 0,0 0-1,0 0 1,-1 1-1,0 0 1,0-1 0,-1 1-1,0 0 1,0 0 0,0 11-1,1 11-14,-3 58 0,0-88 6,-1 2-2,1 1 1,0-1-1,0 0 0,-1 0 1,1 1-1,-1-1 0,0 0 1,0 0-1,0 0 1,0 0-1,0 0 0,0 0 1,-2 2-1,2-3-119,0 0 0,1-1 0,-1 1-1,0 0 1,0-1 0,0 1 0,0-1 0,0 1 0,0-1 0,1 0 0,-1 1-1,0-1 1,0 0 0,0 1 0,0-1 0,0 0 0,-1 0 0,1 0 0,0 0-1,0 0 1,0 0 0,0 0 0,0-1 0,0 1 0,0 0 0,0-1 0,0 1-1,0 0 1,1-1 0,-1 1 0,0-1 0,-1 0 0,-9-11-5136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8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7 5705,'0'0'9265,"-2"-2"-9232,2 1-30,0 1-1,-1 0 0,1-1 1,-1 1-1,1 0 1,-1-1-1,1 1 0,-1 0 1,1 0-1,-1 0 1,1-1-1,-1 1 1,1 0-1,-1 0 0,1 0 1,-1 0-1,1 0 1,-1 0-1,1 0 0,-1 0 1,0 0-1,1 0 1,-1 0-1,1 0 0,-1 0 1,1 1-1,-1-1 1,1 0-1,-2 1 1,-1 0 18,0 1 0,0 0 0,0 0 0,1 0 0,-5 4 0,-6 8 141,-12 16 1,23-27-139,-13 16 233,1 2 0,1 0-1,1 0 1,0 1-1,2 1 1,1 0-1,0 0 1,2 1 0,1 0-1,1 0 1,1 1-1,1-1 1,1 1 0,2 47-1,0-69-190,0 0-1,1 0 1,-1 0-1,1 0 1,0 0-1,0 0 1,0 0-1,0 0 1,0-1-1,1 1 1,-1 0-1,1-1 1,0 1 0,-1-1-1,1 1 1,0-1-1,5 4 1,-4-4-11,0 0 1,1 0 0,-1 0-1,1 0 1,0-1 0,-1 0-1,1 1 1,0-1 0,0-1-1,0 1 1,0 0 0,0-1 0,4 0-1,-5 0-50,1-1-1,-1 0 1,0 1-1,0-1 0,-1 0 1,1 0-1,0-1 1,0 1-1,0-1 1,-1 1-1,1-1 1,-1 0-1,1 0 1,-1 0-1,0 0 0,0 0 1,0-1-1,0 1 1,0-1-1,0 1 1,-1-1-1,3-4 1,0-1-49,0-1 0,-1 1 1,0-1-1,0 0 1,-1 0-1,3-14 1,-4-26-71,-1 48 106,-1 0-1,1-1 1,0 1 0,0 0-1,0 0 1,-1 0 0,1-1-1,0 1 1,-1 0 0,1 0-1,-1 0 1,0 0 0,1 0-1,-1 0 1,0 0 0,1 0-1,-1 0 1,0 0 0,0 1-1,0-1 1,0 0 0,0 0-1,0 1 1,0-1 0,0 1-1,0-1 1,0 1 0,0-1-1,-1 1 1,-1-1-1,0 1-36,1-1-1,-1 1 0,0 0 0,0 0 1,0 0-1,0 0 0,0 0 0,1 0 1,-1 1-1,0 0 0,0 0 0,-4 1 1,2 1-33,1-1 1,0 1-1,1 0 0,-1 0 1,0 1-1,1-1 1,0 1-1,0-1 1,0 1-1,-3 6 1,0-1-202,1 0 1,1 0 0,-1 0-1,-2 13 1,3-5-1036,1-1 0,1 1-1,-1 26 1,3-11-5197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7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 12587,'0'0'8217,"-4"25"-7179,-28 233 797,24 352-36,8-595-1784,-1-9-5,1 0 1,0 0-1,0 0 1,1 0-1,0 0 0,0-1 1,0 1-1,0 0 1,1 0-1,0 0 1,4 7-1,-5-11-52,0-1-1,0 1 1,1 0 0,-1 0-1,0-1 1,1 1 0,0-1-1,-1 1 1,1-1 0,0 1-1,-1-1 1,1 0 0,0 0-1,0 0 1,0 0 0,0 0-1,0-1 1,0 1 0,0 0-1,0-1 1,0 0 0,1 1-1,-1-1 1,0 0 0,0 0-1,0 0 1,0 0 0,1-1-1,-1 1 1,3-1 0,1-1-331,0-1 0,0 0-1,0 1 1,-1-2 0,1 1 0,-1-1 0,0 0 0,8-7 0,0-2-2499,19-24 0,7-18-8129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7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27 11026,'0'0'8586,"-123"-20"-8162,84 16-280,3 2 40,3 2-184,7 26-560,10 6-2144,10 7-5818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8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76 274 10594,'0'0'4225,"11"-19"-2086,3-3-1811,-1 1-14,0 0 0,-2-1-1,15-37 1,-22 46-216,0 0 0,-1-1-1,3-27 1,-6 40-91,0 0-1,1-1 1,-1 1 0,0 0 0,0 0-1,0-1 1,-1 1 0,1 0-1,0 0 1,0-1 0,-1 1-1,1 0 1,-1 0 0,1 0-1,-1 0 1,1-1 0,-1 1-1,0 0 1,1 0 0,-2-1 0,1 2-5,0-1 1,0 1 0,0-1-1,0 1 1,-1 0 0,1 0 0,0-1-1,0 1 1,0 0 0,0 0-1,-1 0 1,1 0 0,0 0-1,0 0 1,0 1 0,0-1 0,-1 0-1,1 1 1,0-1 0,-2 2-1,-2 0-2,1 0 0,-1 1 0,1 0 0,-1 0 0,1 0 0,0 0-1,0 1 1,1 0 0,-1 0 0,1 0 0,-1 0 0,-3 7-1,-3 6-25,1 1-1,-7 19 0,4-6 38,1 2 1,2-1 0,1 1 0,2 1-1,1-1 1,2 1 0,1 0-1,3 42 1,-1-73-17,0 0-1,1 0 1,-1-1-1,0 1 1,1 0 0,0 0-1,0 0 1,0-1-1,0 1 1,0 0 0,0-1-1,1 1 1,0-1-1,-1 1 1,1-1 0,4 4-1,-5-5-31,1 1 1,1-1-1,-1 0 0,0 0 0,0 0 0,0-1 1,0 1-1,1 0 0,-1-1 0,0 0 0,1 1 0,-1-1 1,0 0-1,1 0 0,-1 0 0,0 0 0,1-1 1,-1 1-1,4-2 0,-1 0-358,0 1 0,0-1 0,0 0-1,-1-1 1,1 1 0,5-5 0,27-23-5057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8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0 276 4385,'0'0'15939,"4"-9"-15616,3-11-232,8-18 28,27-53 0,-37 80-120,1 1 0,1 1 0,0-1 1,0 1-1,0 0 0,1 0 0,1 1 1,0 0-1,0 1 0,13-9 0,-19 14-4,1 1 0,-1-1 0,1 1 0,-1-1 0,1 1 0,0 0 0,0 1 0,-1-1 0,1 0 0,0 1 0,6 0 0,-9 0 2,0 0-1,0 0 1,0 0-1,0 1 1,0-1-1,0 0 1,0 0-1,0 1 1,-1-1 0,1 0-1,0 1 1,0-1-1,0 1 1,0-1-1,-1 1 1,1-1-1,0 1 1,-1 0-1,1-1 1,0 1-1,0 1 1,1 1-8,-1 0 0,0 0-1,0 0 1,0 0 0,0 5 0,0-6 7,4 33-38,-2 0 0,-1 1 0,-3 37 0,1-20-452,-2 12-1437,-2-23-2649,1-11-4574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9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1 9498,'0'0'6431,"-23"13"-5940,-76 44-237,83-47-229,1 2 0,0-1 0,1 2 0,-17 19 0,19-20-56,0 0 0,-16 11 0,28-24-325,2-4 316,4-3 11,-1 1-1,2 0 1,-1 0-1,1 0 1,0 1-1,0 0 1,0 0-1,1 1 1,0 0 0,0 0-1,1 1 1,16-6-1,-11 5 86,0 1 0,0 1 0,0 0 0,1 1 0,-1 1 0,1 0 0,26 2 1,-36-1 34,-1 1 0,0-1 1,0 1-1,1 0 1,-1 1-1,0-1 0,0 1 1,0 0-1,0-1 1,-1 2-1,1-1 1,0 0-1,-1 1 0,0 0 1,6 5-1,-6-4-18,0 1 0,1-1 0,-2 1-1,1 0 1,0 0 0,-1 0 0,0 0 0,0 1 0,-1-1-1,1 0 1,0 11 0,15 201 911,-11-130-712,7 330 476,-14-387-753,-1 0 0,-2-1 0,0 0 0,-2 0-1,-2 0 1,0 0 0,-2-1 0,-18 36 0,22-52-148,0-1-1,-1 1 1,0-1 0,-14 16 0,19-24 69,0-1 1,0 0-1,0 1 0,-1-1 1,1 0-1,-1 0 0,1 0 1,-1-1-1,0 1 0,0-1 1,0 1-1,0-1 0,0 0 1,0 0-1,0 0 0,0-1 1,0 1-1,0-1 0,-1 1 1,1-1-1,0 0 0,0 0 0,-7-2 1,9 2 48,-1-1 0,1 1 0,0-1 0,-1 0 0,1 1 0,-1-1 0,1 0 0,0 0 0,0 0 1,-1 0-1,1 0 0,0 0 0,0-1 0,0 1 0,0 0 0,0-1 0,1 1 0,-1 0 0,0-1 0,0-1 0,-9-25-654,2 0-1,1-1 0,-4-42 0,0-17-3311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9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 8834,'0'0'8742,"-16"22"-8283,-50 72-326,35-47 24,26-38 34,-1-1 0,-1 1 0,-11 12 0,17-20 664,10-10 1706,3 0-2400,0 0 0,1 0-1,1 1 1,-1 0 0,1 2 0,0-1 0,19-4 0,-12 5-253,-1 1 0,1 1 1,0 1-1,41-1 0,-41 4-408,36 1-1378,-19 2-4091,-24-3-1487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39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 2921,'0'0'7061,"1"20"-3412,1 0-3022,11 116 2872,0-60-905,-7-59-2191,-6-16-388,0-1 0,0 0-1,0 1 1,0-1 0,0 0 0,1 0 0,-1 1 0,0-1 0,0 0 0,0 0 0,0 1 0,1-1 0,-1 0 0,0 0 0,0 0 0,0 1-1,1-1 1,-1 0 0,0 0 0,0 0 0,1 0 0,-1 1 0,0-1 0,0 0 0,1 0 0,-1 0 0,0 0 0,1 0 0,-1 0 0,0 0-1,0 0 1,1 0 0,-1 0 0,0 0 0,1 0 0,-1 0 0,0 0 0,1 0 0,-1 0 0,0 0 0,0 0 0,1-1 0,-1 1 0,0 0-1,0 0 1,1 0 0,-1 0 0,0-1 0,0 1 0,1 0 0,-1 0 0,0 0 0,0-1 0,0 1 0,0 0 0,1-1 0,5-9-22,-1 0 0,0-1 1,0 0-1,-1 0 0,5-23 0,-2 9-138,7-25-218,-6 19-46,2 1 0,17-40 1,-16 55 318,-11 15 85,0 0 0,1-1-1,-1 1 1,0 0 0,1 0-1,-1 0 1,0 0 0,1-1 0,-1 1-1,0 0 1,1 0 0,-1 0-1,0 0 1,1 0 0,-1 0 0,0 0-1,1 0 1,-1 0 0,1 0 0,-1 0-1,0 0 1,1 0 0,-1 0-1,0 1 1,1-1 0,-1 0 0,0 0-1,1 0 1,-1 0 0,0 1-1,1-1 1,-1 0 0,0 0 0,0 1-1,1-1 1,-1 0 0,0 0-1,0 1 1,1-1 0,-1 0 0,0 1-1,0-1 1,0 0 0,0 1-1,0-1 1,1 0 0,-1 1 0,0-1-1,0 1 1,0-1 0,0 1-1,7 23 39,-1 0 0,6 48-1,-3-13 19,-7-48-66,15 68 534,-14-69-347,0 0-1,1-1 1,0 1-1,1-1 1,8 14-1,-12-21-112,1-1-1,-1 1 1,1 0-1,-1-1 1,1 1-1,0-1 1,0 1-1,0-1 1,0 0-1,0 0 1,0 0-1,0 0 1,4 1-1,-5-2-32,0 0 0,1 1 0,-1-1 0,1 0 0,-1 0 0,1 0 0,-1 0 0,1 0 0,-1 0 0,1 0 0,-1 0-1,1-1 1,-1 1 0,1-1 0,-1 1 0,1-1 0,-1 1 0,0-1 0,1 0 0,-1 0 0,2-1 0,0-2-32,0 1-1,0-1 1,0 0 0,0 0 0,-1 0 0,0 0-1,2-5 1,12-36-309,-12 33 213,37-125-2531,-37 126 2457,-4 11 172,0-1 1,1 1 0,-1 0 0,0 0 0,0 0 0,0 0 0,0 0 0,0 0 0,0 0 0,0 0 0,0 0 0,0 0 0,0 0 0,0 0 0,0 0 0,1 0 0,-1 0 0,0 0 0,0 0 0,0 0 0,0 0 0,0 0 0,0 0 0,0 0 0,0 1 0,0-1 0,0 0 0,0 0 0,0 0 0,0 0 0,0 0 0,1 0 0,-1 0 0,0 0 0,0 0 0,0 0 0,0 0 0,0 0 0,0 0 0,0 0 0,0 0 0,0 0 0,0 1 0,0-1 0,0 0 0,0 0 0,0 0 0,0 0 0,0 0 0,0 0 0,0 0 0,0 0 0,0 0 0,0 0 0,0 0 0,0 1 0,0-1-1,0 0 1,1 22-58,-1-21 77,0 356 954,0-356-993,-1-1 0,1 0 0,0 1 1,0-1-1,0 0 0,0 1 0,0-1 0,0 0 0,0 1 0,0-1 1,0 1-1,0-1 0,0 0 0,0 1 0,0-1 0,1 0 0,-1 1 1,0-1-1,0 0 0,0 1 0,0-1 0,1 0 0,-1 1 0,0-1 1,0 0-1,1 0 0,-1 1 0,0-1 0,0 0 0,1 0 1,-1 1-1,0-1 0,1 0 0,-1 0 0,0 0 0,1 0 0,-1 0 1,0 1-1,1-1 0,-1 0 0,0 0 0,1 0 0,-1 0 0,1 0 1,-1 0-1,0 0 0,1 0 0,-1 0 0,0 0 0,1 0 0,0-1 1,0 0-401,1 1 1,0-1-1,0 0 1,0-1-1,-1 1 1,1 0-1,-1 0 1,3-4 0,12-15-7289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0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41 7786,'0'0'4135,"-13"20"-2905,-42 65-129,44-67-859,1-1-1,-13 34 0,20-41 269,1-1 1,0 0-1,0 1 1,0-1-1,2 1 1,-1 10-1,1-20-477,0 0-1,0 0 0,0 1 0,0-1 0,0 0 1,0 0-1,0 0 0,0 0 0,0 0 1,0 0-1,0 1 0,0-1 0,0 0 0,0 0 1,0 0-1,0 0 0,0 0 0,0 0 1,0 0-1,0 0 0,0 1 0,0-1 0,1 0 1,-1 0-1,0 0 0,0 0 0,0 0 1,0 0-1,0 0 0,0 0 0,0 0 0,0 0 1,0 0-1,1 0 0,-1 1 0,0-1 1,0 0-1,0 0 0,0 0 0,0 0 0,0 0 1,0 0-1,1 0 0,-1 0 0,0 0 1,0 0-1,0 0 0,0 0 0,4 0 84,-1-1 0,0 1 0,0 0 0,0-1 0,0 0 0,1 1 0,-1-1 0,0-1 0,0 1 0,0 0 0,-1-1 0,1 1 0,0-1-1,0 0 1,-1 0 0,1 0 0,1-2 0,6-6-61,-1 0 1,15-21-1,-15 18-57,-1 0 0,0-1 1,-1 0-1,7-17 0,-12 24-114,0 1 1,0-1-1,0 0 0,-1 1 1,0-1-1,0 0 0,-1 0 1,0 0-1,0 0 0,-1 0 1,1 0-1,-3-7 0,2 13 33,1-1-1,-1 0 0,0 1 0,0-1 0,0 0 0,0 1 0,0-1 0,0 1 0,-1 0 0,1-1 0,0 1 1,-1 0-1,1 0 0,-1 0 0,1 0 0,-1 0 0,0 0 0,-2-1 0,-3-1-669,0 1-1,-16-3 0,12 2-122,-21-6-3497,4 0-2710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0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58 1616,'37'-22'7895,"19"-13"1523,-57 35-9039,-1 0-368,0 0-1,1 1 1,-1-1-1,0 1 1,1-1 0,-1 1-1,0-1 1,1 1-1,-1 0 1,1 0-1,-1 0 1,1 0 0,0 0-1,-3 3 1,-4 2-15,-6 4 0,-25 17 15,-63 58 0,102-84 95,10-1 122,-2 0-227,1 0 65,0 0 0,1 0 0,-1 1 0,9 2 1,-14-2-71,-1 0 0,0 0 1,0 0-1,0 1 1,-1-1-1,1 1 1,0 0-1,0 0 1,-1 0-1,1 0 0,-1 0 1,0 0-1,0 0 1,0 1-1,4 4 1,-2 1-19,-1-1 1,1 1 0,-2-1 0,1 1-1,-1 0 1,0 0 0,0 0-1,-1 0 1,1 11 0,-2-9-78,0 1 1,0-1-1,-1 0 1,0 1-1,-1-1 0,-6 20 1,4-20-130,-1 0 0,0 0 1,-1-1-1,0 0 0,-1 0 0,0 0 0,0-1 1,-11 11-1,17-18-95,-1 0 0,1 0-1,0 0 1,-1 1 0,1-2 0,-1 1-1,1 0 1,-1 0 0,0 0 0,-1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1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4 9874,'0'0'8589,"-14"-1"-8441,13 0-149,-7 1 6,1-1 1,0 1-1,-1 0 0,1 0 1,0 1-1,-1 0 1,1 0-1,0 1 0,0 0 1,0 0-1,0 1 1,0 0-1,-9 5 0,-6 6 17,1 1 1,0 0-1,2 2 0,-22 22 0,40-38-14,0 0 0,1-1 0,-1 1-1,0 0 1,1-1 0,-1 1 0,1 0 0,-1-1-1,1 1 1,0 0 0,-1 0 0,1-1-1,0 1 1,-1 0 0,1 0 0,0 0-1,0 1 1,3-2 544,266-2 972,-268 2-1513,0 0 0,0 1-1,0-1 1,-1 0 0,1 0-1,0 0 1,0 0-1,0 1 1,-1-1 0,1 0-1,0 1 1,0-1 0,-1 1-1,1-1 1,0 0-1,-1 1 1,1 0 0,0-1-1,-1 1 1,1-1-1,-1 1 1,2 1 0,-1 0 6,-1 0 1,1 0-1,0 0 1,0 1 0,-1-1-1,1 0 1,-1 0-1,1 4 1,-1 4 1,-1 0 1,1-1-1,-4 14 1,1-8-27,-1-1 1,-1 0-1,0-1 1,-1 1-1,0-1 1,-14 20-1,13-22-67,-1 0-1,0-1 1,0 0 0,-1 0-1,-1-1 1,1 0 0,-19 12-1,24-18-20,-1-1-1,1 1 0,0-2 0,-1 1 0,1 0 0,-1-1 0,1 1 0,-1-1 0,0-1 0,-5 1 1,9-1 62,0 0 1,0 0-1,0 0 1,0 0-1,0 0 1,0 0-1,1 0 1,-1-1-1,0 1 1,0 0-1,0-1 1,0 1-1,0-1 1,0 1-1,0-1 1,0 1-1,1-1 1,-1 0-1,0 1 1,0-1-1,1 0 1,-1 1-1,1-1 1,-1 0-1,0 0 1,1 0-1,0 0 1,-1 0-1,1 0 1,-1 0-1,1 0 1,0 0-1,0 1 1,0-1-1,-1-2 1,1-3-135,-1 0 0,1 0 0,1 0 1,1-9-1,-2 12 78,1-5-571,1 0 0,0 0 0,5-12 0,13-23-4635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9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6873,'0'0'12070,"0"7"-11773,0 57 1054,1 84 345,1-109-1613,12 68 0,-14-104-173,1 0 0,0 0 1,0 0-1,0 0 0,0-1 1,3 6-1,-4-8-70,1 1 0,-1-1 0,1 1 0,-1-1-1,0 1 1,1-1 0,-1 1 0,1-1 0,-1 0 0,1 1 0,-1-1 0,1 0 0,-1 1-1,1-1 1,0 0 0,-1 0 0,1 0 0,-1 1 0,1-1 0,0 0 0,-1 0 0,1 0-1,0 0 1,-1 0 0,1 0 0,-1 0 0,1 0 0,0 0 0,-1-1 0,1 1-1,-1 0 1,1 0 0,-1-1 0,1 1 0,0 0 0,0-1 0,7-7-6571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1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51 123 7378,'0'0'6037,"-4"21"-4796,-13 70 8,0-28-327,14-54-266,1 1-1,-1-1 1,1 1-1,1 0 1,-1 14-1,5-23 671,1-2-1211,0 1 0,0-1 1,-1 0-1,1 0 0,0 0 0,-1 0 0,1-1 1,-1 0-1,1 1 0,-1-1 0,0 0 0,0-1 1,0 1-1,5-5 0,2-3-125,0-1-1,15-20 0,-12 12-68,-1 0 0,0-1 0,-1-1 0,11-30 0,-18 40-320,0-1 0,-1 0 0,0 0 1,-1 0-1,0 0 0,-1 0 0,-1-1 0,1 1 1,-4-25-1,3 37 243,0-1 0,0 0 1,-1 1-1,1-1 0,0 0 1,0 0-1,0 1 0,0-1 1,-1 0-1,1 1 0,0-1 0,-1 1 1,1-1-1,-1 0 0,1 1 1,0-1-1,-1 1 0,1-1 1,-1 1-1,0-1 0,1 1 1,-1-1-1,1 1 0,-1 0 0,0-1 1,1 1-1,-1 0 0,1 0 1,-1-1-1,0 1 0,0 0 1,1 0-1,-1 0 0,0 0 0,1 0 1,-1 0-1,0 0 0,0 0 1,1 0-1,-1 0 0,0 0 1,1 0-1,-1 1 0,0-1 1,1 0-1,-1 0 0,0 1 0,1-1 1,-1 1-1,1-1 0,-1 0 1,0 1-1,1-1 0,-1 1 1,1-1-1,0 1 0,-1-1 1,1 1-1,-1 0 0,1-1 0,0 1 1,-1 0-1,1-1 0,0 1 1,0 0-1,-1 0 0,0 15-2882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1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9818,'0'0'6209,"-6"154"-4704,2-79-177,0 6-544,0-2-544,0-6 696,0-12-768,0-12-87,2-15-57,0-11 48,2-15-144,0-22-1697,0-13 881,0-3-4385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2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43 163 10114,'0'0'7396,"11"-18"-6079,38-56-484,-45 68-742,0 1 0,0-1 0,0 1 0,1 1 0,0-1 0,0 1 0,0-1 0,0 1 0,1 1 0,0-1 0,0 1 0,0 0 0,10-3 0,-7 4-44,0 0 1,-1 0 0,1 1-1,0 1 1,0 0 0,0 0 0,16 2-1,-23-1-50,1-1 0,-1 1 0,0-1 0,-1 1 0,1-1 0,0 1 0,0 0 0,0 0 0,0 0 0,0 0 0,-1 0 0,1 1-1,0-1 1,-1 0 0,1 1 0,-1-1 0,0 1 0,0 0 0,1-1 0,-1 1 0,0 0 0,0 0 0,0 0 0,-1-1 0,1 1 0,0 3 0,2 4-59,-2 0 0,0 0 0,0 1 0,0 15 0,-1-9 33,0 0 1,-1 0-1,-1 0 0,-1 0 0,0 0 1,-1 0-1,0-1 0,-9 19 0,6-19-64,-1 1-1,-1-2 1,0 1 0,-1-1-1,-1-1 1,-16 17-1,23-26 48,-1 1 0,0-1 0,0 0 0,0 0 0,0-1 0,-1 0 0,1 0 0,-1 0 0,0 0-1,0-1 1,0 0 0,0-1 0,-1 1 0,1-1 0,0 0 0,0-1 0,-1 1 0,1-1 0,-1 0 0,-6-2 0,9 1 16,0 0 1,1 0 0,-1 0-1,1-1 1,-1 0 0,1 1-1,-1-1 1,1-1 0,0 1-1,0 0 1,0-1 0,0 1-1,1-1 1,-1 0 0,1 0-1,0 0 1,-1 0-1,1-1 1,0 1 0,1 0-1,-1-1 1,1 1 0,-2-8-1,-1-3-479,1 0 0,1 0-1,0 0 1,0-28-1,2 42 510,0-16-2477,3-27-1,0 34-73,-1-1 0,1 1 0,5-10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2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0 333 8530,'0'0'10530,"55"-130"-9770,-41 88-488,5 3 608,-3 5-856,2 5 97,-4 5-242,-4 8-103,-6 4-608,-4 5-864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2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19 104 4929,'0'0'8919,"20"-10"-7664,63-32-537,-73 37-530,0-1 0,11-9 0,-18 12-175,0 0-1,0 0 0,0-1 0,4-4 0,-7 7-17,0 1 1,0 0 1,0 0 0,0 0-1,0 0 1,0 0 0,1 0-1,-1-1 1,0 1-1,0 0 1,0 0 0,0 0-1,0 0 1,0 0-1,0 0 1,0 0 0,0 0-1,0 0 1,0 0 0,0 0-1,0-1 1,0 1-1,0 0 1,0 0 0,0 0-1,0 0 1,0 0 0,0 0-1,0 0 1,0 0-1,0 0 1,0 0 0,0 0-1,0-1 1,0 1-1,0 0 1,0 0 0,0 0-1,0 0 1,0 0 0,0 0-1,0 0 1,-1 0-1,1 0 1,0 0 0,0 0-1,0 0 1,0 0-1,0 0 1,0-1 0,0 1-1,0 0 1,0 0 0,0 0-1,-7 1-54,-10 4 27,10-1 106,1 1 0,-1 0 0,1 0 0,0 0 0,-10 12 1,-24 36 732,30-36-523,0 1 1,2 0 0,0 0 0,1 1-1,0 0 1,2 1 0,0-1-1,1 1 1,2 0 0,0 0-1,0 0 1,3 29 0,0-40-147,0-1 0,0 1 0,0-1 1,1 0-1,1 1 0,-1-1 0,7 13 0,-7-17-135,0-1 1,0 1-1,0 0 0,1-1 0,-1 1 0,1-1 0,0 0 1,0 0-1,0 0 0,1-1 0,-1 1 0,1-1 0,-1 1 0,1-1 1,0 0-1,0-1 0,4 2 0,-4-1-102,-1-1-1,1 0 1,-1-1-1,1 1 0,0-1 1,-1 1-1,1-1 1,0 0-1,0 0 1,-1-1-1,1 1 1,0-1-1,-1 0 1,1 0-1,-1 0 1,8-4-1,-5 0-387,1 0 1,0-1-1,-1 0 0,9-10 1,24-37-5210,-4 3-1116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4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47 303 3473,'0'0'12337,"17"-20"-10761,57-68-150,-63 74-1205,0 1-1,-1-2 1,0 1-1,-2-1 1,1-1 0,10-29-1,-18 43-219,9-28 136,-10 28-130,1 0 1,-1 0-1,1 0 1,-1 0 0,0-1-1,0 1 1,0 0-1,0 0 1,-1 0-1,1 0 1,-1-4-1,-6 5-184,2 1 174,0 1-1,1 0 1,-1 0-1,0 0 1,1 1-1,-1 0 1,1 0-1,0 0 1,-1 0-1,1 1 1,0-1-1,0 1 1,1 0-1,-5 4 1,-4 5 0,1 0 0,0 0 0,-10 15 0,8-8-80,0 1 1,1 1-1,1 0 0,-14 37 0,20-43 29,1 0 0,0 1 0,1-1 0,0 1 0,2 0-1,-1 0 1,3 30 0,0-44 37,-1 0 1,0 0-1,0 0 0,1 0 1,-1 0-1,1 0 0,0-1 1,0 1-1,-1 0 0,1 0 1,0-1-1,0 1 0,1-1 1,-1 1-1,0-1 0,0 1 1,1-1-1,-1 0 0,1 1 1,-1-1-1,1 0 0,0 0 1,-1 0-1,1 0 0,0-1 1,0 1-1,-1 0 0,1-1 1,0 1-1,3 0 0,1-1-228,0 1 0,0-1-1,0 0 1,-1-1 0,1 1-1,0-1 1,0 0 0,-1-1 0,7-1-1,-5 0-723,-1 0 0,1 0-1,-1-1 1,9-6 0,22-19-7534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5 194 7738,'-1'0'11940,"1"0"-11931,-1 0 1,1-1 0,0 1 0,0 0 0,0 0 0,-1 0-1,1 0 1,0-1 0,0 1 0,0 0 0,0 0 0,0 0-1,0-1 1,-1 1 0,1 0 0,0 0 0,0-1 0,0 1-1,0 0 1,0 0 0,0-1 0,0 1 0,0 0 0,0 0 0,0-1-1,0 1 1,0 0 0,0 0 0,0-1 0,0 1 0,0 0-1,0 0 1,1-1 0,-1 1 0,0 0 0,0-1 0,4-16 11,1 0 0,1 0 1,0 0-1,2 1 0,-1 0 1,2 0-1,12-17 0,-18 30-15,-1-1-1,1 1 1,0 1 0,1-1-1,-1 0 1,0 1-1,1 0 1,-1 0-1,1 0 1,0 0 0,0 0-1,-1 1 1,6-2-1,-7 3 0,0-1-1,0 1 0,0 0 1,0-1-1,0 1 1,0 0-1,0 1 0,0-1 1,0 0-1,0 0 1,0 1-1,-1-1 0,1 1 1,0 0-1,0-1 1,0 1-1,0 0 0,-1 0 1,1 0-1,0 1 1,-1-1-1,1 0 0,-1 0 1,1 1-1,-1-1 1,0 1-1,0-1 0,2 4 1,3 5 33,-2 0 0,0 0 0,0 0 0,-1 1 1,0 0-1,0-1 0,1 19 0,-1 81 69,-3-80-121,-10 137-1435,8-145-540,1-10-2885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5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0 6977,'0'0'2457,"0"134"-313,-5-22-1159,-11 27 495,2-9-448,4-28-608,2-35 160,6-27-584,2-5-96,0-7-1032,0-14-2689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5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300 1 3121,'0'0'14427,"-115"0"-13803,74 0-496,0 8 232,5 4-360,4 8-1040,9-2-1465,11 1-4824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5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0 527 536,'0'0'11317,"8"-23"-10398,22-81 369,-25 86-793,-1-1-1,-1 0 0,1-27 0,-3 18 157,1 2-18,1-13 850,1 0-1,16-66 1,-19 100-1303,1 1 0,0-1 1,0 0-1,0 0 0,0 1 1,1-1-1,4-5 0,-5 8-224,-1 1-1,1-1 0,0 1 0,-1-1 1,1 1-1,0 0 0,0 0 0,0 0 0,0 0 1,0 0-1,0 0 0,0 0 0,0 1 1,1-1-1,-1 1 0,0-1 0,0 1 1,4 0-1,-2 0-716,8 2-4734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9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0 5721,'0'0'11033,"-10"0"-9614,-188 0 1954,150 0-3693,46 0-878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148 163 8706,'0'0'6967,"20"-10"-5856,65-35-521,-79 42-565,-1 0 0,1-1-1,-1 1 1,0-1-1,0 0 1,-1-1 0,5-4-1,-7 6-15,0 0 1,-1 1-1,1-1 0,-1 0 0,0 0 1,0 0-1,0 0 0,0 0 1,0 0-1,0-5 0,-1 8-13,0-1-1,0 0 0,0 1 1,0-1-1,0 1 1,0-1-1,0 0 1,0 1-1,0-1 0,-1 1 1,1-1-1,0 1 1,0-1-1,0 0 1,-1 1-1,1-1 0,0 1 1,0-1-1,-1 1 1,1-1-1,-1 1 1,1-1-1,0 1 0,-1 0 1,1-1-1,-1 1 1,1 0-1,-1-1 1,1 1-1,-1 0 0,1-1 1,-1 1-1,0 0 1,1 0-1,-1 0 1,1 0-1,-1-1 0,0 1 1,-3 0-16,0 0 0,0 0 1,0 0-1,-7 1 0,7-1 29,-4 2-18,1 0 0,-1 0 0,0 0 1,1 1-1,-1 0 0,1 1 0,0-1 0,0 1 0,0 1 0,0-1 1,1 1-1,-9 9 0,0 1 84,1 1 1,0 0-1,-18 31 1,18-24 87,2 0 1,0 1 0,2 0 0,1 0-1,1 1 1,1 1 0,1-1-1,1 1 1,1 0 0,2 0-1,1 46 1,1-69-139,0 1-1,0-1 1,0 0-1,1 0 1,0 1 0,-1-1-1,1 0 1,0 0-1,1 0 1,-1 0-1,1 0 1,2 4 0,-2-5-32,-1 0 1,1-1 0,0 1 0,0-1 0,0 1-1,0-1 1,0 0 0,0 0 0,0 0 0,1 0 0,-1 0-1,0-1 1,1 1 0,-1-1 0,0 1 0,1-1-1,2 0 1,-2 0-49,-1 0 0,1 0 0,-1 0 0,1 0 0,-1-1 0,1 1 0,-1-1 0,0 0 0,1 1 0,-1-1 0,0 0 0,1-1 0,-1 1 0,0 0 0,2-2 0,2-2-259,-1 0 1,0 0 0,7-10 0,-7 9-10,31-45-4186,-5-3-3569</inkml:trace>
  <inkml:trace contextRef="#ctx0" brushRef="#br0" timeOffset="1">262 246 9162,'0'0'2709,"-1"20"-356,-2 120 1458,3-87-509,2-73-3132,2 0 0,8-32 0,-3 22-222,2-15-217,31-76 0,-35 105 200,0 0-1,1 1 1,1 1-1,0 0 1,1 0 0,1 0-1,0 1 1,15-13-1,-21 22 44,0 1 0,0-1 1,1 0-1,-1 1 0,1 0 0,6-2 0,-10 5 30,0-1 1,0 0 0,0 1 0,0 0-1,0-1 1,0 1 0,0 0-1,0 0 1,0 0 0,3 1 0,-4-1 3,0 0 0,0 1 0,0-1 0,0 1 0,0-1 0,0 1 0,0-1 0,0 1 0,-1-1 0,1 1 1,0 0-1,0 0 0,-1-1 0,1 1 0,0 0 0,-1 0 0,1 0 0,-1 0 0,1 0 0,-1-1 0,1 3 0,2 10 6,0 0 1,-1 0-1,-1 0 0,0 0 0,-1 1 0,-2 22 0,1-8-13,-1-8-223,0 1-1,-9 40 1,8-50 1,-1 1 1,0 0-1,0-1 1,-2 0-1,1 0 1,-10 13-1,14-22-59,1-1-1,-1 0 1,0 0 0,0 0-1,0 1 1,0-1-1,-1 0 1,1 0 0,0-1-1,0 1 1,0 0-1,-1 0 1,1 0 0,0-1-1,-1 1 1,1-1-1,-1 1 1,-1 0-1,-4-1-4766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6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1 9298,'0'0'6629,"-10"20"-4603,-33 67-522,6-5 1081,37-81-2530,-1-1 1,1 0-1,0 1 1,-1-1-1,1 1 1,0-1-1,0 0 0,0 1 1,0-1-1,-1 1 1,1-1-1,0 1 0,0-1 1,0 1-1,0-1 1,0 1-1,0-1 1,0 1-1,0-1 0,0 1 1,1-1-1,-1 1 1,0-1-1,0 1 0,0-1 1,0 0-1,1 1 1,-1-1-1,0 1 1,1-1-1,-1 0 0,0 1 1,0-1-1,1 0 1,-1 1-1,1-1 0,-1 0 1,1 1-1,1-1 146,0 1 0,0-1 0,0 0 0,0 0 0,0 0 0,1 0 0,2 0 0,5-1-512,7 1-98,1-2 0,0 0-1,-1-1 1,22-6 0,-11 0-4317,49-22 1,-53 18-2869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6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35 704,'0'0'14567,"0"24"-13871,5 156 655,-5-150-851,0-13-220,0-1 1,1 0 0,5 25-1,-2-32-80,1-8 222,-3-2-339,-1 0-1,0 0 0,0-1 1,0 1-1,0 0 0,0-1 1,0 1-1,0 0 0,1-4 1,53-138-1186,-40 100-335,1 1 1,32-60-1,-47 101 1423,-1 0 30,1-1 1,0 1-1,0-1 1,0 1 0,0-1-1,0 1 1,0-1-1,0 1 1,1 0 0,-1 0-1,0 0 1,1-1-1,-1 1 1,3-1 0,-3 2 0,-1 0 1,0 0-1,0 0 0,0 0 1,1 0-1,-1 0 1,0 0-1,0 0 1,1 0-1,-1 0 1,0 0-1,0 0 1,0 0-1,0 1 1,1-1-1,-1 0 1,0 0-1,0 0 0,0 0 1,0 0-1,1 0 1,-1 1-1,0-1 1,0 0-1,0 0 1,0 0-1,0 0 1,0 1-1,0-1 1,1 0-1,-1 0 1,0 0-1,0 1 0,0-1 1,0 0-1,0 0 1,0 0-1,0 1 1,0-1-1,0 0 1,1 13 141,-1-10-83,2 267 3553,-2-189-2769,0-80-852,0-1 0,0 0 0,0 0 0,0 0 0,0 0 0,0 1 0,0-1 0,0 0 0,0 0 0,0 0 0,0 1 0,0-1 0,0 0 0,0 0 0,0 0 0,0 0 0,0 1 0,0-1 0,0 0 0,0 0 0,1 0 0,-1 0 0,0 1 0,0-1 0,0 0 0,0 0 0,0 0 0,0 0 0,1 0 0,-1 1 0,0-1 0,0 0 0,0 0 0,0 0 0,1 0 0,-1 0 0,0 0 0,0 0 0,0 0 0,0 0 0,1 0 0,-1 0 0,0 0 0,0 0 0,0 0 0,1 0 0,-1 0 0,0 0 0,0 0 0,0 0 0,1 0 0,8-7 396,1-7-625,0-1 1,-1-1-1,-1 1 0,8-22 0,4-7-821,-6 15-21,2 0 0,36-51 0,-51 79 1117,0 0-1,0-1 1,0 1 0,0 0-1,1 0 1,-1 0-1,0 0 1,1 0-1,-1 0 1,1 1-1,2-2 1,-4 2-12,1 0-1,-1 0 1,0 0 0,1 0-1,-1 0 1,1 0 0,-1 0-1,0 0 1,1 0 0,-1 0 0,0 0-1,1 0 1,-1 0 0,0 0-1,1 0 1,-1 0 0,0 1-1,1-1 1,-1 0 0,0 0 0,0 0-1,1 1 1,0 0-7,-1 0 1,1 0-1,-1-1 1,0 1-1,1 0 0,-1 0 1,0 0-1,1 0 1,-1 0-1,0 0 0,0-1 1,0 3-1,2 175 1817,-3-144-1779,-1 43 304,2-78-378,0 1 0,0 0 0,0 0-1,0 0 1,0 0 0,0 0 0,1 0 0,-1 0-1,0 0 1,0 0 0,0 0 0,0 0-1,0 0 1,0 0 0,0 0 0,0 0-1,1 0 1,-1 0 0,0 0 0,0 0 0,0 0-1,0 0 1,0 0 0,0 0 0,0 0-1,0 0 1,1 0 0,-1 0 0,0 0-1,0 0 1,0 0 0,0 0 0,0 0 0,0 0-1,0 0 1,0 0 0,0 0 0,0 0-1,0 1 1,1-1 0,-1 0 0,0 0 0,0 0-1,0 0 1,0 0 0,0 0 0,0 0-1,0 0 1,0 0 0,0 0 0,0 1-1,0-1 1,0 0 0,0 0 0,0 0 0,0 0-1,0 0 1,0 0 0,0 0 0,0 0-1,0 1 1,0-1 0,0 0 0,0 0-1,0 0 1,0 0 0,4-3-402,0-1-1,0 1 1,0-1-1,0 0 1,-1-1 0,1 1-1,-1-1 1,4-7 0,15-26-6782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7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0 230 6281,'0'0'7538,"4"144"-4777,4-95-929,3-3-816,1-5-192,-2-7-528,0-7-168,-2-13-128,2-8-440,-2-6-136,-2-34-1376,-2-7-2753,-1-8-3737</inkml:trace>
  <inkml:trace contextRef="#ctx0" brushRef="#br0" timeOffset="1">85 1 8266,'0'0'5561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0 208 6785,'0'0'7623,"19"-7"-5571,64-25-509,-74 29-1356,0-2 0,-1 1 0,0-1 0,0-1 0,0 1 0,0-1 0,6-8 1,-4 5-108,3-3 71,18-20-1,-28 28-158,0 0-1,0-1 1,0 1-1,0 0 1,-1-1-1,0 0 1,0 1-1,0-1 1,2-9-1,-4 14 2,0-1 0,0 1 0,0-1 1,0 1-1,0-1 0,0 1 0,0-1 0,0 1 0,0-1 0,0 1 0,0 0 0,0-1 0,0 1 0,0-1 0,-1 1 1,1-1-1,0 1 0,0 0 0,0-1 0,-1 1 0,1 0 0,0-1 0,-1 1 0,1 0 0,0-1 0,-1 1 0,1 0 1,0-1-1,-1 1 0,1 0 0,-1 0 0,1 0 0,0-1 0,-1 1 0,1 0 0,-1 0 0,1 0 0,-2 0 0,-19 0-98,17 1 112,-1-1-18,0 1 1,1 0-1,-1 1 0,0-1 0,1 1 1,-1 0-1,0 0 0,1 0 0,0 1 1,-7 5-1,4-3 3,1 1 0,0 0 0,0 0 1,0 1-1,-8 12 0,7-7 18,1 1 0,-1-1-1,2 1 1,0 0 0,0 0 0,2 1 0,-4 20-1,4-10-32,2 26-1,1-48 11,0 0-30,0-1 0,0 0-1,0 1 1,0-1-1,0 1 1,0-1-1,0 0 1,1 1-1,-1-1 1,1 1 0,-1-1-1,1 0 1,-1 1-1,1-1 1,0 0-1,-1 0 1,1 0-1,0 1 1,0-1-1,0 0 1,1 1 0,1-1-336,-1 0 1,1 0 0,-1 0 0,1-1 0,-1 1 0,1 0-1,0-1 1,-1 0 0,1 0 0,5 0 0,12 0-5690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8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96 9914,'0'0'10025,"0"14"-9266,1-10-654,1 33 360,2-25-185,-2-12-88,1-7 51,2-8-226,21-52-330,-23 60 265,1 0-1,0 0 1,0 1-1,0-1 1,1 1-1,0 0 1,6-5-1,-8 9 12,-1 0-1,1 0 0,0 0 1,-1 1-1,1 0 0,0-1 1,0 1-1,0 0 0,0 0 1,4 0-1,-6 1 27,1-1 0,-1 1 0,1 0 0,-1 0-1,1 0 1,0 0 0,-1 0 0,1 0 0,-1 1 0,1-1 0,-1 1-1,1-1 1,-1 1 0,1-1 0,-1 1 0,0 0 0,1-1 0,-1 1-1,0 0 1,1 0 0,-1 0 0,0 0 0,1 1 0,1 3-4,-1-1 0,1 1 1,-1-1-1,0 1 0,0 0 0,-1-1 1,1 1-1,0 7 0,5 43-79,-7-48 98,4 39-349,-5 74-1,0-119 250,-1 14-629,2-15 645,0 0 0,0 1 0,0-1 1,0 0-1,0 0 0,0 1 0,0-1 1,-1 0-1,1 0 0,0 1 0,0-1 0,0 0 1,0 0-1,0 1 0,-1-1 0,1 0 0,0 0 1,0 0-1,0 1 0,-1-1 0,1 0 0,0 0 1,0 0-1,-1 0 0,1 0 0,0 0 0,0 0 1,-1 1-1,1-1 0,0 0 0,0 0 0,-1 0 1,1 0-1,0 0 0,-1 0 0,1 0 0,0 0 1,0 0-1,-1 0 0,1-1 0,-1 1 0,1 0-110,0 0-1,-1 0 1,1-1-1,-1 1 0,1 0 1,0-1-1,-1 1 1,1 0-1,0-1 1,0 1-1,-1 0 0,1-1 1,0 1-1,0-1 1,-1 1-1,1-1 0,0 1 1,0 0-1,0-1 1,0 0-1,-3-22-4745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8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8482,'0'0'6921,"0"158"-4832,4-97-633,2 6-88,0-2-832,-2-5-528,-2-9 337,-2-8-345,0-9-169,0-7-559,-4-7-776,-4-6-945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8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1 11002,'0'0'9058,"-114"10"-8546,80-4-512,-1 2 176,3 2-392,2 5-1184,9-3-3145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0:58:49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68 4049,'0'0'9889,"-12"-3"-8746,6 1-946,1 0-66,0 1 1,1 0 0,-1 0-1,0 0 1,-7 0-1,10 2-76,-1-1 0,1 0 0,0 0-1,0 1 1,0-1 0,0 1 0,0 0-1,0 0 1,0 0 0,0 0 0,0 0-1,0 0 1,0 0 0,0 1 0,1-1-1,-1 1 1,1-1 0,-3 4 0,-3 3 236,1 1 0,0 1 0,1-1 0,0 1 0,1 0 0,0 0 0,-4 16 0,4-9 292,1 0 1,0 0-1,1 34 1,2-48-418,0 1 0,0 0 0,0-1 0,0 1 0,1-1 1,0 1-1,2 5 0,-3-8-96,1 0-1,0 1 1,-1-1 0,1 0 0,0 0 0,0 0-1,0 0 1,0 0 0,0-1 0,0 1-1,0 0 1,0 0 0,0-1 0,1 1 0,-1 0-1,0-1 1,0 1 0,1-1 0,-1 0 0,0 1-1,1-1 1,1 0 0,3 1 25,0-1 1,0 0 0,0 0-1,0 0 1,0-1-1,0 0 1,0 0-1,0 0 1,-1-1-1,1 0 1,0 0-1,-1 0 1,9-6-1,-5 2-118,-1 0 1,0-1-1,0 0 0,0 0 0,-1-1 0,0 1 1,6-11-1,-7 10-128,-1 0 0,-1 0-1,1-1 1,-1 1 0,-1-1 0,1 0 0,-2 0 0,4-16 0,-4 9-769,-1 0 1,0 0-1,-1 0 1,-3-21 0,-5-5-3452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3:57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8466,'0'0'12529,"7"5"-11846,-1-1-640,1 1 0,-1 0 1,-1 1-1,1-1 0,-1 1 0,0 0 1,0 0-1,0 1 0,-1 0 0,0-1 1,4 11-1,90 224 367,-14 4-266,-80-233-130,55 184 59,-46-133-245,-9-43-273,7 26-1,-9-50 160,-2-12 227,0-142-115,3-281 615,-3 438-438,0-21 55,1 0 0,1 1 0,1-1 0,7-27 0,-10 48-65,5-16-76,0 0-1,15-30 1,-18 43-84,0 0-1,0 0 1,1 0 0,0 0-1,0 1 1,0 0 0,0-1-1,0 1 1,0 0 0,1 0-1,0 1 1,-1-1-1,1 1 1,0 0 0,0 0-1,6-2 1,23-3-3854,-2 4-4629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0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7986,'0'0'11401,"0"17"-10981,0 199 1759,0-13-302,0-68-4357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3:57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1 360,'0'0'12379,"-14"15"-12302,7-7-46,-100 105 602,67-73 772,-62 79 0,99-111-579,8-4 512,14-6 264,-15 1-1822,16-4 340,0-1 0,0-1-1,27-12 1,8-4-67,-38 16-46,0 1 0,1 0 0,0 2 0,-1 0 0,33-3 0,-48 7-7,0 1 0,-1-1 0,1 0 1,0 1-1,0-1 0,-1 1 0,1-1 1,0 1-1,-1 0 0,1-1 0,-1 1 1,1 0-1,-1 0 0,1 0 0,-1 1 1,1-1-1,-1 0 0,0 0 0,0 1 1,0-1-1,0 1 0,0-1 0,0 1 1,0-1-1,0 1 0,-1 0 0,1-1 1,0 1-1,-1 0 0,0-1 0,1 4 1,1 6-365,-1 1 0,0-1 0,-1 22 1,0-17-979,0-10-1192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3:58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5657,'0'0'1513,"0"136"583,2-14-240,2 34-319,-2-12-425,0-28-352,2-41-512,-2-35 328,2-5-576,3-11-128,3-10-168,6-26-648,0-22-3161,0-9-2752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3:58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5153,'0'0'1547,"-4"19"191,-1-1-1291,-18 99 2018,20-89-498,0 42-1,3-68-1869,0-1-1,0 0 1,0 0 0,1 0-1,-1 0 1,0 0-1,1 0 1,-1 0-1,0 0 1,1 0 0,0 0-1,-1 0 1,1 0-1,0 0 1,-1 0-1,1 0 1,0-1 0,0 1-1,-1 0 1,1 0-1,0-1 1,0 1-1,0-1 1,0 1 0,0-1-1,0 1 1,0-1-1,0 0 1,0 1 0,1-1-1,-1 0 1,0 0-1,0 0 1,0 0-1,2 0 1,2 0 58,-1 0-1,0 0 1,1-1 0,-1 1-1,0-1 1,1 0 0,-1 0 0,8-4-1,-5 1-137,0 0 0,-1-1-1,0 0 1,0 0 0,0-1-1,-1 1 1,1-1 0,-1 0 0,-1-1-1,1 1 1,5-13 0,-2 4-43,-1 0 0,0-1 0,-1-1 0,5-22 0,-7 16-431,-1 1 1,-1-45-1,-1 61 257,-2 0-1,1-1 1,-1 1-1,0 0 1,0 0-1,-3-10 1,3 13 120,0 1 0,0 0 0,0 0 0,-1 0 1,1 0-1,0 0 0,-1 1 0,1-1 0,-1 0 0,0 1 0,0-1 1,1 1-1,-1-1 0,0 1 0,0 0 0,0 0 0,0 0 0,-1 0 0,1 0 1,-4 0-1,2 0-231,1 0 1,-1 1-1,1 0 1,-1-1 0,1 2-1,-1-1 1,0 0-1,1 1 1,-1-1-1,1 1 1,0 0-1,-1 0 1,1 1 0,0-1-1,-1 1 1,1-1-1,-4 4 1,-16 17-6202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3:5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0 362 6369,'0'0'12435,"6"-136"-11811,-6 77-16,0 0-608,0 11-104,0 11-88,6 15-808,23 22-568,-5 0-1353,4 6-2952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3:5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68 107 3441,'0'0'9286,"18"-17"-8227,75-73 704,-104 93-1534,-2 8-281,0 0 0,1 0-1,0 1 1,-15 20 0,9-8-202,-26 45 0,43-67 248,-21 42-100,21-41 133,0 1 1,0-1 0,0 1 0,0-1 0,1 1 0,-1-1 0,1 1 0,0 0-1,0-1 1,2 8 0,-2-10 1,0 0-1,1-1 0,-1 1 1,1 0-1,-1-1 0,1 1 1,-1 0-1,1-1 0,-1 1 1,1-1-1,0 1 0,-1-1 1,1 1-1,0-1 0,-1 1 1,1-1-1,0 0 0,0 1 1,-1-1-1,1 0 0,0 0 1,1 1-1,23 3 398,-15-3-307,0 1 36,1 0 0,-1 1 1,1 0-1,-1 1 1,0 0-1,16 9 0,-22-10-125,1 0 0,-1 0 0,0 1 0,0 0 0,0 0 0,0 0 0,-1 0 0,1 1-1,-1-1 1,0 1 0,-1 0 0,1-1 0,-1 1 0,3 11 0,-1 1-36,-1 0 1,-1 0 0,-1 0-1,0 0 1,-3 32 0,1-42 4,0 0 0,0 0 1,0 0-1,-1-1 0,0 1 1,-1 0-1,1-1 0,-7 12 1,7-15-50,-1 1 1,1-1-1,-1 0 1,1 0-1,-1 0 1,0 0-1,0 0 0,0 0 1,-1-1-1,1 0 1,0 1-1,-1-1 1,0-1-1,1 1 1,-1 0-1,-5 0 1,7-1-16,1-1 0,-1 0 0,1 1 0,-1-1 0,1 0 0,-1 0-1,1 0 1,-1-1 0,1 1 0,-1 0 0,1 0 0,-1-1 0,1 1 0,-1-1 0,1 0 0,-1 1 0,1-1 0,0 0 0,-1 0 0,1 0 0,0 1 0,0-1 0,0-1 0,0 1 0,0 0 0,0 0 0,-1-2 0,-1-1-303,1 0 0,0 0 0,0 0 1,0 0-1,1-1 0,-1 1 0,-1-9 0,0-27-4434</inkml:trace>
  <inkml:trace contextRef="#ctx0" brushRef="#br0" timeOffset="1">567 288 3449,'0'0'5924,"19"-13"-2524,1 1-2800,104-73 1168,-115 78-1730,6-5 241,18-18 1,-30 27-258,0 0 1,0 0 0,-1 0 0,1 0 0,-1-1-1,0 1 1,0-1 0,0 1 0,-1-1 0,1 0-1,-1 0 1,2-6 0,-3 10-23,0 0 0,0 0 0,0-1 0,-1 1 0,1 0 1,0-1-1,0 1 0,0 0 0,0 0 0,0-1 0,0 1 0,-1 0 0,1 0 0,0 0 0,0-1 0,0 1 0,0 0 0,-1 0 0,1 0 1,0-1-1,0 1 0,-1 0 0,1 0 0,0 0 0,0 0 0,-1 0 0,1-1 0,0 1 0,0 0 0,-1 0 0,1 0 0,0 0 1,-1 0-1,1 0 0,0 0 0,0 0 0,-1 0 0,1 0 0,0 0 0,-1 0 0,1 0 0,0 1 0,-15 2 1,8 0-9,1 1 0,0-1 0,0 1 0,0 1-1,0-1 1,0 1 0,1 0 0,0 1 0,0-1 0,-6 11 0,-8 8-173,2 0 0,1 2 0,0 0-1,2 1 1,2 1 0,0 0 0,2 0 0,-10 43 0,18-48-1047,3-13-410,6-9-797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3:59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0 144 5961,'0'0'11331,"1"9"-10679,-1 3-317,0 6 213,2-32-83,0 2-420,0-1 0,0 1 0,1 1 0,1-1 0,0 0 0,0 1 0,11-19 0,-12 25-53,0 1-1,0-1 1,0 1-1,1 0 1,0 0 0,0 0-1,0 1 1,7-6-1,-8 7-34,1 0 1,-1 1-1,1-1 0,-1 1 0,1 0 1,-1 0-1,1 0 0,0 0 0,-1 0 0,1 1 1,0 0-1,0 0 0,6 0 0,-6 1 3,0 0-1,0 0 1,0 0-1,0 1 0,0-1 1,0 1-1,0 0 1,0 0-1,-1 0 1,1 0-1,-1 1 0,0 0 1,1-1-1,-1 1 1,-1 0-1,6 7 0,2 4-56,-2 0-1,0 1 0,7 15 1,-14-27 94,17 40-784,-2 1 0,-2 0-1,-2 2 1,8 61 0,-12-69-3201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00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58 2841,'0'0'19330,"8"-9"-17607,25-28-496,-29 29-258,-6 5-722,-8 3-455,9 0 277,-24 2-307,-1 0 1,1 2 0,-38 11 0,-43 7-3370,33-16 120,22-5-1949,7 0-3538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00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8122,'0'0'8239,"5"20"-6935,1 0-948,0-1-69,0 1-1,-2 0 1,0 0-1,1 33 0,-4 8-155,-2 0 0,-17 115 0,1-88-114,5-33 39,-9 109 0,20-161 17,1-1 0,0 1 0,0 0 0,0-1 0,1 1 0,-1-1 0,1 1-1,-1-1 1,1 1 0,2 4 0,-2-6 22,0 0 0,0 1-1,0-1 1,0 0 0,1 0 0,-1 0-1,0 0 1,1 0 0,-1 0-1,1 0 1,-1-1 0,1 1 0,0 0-1,-1-1 1,1 0 0,2 1-1,24 4 348,-1-2 0,1-1 0,0-1 0,32-3-1,-26 1-320,-26 2-214,0-2 0,-1 1 0,1-1 0,0 0-1,-1-1 1,1 1 0,-1-2 0,0 1 0,1-1 0,-1 0-1,-1 0 1,1-1 0,12-9 0,-1-3-2168,-1-2-1,22-27 1,-8 5-4902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01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54 4857,'0'0'9759,"0"0"-9742,0-1-1,0 1 1,0 0-1,0 0 1,0-1-1,0 1 1,0 0-1,0 0 1,0-1-1,0 1 1,0 0-1,0 0 1,0-1-1,0 1 1,0 0-1,0 0 1,0-1-1,0 1 1,0 0-1,-1 0 1,1 0-1,0-1 1,0 1-1,0 0 1,0 0-1,-1-1 1,-2 6 171,-1-1 0,1 1 0,0 0 0,1 0 0,-1 0 0,-2 7 0,4-10-172,-1 4 297,-1 0 0,1 0 0,1 0 0,-1 1 1,1-1-1,0 0 0,0 10 629,8-17 80,-3-2-1007,0 1 0,0-1 1,0-1-1,0 1 0,-1 0 1,1-1-1,-1 0 0,0 0 1,0 0-1,3-5 0,12-16 63,24-15-110,-42 40 26,0-1-1,0 1 0,0 0 1,0 0-1,0 0 0,0 0 1,1 0-1,-1 0 0,0 0 0,0 0 1,0 0-1,0 0 0,0 0 1,0 0-1,0-1 0,0 1 1,0 0-1,0 0 0,0 0 0,0 0 1,0 0-1,0 0 0,0 0 1,0 0-1,0 0 0,0 0 1,0-1-1,0 1 0,0 0 0,0 0 1,0 0-1,0 0 0,0 0 1,0 0-1,0 0 0,0 0 1,0 0-1,-1 0 0,1-1 0,0 1 1,0 0-1,0 0 0,0 0 1,0 0-1,0 0 0,0 0 1,0 0-1,0 0 0,0 0 0,0 0 1,0 0-1,-1 0 0,1 0 1,0 0-1,0 0 0,0 0 1,0 0-1,0 0 0,0 0 0,0 0 1,0 0-1,0 0 0,-1 0 1,1 0-1,-7 0-6,7 0-17,-11-1-4,-2 1 13,-24 3 0,32-2 23,1 0 1,-1 0-1,0 0 1,1 1-1,-1 0 1,1 0-1,-1 0 1,-5 4-1,1 1-1,0 0-1,1 0 1,0 1-1,0 0 0,0 0 1,1 0-1,-10 18 1,13-20 70,1 0 1,0-1-1,1 1 1,-1 1-1,1-1 0,0 0 1,1 0-1,0 1 1,0-1-1,0 1 1,1-1-1,-1 1 0,2-1 1,0 12-1,0-16 25,0 1 0,0-1 1,0 1-1,0-1 0,0 1 0,0-1 0,1 0 0,-1 0 0,1 1 0,0-1 1,0 0-1,-1 0 0,1-1 0,0 1 0,1 0 0,-1-1 0,0 1 0,0-1 0,1 0 1,-1 1-1,1-1 0,-1-1 0,1 1 0,-1 0 0,3 0 0,8 2 203,0-1 0,0-1 1,24 0-1,-26-1-245,0-1 0,1 0-1,-1 0 1,0-2 0,0 1 0,0-1 0,0-1 0,0 0 0,-1 0 0,0-1 0,0 0 0,0-1 0,-1 0 0,1-1 0,-1 0 0,-1 0 0,15-17 0,-17 17-106,-1 0 0,1-1 0,-1 1 0,-1-1 0,1-1 0,-1 1 0,-1-1 0,4-13 0,-5 19 14,-1-1-1,-1 1 0,1-1 0,0 1 1,-1-1-1,0 1 0,0-1 0,0 0 1,0 1-1,-1-1 0,1 1 0,-1-1 0,0 1 1,0-1-1,0 1 0,0-1 0,-1 1 1,1 0-1,-1 0 0,0 0 0,0 0 1,0 0-1,-1 0 0,-2-3 0,0 2-209,0 1 0,1 0 1,-1 0-1,0 1 0,-1-1 0,1 1 0,0 0 0,-1 0 0,1 1 0,-11-2 1,-3 1-1897,-36 2 1,29 0-778,-8 0-4624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01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10266,'0'0'4681,"20"115"-2552,-12-48-449,-2 0-768,-1-20-824,-5-23-88,0-42-1480,0-25-1465,0-19-2264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0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1 107 2817,'0'0'10646,"1"-12"-9646,5-37-64,-5 47-859,-1 1 0,1-1-1,-1 0 1,1 0-1,0 1 1,0-1 0,0 1-1,0-1 1,0 1-1,0-1 1,0 1 0,0-1-1,1 1 1,-1 0-1,0 0 1,1 0 0,-1 0-1,1 0 1,0 0-1,-1 0 1,1 0 0,0 1-1,-1-1 1,1 1-1,0-1 1,0 1 0,2-1-1,2 0 105,11-3 147,-1 1-1,1 1 1,-1 0-1,1 2 1,0 0-1,28 3 1,-42-2-323,0-1 0,1 1 0,-1 0-1,0-1 1,-1 1 0,1 1 0,0-1 0,0 0 0,0 1 0,-1-1 0,1 1 0,-1 0 0,1 0 0,-1 0 0,0 0 0,1 0 0,-1 1 0,0-1 0,-1 0 0,1 1 0,2 4 0,-1-1-5,-1 1-1,0-1 1,0 1 0,0 0-1,-1-1 1,0 1 0,-1 0 0,1 11-1,-1-7 6,0 0 1,-4 22-1,3-29-3,-1 1 1,1-1 0,-1 0 0,0 1-1,0-1 1,0 0 0,0 0 0,-1 0-1,-5 6 1,3-4 33,0-1 0,-1 0 0,1-1 1,-1 0-1,1 1 0,-2-2 0,1 1 0,0-1 0,0 0 1,-13 4-1,8-4 50,-1 0 0,1-1 0,0-1 1,0 0-1,-1 0 0,-12-2 1,22 1-68,1 0 1,-1 0 0,0-1 0,0 1 0,0 0 0,1-1 0,-1 1 0,0-1 0,0 1 0,1-1 0,-1 0 0,0 0-1,1 0 1,-1 0 0,1 0 0,-1 0 0,1-1 0,0 1 0,-1 0 0,-1-3 0,2 1-457,-1 0 0,1 0 0,0 0 1,0 0-1,0 0 0,1 0 0,-1 0 1,1 0-1,-1-1 0,1-5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01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9946,'0'0'5457,"36"120"-3816,-16-49-161,1 4-760,-5-6 8,-6-13-728,-6-21-568,2-35-1256,2-39-13516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02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 7810,'0'0'5824,"25"-6"-4357,5-2-1038,116-25 1393,-108 26-1201,1 2 0,69-1 0,-105 7-586,-1-1 0,1 0 0,-1 1 0,1-1 0,-1 1 0,1 0 0,-1 0 0,1 0 0,-1 0 0,1 0 0,-1 0 0,0 1 0,0-1 0,2 3 0,0-1-24,-1 1 0,1 0 0,-1 0 0,0 0-1,-1 0 1,1 0 0,2 5 0,0 5-20,0 0-1,0 0 1,-1 0 0,2 17-1,4 42-6,-1 90-1,8 54-84,16-70 139,-4-29-35,-29-116-7,6 39 11,-6-38-16,0 0 0,0-1 0,0 1 0,0 0 0,-1 0 0,1 0 0,-1 0 0,0 0-1,0-1 1,0 1 0,0 0 0,-2 2 0,-1 0 9,0 0-1,-1-1 0,1 1 0,-1-1 1,0 0-1,-1-1 0,1 1 1,-11 4-1,-51 21 84,57-26-57,-7 4 130,-1-2-1,0 0 1,0-1-1,-1-1 1,1 0 0,-38-1-1,52-2-220,1 0-1,-1 0 0,1 0 1,-1-1-1,0 1 0,1-1 1,-1 0-1,1 0 0,-1 0 1,1-1-1,0 1 1,-1-1-1,1 0 0,0 0 1,0 0-1,-3-3 0,-10-16-3827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18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34 9522,'0'0'12485,"9"-6"-11044,26-22 992,-42 32-2227,-11 8-359,-50 42-375,3 2 1,-61 68 0,119-116-371,-12 12-2059,4-12-2653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18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5577,'0'0'10836,"16"9"-9449,53 31-308,-49-28-256,-1 2-1,24 21 1,-8-5-153,62 56-1042,-96-85 70,-1-1 0,1 1 0,-1-1 0,0 0 0,1 1 0,-1-1 1,1 0-1,-1 0 0,1 1 0,-1-1 0,1 0 0,-1 0 0,1 0 1,-1 0-1,1 1 0,-1-1 0,1 0 0,-1 0 0,2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19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7890,'0'0'10654,"3"19"-9909,0 0-532,3 17 295,3 55 1,-7 229 1235,-3-173-1817,2-137-408,2-11-813,3-15-1896,2-9-3577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19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21 6409,'0'0'9566,"-1"-3"-9107,1 2-452,0 0 0,0 1 0,0-1 1,0 0-1,0 1 0,0-1 0,0 0 0,0 1 0,0-1 0,-1 0 0,1 1 0,0-1 0,-1 0 0,1 1 0,0-1 1,-1 1-1,1-1 0,-1 1 0,1-1 0,-1 1 0,1-1 0,-1 1 0,1-1 0,-1 1 0,1-1 0,-1 1 0,0 0 1,1-1-1,-1 1 0,1 0 0,-1 0 0,0 0 0,1-1 0,-1 1 0,0 0 0,0 0 0,1 0 0,-1 0 1,0 0-1,1 0 0,-1 0 0,0 0 0,1 1 0,-1-1 0,0 0 0,1 0 0,-1 0 0,0 1 0,1-1 0,-1 1 1,-5 2 23,0 1 1,1-1 0,0 1 0,0 0 0,0 1 0,1-1-1,-8 10 1,-1 4 231,-12 20 0,14-20-33,1 1 0,1 1 0,1 0 0,1 0 0,0 0 0,2 1 0,0 0 0,1 0 0,1 0 0,0 32 0,3-47-70,0-1 0,1 1 1,-1-1-1,1 0 1,3 10-1,-4-13-100,1 0 0,0-1-1,0 1 1,0 0 0,0-1-1,0 1 1,0-1 0,0 0 0,0 1-1,0-1 1,1 0 0,-1 0-1,1 1 1,-1-1 0,1 0 0,-1-1-1,1 1 1,0 0 0,-1 0-1,3 0 1,1 0 43,0 1 0,0-1 0,0 0 1,1-1-1,-1 1 0,0-1 0,0 0 0,1 0 0,-1-1 0,0 0 0,0 0 0,0 0 1,7-2-1,-5 0-52,0 0 0,0-1 1,-1 0-1,1 0 1,-1 0-1,0-1 0,0 0 1,8-8-1,-5 3-77,-1 0 0,0-1 0,-1 0 0,0 0 0,0 0 0,-1-1-1,-1 0 1,0 0 0,0-1 0,3-16 0,-6 16-16,0-1 0,0 1 0,-1 0-1,-1-1 1,0 1 0,-1 0 0,-3-19 0,3 28-49,0 0 0,0 0 1,0 0-1,-1 0 0,1 0 0,-1 1 0,0-1 1,0 1-1,0-1 0,0 1 0,-1-1 0,1 1 1,-1 0-1,0 0 0,0 1 0,0-1 1,-1 0-1,1 1 0,0 0 0,-1 0 0,0 0 1,1 0-1,-1 1 0,0-1 0,0 1 0,0 0 1,-6-1-1,6 1-184,1 0 0,-1 1 0,1-1 0,-1 1 0,1 0 0,-1 0 0,1 1 0,-1-1 0,1 1 0,-1-1 0,1 1-1,0 0 1,-1 0 0,1 1 0,0-1 0,-1 1 0,1-1 0,0 1 0,0 0 0,1 0 0,-4 3 0,-9 15-4006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19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40 4233,'0'0'8678,"-10"6"-8413,3-3-153,1 1 0,0 1 1,-1-1-1,2 1 0,-1 0 0,0 0 0,1 1 0,0-1 0,1 1 0,-1 0 1,-4 10-1,-1 4 301,2 0 1,1 0-1,0 1 0,2 0 1,0 1-1,1-1 1,1 1-1,2-1 1,0 26-1,1-43-299,0-1 1,0 1-1,0 0 1,1-1-1,-1 1 1,1-1-1,0 1 1,0-1-1,0 1 1,0-1-1,1 0 1,0 1-1,-1-1 1,1 0-1,0 0 1,1 0-1,-1 0 1,0-1-1,1 1 1,0-1-1,-1 1 1,1-1-1,0 0 1,0 0-1,0 0 1,0-1-1,1 1 1,-1-1-1,0 1 1,1-1-1,-1 0 1,1 0-1,4 0 1,-3 0-9,0 0 0,0-1 0,0 1 0,0-1-1,1 0 1,-1 0 0,0-1 0,0 1 0,0-1 0,0 0 0,0-1 0,0 1 0,0-1 0,0 0 0,0 0 0,0-1 0,-1 1-1,0-1 1,1 0 0,6-7 0,-2 1-105,0 0-1,-1-1 1,-1 0-1,0 0 0,0-1 1,-1 0-1,0 0 1,-1 0-1,0-1 0,5-22 1,-4 9-145,-2-1 1,-1 1-1,0-1 0,-3-33 1,0 50 38,0 0 1,-1 1-1,0-1 1,-1 0-1,-3-11 1,4 17 25,0 0 0,0 0 0,-1 1 0,1-1 0,-1 0 1,1 1-1,-1-1 0,0 1 0,0 0 0,0-1 0,0 1 0,-1 0 0,1 0 0,-1 1 1,1-1-1,-1 0 0,1 1 0,-5-2 0,5 2-36,0 1 1,0-1-1,0 1 1,0 0-1,0-1 0,0 1 1,0 0-1,0 0 0,0 1 1,0-1-1,0 0 1,0 1-1,0-1 0,0 1 1,0 0-1,0-1 0,0 1 1,0 0-1,0 0 1,1 0-1,-1 1 0,0-1 1,1 0-1,-1 1 0,1-1 1,-2 3-1,-3 2-393,2 0 0,-1 0 0,1 1-1,0 0 1,-5 9 0,-8 30-4008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0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11707,'0'0'8465,"130"-8"-6392,-83 0-1281,-5 2-568,-5 0-32,-5 4-184,-9 0-8,-9 2-376,-6 0-1392,-30 12-13436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0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11242,'0'0'10811,"120"0"-10203,-84 0-512,-1-6-192,-3-1 48,7-1-1152,-11 0-1025,-2 2-3576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0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9162,'0'0'4081,"6"172"-1993,2-83-583,0 3-369,0-11-336,-4-16-536,-1-23-264,-3-21-344,0-34-1480,0-23-609,0-15-3440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5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5569,'0'0'11439,"22"-6"-9938,70-19-398,-81 22-779,0 1 0,1 0 0,-1 0 0,1 2 0,23 0 0,-9 1 421,-18 1-526,-9 1-326,0-1 91,-4 8-30,-1 0 0,0-1 0,0 1 0,-1-1 0,-14 14 0,-2 5-85,5-7-2,11-14 86,0 1-1,1 0 1,0 1-1,0 0 1,-4 9 0,10-17 57,0-1 1,-1 1-1,1-1 1,0 1-1,0 0 1,0-1-1,0 1 1,-1-1-1,1 1 1,0 0-1,0-1 1,0 1-1,0 0 1,1-1 0,-1 1-1,0 0 1,0-1-1,0 1 1,0-1-1,1 1 1,-1 0-1,0-1 1,1 1-1,-1-1 1,0 1-1,1-1 1,-1 1-1,1-1 1,-1 1-1,1-1 1,-1 0 0,1 1-1,-1-1 1,1 0-1,-1 1 1,1-1-1,-1 0 1,1 1-1,0-1 1,4 2 17,0-1 0,0 0-1,0 0 1,6 0 0,2 1 8,34 5 225,23 5 393,-63-10-569,0 0 0,0 0 0,-1 1 0,1 0 1,-1 0-1,0 1 0,10 6 0,-13-7-86,-1 0-1,1 0 0,0 0 1,-1 0-1,0 1 1,0-1-1,0 1 1,0-1-1,0 1 0,-1 0 1,1 0-1,-1 0 1,0 0-1,-1 0 1,1 0-1,0 5 0,0 9-37,-1-1-1,-3 25 1,0-25 17,0-1 0,-1 1 1,-1-1-1,-12 29 0,-35 58-37,52-103 58,-5 8-40,0 1-1,0-1 1,-10 10 0,13-16-5,1 0 0,-1 0 0,0-1 1,0 1-1,0-1 0,0 1 0,0-1 1,0 0-1,0 0 0,0 0 1,-1 0-1,1 0 0,0-1 0,-1 1 1,1-1-1,0 1 0,-1-1 1,-4 0-1,6 0 34,0 0 0,1 0 1,-1 0-1,0 0 0,0-1 1,0 1-1,1 0 0,-1 0 0,0-1 1,0 1-1,1 0 0,-1-1 1,0 1-1,1-1 0,-1 1 1,0-1-1,1 1 0,-1-1 0,1 0 1,-1 1-1,1-1 0,-1 0 1,1 1-1,-1-2 0,-1-2-9,1 1 0,0-1-1,1 0 1,-1 1 0,0-5 0,0-98-2480,1 98 1920,1-45-5467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1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10058,'0'0'5816,"19"-4"-3794,2-1-1547,9-2 151,1 1 1,35-2-1,83 4 313,-146 4-934,5 0 1,-1 0 1,1 0-1,0 1 1,9 2-1,-15-2 5,0-1-1,0 1 0,0 0 0,0 0 0,0 0 1,0 0-1,0 0 0,0 0 0,-1 1 0,1-1 1,0 0-1,-1 1 0,1-1 0,-1 1 0,0 0 1,0 0-1,1-1 0,-1 1 0,0 0 0,0 2 1,2 2-18,-2 1 0,1-1 1,-1 1-1,0-1 1,0 1-1,0 0 0,-1-1 1,0 1-1,-1-1 0,0 1 1,-2 12-1,0-7 3,-1-1 0,0 1 0,0-1 0,-1 0 0,-12 18 0,4-10-124,-1 0 0,-1 0 0,-1-2 0,-1 0 1,-31 26-1,43-39-2,0-1 1,0 1-1,0-1 0,-1 0 1,1-1-1,0 1 1,-1-1-1,-10 2 0,8-2-1177,-1-1 0,-16 0 0,8-1-4093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1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35 230 9538,'0'0'7436,"21"-15"-6258,70-51-362,-86 62-772,0 0 0,0 0 0,0-1-1,0 1 1,-1-1 0,0 0 0,0-1 0,0 1 0,-1 0-1,1-1 1,2-7 0,-4 7-23,1 0-17,-1 0 0,1-1 1,-2 1-1,2-9 0,-2 13-7,-1 0-1,0 0 0,0 0 0,0 0 1,0 0-1,0 0 0,-1-4 0,0 5 2,1 1 0,0-1-1,0 0 1,-1 1 0,1-1 0,-1 0-1,1 1 1,0-1 0,-1 0 0,1 1-1,-1-1 1,1 1 0,-1-1-1,1 1 1,-1-1 0,0 1 0,1 0-1,-1-1 1,0 1 0,1 0-1,-2-1 1,-3 0-7,1 0 0,-1 0 0,1 0 0,-1 1 0,1-1 0,-1 1 0,1 0 0,-1 1 0,0-1 0,1 1 0,-1 0 0,1 0 0,0 0 0,-8 4 0,6-2 0,0 0 0,0 1 0,0 0 0,0 0 0,1 1 0,0-1 0,0 1 0,-8 11 0,4-5 0,1 2-1,0-1 0,1 1 1,1 1-1,0-1 0,0 1 1,2 0-1,-6 24 0,7-16 26,1 1 0,2 36 0,0-54 9,0 0 0,0 0-1,0 0 1,1 0 0,0-1-1,0 1 1,1 0 0,-1 0-1,1-1 1,0 1 0,0-1-1,1 0 1,-1 1 0,1-1 0,0 0-1,0-1 1,0 1 0,0 0-1,1-1 1,0 0 0,0 0-1,-1 0 1,2 0 0,-1 0-1,0-1 1,0 0 0,1 0-1,0 0 1,-1 0 0,1-1-1,6 1 1,2 0-348,-1-1 1,1 0-1,0-1 1,0-1-1,0 0 1,13-3-1,-14 1-944,-1-1-1,14-6 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2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4 424 5513,'0'0'7034,"-1"-24"-5429,0-79-278,1 93-1093,-1-21 883,1 0 0,8-54 0,-6 77-962,0 0-1,0 0 1,1 0 0,0 0 0,1 1 0,-1-1 0,2 1-1,-1 0 1,1 0 0,0 0 0,0 1 0,0 0-1,11-9 1,-12 12-171,0 0-1,1-1 1,-1 2 0,1-1-1,0 1 1,0-1-1,0 1 1,0 1-1,0-1 1,0 1 0,0 0-1,8-1 1,-9 2-298,1-1 0,-1 1 0,0 1 0,1-1 1,-1 0-1,1 1 0,-1 0 0,1 0 0,-1 1 0,0-1 1,0 1-1,0 0 0,0 0 0,7 4 0,-1 3-2323,0-1-1,12 14 1,-11-7-5689</inkml:trace>
  <inkml:trace contextRef="#ctx0" brushRef="#br0" timeOffset="1">275 81 3849,'0'0'11437,"3"-8"-10989,6-24-387,-9 26-55,-6 9 12,-2 6 100,0 0 0,0 1 0,1 0 0,0 0-1,-7 16 1,1 1 212,-12 33 0,18-38 60,1 0 0,1 0-1,1 0 1,1 1-1,0 0 1,2 35 0,1-56-323,0 0 1,0 0-1,1 0 1,-1 0-1,1 0 1,-1 0 0,1 0-1,-1-1 1,1 1-1,0 0 1,0-1-1,0 1 1,0 0-1,0-1 1,0 1 0,1-1-1,2 3 1,-2-2-25,1 0 1,0 0-1,0-1 1,-1 1-1,1-1 1,0 0-1,0 0 1,1 0-1,-1 0 1,3 0-1,2 0-58,1 0-1,-1-1 1,0 0-1,0-1 0,0 1 1,1-1-1,15-5 0,-12 1-292,0-1 0,0-1 1,0 0-1,0 0 0,-1-1 0,18-18 0,-19 18-55,43-40-2773,-9 2-2595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2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1 225 6665,'0'0'10919,"20"-16"-10246,63-52-315,-74 62-228,-1-2 1,-1 1 0,1-1-1,-1-1 1,9-14 0,-7 10-114,-1 2 5,-5 8-20,0-1 0,0 0-1,-1 1 1,1-1-1,-1 0 1,0-1 0,0 1-1,0 0 1,-1 0-1,1-1 1,0-7-1,-18 13-89,11 1 80,0 0 0,0 0 0,0 0 0,1 1 0,-1-1 0,0 1-1,1 1 1,0-1 0,0 0 0,0 1 0,-7 8 0,-2 4 129,-20 30 0,24-32 101,-11 24 0,17-33-165,1 1 0,0 0 0,0-1 1,1 1-1,-1 0 0,1 0 0,0 10 0,1-16-52,0 0 0,0 0-1,0 0 1,0 1 0,0-1-1,0 0 1,0 0 0,0 0 0,0 0-1,0 1 1,0-1 0,0 0 0,0 0-1,0 0 1,0 0 0,0 1 0,0-1-1,0 0 1,0 0 0,0 0 0,0 0-1,1 0 1,-1 1 0,0-1-1,0 0 1,0 0 0,0 0 0,0 0-1,0 0 1,0 0 0,1 0 0,-1 0-1,0 1 1,0-1 0,0 0 0,0 0-1,1 0 1,0 0-34,0 0 0,0 0 0,0 0 0,0 0 0,-1 0 0,1 0 0,0 0 0,0-1 0,0 1 0,0 0 0,0-1 0,0 1 0,0 0 0,-1-1 0,1 1 0,1-2 0,10-7-1047,-1-1 1,0 0 0,13-17 0,5-7-4364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2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1 182 4305,'0'0'8191,"0"18"-6431,0 51-25,1-54-182,2-13-894,1-10 31,2-6-460,-1 0 0,3-15 0,6-18-43,-12 40-184,7-18 38,20-39-1,-26 58-28,1 0 0,0-1 0,0 1-1,1 1 1,0-1 0,0 0 0,0 1 0,0 0 0,1 1-1,12-9 1,-16 12-15,0 0-1,0 0 0,0 0 1,1 0-1,-1 0 1,0 0-1,0 1 0,1-1 1,-1 1-1,1 0 0,-1-1 1,0 1-1,1 0 0,-1 0 1,1 1-1,-1-1 1,3 1-1,-3 0-4,0 0 1,0 0-1,0 0 0,0 1 0,0-1 1,-1 0-1,1 1 0,0-1 1,-1 1-1,1-1 0,-1 1 0,0 0 1,1 0-1,-1 0 0,0 0 1,0 0-1,1 4 0,4 10 67,-2 1-1,0-1 1,0 1 0,1 33-1,-3 58-3084,-2-87-938,0-43 1035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3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7274,'0'0'3944,"0"154"-3103,8-40 359,10 26 360,1-6-432,-3-27-495,-2-34 455,-4-28-952,-2-3-88,0-9-48,0-9-544,7-24-609,-5-14-3231,2-16-5555</inkml:trace>
  <inkml:trace contextRef="#ctx0" brushRef="#br0" timeOffset="1">286 491 4321,'0'0'12179,"-125"37"-11955,90-27-176,1-4 128,1-4-176,5-2-1337,8-4-1287,9-8-4602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3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1 325 9722,'0'0'6193,"28"106"-6193,-22-88 32,0-4-128,0-4-1128,0-8-2625</inkml:trace>
  <inkml:trace contextRef="#ctx0" brushRef="#br0" timeOffset="1">66 118 9538,'0'0'5953,"36"-117"-15795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4:23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10474,'0'0'4657,"29"150"-4257,-5-28 320,10 36 73,5 9 327,-5-30-480,-9-39-256,-13-48 168,-4-15-552,-4-5 0,-2-5-176,-2-15-1152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24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5417,'0'0'8301,"19"6"-6634,0 0-1232,-4-1-148,-1-1 0,1 0 0,0-1-1,0-1 1,1 0 0,17-1 0,65 0 1209,132 18 0,-90 3-1019,218 27-112,-358-49-363,343 24 413,-169-24 152,-174 0-674,0-3-2190,1 1 1804,-1 0 1,0 0-1,0 0 0,0 0 1,-1 0-1,1 0 0,0 0 0,-1 0 1,0 0-1,1 0 0,-1 0 1,0 0-1,0 0 0,0 0 0,-1-1 1,-8-11-3633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25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1 288,'0'0'10925,"22"5"-9418,73 18-384,-69-17-756,-5-2 369,0 1 1,33 13 0,-48-15-630,0 1 0,0-1 0,0 1 0,0 0 0,-1 1-1,1-1 1,-1 1 0,0 0 0,-1 0 0,7 10 0,-6-7-70,0-1 0,0 1 1,-1 0-1,-1 0 0,1 1 0,-1-1 1,-1 1-1,3 12 0,-3-5-36,-1 1 0,0-1 0,-2 29 0,0-36-7,-1 0 1,0 0-1,0 0 1,-1 0-1,0 0 1,0-1 0,-1 1-1,0-1 1,-1 0-1,0 0 1,0-1-1,0 1 1,-1-1 0,0 0-1,-11 9 1,14-14-139,0 0-1,0 0 1,0 0 0,-1 0 0,1 0 0,-1-1-1,1 1 1,-1-1 0,1 0 0,-1 0 0,0-1-1,1 1 1,-1-1 0,0 0 0,0 1 0,1-2-1,-1 1 1,0 0 0,0-1 0,1 0 0,-1 0-1,-3-1 1,4 0-429,1 0 0,0 0 0,-1 0 0,1 0-1,0 0 1,0-1 0,-2-2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6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5 9938,'0'0'6787,"20"2"-5053,68 10-463,-80-11-1080,1 1 1,-1 0 0,0 0 0,1 1 0,10 5 0,-9-4-28,-8-3-141,0 0 0,0 0 0,0 0 0,0 0 0,0 0 0,0 1 0,0-1 0,-1 0 0,1 1 0,0-1 0,-1 1 0,1 0 0,-1 0 1,2 2-1,-2-1-37,0 0 1,0 1 0,0-1 0,0 0-1,-1 0 1,0 0 0,1 1-1,-1-1 1,-1 5 0,0-1-16,1-1 1,-2 0-1,1 0 0,-1-1 1,0 1-1,0 0 1,0 0-1,-5 7 0,-31 44-263,14-23 42,5-4 34,-39 64-182,50-80 388,1 1-1,1-1 1,1 1 0,-8 28-1,13-41 52,-1 0 1,1 0-1,0 1 0,-1-1 0,1 0 1,0 0-1,0 0 0,1 1 0,-1-1 0,0 0 1,1 0-1,0 4 0,0-5 11,0 0-1,0 0 0,0 0 1,0 0-1,0 0 1,0 0-1,0 0 1,0-1-1,0 1 1,0 0-1,0-1 1,0 1-1,0-1 1,1 1-1,-1-1 1,0 0-1,0 1 1,1-1-1,-1 0 1,0 0-1,2 0 1,13 2 324,0-1 0,0-1 0,26-3 0,-40 2-380,0 1 0,0-1 0,0 0 1,-1 0-1,1 0 0,0 0 0,-1 0 0,1 0 1,-1 0-1,1 0 0,-1-1 0,1 1 0,-1-1 1,0 1-1,0-1 0,0 1 0,0-1 0,0 0 1,0 1-1,0-1 0,0 0 0,-1 0 0,1 0 1,-1 1-1,1-1 0,-1 0 0,0 0 0,0 0 1,0 0-1,0 0 0,0 0 0,0 0 0,0 0 0,-1 0 1,1 0-1,-1 1 0,1-1 0,-1 0 0,0 0 1,0 0-1,0 1 0,0-1 0,0 0 0,0 1 1,0-1-1,0 1 0,-3-3 0,-75-49-47,50 35 295,0-2 0,-24-22-1,41 31 114,1 0 1,-17-21-1,25 27-292,0 0 0,0 1 0,0-1 0,0-1-1,1 1 1,0 0 0,0-1 0,1 1 0,-1-1 0,0-10 0,1 8-51,0 0-1,1 0 0,1 0 1,1-12-1,-1 17-83,0-1-1,0 0 1,1 1-1,-1-1 1,1 0-1,0 1 1,0 0-1,0 0 1,0-1-1,1 1 1,5-5-1,8-6-1552,0 1 0,0 1 0,33-18 0,-1 7-7224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26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0 9034,'0'0'8282,"2"106"-7458,-8-1 128,-8 31-384,0-4-216,0-27-352,4-38 8,1-30-232,3-5-152,2-6-976,2-22-593,2-18-5096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26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0 112 8162,'0'0'4895,"18"-14"-3033,59-47-160,-72 57-1551,1 0 1,-1 1-1,1 0 0,0-1 1,0 2-1,1-1 0,-1 1 1,0 0-1,1 0 1,-1 1-1,1 0 0,7 0 1,-3 0-12,103-3 1460,-79 5-1334,-34-2-260,0 1 0,0 0 0,0 0 0,0 1 0,0-1 0,1 0 0,-1 0 0,0 0 0,0 1 0,0-1 0,0 1 0,0-1 0,0 1-1,0-1 1,0 1 0,0-1 0,0 1 0,0 0 0,0 0 0,-1-1 0,1 1 0,0 0 0,0 0 0,-1 0 0,1 0 0,-1 0 0,1 0 0,-1 0 0,1 0 0,-1 0 0,1 0 0,-1 0 0,0 0 0,0 0 0,1 0 0,-1 1 0,0-1 0,0 0-1,0 0 1,0 0 0,-1 2 0,1 2-26,-1 0 0,0 0 0,-1 0 1,1 0-1,-1 0 0,0 0 0,0 0 0,-4 6 0,-9 11-239,-1 1 0,-1-2 1,0 0-1,-35 29 0,51-49 49,-21 16-455,9-12-1446,1-7-4121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0 7498,'0'0'6830,"-2"11"-5496,-1 2-951,1-6-253,1-1 1,-1 0 0,1 0-1,1 1 1,-1-1 0,1 0 0,0 1-1,0-1 1,2 7 0,0-1 205,1-1 0,1 0 0,0 0 0,10 18 0,27 42 631,-7-16-327,-28-43-625,0 0-1,0 0 0,-1 0 1,-1 1-1,0 0 1,-1 0-1,0 0 0,-1 0 1,0 1-1,-1 15 1,-1-23-62,0 1 0,0-1 0,-1 0 0,0 0 0,-1 0 1,1 0-1,-1 0 0,0 0 0,-6 11 0,6-14-54,0 0 0,0 0 1,0 0-1,-1 0 0,1 0 0,-1 0 0,0-1 1,0 1-1,0-1 0,0 0 0,0 0 0,-1 0 1,1-1-1,0 1 0,-1-1 0,0 1 0,-5 0 1,6-1-38,0-1 0,0 0 1,1 1-1,-1-1 0,0 0 0,0-1 1,0 1-1,0 0 0,1-1 1,-1 0-1,0 1 0,0-1 1,1 0-1,-1 0 0,1-1 1,-1 1-1,-2-2 0,1 0-456,-1-1-1,1 0 1,0 1 0,1-1-1,-1 0 1,1-1-1,-6-8 1,-12-28-6902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27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43 9314,'0'0'8946,"-69"-21"-8578,39 9-208,-1 6-152,3 2-16,3 4-344,7 0-1713,10 12-1871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27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92 5633,'0'0'10202,"1"-6"-9217,-1 5-979,1 0 3,-1-1-1,0 1 0,1-1 1,-1 1-1,0-1 0,0 0 1,0 1-1,0-1 1,-1 1-1,1-1 0,-1-2 1,1 4-12,0 0 1,0 0-1,0 0 1,-1 0-1,1 0 1,0-1-1,0 1 1,-1 0-1,1 0 1,0 0-1,0 0 1,-1 0-1,1 0 1,0 0-1,0 0 1,-1 0-1,1 0 1,0 0-1,0 0 1,0 0-1,-1 0 1,1 0-1,0 0 1,0 0-1,-1 0 1,1 1-1,0-1 1,0 0-1,0 0 1,-1 0-1,-15 12-42,-1 5 90,0 1 1,1 0-1,1 2 1,1-1-1,1 2 1,-16 30-1,16-23 67,1 1 0,1 0 0,1 1-1,-8 47 1,15-55 328,0 1-1,2 35 1,0-55-357,1-1 0,1 1 0,-1-1 1,0 1-1,0 0 0,1-1 0,0 1 0,-1-1 0,1 0 0,0 1 1,0-1-1,1 0 0,-1 1 0,0-1 0,1 0 0,-1 0 0,3 2 0,-2-2 17,1 0 0,0-1 0,0 1 0,0-1 0,0 1 0,0-1 0,0 0 0,0 0 0,0 0 0,1-1 0,-1 1 0,0-1-1,4 0 1,5 1-2,-1-2 1,1 0-1,0 0 0,-1-1 0,1 0 0,-1-1 0,0-1 0,0 1 0,0-2 0,0 0 0,0 0 0,-1-1 1,12-9-1,-1 1-103,-2-2 0,0 0 0,-1-2 0,-1 0 0,19-25 1,-23 26-99,-1-1 1,-1 0-1,-1-1 1,0 0-1,13-40 1,-19 43-85,1 0 0,-2 0 0,0 0 0,-1 0 1,-1 0-1,-1-1 0,0 1 0,-3-23 0,2 33 91,0 0 1,-1 0-1,1-1 0,-1 1 0,-1 0 1,1 1-1,-6-10 0,6 12 5,0 0-1,0 0 1,-1 0-1,1 0 1,-1 1-1,0-1 0,0 1 1,0 0-1,0 0 1,0 0-1,0 0 1,-1 0-1,1 1 1,-5-2-1,-6 0-830,0 1-1,0 0 1,0 1-1,0 1 1,0 0 0,1 1-1,-1 1 1,-23 5-1,20-2-1924,1 1 0,-20 11-1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28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 7826,'0'0'9458,"-18"136"-7730,3-86-744,-1 1-592,-2-8-392,0-11-448,5-18-408,7-12-2097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29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0 9722,'0'0'3642,"4"24"-2911,-2-19-683,6 37 464,-2 0 0,2 67 0,-8-108-506,-3 155 1314,0-121-1032,-1 1-1,-12 45 1,12-63-287,2-9-3,1-1 1,-2 0-1,1 0 0,-1 0 1,-1 0-1,-7 13 0,11-21 0,0 0 0,0 0 0,0 1 0,0-1 0,0 0 0,0 0 0,0 0 0,0 0 0,0 0 0,0 0 0,0 0 0,0 0 0,0 0 0,0 0 0,0 0 0,0 0-1,0 0 1,0 0 0,-1 0 0,1 0 0,0 0 0,0 0 0,0 0 0,0 0 0,0 0 0,0 0 0,0 0 0,0 0 0,0 0 0,0 0 0,0 0 0,0 0 0,0 0 0,0 0 0,-1 0 0,1 0 0,0 0 0,0 0 0,0 0 0,0 0 0,0 0 0,0 0-1,0 0 1,0 0 0,0 0 0,0 0 0,0 0 0,0 0 0,0 0 0,0 0 0,0 0 0,0 0 0,0 0 0,0 0 0,-1-1 0,1 1 0,0 0 0,0 0 0,0 0 0,0 0 0,0 0 0,0 0 0,0 0 0,0 0 0,0 0 0,0 0-1,-1-9 29,0-12 141,1 20-163,0-143-1874,0 141 1302,0 1 0,-1-1 0,1 1 0,-1-1-1,0 1 1,-1-5 0,-3-5-2275,3 2-1023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29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1 272 6889,'0'0'5884,"8"-18"-4263,3-6-1122,44-84 1252,-47 93-1563,1 0 1,1 0 0,1 1-1,0 0 1,20-18 0,-29 30-176,0 0 0,0 1 0,0-1 0,1 1 1,-1-1-1,1 1 0,-1 0 0,1 0 0,-1 0 0,1 0 1,0 1-1,-1-1 0,1 1 0,0 0 0,4-1 1,-6 2-4,0-1 1,0 0 0,0 0 0,1 1 0,-1-1 0,0 1 0,0-1 0,0 1 0,0 0 0,0-1 0,0 1 0,0 0 0,0 0 0,0-1 0,-1 1 0,1 0 0,0 0 0,0 0 0,-1 0 0,1 0 0,0 0 0,-1 0 0,1 1 0,-1-1 0,0 0 0,1 0 0,-1 0 0,0 0 0,1 3 0,0 5-28,1 1 0,-1 17 0,-1-21 32,2 36-5,-3 0 1,-1 0-1,-3 0 1,-10 47-1,-1-26-41,-8 42-1128,24-105 1122,0 0-1,0 0 0,0 0 0,0 0 0,0 0 1,0 1-1,0-1 0,0 0 0,0 0 0,0 0 1,0 0-1,0 1 0,0-1 0,0 0 0,0 0 1,0 0-1,0 0 0,0 0 0,1 0 0,-1 1 1,0-1-1,0 0 0,0 0 0,0 0 0,0 0 1,0 0-1,0 0 0,1 0 0,-1 0 0,0 1 1,0-1-1,0 0 0,0 0 0,0 0 0,1 0 1,-1 0-1,0 0 0,0 0 0,0 0 1,0 0-1,1 0 0,-1 0 0,0 0 0,0 0 1,0 0-1,0 0 0,0 0 0,1 0 0,-1 0 1,0 0-1,0-1 0,0 1 0,0 0 0,0 0 1,1 0-1,-1 0 0,0 0 0,0 0 0,0 0 1,1-1-314,13-4-2202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0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51 5065,'0'0'7658,"-6"-5"-7396,4 3-238,0 1 13,1-1-1,-1 1 0,1 0 1,-1-1-1,0 1 0,0 0 1,1 0-1,-1 0 1,0 0-1,0 1 0,-2-2 1,3 2-15,0 0-1,1 0 1,-1 1 0,0-1 0,1 0 0,-1 0 0,0 0 0,1 0 0,-1 1 0,0-1 0,1 0-1,-1 0 1,0 1 0,1-1 0,-1 1 0,0 0 0,-1 0 44,1 1 1,-1 0-1,1 0 0,0 0 0,-1-1 1,1 1-1,-1 4 0,-5 11 336,0 1 0,1 0-1,2 0 1,-1 1 0,-1 27-1,1 96 1521,5-141-1884,-1 0 1,1 1-1,0-1 0,0 1 0,1-1 1,-1 0-1,0 1 0,0-1 0,1 0 1,-1 0-1,1 1 0,-1-1 0,1 0 1,-1 0-1,1 1 0,0-1 0,0 0 1,-1 0-1,1 0 0,0 0 1,0 0-1,0 0 0,2 1 0,-1-1 31,0-1 0,0 1 0,0-1 0,0 1 0,1-1 0,-1 0 0,0 0-1,0 0 1,0 0 0,0 0 0,0 0 0,0-1 0,0 1 0,0-1 0,3-1-1,0 1-51,0-2 0,0 1 0,0-1 0,-1 1 0,1-1 0,-1-1 0,0 1 0,0 0 0,0-1 0,4-6-1,3-3-33,17-29-1,-19 26-102,-1 1 0,-1-1 0,0-1 0,-1 1 0,-1-1 0,-1 0 0,0 0 0,-1-1 0,-1 1 0,0-29 0,-1 42-5,-1 0 1,-1 0-1,1 0 1,0 0-1,-1 0 0,0 0 1,-2-7-1,2 10 48,1 0 1,-1 0-1,0 0 0,0 0 0,0 0 1,1 0-1,-1 0 0,0 0 0,0 1 1,0-1-1,0 0 0,0 1 0,0-1 1,-1 1-1,1-1 0,0 1 0,0-1 1,0 1-1,-1 0 0,1-1 0,0 1 1,0 0-1,-1 0 0,1 0 0,0 0 0,0 0 1,0 0-1,-1 0 0,-1 1 0,-2 0-181,1 0 0,-1 1-1,0 0 1,1-1 0,-1 1-1,1 1 1,0-1 0,0 1-1,0-1 1,0 1 0,0 0-1,0 1 1,-5 6 0,-18 20-3275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0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0 467 1360,'0'0'16240,"2"-20"-14869,9-143 1193,-10 125-1892,5-61 980,-4 85-1429,0 0 0,1 0 0,1 0 0,8-23-1,-10 34-196,0 0 0,0-1 0,0 1 0,0 0 0,0 0-1,0 0 1,1 0 0,0 1 0,-1-1 0,1 1 0,0-1 0,0 1-1,0 0 1,1 0 0,-1 1 0,0-1 0,1 0 0,-1 1 0,7-2-1,-1 2-173,-1 0 0,0 0 0,0 1-1,0-1 1,0 2 0,0-1-1,0 1 1,12 3 0,-2 2-1620,0 0 1,24 13 0,-30-13 163,25 11-5540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4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1064,'0'0'15790,"3"2"-14555,3 3-867,-7-2 91,-12-2 439,0-1-556,-50 4 606,2 1-1442,20-4-4199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7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19 2537,'0'0'21324,"12"0"-20972,-20-4-232,-9-2 128,-1 1-144,-4 3-104,2 0 0,-1 2-48,3 0-1080,6 0-1104,4 0-2505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0 5737,'0'0'2463,"-12"24"-1141,-40 81-243,-36 70 2159,90-178-1627,4-5-1363,18-26 26,31-35-1,-46 59-365,0 1 1,1 0-1,0 1 0,0 0 0,0 0 1,1 1-1,1 1 0,13-7 0,-23 13 299,-1-1-1,1 0 0,0 0 1,-1-1-1,1 1 1,-1 0-1,1 0 0,-1-1 1,0 1-1,0-1 1,1 1-1,-1-1 0,0 1 1,1-4-1,-2 4-198,1-1-1,0 1 1,0 0-1,-1-1 1,1 1-1,0 0 1,0 0-1,0 0 1,0-1-1,0 1 1,1 0-1,-1 0 1,0 1-1,0-1 1,1 0-1,-1 0 1,1 1-1,-1-1 1,0 0-1,1 1 1,-1 0-1,1-1 1,-1 1-1,3 0 1,-2-1-3,1 1 0,-1 1 0,1-1 0,-1 0 1,1 0-1,-1 1 0,1 0 0,-1-1 0,1 1 1,-1 0-1,0 0 0,1 0 0,-1 1 0,0-1 1,0 1-1,0-1 0,4 4 0,0 2-9,0 0 1,0 1-1,7 12 0,-6-8 11,92 150 244,-99-161-228,1 0-1,-1-1 1,1 1 0,0 0 0,-1 0 0,1-1 0,-1 1 0,1-1-1,0 1 1,0 0 0,-1-1 0,3 1 0,-3-1-23,0 0 0,1 0 0,-1 0 0,0 0 0,0 0-1,1 1 1,-1-2 0,0 1 0,1 0 0,-1 0 0,0 0 0,1 0 0,-1 0 0,0 0 0,1 0 0,-1 0 0,0 0 0,0-1 0,1 1 0,-1 0 0,0 0 0,1 0-1,-1-1 1,0 1 0,2-2-43,0-1-1,-1 1 0,1-1 0,-1 0 0,0 1 1,2-5-1,3-7 76,-5 12-59,0 1 0,0-1 0,0 0 0,0 0 0,0 1 0,1-1 0,-1 0 0,1 1 0,-1-1 0,1 1 0,-1 0 0,1 0 0,0-1 0,0 1 0,-1 0 0,1 0 0,0 1 0,0-1 0,0 0 0,0 1 0,0-1 0,0 1 0,0 0 0,0-1 0,1 1 0,-1 0 0,0 0 0,4 1 0,-5-1-110,0 1 0,0-1 0,0 1 0,0-1 0,0 1 0,0-1 0,0 1 0,0 0 0,0-1 0,0 1 0,0 0 0,0 0 0,0 0 0,-1 0 0,1 0 0,0 0 0,-1 0 0,2 1 0,4 6-2332,0-3-2198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2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37 1320,'0'0'11016,"2"-7"-9705,8-22 151,-8 42 2261,-3 14-4023,-21 130 420,3-27-85,10-73-68,-1 11 112,11-84-95,1 0 0,0 0 0,7-28 0,21-48 64,-29 87-41,6-15 72,3-12 56,1 0 1,2 2-1,1-1 1,22-34-1,-35 63-113,0 0 0,0 1 0,0-1-1,0 1 1,1-1 0,-1 0 0,1 1 0,-1 0 0,1-1-1,-1 1 1,1 0 0,0 0 0,-1 0 0,1 0 0,0 0-1,0 0 1,0 1 0,0-1 0,0 1 0,0-1 0,0 1-1,0 0 1,0-1 0,0 1 0,0 0 0,2 1 0,-2-1-23,-1 1 0,1-1 1,-1 1-1,0-1 0,1 1 0,-1 0 1,1 0-1,-1-1 0,0 1 1,0 0-1,0 0 0,1 0 0,-1 1 1,0-1-1,0 0 0,0 0 1,-1 1-1,1-1 0,0 0 1,0 1-1,-1-1 0,1 1 0,-1-1 1,1 3-1,3 8-47,4 23 0,-7-31 54,7 56-10,-2 0 1,-3 87 0,-3-118-9,0-29 16,-1 0-1,1 1 1,0-1-1,0 0 0,0 1 1,0-1-1,0 0 1,0 1-1,0-1 1,0 0-1,1 0 0,-1 1 1,0-1-1,0 0 1,0 1-1,0-1 1,0 0-1,0 0 0,1 1 1,-1-1-1,0 0 1,0 0-1,0 1 1,0-1-1,1 0 0,-1 0 1,0 0-1,0 0 1,1 1-1,-1-1 1,1 0-1,-1 0 13,1 0 0,-1 0 1,1 0-1,-1-1 0,1 1 0,-1 0 0,1 0 0,-1-1 1,0 1-1,1 0 0,-1-1 0,1 1 0,-1 0 0,0-1 1,1 1-1,-1-1 0,0 1 0,1 0 0,-1-1 1,0 0-1,14-24 18,-2-1-1,13-42 1,-7 20-33,-17 44 0,26-58 45,-23 54-39,0 0 0,1 0 0,0 0-1,0 1 1,9-9 0,-13 15 5,1-1 0,0 1-1,0-1 1,0 1-1,0 0 1,1 0 0,-1 0-1,0 0 1,5-1-1,-6 1-5,0 1-1,1 0 0,-1 0 1,0-1-1,0 1 0,1 0 0,-1 0 1,0 0-1,0 0 0,1 1 0,-1-1 1,0 0-1,0 1 0,0-1 1,1 0-1,-1 1 0,0-1 0,0 1 1,0 0-1,0-1 0,2 2 0,8 12 1,0-1 0,-1 2-1,0-1 1,-1 1-1,-1 1 1,0-1-1,-1 1 1,-1 1-1,-1-1 1,0 1-1,-1 0 1,2 19-1,-4-14-1057,0-1-1,-4 35 0,1-48-2234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7042,'0'0'6222,"-16"21"-5050,-56 68-19,54-63-643,0 0 0,2 1 1,-16 35-1,17-31-408,10-19 329,11-21 1137,7-13-1540,16-30-1614,66-86 1,-95 137 1558,4-3-53,-1 0 1,1 0-1,0 0 0,7-5 0,-11 9 82,1-1-1,-1 1 0,1 0 0,0-1 1,-1 1-1,1 0 0,-1-1 1,1 1-1,-1 0 0,1 0 0,0-1 1,-1 1-1,1 0 0,0 0 0,-1 0 1,1 0-1,0 0 0,-1 0 1,1 0-1,-1 0 0,1 0 0,0 0 1,-1 1-1,1-1 0,0 0 1,-1 0-1,1 1 0,-1-1 0,1 0 1,-1 1-1,1-1 0,-1 0 0,1 1 1,-1-1-1,1 1 0,-1-1 1,1 1-1,-1-1 0,1 1 0,-1-1 1,0 1-1,0-1 0,1 1 0,-1 0 1,0-1-1,0 1 0,1-1 1,-1 1-1,0 1 0,6 22 123,-1 0-1,-2 1 1,2 37 0,-2-13 409,0-13-234,-2-15-151,8 40 0,-9-60-154,0 0 0,1-1-1,-1 1 1,0 0 0,0 0-1,1 0 1,-1-1 0,0 1-1,1 0 1,-1 0 0,1-1 0,-1 1-1,1 0 1,-1-1 0,2 2-1,-2-2-9,1 0 1,-1 0-1,0 0 0,1 0 0,-1 0 0,0 0 0,1 1 0,-1-1 0,1 0 0,-1 0 0,0 0 0,1 0 0,-1 0 0,0-1 0,1 1 0,-1 0 0,1 0 0,-1 0 0,0 0 0,1 0 0,-1 0 0,0-1 0,1 1 0,1-2-183,1 0-1,-1 0 0,0 0 0,0 0 1,0-1-1,-1 1 0,3-4 0,15-31-4551,3-10-4585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3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5761,'0'0'4105,"0"158"-2273,8-38-119,2 34-425,2 12-608,-2-26 104,-2-38-199,-4-48-505,-4-19-80,7-13-1273,-1-6-1455,6-10-5762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3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291 1 9450,'0'0'3370,"-23"3"-2941,9-1-304,1-1 13,0 1 1,1 1-1,-20 5 0,26-5-27,-1 0 0,1 0-1,0 0 1,0 0-1,1 1 1,-1 0-1,1 0 1,-1 1-1,1-1 1,1 1-1,-7 8 1,-4 8 336,0 1 1,1 1-1,-20 47 1,28-53 4,0 0 0,1 0 1,0 1-1,2 0 0,0-1 0,-1 33 1,4-48-365,0 0 0,0 0 0,0 0 1,0 0-1,1 0 0,-1 0 1,0 0-1,1 0 0,0 0 0,-1 0 1,1 0-1,0 0 0,0 0 0,0 0 1,0 0-1,1-1 0,-1 1 1,3 2-1,-1-2 6,-1 0 0,1-1 0,0 1 0,0-1 0,0 0 0,0 0 0,0 0 0,1 0 0,-1 0 0,0-1 1,5 1-1,-2 0-66,1 0 0,-1 0 0,1-1 0,0 0 0,-1 0 0,1-1 0,0 1 0,-1-2 0,1 1 0,-1-1 1,0 0-1,1 0 0,-1 0 0,0-1 0,0 0 0,9-7 0,-8 5-114,1-2 1,-1 1-1,-1-1 1,1 0-1,-1 0 0,-1-1 1,1 0-1,-1 0 0,0 0 1,-1-1-1,6-15 0,-6 8-266,1 0 0,-2-1-1,0 0 1,-2 0-1,1-29 1,-2 38 292,-1-1 1,0 0-1,0 0 1,-1 1-1,0-1 0,0 1 1,-1 0-1,-5-12 0,7 17 20,-1-1 0,0 1 0,0 0 0,0 0 0,0 0 0,0 1 0,-1-1 0,1 0 0,-1 1 0,0 0 0,0-1 0,0 1 0,0 0 0,0 1 0,0-1 0,0 0 0,-1 1 0,1 0 0,0 0 0,-1 0 0,1 0-1,-1 0 1,-4 0 0,5 1-18,2 0 19,0 0 0,0-1 0,0 1 0,0 0 0,0 0 0,0 0 0,0 0 0,-1 0 1,1 0-1,0 1 0,0-1 0,0 0 0,0 0 0,0 1 0,0-1 0,0 1 0,0-1 0,0 1 0,0-1 0,0 1 0,0 0 0,0-1 0,0 1 0,1 0 0,-1 0 0,0 0 0,0-1 0,1 1 0,-2 2 0,0 5-384,1 1 0,0-1 0,1 1 0,0 11 0,0-11-418,0 20-3355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4201,'0'0'6313,"2"140"-5905,10-25 745,3 27-225,-3-12-368,-2-35-352,-6-38-136,0-41-144,-2-7-1360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10546,'0'0'7250,"-3"12"-7358,2-8 98,-1 5-15,-1 0 0,-1 1 1,1-1-1,-1 0 0,-1-1 1,0 1-1,0-1 0,-7 9 1,-45 45-567,-18 23-323,74-84 926,0 1-1,-1-1 1,1 1-1,0-1 0,0 1 1,0-1-1,0 1 1,1 0-1,-1-1 1,0 1-1,1 0 0,-1 0 1,1 0-1,-1-1 1,1 1-1,0 0 0,0 0 1,0 0-1,0 0 1,0 0-1,0 0 1,1-1-1,-1 1 0,1 0 1,-1 0-1,1 0 1,-1-1-1,1 1 0,0 0 1,0-1-1,0 1 1,0 0-1,3 2 1,2 2 233,0-1 0,1 0 0,0 0 0,0 0 0,1-1 0,7 4 1,-9-5-89,151 70 3079,-21-11-1651,-101-44-1402,58 40 0,-91-57-273,0 1 1,0 0 0,0-1-1,0 1 1,0 0 0,0 0-1,1 3 1,-17-4-8846,-4-1-1230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22 3225,'0'0'12056,"0"0"-11934,0 0 1,-1 0-1,1-1 1,0 1-1,0 0 1,-1-1-1,1 1 1,0 0-1,0-1 1,0 1-1,-1 0 1,1-1-1,0 1 1,0 0-1,0-1 1,0 1-1,0 0 1,0-1-1,0 1 1,0-1-1,0 1 1,0-1-41,0 0 0,1 1 0,-1-1 0,0 1 0,1-1 0,-1 1 0,1-1 0,-1 1 0,1-1 0,-1 1 0,1-1 0,0 1 0,-1-1 0,1 1 0,-1 0 0,1 0 0,0-1 0,-1 1 0,1 0 0,0 0 0,-1 0 0,1-1 0,1 1 0,20-3 939,-19 3-800,225-1 1823,-103 4-1898,372-7 639,-436 7-623,63 10 0,30 3-4,-144-16-225,1 1 0,-1 0 0,1 0 0,-1 1 0,1 1 0,-1 0 0,0 0 0,17 8 0,-24-10-224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39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5393,'0'0'6987,"18"11"-4869,60 33-355,-54-32-182,45 16 1,-57-24-1190,0 0 0,0 1 0,0 1 0,-1 0 0,21 14 1,-28-17-363,-1 0-1,0 0 1,0 1 0,-1-1 0,1 1 0,-1-1 0,0 1 0,0 0 0,0 0 0,0-1 0,0 2 0,-1-1 0,0 0-1,0 0 1,0 0 0,0 1 0,-1 6 0,1-5-43,-2 0 0,1 0 0,-1 0-1,1 0 1,-2 0 0,1 0 0,-1 0 0,0 0-1,0-1 1,0 1 0,-6 9 0,3-7 2,-1 0 0,0-1 0,0 0 0,0 0 0,-1-1 1,-14 11-1,16-13-408,0-1 0,-1 0 0,1 0 1,-1-1-1,0 1 0,0-1 0,0-1 1,0 1-1,0-1 0,-12 1 0,3-2-4428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40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31 7090,'0'0'14855,"14"-5"-13939,42-17-48,-55 22-836,0-1 1,1 1-1,-1-1 0,0 1 1,0 0-1,0-1 0,1 1 1,-1 0-1,0 0 0,0 0 1,1 0-1,1 0 0,-3 0-32,0 0 0,0 0-1,0 1 1,1-1 0,-1 0-1,0 0 1,0 1 0,0-1-1,0 0 1,0 0 0,0 1-1,0-1 1,0 0-1,0 0 1,0 0 0,0 1-1,0-1 1,0 0 0,0 0-1,0 1 1,0-1 0,0 0-1,0 0 1,0 1 0,0-1-1,0 0 1,0 0 0,-1 1-1,0 4 7,1 6-34,-1 0 0,-1 0 0,0 0-1,-1 0 1,0 0 0,-9 19 0,-34 62-159,23-51-50,-1-1-1,-2-2 1,-2-1 0,-36 38-1,63-74 420,13-2 1459,14-3-1125,-5 1-342,34-1-1,-43 4-63,-1-1-87,0 1-1,1 0 1,-1 1-1,0 0 0,0 1 1,1 1-1,-1-1 1,12 6-1,-16-5-690,0 0-1,0 0 0,1-1 1,10 2-1,-12-3-1640,0-1 0,0 1-1,11-2 1,3-3-9755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7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5 9794,'0'0'11299,"-121"0"-11131,92 0-120,1 0-48,-3 0-505,9 0-1751,10-4-5090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41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0 7034,'0'0'7113,"-2"120"-5721,-6-53-343,-2 12-297,0 6 200,0-2-808,-1-10-72,3-16-144,8-31-768,0-18-1169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41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11138,'0'0'6590,"23"-5"-5513,73-19-83,-83 21-828,0 1 0,0 0 0,1 1 0,-1 0 0,20 2 0,-13 0-107,-17-1-34,0 0 1,0 0 0,0 1-1,0-1 1,0 1-1,0 0 1,-1-1 0,1 1-1,0 1 1,0-1 0,-1 0-1,1 1 1,-1-1-1,1 1 1,-1-1 0,0 1-1,0 0 1,0 0-1,3 3 1,-3-1-22,0 0-1,0 0 1,0 0-1,0 0 1,0 0 0,-1 0-1,0 0 1,0 1-1,0-1 1,-1 0-1,1 1 1,-1 4 0,0 3-13,-1 0 0,0 0 0,-1 0 1,0 0-1,-1 0 0,-1 0 0,0-1 0,0 0 1,-1 1-1,0-2 0,-10 16 0,4-10-52,1-2 1,-2 1-1,0-2 0,0 1 0,-1-2 0,-1 0 0,-16 11 0,26-19-29,-1-1 0,1 0 0,-1 0 0,0 0 0,0-1 0,0 0 0,-1 0 0,1 0-1,-1 0 1,1-1 0,-1 0 0,1 0 0,-8 0 0,12-1-20,0 0-1,0-1 1,0 1 0,1 0-1,-1 0 1,0-1 0,0 1 0,1 0-1,-1-1 1,0 1 0,1-1-1,-1 1 1,0-1 0,1 1 0,-1-1-1,1 1 1,-1-1 0,1 1-1,-1-1 1,1 0 0,-1 1-1,1-1 1,0 0 0,-1 0 0,1 1-1,0-1 1,-1 0 0,1 0-1,0 0 1,0 1 0,0-1 0,0 0-1,0 0 1,0 0 0,0 0-1,0-1-158,-1-22-4360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42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1 365 4929,'0'0'2482,"9"-20"-206,4-9-1594,44-94 1508,-54 118-2079,46-88 1004,-39 77-892,0 1 0,1 0 0,20-22-1,-30 36-97,0 0-1,0 0 0,0 0 0,0 0 0,0 0 0,0 1 1,0-1-1,0 0 0,0 1 0,1-1 0,-1 0 0,0 1 1,0 0-1,1-1 0,-1 1 0,0 0 0,1-1 0,0 1 1,-1 1-103,-1-1 0,1 1 0,-1 0 0,1 0 0,-1-1 0,0 1 0,1 0 1,-1 0-1,0-1 0,0 1 0,0 0 0,1 0 0,-1 0 0,0-1 0,0 1 1,0 0-1,0 0 0,-1 1 0,1 0 14,2 208 420,-3-108-352,1-94-8,0 1 1,1-1-1,0 0 1,1 1-1,-1-1 1,2 0-1,-1 0 1,1 0-1,0 0 1,1-1-1,4 8 0,-4-7-71,0-1-1,-1 1 0,0 0 0,0 0 0,-1 0 1,0 0-1,2 15 0,-2 4 450,-2 29 0,0-26 2239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42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25 9130,'0'0'5313,"-122"-19"-5313,90 15-1312,7 2-9819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42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0 10762,'0'0'8106,"-18"158"-5970,8-97-791,-3-4-945,-5-19-400,4-15-1080,6-23-4057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1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77 864,'0'0'1633,"-2"-11"8372,2 8-10254,3 0 821,-1 0-1,0 0 0,1 0 1,-1 0-1,1 1 0,0-1 1,0 1-1,0 0 0,5-3 1,12-10 1484,-19 13-1904,9-8 1023,-9 10-1167,-1 0 1,0 0 0,0 0 0,0 0-1,0 0 1,0 0 0,0-1-1,1 1 1,-1 0 0,0 0-1,0 0 1,0 0 0,0 0-1,0 0 1,0 0 0,0-1 0,0 1-1,0 0 1,1 0 0,-1 0-1,0 0 1,0-1 0,0 1-1,0 0 1,0 0 0,0 0-1,0 0 1,0 0 0,0-1-1,0 1 1,0 0 0,0 0 0,0 0-1,0 0 1,-1-1 0,1 1-1,0 0 1,0 0 0,0 0-1,0 0 1,0 0 0,0-1-1,0 1 1,0 0 0,0 0-1,-1 0 1,1 0 0,0 0 0,0 0-1,0 0 1,0 0 0,0-1-1,0 1 1,-1 0 0,1 0-1,0 0 1,0 0 0,0 0-1,0 0 1,-1 0 0,1 0 0,0 0-1,0 0 1,0 0 0,0 0-1,0 0 1,-1 0 0,-8 0-48,1 0 0,-1 1 1,0 0-1,0 0 0,1 1 1,-1 0-1,1 1 0,-1-1 1,-13 8-1,-20 13-66,0 3 0,2 1 0,0 2 1,-66 64-1,102-89 97,2-3 9,1 0 1,0 0-1,0 0 0,0 0 1,-1 0-1,1 0 1,0 0-1,0 1 1,1-1-1,-1 0 0,0 1 1,0-1-1,1 1 1,-1-1-1,0 2 1,5-2 428,30-3-92,42-7-1,31-2-81,-89 10-234,-7 0 0,0 1 0,0 0 1,0 1-1,16 2 0,-24-2-25,-1-1-1,1 1 1,-1 0-1,1 0 0,-1 0 1,1 0-1,-1 1 1,0-1-1,0 1 1,0-1-1,0 1 0,0 0 1,0-1-1,0 1 1,0 0-1,-1 0 1,1 1-1,-1-1 1,1 0-1,-1 0 0,0 1 1,0-1-1,0 1 1,1 2-1,0 8-41,1 0-1,-2 0 0,0 0 1,-1 0-1,0 0 1,0 0-1,-2 0 1,0 0-1,0 0 1,-1-1-1,-1 1 1,-4 12-1,-35 63-577,38-79 310,0 0 1,-1 0 0,0-1-1,-1 0 1,1 0 0,-2 0-1,-10 8 1,17-15 214,0-1-1,0 1 1,0 0 0,0-1-1,0 1 1,0-1 0,0 1-1,0-1 1,0 0 0,0 1-1,0-1 1,0 0 0,0 0-1,-2 1 1,2-1 14,0-1-1,1 1 1,-1 0 0,1 0 0,-1 0-1,1-1 1,-1 1 0,1 0 0,-1-1-1,1 1 1,-1 0 0,1-1-1,-1 1 1,1 0 0,0-1 0,-1 1-1,1-1 1,-1 1 0,1-1-1,-1 0 1,0-3-477,0 1 0,0-1-1,0 0 1,0 0 0,0 1 0,1-1-1,0-5 1,-1-31-7351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2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2 6361,'0'0'8774,"-26"0"-8370,22-1 307,9 0 837,1 2-44,-6-1-1493,0 0 1,0 0-1,0 0 0,0 0 0,0 0 0,0 0 0,0 1 1,0-1-1,0 0 0,0 0 0,0 0 0,0 0 1,0 0-1,0 0 0,0 0 0,0 0 0,0 0 1,0 1-1,0-1 0,0 0 0,0 0 0,0 0 1,0 0-1,0 0 0,0 0 0,0 0 0,0 0 1,0 1-1,0-1 0,0 0 0,0 0 0,0 0 1,0 0-1,0 0 0,0 0 0,0 0 0,0 0 1,-1 0-1,1 0 0,0 0 0,0 0 0,0 1 1,0-1-1,0 0 0,0 0 0,0 0 0,0 0 0,0 0 1,0 0-1,-1 0 0,1 0 0,-10 9-57,0 1-1,0 1 0,1 0 0,1 0 1,0 0-1,-11 21 0,9-12 82,0 2 0,1-1-1,-7 30 1,13-41 86,0 1 0,1 0 0,1-1-1,0 1 1,1 0 0,0 18 0,1-28-84,-1 0 0,0 0 0,0-1 0,0 1 0,1 0 0,-1 0 0,1 0 0,-1 0 0,0 0 0,1 0 0,0-1 0,-1 1 0,1 0 0,-1 0 0,1-1 0,0 1 0,0 0 0,-1-1 0,1 1 0,0-1 0,0 1 0,0-1 0,-1 1 0,1-1 0,0 1 0,0-1 0,0 0 0,1 1 1,3-1 90,0 1 0,0 0 0,0-1 0,7-1 0,-3 1 5,-1 0-115,0-1 0,0 0 0,0 0 0,0-1 1,0 0-1,0-1 0,0 0 0,-1 0 0,1-1 1,-1 1-1,0-1 0,0-1 0,0 0 0,10-9 0,-11 8-100,0 0 0,0 0 0,0-1 0,-1 0 0,0 0 0,0-1-1,-1 1 1,0-1 0,0 0 0,-1 0 0,0 0 0,0-1-1,2-15 1,-3 12-185,-1 0 0,0 1-1,-1-1 1,-2-17 0,2 27 174,-1-1 0,1 0 0,-1 0 0,1 1 1,-1-1-1,0 0 0,0 1 0,0-1 0,0 1 0,-1-1 0,1 1 0,-1 0 1,1-1-1,-1 1 0,0 0 0,0 0 0,0 0 0,0 0 0,0 0 1,0 1-1,-1-1 0,1 1 0,-1-1 0,-3-1 0,1 2-325,-1 0 0,1 0 0,-1 1 1,1-1-1,-1 1 0,0 1 0,1-1 0,-1 1 0,1 0 0,-10 2 0,-10 11-2709,21-11 2568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2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0 2513,'0'0'9196,"-1"20"-8480,-18 236 1538,11-164-1780,-5 109 262,23-211 1044,7-14-1547,-10 14-212,0 0 1,1 0-1,0 0 1,0 1-1,14-11 1,-21 19-21,1 0 0,-1 0 0,1 0 0,0 0 0,-1 0 0,1 0 0,0 1 0,0-1 0,-1 0 1,1 1-1,0 0 0,0-1 0,0 1 0,0 0 0,-1 0 0,1 0 0,0 0 0,0 0 1,0 0-1,0 1 0,2 0 0,-2 0-11,0 0-1,0 0 1,0 0 0,0 1-1,0-1 1,0 1 0,-1-1-1,1 1 1,0 0 0,-1-1 0,0 1-1,1 0 1,-1 0 0,0 0-1,0 0 1,1 3 0,3 8-112,-1 1 0,0-1 0,-1 1 0,3 27 0,-3 58-598,-3-99 718,0 3-2,0 0-1,0 0 1,0-1 0,-1 1 0,1 0 0,-1-1 0,1 1 0,-1-1 0,0 1 0,0-1 0,0 1 0,-1-1 0,1 1 0,0-1 0,-1 0 0,1 0 0,-4 3 0,3-3 1,-1 0 1,0 0-1,0 0 0,0-1 1,0 1-1,0-1 1,0 0-1,0 0 0,0 0 1,0 0-1,-1 0 0,1-1 1,-5 1-1,2-1 1,-5 1 3,0 0 0,-20-2-1,29 0-20,-1 1-1,1 0 1,0-1 0,-1 1-1,1-1 1,-1 0-1,1 0 1,0 0-1,-1 0 1,1 0 0,0-1-1,0 1 1,0-1-1,0 1 1,0-1-1,0 0 1,1 1 0,-3-4-1,1-1-358,0-1-1,0 0 1,0 0-1,1 0 1,0 0 0,0 0-1,0-8 1,0-14-3978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3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0 327 8554,'0'0'6329,"8"-140"-5009,-4 92-327,2 3-865,2 4-128,3 11-96,1 10-704,4 18-793,-4 2-1239,0 0-2578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3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25 179 4257,'0'0'4242,"20"-8"-3164,66-29-79,-76 32-887,0-1 1,0 0-1,0 0 1,0-1 0,-1 0-1,-1-1 1,1 0 0,-1 0-1,0-1 1,9-13 0,-16 20-82,1 0 0,0 0 0,-1-1 0,1 1 0,-1 0 0,0-1 1,0 1-1,0-1 0,0 1 0,0-1 0,0 1 0,-1-1 0,1-3 1,-1 5-33,0 1 1,0 0 0,0 0 0,-1-1 0,1 1-1,0 0 1,0 0 0,0 0 0,0-1-1,0 1 1,0 0 0,-1 0 0,1 0 0,0-1-1,0 1 1,0 0 0,-1 0 0,1 0-1,0 0 1,0 0 0,0 0 0,-1-1 0,1 1-1,0 0 1,0 0 0,-1 0 0,1 0 0,0 0-1,0 0 1,-1 0 0,1 0 0,0 0-1,0 0 1,-1 0 0,1 0 0,0 0 0,0 0-1,-1 0 1,1 0 0,0 0 0,-1 1-1,-11 3-65,4 1 90,0 1 1,0 0-1,1 1 1,-1 0-1,2 0 1,-1 1-1,-10 15 1,-9 12 396,2 0 1,1 2 0,2 1-1,2 1 1,-26 72 0,38-81-208,7-27-178,0-3-12,0 1-1,-1-1 1,1 1-1,0-1 1,0 1-1,0-1 1,0 1-1,0-1 1,0 1-1,0-1 1,0 1-1,0-1 1,0 1-1,0-1 1,1 1-1,-1-1 1,0 1-1,0-1 1,1 1-1,0 0 24,0-1 0,0 0 0,0 0 0,0 1 0,0-1 0,0 0 0,0 0 0,0 0 0,0 0 0,0 0-1,0 0 1,1-1 0,0 1 0,15-4-652,-1 0-1,0-1 1,0 0-1,23-13 1,18-12-6957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0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406 118 7074,'0'0'10375,"2"-17"-10020,1 0-309,-1-1 0,-1-18 1,-1 35-45,0 0 1,0 0 0,-1 0 0,1-1-1,0 1 1,0 0 0,-1 0 0,1 0-1,-1 0 1,1 0 0,-1 0 0,1 0-1,-1 0 1,0 0 0,1 0 0,-1 0 0,0 0-1,0 0 1,0 0 0,0 1 0,0-1-1,0 0 1,0 1 0,-1-2 0,-1 1 1,0 0-1,0 1 1,0-1 0,0 1 0,0-1 0,-6 1-1,2 0 3,-1 0 17,-1 0 1,1 0 0,0 1-1,-1 0 1,1 0 0,0 1-1,0 0 1,0 1-1,0 0 1,-14 7 0,10-3 32,0 1 0,0 1 0,1-1 0,0 2 0,-16 18 0,6-3-5,0 0 0,2 1-1,1 1 1,-26 52 0,35-59-22,1 1-1,0 0 0,1 0 1,2 0-1,0 1 1,1-1-1,-1 45 0,4-63-17,1 3 90,0-1 1,1 1-1,-1 0 0,1-1 1,1 6-1,-1-9-64,-1-1 1,1 0-1,-1 1 1,1-1-1,0 0 1,0 1-1,-1-1 1,1 0-1,0 0 1,0 0-1,0 0 0,0 0 1,1 0-1,-1 0 1,0 0-1,0 0 1,1-1-1,-1 1 1,0 0-1,1-1 1,-1 1-1,0-1 1,2 1-1,2 0-4,0 0 1,0 0-1,1-1 1,-1 1-1,0-1 0,0 0 1,0-1-1,0 1 1,0-1-1,0 0 0,0 0 1,9-4-1,-7 2-22,-1 0-1,0-1 1,0 0-1,0 0 1,0 0 0,-1-1-1,1 1 1,5-9-1,1-1-42,-1-2-1,-1 1 1,-1-1-1,0-1 1,-1 1-1,8-25 0,-6 9-175,-2 0 0,-1-1 0,5-61 0,-10 87 210,3 9 58,3 13 154,33 64 361,2-1 0,66 88 0,-105-161-592,0 0 1,0-1-1,0 1 0,1-1 1,6 6-1,-9-9-263,0 1 0,0-1 0,0 0 0,0-1 0,0 1 0,0 0 0,0-1 0,0 1-1,1-1 1,-1 1 0,0-1 0,0 0 0,0 0 0,1 0 0,-1 0 0,0 0 0,0-1 0,4 0 0,8-6-7110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3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15 232,'0'0'13614,"-1"-4"-12724,1 4-886,0-1 0,-1 1 0,1-1 0,0 0-1,-1 1 1,1-1 0,0 1 0,-1-1-1,1 1 1,-1-1 0,1 1 0,0-1-1,-1 1 1,1-1 0,-1 1 0,0-1 0,1 1-1,-1 0 1,1 0 0,-1-1 0,1 1-1,-1 0 1,0 0 0,1-1 0,-2 1 0,0 0 6,1 0 0,-1 0 0,0 1 0,1-1 1,-1 0-1,1 1 0,-1-1 0,0 1 1,1-1-1,-3 2 0,-6 4 147,1 0 0,-15 13 0,22-18-116,-32 28 268,2 1 0,1 1 0,2 2 0,-30 42 0,54-69-254,4-5-21,0 0 0,1-1 0,-1 1 0,0 0 0,0 0 0,1 0 0,-1 0-1,1 1 1,-1-1 0,1 0 0,-1 0 0,1 0 0,0 0 0,-1 2 0,3-3 226,0 0 1,-1-1-1,1 1 1,-1 0-1,0-1 0,1 1 1,-1-1-1,1 1 1,1-2-1,15-11-226,-1 0-1,0-1 1,23-26-1,7-6-677,-33 34 383,24-21-752,-35 31 942,0 0 0,0 0 0,0 1 0,0-1-1,0 1 1,0-1 0,0 1 0,0 0 0,1 1 0,-1-1 0,6 0-1,-8 1 65,0 0-1,0 1 0,0-1 0,0 0 1,0 1-1,0-1 0,0 0 0,0 1 1,0 0-1,0-1 0,0 1 0,0-1 1,0 1-1,-1 0 0,1 0 0,0 0 1,-1-1-1,1 1 0,0 0 0,-1 0 1,1 0-1,-1 0 0,1 0 0,-1 0 1,0 0-1,1 1 0,7 34 73,-6-24-58,0-3 47,0 1 0,1-1 0,0 0 0,0 1 0,7 11 0,-9-20-67,0 0-1,-1 0 0,1 0 1,0 0-1,0 0 1,0 0-1,1 0 1,-1 0-1,0-1 1,0 1-1,0 0 1,1-1-1,-1 1 0,0-1 1,0 1-1,1-1 1,-1 0-1,0 1 1,2-1-1,0 0-496,0 0-1,0 0 0,0 0 1,0 0-1,0 0 1,0-1-1,0 0 0,4-1 1,17-11-10289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2905,'0'0'8487,"6"17"-5543,55 204 911,-47-130-3218,-3 0 0,-2 114 0,-9-186-629,-1 1 1,-5 32-1,4-45-106,0 1 0,0-1 1,0 0-1,-1 1 0,0-1 0,-1-1 0,0 1 0,0 0 0,-7 8 0,10-13-44,-1-1 0,1 1-1,0-1 1,-1 0 0,1 0 0,-1 1 0,1-1-1,-1 0 1,0 0 0,1 0 0,-1-1-1,-4 2 1,5-2 52,1 0-1,-1 0 1,0 0-1,0 0 1,0 0-1,0 0 1,0 0-1,0 0 0,0 0 1,0-1-1,0 1 1,1 0-1,-1-1 1,0 1-1,0-1 1,0 1-1,1-1 1,-1 1-1,0-1 1,0 0-1,1 1 1,-1-1-1,0 0 0,1 1 1,-1-1-1,1 0 1,-1 0-1,1-1 1,-2-1-392,0-1 0,1 1 1,-1-1-1,1 0 1,-1-5-1,-3-28-4445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1 130 4425,'0'0'13459,"52"-118"-12691,-43 108-328,-3 8-440,-2 2-320,2 4 80,0 16-3569,0 3-3905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4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1 143 3289,'0'0'9218,"0"122"-7002,4-110-119,10-8-193,4-4-800,6-2-608,3-20-64,-3-7-432,0-5-96,-5 1-360,-5 1-920,-8-1-624,-2 9-969,-2 8-2368</inkml:trace>
  <inkml:trace contextRef="#ctx0" brushRef="#br0" timeOffset="1">293 60 7466,'0'0'7320,"13"-10"-7005,41-29-305,-45 31-185,-10 6 97,-7 4 28,7-2 25,0 1 33,-1 0-1,0 0 0,0 0 1,0 0-1,1 0 1,-1 1-1,1-1 0,-1 1 1,1-1-1,-1 1 1,1-1-1,0 1 1,0 0-1,0 0 0,0-1 1,0 1-1,0 0 1,1 0-1,-1 0 0,0 0 1,1 0-1,0 0 1,-1 0-1,1 4 1,0-5 49,0 0 1,1-1 0,-1 1 0,0 0 0,0-1 0,1 1 0,-1 0 0,0-1 0,1 1 0,-1 0 0,1-1-1,-1 1 1,1-1 0,-1 1 0,1-1 0,-1 1 0,1-1 0,0 0 0,-1 1 0,2-1 0,16 9 385,-9-5-101,-4 0-297,0-1 1,1 0-1,-1 1 0,0 0 0,-1 1 0,1-1 0,-1 1 1,0-1-1,0 1 0,0 1 0,-1-1 0,0 0 0,0 1 1,0 0-1,-1 0 0,1-1 0,-1 2 0,-1-1 0,1 0 1,-1 0-1,1 12 0,-1 5-68,0 1 0,-4 32 0,2-48-105,0 1-1,-1 0 1,0-1-1,0 0 0,-1 1 1,0-1-1,-1 0 0,1 0 1,-9 10-1,11-16-259,0 0 1,0 0-1,-1-1 1,1 1-1,-1-1 1,1 1-1,-1-1 1,0 0-1,1 0 1,-1 1-1,-3 0 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5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8130,'0'0'1184,"0"115"296,2-36 345,2 2-433,2 2-504,-2-8 552,2-10-783,-2-12-305,-2-14-264,2-15-88,0-12-144,6-12-897,-1-14-1631,1-10-8971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39 8546,'0'0'7265,"-87"-36"-8473,62 34-3305</inkml:trace>
  <inkml:trace contextRef="#ctx0" brushRef="#br0" timeOffset="1">262 171 7906,'4'0'182,"1"-1"0,-1 0 0,1 0 0,-1 0-1,1-1 1,-1 1 0,0-1 0,0 0 0,4-3 0,-6 4-146,0 0-1,-1 0 1,1-1-1,0 1 1,-1-1-1,1 1 1,-1-1-1,0 1 1,0-1-1,1 0 1,-1 0-1,0 0 1,0 1-1,-1-1 1,1 0-1,0 0 1,-1 0-1,1 0 1,-1-1-1,1 1 1,-1-2-1,0 3-21,0-1 0,-1 1 0,1 0 0,0 0 0,-1 0 0,1 0 0,0 0 0,-1 0 0,1 0 1,-1 0-1,0 1 0,1-1 0,-1 0 0,0 0 0,1 0 0,-1 0 0,0 1 0,0-1 0,0 0 0,0 1 0,0-1 0,1 1 0,-1-1 0,0 1 0,0-1 0,0 1 0,-1 0 0,1 0 0,0-1 0,0 1 0,-2 0 0,-5-1-24,-1 0-1,1 0 1,-10 2-1,8-1 54,4 0-30,1 0 1,-1 0 0,0 1 0,0 0-1,1 0 1,-1 0 0,1 1 0,-1-1-1,1 1 1,-1 1 0,1-1 0,0 1 0,0 0-1,0 0 1,1 1 0,-1-1 0,1 1-1,-5 4 1,4-2 154,1 0 0,-1 0 0,1 0-1,0 1 1,0 0 0,1-1 0,0 1 0,0 0 0,-3 12-1,3-7 343,1 1-1,1 0 0,-1-1 1,2 26-1,1-31-419,0-1 1,0 1-1,0 0 0,1 0 1,0-1-1,0 1 0,0-1 1,1 0-1,0 0 0,0 0 1,1 0-1,0 0 0,0-1 1,0 1-1,1-1 0,-1 0 1,1 0-1,1-1 0,-1 0 1,0 0-1,1 0 0,0 0 1,0-1-1,0 0 0,0 0 1,8 2-1,7-1-825,0 0 0,1-2 0,38 1 0,-3-3-3708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5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1 8770,'0'0'4644,"-17"10"-4440,0 0-22,6-4-18,0 0 0,1 1 0,-1 0 0,1 1 0,1 0 0,-1 1-1,1 0 1,-9 12 0,11-12 166,1 0-1,0 0 0,0 0 1,1 0-1,0 1 1,1 0-1,0 0 0,1 0 1,0 1-1,0-1 1,-1 15-1,4-24-257,0 0-1,0 0 1,0 0-1,0 0 1,0 1 0,0-1-1,0 0 1,1 0-1,-1 0 1,0 0-1,1 0 1,-1 1 0,1-1-1,-1 0 1,1 0-1,-1 0 1,1 0 0,0 0-1,-1 0 1,1-1-1,0 1 1,0 0-1,0 0 1,0 0 0,0-1-1,0 1 1,0 0-1,0-1 1,0 1-1,2 0 1,2 0 36,0 0-1,0 0 1,0-1-1,0 1 1,10-2 0,-6 1-159,3 1-10,1-2 0,0 0 0,-1 0 0,1-1 0,18-6 0,-26 6-121,0 0-1,0 0 0,0 0 0,-1-1 0,1 0 1,0 0-1,-1 0 0,0 0 0,0-1 1,0 0-1,0 0 0,0 0 0,-1 0 1,0-1-1,4-6 0,-4 5-463,0-1 1,-1 0-1,0 1 1,-1-1-1,1 0 1,-1 0-1,-1 0 0,1 0 1,-1 0-1,0 0 1,-2-12-1,1 6-1405,-3-22-3830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6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2 6617,'0'0'6785,"-7"-1"-6676,4 1-82,1 0-1,-1 0 1,1-1 0,-1 1-1,0 1 1,1-1 0,-1 0-1,1 1 1,-1-1 0,1 1-1,-1 0 1,1 0 0,-1 0-1,1 0 1,0 0 0,0 0-1,-1 1 1,1-1 0,0 1-1,0-1 1,0 1 0,1 0-1,-1 0 1,0 0 0,-2 3-1,-4 8 175,0 1-1,1-1 1,1 1-1,0 0 1,0 0 0,1 1-1,1 0 1,-2 18-1,1 6 595,-1 78 1,6-108-732,1 0 1,-1 0 0,1 0-1,5 17 1,-5-24-68,-1 0 0,1 1 0,0-1 1,0 0-1,0 0 0,0 1 0,1-1 0,-1 0 0,0 0 0,1-1 1,0 1-1,-1 0 0,1 0 0,0-1 0,0 1 0,0-1 1,0 1-1,0-1 0,0 0 0,0 0 0,0 0 0,1 0 0,2 0 0,-2 0-237,0-1 0,0 1-1,0-1 1,0 0-1,0 0 1,0 0 0,0-1-1,1 1 1,-1-1-1,0 1 1,0-1 0,-1 0-1,1 0 1,4-2-1,15-15-5661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5:57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0 776,'0'0'14823,"2"21"-14115,0 4-459,6 105 1004,-8-29 159,3-105 23,3-8-1329,6-13 16,1 0 1,1 1 0,22-28-1,-31 46-181,0 0 1,0 1-1,0 0 0,1-1 0,0 2 0,0-1 0,0 1 0,1 0 0,-1 0 0,1 0 1,0 1-1,0 0 0,0 1 0,1 0 0,-1 0 0,0 0 0,10 0 0,-13 1 20,0 1-1,1 0 1,-1 0-1,1 0 1,-1 0 0,1 1-1,-1 0 1,1 0-1,5 2 1,-8-2 30,1 1 1,-1 0 0,0-1-1,1 1 1,-1 0 0,0 0-1,0 0 1,0 0 0,0 1-1,-1-1 1,1 0 0,-1 1-1,1-1 1,-1 1 0,1 3-1,2 5-46,-1 0 0,0 0-1,-1 0 1,0 0 0,-1 0 0,0 1-1,-1-1 1,-1 21 0,0-28-186,0-1 1,1 1 0,-1 0-1,0 0 1,-1-1-1,1 1 1,-1-1 0,1 1-1,-1-1 1,0 0-1,0 0 1,-3 4-1,-3 3-1558,-4 8-3473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375 40 2369,'0'0'9966,"7"0"-8433,-4 0-1333,20-1 1092,-21 1-1026,-1-1 1,1 1-1,-1 0 1,1-1-1,-1 1 1,1-1-1,-1 1 1,1-1-1,-1 0 1,0 1-1,1-1 1,-1 0-1,0 0 1,2-2-1,-3 3-232,1 0 0,-1-1 0,0 1 0,0-1-1,0 1 1,1-1 0,-1 1 0,0 0-1,0-1 1,0 1 0,0-1 0,0 1-1,0-1 1,0 1 0,0 0 0,0-1-1,0 1 1,0-1 0,0 1 0,0-1-1,-1 1 1,1 0 0,0-1 0,0 1 0,0-1-1,-1 1 1,1 0 0,0-1 0,0 1-1,-1 0 1,1-1 0,0 1 0,-1 0-1,1-1 1,0 1 0,-1 0 0,1 0-1,0-1 1,-1 1 0,1 0 0,-1 0 0,1 0-1,0 0 1,-1-1 0,1 1 0,-1 0-1,0 0 1,-23-6-223,24 6 212,-20-2-54,1 0-1,-1 1 0,-26 2 1,33 0 34,1 0 0,-1 2 0,1-1 0,0 1 0,0 1 0,-16 8 0,6-2-5,1 2-1,1 1 1,-20 16-1,29-20 50,0 0-1,0 1 1,1 1-1,1 0 1,0 0 0,-11 17-1,19-26-20,0 0 0,0 0 0,0 0 0,0 0-1,0 0 1,1 0 0,-1 0 0,1 0 0,-1 2 0,1-3 2,0-1 1,0 1-1,0-1 1,1 1-1,-1-1 1,0 1-1,0-1 1,0 1-1,1-1 1,-1 1-1,0-1 1,0 1-1,1-1 1,-1 0-1,0 1 1,1-1-1,-1 1 1,1-1-1,-1 0 1,0 1-1,1-1 1,-1 0-1,1 0 1,-1 1-1,1-1 1,-1 0-1,1 0 1,-1 0-1,1 0 1,-1 1-1,1-1 1,-1 0-1,1 0 1,0 0-1,-1 0 1,1 0-1,0-1 1,11 2-113,1-1 1,-1-1 0,0 0-1,0 0 1,0-1 0,0-1-1,0 0 1,-1-1 0,1 0-1,-1-1 1,12-6 0,7-7-418,-1 0 1,-1-2 0,28-26 0,-56 46 503,0 0 1,0 0-1,0 0 1,0-1-1,0 1 0,0 0 1,0 0-1,1 0 0,-1 0 1,0 0-1,0 0 0,0 0 1,0 0-1,0 0 0,0 0 1,0 0-1,1 0 0,-1 0 1,0 0-1,0 0 0,0 0 1,0 0-1,0 0 1,0 0-1,0 0 0,1 0 1,-1 0-1,0 0 0,0 0 1,0 0-1,0 0 0,0 0 1,0 0-1,0 0 0,1 0 1,-1 0-1,0 0 0,0 0 1,0 0-1,0 0 0,0 1 1,0-1-1,0 0 1,0 0-1,0 0 0,3 8 45,-3 18-61,0-19 39,10 279 299,-8-172-2263,-2-87-2268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0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79 7202,'0'0'7586,"-7"-10"-7363,3 3-156,-1 0 0,0 1 0,-11-13 0,16 19-51,-1-1-1,0 1 0,0-1 0,0 1 0,1-1 1,-1 1-1,0 0 0,0-1 0,0 1 1,0 0-1,0 0 0,0 0 0,0 0 1,0 0-1,0 0 0,0 0 0,1 0 1,-1 0-1,0 0 0,0 0 0,0 1 1,0-1-1,0 0 0,0 1 0,0-1 1,1 0-1,-1 1 0,0-1 0,0 1 1,0-1-1,0 2 0,-4 2 71,1 0-1,1 0 1,-1 0 0,-3 6 0,3-5 17,-13 17 84,2 0-1,0 1 0,2 1 1,0 0-1,2 1 0,1 0 1,0 1-1,2 0 0,1 0 1,2 1-1,0 0 0,2 0 1,-1 29-1,4-53-80,0 0-1,0 0 1,1 0 0,-1 0-1,1 0 1,-1 0 0,1 0-1,0 0 1,0 0 0,2 3 0,-2-4-39,0-1 1,0 1 0,0-1 0,0 0 0,1 1 0,-1-1 0,1 0 0,-1 0 0,1 0 0,-1 0 0,1 0 0,-1 0 0,1-1 0,0 1 0,0 0 0,-1-1 0,5 1 0,1 0 53,0 0 1,0 0-1,0 0 1,0-1-1,0 0 1,0-1-1,0 0 0,0 0 1,0 0-1,0-1 1,0 0-1,12-6 1,-9 4-77,-2-1 1,1-1-1,0 0 1,-1 0 0,0 0-1,-1-1 1,1-1-1,7-9 1,-4 2-76,-1 1 0,0-1 0,-1-1 0,-1 0 1,-1 0-1,0 0 0,-1-1 0,-1 0 0,0 0 0,2-20 0,-4-4-63,-1-43-1,-2 65 85,0 12-12,-1 0-1,1 1 0,-1-1 0,-1 0 1,-2-10-1,3 15-141,0 0-1,0 0 1,0-1 0,0 1-1,0 0 1,-1 0 0,1 0 0,-3-2-1,3 3-148,0 0-1,0 0 1,0 1 0,0-1-1,0 0 1,0 1-1,0-1 1,-1 1 0,1-1-1,0 1 1,0-1-1,-1 1 1,1 0 0,0-1-1,0 1 1,-3 0-1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67 144,'0'0'15798,"-3"-5"-15535,2 3-258,1 1 0,-1-1 0,0 1 0,0-1 0,0 1 0,0 0 0,0-1 0,0 1 0,0 0 0,-1 0 0,1 0 0,0 0 0,-3-2 0,2 2 11,-1 0 0,0 0 0,0 1 0,1-1 0,-1 0 0,0 1 0,0 0 0,0 0 0,-5 0 1,-3 1 56,0 0 0,1 1 0,-1 1 0,0-1 0,1 2 0,-1-1 0,1 2 0,0-1 0,0 1 0,-12 9 0,2 0 293,0 1 1,2 0-1,-28 30 0,45-45-354,-4 5 104,1-1 1,-1 1-1,1 0 0,0 1 1,0-1-1,0 1 1,1 0-1,0 0 0,0 0 1,-3 10-1,6-15-82,0-1-1,0 1 1,0-1-1,0 0 1,0 1-1,0-1 1,0 1-1,0-1 1,0 0-1,0 1 1,0-1-1,1 1 1,-1-1 0,0 0-1,0 1 1,0-1-1,1 0 1,-1 1-1,0-1 1,0 0-1,1 0 1,-1 1-1,0-1 1,1 0-1,-1 0 1,0 1-1,1-1 1,-1 0-1,1 0 1,-1 0-1,0 0 1,1 1-1,-1-1 1,1 0-1,-1 0 1,0 0-1,1 0 1,-1 0-1,1 0 1,-1 0 0,0 0-1,1 0 1,-1 0-1,1-1 1,22-3 84,-11 0-179,0 0 0,-1-1 0,0-1 0,0 0 0,0 0 0,16-14 0,57-53-2150,-77 67 1923,105-109-3120,-111 126 3730,-4 27 56,-1 1 0,-2-1 0,-11 39 0,-3 24-160,15-74-273,-1 48 1,6-72-66,0-3 73,0 0-1,-1 0 0,1 1 1,0-1-1,0 0 0,0 0 1,0 1-1,0-1 0,0 0 1,0 0-1,0 1 0,0-1 1,0 0-1,0 0 0,0 1 1,0-1-1,0 0 0,1 0 1,-1 1-1,0-1 0,0 0 1,0 0-1,0 1 1,0-1-1,0 0 0,1 0 1,-1 0-1,0 1 0,0-1 1,0 0-1,1 0 0,-1 0 1,0 0-1,0 1 0,1-1 1,-1 0-1,0 0 0,0 0 1,1 0-1,-1 0 0,0 0 1,0 0-1,1 0 0,-1 0 1,0 0-1,0 0 0,1 0 1,-1 0-1,0 0 0,0 0 1,1 0-1,-1 0 0,0 0 1,1 0-1,15 0-4089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1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0 2617,'0'0'8793,"-45"108"-7208,17-57-281,-2 7-368,-3 1-128,5 0-335,1-8-465,9-11 368,4-9-376,4-15-304,6-8-553,4-16-3264,0-10-2448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2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3697,'0'0'14787,"83"67"-17140,-69-53-4128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2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7114,'0'0'11114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2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4625,'0'0'10746,"6"158"-10050,-6-81 9,0 9-625,-8 1 0,-2-6 48,0-16-128,2-16-785,6-31-647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3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5025,'0'0'12547,"17"-6"-11898,54-17-165,-66 22-452,-1 0-1,1 0 0,0 0 0,0 1 0,0-1 0,0 1 1,-1 0-1,1 1 0,0-1 0,0 1 0,0 0 0,-1 0 1,1 0-1,0 1 0,-1 0 0,9 4 0,3 1-30,-16-7-1,11 4 40,-1 1 0,0 0 0,11 7 1,-19-10-32,1-1 0,-1 1 1,1 1-1,-1-1 1,0 0-1,0 0 0,0 1 1,0-1-1,0 1 0,-1 0 1,1-1-1,-1 1 1,1 0-1,-1 0 0,0 0 1,1 4-1,-1 2-42,-1 0-1,1 0 0,-1 1 0,-1-1 1,0 0-1,0 0 0,-1 0 1,0-1-1,0 1 0,-1 0 1,0-1-1,-1 1 0,0-1 1,0 0-1,-6 8 0,1-3-66,0 0 0,-1-1-1,-1 0 1,0 0 0,-1-1-1,0-1 1,-23 16 0,30-22 7,-1-1 1,1 0 0,-1 0 0,0-1-1,0 0 1,0 0 0,0 0 0,0 0 0,0-1-1,0 0 1,-1-1 0,-7 1 0,13-1 51,-1 0 0,1 0 0,0-1 0,-1 1 0,1 0 0,0 0 0,-1-1 0,1 1 0,0-1 0,0 1 0,-1-1 0,1 0 0,0 1 0,0-1 0,0 0 0,0 0 0,0 0 0,0 0 1,0 0-1,0 0 0,0 0 0,0 0 0,1 0 0,-1 0 0,0 0 0,1-1 0,-1 1 0,0-3 0,-1-2-207,1 0 1,0 0-1,0 0 1,0-12-1,1 12 78,0-39-1725,0 2-1996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3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1 319 5457,'0'0'8774,"0"-23"-7791,2-76 195,5 6 20,-6 84-1126,1 1 0,1-1 0,-1 0 0,1 0 0,1 1 0,4-9 1,-6 14-89,0 0 0,-1 1 0,1-1 0,0 1 0,0 0 1,0 0-1,1-1 0,-1 1 0,1 1 0,-1-1 0,5-2 0,-5 3-128,0 0 0,-1 0 0,1 1 0,0-1 0,0 1 0,-1-1 0,1 1 0,0 0 1,0 0-1,0 0 0,0 0 0,0 0 0,-1 0 0,1 0 0,0 0 0,0 1 0,0-1 0,0 1 0,-1 0 0,4 1 0,0 1-585,-1 0 1,0 1 0,-1-1 0,1 1 0,-1 0 0,1 0 0,-1 0 0,4 7-1,-3-4-550,1 0-1,0-1 0,6 7 0,-9-11 1310,0-1-1,0 1 0,0 0 0,0-1 0,1 0 0,-1 0 0,0 1 0,1-1 0,-1 0 0,0-1 0,1 1 1,-1 0-1,1-1 0,2 1 0,42-1 10182,-47 1-9820,-1 1-391,1 0-1,-1-1 1,0 1 0,0-1-1,0 1 1,0-1-1,0 1 1,0-1 0,-1 1-1,-1 1 1,-5 5-24,-11 14 370,1 1-1,1 1 1,2 0 0,-25 51-1,38-72-36,1 1 1,0 0-1,0-1 0,0 1 0,0 0 0,1 0 0,-1 4 0,1-7-230,1-1 1,-1 1-1,0-1 1,0 0-1,0 1 1,0-1-1,1 0 0,-1 1 1,0-1-1,0 0 1,0 1-1,1-1 1,-1 0-1,0 1 0,1-1 1,-1 0-1,0 0 1,1 1-1,-1-1 1,0 0-1,1 0 0,-1 0 1,0 1-1,1-1 1,-1 0-1,1 0 1,-1 0-1,0 0 0,1 0 1,-1 0-1,1 0 1,-1 0-1,1 0 1,0 0-1,18-1 652,-16 0-579,5 0-94,-1-1-1,0 0 1,0-1-1,0 1 0,0-2 1,-1 1-1,1-1 1,-1 0-1,0 0 0,0 0 1,6-6-1,3-4-225,0-1 1,23-29-1,-34 39-248,0-1 0,0 1 1,0-1-1,-1 0 1,0 0-1,0 0 0,-1 0 1,0 0-1,0-1 0,0 1 1,-1-1-1,1 1 0,-2-1 1,1-10-1,-4 2-2694,-8 2-2885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3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8346,'0'0'3292,"-4"18"-2310,-71 276-319,59-238-479,-10 41-97,26-97-45,0 0 1,0 0 0,0 0 0,0 0 0,0 0 0,0 0 0,0 0-1,0 1 1,0-1 0,0 0 0,0 0 0,0 0 0,0 0 0,0 0-1,0 0 1,0 1 0,0-1 0,0 0 0,0 0 0,0 0-1,0 0 1,0 0 0,0 0 0,0 0 0,0 1 0,0-1 0,0 0-1,0 0 1,0 0 0,0 0 0,1 0 0,-1 0 0,0 0 0,0 0-1,0 0 1,0 1 0,0-1 0,0 0 0,0 0 0,0 0 0,1 0-1,-1 0 1,0 0 0,0 0 0,0 0 0,0 0 0,0 0 0,1 0-1,7-4 701,11-11-762,-16 13 192,6-5-107,0 0-1,0 1 1,0 0 0,1 1-1,0 0 1,0 0 0,1 1-1,-1 1 1,1-1 0,0 2-1,0-1 1,0 2-1,14-2 1,-20 3-49,-2 0-13,1 0 1,0 0-1,-1 0 1,1 0-1,0 0 1,0 1-1,-1 0 1,5 1-1,-7-2 6,0 1-1,0 0 1,0 0-1,1 0 1,-1 0-1,0 0 1,-1 0 0,1 0-1,0 0 1,0 1-1,0-1 1,-1 0-1,1 0 1,0 1 0,-1-1-1,0 0 1,1 1-1,-1-1 1,0 1-1,1-1 1,-1 0-1,0 1 1,0-1 0,0 3-1,0 5-14,0-1 0,-1 0 0,0 1 0,0-1 0,-1 0 0,0 0 0,0 0-1,-1 0 1,-6 12 0,4-10 0,-2 1 0,0-1 0,0 1 0,-1-2 0,-17 18 0,22-23-33,-2 0 0,1 0 1,-1 0-1,1-1 0,-1 1 0,0-1 1,0 0-1,0-1 0,-1 1 1,1-1-1,-1 0 0,1 0 0,-10 1 1,14-3-13,0 0 0,0 0 1,0 0-1,0 0 0,0-1 1,0 1-1,0 0 0,0-1 1,0 1-1,0 0 0,0-1 0,0 1 1,0-1-1,0 0 0,1 1 1,-1-1-1,0 0 0,0 1 1,0-1-1,1 0 0,-1 0 1,0 0-1,1 0 0,-1 0 1,1 1-1,-1-1 0,1 0 1,0 0-1,-1 0 0,1 0 1,0 0-1,-1-2 0,0-6-403,-1 1 0,1-1-1,0-10 1,1 11-117,-1-34-3225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4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1 7034,'0'0'8059,"-15"15"-7374,-50 50-62,56-56-493,6-6-36,0 1 0,-1-1 0,1 1 1,-1-1-1,0 0 0,0-1 0,0 1 0,-5 2 0,46-25 3032,-18 9-2893,23-10 0,-35 18-289,1 1 1,-1-1 0,1 1 0,0 1 0,0-1 0,16 0 0,-22 2-104,1 0 0,-1 0 0,1 0 0,-1 1 0,1-1 0,-1 1 0,1-1 0,3 2 0,-4-1-82,-1 0 0,1 1-1,-1-1 1,0 0 0,1 0-1,-1 0 1,0 1-1,0-1 1,0 1 0,0-1-1,0 1 1,1 2-1,5 11-2900,0-3-2545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4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 6833,'0'0'3785,"0"140"-2424,-2-77-489,-2 6 376,2-5-528,0-5-344,0-14-160,2-17-216,-2-14-440,2-28-6065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1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7090,'0'0'11994,"6"-12"-13994,6-2-3762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5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 6617,'0'0'5263,"1"24"-4054,1 3-886,0 7 141,-1-1 0,-7 63-1,-4-34-46,-4 0-1,-2-1 0,-25 60 1,39-115-438,-5 15 70,6-21-63,1 1 1,0 0-1,0-1 0,-1 1 0,1-1 0,-1 1 1,1 0-1,0-1 0,-1 1 0,1-1 0,-1 1 1,1-1-1,-1 1 0,1-1 0,-1 1 0,0-1 1,1 0-1,-1 1 0,1-1 0,-2 1 0,2-18-32,1 6 78,0 0 1,1 0 0,1 0-1,0 0 1,1 1 0,-1-1-1,2 1 1,0 0-1,0 0 1,1 0 0,0 1-1,1 0 1,0 0 0,0 0-1,1 1 1,16-14 0,-19 19-10,0 0 1,0 1-1,1-1 1,-1 1 0,1 0-1,0 1 1,-1-1-1,1 1 1,0 0 0,0 1-1,0-1 1,11 2-1,-15-1-15,0 0 0,-1 0 0,1 0 0,0 1 0,-1-1 0,1 1 0,-1-1 0,1 1 0,-1 0 0,1 0 0,-1-1 0,1 1-1,-1 0 1,0 0 0,0 1 0,1-1 0,-1 0 0,0 0 0,0 0 0,0 1 0,0-1 0,0 1 0,0-1 0,-1 1 0,1-1 0,0 1 0,-1-1 0,1 1-1,-1-1 1,1 4 0,0 4-16,1 1 0,-1 0 0,0 18 0,-1-24-11,0 3 6,0-1 1,-1 1-1,1-1 0,-1 1 1,-1-1-1,1 0 0,-1 1 1,0-1-1,-1 0 0,1 0 1,-1 0-1,0 0 0,-1-1 1,1 1-1,-1-1 0,0 0 1,0 0-1,-1 0 0,-8 7 1,8-8-9,0 0 0,0 0 0,0-1 0,0 1 0,-1-1 0,0 0 1,1-1-1,-1 1 0,0-1 0,0 0 0,-1-1 0,1 1 0,-12 0 1,18-2-30,-1 0 0,1 0 0,-1 0 1,1 0-1,-1 0 0,1 0 0,-1 0 1,1 0-1,-1 0 0,1 0 0,0 0 1,-1-1-1,1 1 0,-1 0 1,1 0-1,-1-1 0,1 1 0,0 0 1,-1 0-1,1-1 0,0 1 0,-1 0 1,1-1-1,0 1 0,-1-1 0,1 1 1,-2-14-2032,2 10 1598,0-16-3144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5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5641,'0'0'8890,"-10"108"-8890,10-92-328,0-2-1536,0-8-1393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5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1 653 10354,'26'-148'1689,"-24"132"-497,4-2-936,-2-2-232,2-5-24,0 3-1680,0 4-2281</inkml:trace>
  <inkml:trace contextRef="#ctx0" brushRef="#br0" timeOffset="1">195 1 6161,'0'0'7346,"-4"111"-6834,-10-3 496,0 31-280,0-5 313,6-28-689,2-37-176,3-29-176,1-5-24,0-9-280,0-8-905,2-20-279,0-22-496,11-9-6018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6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11 121 8482,'0'0'5249,"2"127"-4281,-2-104-792,0-9-176,-2-10-728,-4-4-1440,2-12-1913,4-10-3817</inkml:trace>
  <inkml:trace contextRef="#ctx0" brushRef="#br0" timeOffset="1">11 121 4545,'58'-108'1927,"-57"107"-1915,-1 1 1,0-1-1,1 0 0,-1 0 0,1 1 1,-1-1-1,1 0 0,0 0 0,-1 1 1,1-1-1,0 1 0,-1-1 0,1 1 0,0-1 1,0 1-1,-1-1 0,1 1 0,0 0 1,0-1-1,0 1 0,0 0 0,0 0 1,-1-1-1,1 1 0,0 0 0,0 0 1,0 0-1,0 0 0,1 1 0,-1-1-27,1 1 1,-1 0-1,1 0 0,-1 0 0,0 0 0,1 0 0,-1 1 0,0-1 0,0 0 0,2 2 0,1 3-29,102 79-226,-61-52 3043,-44-32-2674,0-1-1,0 1 1,-1-1 0,1 1-1,0 0 1,0-1 0,-1 1-1,1 0 1,-1-1 0,1 1-1,-1 0 1,1 0 0,-1-1-1,1 1 1,-1 0 0,1 0 0,-1 0-1,0 0 1,0 0 0,0 0-1,1 0 1,-1 0 0,0 0-1,0-1 1,0 1 0,0 0-1,0 0 1,-1 0 0,1 0-1,0 0 1,0 0 0,0 0-1,-1 0 1,1 0 0,-2 1-1,0 2-83,-1 0-1,-1-1 0,1 1 0,0-1 0,-8 6 0,5-5 78,-16 14 105,-3 2 219,1 1-1,0 1 1,-36 44 0,59-64-586,-3 5 1032,4-7-835,1 1-1,-1-1 0,0 0 1,1 0-1,-1 0 1,0 0-1,1 1 0,-1-1 1,1 0-1,-1 0 0,1 0 1,-1 0-1,0 0 0,1 0 1,-1 0-1,1 0 0,-1 0 1,0 0-1,1 0 1,-1-1-1,1 1 0,-1 0 1,0 0-1,1 0 0,-1 0 1,0-1-1,1 1 0,-1 0 1,1-1-1,18-7-1410,32-18 0,-15 4-1484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6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0 8690,'0'0'3361,"-35"142"-1905,29-73-592,2 2-64,4-10-800,0-2-72,0-19-1304,13-17-3113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7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45 8058,'0'0'4962,"-5"8"-4546,-14 24-262,36-44-2531,0 0 1,2 2 0,30-14 0,-16 8 189,-30 14 1959,1 1 1,0-1 0,0 1-1,0 0 1,6-1-1,9 1 2569,-19 1-2211,1 0 0,-1 1 0,1-1 0,-1 0 0,0 1 0,0-1 0,1 1 0,-1-1 0,0 1-1,0-1 1,0 1 0,1-1 0,-1 1 0,0-1 0,0 1 0,0-1 0,0 1 0,0-1 0,0 1 0,0-1 0,0 1 0,0-1 0,0 1 0,0-1 0,-1 1 0,1 2 358,0 5 53,0 0-1,-1 0 0,0 0 0,-1 0 1,1 0-1,-2 0 0,1 0 0,-1-1 1,0 1-1,-7 11 0,8-16-211,1-1-84,0-1 1,1 0-1,-1 1 1,0-1-1,1 1 0,-1 0 1,1-1-1,-1 1 1,1 1 965,2-3-200,1 0-1067,0 0 1,0 0 0,0-1-1,0 1 1,0-1 0,0 0-1,0 0 1,0 0-1,0-1 1,0 1 0,2-2-1,28-24-2291,-21 17 686,12-13-4669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07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 6409,'0'0'2681,"-16"156"-777,12-83-719,4-4-409,0-6-304,0-9-472,4-17-248,6-17-2145</inkml:trace>
  <inkml:trace contextRef="#ctx0" brushRef="#br0" timeOffset="1">190 581 12427,'0'0'4857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10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4609,'0'0'5254,"18"1"-2760,-12-1-2293,37 1 1490,47 7-1,170 22 3776,144 27-3955,-392-55-1556,-1 1 1,0 0 0,0 1-1,0 0 1,0 0 0,0 1 0,-1 1-1,0 0 1,14 10 0,-20-13-455,13 9-166,-17-11 287,1-1 1,0 0-1,-1 0 0,1 0 0,0 1 0,-1-1 0,1 0 0,0 0 0,-1 0 1,1 0-1,0 0 0,0 0 0,-1 0 0,1 0 0,1-1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11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8002,'0'0'2875,"18"5"-465,116 29 733,-115-29-2653,-1 1 0,0 1 0,0 0 0,23 15 0,-36-20-410,-1 1 0,0 0 0,1 0 0,-1 0 0,-1 1 0,1 0 1,0-1-1,-1 1 0,0 1 0,0-1 0,0 0 0,0 1 0,-1-1 0,0 1 0,0 0 0,0 0 0,0 0 0,-1 0 1,0 0-1,0 0 0,1 7 0,-2-5-94,0 1 0,0-1 1,0 1-1,-1-1 0,0 0 0,0 1 1,-1-1-1,0 0 0,0 0 1,-1 0-1,0 0 0,0 0 0,-7 9 1,1-2-67,-1 0 0,-1-1-1,0-1 1,-1 1 0,-13 9 0,20-18-271,0 0 0,0-1-1,0 0 1,0 0 0,-1 0 0,1 0-1,-1-1 1,0 0 0,0 0 0,0-1-1,0 1 1,0-1 0,0-1-1,0 1 1,0-1 0,-11-1 0,-1-4-4701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11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9010,'0'0'6233,"4"134"-5913,6-97-320,-2-13-2088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1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35 4705,'0'0'7958,"-16"5"-7664,7-3-228,3 0-15,-1-1 1,1 1-1,-1 0 0,1 1 0,0-1 0,0 1 0,0 0 0,0 1 0,0 0 0,1 0 0,0 0 0,0 0 0,0 1 0,0 0 0,-5 7 0,-5 12 166,1 0-1,0 1 0,-16 44 1,24-50 87,0 1 1,1 0 0,1 0 0,1 0-1,-2 38 1,5-54-162,0 0-1,0 0 1,1 0 0,-1 1-1,1-1 1,0 0 0,0 0-1,0 0 1,1 0 0,2 6-1,-2-8-51,-1 0 0,1-1 0,-1 1 0,1 0 0,0-1 0,0 1 0,0-1 0,-1 0-1,1 1 1,1-1 0,-1 0 0,0 0 0,0-1 0,0 1 0,0 0 0,1-1 0,-1 1 0,0-1-1,1 0 1,2 1 0,2-1 29,0 1 0,0-1 0,0 0-1,0 0 1,0-1 0,0 0 0,-1 0 0,1-1 0,0 0-1,-1 0 1,1 0 0,-1-1 0,0 0 0,0 0-1,0-1 1,0 0 0,10-8 0,-5 1-104,0 0 0,-1 0 0,-1-1 0,0 0 0,-1-1 0,0 0 0,-1-1 0,0 1 0,6-20 0,-6 13-109,-2-1 1,0-1-1,-1 1 1,-1-1-1,1-39 1,-4 47-93,0 4-163,0 0 1,-3-15-1,3 22 203,-1 0-1,0 0 1,0 0-1,0 0 1,0 0 0,0 1-1,-1-1 1,1 0 0,-1 1-1,0-1 1,0 1-1,-2-3 1,-17-12-2446,3 6-1615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13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0 640,'0'0'18860,"2"75"-18004,-13-10-240,-1 29-536,-2-1 481,2 2-561,0-4-128,4-22 120,-2-4-777,5-16-1231,3-19-2129,2-18-3689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14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1 179 9458,'0'0'4901,"13"-21"-3095,48-65-142,-57 80-1468,1 0-1,0 1 1,0-1 0,0 1-1,1 0 1,-1 1 0,1 0-1,0-1 1,1 2 0,-1-1-1,1 1 1,6-3-1,-2 3 21,0 1 0,-1 0 0,1 1 0,0 0-1,17 1 1,-25 0-186,1 0-1,-1 0 0,0 0 0,0 1 0,1-1 1,-1 1-1,0 0 0,0 0 0,0 0 1,0 1-1,0-1 0,0 1 0,0-1 0,-1 1 1,4 3-1,-3-2-12,0 0 0,0 0 0,0 1 0,-1-1 0,0 1 0,1 0 0,-1 0 0,-1 0 0,1 0 0,1 5 0,1 8-38,-1 0 1,-1 1 0,0-1-1,-2 29 1,0-37-2,0 0 11,-1 0 1,0 0-1,0 0 0,-1 0 0,0-1 0,-1 1 1,1 0-1,-2-1 0,1 0 0,-1 1 0,-1-2 1,1 1-1,-1 0 0,-1-1 0,0 0 0,1 0 1,-2 0-1,1-1 0,-1 0 0,0-1 0,-9 7 1,12-10-33,0 0-1,0 0 1,-1 0 0,1 0 0,0 0 0,-1-1 0,1 0-1,-1 0 1,1 0 0,-1-1 0,0 1 0,1-1 0,-1 0-1,-8-1 1,10 0-193,1 0-1,-1 0 1,0 0 0,0 0-1,1 0 1,-1 0-1,1-1 1,-1 1 0,1-1-1,0 0 1,0 0-1,-1 0 1,1 0-1,0 0 1,1 0 0,-1-1-1,0 1 1,1 0-1,-1-1 1,1 1 0,0-1-1,0 0 1,-2-4-1,-1-23-8184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14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48 832,'0'0'16889,"7"-6"-16197,21-16-150,-20 12-272,-8 10-267,1-1 1,-1 1-1,0 0 0,0 0 1,0 0-1,0-1 0,0 1 1,-1 0-1,1 0 0,0 0 1,0-1-1,0 1 0,0 0 1,0 0-1,0 0 0,0-1 1,0 1-1,0 0 0,0 0 1,-1 0-1,1-1 0,0 1 0,0 0 1,0 0-1,0 0 0,-1 0 1,1 0-1,0 0 0,0-1 1,-15-1-23,14 1 18,-9 1-3,0-1 0,1 1 0,-1 0 0,1 1 0,-1 0 0,0 1 0,1 0 0,0 0 0,0 1 0,-1 1-1,2-1 1,-1 1 0,0 1 0,-10 7 0,4-1 50,0 1 0,1 1 1,-24 27-1,32-32 15,-1 1 1,1 0-1,1 0 0,-1 0 1,1 1-1,1-1 1,0 1-1,-4 15 1,7-22 15,1 0 0,-1 0 0,1 1 0,0-1 1,0 5-1,0-7-51,0 0 0,0-1 0,0 1 0,0 0 0,0-1 0,1 1 0,-1 0 0,0-1 0,1 1 0,-1 0 0,0-1 0,1 1 0,-1-1 1,1 1-1,-1-1 0,1 1 0,-1-1 0,1 1 0,-1-1 0,1 0 0,-1 1 0,1-1 0,-1 0 0,1 1 0,0-1 0,-1 0 0,1 0 0,0 0 0,-1 1 0,1-1 0,0 0 1,0 0-1,5 0-22,0 1 1,0-1 0,0 0 0,0-1-1,0 0 1,0 0 0,0 0 0,-1 0 0,1-1-1,0 0 1,6-3 0,-3-1-92,0 1-1,0-1 1,-1 0 0,0-1-1,13-13 1,0-4-455,-2-1-1,0 0 1,-2-2 0,16-31 0,-32 56 517,6-8-107,-5 12 131,-1 8 53,-7 117 519,-23 132 1,2-32-77,27-227-489,0 7-851,7-11-3595,6-12-4203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1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275 1 7922,'0'0'5206,"-22"24"-4679,-68 80 201,81-93-556,1-1-1,0 1 1,1 0 0,0 1-1,1 0 1,0 0-1,1 0 1,-5 15 0,8-22-78,-3 12 473,1 0 0,0 1-1,2 0 1,-1-1 0,2 33 0,1-47-480,0 0 0,0 1-1,0-1 1,1 0 0,-1 0 0,1 1 0,0-1 0,0 0-1,0 0 1,3 5 0,-3-6-11,0-1 0,1 1-1,-1 0 1,1 0 0,0-1 0,0 1-1,-1-1 1,1 1 0,0-1 0,0 0-1,0 0 1,1 0 0,-1 0-1,0 0 1,3 1 0,1-1-93,1 0 1,-1 0 0,1 0-1,-1 0 1,1-1-1,0 0 1,-1-1-1,1 1 1,-1-1-1,1-1 1,-1 1-1,0-1 1,0 0-1,1-1 1,-1 1 0,-1-1-1,1 0 1,0-1-1,-1 1 1,1-1-1,-1 0 1,0 0-1,-1-1 1,1 0-1,-1 0 1,0 0 0,0 0-1,0-1 1,-1 1-1,1-1 1,-1 0-1,-1 0 1,1 0-1,-1 0 1,0 0-1,-1-1 1,2-10-1,-3 15-8,1 0 0,-1 0 0,0-1 0,0 1 0,0 0 0,0 0 0,0 0 0,-1 0-1,1-1 1,-1 1 0,1 0 0,-1 0 0,0 0 0,0 0 0,0 0 0,-1-2 0,0 2-12,1 1 1,-1 0 0,0 0 0,0 0 0,1 0 0,-1 0 0,0 0 0,0 0 0,0 0 0,0 1 0,0-1 0,0 1 0,0-1 0,0 1-1,0 0 1,-4 0 0,-1 0-67,1 1 1,-1 0-1,0 0 0,1 0 0,-1 1 0,0 0 1,1 0-1,0 1 0,0-1 0,0 1 0,0 1 1,0-1-1,0 1 0,1 0 0,-10 9 0,-4 6-613,1 0 0,-25 35-1,2 6-3194,9-9-4555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19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12 4049,'0'0'14579,"8"-12"-13587,-8 20-992,-6 15 0,-6 13 0,0 9 216,-4 7 8,1 1-224,3 0-416,2-2-104,2-13-2152,8-14-3394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1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137 218 2713,'0'0'10126,"14"-18"-8838,49-59-194,-53 65-620,17-29 1,-24 34-390,0 1-1,-1-1 1,4-14 0,-5 19-95,-1 1-1,1-1 1,-1 1 0,0-1-1,1 1 1,-1-1 0,0 1-1,0-1 1,0 1 0,0-1-1,0 0 1,-1 1 0,0-3-1,1 4-3,-1-1-1,1 1 0,-1-1 0,0 1 1,0-1-1,1 1 0,-1 0 0,0 0 1,1-1-1,-1 1 0,0 0 0,0 0 1,0 0-1,1 0 0,-1 0 0,0 0 1,0 0-1,1 0 0,-1 0 0,0 0 1,0 0-1,0 0 0,1 0 0,-1 1 1,0-1-1,1 0 0,-2 1 0,-3 1-3,0 0-1,0 1 0,0-1 1,0 1-1,1 0 0,-1 0 1,1 0-1,0 1 0,0-1 1,-5 6-1,-4 7 45,-16 24 0,24-32-17,-17 25 262,1 0-1,2 1 0,1 1 1,2 1-1,2 1 0,-13 47 1,25-74 10,1 0-1,0 0 1,0 16 0,1-25-249,0 0 0,0 0 0,0 0-1,1 0 1,-1 0 0,0 0 0,1 0 0,-1 0 0,1 0 0,-1 0 0,1 0 0,0 0 0,-1 0 0,1 0 0,0-1 0,0 1 0,-1 0 0,1-1 0,0 1 0,0 0 0,0-1-1,0 1 1,0-1 0,0 1 0,0-1 0,0 0 0,0 1 0,0-1 0,0 0 0,0 0 0,0 1 0,2-1 0,6 1-182,1-1 0,-1 0 0,10-1 0,-12 1-103,5-1-589,0-1 0,-1 1 0,0-2 0,1 0 0,17-7 0,9-6-6257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1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357 1 5873,'0'0'9802,"-83"109"-8913,40-60-273,-1-1-416,-1 1 96,5-6-288,3-9-8,9-8-288,5-9-1249,9-9-1279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3185,'0'0'14267,"20"13"-13495,68 40 11,-50-31-199,45 31 283,-75-46-835,0 0 1,0 0-1,-1 1 0,0 0 1,0 0-1,8 13 0,-12-14-252,1 0-1,-1 0 0,0 0 0,0 0 0,-1 0 1,0 1-1,2 11 0,-1 28-7457,-3-33 391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2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7258,'0'0'5137,"2"140"-3681,2-81-440,2 4-136,-2 4-360,0-2 345,0-4-561,2-7-136,0-7 16,-2-10-120,0-7-64,3-8-704,1-7-833,-2-5-23,0-8-3513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0 5473,'0'0'7347,"-8"10"-6669,-25 30 162,31-38-776,0-1-1,0 1 1,0-1 0,0 1 0,0-1-1,0 0 1,0 0 0,-1 0 0,1 0 0,0 0-1,-1-1 1,1 1 0,-1-1 0,1 1 0,-5-1-1,-3 1 193,-25 4 53,-65 0 1,100-5-391,0 0-1,0 1 1,0-1 0,-1 0 0,1 0 0,0 0 0,0 0-1,-1 0 1,1 0 0,0 0 0,0 0 0,-1 0-1,1 0 1,0 0 0,0 0 0,-1 0 0,1-1 0,0 1-1,0 0 1,-1 0 0,1 0 0,0 0 0,0 0 0,0 0-1,-1-1 1,1 1 0,0 0 0,0 0 0,0 0-1,0 0 1,-1-1 0,1 1 0,0 0 0,0 0 0,0 0-1,0-1 1,0 1 0,0 0 0,0 0 0,0-1-1,-1 1 1,1 0 0,0 0 0,0-1 0,0 1 0,0 0-1,0 0 1,0-1 0,0 1 0,1 0 0,-1-1-1,0 0-680,0-9-6702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3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66 4809,'0'0'11819,"-1"-8"-10771,-2 0-630,2 4 0,0 1 0,0 0 0,0-1 0,0 1 0,1-1 0,-1 1 0,1-6 0,1 9-297,-1-1 1,0 1-1,1 0 0,-1-1 0,1 1 1,-1 0-1,1-1 0,-1 1 1,0 0-1,1 0 0,-1 0 1,1-1-1,-1 1 0,1 0 1,0 0-1,-1 0 0,1 0 1,-1 0-1,2 0 0,1 0 250,87-12 1700,-77 11-2063,0 1 1,1 0-1,-1 1 1,23 5-1,-34-5-43,0-1 0,0 0 0,-1 1 0,1 0 0,0-1 0,-1 1 0,1 0 0,0 0 0,-1 0 0,1 0 0,-1 0 0,0 0 0,1 0 0,-1 1 0,0-1 0,2 2 0,-3-2-35,1 1-1,-1-1 1,1 0 0,-1 1 0,0-1-1,0 0 1,1 1 0,-1-1 0,0 0-1,0 1 1,0-1 0,-1 0 0,1 1-1,0-1 1,0 0 0,-1 1 0,1-1-1,-1 0 1,1 0 0,-1 1 0,1-1-1,-2 1 1,-11 16-204,11-16 239,0 1-1,0 0 0,0-1 0,0 1 1,0 0-1,-2 6 0,4-8 47,-1 0 0,1 0 1,0 0-1,0 0 0,0 0 0,0 0 0,0 0 0,0 0 1,0 0-1,0 1 0,1-1 0,-1 0 0,0 0 0,1 0 1,-1 0-1,0 0 0,1 0 0,0 0 0,-1 0 0,1-1 0,-1 1 1,1 0-1,0 0 0,0 0 0,-1-1 0,2 2 0,42 35 25,-27-24-39,0 2 1,23 25-1,-37-36-5,-1 0-1,1 0 1,-1 0-1,0 0 0,0 0 1,0 0-1,-1 0 1,0 1-1,0-1 0,2 9 1,-2 2-68,-1 30 1,-1-33 63,0 2-1,-1-1 1,0 0-1,-1 0 0,-1 0 1,0-1-1,0 1 0,-2-1 1,1 0-1,-2 0 0,1-1 1,-2 0-1,1 0 0,-14 14 1,10-16-45,11-9 29,0 1 0,0-1 0,-1 0 1,1 0-1,0 0 0,0 1 0,0-1 0,-1 0 1,1 0-1,0 0 0,0 0 0,-1 0 0,1 0 1,0 1-1,0-1 0,-1 0 0,1 0 0,0 0 1,0 0-1,-1 0 0,1 0 0,0 0 0,0 0 1,-1 0-1,1 0 0,0 0 0,0 0 0,-1 0 1,1 0-1,0 0 0,0-1 0,-1 1 0,1 0 1,0 0-1,0 0 0,0 0 0,-1 0 0,1-1 1,0 1-1,0 0 0,0 0 0,-1 0 0,1 0 1,0-1-1,0 1 0,0 0 0,0 0 0,0-1 1,-1 1-1,1 0 0,0 0 0,0-1 0,0 1 1,0 0-1,0-1 0,-1-16-1495,2-32 0,4 9-2418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2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1 332 1840,'0'0'6124,"1"-18"-3632,6-110 2311,-7 123-4474,2-17 1093,1 0 1,6-27-1,-8 44-1248,1 0 0,-1 0-1,1 0 1,0 0 0,0 0 0,1 1 0,-1-1 0,1 1 0,0 0 0,0-1-1,1 1 1,-1 1 0,1-1 0,0 0 0,6-4 0,-5 6-247,0 0-1,0 0 1,0 1 0,1-1 0,-1 1-1,0 0 1,1 1 0,-1-1 0,0 1-1,1 0 1,-1 0 0,1 1 0,-1 0 0,0 0-1,0 0 1,1 0 0,-1 1 0,0 0-1,0 0 1,0 0 0,-1 1 0,1 0-1,5 4 1,32 39-5889,-29-31 431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217 0 5657,'0'0'11379,"2"0"-10953,6 2-429,-8-2-8,0 1 1,0-1 0,-1 1-1,1 0 1,0-1 0,0 1-1,-1-1 1,1 1 0,0-1 0,-1 0-1,1 1 1,0-1 0,-1 1-1,1-1 1,-1 0 0,1 1-1,-1-1 1,1 0 0,-1 1-1,1-1 1,-1 0 0,-32 25-18,-52 51 0,68-57 80,0 0 0,1 2-1,0 0 1,-12 23-1,26-40-36,1-3-10,1 0-1,-1 0 1,1 0 0,-1 0 0,1 0-1,-1 0 1,1 0 0,0 0 0,0 0-1,-1 1 1,1-1 0,0 1-1,0-1 394,3-5 338,50-63-533,-38 45-379,1 1 1,1 1-1,22-21 0,-37 39 151,0 0 1,0 0-1,1 1 1,-1-1-1,0 1 1,1-1-1,-1 1 1,0 0-1,1 0 1,0 0-1,-1 0 1,1 0-1,0 1 1,-1-1-1,1 1 1,0-1-1,4 1 0,-6 1 25,0-1 0,1 0 0,-1 1 0,0-1-1,0 1 1,0-1 0,-1 1 0,1 0 0,0-1-1,0 1 1,0 0 0,0 0 0,-1 0-1,1-1 1,0 1 0,-1 0 0,1 0 0,0 0-1,-1 0 1,1 0 0,-1 2 0,10 27 46,-7-20-24,10 39 11,-9-28-136,10 24 0,-14-45-3,0 1 0,0-1 0,0 1 0,0-1 0,1 1 0,-1-1-1,0 0 1,0 1 0,0-1 0,1 1 0,-1-1 0,0 1 0,1-1 0,-1 0 0,0 1 0,1-1 0,-1 0-1,0 1 1,1-1 0,-1 0 0,1 0 0,-1 1 0,1-1 0,-1 0 0,0 0 0,1 0 0,-1 0 0,2 1-1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3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1 144 8306,'0'0'6855,"0"11"-6737,0 7-43,0 3 101,1-38 275,0 0-384,1-1 1,0 1-1,1 0 1,1 0-1,1 1 0,12-31 1,-16 45-68,0 1 1,-1-1-1,1 0 1,0 1-1,0-1 1,0 1-1,0-1 1,1 1-1,-1 0 1,0-1-1,1 1 1,-1 0-1,1 0 1,-1 0-1,1 0 1,-1 0-1,1 0 1,0 0-1,0 1 1,-1-1-1,1 1 1,0-1-1,0 1 1,0 0-1,-1-1 1,1 1-1,0 0 1,0 0-1,0 0 1,0 1-1,-1-1 1,1 0-1,0 1 1,0-1-1,0 1 1,-1-1-1,1 1 1,0 0 0,-1 0-1,1 0 1,-1 0-1,1 0 1,-1 0-1,3 2 1,3 5 84,-1 0 1,1 0 0,-1 0 0,-1 1 0,0 0 0,7 15-1,20 61 459,-29-76-503,0 0 37,2 5-104,-1 1 1,0-1 0,0 1-1,-1 0 1,0 16-1,-3-29-1419,-4-19-6094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4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53 7210,'0'0'9578,"-45"-20"-9578,13 10 64,-5 0 0,1 2-64,1 4-464,5 4-953,10 4-3128,9 12-5401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4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71 3689,'0'0'8078,"-4"7"-6539,-11 19 238,14-24-1312,0 0 0,1-1 0,-1 1-1,0 0 1,1 0 0,-1 0 0,1 0 0,0 0-1,0 2 1,0-1-470,0 0 0,1-1-1,-1 1 1,1 0 0,0 0-1,1 4 1,0-1 247,1 0-203,6 17-91,-9-22 75,1 0-1,-1-1 1,1 1-1,-1 0 1,1 0-1,0-1 1,-1 1-1,1-1 1,0 1-1,0 0 1,-1-1-1,1 0 1,0 1-1,0-1 0,0 1 1,0-1-1,-1 0 1,1 0-1,0 1 1,0-1-1,0 0 1,1 0-1,1 0 4,-1 0 0,1 0-1,-1 0 1,0 0-1,1-1 1,-1 1 0,0-1-1,0 0 1,1 1-1,-1-1 1,0 0 0,0 0-1,4-3 1,-4 2-29,1-1 0,0 0 0,-1 0 1,0 0-1,0 0 0,0 0 0,0 0 1,2-4-1,-1 0 86,10-23-205,-12 29 109,0-1-1,-1 1 1,1-1-1,-1 0 1,0 1-1,0-1 1,1 0-1,-1 1 1,0-1-1,-1 0 1,1 1-1,0-1 1,0 0-1,-1 1 1,0-3-1,1 3-1,-1 1 1,1-1-1,-1 0 1,0 1-1,1 0 1,-1-1-1,1 1 0,-1-1 1,0 1-1,0 0 1,1-1-1,-1 1 0,0 0 1,1 0-1,-1 0 1,0 0-1,0 0 0,1-1 1,-2 1-1,-18 0-90,14 1 69,0-1 23,1 0 1,-1 1 0,1 0 0,0 0 0,-1 1-1,1-1 1,0 1 0,0 1 0,0-1-1,0 0 1,1 1 0,-1 0 0,1 0 0,-1 1-1,1-1 1,0 1 0,0 0 0,1 0-1,-1 0 1,1 0 0,0 1 0,-5 8 0,3-3 48,0 0 1,1 0 0,0 1 0,0 0 0,1-1 0,1 1-1,0 0 1,0 1 0,1-1 0,1 14 0,0-22 1,0 0 0,0 0 0,1-1 1,-1 1-1,1 0 0,0-1 1,0 1-1,0-1 0,0 1 0,0-1 1,0 1-1,1-1 0,-1 0 1,1 0-1,3 5 0,-1-5 61,-1 1 0,1 0 0,-1-1 0,1 0 0,0 1 1,0-2-1,0 1 0,0 0 0,6 1 0,1-1 83,0 0 0,0 0 0,0-1 1,0-1-1,1 0 0,-1 0 0,13-3 0,-18 2-161,0 0-1,0-1 1,0 0-1,-1 0 0,1 0 1,0-1-1,-1 0 1,1 0-1,-1-1 1,0 1-1,0-1 0,-1 0 1,1 0-1,-1-1 1,0 1-1,0-1 1,0 0-1,0 0 1,-1-1-1,0 1 0,3-9 1,-1 2-52,0 0 0,-1 0 0,-1-1 1,0 1-1,-1-1 0,-1 0 0,1 1 0,-2-1 0,-1-18 1,0 24-33,0 0 1,0 0 0,0 0-1,-1 1 1,0-1 0,-1 0-1,0 1 1,0-1 0,0 1-1,0 0 1,-6-6 0,6 8-70,0 1 0,0-1 0,0 1 0,0 0 0,-1 0 0,1 1 0,-1-1 1,0 1-1,0-1 0,0 1 0,0 0 0,0 1 0,0-1 0,-1 1 0,1 0 0,-1 0 0,1 0 1,-9 0-1,6 1-299,0 1 1,0 0-1,0 0 0,0 0 1,1 1-1,-1 0 1,0 0-1,1 1 1,-1 0-1,1 0 0,0 0 1,0 1-1,-9 7 1,-16 19-4976,24-22 3868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5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1 960,'0'0'6402,"-4"174"-5386,-4-28-272,0-2-40,-4-28-232,-3-21-472,5-50 0,2-13-1680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5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81 9034,'0'0'6225,"23"-13"-4620,77-39-673,-94 49-852,-1 1-1,1 0 1,0 0 0,0 0-1,0 0 1,0 1 0,0 0-1,0 1 1,0-1 0,0 1-1,9 1 1,2 0 195,-12-1-248,0 0 1,0 0 0,0 1-1,0 0 1,0 0 0,-1 0-1,1 0 1,0 1 0,-1 0-1,1 0 1,6 4 0,-8-4-25,-1 0 0,1 1 1,0-1-1,-1 1 0,1-1 1,-1 1-1,0 0 0,0 0 1,0 0-1,-1 0 0,1 0 1,-1 0-1,1 0 0,-1 0 1,0 1-1,0-1 0,0 6 1,1 2-9,-2 0-1,0 0 1,0 0 0,-1 0 0,0 0-1,-1 0 1,0 0 0,-1 0 0,0 0-1,-1-1 1,0 1 0,0-1 0,-8 11-1,3-5-112,-1-1 1,-1 0-1,0-1 0,-1 0 0,-1-1 0,0 0 0,-19 13 1,29-23-81,0-1 0,0 0 0,0 0 0,0 0 0,0-1 0,-1 1 0,1-1 0,0 0 0,-1 1 1,1-2-1,-1 1 0,0 0 0,1-1 0,-5 1 0,7-1 0,0 0 0,0 0 1,0 0-1,0 0 0,0 0 0,0 0 1,0 0-1,0-1 0,0 1 0,0 0 1,0-1-1,0 1 0,-1-1 0,-5-12-4601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6.0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90 190 8514,'0'0'7903,"16"-20"-7766,47-64-110,-60 80-19,-1 0 0,1 0 1,-1 0-1,0 0 0,-1-1 0,3-7 1,-3 9-8,-1 1 0,0 0 0,0-1 0,0 1 0,0-1 0,-1 1 0,0-4 1,0 1-28,1 4 15,0 0 0,0 0 0,-1 0 1,1 1-1,0-1 0,-1 0 0,1 0 0,-1 0 0,1 0 0,-1 1 0,1-1 0,-1 0 0,1 0 0,-1 1 0,0-1 1,0 1-1,1-1 0,-1 0 0,0 1 0,0 0 0,-1-2 0,-1 2-9,1-1 0,0 0 1,-1 1-1,1-1 0,-1 1 0,1 0 0,-1-1 0,-3 2 1,1-1-15,0 1 0,0-1 0,0 1 0,0 1 1,0-1-1,1 1 0,-1 0 0,-7 3 0,5 1 44,0 0 0,0 0-1,1 0 1,-1 1 0,2 0-1,-1 0 1,1 0 0,0 1-1,0-1 1,1 1 0,0 1-1,1-1 1,-4 10-1,3-5-31,1 0-1,0 0 0,1 1 0,0-1 0,1 1 0,0-1 0,1 1 1,2 16-1,-1-25-105,0-1 1,0 1-1,0-1 1,1 0-1,0 1 1,-1-1 0,1 0-1,1 0 1,-1 0-1,1 0 1,-1-1-1,1 1 1,0 0-1,6 4 1,-3-3-418,0-1 0,0 0 0,0 0 0,1 0 1,-1-1-1,1 0 0,15 5 0,7-2-2468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6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1 298 1272,'0'0'13210,"5"-22"-12601,16-72 142,-12 56-360,6-26-140,-12 56-265,0 0-1,0 1 0,1-1 0,0 1 0,6-8 1,-8 13-95,-1-1 1,1 1-1,0 0 1,0 1-1,0-1 1,1 0-1,-1 0 1,0 1-1,0 0 1,1-1-1,-1 1 1,1 0 0,0 0-1,-1 0 1,1 0-1,-1 1 1,1-1-1,0 1 1,0 0-1,-1-1 1,1 1-1,3 1 1,-1-1-158,0 1 0,-1 0 1,1 0-1,-1 0 0,1 1 0,-1-1 1,1 1-1,-1 0 0,0 1 0,0-1 1,0 1-1,4 3 0,30 22-473,-11-12 3331,-26-15-2541,-1-1 0,0 1 0,1-1 0,-1 1 0,0 0 0,1-1 0,-1 1 0,0 0 1,0 0-1,1-1 0,-1 1 0,0 0 0,0-1 0,0 1 0,0 0 0,0 0 0,0-1 1,0 1-1,-1 0 0,1-1 0,0 1 0,0 0 0,0-1 0,-1 2 0,-6 18-95,-17 24 551,-16 36 69,37-71 65,-1 1-1,1 0 1,1 0 0,0 0 0,0 0-1,0 18 1,2-27-556,1-1 0,-1 0 0,0 1 0,1-1 0,-1 1 0,1-1 0,-1 0 0,0 0 0,1 1 0,-1-1 0,1 0 0,-1 0 0,1 1 0,-1-1 0,1 0 0,-1 0 0,1 0 0,-1 0 0,1 0 0,-1 0 0,1 1 0,-1-1 0,1-1 0,-1 1 0,2 0 0,19 0 330,-16 0-191,-1 0-216,0-1 0,0 1 1,0-1-1,0 0 0,0 0 0,0 0 1,0 0-1,0-1 0,0 0 0,0 1 1,-1-1-1,1-1 0,-1 1 1,1-1-1,-1 1 0,0-1 0,0 0 1,0 0-1,0 0 0,4-7 1,-4 5-267,0-1 1,0 1-1,-1 0 1,1-1-1,-1 0 1,0 1-1,-1-1 0,0 0 1,0 0-1,0 0 1,0 0-1,-1 0 1,0 0-1,-1-6 1,1 9 55,-1 0 0,0 1 1,1-1-1,-1 1 0,0-1 0,0 1 1,0-1-1,-1 1 0,1-1 1,-1 1-1,1 0 0,-4-4 0,-1 1-969,0 0 0,-12-9 0,8 6-1188,-13-8-4581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7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20 6993,'0'0'10044,"11"2"-8886,-2 0-991,1 0 111,0 0 1,1-1 0,-1 0 0,0 0 0,21-2 0,-25-1-221,0 0-1,0 0 1,0-1-1,0 0 1,6-3 0,1-2-47,-9 5-113,-8 2-355,-10 2-63,7 1 484,0 1 0,1-1 0,-1 1 0,1 0 0,-1 0 0,1 1 0,0 0-1,1 0 1,-9 7 0,0 2 24,0 1 0,-15 20 0,20-22 26,0 1 0,1 0 0,1 0 0,0 1 0,1-1 0,0 2 0,-5 19 0,6-10 117,0-1 1,2 0-1,1 1 1,0 24 0,2-38-41,0-1 0,1 0 0,0 0 1,1 0-1,0 0 0,0 0 1,1-1-1,5 12 0,-6-16-36,-1-1 1,1 1-1,1-1 0,-1 0 1,1 1-1,-1-1 0,1 0 1,0-1-1,0 1 1,0 0-1,0-1 0,1 0 1,-1 1-1,1-1 0,-1-1 1,1 1-1,0 0 0,-1-1 1,1 0-1,0 0 0,6 1 1,-3-1-4,0 0 0,0-1 0,0 0 0,0 0 0,0-1 0,0 1 1,0-2-1,10-2 0,-12 3-67,-1-1 0,1 0 0,-1-1 1,0 1-1,0-1 0,0 0 0,0 0 0,0 0 0,-1 0 0,1-1 1,-1 1-1,0-1 0,3-5 0,2-3-128,-1-1 1,-1 0-1,0 0 0,-1-1 1,0 0-1,-1 1 1,-1-2-1,0 1 0,1-17 1,-1-13-690,-4-74 0,0 103 515,0-1-1,-5-18 1,5 29 82,0 1-1,-1 0 1,1-1-1,-1 1 1,1 0-1,-1 0 1,-1 0-1,1 1 1,0-1 0,-1 0-1,0 1 1,-3-4-1,6 7 171,-1 0 0,1 0 0,0-1 0,0 1 0,-1 0 0,1 0 0,0-1 0,-1 1 0,1 0 0,0 0-1,-1 0 1,1 0 0,-1-1 0,1 1 0,0 0 0,-1 0 0,1 0 0,-1 0 0,1 0 0,0 0 0,-1 0 0,1 0 0,-1 0 0,1 0 0,0 0-1,-1 1 1,1-1 0,0 0 0,-1 0 0,1 0 0,-1 0 0,1 1 0,0-1 0,-1 0 0,1 0 0,0 1 0,0-1 0,-1 0 0,1 0 0,-1 1-1,-6 14-2786,4 12-2758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4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5801,'0'0'7771,"-5"18"-6501,-16 57 37,20-69-935,-1 0-1,1 1 1,0-1 0,1 1-1,0 11 1,0-7 386,0-9-590,0 1-1,0-1 0,1 1 1,-1-1-1,1 1 0,-1-1 1,1 0-1,0 1 0,0-1 0,0 0 1,0 0-1,0 0 0,1 1 1,-1-1-1,4 3 0,-3-2-12,1-1 0,0 1 0,0-1-1,1 0 1,-1 0 0,0 0 0,1-1-1,-1 1 1,6 1 0,1 0-225,0-1 0,-1-1 0,1 0-1,0 0 1,0-1 0,0 0 0,13-2 0,-17 1-307,0 0 0,-1-1 0,1 1 0,-1-1 0,0 0 0,1-1 0,-1 0 0,0 1 0,6-6 0,13-10-3867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7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6569,'0'0'3001,"2"158"-1105,7-79-31,-3 2-745,0-4-264,-4-10-608,0-16-120,0-15-256,4-22-16,0-14-1280,4 0-1769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7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1 3625,'0'0'14084,"2"9"-13917,0-6-165,-1 1 0,0-1 0,-1 0 0,1 0 0,-1 0 1,1 1-1,-1-1 0,0 0 0,0 0 0,0 1 0,-1-1 0,1 0 1,-1 0-1,0 0 0,0 1 0,0-1 0,0 0 0,0 0 0,-1 0 1,1-1-1,-1 1 0,0 0 0,0 0 0,-3 3 0,-109 103 81,59-59-107,54-49 39,0 0 0,-1 0 0,1 0 1,0 0-1,0 1 0,0-1 0,0 0 1,0 1-1,0-1 0,0 1 0,0-1 0,1 1 1,-1-1-1,0 3 0,1-2 30,0-1 0,1 0 0,-1-1-1,0 1 1,1 0 0,-1 0 0,1 0 0,-1 0 0,1 0 0,0 0-1,-1 0 1,1-1 0,0 1 0,-1 0 0,1-1 0,0 1 0,0 0-1,0-1 1,0 1 0,0-1 0,-1 1 0,1-1 0,0 1 0,2-1-1,170 70 1667,19 10-626,-191-80-1180,0 1 1,0-1-1,0 1 1,0 0-1,0 0 1,0 0 0,0-1-1,0 1 1,0 0-1,0 0 1,0 0-1,-1 0 1,1 0-1,0 1 1,0 0-1,-1 0-427,1-1 0,-1 1-1,0-1 1,0 1-1,0-1 1,0 1-1,0-1 1,0 1 0,0-1-1,0 1 1,0-1-1,-1 1 1,1-1-1,-1 1 1,1-1 0,-1 1-1,0-1 1,1 0-1,-3 3 1,-8 10-7819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8658,'0'0'1956,"26"0"-41,0 0-1424,29-1 704,56 8 0,77 15 678,184 17-651,2-5-185,-364-34-1180,-24-12-11862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29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7666,'0'0'5519,"18"13"-4370,63 45-381,-73-52-564,0 0 1,0 1-1,-1 1 0,0-1 1,0 1-1,-1 0 0,1 1 1,-2-1-1,1 1 0,-2 0 1,1 1-1,5 16 0,-8-20-148,1 1 0,-2 0-1,1-1 1,-1 1-1,0 0 1,-1 0 0,1 0-1,-1 0 1,-1 0-1,1-1 1,-1 1 0,0 0-1,-1 0 1,-2 7-1,-4 7-118,-1-2-1,0 1 0,-15 20 1,-2 5-166,-3 16-3626,24-43-2213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9602,'0'0'8260,"2"23"-7626,6 257 914,-8-233-1266,-3 216-118,2-242 196,0 8-2200,1-28 1027,1-3-89,2-16-1071,5-16-3375,0 0-2081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1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3849,'0'0'15887,"18"-19"-15073,63-59-205,-77 74-559,0 1 1,0-1-1,0 1 0,1 0 0,-1 0 0,1 0 1,0 1-1,0 0 0,0 0 0,0 0 0,0 0 1,0 1-1,0 0 0,8-1 0,-2 1 39,16-2-37,1 1 0,30 2 0,-55 0-55,1 0 0,-1 1 0,1-1 0,-1 1 0,0-1 0,1 1 1,-1 0-1,0 0 0,0 1 0,1-1 0,-1 1 0,0-1 0,-1 1 0,1 0 1,0 0-1,0 0 0,-1 1 0,1-1 0,-1 1 0,0-1 0,0 1 0,0 0 1,0 0-1,0 0 0,0 0 0,-1 0 0,0 0 0,1 0 0,-1 0 0,-1 1 1,2 4-1,0 6-25,-1 0 0,-1-1 0,0 1 0,-1 0 0,0 0 0,-1 0 0,-1-1 1,0 1-1,0-1 0,-8 17 0,4-13-168,-1-1 0,-1 0-1,0 0 1,-1-1 0,0 0 0,-2 0 0,-15 15-1,22-25 20,1-1 0,-1 0-1,0 0 1,0-1-1,0 1 1,-7 2 0,11-5 97,0-1 0,0 1 0,0-1 0,0 1 0,0-1 0,0 0 0,0 1 0,0-1 0,-1 0 0,1 0 0,0 0 0,0 0 0,0 0 0,0 0 0,0 0 0,-1 0 1,1-1-1,0 1 0,0 0 0,0-1 0,0 1 0,0-1 0,0 1 0,0-1 0,0 1 0,0-1 0,0 0 0,0 0 0,0 1 0,0-1 0,1 0 0,-1 0 0,0 0 0,1 0 1,-1 0-1,0 0 0,1 0 0,-1-1 0,-8-23-2234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2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1 124 3833,'0'0'15725,"3"-7"-14552,0 1-945,1 0-1,-1 1 0,1-1 1,0 1-1,1 0 1,-1 0-1,1 0 1,0 0-1,0 1 1,10-6-1,2 0 53,1 0 0,23-7-1,-32 13-327,1 1-1,1 0 0,-1 0 1,0 1-1,1 1 0,10-1 1,-21 3-85,0 0 1,1 0 0,-1 0-1,0 0 1,0 0 0,0 0-1,0 0 1,0 0 0,-1 0-1,1 0 1,0 0 0,-1 1-1,-3 8-109,-1 0 0,0 0-1,-1-1 1,0 1-1,0-2 1,-1 1-1,-12 12 1,-2 3-147,4-4 193,10-12 152,0 0 1,0 1 0,-9 15-1,16-24 67,0 1-1,0-1 0,0 0 1,-1 0-1,1 1 0,0-1 0,0 0 1,0 1-1,0-1 0,0 0 1,0 0-1,0 1 0,0-1 0,0 0 1,0 1-1,0-1 0,0 0 1,0 1-1,1-1 0,-1 0 0,0 0 1,0 1-1,0-1 0,0 0 0,0 0 1,1 1-1,-1-1 0,0 0 1,0 0-1,0 0 0,1 1 0,-1-1 1,0 0-1,0 0 0,1 0 1,-1 0-1,0 1 0,0-1 0,1 0 1,-1 0-1,0 0 0,0 0 1,1 0-1,-1 0 0,18 3 90,-11-2-24,1 0-25,0 2 1,0-1-1,0 1 0,-1 0 0,1 0 0,-1 1 0,1 0 0,-1 1 0,6 5 1,-9-7-67,0 0 1,-1 0-1,0 1 1,0-1 0,0 1-1,0 0 1,-1 0-1,1 0 1,-1 0 0,0 0-1,-1 1 1,1-1-1,0 0 1,-1 1 0,0-1-1,0 1 1,0 7 0,-1-7-21,1 0 1,-1-1-1,0 1 1,0 0 0,-1 0-1,0 0 1,0 0 0,0-1-1,0 1 1,-1 0 0,1-1-1,-1 1 1,0-1 0,-1 0-1,1 1 1,-1-1 0,0 0-1,0-1 1,-5 6 0,3-4-151,0 0 1,0 0-1,-1-1 1,0 1 0,0-1-1,0-1 1,-1 1-1,-9 3 1,8-4-784,-1 0 1,1-1-1,-17 2 0,-2-3-3189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2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12243,'0'0'4441,"0"112"-3057,-4-64-464,-4-3-496,-3-9-424,3-11-1512,6-13-2761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3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83 6265,'0'0'12195,"15"-14"-11298,46-39-136,-46 39-462,-15 14-297,0 0-1,0 0 0,0 0 0,0 0 0,0 0 0,0 0 1,0 0-1,0 0 0,0 0 0,0 0 0,0 0 0,0 0 0,0 0 1,0 0-1,0 0 0,0 0 0,-1 0 0,1 0 0,0 0 1,0 0-1,0 0 0,0 0 0,0 0 0,0 0 0,0 0 1,0 0-1,0 0 0,0 0 0,0 0 0,0 0 0,0 0 1,0 0-1,0 0 0,0 0 0,0 0 0,-1 0 0,1 0 1,0 0-1,0 0 0,0 0 0,0 0 0,0 0 0,0 0 1,0 0-1,0 0 0,0 0 0,0 0 0,0 0 0,0 0 0,0 0 1,0 0-1,0-1 0,0 1 0,0 0 0,0 0 0,0 0 1,0 0-1,0 0 0,0 0 0,-3 1-28,-11-1-16,0 1 0,1 0-1,-1 1 1,0 1 0,1 0-1,-1 1 1,-15 6 0,3 1-111,-86 40-255,112-51 417,0 0 1,0 0-1,0 0 1,0 0-1,-1 0 1,1 0-1,0 0 1,0 1-1,0-1 1,0 0-1,-1 0 1,1 0-1,0 0 1,0 0-1,0 0 1,0 0-1,0 0 1,0 1-1,-1-1 1,1 0-1,0 0 1,0 0-1,0 0 1,0 1-1,0-1 1,0 0-1,0 0 1,0 0-1,0 0 1,0 1-1,0-1 1,0 0-1,0 0 1,0 0-1,0 0 0,0 1 1,0-1-1,0 0 1,0 0-1,0 0 1,0 0-1,0 1 1,0-1-1,0 0 1,0 0-1,0 0 1,1 0-1,-1 0 1,0 1-1,0-1 1,0 0-1,0 0 1,0 0-1,0 0 1,1 0-1,-1 0 1,0 0-1,0 1 1,11 4 35,-9-5-5,13 6-41,0 1 1,0 1-1,-1 0 1,0 1-1,-1 0 1,0 1-1,0 1 1,-1 0-1,0 0 1,-1 1-1,0 1 1,15 24-1,-22-30-12,-1 0-1,0 0 1,0 1-1,0-1 1,-1 1-1,0-1 1,-1 1-1,0 0 1,0 0-1,-1 0 1,1-1-1,-2 1 1,1 0-1,-1 0 1,0 0 0,-4 12-1,3-15-43,0 0 1,0 0-1,0-1 0,0 1 1,0-1-1,-1 0 0,0 0 1,0 1-1,0-2 0,-1 1 1,1 0-1,-1-1 0,0 1 1,0-1-1,0 0 0,0-1 1,0 1-1,-1-1 0,1 0 1,-1 0-1,0 0 0,0 0 1,0-1-1,1 0 0,-1 0 1,-8 0-1,9 0-5,2-1 15,0 1 0,0-1 0,0 0-1,0 0 1,0 0 0,0 0-1,0 0 1,0 0 0,1 0 0,-1-1-1,0 1 1,0-1 0,0 1 0,0-1-1,0 0 1,0 0 0,1 0-1,-1 0 1,0 0 0,-1-2 0,0-3-369,0 0 1,0-1-1,1 0 1,0 1-1,0-1 0,1 0 1,0 0-1,-1-9 1,1-18-4541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79 4201,'0'0'2664,"-14"22"-1610,-47 69 85,47-70-748,5-8 353,0 1 1,1-1 0,1 1-1,-9 22 1,15-34-187,0 1-1,1 0 1,-1 0 0,1 0-1,-1-1 1,1 6 0,0-8-515,0 1 1,0-1 0,0 0-1,0 0 1,0 0 0,0 0-1,0 0 1,0 0-1,0 1 1,0-1 0,0 0-1,0 0 1,0 0 0,0 0-1,0 0 1,1 0 0,-1 0-1,0 0 1,0 1 0,0-1-1,0 0 1,0 0 0,0 0-1,0 0 1,0 0 0,0 0-1,0 0 1,0 0-1,1 0 1,-1 0 0,0 0-1,0 0 1,0 0 0,0 0-1,0 1 1,0-1 0,0 0-1,1 0 1,-1 0 0,0 0-1,0 0 1,0 0 0,0 0-1,0 0 1,0 0 0,0 0-1,1-1 1,8 2 228,0-1 0,0 0 0,0-1 1,0 0-1,0-1 0,0 0 0,0 0 1,0-1-1,0 0 0,-1 0 0,0-1 1,11-6-1,-5 1-285,-1 0-1,-1 0 1,1-1 0,-2-1-1,1 0 1,14-19 0,-21 23-74,0 0 0,-1 0 0,1 0-1,-2-1 1,1 0 0,-1 0 0,0 0 0,0 0 0,-1 0 0,0 0 0,-1-1 0,0 1 0,0-1-1,-1 1 1,-1-13 0,1 18-11,0 0 1,0 0-1,-1 0 0,1 0 0,-1 1 1,0-1-1,0 0 0,0 0 0,0 1 1,0-1-1,-1 1 0,1-1 0,-1 1 1,0-1-1,0 1 0,0 0 0,0 0 1,0 0-1,0 0 0,0 0 0,-5-2 0,2 1-249,0 1 0,0 0 0,0 0 0,-1 1 0,1-1 0,0 1-1,-1 0 1,0 1 0,1-1 0,-6 1 0,-26 1-3671,6 0-2129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 7906,'0'0'7457,"-19"107"-5744,15-58-665,2 6-416,0 1-352,0 1-136,-2-6-88,0-6-48,2-11-8,0-10-80,2-13-544,0-18-2473,4-13-1576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4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0 8330,'0'0'2855,"-1"24"-1851,0-8-791,-5 153 1691,6-49-921,0 119 2303,16-239-2926,11-1-306,-16 0-33,-1 1 0,0 0 1,1 0-1,9 3 0,-17-2-28,-1 0 1,1 0-1,-1 0 1,0 0-1,1 1 1,-1-1-1,0 1 1,0 0-1,0-1 1,0 1 0,0 0-1,-1 0 1,1 0-1,-1 1 1,1-1-1,-1 0 1,0 0-1,1 1 1,-1-1-1,-1 1 1,1-1-1,0 1 1,0-1-1,-1 4 1,3 7-45,-1 1 0,-1-1-1,-1 17 1,0-29 51,0 10-19,-1 0-1,0 1 1,-1-1-1,0 0 1,-1 0 0,0 0-1,-1 0 1,0 0 0,-6 10-1,6-14-41,0 0 0,-1 0 0,1 0 0,-2 0 0,1-1-1,-1 0 1,0 0 0,0 0 0,0-1 0,-1 0 0,0 0 0,0-1 0,-9 5-1,10-7 11,1 0-1,-1 0 0,0 0 0,-11 1 0,15-3 27,0 0 0,0 0 0,0 1 0,0-1-1,1-1 1,-1 1 0,0 0 0,0 0 0,0-1 0,0 1-1,0-1 1,0 1 0,0-1 0,0 0 0,1 0-1,-1 0 1,0 0 0,1 0 0,-2-2 0,-2-4-389,0-1-1,1-1 1,0 1 0,0-1 0,1 0 0,0 1 0,-1-12 0,-2-22-4443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4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1 293 7786,'0'0'8642,"18"-150"-7746,-6 103-64,3 9-528,-1 7 304,0 13-608,0 10-160,0 8-192,-4 0-1352,1 12-929,-5 6-1800,-2-2-632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5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41 155 7074,'0'0'4335,"20"-11"-3725,63-38 8,-78 46-595,-1 0-1,1 0 1,-1 0-1,0 0 1,0-1 0,-1 0-1,1 0 1,3-6-1,-5 8 15,-1-1-1,0 0 1,0 0 0,0 0-1,0 0 1,0 0 0,-1 0-1,1-1 1,-1-3 0,0 6-33,0 0 1,0 0-1,0 0 1,0 0-1,0 0 1,0 1 0,-1-1-1,1 0 1,0 0-1,0 0 1,-1 0-1,1 0 1,-1 1-1,1-1 1,-1 0-1,1 0 1,-1 1-1,1-1 1,-1 0-1,1 1 1,-1-1-1,0 0 1,0 1-1,1-1 1,-1 1 0,0-1-1,0 1 1,1 0-1,-1-1 1,0 1-1,0 0 1,0 0-1,0-1 1,0 1-1,0 0 1,1 0-1,-3 0 1,-1 0 1,-1 0-1,0 0 1,1 0 0,-1 1-1,1 0 1,-8 2 0,6-1 70,0 1 1,1 0 0,-1 0-1,1 1 1,0-1-1,0 1 1,0 0 0,0 0-1,1 1 1,0-1-1,0 1 1,0 0-1,0 0 1,-4 9 0,0 1 229,0 0 1,2 1 0,0 0-1,-6 22 1,7-14 147,1 1 1,1 0-1,1 0 1,1 0 0,1 0-1,4 28 1,-2-44-389,-1 0-1,1 0 1,1 0 0,0 0 0,0 0 0,0-1 0,7 11 0,-7-15-62,-1 0 1,1 1 0,0-1 0,1 0 0,-1-1-1,1 1 1,0-1 0,0 1 0,0-1 0,0 0-1,0-1 1,1 1 0,-1-1 0,10 4 0,5-3-605,-1 0 0,1-1 1,0-1-1,0 0 0,23-4 0,22-3-5289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5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21 5761,'0'0'6182,"-3"-5"-5858,2 4-293,0 0 1,1 0-1,-1 0 0,0-1 1,0 1-1,0 0 1,0 0-1,0 0 1,0 0-1,-1 1 1,1-1-1,0 0 1,0 0-1,-3 0 1,2 0 8,0 1 0,0 0 0,1 0 0,-1 0 0,0 0 0,0 0 0,0 1 0,0-1 0,0 0 1,1 1-1,-1 0 0,0-1 0,1 1 0,-1 0 0,-2 1 0,-12 8 230,-1 0-1,1 1 0,1 0 1,0 2-1,1 0 0,-17 20 1,13-12 129,1 1-1,1 0 1,-23 46 0,36-63-141,0 0 1,1 1-1,0-1 1,0 1-1,0-1 0,1 1 1,0 0-1,-1 9 1,3-15-207,-1 1 1,1-1-1,-1 0 1,1 1-1,0-1 1,-1 1 0,1-1-1,0 0 1,-1 0-1,1 0 1,0 1-1,0-1 1,-1 0-1,1 0 1,0 0-1,0 0 1,-1 0 0,1 0-1,0 0 1,0 0-1,-1 0 1,2-1-1,1 1 104,1 0-110,0-1-1,1 0 1,-1 0-1,0 0 1,0 0-1,0-1 1,0 1-1,0-1 0,0 0 1,0 0-1,0-1 1,-1 1-1,7-6 1,4-5-154,23-27 1,-32 34 113,14-18-990,-1-1 1,29-51-1,-47 76 953,0-1 1,1 1-1,-1 0 1,0 0-1,0-1 1,0 1-1,0 0 1,0 0-1,0-1 0,0 1 1,1 0-1,-1 0 1,0-1-1,0 1 1,0 0-1,1 0 1,-1 0-1,0 0 1,0-1-1,0 1 1,1 0-1,-1 0 0,0 0 1,0 0-1,1 0 1,-1 0-1,0 0 1,0 0-1,1-1 1,2 9-342,-1 24 401,-1-18-74,0 1-100,-1-4 219,1 1 0,0-1 0,1 0 0,5 17 0,-6-25-190,0-1 0,0 0 0,0 1 0,0-1 0,1 0 0,-1 0 0,0 0 0,1 0 0,0 0 0,-1 0 0,1 0 0,0 0 0,0-1 0,0 1 0,0-1 0,1 1 0,-1-1 0,0 0 0,0 0 0,1 0 0,-1 0-1,1 0 1,-1 0 0,1-1 0,3 1 0,14 0-5726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6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 4705,'0'0'4265,"16"188"-2065,-12-70-119,-4-7-233,0-9 233,0-17-785,0-24-504,-8 0-768,-2-5 144,0-13-120,-1-15-48,3-11-720,0-11-408,-4-12-1081,4-21-911,2-5-2738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11210,'0'0'897</inkml:trace>
  <inkml:trace contextRef="#ctx0" brushRef="#br0" timeOffset="1">205 239 8794,'0'0'4505,"2"128"-2513,14-101-47,7-9-617,1-10-344,6-8 440,1 0-1392,-1-14-32,1-15 0,-5-3-248,-6-5-336,-4-1-616,-5 1-976,-5 3-41,-4 10-2424,2 7-4657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6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10 4929,'0'0'10837,"-12"-3"-10834,4 2 20,5-1-15,-1 1 0,1 1 0,-1-1-1,1 0 1,-1 1 0,1 0 0,-1-1-1,0 1 1,1 1 0,-1-1 0,1 1-1,-1-1 1,1 1 0,-1 0 0,1 0-1,-1 0 1,1 1 0,0-1 0,-5 4-1,-15 17 381,21-21-324,1 1 0,0-1 0,0 1 0,0 0 0,0-1 0,0 1 0,0 0 0,0 0 0,1 0-1,-1 0 1,1-1 0,-1 1 0,1 4 0,0-6 10,0 1 0,0-1 0,0 1-1,0-1 1,0 1 0,1-1 0,-1 0 0,0 1-1,0-1 1,1 0 0,-1 1 0,0-1-1,0 0 1,1 1 0,-1-1 0,0 0-1,1 1 1,-1-1 0,1 0 0,-1 0 0,0 1-1,1-1 1,-1 0 0,1 0 0,-1 0-1,1 0 1,15 4 478,-11-3-292,6 1-177,-1 0 1,0 1 0,1 1-1,9 4 1,-17-6-95,0 0 0,1 0 0,-1 0 0,0 0 0,-1 0 0,1 1 0,0-1 0,-1 1 0,1 0 0,-1 0 0,0 0-1,0 0 1,0 0 0,0 0 0,-1 1 0,2 3 0,0 7-33,0 0 0,-1 0 0,-1 0 0,0 0 0,-1 1 0,-1-1 0,-3 20 0,1-14-12,-1 0 0,0-1-1,-2 0 1,0 0 0,-2 0 0,0-1-1,-1 0 1,0 0 0,-2-1 0,-12 16-1,-1-8-718,23-23 659,0-1 0,-1 0 0,0 1-1,1-1 1,-1 0 0,0 0 0,1 0 0,-1-1-1,0 1 1,0 0 0,0-1 0,0 1 0,-3 0 0,5-1 46,-1 0 1,0-1-1,1 1 1,-1 0-1,0 0 1,0-1-1,1 1 1,-1 0-1,0-1 1,1 1-1,-1-1 1,1 1-1,-1-1 1,0 1-1,1-1 1,-1 1-1,1-1 1,-1 1-1,1-1 1,0 0-1,-1 1 1,1-1-1,0 0 1,-1 1-1,1-1 1,0 0-1,0 1 1,-1-2-1,-3-24-1604,4 24 1451,-1-40-3738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7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5977,'0'0'3665,"4"173"-2017,4-58 129,-2-1-209,0-13-208,-2-13-127,-4-26-529,0-1-480,0-4 320,0-21-544,0-17-160,-8-19-1144,2-23-833,0-19 73,6-9-4498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7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1 10658,'0'0'6634,"-67"4"-7563,30 0-1615,5-2-2009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37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70 6889,'0'0'3971,"9"-11"-3391,0-1-514,13-22 0,-21 33-65,-1 1-1,0 0 1,0 0 0,0-1-1,0 1 1,0 0 0,0-1 0,0 1-1,1 0 1,-1 0 0,0-1 0,0 1-1,0 0 1,0-1 0,0 1 0,0 0-1,0-1 1,-1 1 0,1 0 0,0-1-1,0 1 1,0 0 0,0 0-1,0-1 1,0 1 0,-1 0 0,1 0-1,0-1 1,0 1 0,0 0 0,-1-1-1,-10-1 18,-15 6 33,21-2-17,-1 1 0,1 0 0,-1 0 1,1 1-1,0 0 0,1-1 0,-1 2 1,1-1-1,0 0 0,0 1 0,0 0 0,-5 8 1,2 0 253,-1 0 1,2 0 0,0 0 0,-5 18-1,6-9 422,0 0 0,2 1 0,0 0 0,2-1 0,1 37 0,1-49-459,-1 0 0,2 1 0,0-1 0,0 0 0,0 0 0,2 0-1,-1-1 1,1 1 0,0-1 0,7 11 0,-8-16-153,0 1 0,1 0-1,-1-1 1,1 0 0,0 0-1,0 0 1,1-1 0,-1 1 0,1-1-1,0 0 1,0 0 0,0 0-1,0-1 1,0 0 0,0 0-1,1 0 1,-1-1 0,1 0-1,10 1 1,-14-1-135,0-1-1,0 0 0,1 0 1,-1-1-1,0 1 0,0 0 1,1-1-1,-1 1 0,0-1 1,0 0-1,0 0 0,0 0 1,0 0-1,0 0 1,0 0-1,4-3 0,-4 1-385,1 0 0,-1 0 0,1 0-1,-1 0 1,0 0 0,0-1 0,0 1-1,2-8 1,5-17-6004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4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7866,'0'0'5441,"0"142"-3969,0-92-216,0-1-423,0-8-305,0-7-208,0-8-192,0-9-112,0-7-16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1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55 3713,'0'0'10474,"-12"-9"-9898,4 2-455,4 3-57,1 0-1,-1 1 1,0 0-1,-1 0 0,1 0 1,0 0-1,-1 1 1,1-1-1,-1 1 1,0 0-1,0 1 1,0-1-1,0 1 1,0 0-1,0 0 1,0 1-1,-1-1 1,-6 1-1,-2 3 159,0 0 1,1 1-1,0 1 0,0 0 1,0 0-1,0 2 1,1-1-1,0 1 0,-11 9 1,-7 7 378,2 1 0,-30 32 1,48-47-429,-17 21 220,24-27-307,1-1 0,0 1 0,1 0-1,-1 0 1,0 0 0,1 1 0,0-1 0,-2 7 0,3-10-45,0 0 1,0 1 0,0-1 0,0 1-1,0-1 1,0 0 0,0 1 0,0-1-1,0 0 1,0 1 0,0-1 0,0 0-1,0 1 1,1-1 0,-1 0 0,0 1-1,0-1 1,0 0 0,1 1 0,-1-1-1,0 0 1,0 0 0,1 1 0,-1-1-1,0 0 1,0 0 0,1 0 0,-1 1-1,0-1 1,1 0 0,-1 0 0,0 0-1,1 0 1,-1 0 0,1 0 0,-1 0-1,0 0 1,1 0 0,-1 0 0,1 0-1,19 0 633,-15-1-587,5 0-127,-1-1 0,0 0 0,0-1 1,0 0-1,0 0 0,-1-1 0,1 0 0,-1-1 0,0 0 0,15-11 0,3-6-657,38-40-1,-59 56 574,4-3-57,0 0 0,7-12 1,-15 19 152,-1 1-42,0 11-83,1 16 171,2-1-1,9 41 1,4 31 22,-13 62-132,-4-101-1368,1-57 1356,0-1-1,0 0 1,0 0 0,0 1-1,0-1 1,0 0 0,0 0 0,0 1-1,0-1 1,0 0 0,0 0 0,0 1-1,0-1 1,0 0 0,1 0-1,-1 1 1,0-1 0,0 0 0,0 0-1,0 0 1,0 1 0,1-1-1,-1 0 1,0 0 0,0 0 0,0 1-1,0-1 1,1 0 0,-1 0 0,0 0-1,1 0-150,-1 0-1,1 0 0,-1 0 1,0 0-1,1-1 0,-1 1 1,1 0-1,-1 0 0,0-1 1,1 1-1,-1 0 0,0 0 0,1-1 1,-1 1-1,0 0 0,1-1 1,-1 1-1,0 0 0,0-1 1,1 0-1,7-15-6564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2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2 5969,'0'0'8814,"-4"-1"-8380,2 1-380,0 0 1,-1 0 0,1 0 0,0 0 0,0 1 0,0-1 0,-1 1 0,1-1-1,0 1 1,0 0 0,0 0 0,0 0 0,0 0 0,0 0 0,0 0 0,1 0-1,-1 1 1,-2 1 0,-5 6 240,0 0 0,-8 12 0,11-14-162,-11 15 305,1 0 0,1 1 0,-23 46 0,32-55-175,1 0 1,0 0-1,1 0 0,0 0 0,1 0 0,1 1 1,0 0-1,0 28 0,3-41-221,-1-1 1,0 1-1,1-1 1,-1 0 0,1 0-1,-1 1 1,1-1-1,0 0 1,0 0-1,-1 0 1,1 0-1,0 0 1,0 0-1,0 0 1,0 0-1,0 0 1,1 0-1,-1 0 1,0-1-1,0 1 1,0 0-1,1-1 1,-1 1-1,0-1 1,1 1-1,-1-1 1,0 0-1,1 0 1,-1 1-1,2-1 1,8 1-34,0 0 0,21-2 0,-19 1-23,-10 0-47,0 0 1,0 0-1,1 0 0,-1-1 1,0 1-1,0-1 0,0 0 1,0 0-1,0 0 0,0 0 1,0 0-1,-1-1 0,1 1 1,0-1-1,-1 0 0,1 0 1,-1 0-1,1 0 0,-1 0 1,0 0-1,0-1 0,0 1 1,0-1-1,-1 1 0,1-1 1,0 0-1,-1 0 0,0 1 1,0-1-1,0 0 0,0 0 1,0-1-1,-1 1 0,1 0 1,-1 0-1,0-6 0,0 4-4,0-1-1,0 0 1,0 1-1,-1-1 1,0 1 0,0-1-1,-1 1 1,1-1-1,-1 1 1,-5-9-1,6 12 42,-1-1 0,0 0-1,0 1 1,0-1 0,0 1 0,-1 0-1,1 0 1,0 0 0,-1 0 0,0 0-1,1 0 1,-1 1 0,0-1 0,0 1-1,0 0 1,0 0 0,0 0 0,0 0-1,0 0 1,-5 0 0,4 1 5,1-1-1,-1 1 1,0 0 0,0 0 0,0 1-1,0-1 1,0 1 0,0-1 0,1 1-1,-1 1 1,0-1 0,-4 2 0,6-1-76,-1-1 1,1 1-1,0 0 0,0 0 1,0 0-1,0 0 1,0 0-1,0 0 0,1 0 1,-1 1-1,1-1 1,0 1-1,-1-1 1,1 1-1,0-1 0,0 1 1,1 0-1,-1 3 1,-1 5-1205,1 0 0,1 20 0,0-16-850,0 12-4476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2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0 520,'0'0'16124,"-4"0"-17357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3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1 7210,'0'0'7588,"-2"1"-7531,-3 2-34,-1 1 0,1 0 0,0 0 0,0 0 0,1 1 0,-1 0 0,1 0 0,0 0-1,-5 7 1,-2 6 490,-14 32-1,20-37-189,0 1 0,1 0 0,0 1 0,1-1 1,1 1-1,1 0 0,0-1 0,1 16 0,0-29-298,0 0-1,0 0 0,0 0 0,0 0 0,1 0 0,-1 0 0,0 0 1,1 0-1,-1 0 0,1 0 0,-1 0 0,1 0 0,-1 0 0,1 0 1,0 0-1,-1 0 0,1-1 0,0 1 0,0 0 0,-1-1 0,3 2 1,-1-1 3,0 1 0,1-1 1,-1 0-1,1-1 0,-1 1 1,1 0-1,-1-1 0,1 1 1,2-1-1,-2 1-49,0-1 1,0 0 0,0 0-1,0 0 1,0 0 0,0-1-1,0 1 1,0-1 0,0 0-1,0 0 1,-1 0 0,1 0-1,0 0 1,0-1 0,-1 1-1,1-1 1,1-1-1,-2 1-90,0-1 0,-1 1-1,1 0 1,-1-1-1,0 1 1,0-1-1,0 0 1,0 1-1,-1-1 1,2-4-1,-2 6 89,0 0-1,0 0 0,0 0 0,0 0 1,0 1-1,0-1 0,0 0 1,0 0-1,0 0 0,0 0 0,-1 0 1,1 0-1,0 0 0,-1 1 1,1-1-1,0 0 0,-1 0 0,1 1 1,-1-1-1,1 0 0,-1 0 0,0 1 1,1-1-1,-1 0 0,0 1 1,1-1-1,-1 1 0,0-1 0,0 1 1,0 0-1,1-1 0,-1 1 1,0 0-1,-1-1 0,-3 0-62,-1 0 0,1 1-1,0-1 1,-1 1 0,1 0-1,-1 1 1,1-1 0,0 1 0,0 0-1,-1 0 1,1 1 0,0 0 0,-7 3-1,9-4-110,-1 1 0,1 0-1,0 1 1,0-1 0,0 0 0,0 1-1,0 0 1,0-1 0,1 1 0,-1 0-1,1 1 1,0-1 0,0 0 0,0 1-1,0-1 1,1 1 0,-1-1-1,1 1 1,-1 4 0,1 0-2769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3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7242,'0'0'9137,"-47"69"-8336,21-43-137,2 3-360,-1-1-40,5-1-264,6-5 0,0-6-192,6-2 88,4-10-1528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3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7346,'0'0'5673,"47"122"-6857,-37-106-2769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10354,'0'0'5385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5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0 6409,'0'0'13443,"2"112"-13227,-2-11 32,-12 29-8,-2-2-88,2-25-152,4-34-104,2-27-40,6-1-1256,0-13-2369,0-9-1112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 11570,'0'0'5862,"19"-11"-4817,66-33-671,-80 41-355,0 1 0,1-1 1,-1 1-1,1 1 0,0-1 1,0 1-1,-1 0 0,1 0 1,0 0-1,0 1 0,8 1 0,0-1 4,-9 0-18,1 0 0,-1 0 0,0 0 0,0 1 0,1 0 0,-1 0 0,0 0 0,0 0 0,0 1 0,0 0 0,0 0 0,-1 1 0,1-1 0,0 1 0,-1 0 0,0 0 0,0 1 0,0-1 0,0 1 0,0 0 0,2 4 0,0 0-3,-1 0 1,0 0 0,0 1-1,-1-1 1,0 1 0,-1 0-1,0 0 1,0 1 0,1 9-1,-1 2-6,-1 1 0,-1 42-1,-2-52-53,0 0 1,-1 0-1,0 0 0,-1-1 0,0 1 1,-1-1-1,-1 1 0,1-1 0,-2-1 0,0 1 1,-13 19-1,14-24 16,0 0 1,0 0-1,-1 0 1,1-1-1,-1 0 1,-1 0-1,1-1 0,-1 1 1,1-1-1,-1-1 1,0 1-1,-1-1 1,1 0-1,-1-1 1,1 0-1,-1 0 0,0-1 1,1 0-1,-12 1 1,16-2-9,0 0 1,0 0-1,0-1 0,-1 1 1,1 0-1,0-1 0,0 0 1,0 0-1,0 0 0,0 0 1,0 0-1,0-1 1,0 1-1,0-1 0,1 0 1,-1 0-1,1 0 0,-1 0 1,1 0-1,0-1 1,0 1-1,0-1 0,0 1 1,0-1-1,0 0 0,1 0 1,-2-3-1,-2-5-454,2 1-1,-1-1 1,1 1 0,1-1 0,-2-12-1,1-9-2117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5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16 380 1016,'0'0'10530,"-2"-23"-8570,-7-74-144,6 66-351,2 0-1,3-48 1,-1 74-1380,0-1 0,0 1-1,0 0 1,1-1 0,0 1-1,0 0 1,0 0-1,0 0 1,1 0 0,0 1-1,0-1 1,0 1 0,1 0-1,7-8 1,-6 8-285,0 0 1,-1 0-1,2 1 0,-1 0 0,0 0 0,0 0 1,1 1-1,0 0 0,-1 0 0,1 0 1,0 0-1,0 1 0,10-1 0,-7 2-1157,0-1-1,0 1 0,0 1 1,0 0-1,12 3 0,6 7-5708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291 136 4369,'0'0'7263,"8"-7"-6251,7-5-405,-3 2 1115,18-18-1,-29 27-1654,0 0-1,0 0 1,0 0-1,-1-1 0,1 1 1,0 0-1,-1-1 1,1 1-1,-1 0 1,0-1-1,1 1 0,-1-1 1,0 1-1,0 0 1,0-1-1,0 1 1,0-1-1,0 1 0,0-1 1,-1-2-1,1 2-74,-1 0 0,0 0 0,1 0 0,-1 1 0,0-1 0,0 0 0,0 0-1,0 0 1,0 1 0,0-1 0,0 1 0,-1-1 0,-2-2 0,-1 1 5,-1 0 1,0 1-1,1-1 1,-1 1-1,0 0 0,0 1 1,0-1-1,0 1 1,0 1-1,-1-1 1,1 1-1,0 0 1,0 0-1,0 1 0,0 0 1,-1 0-1,1 0 1,0 1-1,0 0 1,1 0-1,-1 0 0,0 1 1,1 0-1,-1 0 1,-5 5-1,-3 4 65,0 1 1,1 0-1,1 1 0,0 0 1,1 1-1,-18 32 0,15-19 119,1 0-1,1 1 0,-11 41 1,17-50-78,2 0 0,0 0 0,1 1 1,0 29-1,3-48-57,0 0 1,0 0-1,0 0 1,0-1-1,0 1 1,1 0-1,-1 0 1,0 0-1,1-1 1,0 1-1,-1 0 1,1-1-1,0 1 1,0 0 0,1 1-1,-1-2-26,1 0 0,-1 0 1,1 0-1,-1 0 0,1-1 0,-1 1 0,1 0 0,-1-1 1,1 1-1,0-1 0,-1 0 0,1 0 0,0 1 0,-1-1 1,4 0-1,0-1-3,1 1-1,-1-1 1,1 0 0,-1 0 0,0 0 0,1-1 0,-1 0-1,0 0 1,0 0 0,0 0 0,0-1 0,-1 0 0,1 0-1,-1-1 1,1 1 0,-1-1 0,0 0 0,0 0-1,5-8 1,2-3-22,0-1 0,-2 0 0,0 0 0,11-29-1,-9 11-84,0 1 0,-3-2 0,0 1 0,-2-1 0,1-53 0,-6 76 17,0 36-24,2-1-1,1 1 1,13 43 0,-11-46 97,-3-11 27,34 112 232,-32-107-207,1 0-1,1-1 0,0 0 0,1-1 1,1 1-1,9 11 0,-16-23-54,0 0 1,0 0-1,0 0 0,0 0 0,0-1 1,0 1-1,1-1 0,-1 1 0,0-1 1,1 0-1,-1 0 0,1 0 1,0 0-1,-1 0 0,6 0 0,-6-1-75,0 0 0,0 0 0,1 0-1,-1 0 1,0-1 0,0 1 0,0-1-1,0 0 1,0 1 0,0-1 0,0 0 0,0 0-1,0 0 1,-1 0 0,1-1 0,0 1-1,-1 0 1,1-1 0,2-2 0,-1 0-532,1-1-1,-1 1 1,5-10 0,3-16-3653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5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6409,'0'0'10787,"-49"2"-9771,29-2-120,-4 0-232,-1 0-352,1 0-264,0 0-40,3 0-8,7 4-416,10-4-1112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6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0 5945,'0'0'8263,"-15"25"-7626,-50 79-475,56-89-52,0 1-1,-10 27 1,17-34 130,-1 1 0,2-1 1,-1 0-1,0 11 0,2-18-83,0 0-1,-1 0 1,1 0 0,0 0 0,0 1 0,1-1-1,-1 0 1,0 0 0,1 0 0,-1 0 0,1 2-1,0-3-67,0 0-1,0-1 0,0 1 1,0 0-1,0-1 0,0 1 1,0-1-1,0 1 0,0-1 1,0 1-1,0-1 1,0 0-1,0 0 0,0 1 1,0-1-1,0 0 0,0 0 1,0 0-1,1 0 0,1-1 1,7 1 29,-1-2 1,1 1 0,0-1 0,-1-1-1,1 1 1,-1-2 0,0 1 0,0-1-1,0-1 1,-1 1 0,1-2 0,-1 1-1,0-1 1,-1 0 0,1-1 0,6-7-1,-7 7-223,0-1-1,0 0 0,-1-1 0,0 1 1,-1-1-1,0 0 0,0 0 0,-1-1 1,0 0-1,0 1 0,-1-1 0,-1-1 1,0 1-1,0 0 0,0-13 0,-2 21-52,0-1-1,0 1 1,0 0-1,0 0 1,0-1-1,-1 1 0,1 0 1,-1 0-1,0-1 1,1 1-1,-1 0 1,-2-3-1,2 4-5,0 0 1,-1 0-1,1-1 1,0 1-1,-1 0 0,1 1 1,-1-1-1,1 0 1,-1 0-1,1 1 1,-1-1-1,1 1 0,-1-1 1,0 1-1,1-1 1,-3 1-1,-20-2-3115,3 1-2343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6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 12755,'0'0'3019,"-2"20"-2584,2-17-423,-28 169 65,9-97-91,-17 80-473,34-150 507,1 1 0,1-1 1,-1 11-1,2-16 22,0 0 1,0 0-1,0 0 0,0 1 1,0-1-1,0 0 0,0 0 0,0 0 1,0 0-1,0-1 0,0 1 1,0 0-1,2-1 0,39-15 444,-33 12-402,0 0 1,0 0-1,0 1 1,0 1-1,14-3 0,-11 4 80,1 1-1,15 1 0,-26-1-156,-1 0 0,1 1 0,-1-1 1,1 0-1,-1 1 0,0-1 0,1 1 0,-1 0 0,1-1 1,-1 1-1,0 0 0,0 0 0,0 0 0,1 0 1,-1 0-1,0 0 0,2 2 0,-2 0-4,1 0 0,-1-1 0,1 1 0,-1 0-1,0 0 1,0 0 0,0 0 0,0 4 0,0 1-7,0-1 1,0 1-1,-1 0 0,-1-1 1,1 1-1,-3 10 0,1-12-4,1-1-1,-1 0 1,-1 0 0,1 0-1,-1 0 1,1 0 0,-1 0-1,-1-1 1,1 1-1,-1-1 1,1 0 0,-1 0-1,-1 0 1,1-1 0,-9 6-1,7-5-78,-1-1-1,1 1 0,0-1 1,-1-1-1,0 0 1,0 0-1,1 0 1,-1 0-1,0-1 1,0-1-1,-1 1 0,-6-1 1,13 0 29,0 0 0,0-1 0,1 1 0,-1 0 0,0 0 0,0-1 0,0 1 0,0 0 0,1-1 0,-1 1 0,0-1 1,0 1-1,1-1 0,-1 0 0,0 1 0,1-1 0,-1 0 0,1 1 0,-1-1 0,1 0 0,-1 0 0,1 1 0,-1-1 0,1 0 0,0 0 0,0 0 0,-1 0 0,1 1 0,0-2 0,-1-4-721,0-1 0,0 1-1,1-8 1,0 4-950,0-20-5470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6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1 5841,'0'0'7290,"-3"11"-6331,-8 35-134,10-42-729,0-1 0,-1-1 0,1 1 0,-1 0 0,1 0-1,-1 0 1,0-1 0,0 1 0,0-1 0,0 0 0,-1 0 0,1 1 0,-1-1-1,-4 2 1,-5 9 3818,12-13-3869,5 0 359,-4 0-193,8-2-70,0 1-1,-1-1 1,1-1 0,8-3-1,-9 2-124,0 1 0,1 1 0,-1-1 0,18-1 0,-21 4 60,-1-1-179,0 1 0,0 0 0,0 0 0,0 0 0,0 1 0,0-1 0,4 2 0,-7-1-103,0-1-1,0 1 1,0-1 0,0 1 0,0 0 0,0 0-1,0 0 1,0-1 0,-1 1 0,1 0 0,0 0-1,0 0 1,-1 0 0,1 0 0,-1 0 0,1 1-1,-1-1 1,1 0 0,-1 0 0,0 0 0,1 0-1,-1 1 1,0-1 0,0 0 0,0 3 0,0 6-4122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7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7394,'0'0'5511,"-2"18"-5232,0-3-239,-9 105 328,10 6-206,1-124-111,-1 0 0,1 1 0,1-1 1,-1 0-1,0 1 0,1-1 0,-1 0 1,1 0-1,0 1 0,-1-1 0,1 0 1,0 0-1,0 0 0,1 0 0,-1 0 1,0 0-1,1 0 0,-1-1 1,1 1-1,-1 0 0,1-1 0,0 1 1,0-1-1,0 0 0,0 0 0,0 1 1,0-1-1,0 0 0,0-1 0,0 1 1,0 0-1,1-1 0,-1 1 0,0-1 1,0 0-1,1 1 0,-1-1 0,3 0 1,91 0 575,-95 0-611,0 0 1,0 0-1,0 1 1,0-1-1,-1 0 1,1 0-1,0 1 1,0-1 0,0 1-1,0-1 1,0 1-1,-1-1 1,1 1-1,0 0 1,-1-1-1,1 1 1,0 0 0,-1-1-1,1 1 1,-1 0-1,1 0 1,-1 0-1,1 0 1,-1-1-1,1 1 1,-1 0 0,0 0-1,0 0 1,1 0-1,-1 0 1,0 0-1,0 0 1,0 0-1,0 1 1,0 7-9,0-1 0,0 0 0,-2 9 1,1-13-24,0 3 4,-1 1 0,0 0 0,0-1 0,-1 1 0,0-1 0,0 0 0,-1 0 0,0 0 0,-6 7 0,2-3-46,0-1-1,-1 0 1,-1 0 0,-16 12 0,23-20 28,1 0 1,-1 0-1,0-1 0,0 1 1,-5 1-1,8-3 14,-1 0 1,1 0-1,0 1 1,-1-1-1,1 0 0,-1 0 1,1 0-1,-1 0 0,1 0 1,-1 1-1,1-1 0,-1 0 1,1 0-1,-1 0 0,1 0 1,-1-1-1,1 1 0,0 0 1,-1 0-1,1 0 1,-1 0-1,1 0 0,-1-1 1,1 1-1,-1 0 0,1 0 1,0-1-1,-1 1 0,1 0 1,0-1-1,-1 1 0,1 0 1,0-1-1,-1 1 0,1 0 1,0-1-1,0 1 1,-1-1-1,1 1 0,0-1 1,0 1-1,0 0 0,-1-1 1,1 1-1,0-1 0,0 0 1,-1-9-978,1 0 0,0 0 0,1 0 0,0 0 0,0 0 0,6-20 0,4 1-4688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7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6009,'0'0'7578,"28"132"-7370,-28-104 144,0-2-352,0-3-144,0-7-336,0-4-1985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7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5673,'0'0'3337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8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 6105,'0'0'6186,"-8"148"-4682,8-85-360,-2 10-136,2 8 193,-2-2-89,0-6-392,-2-12-640,2-21 112,2-15-240,0-13 48,2-16-1280,12-16-1401,2-5-3496</inkml:trace>
  <inkml:trace contextRef="#ctx0" brushRef="#br0" timeOffset="1">226 404 9602,'0'0'5049,"0"112"-4329,-2-82-384,-2-3-336,2-7-8,0-6-920,0-6-1232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8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4921,'0'0'0</inkml:trace>
  <inkml:trace contextRef="#ctx0" brushRef="#br0" timeOffset="1">288 120 6969,'0'0'4148,"-18"15"-3186,-7 4-670,-80 69 712,88-71-485,1 0-1,-25 33 1,37-44-304,-1 1 1,1 0-1,0 0 0,1 0 0,-1 1 0,1-1 0,1 1 0,0 0 1,0-1-1,0 1 0,0 14 0,2-22-177,0 1 0,0 0 0,0 0 0,0 0 1,0 0-1,0 0 0,0 0 0,1 0 0,-1 0 0,0 0 0,1 0 0,-1-1 0,1 1 0,-1 0 0,1 0 0,-1 0 1,1-1-1,-1 1 0,1 0 0,0-1 0,-1 1 0,1 0 0,0-1 0,0 1 0,0-1 0,-1 1 0,1-1 1,0 0-1,0 1 0,1-1 0,3 1-52,-1 0 0,1 0 0,-1-1 0,1 0 1,5 0-1,-2 0 38,-2 0-127,0-1 0,-1 1 1,1-1-1,0-1 0,-1 1 1,1-1-1,-1 0 1,0 0-1,1 0 0,4-4 1,5-3-1549,26-23 0,-1-3-3447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5753,'0'0'5945,"-49"127"-4152,37-76-665,2 0-336,6-1 441,4-3-889,0-8-184,0-9 32,6-8-192,12-12-48,20-10-1161,-5 0-799,1-18-2905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9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1 1664,'0'0'13092,"-17"23"-12649,-53 75-224,-30 29-124,98-122 873,6-6-715,9-5-189,170-102-1697,-164 96 1244,-14 9 307,0-1 0,0 1 0,1 0 0,-1 0 0,1 1 0,6-2 0,-12 4 41,1 0 0,-1 0 0,0 0-1,0 0 1,1 0 0,-1 0 0,0 0 0,0 0 0,0 0 0,1 0 0,-1 0 0,0 0 0,0 0 0,0 0 0,1 1 0,-1-1 0,0 0-1,0 0 1,0 0 0,0 0 0,1 0 0,-1 1 0,0-1 0,0 0 0,0 0 0,0 0 0,0 1 0,0-1 0,0 0 0,1 0 0,-1 1 0,2 11-345,-1 17-889,-1-23-11,0 1 266,0 1-1,1 0 1,0-1 0,3 14 0,0-12-787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5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 9274,'0'0'9342,"0"24"-8873,-2 163 680,-22 160 15,22-317-1470,2-11-2936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49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6673,'0'0'5902,"-20"4"-4807,-65 15-382,82-19-657,0 1 1,1 0-1,-1 0 1,0 0-1,1 0 1,-1 1-1,1-1 0,-1 1 1,1 0-1,0-1 1,-1 1-1,1 0 1,0 0-1,0 0 0,1 1 1,-1-1-1,0 0 1,1 1-1,-1-1 0,1 1 1,0 0-1,-2 3 1,1 1 164,-2 3 20,1 1 0,0-1 0,1 1 0,0 0-1,1 0 1,0 0 0,2 16 0,-1-25-266,-1-1 0,1 0 0,0 1 0,1-1 0,-1 0 0,0 1 0,0-1 0,0 0 0,1 0 0,-1 1 0,1-1 0,-1 0 0,1 0 0,0 0 0,-1 0 0,1 1 0,0-1 0,0 0 0,-1 0 0,1 0 0,0-1 0,0 1 0,0 0 0,0 0 0,0 0 0,1-1 0,-1 1 0,0-1 0,0 1 0,0-1 0,1 1 0,-1-1 0,0 1 0,0-1 0,1 0 0,-1 0 0,2 0 0,1 0-401,-1 0 0,0 0 1,0-1-1,1 1 0,-1-1 1,0 0-1,0 0 0,0 0 1,0 0-1,0-1 1,0 1-1,0-1 0,5-4 1,12-12-6262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50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7666,'0'0'7769,"-6"142"-6784,6-85-241,0 4-520,0 0 144,0-2-368,0-11 0,0-11-216,0-13 184,0-8-1040,0-10-641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6:50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13931,'0'0'4665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23 9642,'0'0'11076,"2"0"-10069,5-4-181,-7 4-818,0 0 0,0 0 0,0 0 0,0 0-1,0 0 1,0 0 0,0 0 0,0 0-1,0-1 1,0 1 0,0 0 0,0 0-1,0 0 1,0 0 0,0 0 0,0 0 0,0 0-1,0 0 1,0 0 0,0-1 0,0 1-1,0 0 1,0 0 0,0 0 0,0 0-1,0 0 1,0 0 0,0 0 0,0 0 0,0 0-1,-1 0 1,1 0 0,0 0 0,0 0-1,0-1 1,0 1 0,0 0 0,0 0-1,0 0 1,0 0 0,0 0 0,0 0 0,0 0-1,0 0 1,0 0 0,0 0 0,0 0-1,-1 0 1,1 0 0,0 0 0,0 0-1,0 0 1,0 0 0,0 0 0,0 0 0,0 0-1,-5-2-8,5 2 4,-12-4 37,1 1 0,-1 0-1,1 1 1,-13 0 0,-48 4-98,61-1 33,-53 6-1736,5 0-4000,35-7-1179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0 7514,'0'0'8152,"4"20"-7568,1-2-509,-1-1-65,-1 0 0,0 0 0,-1 0 0,0 1 0,0 26 0,-3-22-4,0 0 0,-1 0 0,-1 0 0,-6 23 0,-24 84 11,22-91 5,3-9 132,-14 52-90,19-68 400,1 0-1,0 0 1,1 1 0,-1 15 0,2-28-381,0 0 1,0 0-1,0 0 1,0 0 0,1 0-1,-1 0 1,0 0-1,0 0 1,0 0-1,1 0 1,-1 0-1,0 0 1,1 0 0,-1-1-1,0 1 1,1 0-1,-1 0 1,1 0-1,-1-1 1,1 1-1,0 0 1,-1-1 0,1 1-1,0 0 1,-1-1-1,1 1 1,0-1-1,-1 1 1,2-1-1,2 1 183,-1 0-1,0 0 1,1-1-1,-1 1 0,6-2 1,-2 1 173,44 0 812,116 0-1282,-166 0-11,-1 0 1,0 0-1,0 0 0,0 0 0,0 0 1,0 0-1,1 0 0,-1 0 0,0 0 0,0 0 1,0 0-1,0 0 0,0 0 0,1 0 0,-1 0 1,0 0-1,0-1 0,0 1 0,0 0 1,0 0-1,0 0 0,0 0 0,1 0 0,-1 0 1,0-1-1,0 1 0,0 0 0,0 0 0,0 0 1,0 0-1,0 0 0,0-1 0,0 1 1,0 0-1,0 0 0,1-7-1486,0 1 0,-1 0 0,1-9 0,-1 10-71,1-16-6845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0 8242,'0'0'11322,"-70"15"-10850,46-10 633,0-2-937,3-3-104,2 0-56,3 0-8,11 0-905,3-8-2023,2-1-4802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0 178 6857,'0'0'7237,"12"-9"-6404,40-33-454,-49 40-327,1-1-1,-1-1 1,1 1 0,-1-1 0,0 1 0,0-1-1,4-6 1,-3 2 122,1 1-4,0-1 0,6-16 1,-9 21-172,-1-1 0,0 0 0,0 0 0,0 0 0,0 0 0,0 0 0,-1 0 0,1-8 0,-1 11-10,0 1 0,0 0 0,0 0 0,-1-1 0,1 1 0,0 0 0,0 0 0,0 0 0,-1-1 0,1 1 0,0 0 0,0 0 0,-1 0 0,1 0 0,0 0 0,0-1 0,-1 1 0,1 0 0,0 0 0,0 0 0,-1 0 0,1 0 0,0 0 0,0 0 0,-1 0 0,1 0 0,0 1 0,0-1 0,-1 0 0,1 0 0,0 0 0,-1 0 0,-9 5-25,6-2 18,1 1 1,-1 0 0,1 0-1,0 0 1,0 1-1,-4 8 1,-14 34 9,15-30 153,0 0 0,0 1 0,2-1-1,-1 2 1,2-1 0,0 0 0,1 1 0,-1 34-1,3-51-16,0 0 0,0 1 0,0-1 0,0 0 0,1 1-1,-1-1 1,1 0 0,-1 0 0,1 1 0,-1-1 0,1 0-1,0 0 1,0 0 0,1 2 0,0-2 32,-1 0 1,1 0 0,0 0-1,0 0 1,0 0-1,0-1 1,0 1-1,0-1 1,0 0-1,4 2 1,3 0 170,0 0 1,0-1-1,0-1 1,0 1-1,1-2 1,17-1-1,-14 0-545,0 1-1,18 3 0,-30-3-51,0 0 0,0 1 1,0-1-1,0 0 0,-1 1 0,1-1 0,0 0 0,0 1 0,0-1 0,-1 1 1,1 0-1,0-1 0,0 1 0,-1 0 0,1 0 0,0-1 0,-1 1 0,1 0 1,-1 0-1,1 0 0,-1 0 0,1 0 0,-1 0 0,1 2 0,1 10-8263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12 864,'-13'8'27447,"17"-10"-27839,-2 0 444,1 0 0,0 0 0,0 0 0,0 0 0,0 1 0,1-1 0,-1 1 0,3 0-1,3-1-55,16 1 0,-23 1-19,-1 0 0,0 0 0,1 1 1,-1-1-1,1 0 0,-1 1 0,0-1 0,1 1 0,-1-1 0,0 1 1,0 0-1,1 0 0,-1 0 0,0 0 0,0 0 0,0 0 0,0 0 0,0 0 1,1 2-1,-1-1-9,0 0-1,0 0 1,0 0 0,0 0 0,0 0-1,-1 1 1,1-1 0,-1 0 0,1 1 0,-1-1-1,0 1 1,1-1 0,-1 4 0,0 5-18,0-1-1,-1 1 1,0-1 0,0 0 0,-3 16-1,3-25 61,1-1-5,0 0 0,0 1 1,0-1-1,0 0 1,0 0-1,0 1 0,-1-1 1,1 0-1,0 0 1,0 1-1,0-1 0,0 0 1,0 1-1,0-1 1,0 0-1,0 0 0,0 1 1,0-1-1,0 0 1,0 1-1,0-1 0,0 0 1,1 1-1,1-1 165,79 0 150,-80 0-505,0 0 0,0 1 0,0-1 0,0 0 0,0 0 1,-1 0-1,1 1 0,0-1 0,0 0 0,0 1 0,0-1 1,0 1-1,-1 0 0,1-1 0,0 1 0,0 0 0,0 1 1,1 0-1297,-1 1 1,1-1-1,-1 1 1,2 5 0,2 5-11139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1068 144 6241,'0'0'11790,"-1"-2"-11313,0 1-407,1 0 0,-1 1 0,1-1 0,-1 0 0,1 0 0,-1 0 0,1 1 0,-1-1 0,0 1 0,1-1 1,-1 0-1,0 1 0,1-1 0,-2 0 0,-1 1 72,1-1 1,0 1 0,0-1 0,0 1-1,-4 0 1,-26 0-64,-89 3 917,81 3-685,-23 0 221,26-6-402,-118-6 1145,3-15 311,54 14-937,65 6-298,0-2 0,-62-15 0,52 3 65,-25-7 173,54 19-376,-1 0 0,-25-1 0,40 4-243,0 0 0,0-1 0,0 1-1,0 0 1,0-1 0,0 1 0,0 0 0,0-1-1,0 1 1,0 0 0,0-1 0,0 1 0,0 0-1,0-1 1,0 1 0,0 0 0,0-1 0,0 1 0,0 0-1,0-1 1,1 1 0,0-3-939,1 0-1,0 0 1,0 1-1,0-1 1,0 1 0,0 0-1,3-3 1,10-6-12281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350 28 8618,'0'0'13284,"-6"1"-13005,-24-1 258,-31-4-1,9-5-551,14 2-894,-1 2-1,-49 1 1,68 8-1986,4 4-1918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6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0 153 3393,'0'0'9230,"8"-18"-7589,25-57-283,-32 71-1215,2 0 1,-1 0-1,0 1 1,1-1-1,0 0 1,4-4-1,-5 7-45,0-1 0,0 1 0,1-1 0,-1 1 0,0 0 0,5-2 0,-1 1 55,5-2 50,-1 1 0,1 1 0,1-1-1,-1 2 1,0 0 0,0 0 0,1 1 0,13 2-1,-16-2-145,-3 0-24,-1 0 0,1 1 0,-1 0 0,1 0 0,0 1 1,-1 0-1,0-1 0,1 2 0,-1-1 0,0 1 0,9 5 0,-11-5-19,0-1-1,-1 1 0,1-1 0,0 1 0,-1 0 0,0 0 0,1 0 0,-1 0 0,0 1 1,-1-1-1,1 0 0,-1 1 0,1 0 0,-1-1 0,0 1 0,0 0 0,-1-1 0,1 7 1,0 1-20,-1 0 0,0 0 0,-1 0 0,0-1 0,-1 1 0,0 0 1,-5 11-1,5-15 8,-1 0 0,-1 0 1,0 0-1,0 0 0,0-1 1,-1 0-1,1 0 1,-2 0-1,1-1 0,-1 1 1,-6 4-1,5-5 72,0-1 0,-1 1 1,0-2-1,0 1 0,0-1 0,0 0 0,0 0 1,-1-1-1,1 0 0,-1-1 0,0 0 0,1 0 1,-1-1-1,0 0 0,1-1 0,-12-1 1,18 1-68,1 1 0,-1-1 0,1 1 1,-1-1-1,1 0 0,-1 1 0,1-1 1,-1 0-1,1 0 0,0 0 1,-1 0-1,1 0 0,0-1 0,0 1 1,0 0-1,0 0 0,0-1 0,-1-2 1,-1-2-292,0 1 1,1-1 0,-2-9 0,-1-6-2995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6585,'0'0'8829,"0"11"-8126,0 73-270,-15 141 588,2-47-903,11-141 607,4 70 0,-2-101-600,1 0 1,0 0-1,0-1 1,1 1-1,-1-1 1,1 1-1,0-1 1,0 0-1,0 0 1,1 0-1,-1 0 1,1-1-1,0 1 1,0-1-1,1 0 1,-1 0-1,0 0 1,6 3-1,-3-1 139,1-2-1,-1 1 1,1-1-1,0 0 1,1-1 0,-1 0-1,0-1 1,1 0-1,-1 0 1,9 0 0,88-1 1703,-97-1-1841,0-1 0,0-1 0,11-3 0,-15 4-131,0 0 0,0-1 0,-1 1 0,1-1 0,-1 1 0,1-1 1,-1 0-1,0-1 0,1 1 0,-1 0 0,3-5 0,-4 5-207,0-1 0,0 1 0,0 0 0,0 0 1,-1-1-1,1 1 0,-1-1 0,1 1 0,-1-1 0,0 1 0,1-1 0,-1 1 0,0-1 0,-1 1 0,1-4 1,-1 1-1079,1 0 1,-1 0-1,0 0 1,0 1 0,-1-1-1,-2-7 1,-4-6-10001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0 6937,'0'0'12843,"-36"21"-12035,18-21-7,-2 0 63,-2 0-288,1 0 72,1-3-648,7 0 48,3 2-360,7 1-928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7274,'0'0'14927,"10"-4"-14022,33-14-62,-41 18-762,0-1 0,1 0 0,-1 1 0,0-1 0,4 1 0,-5 0-67,-1 0-1,1 0 1,0 0 0,-1 0 0,1 1-1,-1-1 1,1 0 0,-1 0 0,1 1-1,-1-1 1,1 0 0,-1 1 0,1-1 0,-1 0-1,1 2 1,0-1-11,0 0 1,-1 0-1,1 1 0,-1-1 0,0 1 0,1-1 1,-1 0-1,0 1 0,0-1 0,1 1 0,-1-1 1,0 1-1,0-1 0,-1 3 0,2 1-1,-1 9-52,0 0 0,-1 1 0,0-1-1,-1 0 1,-6 26 0,8-37 50,-5 14 9,1 1-1,0 0 0,1 0 0,-1 34 0,4-51 0,0 0-1,0-1 1,0 1-1,0 0 1,0 0-1,0-1 1,0 1-1,1 0 1,-1-1 0,0 1-1,0-1 1,1 1-1,-1 0 1,0-1-1,1 1 1,-1-1-1,0 1 1,1-1-1,-1 1 1,1-1-1,-1 1 1,0-1-1,1 1 1,-1-1 0,1 0-1,-1 1 1,1-1-1,-1 0 1,1 0-1,0 1 1,0-1-1,2 1 130,1-1-1,-1 1 0,0-1 1,5-1-1,-2 1-5,12 0 74,-5 1-136,-1-1 0,18-3 0,-24 2-3559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4417,'0'0'7452,"-2"4"-3299,3 1-3971,-1-1 0,1 0 1,0 1-1,0-1 0,0 0 0,0 0 0,0 0 1,1 0-1,-1 0 0,3 4 0,22 37 128,-26-45-309,16 23 74,0-1 0,24 25 0,40 33-35,-16-17-42,291 335 187,-143-174 2393,-188-206-855,-18-14-1413,0 0 0,9 10 0,-14-14-361,-1 1 0,1-1 0,-1 1 0,0-1 0,1 1 0,-1-1 0,1 1 0,-1-1 0,1 1 0,-1-1 0,1 0 0,-1 0-1,1 1 1,-1-1 0,1 0 0,0 0 0,-1 0 0,1 0 0,-1 0 0,1 0 0,-1 0 0,1 0 0,0 0 0,-1 0 0,1 0 0,-1 0 0,1 0 0,-1 0 0,1-1 0,-1 1 0,1 0 0,-1-1 0,1 1 0,-1 0 0,1-1 0,-1 1 0,1-1 0,-1 1 0,1-1 0,-1 1 0,0-1 0,1 0 0,1-3-913,0 0 0,-1-1 0,1 1 0,-1 0 0,2-8 1,-1 4-1900,4-12-7424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0 6849,'0'0'11243,"5"7"-10515,52 71 2073,-45-63-2362,3 4-137,15 24 1,-29-41-306,0 0 0,0 0-1,0 0 1,0 0 0,0 1 0,0-1 0,0 0 0,-1 0 0,1 1 0,-1-1 0,0 1-1,1-1 1,-1 5 0,0-5 1,0 0-1,0-1 1,-1 1 0,1 0-1,0 0 1,-1-1 0,1 1-1,-1 0 1,0-1 0,1 1-1,-1-1 1,0 1 0,0-1-1,0 1 1,0-1 0,0 0-1,0 1 1,0-1-1,-1 1 1,-5 4 16,0 0-1,0-1 1,-1-1 0,1 1-1,-1-1 1,1-1 0,-1 0-1,0 0 1,0-1-1,0-1 1,0 0 0,0 0-1,-9-1 1,10 1-32,6-1 25,0 0 1,0 0 0,-1 0 0,1 0 0,0 0 0,0 0 0,0-1 0,-3 0 0,4 1-23,0 0 1,-1-1 0,1 1 0,-1-1 0,1 1 0,0-1 0,0 1 0,-1-1 0,1 1 0,0-1 0,-1 1 0,1-1-1,0 1 1,0-1 0,0 0 0,-1 1 0,1-1 0,0 1 0,0-1 0,0 0 0,0 1 0,0-1 0,0 0 0,0 1 0,0-2-1,0-21-2924,1 14-1362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102 143 312,'0'0'12064,"1"-8"-10397,-1 7-1570,4-58 4422,-4 59-4508,-1-1 1,1 1 0,0 0-1,0 0 1,0 0 0,0-1-1,0 1 1,0 0-1,-1 0 1,1 0 0,0-1-1,0 1 1,0 0 0,0 0-1,-1 0 1,1 0 0,0 0-1,0 0 1,0-1 0,0 1-1,-1 0 1,1 0-1,0 0 1,0 0 0,0 0-1,-1 0 1,1 0 0,0 0-1,-1 0 1,-8 0 55,5 1-58,3-1-10,-1 0 1,0 1-1,1-1 0,-1 1 0,0 0 1,1-1-1,-1 1 0,0 0 0,1 0 1,-1 0-1,1 1 0,-1-1 0,1 0 1,0 1-1,-1 0 0,0 1 0,-3 4 38,1 1-1,-8 13 0,6-7 1,1 0-1,-1 0 1,2 1 0,0 1-1,0-1 1,1 0-1,0 1 1,1 0 0,1 0-1,0 0 1,0 0 0,3 21-1,-2-32 8,1-1 0,0 0 0,0 0 0,0 0 0,0 0 0,0 0 0,1 0 0,0 0 0,-1-1 0,1 1 0,0-1 0,4 5 0,3 4 264,18 19 0,-24-28-249,0 0 80,0-1 0,0 1 0,0-1-1,0 0 1,0 0 0,1 0 0,-1 0-1,1-1 1,-1 0 0,6 1 0,-3-1 8,0 0 0,1-1 0,-1 0 0,0 0 0,8-2 0,-10 1-106,-1-1 1,1 1 0,-1-1 0,1 0-1,-1 0 1,1 0 0,-1-1 0,0 1-1,0-1 1,0 0 0,0 0 0,0-1-1,-1 1 1,1-1 0,2-4 0,1-2-28,-1-1 0,0 1 0,-1-1 0,7-21 0,-9 23 10,0 0-1,0 0 0,-1-1 0,0 1 1,0-10-1,-1-2 37,-2-25-1,0 34-121,1 0 1,-1 1-1,-1 0 0,0-1 1,0 1-1,0 0 0,-1 1 0,-6-12 1,6 14-64,0-1 0,-1 1 0,0 1 1,0-1-1,-1 1 0,1 0 0,-1 1 1,-1 0-1,-12-11 0,0 6-2286,7 5-2131,3 0-4234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2521,'0'0'4432,"0"6"-4087,0-4-33,0-1-312,0 2 16,0 0 120,0 2-136,0 7-160,2-2-1105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14 7706,'0'0'11362,"-22"0"-10802,12 0-264,2 0-296,-3 0-48,3-6-56,3-2-3569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8954,'0'0'9219,"3"11"-8799,2 10-388,-1 2-1,4 35 1,-2 98 265,-6-156-293,0 0-1,0 0 1,0 0-1,0 0 0,0 0 1,0 0-1,0 0 0,0 0 1,0 0-1,0 0 1,0 0-1,0 0 0,0 0 1,0 0-1,0 0 0,0 1 1,0-1-1,0 0 1,0 0-1,0 0 0,0 0 1,0 0-1,0 0 0,0 0 1,0 0-1,0 0 1,0 0-1,0 0 0,0 0 1,0 0-1,0 0 0,0 0 1,0 0-1,0 0 1,0 0-1,0 0 0,0 0 1,0 0-1,0 0 0,1 0 1,-1 0-1,0 0 1,0 0-1,0 0 0,0 0 1,0 1-1,0-1 0,0 0 1,0 0-1,0 0 1,0 0-1,0 0 0,0 0 1,0 0-1,0 0 0,0-1 1,0 1-1,0 0 1,0 0-1,0 0 0,0 0 1,0 0-1,0 0 1,0 0-1,2-2 112,1-6-12,0 0 1,-1 0-1,0 0 0,0 0 0,2-14 0,0 0-14,4-26-16,-2 15-145,9-34 1,-14 66 68,-1 0 1,0 0 0,0 0-1,1 0 1,-1 0 0,1 0 0,-1 0-1,0 0 1,1 0 0,-1 0-1,1 0 1,0 0 0,-1 0 0,1 0-1,0 1 1,1-2 0,-2 2 2,0 0 0,1 0 0,-1 0 0,0 0 0,1 0 0,-1 0 0,0 0 0,1 0 0,-1 1 0,0-1 0,1 0 0,-1 0 0,0 0 0,0 1 0,1-1 0,-1 0 0,0 0 0,0 1 0,1-1 0,-1 0 0,0 1 0,0-1 0,0 0 0,1 1 0,-1-1 0,0 1 0,0-1 0,0 1 0,3 5 15,-1 1-1,0 0 1,1 12 0,6 37-22,2 62 0,-8-72 13,-3-46 11,0 1 0,0-1 0,0 1 0,0 0 0,0-1 0,0 1 0,1-1 0,-1 1 0,0-1 1,0 1-1,0-1 0,0 1 0,0-1 0,1 0 0,-1 1 0,1 0 0,-1-1-2,0 0-1,0 0 1,0 0-1,0 0 0,0 0 1,1 0-1,-1 0 1,0 0-1,0 0 0,0 0 1,0 0-1,0 0 1,1-1-1,-1 1 1,0 0-1,0 0 0,0 0 1,0 0-1,0 0 1,0 0-1,1 0 1,-1-1-1,0 1 0,0 0 1,0 0-1,0 0 1,0 0-1,0-1 0,6-15 280,14-83-183,-8 31-180,-12 68 68,0 0 0,0-1 0,0 1 0,0-1 0,0 1 0,0 0 0,1-1 0,-1 1 0,0 0 0,0-1 0,0 1 0,0 0 0,1-1 1,-1 1-1,0 0 0,0-1 0,0 1 0,1 0 0,-1 0 0,0-1 0,0 1 0,1 0 0,-1 0 0,0-1 0,0 1 0,1 0 0,-1 0 0,1 0 0,-1 1 0,1-1 0,-1 0 0,0 0 0,0 1 0,1-1 0,-1 0 0,0 1 0,1-1 0,-1 0 0,0 1-1,0-1 1,0 0 0,1 1 0,-1-1 0,0 1 0,0-1 0,0 1 0,0-1 0,1 1 0,-1-1 0,0 0 0,0 2 0,3 18-7,0 0 0,2 33 1,-4-29-337,7 37 0,-8-61 309,0 0-1,0 0 1,0 1 0,0-1-1,0 0 1,0 1 0,0-1 0,0 0-1,1 0 1,-1 0 0,0 1-1,0-1 1,0 0 0,0 0 0,0 1-1,0-1 1,0 0 0,1 0-1,-1 0 1,0 1 0,0-1-1,0 0 1,0 0 0,1 0 0,-1 0-1,0 0 1,0 0 0,0 1-1,0-1 1,1 0 0,4-5-1021,3-11-1699,-7 15 2375,6-16-4392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0 117 5345,'0'0'3489,"0"13"-1666,0 42-68,0-49-1438,0-1 0,1 1 0,-1 0 0,1 0 0,0 0 0,0-1 0,2 8 0,-2-10-85,0-1 1,0 1-1,1 0 0,-1-1 0,0 0 1,1 1-1,-1-1 0,1 0 1,0 0-1,0 0 0,0 0 1,2 2-1,-2-2-67,1-1 1,-1 0-1,0 1 0,0-1 1,1 0-1,-1-1 1,1 1-1,-1 0 1,0-1-1,1 0 0,-1 0 1,1 0-1,-1 0 1,1 0-1,-1 0 0,1-1 1,2-1-1,0 0-88,-1 0 0,1 0 0,-1-1 0,0 1 0,0-1 0,0-1 0,0 1 0,4-5 0,-1 0-156,-1-1 1,1 0-1,-1-1 0,0 1 1,-1-1-1,0-1 0,0 1 1,-1-1-1,0 0 0,6-23 1,-7 21-1120,-1-1 1,0 1-1,-1-1 1,0 1 0,-1-24-1,-1 25-3124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 3289,'0'0'15195,"20"-4"-12963,69-16-296,6-9 415,-78 23-1932,0 1 0,1 0 0,34-5 0,-51 10-419,-1 0 0,0 0 0,1 0 0,-1 0 0,0 0 0,1 0 0,-1 0 0,0 0 0,1 0 0,-1 0 1,1 0-1,-1 0 0,0 0 0,1 0 0,-1 0 0,0 1 0,1-1 0,-1 0 0,0 0 0,0 0 0,1 0 0,-1 1 0,0-1 0,1 0 0,-1 0 0,0 1 0,0-1 0,0 0 0,1 1 0,-1-1 0,0 0 0,0 1 0,0 11-115,0-5 76,-1 3 6,-1 0 0,1 1 1,-2-1-1,1 0 0,-7 14 1,-25 50-18,15-35-23,-9 20-52,11-27 76,3 0 0,-17 53 0,30-85 68,1 1 1,0-1-1,0 0 1,0 1-1,0-1 1,0 1 0,0-1-1,-1 0 1,1 1-1,0-1 1,0 0-1,0 1 1,0-1-1,1 1 1,-1-1-1,0 0 1,0 1-1,0-1 1,0 1-1,0-1 1,0 0-1,1 1 1,-1-1-1,0 0 1,0 1 0,0-1-1,1 0 1,-1 0-1,0 1 1,0-1-1,1 0 1,-1 0-1,0 1 1,1-1-1,0 0 1,0 1 4,0-1 0,1 0 0,-1 0 0,1 0 0,-1 0 0,0 0 0,1 0 0,-1 0 0,1 0 0,1-1 0,37-14 5,-37 14-12,108-38-3129,-81 29-582,5 0-3693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7514,'0'0'8229,"0"22"-7729,3 163-118,-3 91 327,-1-291-1845,1-8-759,1 22 1988,0 0 1,0 0-1,0 0 0,0 0 0,0 1 1,0-1-1,0 0 0,0 1 0,0-1 1,0 1-1,1 0 0,-1-1 0,2 1 1,-3 0-74,0 0 1,0-1 0,0 1 0,0 0-1,1 0 1,-1 0 0,0 0-1,0-1 1,0 1 0,0 0 0,0 0-1,0 0 1,1-1 0,-1 1-1,0 0 1,0 0 0,0-1 0,0 1-1,0 0 1,0 0 0,0-1-1,0 1 1,0-1 0,0 1-469,0-1-1,0 1 1,0-1 0,0 1 0,0-1-1,0 1 1,0-1 0,0 1 0,0-1-1,0 1 1,0-1 0,0 1 0,0-1-1,0 0 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0 6737,'0'0'4896,"-5"16"-4309,-1 6-377,-3 8 211,-5 34 0,11-52 245,1 0-1,0 1 1,1-1 0,0 0-1,1 1 1,1 21 0,-1-33-573,0 0 1,0 0-1,1 0 0,-1-1 1,1 1-1,-1 0 1,0 0-1,1 0 1,-1-1-1,1 1 0,0 0 1,-1-1-1,1 1 1,-1 0-1,1-1 0,0 1 1,-1-1-1,1 1 1,0-1-1,0 0 1,-1 1-1,1-1 0,0 0 1,0 0-1,-1 0 1,1 0-1,0 1 0,1-2 1,3 2 14,-1-1 0,1-1 1,7-1-1,-7 1-141,-1-1 1,0 0 0,0 0-1,1 0 1,-1-1-1,0 0 1,0 0-1,-1 0 1,1-1 0,4-5-1,-2 2-874,0 0 0,-1-1-1,0 0 1,8-16 0,-3-1-4164,-3 3-3342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8090,'0'0'6544,"3"18"-6192,5 27-181,5 78 1,-6 34 248,3 73 536,-10-228-930,2 10 1993,-2-11-1970,1-1-1,-1 0 1,0 1 0,0-1-1,1 0 1,-1 1 0,0-1-1,0 0 1,1 0 0,-1 1-1,0-1 1,1 0 0,-1 0-1,0 0 1,1 1 0,-1-1-1,0 0 1,1 0 0,-1 0 0,0 0-1,1 0 1,-1 0 0,0 0-1,1 0 1,1 0-19,-1 0 1,1-1-1,0 1 0,-1-1 1,1 1-1,0-1 0,-1 0 1,1 0-1,-1 0 0,3-2 1,15-15 172,-7 5-159,6-3-416,21-15-1,-33 27 261,-1 0 0,1 1-1,0 0 1,1 0 0,-1 1 0,0 0 0,0 1 0,10-2-1,-15 3 73,0 0 0,0 0 0,0 0-1,0 0 1,1 0 0,-1 1-1,0-1 1,0 0 0,0 1 0,0-1-1,0 1 1,0-1 0,0 1 0,0-1-1,0 1 1,0 0 0,0 0-1,0 0 1,1 1 0,-1 0 9,0 0 0,-1 0 1,1 0-1,0 0 0,0 0 0,-1 0 0,1 0 1,-1 0-1,1 0 0,-1 1 0,1 3 0,0 7-98,-1 0-1,0 0 0,-1 17 1,1-23-445,-1-1 0,0 1 1,-1-1-1,1 1 1,-1-1-1,0 0 0,0 0 1,-4 8-1,3-8-3209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67 3673,'0'0'4021,"-6"14"-2354,-19 41 140,24-52-1533,0-1 1,0 0-1,1 1 1,-1-1-1,1 1 0,-1-1 1,0 6-1,1-8-170,0 1 0,0 0-1,0 0 1,0 0 0,1-1 0,-1 1-1,0 0 1,0 0 0,0-1-1,0 1 1,1 0 0,-1-1-1,0 1 1,1 0 0,-1-1 0,0 1-1,1 0 1,1 1 68,-1-1 1,1 0 0,-1 0-1,1 0 1,-1 0-1,1-1 1,-1 1-1,1 0 1,0-1-1,-1 0 1,4 1-1,-2 0-116,6 0 241,0 0 0,0 0 0,0-1 1,0 0-1,10-2 0,-15 1-293,-1 1 0,0-1-1,1 0 1,-1-1-1,0 1 1,0-1 0,0 1-1,0-1 1,0 0 0,0-1-1,-1 1 1,1-1 0,0 1-1,-1-1 1,1 0 0,3-7-1,-5 7-88,0 1 0,0-1 0,0 0 0,0 0 0,0 1 0,0-1 0,-1 0 0,1 0 0,-1 0 0,0 0 0,0 0 0,0 0 0,0 0 0,0-4 0,-1 3-39,1 0 0,-1 0 0,0 0 0,0 1 1,0-1-1,0 1 0,-1-1 0,1 1 0,-1-1 0,-2-4 1,1 4-222,0 0 1,-1 0-1,1 0 1,-1 0-1,1 1 1,-1 0 0,0-1-1,-8-3 1,5 3-1422,-1 1 1,-9-3-1,-5 2-4777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8194,'0'0'9712,"5"20"-9117,-1-1-526,4 15-41,9 69 1,-6 34 195,-10-134-214,-1 0 0,0 0 0,1 0 0,-1 0 1,1-1-1,0 1 0,1 4 0,-2-7-5,0 1-1,0-1 1,1 0 0,-1 0-1,0 1 1,0-1 0,0 0-1,0 0 1,1 1 0,-1-1-1,0 0 1,0 0 0,1 0-1,-1 1 1,0-1-1,0 0 1,1 0 0,-1 0-1,0 0 1,0 0 0,1 0-1,-1 0 1,0 0 0,0 0-1,1 0 1,-1 0 0,1 0-2,0-1 0,0 1 0,-1 0 0,1-1 0,0 0 0,-1 1 0,1-1 1,0 1-1,-1-1 0,1 0 0,-1 0 0,1 1 0,0-3 0,6-10-80,-1 0-1,0-1 0,-1 0 1,5-19-1,-4 14-76,28-110-1386,-17 62 348,-17 66 1174,1-3-116,0 9-96,-1 298 2430,0-301-2128,0 0 1,0 0-1,1 0 0,-1 0 0,0 0 0,0 0 1,1 0-1,0 2 0,-1-3-30,0-1 1,1 1-1,-1-1 0,0 0 1,0 1-1,1-1 0,-1 0 0,0 1 1,0-1-1,1 0 0,-1 0 1,0 1-1,1-1 0,-1 0 0,0 0 1,1 0-1,-1 1 0,0-1 1,1 0-1,-1 0 0,0 0 0,1 0 1,-1 0-1,0 0 0,1 0 0,-1 0 1,0 0-1,1 0 0,-1 0 1,1 0-1,-1 0 0,0-1 0,1 1 1,-1 0-1,0 0 0,1 0 1,-1-1-1,0 1 0,0 0 0,1 0 1,-1-1-1,3-2-19,-1 0 0,0 0 0,0 0 0,1 0 1,-2 0-1,1 0 0,0-1 0,-1 1 0,1-1 0,1-4 0,-1 2-9,32-91-225,-21 55-495,27-57 0,-33 87 360,-7 12 342,0 0 0,0 0-1,0 0 1,0 0 0,0 0-1,0 0 1,0 0 0,0 0-1,0 0 1,0 0 0,0 0 0,0 0-1,1 0 1,-1 0 0,0 0-1,0 0 1,0 0 0,0 0 0,0 0-1,0 0 1,0 0 0,0 0-1,0 0 1,0 0 0,1 0-1,-1 0 1,0 0 0,0 0 0,0 0-1,0 0 1,0 0 0,0 0-1,0 0 1,0 0 0,0 1-1,0-1 1,0 0 0,2 9-58,-1 193 273,-2-106-195,1-96-19,0 0 1,0 0 0,0 0-1,0 0 1,0 0-1,0 0 1,1 0-1,-1 0 1,0 0-1,0 0 1,0 0-1,0 0 1,0 0-1,0 0 1,0 0-1,0 0 1,0 0-1,0 0 1,0 0 0,0 0-1,0 0 1,0 0-1,1 0 1,-1 0-1,0 0 1,0 0-1,0 0 1,0 0-1,0 0 1,0 0-1,0 0 1,0 0-1,0 0 1,0 0-1,0 0 1,0 0 0,0 0-1,0 0 1,0 0-1,0 1 1,0-1-1,0 0 1,0 0-1,1 0 1,-1 0-1,0 0 1,0 0-1,0 0 1,0 0-1,0 0 1,0 0-1,0 0 1,0 1 0,0-1-1,0 0 1,0 0-1,0 0 1,0 0-1,0 0 1,0 0-1,0 0 1,-1 0-1,1 0 1,4-7-530,5-15-2319,1-3-3170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0 7890,'0'0'6756,"-4"4"-6521,-2 3-91,1 0 1,0 0 0,0 0 0,0 1-1,1 0 1,-6 13 0,7-14-26,1 1 0,-1 0 0,1-1 1,0 1-1,1 1 0,-1-1 0,1 0 0,0 12 0,1-19-63,1-1 0,-1 0 0,0 0 0,0 1 0,0-1 0,1 0 0,-1 0 0,0 0 0,1 1-1,-1-1 1,0 0 0,0 0 0,1 0 0,-1 0 0,0 0 0,1 0 0,-1 0 0,0 0 0,0 0 0,1 0 0,-1 0-1,0 0 1,1 0 0,-1 0 0,1 0 0,0 0 76,3-1-16,0 0 1,0 1-1,0-2 0,0 1 1,0 0-1,0-1 0,-1 0 1,1 0-1,5-5 0,-5 4-50,0 1 1,-1-1-1,1 1 0,0 0 0,0 0 1,0 1-1,0 0 0,0-1 0,8 1 1,-5 2-419,-6-1 83,0 0 0,0 1 0,0-1 1,0 0-1,0 0 0,0 0 0,0 0 0,0 0 0,0 0 0,0-1 0,2 0 1,3-4-3673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9178,'0'0'5601,"11"1"-4506,-2 1-855,-5-1-168,0 0 0,0-1 0,0 1 0,1-1 0,-1 0 0,0 0 0,0-1 0,0 0 0,0 0 0,0 0 0,0 0 0,0-1 0,0 0 0,0 0 0,0 0 0,4-4 0,8-10-389,-1-2 0,0 0-1,-1-1 1,16-27-1,-28 44 152,-1 3 91,-1 9 10,0-7 25,-3 19-7,-9 40 0,1-7 166,1 18 294,-6 125 0,13 73 1112,3-265-1458,0 29 629,5 51 0,-3-76-596,-2-9-102,0-1 1,0 0 0,0 0-1,0 0 1,0 0 0,0 0-1,0 0 1,1 0 0,-1 0-1,0 0 1,0 0 0,0 0-1,0 0 1,0 1 0,0-1-1,0 0 1,0 0 0,0 0-1,1 0 1,-1 0-1,0 0 1,0 0 0,0 0-1,0 0 1,0 0 0,0 0-1,0 0 1,0 0 0,0 0-1,1 0 1,-1-1 0,0 1-1,0 0 1,0 0 0,0 0-1,0 0 1,0 0 0,0 0-1,1-1-64,0-1-1,0 1 1,0-1-1,-1 1 1,1 0 0,0-1-1,-1 0 1,1 1-1,-1-3 1,8-29-2295,-1-11-2699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29 1400,'0'0'11684,"-3"-2"-11188,2 1-458,1 0 0,-1 1 0,1 0 0,-1-1 0,0 1 0,0-1 0,1 1 0,-1 0 0,0 0 0,1-1 0,-1 1 0,0 0 0,0 0 0,1 0 0,-1 0-1,0 0 1,0 0 0,0 1 0,0 0 5,0-1 1,0 1-1,0 0 0,0 0 0,0 0 0,0 0 0,1 0 1,-1 1-1,0-1 0,0 0 0,1 0 0,-1 1 0,1-1 0,-1 3 1,-3 7 366,0 0 1,1 0 0,0 1 0,1 0-1,0-1 1,0 1 0,1 0 0,0 18-1,1-29-352,0-1-1,0 1 1,1 0-1,-1-1 0,0 1 1,0-1-1,0 1 1,0 0-1,1-1 0,-1 1 1,0-1-1,0 1 1,1-1-1,-1 1 0,0-1 1,1 0-1,-1 1 1,1-1-1,-1 1 0,0-1 1,1 0-1,-1 1 1,1-1-1,-1 0 0,0 0 1,1 0-1,-1 1 1,1-1-1,-1 0 1,1 0-1,-1 0 0,2 0 1,2 1 110,0-1 0,9-1 0,-5 1-131,-4 0-12,0-1 0,1 0 1,-1 0-1,0 0 1,0-1-1,0 0 1,0 0-1,0 0 1,0 0-1,7-7 1,-6 4-107,0 0-1,1 0 1,-2-1 0,1 0 0,0 0 0,5-10-1,-8 12 13,0 0 0,-1 0-1,1 0 1,-1 0 0,0 0-1,0 0 1,0 0 0,0 0-1,-1-1 1,1 1 0,-1 0-1,0-1 1,0-4 0,0 7-10,-1 0 1,1 0-1,0 0 0,-1 0 1,1 1-1,-1-1 1,1 0-1,-1 0 1,0 1-1,1-1 1,-1 0-1,0 1 1,0-1-1,0 1 1,0 0-1,0-1 1,0 1-1,0 0 1,-1 0-1,1 0 1,0 0-1,0 0 1,-1 0-1,-1-1 1,2 2-92,0-1 0,-1 0 0,1 1 0,0 0 0,-1-1 0,1 1 1,0 0-1,-1 0 0,1 0 0,-1 0 0,1 0 0,0 0 0,-1 0 0,1 1 1,0-1-1,-1 1 0,1-1 0,0 1 0,0-1 0,-1 1 0,1 0 1,0 0-1,0 0 0,0 0 0,0 0 0,-2 2 0,-4 11-3173,4 1-2473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0 255 7602,'0'0'11418,"38"-103"-10618,-24 68 793,5 2-625,4 4-320,3 3-352,1 10-192,0 7 160,0 6-264,-6 3-480,-5 13-184,-5 8-2033,-7-2-3560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11803,'0'0'3584,"2"124"-2624,0-31-359,-2 22 95,0 4-120,0-20-480,0-30 56,-1-31-152,0-12-1696,1-11-465,0-6-3248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2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35 7562,'0'0'9484,"22"-3"-7517,69-9-570,-75 9-843,0 2 0,20 0 0,-20 1-380,-16 3-315,-1 6 82,-1 0 0,0 1 0,-1-1 1,0 0-1,0 0 0,-1 0 0,0-1 1,-6 10-1,-5 12 45,2-2 22,-44 105-46,51-115 77,1-1 0,0 1-1,1 1 1,1-1 0,-1 31 0,4-48 25,0 1 0,1-1 0,-1 0 0,0 1 0,1-1 0,-1 0 0,1 0 0,-1 1 0,1-1 0,0 0 0,-1 0 0,1 0 0,0 1 0,0-1-1,0 0 1,0 0 0,0 0 0,0-1 0,0 1 0,0 0 0,0 0 0,0-1 0,1 1 0,-1 0 0,0-1 0,1 1 0,-1-1 0,0 0 0,1 1 0,-1-1 0,0 0 0,1 0 0,1 0 0,1 1-6,0-1 0,-1 0 0,1 0 0,0-1 0,-1 1 0,1-1 0,0 1 0,-1-1 0,1 0 0,-1-1-1,0 1 1,6-3 0,-6 1-66,1 0 0,-1 0 0,0 0-1,0 0 1,0-1 0,0 0 0,-1 1-1,1-1 1,-1 0 0,0 0 0,0 0-1,0-1 1,-1 1 0,2-5 0,-1 2-64,-1-1 0,1 0-1,-1 0 1,-1 1 0,0-1 0,0 0 0,-1-11 0,0 17 50,1-1-1,-1 1 1,0 0-1,0 0 1,0 0-1,0 0 1,0 0-1,0 0 1,-1 0-1,1 0 1,-1 0-1,1 1 1,-1-1-1,0 0 1,1 1-1,-4-3 1,-4-1-18,0 0 0,-15-7 1,9 5 8,1 0 38,-2 0-13,0-2 1,1 1-1,-20-16 0,31 21 28,1-1 0,-1 1 0,0-1 0,1 0 0,0 0 0,0 0 0,0 0 0,0 0 0,1-1 0,0 1 0,0-1 0,0 0 0,0 1 0,1-1 0,0 0 0,-2-8-1,3 10-37,0 0-1,0-1 1,0 1 0,0 0-1,1 0 1,-1 0-1,1 0 1,0 0-1,-1 0 1,1 0-1,1 0 1,-1 0-1,0 0 1,1 1-1,0-1 1,-1 0-1,4-2 1,2-2-770,0 0 1,0 1-1,1 0 0,10-6 1,-8 5-718,26-16-7106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 8994,'0'0'7029,"14"-10"-5511,47-32-275,-57 39-1099,0 0 0,0 1-1,1 0 1,-1 1 0,0-1 0,0 1 0,1 0-1,-1 0 1,1 1 0,-1-1 0,6 2 0,1-1 2,-4 0-49,0 1 0,0-1-1,0 2 1,0-1-1,-1 1 1,1 0-1,13 7 1,-18-7-88,1 0-1,0-1 1,-1 1-1,0 0 1,1 1-1,-1-1 1,0 0-1,0 1 1,0 0 0,0 0-1,0-1 1,0 2-1,-1-1 1,1 0-1,-1 0 1,0 0 0,1 1-1,-1-1 1,0 1-1,-1-1 1,1 1-1,0 3 1,-1-1-22,1 0 0,-1 1-1,-1-1 1,1 0 0,-1 0 0,1 0-1,-1 0 1,-1 0 0,1-1 0,-1 1 0,0 0-1,0-1 1,0 1 0,0-1 0,-5 8-1,1-3-74,-1-1-1,0 0 0,0 0 0,0-1 0,-1 0 0,-13 11 0,14-14-235,0 0-1,-1 0 1,-14 6-1,19-10 7,-1 1-1,0-1 0,1 0 1,-1-1-1,0 1 1,0-1-1,1 0 1,-1 0-1,0 0 1,-6-2-1,9 1 109,1 1 0,-1 0 0,0-1 0,1 1 0,-1-1 0,0 1 0,1-1 0,-1 1 1,0-1-1,1 1 0,-1-1 0,1 0 0,-2-1 0,-2-11-4207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0 8586,'0'0'2248,"-5"14"-2030,-17 43 222,18-44 232,-8 27 0,11-34-68,0 1 0,0 0 0,0 0-1,1 9 1,0-15-498,0 0 0,0 0 0,0 0 1,0 0-1,1 0 0,-1 0 0,0 0 0,0 0 0,1 0 0,-1 0 0,0-1 0,1 1 0,-1 0 0,1 0 0,-1 0 0,0-1 0,1 1 0,0 0 0,-1-1 0,1 1 0,-1 0 0,1-1 0,0 1 0,-1-1 0,1 1 0,0-1 0,-1 0 0,1 1 0,0-1 0,1 0 0,2 2 118,0-2-1,1 1 0,-1-1 0,6 0 0,-6 0-1,2 0-120,0 0-1,1-1 1,-1 0 0,0-1-1,0 1 1,0-2-1,9-4 1,-12 5-112,1 0 0,0-1 0,0 0 1,-1 0-1,0 0 0,1 0 0,-1-1 1,0 0-1,0 0 0,0 0 0,-1 0 1,3-5-1,-4 6-15,0 1 1,0-1 0,0 0-1,0 0 1,0 1 0,-1-1-1,1 0 1,-1 0 0,1 0-1,-1 0 1,0 0-1,0 0 1,0-3 0,0 4-3,-1 0 1,1 0 0,0 0-1,-1 0 1,1 0-1,-1 0 1,0 0-1,1 0 1,-1 0 0,0 1-1,0-1 1,0 0-1,0 1 1,0-1 0,0 1-1,0-1 1,0 1-1,-3-2 1,0 0-142,0 0 0,0 1 0,0 0-1,-1 0 1,1 0 0,0 1 0,-1 0 0,1 0 0,-1 0-1,1 1 1,-1 0 0,-6 0 0,4 1-502,-1 1-1,0-1 1,1 2 0,0-1 0,-1 1 0,-9 6 0,-3 4-4646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0 9570,'0'0'4914,"-9"12"-4723,-28 40-56,25-36-111,11-14-21,-1 0 1,1 0 0,-1 0-1,1 0 1,0 0 0,0 0-1,-1 1 1,1-1 0,0 1-1,0 2 1,1-5 30,0 0-1,0 0 1,0 0 0,0 1-1,0-1 1,0 0 0,0 0-1,0 0 1,0 0 0,0 0 0,0 0-1,0 0 1,0 1 0,0-1-1,0 0 1,0 0 0,0 0-1,0 0 1,0 0 0,0 0 0,0 0-1,0 0 1,0 1 0,0-1-1,0 0 1,0 0 0,0 0-1,0 0 1,0 0 0,0 0 0,0 0-1,0 0 1,0 0 0,1 0-1,-1 0 1,0 0 0,0 0-1,0 1 1,0-1 0,0 0 0,0 0-1,0 0 1,0 0 0,0 0-1,6 0 179,-4 0-16,39-2 1177,32 3-392,-72-1-968,1 0 0,-1 0 0,1 0 0,-1 0 0,0 1 1,1-1-1,-1 1 0,0-1 0,0 1 0,1 0 0,-1 0 0,0 0 0,0 0 0,0 0 0,0 0 0,0 0 0,0 0 0,2 2 0,-2-1-10,0 0 0,0 1-1,-1-1 1,1 0-1,0 0 1,-1 1-1,1-1 1,-1 1-1,0-1 1,1 0-1,-1 1 1,0 3-1,0 1-41,0-1-1,0 0 0,-1 0 0,1 0 0,-1 0 0,0 0 0,-1 0 0,1 0 0,-1 0 1,0-1-1,-3 9 0,-1-2-512,0-1 0,-14 20 0,16-26-467,-1 1-1,1-1 1,-9 7-1,3-5-2807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8346,'0'0'4649,"7"89"-3681,-2-50 16,-1-2 144,-2-9-1024,-1-8-104,0-9-8,3-11-568,-1 0-408,1-14-3241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10522,'0'0'5185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7602,'0'0'4623,"-1"17"-4115,-6 123 911,4 40-389,3-154-687,0-25-285,1 0 1,-1-1-1,0 1 1,0 0 0,0 0-1,0-1 1,0 1-1,0 0 1,1 0 0,-1-1-1,0 1 1,0 0-1,1-1 1,-1 1 0,0-1-1,1 1 1,-1-1-1,1 1 1,-1 0 0,1-1-1,-1 0 1,0 1-1,1-1 1,-1 1 0,1-1-1,0 0 1,-1 1 0,1-1-1,-1 0 1,1 0-1,-1 0 1,1 1 0,0-1-1,3 0 93,0 1 0,0-1-1,0 0 1,5-1 0,-1 0-277,3 0 133,-4 0 30,0 1-1,1 0 1,-1 0 0,1 1 0,8 3-1,-14-4-27,-1 1-1,0-1 0,1 1 1,-1 0-1,1 0 0,-1-1 1,0 1-1,1 1 1,-1-1-1,0 0 0,0 0 1,1 1-1,-1-1 0,0 0 1,0 1-1,0 0 0,-1-1 1,1 1-1,0 0 1,0-1-1,-1 1 0,1 0 1,-1 0-1,1 0 0,-1 0 1,1 0-1,-1 0 1,0 0-1,0-1 0,0 1 1,0 3-1,0-1-23,0 1-1,-1-1 1,1 1-1,-1 0 1,0-1-1,0 1 1,0-1-1,-2 5 1,0-1-5,0 0-1,-1-1 1,-6 10 0,5-9 12,0 0 0,0 0 0,-9 9 0,11-15 0,1 0-1,0 0 0,0 0 1,-1 0-1,1-1 0,-1 1 0,1-1 1,-1 0-1,1 1 0,-1-2 1,0 1-1,0 0 0,-4 0 1,6-1-11,1 0 1,-1 0 0,0-1 0,0 1-1,1 0 1,-1 0 0,0-1 0,0 1-1,1 0 1,-1-1 0,0 1 0,1-1-1,-1 0 1,0 1 0,1-1 0,-1 1-1,0-1 1,1 0 0,-1 0 0,1 1-1,-1-1 1,1 0 0,0 0 0,-1 0-1,1 0 1,-1-1 0,0-3-130,0 1 0,0-1 0,0 1 0,0-10 0,0-60-6393,2 44-2640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0 213 5217,'0'0'8154,"6"-96"-6354,3 66-439,1 3-633,2 4-600,1 6 288,0 5-416,-2 6-288,0 5-64,-3 1-833,-3 7-431,-2 4-3777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5697,'0'0'12208,"1"13"-11444,5 168 186,-6 175 517,0-355-1748,-1-1 0,1 0 0,-1 0 0,1 1 1,0-1-1,-1 0 0,1 0 0,-1 0 0,1 1 0,0-1 1,-1 0-1,1 0 0,-1 0 0,1 0 0,-1 0 0,1 0 0,0 0 1,-1 0-1,0-1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28 149 6969,'0'0'7998,"9"-15"-7032,31-49-724,-37 59-213,0 0 0,-1 0 0,0 0 0,1 0 0,0-6 0,-2 8-35,-1 1 1,1-1-1,-1 1 1,0-1-1,1 0 0,-2-4 1,1-1-54,0 8 54,0 0-1,0-1 0,0 1 0,0 0 0,0 0 0,0 0 0,0 0 0,0 0 0,0 0 0,0-1 0,0 1 1,0 0-1,-1 0 0,1 0 0,0 0 0,0 0 0,0 0 0,0 0 0,0 0 0,0-1 0,0 1 0,0 0 1,-1 0-1,1 0 0,0 0 0,0 0 0,0 0 0,0 0 0,0 0 0,0 0 0,0 0 0,-1 0 0,1 0 1,0 0-1,0 0 0,0 0 0,0 0 0,-5 1-53,4-1 49,0 1 3,-1 0-1,0 0 1,1 0-1,-1 0 1,0 0-1,1 0 0,0 1 1,-1-1-1,1 1 1,-1-1-1,1 1 1,0 0-1,-2 3 1,-2 3 19,-6 17 0,8-17-7,-5 12-2,1 1 0,0 0-1,-6 30 1,10-35 437,1 0 0,0 1-1,0-1 1,2 1 0,0 22 0,0-37-351,0-1-1,0 0 1,0 1-1,0-1 1,1 0 0,-1 0-1,0 1 1,1-1-1,-1 0 1,1 0 0,-1 0-1,1 0 1,-1 0-1,1 0 1,-1 0 0,1 0-1,0 0 1,0 0-1,-1 0 1,1 0 0,0-1-1,0 1 1,0 0 0,0-1-1,-1 1 1,1-1-1,2 1 1,1 1 134,1-1 1,-1 0-1,1-1 1,-1 0-1,5 0 1,-6 0-169,9 0 18,-1-1 0,1-1 0,-1-1 0,0 0 0,12-5 0,-2-2-2311,33-20 0,-41 21-1506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3 8362,'0'0'10293,"-1"-1"-10073,-1 1-227,0-1 0,-1 1 0,1 0 0,0 0 0,0 0-1,0 0 1,0 0 0,0 1 0,0-1 0,-1 1 0,1 0 0,0 0 0,0 0 0,-3 2 0,-2 2 12,1-1 0,0 1 0,-7 8 0,12-12 9,0-1-5,0 1-1,0 0 1,0 0 0,1 0 0,-1 0-1,0 0 1,0 0 0,1 0 0,-1 0-1,1 0 1,-1 0 0,1 0 0,-1 2-1,1-2 13,0-1-1,0 0 1,0 0 0,0 0-1,0 1 1,0-1-1,0 0 1,0 0-1,0 0 1,1 0-1,-1 0 1,0 1-1,0-1 1,0 0-1,0 0 1,0 0 0,0 0-1,1 0 1,-1 0-1,0 0 1,0 0-1,0 0 1,0 0-1,0 0 1,1 0-1,-1 0 1,0 1-1,0-2 1,0 1 0,0 0-1,1 0 1,-1 0-1,1 0 23,16 3 165,0 0 67,-1 0 1,26 10-1,-38-11-258,1 0 0,-1 0 0,0 1 0,0-1 0,0 1 0,0 0 0,0 1 0,-1-1 0,1 1 0,-1 0 0,1 0 0,-1 0 0,0 1 0,3 6 0,-4-6-31,-1-1 0,1 1 1,-1-1-1,0 1 0,0 0 0,0 0 0,0 0 0,-1 0 0,0 0 1,1 0-1,-1 0 0,-1 0 0,1 0 0,-1 0 0,1 0 0,-1-1 1,0 1-1,-1 0 0,1 0 0,-1-1 0,1 1 0,-1-1 0,0 0 0,0 1 1,0-1-1,-1-1 0,-4 8 0,3-7-158,-1 1 0,1-1 0,0 0 0,-1-1-1,0 1 1,0-1 0,0 0 0,0-1 0,0 1 0,0-1 0,0 0 0,-1-1-1,1 0 1,-1 0 0,-7 0 0,12-1 91,1 0-1,-1 0 1,0 0-1,0 0 1,0-1 0,0 1-1,1 0 1,-1 0-1,0-1 1,0 1 0,1-1-1,-1 1 1,0-1-1,0 1 1,1-1-1,-1 1 1,0-1 0,1 0-1,-1 0 1,1 1-1,-1-1 1,0 0-1,1 0 1,0 0 0,-1 0-1,1 0 1,-1 0-1,1-1 1,-1-3-334,0 0 1,0 0-1,0 0 1,1 1-1,0-7 0,-1 5-180,1-23-3704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0 9338,'0'0'13411,"-47"0"-13347,27 0-16,0 0-48,-1 2-232,9 2-1200,6-2-2793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4 6529,'0'0'6310,"-5"16"-6070,-17 53 169,8-31-38,11-32-38,0 0 0,1 1 0,0-1 0,0 1 0,0 0 0,1 0 0,0 0 0,-1 8 0,2-14-223,0 0 1,0-1 0,0 1 0,0 0 0,0-1 0,0 1-1,0 0 1,0-1 0,1 1 0,-1 0 0,0-1 0,0 1 0,0 0-1,1-1 1,-1 1 0,0 0 0,0-1 0,1 1 0,-1-1-1,0 1 1,1-1 0,-1 1 0,1-1 0,-1 1 0,0-1-1,1 0 1,-1 1 0,1-1 0,-1 0 0,1 1 0,-1-1-1,1 0 1,-1 0 0,1 0 0,-1 1 0,2-1 0,1 0 58,0 0 0,0 0 0,-1 0 0,1-1 0,6-1 0,-6 1-96,1-1-1,-1 0 1,1 0-1,-1 0 1,0 0-1,0-1 1,1 0-1,-1 0 1,-1 0-1,1 0 1,3-5-1,1-2-74,-1 1 1,-1-1-1,7-15 0,-9 18-206,0 0 0,-1 0 0,0 0 0,0-1-1,0 1 1,0-1 0,-1 0 0,0 0 0,-1 1 0,1-1 0,-2-16-1,1 24 144,0-1-1,0 0 0,0 1 1,0-1-1,0 0 1,0 1-1,0-1 0,-1 0 1,1 1-1,0-1 0,0 1 1,-1-1-1,1 0 1,0 1-1,0-1 0,-1 1 1,1-1-1,-1 1 0,1-1 1,0 1-1,-1-1 1,1 1-1,-1 0 0,1-1 1,-1 1-1,0-1 0,-1 1-314,0-1 0,1 1-1,-1 0 1,0 0-1,0 0 1,-2 0-1,-2 0-1054,-6 0-3509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0 10322,'0'0'4414,"-1"22"-4036,0-9-362,-12 145 273,4-100-246,-11 112-195,20-169 152,0 0 0,0 0 1,0 0-1,0 0 0,0 0 0,0 0 1,0 0-1,0 0 0,1 0 0,-1 1 1,0-2 5,0 0 0,1 0 0,-1 0 0,0 0 0,0 1 0,1-1 0,-1 0 0,0 0 1,0 0-1,1 0 0,-1 0 0,0 0 0,0 0 0,1 0 0,-1 0 0,0 0 0,0 0 0,1 0 1,-1 0-1,0 0 0,0 0 0,1 0 0,-1 0 0,0 0 0,0 0 0,1-1 0,-1 1 0,0 0 1,0 0-1,0 0 0,1-1 0,-1 1 0,0 0 0,9-9 104,-9 9-97,10-12 100,0 2 73,-1 0 1,15-13-1,-20 21-166,0-1 0,-1 1 0,1 0-1,0 0 1,0 0 0,0 1-1,0 0 1,0 0 0,0 0-1,0 0 1,6 1 0,-9 0-21,0 0 1,0 1 0,0-1-1,0 0 1,0 1 0,0-1-1,0 1 1,0-1 0,0 1 0,0 0-1,0-1 1,0 1 0,0 0-1,0 0 1,-1 0 0,1 0-1,0 0 1,0 0 0,-1 0 0,1 0-1,-1 0 1,1 0 0,-1 0-1,1 1 1,-1-1 0,1 0-1,-1 1 1,0-1 0,1 3-1,0 4 7,0 0-1,-1 0 0,1 16 1,-1-15-14,-1 10 30,-2 34 1,2-43-22,-1 0 0,0-1-1,-1 1 1,1-1 0,-6 12 0,6-15 1,0-1 0,-1 0 0,1 0-1,-5 7 1,6-11-7,0 1-1,-1-1 0,1 0 1,0 0-1,0 0 1,0 0-1,-1 0 0,1 0 1,0 0-1,-1 0 0,1-1 1,-1 1-1,1-1 1,-1 1-1,1-1 0,-1 0 1,-1 1-1,2-1-18,1 0 0,-1 0 0,1 0 0,0 0-1,-1 0 1,1 0 0,-1 0 0,1-1 0,-1 1 0,1 0-1,0 0 1,-1 0 0,1 0 0,0-1 0,-1 1 0,1 0-1,-1-1 1,1 1 0,0 0 0,-1-1 0,1 1 0,0 0-1,0-1 1,-1 0 0,-2-8-856,-1 0-1,2-1 1,-1 1-1,-2-20 1,1-8-5747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0 175 9514,'0'0'5293,"12"-7"-4117,-1 0-992,-1 2-53,-1-1 0,1-1 1,-1 0-1,0 0 1,0-1-1,8-11 0,-3 3-155,-1 0-1,17-29 1,-30 45 23,1-1-17,0-1 0,0 1 0,-1-1 1,1 1-1,0 0 0,-1-1 0,1 0 1,-1 1-1,1-1 0,-1 1 0,1-1 1,-1-3-1,0 5 13,0 0 1,0 0-1,0 0 1,0 0-1,0 0 1,0 0-1,0 0 1,0 0-1,0 0 1,0 0-1,0 0 1,0 0-1,0-1 1,0 1-1,0 0 1,0 0-1,0 0 0,0 0 1,0 0-1,0 0 1,0 0-1,0 0 1,0 0-1,0 0 1,0 0-1,0 0 1,0 0-1,0 0 1,0 0-1,0 0 1,0 0-1,0 0 1,0 0-1,0 0 1,0 0-1,0 0 0,0 0 1,-1 0-1,1 0 1,0 0-1,0 0 1,0 0-1,0 0 1,0 0-1,0 0 1,0 0-1,0 0 1,0 0-1,0 0 1,0 0-1,0 0 1,0 0-1,0 0 1,0 0-1,0 0 1,-3 0-34,0 1 1,1 0-1,-1 0 1,1 0-1,-1 0 1,1 0-1,-1 1 1,1-1-1,-1 1 1,1 0-1,0 0 1,0 0-1,-4 4 1,-2 4 49,1 0 0,-8 13 0,8-12 138,1 1 0,1 0 0,0 0 0,0 0 0,1 1-1,0 0 1,1 0 0,0 0 0,0 0 0,1 1 0,1-1 0,-1 1-1,2 22 1,0-33 69,0 1-1,0 0 0,1 0 1,-1 0-1,1 0 1,0 0-1,0-1 0,2 8 1,-2-9-166,0 0 0,0 0 0,1 0 0,-1 0 0,0 0 0,1 0 0,-1 0 0,1-1 0,-1 1 1,1 0-1,0-1 0,0 0 0,3 2 0,-1-1-51,-1 0 1,1-1 0,0 0-1,0 0 1,-1 0 0,1-1-1,0 1 1,0-1 0,0 0-1,0-1 1,-1 1 0,1-1-1,0 0 1,0 0 0,3-2-1,2-1-362,-1-1 0,0 0 0,0-1-1,-1 1 1,8-9 0,23-22-4360,-5 2-4390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56 5473,'0'0'10061,"4"-5"-9134,-3 2-813,7-11 63,-7 14-174,-1 0 1,0 0-1,0 0 0,0-1 1,0 1-1,0 0 1,0 0-1,0-1 0,0 1 1,0 0-1,0 0 1,0-1-1,0 1 1,0 0-1,0 0 0,0-1 1,0 1-1,0 0 1,0-1-1,0 1 0,0 0 1,0 0-1,0-1 1,0 1-1,0 0 0,0 0 1,-1 0-1,1-1 1,0 1-1,0 0 0,0 0 1,0 0-1,0-1 1,0 1-1,-1 0 1,1 0-1,0 0 0,0 0 1,0 0-1,-1-1 1,1 1-1,0 0 0,0 0 1,0 0-1,-1 0 1,1 0-1,0 0 0,0 0 1,0 0-1,-1 0 1,1 0-1,0 0 1,0 0-1,0 0 0,-1 0 1,1 0-1,0 0 1,0 1-1,-4-1 79,0 1 1,0 0 0,0 0-1,0 0 1,0 1-1,0-1 1,1 1-1,-1 1 1,1-1-1,-1 0 1,1 1-1,-5 4 1,-3 5 54,0 0 0,-10 16 0,6-8 79,2 1 0,0 0 0,1 1-1,-14 34 1,23-49-105,3-6-39,-1 0-1,1 0 1,-1 0-1,1 0 1,-1 1 0,1-1-1,0 0 1,0 0-1,-1 1 1,1-1-1,0 2 1,0-3 457,3 0 17,0-2-440,-1 0 0,1 1 1,0-2-1,0 1 1,0 0-1,-1-1 0,1 1 1,2-5-1,19-29-40,-19 29-21,52-93-422,-22 37 32,-31 55 320,7-10-44,-11 17 56,1 0 0,0 0-1,0 0 1,-1 0 0,1 0 0,0 0 0,0 1 0,0-1 0,0 0-1,0 1 1,0-1 0,1 0 0,-2 1 11,0 0-1,0 0 1,0 0-1,0 0 1,0 0-1,1 0 1,-1 0 0,0 0-1,0 0 1,0 0-1,0 0 1,0 1-1,0-1 1,0 0 0,0 0-1,0 0 1,1 0-1,-1 0 1,0 0-1,0 0 1,0 0 0,0 1-1,0-1 1,0 0-1,0 0 1,0 0-1,0 0 1,0 0 0,0 0-1,0 1 1,0-1-1,0 0 1,0 0-1,0 0 1,0 0-1,0 0 1,0 1 0,1 7-9,-1-4-13,0 26-148,0-11 113,0 0-1,2 0 0,-1 0 0,5 21 0,-5-39-4,-1 0 0,0 1 0,1-1 0,-1 0 0,0 1 0,1-1-1,0 0 1,-1 0 0,1 0 0,-1 0 0,1 0 0,0 0-1,0 0 1,0 0 0,-1 0 0,1 0 0,0 0 0,0 0-1,0-1 1,0 1 0,0 0 0,0-1 0,0 0 0,0 1-1,0-1 1,0 1 0,0-1 0,0 0 0,0 0 0,2 0-1,0 0-460,-1-1 0,0 1 0,1-1 0,-1 0 0,0 0 0,1 0 0,-1 0 0,0 0 0,0-1 0,0 1-1,0-1 1,3-3 0,10-12-8071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7402,'0'0'2736,"12"96"-543,0-11-505,1 26-344,0 4 505,-4-23-905,-4-24-320,-4-30-112,-1-9-416,0-2 0,-1-1-96,-7-5-848,-3-8 368,0-8-1056,1-5-233,-5-11 257,3-8-1497,4-6-1656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10418,'0'0'8770,"59"4"-18500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0 173 6905,'0'0'11051,"63"30"-9571,-45-30-256,1-15-655,-4-9 55,0-8-624,-6-1 0,-3 0-344,-5 2 344,-1 10-673,0 7-471,-3 14-4145,0 13-408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61 351 7722,'0'0'9215,"-3"-1"-9188,1 0-28,1 1 1,0-1 0,0 1 0,-1 0 0,1 0 0,0-1-1,0 1 1,-1 0 0,1 0 0,0 1 0,-1-1 0,1 0-1,0 0 1,0 1 0,-2 0 0,0 1 6,0-1 0,1 1 0,-1 0 0,1 1 0,-1-1 1,-3 5-1,6-6 0,-1 0 7,-1 0 0,1 0 0,0 0 0,0 1 1,0-1-1,0 1 0,1-1 0,-1 1 1,0-1-1,0 1 0,1-1 0,-1 1 0,1 0 1,-1 0-1,0 2 0,1-3 50,1 0 0,-1-1 0,0 1 1,0-1-1,0 1 0,1-1 0,-1 1 0,0-1 0,0 0 1,1 1-1,-1-1 0,0 1 0,1-1 0,-1 0 0,0 1 0,1-1 1,-1 0-1,0 1 0,1-1 0,-1 0 0,1 0 0,-1 0 0,0 1 1,1-1-1,14 5 343,-11-4-271,10 4 178,-1 0-1,1 1 0,22 16 0,-31-19-262,-1 0 0,0 1 0,0 0 0,0 0 1,-1 0-1,5 7 0,-6-8-30,0 0 0,0 1 1,-1-1-1,1 1 0,-1 0 0,1-1 0,-1 1 1,0 0-1,0 0 0,0 8 0,0-4-18,0 1 0,-1 0 0,0 0 0,-1 0 0,0 0-1,0 0 1,0-1 0,-5 18 0,4-20-76,0 0 0,0 0 0,-1 0 0,1 0-1,-1 0 1,0-1 0,-1 0 0,1 1 0,-1-1 0,0-1 0,0 1-1,-5 4 1,8-8-16,1-1-1,-1 1 1,0 0-1,1-1 0,-1 1 1,0-1-1,1 0 0,-1 1 1,0-1-1,1 0 1,-1 1-1,0-1 0,0 0 1,0 0-1,1 0 1,-1 0-1,0 0 0,0 0 1,1 0-1,-1 0 1,0 0-1,0 0 0,1-1 1,-1 1-1,0 0 1,0-1-1,0 0 0,0 0-219,0 0 0,0 0 0,0-1 0,0 1 0,0 0-1,1-1 1,-1 1 0,0-1 0,1 1 0,-1-1-1,1 0 1,-1 1 0,1-1 0,-1-3 0,-2-24-6796</inkml:trace>
  <inkml:trace contextRef="#ctx0" brushRef="#br0" timeOffset="1">183 0 9314,'0'0'4657,"1"102"-3705,0-55-488,-1 7 849,3 5-673,-2 0-384,1-6 184,1-8-440,-2-11-16,0-15-656,0-17-1065,2-2-111,-1-6-2945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12 11266,'0'0'9186,"-36"-3"-9186,23-3 0,0 3-112,-1 3 112,3 0-1760,5 0-3713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38 119 6769,'0'0'4387,"11"-12"-3260,34-36-339,-26 27-505,-15 18-143,0-1 0,0 0-1,-1 0 1,0 0 0,0-1 0,5-8-1,-13 13-312,2 0 178,0 1-1,-1-1 1,1 1-1,0 0 1,0 1 0,0-1-1,0 1 1,0 0-1,0 0 1,0 0-1,-3 4 1,-4 4 10,-15 18-1,16-17-6,0 1 0,-15 24 0,22-31 285,-1 0 1,1 0 0,0 0-1,0 0 1,0 0 0,1 1-1,-1-1 1,1 1 0,0-1-1,0 1 1,0 10-1,1-15-151,0 0-1,0 0 0,0 0 0,0-1 0,1 1 1,-1 0-1,0 0 0,0 0 0,1 0 0,-1 0 1,0 0-1,1-1 0,-1 1 0,0 0 0,1 0 1,-1 0-1,1-1 0,0 2 0,0-1 2,1 0 0,-1 0 0,0 0-1,1 0 1,-1 0 0,1 0 0,-1 0 0,3 0-1,3 1 137,0-1-1,0 1 1,7-1-1,-8-1 86,32 3-874,56-5 1,-89 0-74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3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9946,'0'0'10394,"-101"13"-10170,80-13-112,1 0-112,2 0-784,6 0-2064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5393,'0'0'6563,"1"15"-5727,2 49-245,-1-46-351,-2-3 571,1 0 0,5 25-1,-6-39-768,0 0-1,1 0 0,-1 0 0,0 0 0,0-1 0,1 1 0,-1 0 0,0 0 0,1 0 1,-1 0-1,0-1 0,1 1 0,-1 0 0,1-1 0,-1 1 0,1 0 0,0-1 1,-1 1-1,1-1 0,0 1 0,1 0 38,-1 0-1,1-1 1,0 0 0,-1 1 0,1-1 0,0 0 0,2 0-1,-3 0-98,2-1-79,0 1 0,0-1 1,0 0-1,0 0 0,-1 0 0,1 0 0,0-1 0,-1 1 1,1-1-1,-1 0 0,4-3 0,7-4-2026,3-2-3899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39 488,'2'0'20947,"-37"-3"-20811,-59-13 0,22 3 651,69 12-769,-60-4 1210,65 45-1022,9 72 0,-3-52-193,-1 4-171,1 5 37,3 100 0,-11-138-76,-1-1 0,-5 42 0,4-60 194,-14 85-78,16-96 112,0-1-1,-1 1 0,1 0 1,0 0-1,0 0 0,0-1 0,0 1 1,0 0-1,0 0 0,0 0 1,0-1-1,0 1 0,0 2 1,1-3 23,-1 0 1,0 1-1,1-1 1,-1 0-1,0 0 1,1 1-1,-1-1 1,1 0-1,-1 0 1,0 0 0,1 0-1,-1 1 1,1-1-1,-1 0 1,1 0-1,-1 0 1,0 0-1,1 0 1,0-1-1,178 1 2368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3321,'0'0'13201,"12"1"-9868,43 7 29,-35-8-3277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99 4545,'0'0'10066,"6"-14"-9106,19-42-142,-18 39-289,-7 12-118,0 2-304,0 3-102,0 0-1,0-1 1,0 1 0,0 0 0,-1 0-1,1 0 1,0 0 0,0-1 0,0 1 0,0 0-1,0 0 1,0 0 0,0 0 0,0-1 0,-1 1-1,1 0 1,0 0 0,0 0 0,0 0 0,0 0-1,0 0 1,0 0 0,-1 0 0,1 0-1,0-1 1,0 1 0,0 0 0,0 0 0,-1 0-1,1 0 1,0 0 0,0 0 0,0 0 0,0 0-1,0 0 1,-1 0 0,1 1 0,0-1-1,0 0 1,0 0 0,-1 0 0,-7 4-20,4 1 10,1 0 0,-1 0-1,1 0 1,0 1 0,0 0-1,-4 8 1,0 4 17,-1 1-1,2 0 0,0 0 1,1 1-1,0-1 1,1 2-1,1-1 1,1 0-1,-1 38 1,3-56 17,0 0 1,0 0-1,0 0 1,0-1-1,0 1 1,0 0 0,1 0-1,-1 0 1,1-1-1,-1 1 1,1 0-1,0 2 1,0-3 15,0 0 0,0 0 0,0 0 1,-1 0-1,1-1 0,0 1 0,0 0 0,0-1 1,0 1-1,0 0 0,0-1 0,0 0 0,0 1 1,0-1-1,0 0 0,0 1 0,2-1 0,2 0 66,0 0-1,1 0 1,-1 0-1,1-1 1,-1 0-1,0 0 1,1-1-1,-1 0 0,0 0 1,0-1-1,0 0 1,0 0-1,-1 0 1,10-8-1,-9 5-109,1 1 0,-1-1 0,0-1-1,0 1 1,0-1 0,-1 0 0,0-1 0,0 0-1,0 1 1,5-17 0,-7 16-14,-1 0-1,1 1 1,-1-1-1,-1 0 1,1 0-1,-1 1 1,0-1-1,-1-9 1,1 14-4,-1-1 1,1 1 0,-1 0-1,0-1 1,0 1 0,0 0 0,0 0-1,0 0 1,0 0 0,-1 0-1,1 0 1,-1 0 0,0 1-1,0-1 1,-4-4 0,4 4-123,-1 0 1,0 1 0,0-1-1,0 1 1,0 0-1,0 0 1,-1 0 0,1 1-1,0-1 1,-1 1-1,-6-1 1,9 1-11,1 1 0,-1 0 0,0 0 0,0 0 0,1 0 0,-1 0 0,0 1 0,0-1 0,0 0 0,1 0 0,-1 1 1,0-1-1,1 0 0,-1 1 0,0-1 0,0 1 0,1-1 0,-2 2 0,2-1-198,-1 0-1,0 0 1,1 0 0,-1 0-1,1 1 1,-1-1-1,1 0 1,-1 0 0,1 1-1,0-1 1,0 0 0,-1 3-1,1 11-6185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4865,'0'0'9554,"12"86"-8146,-6-53-543,1 0-265,-2 1-600,-1-5 184,-1-5-32,-2-5-152,1-6-240,-1-9-528,2-4-873,0-4-903,0-10-6314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8386,'0'0'9574,"4"2"-9353,-2-1-197,0 0-19,0 0 0,0 0 0,-1 0 0,1 0 1,2 3-1,-4-4-5,1 1 0,-1-1 0,1 0 0,-1 1 0,0-1 0,1 1 0,-1-1 0,0 1 0,0 0 0,1-1 0,-1 1 0,0-1 0,0 1 0,1 0 0,-1-1 0,0 1 0,0-1 0,0 1 0,0 0 0,0-1 0,0 1 0,0 0 0,0-1 0,0 1 0,0 0 0,0-1 0,0 1 0,0 0 0,-1 0 0,-3 10 17,0-1 0,-1-1 0,0 1 0,-1-1 0,-9 13 1,9-13-17,-25 31-27,21-27 24,0 1 0,-15 25 0,24-39 14,1 1 1,0-1 0,0 0-1,0 0 1,-1 1-1,1-1 1,0 0-1,0 1 1,0-1-1,0 0 1,0 1-1,0-1 1,0 0-1,0 1 1,0-1-1,0 0 1,0 1 0,0-1-1,0 1 1,0-1-1,0 0 1,0 1-1,0-1 1,0 0-1,0 1 1,0-1-1,0 0 1,0 1-1,0-1 1,1 0-1,-1 0 1,0 1 0,0-1-1,0 0 1,0 1-1,1-1 1,-1 0-1,0 0 1,0 1-1,0-1 1,1 0-1,-1 0 1,0 0-1,14 6 785,-9-5-566,63 17 2204,8 3-839,-74-20-1566,19 6 551,27 14-1,-48-21-585,1 0-136,-1 0 1,0 0 0,0 0 0,0 0 0,1 0 0,-1 0-1,0 0 1,0 0 0,0 1 0,1-1 0,-1 0 0,0 0-1,0 0 1,0 0 0,0 1 0,1-1 0,-1 0 0,0 0-1,0 0 1,0 1 0,0-1 0,0 0 0,1 0 0,-1 1-1,0-1 1,0 0 0,0 0 0,0 1 0,0-1 0,0 0-1,0 1 1,0-1 0,0 0 0,0 0 0,0 1 0,0-1-1,0 0 1,0 1 0,0-1 0,0 0 0,0 1-105,0 3-4968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19 336,'0'0'13819,"1"7"-9994,0-6-3762,0 0-1,0 0 1,0 0 0,0 0-1,0-1 1,0 1 0,0-1-1,0 1 1,0-1 0,1 1-1,-1-1 1,1 0 0,16 1 596,-16-1-575,408 2 1615,-133 13-1463,-163-13-168,-72-3 124,-18 0 118,32-7 1,-18 1 751,-23 5-1164,-15 2-91,0 0 0,0 0-1,0 0 1,1-1 0,-1 1 0,0 0-1,0 0 1,0-1 0,0 1-1,1 0 1,-1 0 0,0-1-1,0 1 1,0 0 0,0-1 0,0 1-1,0 0 1,0-1 0,0 1-1,0 0 1,0-1 0,0 1-1,0-1 1,1-9-3121,-1 9 2437,1-7-4568,-1 0-2666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1240,'0'0'13974,"9"2"-12639,30 7-220,-26-6-608,0 1 0,1 1 0,-2 0 1,1 2-1,16 10 0,-23-13-376,0 0-1,10 9 1,-14-11-130,-1-1 1,0 0-1,1 1 0,-1 0 0,0-1 1,0 1-1,0 0 0,0 0 0,0 0 1,0 0-1,0 0 0,0 0 0,-1 0 1,1 0-1,-1 0 0,1 4 1,0 5-20,-1 0 1,0 13-1,0-21-18,-1 0 1,1 1-1,-1-1 0,1 0 1,-1 0-1,0 0 0,0 0 1,0 0-1,0 0 0,0 0 1,-1 0-1,0 2 0,1-4-219,0-1 0,1 1 0,-1-1 0,1 1 0,-1-1 0,0 1 0,1-1-1,-1 0 1,0 1 0,1-1 0,-1 0 0,0 0 0,1 1 0,-1-1-1,0 0 1,0 0 0,1 0 0,-1 0 0,-1-1 0,-1 1-2332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6985,'0'0'6834,"25"79"-11043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0 350 6513,'0'0'11532,"5"-5"-11014,-2 2-396,2-3 100,0 1-1,0-1 1,0-1 0,7-12 0,13-30 98,-3-2 0,36-106 0,-46 117-316,-12 40-7,0 0 0,0 0 1,0-1-1,0 1 1,0 0-1,0 0 0,0 0 1,0 0-1,0 0 0,0 0 1,0 0-1,0 0 0,0 0 1,0 0-1,0 0 1,0 0-1,1 0 0,-1 0 1,0 0-1,0 0 0,0 0 1,0 0-1,0 0 0,0 0 1,0 0-1,0 0 1,0 0-1,0 0 0,0 0 1,0 0-1,0 0 0,0 0 1,0 0-1,0 0 0,0 0 1,0 0-1,0 0 1,0 0-1,1 0 0,-1 0 1,0 0-1,0 0 0,0 0 1,0 0-1,0 0 0,0 0 1,0 0-1,0 0 0,0 0 1,0 0-1,0 0 1,0 0-1,2 5-66,1 6-8,30 185-46,-8-34 212,-22-148-10,0-1 1,1 0 0,0 0 0,0 0 0,11 23-1,-13-34-652,-7-1-663,-39-1 3751,41-3-2539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2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2577,'0'0'8801,"-10"103"-8096,8-86-89,2-9-400,0-6 352,0-10-568,8-7-1873,2 1-4752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0 925 5025,'0'0'15920,"5"1"-15644,-3-1-238,0 0 1,-1-1-1,1 1 1,0-1 0,-1 1-1,1-1 1,-1 0 0,1 0-1,-1 0 1,1 0 0,-1-1-1,2 0 1,17-20 86,-17 17-71,24-29 220,-12 14-30,0 1 0,31-28 1,-5 15-78,64-35 0,-55 37-129,105-54-9,-118 64-11,57-45 1,-71 48-33,-5 6 26,1 0 1,20-8 0,-22 12-9,0-2 0,0 0 0,16-13 1,-9 2-10,-12 9-3,1 1 1,25-15-1,73-42 90,-39 28-96,-21 12 56,103-51 204,-145 73-42,1 0 0,-1-1 1,0 0-1,8-8 0,-8 6 75,1 1 0,20-11-1,-24 14-99,-5 3-158,0 0 0,0 1 0,0-1 0,0 0 0,0 1 0,1-1 0,0 0 0,-2-8-8215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6185,'0'0'11413,"7"0"-10742,42 0 840,-31 1-918,21 5-1,6 1 12,47-4-182,-91-3-425,-1 0 0,1 0-1,0 0 1,-1 0-1,1 0 1,0 1-1,-1-1 1,1 0-1,-1 0 1,1 1 0,0-1-1,-1 0 1,1 1-1,-1-1 1,1 1-1,-1-1 1,1 1 0,-1-1-1,1 1 1,-1-1-1,1 1 1,-1 0-1,1 1 1,0-1-24,-1 1 0,0 0 0,1 0 0,-1 0 0,0 0 0,0 0 0,0 0 0,0 2 0,0 3 55,0 11-60,-1 0 1,0 0 0,0 0-1,-6 26 1,6-39-21,-9 36 162,9-38-207,0 1-1,-1-1 1,1 0-1,0 0 0,-1 0 1,0 0-1,1 0 0,-1 0 1,-3 3-1,5-6 19,0 1 0,-1-1 0,1 0 0,0 0 0,0 0 0,0 1 0,0-1 0,0 0 0,-1 0 0,1 0 0,0 0 0,0 0 0,0 0 0,0 1 0,-1-1 0,1 0 0,0 0 0,0 0 0,0 0 0,-1 0 0,1 0 0,0 0 0,0 0 0,0 0 0,0 0 0,-1 0 0,1 0 0,0 0 0,0 0 0,0 0 0,-1 0 0,1 0 0,0-1 0,0 1 0,0 0 0,0 0 0,-1 0 0,1 0 0,0 0 0,0-1 0,0 1 0,-1 0 0,-1-12-4026,2-6-4259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1824,'0'0'11667,"0"97"-13636,0-71-399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21 336,'0'0'5660,"-1"-2"-5092,1 2-453,-1-1 1,1 0-1,-1 1 0,1-1 0,-1 1 1,1-1-1,-1 1 0,1-1 0,-1 1 1,1-1-1,-1 1 0,1 0 0,-1-1 1,0 1-1,1 0 0,-2-1 0,-9-1 12339,33-4-11900,60 4 0,-48 2-268,-28 0-275,0 0 0,0 1 0,0 0 0,0 0 0,0 0 0,-1 1 0,11 5 0,-16-7-22,0 0-1,0 0 0,1 1 0,-1-1 1,0 0-1,0 1 0,0-1 0,0 0 0,0 1 1,1-1-1,-1 0 0,0 1 0,0-1 0,0 0 1,0 1-1,0-1 0,0 0 0,0 1 1,0-1-1,0 1 0,0-1 0,0 0 0,0 1 1,0-1-1,-1 0 0,1 1 0,0-1 0,0 1 1,-4 10-84,-7 7-26,-16 22-1,4-6-68,1 0 69,10-13 7,-1-1-1,0 0 1,-23 23-1,34-41 118,0 0-1,0 0 0,0-1 1,-1 1-1,1-1 1,0 0-1,-4 1 1,2 0-2,3-1-18,1-1-168,0-1-281,4-3-1146,5-6-2217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3577,'0'0'8192,"-4"1"-7273,-13 2-217,16-3-567,1 1 0,0-1 1,-1 0-1,1 0 1,-1 1-1,1-1 1,0 0-1,-1 1 1,1-1-1,0 0 1,-1 1-1,1-1 0,0 1 1,-1-1-1,1 1 1,0-1-1,0 1 1,-1-1-1,1 1 1,0-1-1,0 1 1,0-1-1,0 1 1,0-1-1,0 1 0,0-1 1,-1 1-1,1 0 1,0-1-1,0 1 1,1-1-1,-1 1 1,0-1-1,0 1 1,0 0-1,0-1 0,0 1 1,0-1-1,1 1 1,-1-1-1,0 2 1,2 0 70,-1 0 0,1-1 0,0 1-1,-1 0 1,1-1 0,0 1 0,0-1 0,3 3 0,19 7 471,34 7-129,-4-2-397,-46-13-151,0 1-1,0 0 1,0 1 0,11 8-1,-15-9-52,-2-3 63,-1-1 0,0 1 0,-1-1 0,1 1 0,0 0 0,0 0 0,0 0 0,0-1 0,0 1 0,0 0 0,-1 0 0,1 0 0,0 1 0,-1-1 0,1 0 0,-1 0 0,1 0 0,-1 1 0,1-1 0,-1 0 0,0 1 0,1-1 0,-1 2 0,0 1-42,0-1 0,0 1 1,-1 0-1,1-1 1,-1 1-1,1-1 0,-1 1 1,0-1-1,-2 5 0,0-2 30,1-1 0,-2 1 0,1-1 0,-5 6 0,-5 6-26,-1 0 0,-1-1-1,0-2 1,-1 0 0,-27 18 0,40-30 29,0 1-9,-1-1 1,1 1 0,-1-1 0,0-1 0,0 1 0,0-1 0,-6 2 0,10-3-205,7-6-4945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3609,'0'0'10143,"0"1"-9605,0 61 2079,1 97 603,9-1-594,-6-130-1587,-4-28-1196,1 0 1,0-1 0,-1 1 0,1 0-1,-1-1 1,1 1 0,0-1 0,-1 1-1,1-1 1,0 0 0,5-8-4157,0-1-4069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3937,'-1'2'18341,"4"-4"-18318,-1 0 1,0 0-1,0-1 0,0 0 0,0 1 1,0-1-1,2-5 0,3-3-9,10-19-10,-14 22 27,1 1 0,0-1 0,6-7 0,8 3 132,-17 10-146,0 2-9,-1-1-1,1 1 1,-1-1-1,1 1 1,-1-1-1,1 1 1,-1-1-1,1 1 1,-1 0-1,1-1 1,-1 1-1,2 0 1,-2 0-154,-6 235-135,5-133 352,1-64 1302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19 7434,'0'0'8613,"0"-3"-7640,1-9-472,-1 12-489,0 0 0,0 0 0,0 0 0,0-1-1,0 1 1,0 0 0,0 0 0,0 0 0,0 0 0,0-1 0,0 1 0,0 0-1,0 0 1,0 0 0,0 0 0,-1 0 0,1 0 0,0-1 0,0 1 0,0 0-1,0 0 1,0 0 0,0 0 0,0 0 0,-1 0 0,1 0 0,0 0 0,0 0-1,0 0 1,0 0 0,0 0 0,-1 0 0,1 0 0,0 0 0,0 0-1,0 0 1,0 0 0,0 0 0,0 0 0,-1 0 0,1 0 0,0 0 0,-6 2 436,4 1-314,0-1 1,0 0 0,0 1-1,0-1 1,0 1-1,0 0 1,1 0-1,-3 5 1,-10 27 689,7-13-436,1-1 1,1 1-1,0 0 0,-3 37 0,6-25-74,0 0 0,3 50 0,0-79-267,-1-1-1,1 0 0,0 0 1,0 1-1,0-1 0,1 0 1,-1 0-1,1-1 0,-1 1 1,1 0-1,0-1 0,3 5 1,-1-3-257,-1 0 0,1 0 1,0-1-1,1 1 0,-1-1 1,0-1-1,6 4 0,-8-6-545,0 0-1,0 0 1,0 0-1,0-1 1,0 1-1,0-1 1,0 0-1,0 0 1,3 0-1,-2 0-1328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4 6009,'0'0'11423,"1"0"-11398,-1 0 0,0 0 0,0 0 1,0-1-1,0 1 0,0 0 0,0 0 1,0 0-1,0 0 0,0 0 0,0 0 1,0 0-1,0-1 0,0 1 0,0 0 1,0 0-1,0 0 0,0 0 0,-1 0 1,1 0-1,0 0 0,0 0 0,0-1 1,0 1-1,0 0 0,0 0 0,0 0 1,0 0-1,0 0 0,0 0 0,0 0 1,0 0-1,0 0 0,0 0 0,0 0 1,-1 0-1,1 0 0,0 0 0,0 0 1,0-1-1,0 1 0,0 0 0,0 0 1,0 0-1,0 0 0,0 0 0,0 0 1,-1 0-1,1 0 0,0 0 0,0 1 1,0-1-1,0 0 0,0 0 0,0 0 1,0 0-1,0 0 0,0 0 0,0 0 1,-3 0 13,-1 0 7,0-1 1,0 1-1,0 1 0,0-1 0,0 1 0,0 0 0,0 0 1,1 0-1,-1 1 0,0 0 0,-3 2 0,-4 5 7,-3 3-3995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58 7522,'0'0'10791,"4"-3"-9764,13-7-188,-12 5 712,-6 0-1200,-6 1-524,7 4 263,-10-6 118,-1 0-1,0 2 0,0 0 1,0 0-1,0 2 1,-20-3-1,30 5-339,0 0 0,1 0 0,-1 0 0,0 0 0,1 0-1,-1 0 1,0 0 0,1 1 0,-1-1 0,0 0 0,1 0 0,-1 1-1,1-1 1,-1 1 0,0-1 0,1 0 0,-1 1 0,1 0 0,-1-1-1,1 1 1,-1-1 0,1 1 0,-1 0 0,1-1 0,0 1 0,-1 0-1,1-1 1,0 1 0,-1 0 0,1 0 0,0 0 0,0-1 0,-1 3-1,1 7-7518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3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 6281,'0'0'12880,"0"12"-12145,0 82 421,0-43-880,1 28-182,-15 120 1,9-167-147,1-7-317,-3 43-1,7-67 78,3-5-260,25-49-4227,-12 21-1634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7314,'0'0'7229,"0"15"-6770,0 51-200,0-36-5,-1-20 30,1-1 0,0 0 0,1 0 0,0 0-1,3 17 1,-4-24-230,0-1 1,1 0-1,-1 0 0,0 0 0,1 1 0,-1-1 0,1 0 0,0 0 0,-1 0 0,1 0 1,1 1-1,-2-2-36,0 1 1,0-1-1,1 0 0,-1 0 1,0 0-1,1 0 1,-1 1-1,1-1 1,-1 0-1,0 0 0,1 0 1,-1 0-1,0 0 1,1 0-1,-1 0 0,0 0 1,1 0-1,-1 0 1,0 0-1,1-1 1,-1 1-1,0 0 0,1 0 1,-1 0-1,0 0 1,1-1-1,-1 1 1,0 0-1,1-1 0,-1 1 1,0 0-1,0 0 1,1-1-1,-1 1 0,0-1 1,1 1-1,0-3-3,1 0-1,-1 0 0,1-1 1,-1 1-1,0 0 0,0-1 1,1-5-1,5-28-6,-7 33-11,2-19-28,-1 16 50,-1 0 1,1 1 0,2-9 0,-3 15-16,0 0 0,0 0 0,0 0 0,0 0 0,0 0 0,0 0 0,0 0 0,0 0 0,0 1 0,0-1 0,0 0 0,0 0 0,0 0 0,0 0 0,0 0-1,0 0 1,0 0 0,0 0 0,0 0 0,0 0 0,0 0 0,0 0 0,0 0 0,0 0 0,0 0 0,0 0 0,0 0 0,0 0 0,0 1 0,0-1 0,0 0 0,0 0 0,0 0-1,0 0 1,0 0 0,0 0 0,0 0 0,0 0 0,1 0 0,-1 0 0,0 0 0,0 0 0,0 0 0,0 0 0,0 0 0,0 0 0,0 0 0,0 0 0,0 0 0,0 0 0,0 0-1,0 0 1,0 0 0,0 0 0,0-1 0,0 1 0,0 0 0,0 0 0,0 0 0,0 0 0,0 0 0,0 0 0,1 0 0,-1 0 0,0 0 0,0 0 0,0 0 0,1 6 107,6 32 308,3 16-3,-10-53-401,0-1-1,0 1 0,0-1 1,0 0-1,0 1 0,0-1 1,0 1-1,0-1 0,0 0 1,1 1-1,-1-1 0,0 1 1,0-1-1,0 0 0,1 1 1,-1-1-1,0 0 0,0 1 1,1-1-1,-1 0 0,0 0 1,0 1-1,1-1 0,-1 0 0,0 0 1,1 0-1,-1 1 0,0-1 1,0 0-1,1 0 0,-1 0 1,0 0-1,1 0 0,-1 0 1,0 0-1,1 0 0,-1 0 1,0 0-1,1 0 0,-1 0 1,0 0-1,1 0 0,-1 0 1,0-1-1,1 1 0,-1 0 1,0 0-1,1 0 0,-1-1 1,0 1-1,0 0 0,1-1 1,1-1 31,-1 0 1,1 0 0,-1 0-1,0 0 1,1 0-1,1-4 1,23-62 88,-26 68-137,0-1 0,1 1 0,-1-1 0,0 1 0,0 0 0,0-1 0,0 1 0,0 0 0,1-1 0,-1 1 1,0 0-1,0 0 0,0-1 0,1 1 0,-1 0 0,0 0 0,0-1 0,0 1 0,1 0 0,-1 0 1,0 0-1,1-1 0,-1 1 0,0 0 0,0 0 0,1 0 0,-1 0 0,1 0-2,-1 0-1,0 1 1,1-1-1,-1 0 1,0 1-1,1-1 1,-1 0-1,0 1 0,0-1 1,1 0-1,-1 1 1,0-1-1,0 1 1,1-1-1,-1 1 1,0-1-1,0 1 1,6 26-96,-6-25 109,4 26 10,-3-20-86,-1 0 1,2-1 0,-1 1 0,1-1 0,4 14-1,-6-20-88,0 0-1,1-1 0,-1 1 0,1 0 1,-1-1-1,0 1 0,1-1 0,-1 1 1,1-1-1,-1 1 0,1-1 0,-1 1 1,1-1-1,0 1 0,-1-1 0,1 0 1,-1 1-1,1-1 0,0 0 0,-1 0 1,1 0-1,-1 0 0,1 0 0,0 0 1,-1 0-1,1 0 0,0 0 0,-1 0 1,1 0-1,0 0 0,-1 0 0,1-1 1,-1 1-1,1 0 0,0-1 0,-1 1 1,1-1-1,6-7-4520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 1632,'0'0'8722,"1"14"-7418,6 44-10,-7-56-1175,1-1 0,-1 1-1,0 0 1,1 0 0,-1 0-1,1-1 1,-1 1 0,1 0-1,-1-1 1,1 1 0,0-1 0,0 1-1,0-1 1,0 1 0,0-1-1,1 2 1,-1-2 80,0-1 0,1 1-1,-1-1 1,0 1 0,0-1 0,0 0-1,1 1 1,-1-1 0,0 0 0,0 0-1,3 0 1,-2 0 43,0-1-175,-1 1 0,0 0 1,0-1-1,1 1 0,-1-1 0,0 0 0,0 1 0,0-1 0,0 0 1,0 0-1,0 0 0,0 0 0,0 0 0,0 0 0,0-1 0,0 1 1,0 0-1,0-1 0,-1 1 0,1 0 0,0-3 0,3-4-62,-1 0 0,4-15-1,-4 10-78,-1-1-1,0 1 1,0-1 0,0-16-1,-1-7-3254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 4321,'0'0'9831,"-5"12"-8726,-25 67 424,29-76-1314,0-1 0,0 0-1,1 1 1,-1-1 0,1 1 0,-1 0-1,1-1 1,-1 1 0,1-1 0,0 5-1,0-6-126,0 1-1,1-1 1,-1 0-1,0 1 1,1-1-1,-1 0 0,0 0 1,1 1-1,-1-1 1,1 0-1,0 0 1,-1 0-1,1 0 0,0 0 1,-1 0-1,1 0 1,0 0-1,0 0 1,0 0-1,1 1 0,3 1-159,0 0 0,-1 0 0,1 0 0,1-1 0,-1 0 0,0 0 0,0 0 0,1-1 0,-1 0 0,0-1 0,6 1 0,-10-1-17,0 0-1,-1-1 1,1 1-1,0 0 0,-1 0 1,1 0-1,0 0 1,-1-1-1,1 1 0,0-1 1,-1 1-1,1 0 1,-1-1-1,1 1 0,0-1 1,-1 0-1,1 1 1,-1-1-1,1 0 1,6-15-1233,-5 10 541,8-24-4475,0 0-3810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3513,'0'0'8868,"-1"6"-8378,-2 42 1286,3 81 0,0-122-1589,9 98 2230,-3-46-1944,-5-47-777,-1-12 124,1 0-233,-1 0 288,1 0 0,-1 1 0,0-1 0,1-1 0,-1 1 0,1 0 0,-1 0 0,1 0 1,-1 0-1,1 0 0,0-1 0,0 0-299,-1-1 1,1 1 0,-1-1 0,0 0-1,1 1 1,-1-1 0,0 0-1,1 1 1,-1-1 0,0-2 0,0 0-1425,1-4-2095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83 744,'0'0'15377,"8"-13"-14981,25-38-143,-32 49-247,0 0-1,1 1 0,-1-1 0,1 0 1,-1 1-1,1-1 0,0 1 1,0 0-1,2-2 0,-2 2 2,-1 1-1,0 0 0,1-1 0,-1 1 0,0 0 1,1 0-1,-1 0 0,2 1 0,4-1 75,-6 0-84,0 0 1,0 0 0,0 1 0,1-1 0,-1 0 0,0 1-1,0-1 1,0 1 0,0-1 0,1 1 0,-1 0 0,0-1-1,0 1 1,0 0 0,0 0 0,1 2 0,0-1 5,-1 0 0,0 1 0,1-1 0,-1 0 0,0 1 0,0 0 0,0-1-1,1 5 1,0 3 0,-1 0 0,1 0-1,-1 0 1,0 12-1,-1-5-171,1 29-373,-1-41-284,-1 0-1,1-1 1,-3 10-1,1-7-3156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50 1136,'0'0'6567,"-2"1"-4995,2 0-1346,-1-1 0,0 1 0,0 0 0,1-1 0,-1 1 0,0 0 0,1 0 0,-1 0 0,1 0 0,-1 0-1,1 0 1,-1 0 0,1 0 0,0 0 0,-1 0 0,1 0 0,0 0 0,-1 0 0,1 0 0,0 0 0,0 0 0,0 0 0,0 0 0,0 1-1,0-1 1,0 1 0,0-1-109,0-1-1,0 1 1,0-1 0,0 1-1,0-1 1,0 0 0,0 1-1,0-1 1,0 1-1,0-1 1,1 1 0,-1-1-1,0 1 1,0-1-1,0 1 1,0-1 0,1 0-1,-1 1 1,0-1-1,0 1 1,1-1 0,-1 0-1,1 1 1,8 1 597,-6-3-643,-2 2-58,0-1 0,0 0 0,0 0 0,0 0 0,0-1 0,0 1 0,0 0 0,0 0 0,0-1 0,0 1 0,0-1 0,0 1 0,0-1 0,0 1 0,0-1 0,-1 0 0,1 0 0,0 0 0,0 1 0,0-1 0,-1 0 0,1 0 0,0 0 0,-1 0 0,1-1 0,-1 1 0,1 0 0,-1 0 0,1-3 0,0 1-55,1 0 0,-2-1 0,1 1 0,0-1 0,-1 1 0,1-1 0,-1 1 0,0-1-1,0-3 1,0 5-5,0 1-1,0 0 0,0 0 0,0 0 1,0 0-1,0-1 0,0 1 1,-1 0-1,1 0 0,0 0 1,-1 0-1,1 0 0,-1 0 0,1 0 1,-1 0-1,1 0 0,-1 0 1,1 0-1,-1 0 0,0 0 0,1 0 1,-1 1-1,0-1 0,0 0 1,0 1-1,1-1 0,-1 1 1,0-1-1,-1 0 0,-1 1-135,1-1 1,-1 1-1,1 0 0,0 0 0,-1 0 1,1 0-1,-1 0 0,1 1 0,-1 0 1,1-1-1,0 1 0,-3 2 0,1-1-342,1 0-1,-1 1 1,1 0-1,-1 0 1,1 0-1,-4 5 0,-7 9-3610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5841,'0'0'4907,"2"16"-3727,-1 0-847,8 83 1281,-2 9 626,-5-101-1732,0-6 431,3-12-186,8-43-857,7-54 1,-11 58 132,-9 50-13,0 0 0,0-1 0,0 1 0,0 0 0,0 0 0,0-1 0,0 1 0,0 0 0,0 0 0,0-1 0,0 1-1,0 0 1,0 0 0,0-1 0,0 1 0,0 0 0,1 0 0,-1 0 0,0-1 0,0 1 0,0 0 0,0 0 0,0 0 0,0 0 0,1-1 0,-1 1 0,0 0 0,0 0-1,0 0 1,0 0 0,1 0 0,-1 0 0,3 8 116,7 72 26,-4-24-91,-3-45 73,-3-10-129,0-1 1,0 0 0,0 0 0,0 0 0,1 0-1,-1 1 1,0-1 0,0 0 0,0 0-1,0 0 1,0 0 0,1 0 0,-1 0 0,0 1-1,0-1 1,0 0 0,1 0 0,-1 0-1,0 0 1,0 0 0,0 0 0,0 0 0,1 0-1,-1 0 1,0 0 0,1-1 11,0 1 0,-1-1 0,1 1 0,-1-1 0,1 0-1,-1 1 1,1-1 0,-1 0 0,1 1 0,-1-1 0,1 0 0,-1 0 0,0 1 0,1-1 0,-1 0 0,0 0 0,1 0 0,-1-1 0,16-75-358,-5 19 20,-8 51 165,-2 11 39,1 13 8,-1-15 102,2 34-27,12 95 157,-13-139-1552,0-11-2973,0-4-4828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0 177 8794,'0'0'7808,"9"-15"-7372,25-47-288,-32 58-143,0 0 0,0 0 0,0 0 0,-1 0 0,1 0 0,-1-1 0,0 1 0,0-1 0,0 1 0,0-1 0,0 1 0,-1-1 0,0-6 0,1 3-111,-1-13-72,0 21 165,0-1 1,-1 1 0,1 0-1,0 0 1,0 0 0,0-1 0,0 1-1,0 0 1,-1 0 0,1 0-1,0 0 1,0-1 0,0 1 0,0 0-1,-1 0 1,1 0 0,0 0-1,0 0 1,0 0 0,-1 0 0,1 0-1,0 0 1,0 0 0,0 0-1,-1 0 1,1 0 0,0 0-1,0 0 1,-1 0 0,1 0 0,0 0-1,0 0 1,-9 3-88,8-1 81,-1 0 0,1 0 0,-1 0 0,1 1-1,-1-1 1,1 0 0,0 1 0,0-1 0,0 1 0,-1 4 0,0 2 39,0 0 1,-2 10 0,3-2 418,0-1-1,0 0 0,2 28 1,-1-40-321,1-1-1,-1 1 1,1-1-1,0 1 1,0-1 0,0 1-1,0-1 1,0 0 0,1 0-1,-1 0 1,1 0 0,-1 0-1,5 5 1,-5-7-145,0 1 0,1-1 0,-1 0 0,0 0 0,0 0 0,1 0 1,-1 0-1,1 0 0,-1 0 0,1 0 0,-1-1 0,1 1 0,-1-1 0,1 0 0,-1 1 0,1-1 0,0 0 0,-1 0 1,1 0-1,-1 0 0,1-1 0,0 1 0,-1-1 0,1 1 0,-1-1 0,1 1 0,1-2 0,1-2-672,1 0-1,-1 0 0,0 0 0,-1-1 1,1 0-1,5-9 0,5-8-6141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6121,'0'0'8627,"1"11"-8352,5 34 85,-5-37 419,1-8-515,0-7-185,-2 6-15,5-21 233,7-31-109,-10 47-166,0-1 1,1 1 0,-1 0 0,1 0 0,6-9-1,-8 13 2,0 0-1,0 1 0,1-1 0,-1 1 0,1-1 1,-1 1-1,1 0 0,-1 0 0,1-1 0,2 0 1,-3 2-9,-1 0 0,1 0 1,0-1-1,0 1 0,-1 0 1,1 0-1,0 0 0,0 0 1,-1 0-1,1 0 0,0 0 0,-1 1 1,1-1-1,0 0 0,0 0 1,-1 1-1,1-1 0,0 0 1,-1 1-1,1-1 0,-1 1 1,1-1-1,0 1 0,-1 0 1,1-1-1,-1 1 0,1 0 1,-1-1-1,1 2 0,1 2-4,0 0 0,0 1 0,-1-1-1,0 1 1,1-1 0,0 8 0,3 31 6,-4-39-8,2 80 685,-3-55-4456,0-20-1699,0-23-1512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 4241,'0'0'7249,"1"-2"-6986,0 2-252,-1 0 1,0 0-1,0-1 0,1 1 1,-1 0-1,0 0 0,0 0 1,1-1-1,-1 1 0,0 0 1,0 0-1,1 0 0,-1 0 0,0 0 1,0 0-1,1 0 0,-1 0 1,0 0-1,1 0 0,-1 0 1,0 0-1,1 0 0,-1 0 14,0 1 0,0-1 0,0 0-1,0 0 1,0 1 0,0-1 0,0 0-1,0 1 1,1-1 0,-1 0 0,0 1-1,0-1 1,-1 0 0,1 0 0,0 1-1,0-1 1,0 0 0,0 1 0,0-1 0,0 1-1,-8 22 890,5-17-613,1 1 0,-1 0 1,1 0-1,1 0 0,-1 1 1,1-1-1,-1 9 0,2-13-189,-1 0 1,1 0-1,1 0 1,-1 0-1,0 0 1,0 0-1,1 0 0,-1 0 1,1 0-1,0 0 1,0 0-1,0 0 0,0 0 1,0-1-1,0 1 1,1-1-1,-1 1 0,1-1 1,2 5-1,-2-6-70,-1 0 0,1 1 0,-1-1-1,1 0 1,-1 0 0,1 0 0,-1 0 0,1-1 0,0 1-1,0 0 1,-1-1 0,1 0 0,0 1 0,0-1 0,-1 0-1,1 0 1,0 0 0,0-1 0,-1 1 0,1 0-1,0-1 1,0 0 0,-1 1 0,1-1 0,-1 0 0,1 0-1,0 0 1,-1 0 0,1-1 0,-1 1 0,0 0 0,1-1-1,-1 1 1,0-1 0,2-3 0,0-2-80,0 0 1,0-1-1,-1 1 0,0-1 1,0 0-1,-1 0 0,0 0 1,0 0-1,0 0 0,-1 0 1,0 0-1,-1-15 0,1 22-74,0 0-1,0 0 1,0 0-1,-1 1 1,1-1-1,0 0 1,0 1-1,-1-1 1,1 0-1,0 1 1,0-1-1,-1 0 1,1 1-1,-1-1 1,1 0-1,0 1 1,-1-1-1,1 1 1,-1-1-1,1 1 1,-1 0-1,1-1 1,-1 1-1,1 0 1,-1-1-1,0 1 1,1 0-1,-1-1 1,-2 1-1330,0-1 1,0 1 0,0-1-1,-4 1 1,6 0 732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4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1 5145,'0'0'12375,"2"0"-10978,15 0 3052,-27 4-4946,-42 6 386,33-8-151,1 2 0,-35 10 0,49-13 229,-1 1 1,0 0-1,1 1 0,0-1 1,-1 1-1,1 0 1,0 0-1,0 0 0,1 0 1,-1 1-1,0-1 0,1 1 1,0 0-1,0 0 1,-3 7-1,-59 104-785,65-114 926,13-1 197,13-1-290,-11 1 15,0 0 0,0 0 0,23 5 0,-32-4 6,-1 1 1,0 0-1,0 0 1,0 0-1,0 0 1,-1 1-1,1-1 1,-1 1-1,1 0 1,-1 1-1,0-1 1,0 1-1,0 0 1,3 4-1,0 2 26,0 0-1,-1 1 1,-1 0 0,1 0-1,-1 1 1,-1-1-1,0 1 1,-1 0-1,0 0 1,-1 0-1,-1 0 1,1 25-1,-2-35-62,0-1-1,0 1 0,0 0 0,-1 0 0,1-1 0,0 1 0,-1 0 0,0 0 0,1-1 0,-1 1 1,0 0-1,0-1 0,0 1 0,0-1 0,0 1 0,0-1 0,-2 2 0,1-1-5,0 0-1,-1 0 0,0-1 1,1 1-1,-1-1 1,0 1-1,0-1 0,0 0 1,-3 1-1,-7 0-17,1 0 1,0 0-1,-24-2 0,33 0 26,-10 1-464,-11-1 1348,15-4-3069,6-5-4031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0 258 2633,'0'0'10280,"1"-7"-9663,3-55 1058,0-5 702,-3 57-1861,0-1 0,1 1 0,0-1 0,4-10 0,-5 17-427,1 1 1,-1-1 0,1 0 0,0 1 0,0-1-1,0 1 1,0 0 0,0 0 0,1 0 0,-1 0-1,1 1 1,-1-1 0,1 1 0,0 0 0,0 0-1,0 0 1,0 0 0,0 1 0,0 0 0,0 0-1,0 0 1,0 0 0,1 0 0,-1 1 0,0-1-1,5 2 1,47-1-5167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0 10234,'0'0'7378,"-7"85"-6506,4-58-504,0 1-288,-2-3 376,1 1-456,1-2 0,0-4-408,3 0-1224,0-7-2193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0 213 4545,'0'0'7079,"11"14"-6024,33 44-68,-35-45 272,21 21 0,-23-28-825,-5-3-244,1 0 0,0 0 0,-1-1 1,1 1-1,0-1 0,0 0 0,0 0 0,0-1 0,1 1 0,-1-1 0,0 0 0,1 0 0,-1 0 0,5 0 0,-8-1-181,0 0 0,1 0 0,-1 0-1,0-1 1,1 1 0,-1 0-1,0 0 1,0 0 0,1-1 0,-1 1-1,0 0 1,0 0 0,1-1-1,-1 1 1,0 0 0,0-1-1,0 1 1,0 0 0,1-1 0,-1 1-1,0 0 1,0-1 0,0 1-1,0-1 1,0 1 0,0-1-1,3-14-13,-3 11 2,7-127 246,-5 64-56,-2 50-66,1-7 6,1 1-1,5-32 1,-7 53-157,0 1 0,1-1 1,-1 1-1,0 0 0,1-1 0,-1 1 1,1 0-1,-1-1 0,1 1 0,-1 0 0,1 0 1,0-1-1,1-1 0,-2 3-7,1 0 0,-1 0-1,0 0 1,0 0 0,1-1 0,-1 1-1,0 0 1,0 0 0,1 0 0,-1 0 0,0 0-1,1 0 1,-1 0 0,0 0 0,0 0-1,1 0 1,-1 0 0,0 0 0,0 1 0,1-1-1,-1 0 1,8 9-1202,3 14-3239,-1 5-3667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52 2969,'0'0'7269,"-2"15"-5482,-6 45-352,7-56-1148,0 0 0,1 0 0,0 1 0,-1-1 0,1 0 0,1 0 0,-1 1-1,0-1 1,1 0 0,1 6 0,-2-9-207,1 0 1,0 0-1,-1 0 0,1 1 0,0-1 1,-1-1-1,1 1 0,0 0 0,0 0 1,0 0-1,0 0 0,0-1 0,0 1 1,0-1-1,0 1 0,0-1 0,0 1 1,0-1-1,0 0 0,0 1 0,0-1 1,0 0-1,0 0 0,0 0 0,2-1 1,-2 1-65,1 0 0,-1 0 1,0 0-1,0 0 0,1-1 1,-1 1-1,0-1 0,0 1 0,0-1 1,1 0-1,-1 1 0,0-1 1,0 0-1,0 0 0,1-1 1,0 0 10,-1-1 1,1 1-1,-1-1 1,1 1-1,-1-1 1,0 0 0,2-3-1,0-4 25,0 0 1,-1 0-1,3-16 0,-4 16-70,0-1 0,0 0-1,-1 0 1,1 0-1,-3-17 1,2 27 9,0 0-1,-1 0 1,1 0 0,0 0 0,-1 0 0,1 0-1,0 0 1,-1 0 0,1 0 0,-1 0 0,1 0 0,-1 0-1,0 0 1,1 0 0,-1 1 0,0-1 0,1 0-1,-1 0 1,0 1 0,0-1 0,0 1 0,1-1-1,-1 1 1,0-1 0,0 1 0,0 0 0,0 0 0,0-1-1,-1 1 1,0 0-159,-1 0-1,1 0 1,-1 0-1,1 0 1,-1 0-1,1 1 1,-1 0-1,1-1 1,-3 3-1,2-2-277,0 1-1,1 0 1,-1 0-1,-3 4 1,-8 9-3594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7 136 8994,'0'0'5856,"7"-14"-4567,24-44-166,-28 53-930,-1 0 0,0 0-1,0 0 1,2-6-1,-4 9-136,1 0 0,-1 0-1,0 0 1,0 0-1,0 0 1,0 0-1,0-2 1,0-5-119,0 9 52,-1-1 1,1 1 0,0-1 0,-1 1 0,1 0 0,0-1-1,-1 1 1,1-1 0,0 1 0,-1 0 0,1 0-1,-1-1 1,1 1 0,-1 0 0,1 0 0,-1 0 0,1-1-1,-1 1 1,1 0 0,0 0 0,-1 0 0,1 0-1,-1 0 1,1 0 0,-1 0 0,0 1 0,-15 1-107,14-2 109,0 1 1,0 1 0,1-1 0,-1 0 0,1 0 0,-1 1-1,1-1 1,-1 1 0,1 0 0,0 0 0,0-1 0,-1 1 0,1 0-1,0 0 1,0 0 0,0 3 0,0-3-195,0 1-1,0-1 1,0 1 0,1-1-1,-1 1 1,0 0 0,1-1-1,0 1 1,0 0 0,0-1-1,0 1 1,0 0 0,0-1-1,0 4 1,3 0-3502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0 7682,'0'0'4079,"-11"11"-3999,-32 32 32,33-34-82,-2 4-45,12-12 37,-1 0-1,1 0 1,-1 0-1,1 0 1,-1 0-1,1 0 0,-1 0 1,0 2-1,1-2 56,0-1-1,0 0 1,1 0 0,-1 1-1,0-1 1,0 0-1,0 0 1,0 0 0,0 0-1,0 1 1,0-1 0,0 0-1,1 0 1,-1 0-1,0 0 1,0 1 0,0-1-1,0 0 1,0 0-1,1 0 1,-1 0 0,0 0-1,0 0 1,0 0-1,0 0 1,1 0 0,-1 0-1,0 0 1,0 0-1,0 0 1,1 0 0,-1 0-1,0 0 1,0 0-1,1 0 1,9 0 172,-8 0 37,14-1 711,-10 1-702,1-1-1,-1 1 1,0 1-1,9 1 1,-14-1-269,1-1 0,-1 1 1,0 0-1,0-1 0,0 1 1,0 0-1,0 0 0,0 0 1,0 0-1,0 0 0,0 0 1,0 0-1,0 1 0,0-1 1,-1 0-1,1 1 0,0-1 0,-1 0 1,1 1-1,-1-1 0,1 1 1,0 2-1,0 2-27,0 1 0,0-1 0,-1 0 0,0 10 0,0-6 19,0 0 0,0-1-1,-1 1 1,-1 0 0,-3 17 0,4-24-178,0 0 1,0 0-1,0 0 0,-1 0 1,1 0-1,-1 0 0,1 0 1,-4 3-1,3-4-279,1 0 1,-1-1-1,0 1 0,1-1 0,-1 0 0,0 0 0,0 0 0,0 0 1,0 0-1,1 0 0,-1 0 0,-4 0 0,-3-1-7121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0 8066,'0'0'9612,"0"6"-9568,-4 93 1187,-1 12-661,5-74-913,0 55 712,0-30-6858,0-53 567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6705,'0'0'5930,"11"-11"-4901,34-35-337,-39 39-534,1 1 0,8-6-1,-13 11-129,0 0 0,0 0-1,0 1 1,0-1-1,0 0 1,0 1-1,5 0 1,-7-1-14,1 1 0,-1 0 0,1 0 0,0 1 0,-1-1-1,1 0 1,0 0 0,-1 0 0,1 0 0,0 1 0,-1-1 0,1 0 0,-1 1 0,1-1 0,-1 1 0,1-1 0,-1 1 0,1-1 0,-1 1 0,1-1 0,-1 1-1,1-1 1,-1 1 0,1 0 0,-1-1 0,0 1 0,1 0 0,-1 0 0,1 3 20,0 0 0,0-1 0,-1 1 0,1 0 0,-1 3 0,1-4-47,1 19-76,-1 0 0,-1 0 1,0 0-1,-1 0 1,-1 0-1,0 0 0,-2-1 1,-6 28-1,4-25-4546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0 1424,'0'0'10501,"-5"3"-10218,3-1-246,-3 2 159,-1 0 1,1 0-1,-1 0 0,-6 9 1,-7 12 437,9-12-278,-13 15-1,25-32 3225,11-16-3104,-5 9-258,1 1-1,18-16 1,-24 23-194,1 0 0,0 0-1,0 1 1,0 0 0,0 0-1,0 0 1,0 1 0,0-1-1,0 1 1,1 0 0,4 0 0,-9 2-66,1-1 0,-1 0 0,0 0 1,1 0-1,-1 0 0,0 0 0,1 1 1,-1-1-1,0 0 0,1 0 1,-1 1-1,0-1 0,1 0 0,-1 1 1,0-1-1,0 0 0,1 1 0,-1-1 1,0 1-1,0-1 0,0 0 1,1 1-1,-1 0 0,4 15-1841,-1-5-3161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1 8106,'0'0'6102,"-2"15"-5794,-15 104 385,11-81-600,-6 48 47,11-73 527,3-12 377,5-2-752,-1 1 1,1-2-1,9-2 0,-10 2-236,1 0 0,-1 0 0,1 1 1,9 0-1,-14 1-59,-1 0 0,0 1 0,0-1 0,0 0 0,0 1 0,0-1 0,0 1 0,0 0 0,0-1 0,0 1 0,0 0 0,0 0 0,0 0 0,0 0 0,0 0 0,0 0 0,0 0 0,-1 0 0,1 0 0,0 0 0,-1 1 0,1-1 0,-1 0 0,1 1 0,-1-1 0,1 1 0,-1-1 0,0 0 0,1 3 0,0 5 15,0-1 0,0 1 0,-1 16 0,0-18-17,0-1-5,0 0 0,-1-1 0,1 1 0,-1 0 0,0 0 0,0-1 0,-1 1 0,1-1 0,-1 1 0,0-1 0,0 0 0,-1 0-1,1 0 1,-1 0 0,1 0 0,-1-1 0,-1 0 0,-5 7 0,8-9 4,-1-1 0,1 0-1,-1 0 1,0 0-1,1 0 1,-1 0 0,0 0-1,-2 0 1,4-1-27,-1 1 1,1-1 0,-1 0-1,1 0 1,-1 0-1,1 0 1,-1 0-1,1 0 1,-1 0-1,1-1 1,-1 1 0,1 0-1,-1 0 1,1 0-1,-1-1 1,1 1-1,-1 0 1,1-1-1,-1 1 1,1 0-1,-1-1 1,1 1 0,0-1-1,-1 1 1,1-1-1,0 1 1,-1-1-1,1 1 1,0-1-1,-1 1 1,1-1-1,0 0 1,0 1 0,0-1-1,-1 0 1,0-11-1443,-1 1 0,1-1 0,0-11 0,1-6-7533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5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9874,'0'0'6105,"40"36"-7137,-23-36-3561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5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0 5937,'0'0'18044,"24"0"-17420,-32 0-816,-8 0 192,-2 0-8,-2 0-8,1 0-736,3 0-976,4 8-1097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6177,'0'0'7730,"11"94"-7410,-11-74-248,0-3-72,0-1-544,0-1-720,0-4-1177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2865,'0'0'14771,"9"-14"-19972,-5 22-857</inkml:trace>
  <inkml:trace contextRef="#ctx0" brushRef="#br0" timeOffset="1">79 0 6241,'0'0'4305,"0"105"-3345,4-49 633,0 1-457,-2-1-352,2-6 24,-3-9-728,1-12-80,0-13-128,3-16-464,-1 0-728,0-12-5746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 10234,'0'0'9314,"-30"7"-9314,14-2-144,1-1-176,-1 4-872,6-2-753,3-2-2920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4 132 7770,'0'0'4133,"0"14"-2752,-4 46-187,4-56-991,0 0-1,0 0 1,0 0 0,1 0 0,-1 0-1,2 7 1,-2-10-90,1 0-1,-1 1 1,1-1 0,-1 0-1,1 1 1,-1-1-1,1 0 1,0 0 0,-1 0-1,1 0 1,0 0-1,0 0 1,1 2 0,0-2 54,1 0-1,-1 0 1,1 0 0,-1 0 0,0 0 0,1-1 0,-1 0 0,1 1-1,-1-1 1,1 0 0,-1 0 0,4-2 0,-2 2-127,-1-1-1,0 0 1,-1 0 0,1-1 0,0 1 0,0-1 0,0 0-1,-1 1 1,1-2 0,0 1 0,-1 0 0,0-1-1,1 1 1,-1-1 0,4-6 0,-1 1-65,0-1 0,-1 0 1,1 0-1,5-17 0,-7 16-120,0 0 0,-1-1-1,0 1 1,-1-1 0,2-10-1,-2-17-1903,0 1-3505,-1 29 3756,0-4-6181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75 292 8530,'0'0'8064,"-6"13"-7406,-37 73 409,39-79-1005,-18 40 1472,24-47-530,5-5-703,0 0 0,0 0-1,12-13 1,-4 4-153,-9 9-107,3-4 55,14-8 0,-20 15-86,0 0 0,1 0 0,-1 1 0,0 0-1,1-1 1,-1 1 0,1 1 0,5-1 0,-8 1-63,-1 0 1,1 0-1,0 1 1,-1-1 0,1 1-1,-1-1 1,1 0-1,-1 1 1,1-1 0,-1 1-1,0 0 1,1-1-1,-1 1 1,1-1 0,-1 1-1,0 0 1,1 0 0,-1-1-1,0 2 1,6 7-3214,-6-9 3094,1 0 0,-1 0 0,0 0 1,0 0-1,1 0 0,-1 0 1,0 0-1,1 0 0,-1 0 0,0 0 1,0-1-1,1 1 0,-1 0 0,0 0 1,0 0-1,1 0 0,-1-1 0,0 1 1,0 0-1,0 0 0,1-1 1,-1 1-1,0 0 0,0 0 0,0-1 1,1 1-1,-1 0 0,0-1 0,0 1 1,0 0-1,0-1 0,0 1 0,0-1 1,6-12-7219</inkml:trace>
  <inkml:trace contextRef="#ctx0" brushRef="#br0" timeOffset="1">204 0 8466,'0'0'5081,"-2"90"-3617,2-40-352,0 4-215,0 1-697,0-5-136,0-8-128,2-13-256,4-11-1977,1-15-5481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9754,'0'0'3865,"2"97"-3105,1-26-8,1 25-144,-2-7 193,0-13-577,-1-23-96,-1-29-128,0-9-120,0-12-369,0-33-1039,-4-17-344,-2-8-1353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6569,'0'0'6024,"14"-7"-5218,44-23-405,-41 21-247,-1 2 0,27-9 0,-38 15 161,0 0 1,0 0-1,6 1 0,-11 0-278,1 0 0,-1 0 0,1 0 0,-1 0 0,0 1 0,1-1 0,-1 0 0,0 1 0,1-1-1,-1 0 1,0 1 0,1-1 0,-1 0 0,0 1 0,0-1 0,1 1 0,-1-1 0,0 0 0,0 1 0,1-1 0,-1 1-1,0-1 1,0 1 0,0-1 0,0 1 0,0 0 0,0-1 0,0 1 0,0-1 0,0 1 0,0-1 0,0 1-1,0 0 1,-1 24 183,1-22-168,-2 7 5,1-1 0,-2 1 0,1 0-1,-1-1 1,0 0 0,-5 11-1,-26 50 219,4-20-284,25-44-19,0 1-1,0-1 0,-1 0 0,-9 8 0,7-10-391,8-3 390,0-1 1,0 0-1,-1 0 0,1 0 0,0 0 1,0-1-1,0 1 0,-1 0 0,1 0 1,0 0-1,0 0 0,0 0 0,0 0 1,-1 0-1,1 0 0,0 0 0,0 0 1,0-1-1,0 1 0,0 0 0,-1 0 1,1 0-1,0 0 0,0-1 0,0 0-121,-1-1 0,1 1 0,0-1-1,-1 1 1,1-1 0,0 1 0,0-1-1,0 1 1,0-2 0,0 1 58,1-26-3527,2-2-5496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 6121,'0'0'8302,"8"-12"-7660,23-37-333,-23 33-156,-7 10 155,-1 3-1,-4 2-198,3 1-104,0 1-1,0-1 1,-1 0-1,1 1 1,0-1-1,0 1 0,-1 0 1,1-1-1,0 1 1,0 0-1,0 0 0,0 0 1,0 0-1,0 0 1,0 0-1,0 0 0,0 1 1,0-1-1,1 0 1,-1 1-1,0-1 0,1 1 1,-1-1-1,1 1 1,-1 1-1,0 0-12,0 0 0,0 0 0,0 1 0,1-1 0,-1 0 0,1 1 0,0-1 0,0 0 0,0 1 0,0-1 0,0 1 0,1 3 0,0-5-304,-1-1-1,1 0 1,-1 1-1,1-1 1,-1 0-1,1 0 1,0 0-1,0 1 1,0-1 0,-1 0-1,1 0 1,0 0-1,0-1 1,0 1-1,0 0 1,2 1-1,7 4-7716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0 258 7394,'0'0'4866,"1"-15"-3770,2-50 214,-2 48-785,-1 4 25,1-1 1,0 0-1,4-18 1,-4 28-506,0 0 1,0 0-1,1 0 0,-1 1 1,1-1-1,0 1 1,-1-1-1,1 1 1,0 0-1,1 0 1,-1 0-1,0 0 1,1 1-1,2-3 1,1 0-167,-1 1 0,1 0 1,0 1-1,0 0 1,0 0-1,0 0 0,0 1 1,11-2-1,3 2-180,29 0 1,-49 2 304,0 0 0,1 0 0,-1 1 0,0-1 0,0 0 1,0 0-1,0 1 0,0-1 0,0 0 0,0 0 0,0 1 1,0-1-1,0 0 0,0 0 0,0 0 0,0 1 0,0-1 1,0 0-1,-1 0 0,1 1 0,0-1 0,0 0 0,0 1 1,-4 10-4,-1-1 0,-10 18 0,-3 9 276,15-31-100,0 1 0,0-1 0,1 1-1,0 0 1,0 0 0,1 0 0,0 0 0,0 1 0,-1 9 0,2-16-101,0 0-1,0-1 0,0 1 0,0 0 1,0-1-1,0 1 0,1-1 0,-1 1 1,0 0-1,0-1 0,0 1 1,0-1-1,1 1 0,-1-1 0,0 1 1,1-1-1,-1 1 0,0-1 0,1 1 1,-1-1-1,0 0 0,1 1 0,-1-1 1,1 0-1,-1 1 0,0-1 1,1 0-1,-1 1 0,1-1 0,-1 0 1,1 0-1,2 1 82,0-1 0,0 1 0,-1-1 0,6-1 0,-3 1 115,-2 0-269,0 0-1,-1-1 1,1 1 0,0-1-1,-1 0 1,1 0-1,-1 0 1,1 0-1,-1 0 1,1-1-1,-1 0 1,0 0-1,1 1 1,-1-2-1,0 1 1,0 0-1,0 0 1,0-1 0,-1 0-1,1 1 1,0-1-1,1-5 1,-1 4-193,0-1 1,-1 1 0,1-1 0,-1 0-1,0 0 1,0 1 0,0-1 0,-1 0-1,1 0 1,-1 0 0,0 0-1,0 0 1,0 0 0,-1 0 0,0-6-1,0 9-92,1-1 0,-1 1-1,0-1 1,0 1-1,0-1 1,0 1 0,0 0-1,-3-5 1,-7-5-4227,-3 3-6218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34 5905,'0'0'9185,"0"-6"-8980,0 3-170,0 1-26,1 0 0,-1 1 1,0-1-1,0 0 0,0 1 0,-1-1 0,1-2 1,0 4-3,0-1 1,-1 1-1,1-1 1,0 1-1,0-1 1,-1 1-1,1-1 1,0 1-1,0-1 1,-1 1-1,1 0 1,0-1-1,-1 1 1,1 0-1,-1-1 1,1 1-1,0 0 1,-1-1-1,1 1 1,-1 0-1,1 0 1,0 0-1,-1 0 1,1 0-1,-1-1 1,1 1-1,-1 0 1,1 0-1,-1 0 1,-2 1 42,1-1 1,-1 1-1,1 0 0,-1 0 1,1 0-1,-1 0 1,1 0-1,-1 1 1,1 0-1,0-1 0,0 1 1,0 0-1,0 0 1,0 0-1,-4 6 1,-1 3 128,-1 0 0,-7 16 0,9-15-41,1 1 1,-1 0-1,2 0 0,-1 0 1,1 1-1,-3 17 0,4-12 181,1 1-1,0-1 1,1 1-1,1 21 1,0-39-247,0-1 1,0 1 0,1 0-1,-1-1 1,0 1 0,1 0 0,-1-1-1,0 1 1,1-1 0,0 1 0,-1-1-1,1 1 1,0-1 0,-1 1 0,1-1-1,2 3 1,-2-3-3,1 1-1,0-1 1,-1 0-1,1 1 1,0-1-1,0 0 1,-1 0-1,1-1 1,0 1-1,3 1 1,-1-2 22,0 1-1,0-1 1,0 0 0,0 0-1,-1-1 1,1 1 0,0-1 0,0 0-1,-1 0 1,1-1 0,6-3 0,-4 1-83,-1 0 1,0-1-1,0 0 1,0 0-1,0 0 1,-1-1 0,0 0-1,0 0 1,0 0-1,0-1 1,-1 1 0,0-1-1,0 0 1,0-1-1,-1 1 1,3-13 0,-1-2-49,0 1 0,-1-1 0,-1 0 1,-1-39-1,-1 57 9,1 4 11,-1 0-1,0 0 1,0 0 0,0-1-1,0 1 1,0 0 0,0-1 0,0 1-1,0 0 1,0 0 0,0-1 0,0 1-1,0 0 1,0 0 0,0-1-1,0 1 1,0 0 0,0 0 0,0-1-1,0 1 1,-1 0 0,1 0-1,0-1 1,0 1 0,0 0 0,0 0-1,0 0 1,0-1 0,-1 1 0,1 0-1,0 0 1,0 0 0,0 0-1,0-1 1,-1 1 0,1 0 0,0 0-1,0 0 1,0 0 0,0 0-1,-1 0 1,1 0 0,0 0 0,-1 0-1,1 0-8,0 0 0,0 0 0,-1 0-1,1 0 1,0 0 0,0 0-1,-1 0 1,1 0 0,0 0 0,0 0-1,0 0 1,-1 1 0,1-1 0,0 0-1,0 0 1,0 0 0,-1 1 0,1-1-1,0 0 1,0 0 0,0 1-1,0-1 1,-1 0 0,1 0 0,0 1-1,0-1 1,0 0 0,0 0 0,0 1-1,0 0 1,-3 11-1236,0 1-1,1 0 0,-2 15 1,2 7-4243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5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1 10418,'0'0'9802,"-126"26"-9722,104-16-80,-1 5-656,9-5-1952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8250,'0'0'10330,"8"113"-9794,-5-68-440,2 1 24,-2-1 48,0-4-168,-2-5-88,0-8 80,-1-10-552,1-17-648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0 8330,'0'0'8656,"3"5"-8114,-1-2-483,-1-1-38,1 0 0,-1 0-1,0 0 1,0 0 0,0 0 0,0 1-1,0-1 1,0 0 0,0 1-1,0-1 1,-1 1 0,1-1-1,-1 1 1,1 0 0,-1-1-1,0 1 1,0 4 0,-1 3 13,-1 1 0,0-1 0,-6 19 0,-14 30 51,7-19-51,13-35 32,1-2 9,0 0-1,0 0 0,0 0 1,0 0-1,0 0 0,1 0 1,-1 0-1,1 1 0,0-1 1,-1 0-1,1 4 0,1-6-2,-1-1 0,0 1 0,0-1-1,1 1 1,-1-1 0,0 1-1,1-1 1,-1 1 0,0-1 0,1 1-1,-1-1 1,0 0 0,1 1-1,-1-1 1,1 0 0,-1 1 0,0-1-1,1 0 1,-1 0 0,1 0 0,0 1-1,13 3 528,-9-3-411,122 29 2252,-119-27-3158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08:04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10594,'0'0'4305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3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10986,'0'0'9712,"22"5"-7911,73 17-634,-79-20-868,0 0-1,0 0 0,28-2 0,-17-1 111,98 0 395,146 3-988,-129 9-3231,-138-11 3141,-1 0 0,1 0 0,0 0 0,-1 0 0,1-1 0,0 0 0,-1 1 0,1-1 0,-1-1 0,5-1 1,-6 2-56,0 0 0,0-1 1,0 1-1,-1-1 0,1 0 1,0 0-1,-1 1 0,1-1 1,-1 0-1,0 0 0,0 0 1,0-1-1,0 1 0,0 0 1,0 0-1,1-5 0,5-28-7590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3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7330,'0'0'5966,"11"21"-4427,0 0-1025,-2-3 36,1 1 0,1-1 0,1-1-1,0 0 1,18 18 0,-7-14 242,0-1 1,2 0-1,34 20 1,-6-5-36,-51-33-756,1 0 0,0 0 0,-1 0 0,0 0 0,1 0-1,-1 1 1,0-1 0,0 1 0,0-1 0,0 1-1,-1 0 1,1 0 0,-1 0 0,1 0 0,-1 0 0,0 0-1,0 0 1,-1 0 0,1 0 0,-1 0 0,1 1-1,-1-1 1,0 0 0,0 0 0,0 1 0,-1-1 0,1 0-1,-1 0 1,0 0 0,-1 4 0,-1-1-51,0 0-1,0-1 1,0 1 0,-1-1-1,0 1 1,-5 4 0,-31 30-161,18-20-413,-1-2 0,-1 0 0,-43 23 0,42-28-3058,-52 19 1,38-22-5537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4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 11138,'0'0'2849,"4"115"-1993,-4-54-248,-12 6-440,-13 2-16,-7-2-152,-17-2-1104,6-19-2161,9-21-6873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4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0 532 10538,'0'0'1253,"18"20"-115,121 140 1763,-49-57-1470,45 51 1134,-131-151-2344,-1 1 1,0-1-1,1 0 0,0 0 1,7 4-1,-10-6-184,0-1-1,0 1 0,0-1 0,0 0 0,0 1 1,0-1-1,0 0 0,0 0 0,0 1 0,0-1 1,1 0-1,-1 0 0,0 0 0,0-1 0,0 1 1,0 0-1,0 0 0,0 0 0,0-1 0,0 1 0,0-1 1,0 1-1,0-1 0,0 1 0,0-1 0,0 1 1,0-1-1,0 0 0,0 0 0,-1 1 0,1-1 1,1-2-1,6-9-1,-1 0 0,-1-1 0,0 0 0,0 0 0,-1-1 0,4-21 0,-8 33-33,22-98 10,16-153 1,-23 136-5,28-155 12,-26 198-160,-17 71 84,-1 0 1,1 0 0,0 1 0,1-1-1,-1 0 1,0 1 0,1-1-1,0 1 1,-1 0 0,1-1-1,0 1 1,0 0 0,0 0-1,1 0 1,-1 1 0,0-1-1,4-2 1,-1 2-349,1 1 0,0-1 0,-1 1 0,1 0 0,0 0 0,10 0 0,17 0-4614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4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0 2537,'0'0'11233,"-9"14"-10779,-13 22 543,-28 62 0,34-58-176,-19 77-1,30-91-172,0 0 0,2 0 0,1 0 0,1 35 0,1-59-549,0 0 1,1 0-1,-1 1 0,0-1 0,1 0 0,-1 0 0,1 0 1,0-1-1,-1 1 0,1 0 0,0 0 0,0 0 0,0 0 1,1-1-1,-1 1 0,0-1 0,1 1 0,-1-1 0,1 1 1,-1-1-1,1 0 0,0 1 0,-1-1 0,1 0 0,0 0 1,0 0-1,0-1 0,0 1 0,2 0 0,5 1 224,1-1-1,-1 0 0,0 0 0,1-1 1,11-1-1,-12 1-271,3-1 19,-1-1 1,0 0-1,1 0 1,-1-1-1,0 0 1,0-1-1,-1-1 0,1 1 1,-1-2-1,0 1 1,0-1-1,-1-1 1,0 0-1,0 0 0,12-13 1,-12 10-134,0 0 0,-1-1 1,0 0-1,0-1 0,-1 0 1,-1 0-1,0 0 0,-1-1 1,0 0-1,-1 0 0,0 0 1,3-25-1,-5 21-220,0-1 0,-2 1-1,-2-31 1,1 43 140,1 0 0,-1-1 0,-1 2 0,1-1 0,0 0 0,-1 0-1,0 0 1,0 1 0,-1-1 0,0 1 0,1-1 0,-1 1 0,0 0 0,-1 0 0,1 1-1,-1-1 1,-6-5 0,2 5-201,-1-1-1,1 1 1,-1 1 0,0-1-1,-17-3 1,5 3-2124,-38-4 1,-14 7-4872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5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49 11763,'0'0'4032,"18"2"-1623,192 16 2413,385-1-2217,-594-17-2614,6 0-214,1 0 1,-1 0 0,1 0 0,0-1-1,-1 0 1,1 0 0,-1-1 0,0 0-1,1-1 1,9-4 0,34-26-2989,-20 12-1737,-9 6-604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5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6345,'0'0'1245,"5"17"376,-2-4-1248,0 1 136,1 1-1,0-1 0,1 0 0,1 0 0,0-1 0,15 24 0,-4-14 596,2 0 0,0-1 0,39 34 0,75 48 1226,-32-27-1386,-90-69-905,-1 1 0,0 1 0,-1-1 0,0 2 0,0-1 0,12 21 0,-19-28-51,0 1-1,0-1 0,-1 1 1,1 0-1,-1 0 1,0 0-1,0 0 0,0 0 1,-1 0-1,1 0 0,-1 0 1,0 0-1,0 0 0,0 0 1,-1 0-1,0 0 0,1 0 1,-1 0-1,-1 0 1,1 0-1,0 0 0,-1-1 1,0 1-1,0 0 0,0-1 1,-5 6-1,0-1-74,-1 0-1,0 0 0,0-1 1,0 0-1,-18 10 1,7-6-259,0-1 0,-23 8 0,29-14-25,-1 1 0,0-2 1,0 0-1,-19 1 0,-55-1-4236,67-3 2610,-24 0-5600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6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7346,'0'0'13939,"17"-4"-13106,53-11-26,-64 14-601,-1-1 0,1 2 1,0-1-1,0 1 0,7 0 1,-3 0 101,-10 0-308,1 1 1,-1-1 0,1 0 0,-1 0-1,1 1 1,-1-1 0,0 0 0,1 1 0,-1-1-1,0 0 1,1 1 0,-1-1 0,0 0-1,1 1 1,-1-1 0,0 1 0,0-1-1,1 1 1,-1-1 0,0 1 0,0-1 0,0 1-1,0-1 1,0 1 0,0-1 0,0 1-1,0-1 1,0 1 0,0-1 0,0 1 0,0-1-1,0 1 1,0-1 0,0 1 0,0 2-14,0 18-36,-1-1 0,-1 0 0,0 0 0,-2-1 0,-10 35 0,-42 94-354,23-64 308,32-82 95,-1 2 35,1 0-1,-1-1 1,1 1-1,0 0 1,1 0-1,-2 7 0,3-10 4,0-1 0,-1 1-1,1-1 1,0 0-1,-1 1 1,1-1-1,0 0 1,-1 0-1,1 1 1,0-1-1,-1 0 1,1 0-1,0 0 1,0 0-1,-1 0 1,1 0-1,1 0 1,0 0 24,78 2-391,-1-5-3283,-42-2-2121,-5-5-5088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8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398 80 8770,'0'0'9619,"-6"-13"-9155,3 6-445,1 1-23,0 1-1,0 0 0,-1 0 0,1 0 0,-1 1 0,-5-7 0,6 9 3,0 0 0,0 1 0,0-1-1,0 1 1,0-1 0,0 1 0,0 0 0,0 0-1,0 0 1,-1 0 0,1 0 0,0 0-1,-1 1 1,1-1 0,-1 1 0,1 0-1,0 0 1,-1 0 0,1 0 0,-1 0 0,-4 1-1,-9 2 15,1 1 0,-1 1 0,1 1 0,0 0-1,0 0 1,1 2 0,-19 12 0,-7 7 36,-41 38 0,68-55-56,7-5-1,1-1 0,0 0 0,0 1 0,0 0 1,-8 11-1,13-13 222,5-1 337,142 17 674,-138-18-1182,26 5 191,38 13 1,-64-16-187,1 0 0,-1 1 1,1 0-1,-1 1 0,0 0 1,-1 1-1,1-1 0,12 13 1,-16-13-59,-1 1 0,0-1 1,-1 0-1,0 1 0,1 0 1,-2 0-1,1 0 1,-1 0-1,0 0 0,0 1 1,-1-1-1,1 1 0,-1 9 1,0-3-15,0-1 1,-2 1 0,1 0 0,-2-1-1,0 1 1,-4 14 0,3-15-45,-2 0 1,0-1-1,0 1 0,-1-1 1,-1 0-1,-11 15 0,13-19-48,0-1 1,0 0-1,0-1 0,-1 1 0,0-1 1,0 0-1,0 0 0,-1-1 0,0 0 1,0 0-1,-11 4 0,-3-3-386,20-5 465,0 0 1,0 0-1,1 0 1,-1 0-1,0 0 0,0 0 1,0 0-1,0 0 1,1 0-1,-1-1 1,0 1-1,0 0 1,0 0-1,1-1 1,-1 1-1,0 0 0,0-1 1,1 1-1,-1-1 1,0 1-1,1-1 1,-2 0-1,1-5-327,-1 1 0,1-1-1,0 1 1,0-1 0,1 1-1,-1-1 1,1 0 0,1-6-1,-1 1-721,0-33-3857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8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14227,'0'0'6105,"67"120"-6105,-59-84-80,-2 5-104,-6 26-832,0-12-1488,0-7-2346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10234,'0'0'6506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9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7866,'0'0'10499,"21"3"-8553,140 22 815,-81-15-2248,239 41 1772,-296-46-2330,5 2-491,51 4-1,-78-10 444,1-1 1,0 0-1,-1 0 0,1 0 1,0 0-1,-1-1 0,1 1 0,0 0 1,-1-1-1,1 1 0,0-1 1,-1 1-1,1-1 0,-1 0 1,1 0-1,-1 0 0,0 0 1,1 0-1,-1 0 0,0 0 1,1 0-1,-1 0 0,0-1 1,1-1-1,0-1-432,0 0 1,0 0-1,-1 0 0,0 0 1,1 0-1,-1-1 0,-1 1 1,1-7-1,1-32-5025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0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6409,'0'0'6266,"11"17"-4242,39 58 199,-40-63-1574,0 0-1,1 0 1,0-1 0,1 0-1,24 16 1,-13-10-216,-10-6-240,6 3 274,31 30 0,-45-39-448,-1 0 0,1 1 0,-1-1 0,0 1-1,-1 0 1,1 0 0,-1 0 0,-1 1 0,1-1 0,2 12 0,-3-10-52,-1 0 0,0 0 0,0-1 0,-1 1 0,0 0 0,0 0 0,-1 0 0,0 0-1,-1-1 1,1 1 0,-2-1 0,1 1 0,-1-1 0,0 0 0,0 0 0,-1 0 0,0 0 0,0 0 0,-7 8 0,4-8-183,0 1-1,0-1 1,0-1 0,-1 1 0,0-1 0,0-1 0,0 1 0,-1-1-1,-15 6 1,14-7-631,1-2-1,-1 1 0,0-1 0,0 0 0,-18 0 0,-2-2-5038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0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12123,'0'0'4369,"16"140"-3633,-16-93 88,-8-4-720,-12-7-104,-13-10-832,5-7-1721,3-17-1728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1 535 10618,'0'0'2207,"16"22"-693,3 4-1175,86 123 1293,3 32-784,0 1-226,-108-182-625,4 6 44,0-1 1,0 1-1,0-1 1,9 8-1,-12-12-28,-1-1 0,1 1 0,0 0 0,-1-1 1,1 1-1,0-1 0,0 1 0,-1-1 0,1 1 0,0-1 0,0 0 0,0 1 0,0-1 1,0 0-1,-1 0 0,1 1 0,0-1 0,0 0 0,0 0 0,0 0 0,0 0 0,0 0 1,0 0-1,0-1 0,0 1 0,0 0 0,-1 0 0,1-1 0,0 1 0,0 0 0,0-1 1,0 1-1,-1-1 0,1 1 0,0-1 0,0 0 0,-1 1 0,1-1 0,-1 0 0,1 1 0,0-1 1,-1 0-1,1 0 0,-1 1 0,1-1 0,-1 0 0,1-1 0,5-12-6,-1-1-1,0 1 1,-1-1 0,4-30-1,-3 18-8,17-105 2,8-78 90,42-231 368,-68 422-364,1 0 0,1 0 0,13-28 1,-13 37-106,-1 0 0,2 0 0,-1 0 0,1 1 0,1 0 0,12-12 0,-17 18-106,0 1-1,1-1 1,-1 1-1,1-1 0,0 1 1,0 0-1,0 0 1,0 1-1,0-1 1,0 1-1,0 0 1,0 0-1,1 1 0,6-1 1,-6 1-650,0 0 0,0 0 0,-1 1 0,1 0 0,0 0 0,0 0 0,-1 0 0,7 4 0,-5-2-1879,-1 0-1,1 1 1,8 7-1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1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27 40,'0'0'11296,"-12"19"-10067,-42 67-404,44-69-451,1 0 1,0 0-1,1 1 1,1 0-1,1 0 1,-5 25-1,8-33 43,1 1-1,0-1 0,1 0 0,0 1 0,1-1 0,0 1 0,3 20 0,-3-30-335,1 1-1,-1-1 1,1 0-1,0 1 1,-1-1-1,1 0 1,0 0 0,0 0-1,0 0 1,-1 0-1,1 0 1,0 0-1,0 0 1,1 0-1,-1 0 1,0 0 0,0-1-1,0 1 1,1-1-1,-1 1 1,0 0-1,0-1 1,1 0-1,-1 1 1,1-1-1,1 0 1,4 1 164,0-1-1,0 0 1,13-1 0,-20 1-244,8-2 101,0 1-1,0-2 0,0 1 0,0-1 1,-1 0-1,1 0 0,-1-1 0,0 0 0,0-1 1,0 1-1,11-12 0,-4 4-110,-2-1 0,1-1 0,-2 0 0,14-20 0,-19 23-104,1-1 0,-2 1 0,0-1 0,0 1 0,-1-2 0,0 1 0,-1 0 0,-1-1 1,0 1-1,0-1 0,-1 0 0,-1-17 0,0 27-24,-1-1 0,1 1-1,-1 0 1,1-1 0,-1 1 0,0 0 0,0-1 0,0 1 0,-1 0 0,1 0-1,-1 0 1,0 0 0,1 0 0,-1 0 0,-1 1 0,1-1 0,0 1 0,-1-1 0,1 1-1,-1 0 1,0 0 0,-3-2 0,-3 0-458,1 0 1,-1 0-1,0 1 0,0 1 1,0-1-1,0 2 0,-13-2 1,-38 1-6170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1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8706,'0'0'7804,"17"0"-5863,115 0 1281,185 0 826,-266 2-4003,0 2 0,0 2-1,-1 3 1,87 26-1,-123-31-311,1 0 0,16 2 1,-28-6 87,0 1 1,0-1-1,-1 1 1,1-1 0,0 0-1,0-1 1,0 1-1,0 0 1,0-1 0,-1 1-1,1-1 1,0 0-1,0 0 1,-1 0 0,1 0-1,-1-1 1,1 1-1,3-4 1,27-43-9825,-25 41 2973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2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8834,'0'0'5817,"17"-1"-4036,5-1-1292,87-1 1629,-99 4-1985,0-1 1,-1 2-1,1-1 0,0 1 1,-1 1-1,1 0 1,-1 0-1,0 1 1,0 0-1,0 1 0,0 0 1,8 6-1,-10-6-120,-1 1 0,0-1-1,0 1 1,-1 0 0,1 1 0,-1-1-1,-1 1 1,1 0 0,-1 0-1,0 0 1,-1 1 0,0-1-1,0 1 1,-1 0 0,2 9-1,0 6-29,-2 0-1,-1 0 0,-1 1 0,-3 30 0,1-39-36,-1 0 0,0-1 0,-1 1 0,-1 0 0,0-1 1,-10 19-1,4-12-272,-1-1 0,-1 0 0,-21 24 1,33-43 291,-19 20-666,19-20 469,-1 0 0,1 0 1,0 0-1,0 0 1,-1-1-1,1 1 0,0 0 1,-1-1-1,1 1 1,-1-1-1,1 0 0,0 1 1,-1-1-1,1 0 1,-1 0-1,-2 0 0,-2-4-2712,1-10-3137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7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 1528,'0'0'12340,"-7"8"-11221,2-2-902,-2 0 28,1 1 0,1 0-1,-1 1 1,1-1 0,1 1 0,-1 0 0,-3 9-1,4-3 198,-1 0-1,2 0 0,0 0 0,0 1 1,1 0-1,1-1 0,1 22 0,1-35-367,-1-1 1,0 1-1,1 0 0,0 0 0,-1 0 0,1-1 0,-1 1 0,1 0 0,0-1 0,-1 1 0,1-1 0,0 1 0,0-1 0,0 1 1,-1-1-1,1 1 0,0-1 0,0 0 0,0 1 0,0-1 0,0 0 0,0 0 0,0 0 0,0 0 0,0 0 0,-1 0 0,1 0 1,0 0-1,1 0 0,4 0 109,-1 0-1,0 0 1,0-1 0,7-1 0,-8 0-139,1 0 0,-1 0-1,1 0 1,-1-1 0,0 0-1,0 0 1,0 0 0,-1 0 0,1-1-1,-1 1 1,1-1 0,-1 0-1,4-6 1,-2 2-37,1-1 0,-2 0 1,1 0-1,-1-1 0,4-14 0,-5 13-42,-1 0 0,0 0 0,-1 0 0,0-16 0,-1 26 9,0 0-1,0-1 0,-1 1 1,1 0-1,0 0 1,-1 0-1,1 0 1,-1 0-1,1-1 0,-1 1 1,1 0-1,-1 0 1,0 0-1,0 0 0,1 1 1,-1-1-1,0 0 1,0 0-1,0 0 1,0 1-1,0-1 0,0 0 1,0 1-1,0-1 1,0 1-1,0-1 0,0 1 1,-1-1-1,1 1 1,0 0-1,-2 0 1,-5-2-1054,0 1 0,0 1 1,-13 0-1,12 0-1171,2 0-3956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3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0 1824,'0'0'11636,"-21"2"-11661,-70 10 189,81-9-155,0 0 1,0 0-1,1 1 1,-1 0-1,1 0 1,0 1-1,0 0 1,1 1-1,-1 0 1,-8 9-1,-1-1 55,9-8-21,-9 8-4,17-14 4,1 1 0,-1 0 0,0 0 0,0-1 1,1 1-1,-1 0 0,1 0 0,-1 0 0,1 0 0,-1-1 0,1 1 0,-1 0 0,1 0 0,0 0 1,-1 0-1,1 2 0,0-3 41,0 1 0,1-1 0,-1 0 0,0 1 0,0-1 0,1 1 0,-1-1 0,0 1 0,1-1 1,-1 0-1,0 1 0,1-1 0,-1 0 0,1 1 0,-1-1 0,0 0 0,1 0 0,-1 1 0,1-1 0,-1 0 0,1 0 0,-1 0 1,1 0-1,-1 1 0,1-1 0,-1 0 0,1 0 0,-1 0 0,1 0 0,0 0 0,3 0 329,45 10 507,82 21 590,-116-26-1442,1 1-1,-1 0 1,0 1 0,0 1 0,-1 0 0,14 11 0,-23-15-68,0 1 0,0-1 0,-1 1 0,0 0 0,0 1 1,-1-1-1,1 0 0,-1 1 0,0 0 0,0 0 0,-1 0 1,0 0-1,0 0 0,0 0 0,-1 1 0,0-1 0,0 1 0,-1-1 1,0 1-1,0-1 0,0 1 0,-1-1 0,0 0 0,0 1 0,0-1 1,-5 10-1,2-5-69,-1 0 1,-1-1-1,0 0 1,0 0-1,-1 0 1,-9 9-1,2-4-247,0 0 0,-29 22-1,38-33 67,0-1 0,0 1 0,-1-1 0,1 0-1,-1-1 1,0 1 0,-10 2 0,16-5 202,-1 0-1,1 0 1,-1 0 0,1 1 0,-1-1 0,1 0 0,0 0-1,-1 0 1,1 0 0,-1 0 0,1 0 0,-1 0 0,1 0 0,-1 0-1,1 0 1,-1-1 0,1 1 0,-1 0 0,1 0 0,-1 0 0,1-1-1,0 1 1,-1 0 0,1 0 0,-1-1 0,1 1 0,0 0-1,-1-1 1,1 1 0,0 0 0,-1-1 0,1 0 0,-2-16-1106,2 11 805,2-33-2630,9-6-3989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3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11442,'0'0'3401,"30"129"-3225,-30-102-176,0-3-240,0-8-1456,0-6-3337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3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1 116 11210,'0'0'9562,"52"-105"-9466,-44 95 56,-1 10-152,-3 18-1688,2 8-6770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3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10986,'0'0'9712,"22"5"-7911,73 17-634,-79-20-868,0 0-1,0 0 0,28-2 0,-17-1 111,98 0 395,146 3-988,-129 9-3231,-138-11 3141,-1 0 0,1 0 0,0 0 0,-1 0 0,1-1 0,0 0 0,-1 1 0,1-1 0,-1-1 0,5-1 1,-6 2-56,0 0 0,0-1 1,0 1-1,-1-1 0,1 0 1,0 0-1,-1 1 0,1-1 1,-1 0-1,0 0 0,0 0 1,0-1-1,0 1 0,0 0 1,0 0-1,1-5 0,5-28-7590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3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7330,'0'0'5966,"11"21"-4427,0 0-1025,-2-3 36,1 1 0,1-1 0,1-1-1,0 0 1,18 18 0,-7-14 242,0-1 1,2 0-1,34 20 1,-6-5-36,-51-33-756,1 0 0,0 0 0,-1 0 0,0 0 0,1 0-1,-1 1 1,0-1 0,0 1 0,0-1 0,0 1-1,-1 0 1,1 0 0,-1 0 0,1 0 0,-1 0 0,0 0-1,0 0 1,-1 0 0,1 0 0,-1 0 0,1 1-1,-1-1 1,0 0 0,0 0 0,0 1 0,-1-1 0,1 0-1,-1 0 1,0 0 0,-1 4 0,-1-1-51,0 0-1,0-1 1,0 1 0,-1-1-1,0 1 1,-5 4 0,-31 30-161,18-20-413,-1-2 0,-1 0 0,-43 23 0,42-28-3058,-52 19 1,38-22-5537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4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 11138,'0'0'2849,"4"115"-1993,-4-54-248,-12 6-440,-13 2-16,-7-2-152,-17-2-1104,6-19-2161,9-21-6873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4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0 532 10538,'0'0'1253,"18"20"-115,121 140 1763,-49-57-1470,45 51 1134,-131-151-2344,-1 1 1,0-1-1,1 0 0,0 0 1,7 4-1,-10-6-184,0-1-1,0 1 0,0-1 0,0 0 0,0 1 1,0-1-1,0 0 0,0 0 0,0 1 0,0-1 1,1 0-1,-1 0 0,0 0 0,0-1 0,0 1 1,0 0-1,0 0 0,0 0 0,0-1 0,0 1 0,0-1 1,0 1-1,0-1 0,0 1 0,0-1 0,0 1 1,0-1-1,0 0 0,0 0 0,-1 1 0,1-1 1,1-2-1,6-9-1,-1 0 0,-1-1 0,0 0 0,0 0 0,-1-1 0,4-21 0,-8 33-33,22-98 10,16-153 1,-23 136-5,28-155 12,-26 198-160,-17 71 84,-1 0 1,1 0 0,0 1 0,1-1-1,-1 0 1,0 1 0,1-1-1,0 1 1,-1 0 0,1-1-1,0 1 1,0 0 0,0 0-1,1 0 1,-1 1 0,0-1-1,4-2 1,-1 2-349,1 1 0,0-1 0,-1 1 0,1 0 0,0 0 0,10 0 0,17 0-4614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4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0 2537,'0'0'11233,"-9"14"-10779,-13 22 543,-28 62 0,34-58-176,-19 77-1,30-91-172,0 0 0,2 0 0,1 0 0,1 35 0,1-59-549,0 0 1,1 0-1,-1 1 0,0-1 0,1 0 0,-1 0 0,1 0 1,0-1-1,-1 1 0,1 0 0,0 0 0,0 0 0,0 0 1,1-1-1,-1 1 0,0-1 0,1 1 0,-1-1 0,1 1 1,-1-1-1,1 0 0,0 1 0,-1-1 0,1 0 0,0 0 1,0 0-1,0-1 0,0 1 0,2 0 0,5 1 224,1-1-1,-1 0 0,0 0 0,1-1 1,11-1-1,-12 1-271,3-1 19,-1-1 1,0 0-1,1 0 1,-1-1-1,0 0 1,0-1-1,-1-1 0,1 1 1,-1-2-1,0 1 1,0-1-1,-1-1 1,0 0-1,0 0 0,12-13 1,-12 10-134,0 0 0,-1-1 1,0 0-1,0-1 0,-1 0 1,-1 0-1,0 0 0,-1-1 1,0 0-1,-1 0 0,0 0 1,3-25-1,-5 21-220,0-1 0,-2 1-1,-2-31 1,1 43 140,1 0 0,-1-1 0,-1 2 0,1-1 0,0 0 0,-1 0-1,0 0 1,0 1 0,-1-1 0,0 1 0,1-1 0,-1 1 0,0 0 0,-1 0 0,1 1-1,-1-1 1,-6-5 0,2 5-201,-1-1-1,1 1 1,-1 1 0,0-1-1,-17-3 1,5 3-2124,-38-4 1,-14 7-4872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5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49 11763,'0'0'4032,"18"2"-1623,192 16 2413,385-1-2217,-594-17-2614,6 0-214,1 0 1,-1 0 0,1 0 0,0-1-1,-1 0 1,1 0 0,-1-1 0,0 0-1,1-1 1,9-4 0,34-26-2989,-20 12-1737,-9 6-604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5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6345,'0'0'1245,"5"17"376,-2-4-1248,0 1 136,1 1-1,0-1 0,1 0 0,1 0 0,0-1 0,15 24 0,-4-14 596,2 0 0,0-1 0,39 34 0,75 48 1226,-32-27-1386,-90-69-905,-1 1 0,0 1 0,-1-1 0,0 2 0,0-1 0,12 21 0,-19-28-51,0 1-1,0-1 0,-1 1 1,1 0-1,-1 0 1,0 0-1,0 0 0,0 0 1,-1 0-1,1 0 0,-1 0 1,0 0-1,0 0 0,0 0 1,-1 0-1,0 0 0,1 0 1,-1 0-1,-1 0 1,1 0-1,0 0 0,-1-1 1,0 1-1,0 0 0,0-1 1,-5 6-1,0-1-74,-1 0-1,0 0 0,0-1 1,0 0-1,-18 10 1,7-6-259,0-1 0,-23 8 0,29-14-25,-1 1 0,0-2 1,0 0-1,-19 1 0,-55-1-4236,67-3 2610,-24 0-5600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7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11226,'0'0'5530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8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398 80 8770,'0'0'9619,"-6"-13"-9155,3 6-445,1 1-23,0 1-1,0 0 0,-1 0 0,1 0 0,-1 1 0,-5-7 0,6 9 3,0 0 0,0 1 0,0-1-1,0 1 1,0-1 0,0 1 0,0 0 0,0 0-1,0 0 1,-1 0 0,1 0 0,0 0-1,-1 1 1,1-1 0,-1 1 0,1 0-1,0 0 1,-1 0 0,1 0 0,-1 0 0,-4 1-1,-9 2 15,1 1 0,-1 1 0,1 1 0,0 0-1,0 0 1,1 2 0,-19 12 0,-7 7 36,-41 38 0,68-55-56,7-5-1,1-1 0,0 0 0,0 1 0,0 0 1,-8 11-1,13-13 222,5-1 337,142 17 674,-138-18-1182,26 5 191,38 13 1,-64-16-187,1 0 0,-1 1 1,1 0-1,-1 1 0,0 0 1,-1 1-1,1-1 0,12 13 1,-16-13-59,-1 1 0,0-1 1,-1 0-1,0 1 0,1 0 1,-2 0-1,1 0 1,-1 0-1,0 0 0,0 1 1,-1-1-1,1 1 0,-1 9 1,0-3-15,0-1 1,-2 1 0,1 0 0,-2-1-1,0 1 1,-4 14 0,3-15-45,-2 0 1,0-1-1,0 1 0,-1-1 1,-1 0-1,-11 15 0,13-19-48,0-1 1,0 0-1,0-1 0,-1 1 0,0-1 1,0 0-1,0 0 0,-1-1 0,0 0 1,0 0-1,-11 4 0,-3-3-386,20-5 465,0 0 1,0 0-1,1 0 1,-1 0-1,0 0 0,0 0 1,0 0-1,0 0 1,1 0-1,-1-1 1,0 1-1,0 0 1,0 0-1,1-1 1,-1 1-1,0 0 0,0-1 1,1 1-1,-1-1 1,0 1-1,1-1 1,-2 0-1,1-5-327,-1 1 0,1-1-1,0 1 1,0-1 0,1 1-1,-1-1 1,1 0 0,1-6-1,-1 1-721,0-33-3857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8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14227,'0'0'6105,"67"120"-6105,-59-84-80,-2 5-104,-6 26-832,0-12-1488,0-7-2346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10234,'0'0'6506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49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7866,'0'0'10499,"21"3"-8553,140 22 815,-81-15-2248,239 41 1772,-296-46-2330,5 2-491,51 4-1,-78-10 444,1-1 1,0 0-1,-1 0 0,1 0 1,0 0-1,-1-1 0,1 1 0,0 0 1,-1-1-1,1 1 0,0-1 1,-1 1-1,1-1 0,-1 0 1,1 0-1,-1 0 0,0 0 1,1 0-1,-1 0 0,0 0 1,1 0-1,-1 0 0,0-1 1,1-1-1,0-1-432,0 0 1,0 0-1,-1 0 0,0 0 1,1 0-1,-1-1 0,-1 1 1,1-7-1,1-32-5025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0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6409,'0'0'6266,"11"17"-4242,39 58 199,-40-63-1574,0 0-1,1 0 1,0-1 0,1 0-1,24 16 1,-13-10-216,-10-6-240,6 3 274,31 30 0,-45-39-448,-1 0 0,1 1 0,-1-1 0,0 1-1,-1 0 1,1 0 0,-1 0 0,-1 1 0,1-1 0,2 12 0,-3-10-52,-1 0 0,0 0 0,0-1 0,-1 1 0,0 0 0,0 0 0,-1 0 0,0 0-1,-1-1 1,1 1 0,-2-1 0,1 1 0,-1-1 0,0 0 0,0 0 0,-1 0 0,0 0 0,0 0 0,-7 8 0,4-8-183,0 1-1,0-1 1,0-1 0,-1 1 0,0-1 0,0-1 0,0 1 0,-1-1-1,-15 6 1,14-7-631,1-2-1,-1 1 0,0-1 0,0 0 0,-18 0 0,-2-2-5038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0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12123,'0'0'4369,"16"140"-3633,-16-93 88,-8-4-720,-12-7-104,-13-10-832,5-7-1721,3-17-1728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1 535 10618,'0'0'2207,"16"22"-693,3 4-1175,86 123 1293,3 32-784,0 1-226,-108-182-625,4 6 44,0-1 1,0 1-1,0-1 1,9 8-1,-12-12-28,-1-1 0,1 1 0,0 0 0,-1-1 1,1 1-1,0-1 0,0 1 0,-1-1 0,1 1 0,0-1 0,0 0 0,0 1 0,0-1 1,0 0-1,-1 0 0,1 1 0,0-1 0,0 0 0,0 0 0,0 0 0,0 0 0,0 0 1,0 0-1,0-1 0,0 1 0,0 0 0,-1 0 0,1-1 0,0 1 0,0 0 0,0-1 1,0 1-1,-1-1 0,1 1 0,0-1 0,0 0 0,-1 1 0,1-1 0,-1 0 0,1 1 0,0-1 1,-1 0-1,1 0 0,-1 1 0,1-1 0,-1 0 0,1-1 0,5-12-6,-1-1-1,0 1 1,-1-1 0,4-30-1,-3 18-8,17-105 2,8-78 90,42-231 368,-68 422-364,1 0 0,1 0 0,13-28 1,-13 37-106,-1 0 0,2 0 0,-1 0 0,1 1 0,1 0 0,12-12 0,-17 18-106,0 1-1,1-1 1,-1 1-1,1-1 0,0 1 1,0 0-1,0 0 1,0 1-1,0-1 1,0 1-1,0 0 1,0 0-1,1 1 0,6-1 1,-6 1-650,0 0 0,0 0 0,-1 1 0,1 0 0,0 0 0,0 0 0,-1 0 0,7 4 0,-5-2-1879,-1 0-1,1 1 1,8 7-1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2:51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27 40,'0'0'11296,"-12"19"-10067,-42 67-404,44-69-451,1 0 1,0 0-1,1 1 1,1 0-1,1 0 1,-5 25-1,8-33 43,1 1-1,0-1 0,1 0 0,0 1 0,1-1 0,0 1 0,3 20 0,-3-30-335,1 1-1,-1-1 1,1 0-1,0 1 1,-1-1-1,1 0 1,0 0 0,0 0-1,0 0 1,-1 0-1,1 0 1,0 0-1,0 0 1,1 0-1,-1 0 1,0 0 0,0-1-1,0 1 1,1-1-1,-1 1 1,0 0-1,0-1 1,1 0-1,-1 1 1,1-1-1,1 0 1,4 1 164,0-1-1,0 0 1,13-1 0,-20 1-244,8-2 101,0 1-1,0-2 0,0 1 0,0-1 1,-1 0-1,1 0 0,-1-1 0,0 0 0,0-1 1,0 1-1,11-12 0,-4 4-110,-2-1 0,1-1 0,-2 0 0,14-20 0,-19 23-104,1-1 0,-2 1 0,0-1 0,0 1 0,-1-2 0,0 1 0,-1 0 0,-1-1 1,0 1-1,0-1 0,-1 0 0,-1-17 0,0 27-24,-1-1 0,1 1-1,-1 0 1,1-1 0,-1 1 0,0 0 0,0-1 0,0 1 0,-1 0 0,1 0-1,-1 0 1,0 0 0,1 0 0,-1 0 0,-1 1 0,1-1 0,0 1 0,-1-1 0,1 1-1,-1 0 1,0 0 0,-3-2 0,-3 0-458,1 0 1,-1 0-1,0 1 0,0 1 1,0-1-1,0 2 0,-13-2 1,-38 1-6170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4:01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24,'0'0'0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4:01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2833,'0'0'2072,"128"-4"-1112,-49 2-520,8-2-232,-2-2 56,-4-4-168,-6 0 121,17 2-217,-21 4-265,-11 4-3831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8.0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8346,'0'0'10311,"18"12"-8600,58 42-510,-47-35-674,-23-16-313,1 2-1,-1-1 1,0 1 0,0-1 0,0 2-1,0-1 1,-1 1 0,8 11 0,-11-14-220,0 0 0,-1 0 0,1 0 0,-1 1 0,0-1 0,0 0-1,0 1 1,0-1 0,-1 0 0,1 1 0,-1-1 0,0 1 0,0-1 0,0 1 0,-1-1 0,1 1 0,-1-1 0,0 1 0,0-1 0,0 0 0,0 1 0,-1-1 0,1 0 0,-1 0 0,0 0 0,1 0-1,-4 3 1,-1 2-36,0-1 0,-1 0-1,0 0 1,0-1 0,-1 1-1,1-2 1,-1 1-1,-15 7 1,18-11-41,0 1 0,-1-1 0,0-1 0,1 1 0,-1-1 0,0 0 0,1 0 0,-11-1 0,15 0 29,1 0 0,-1 0-1,0-1 1,0 1 0,0 0 0,0-1-1,0 1 1,1 0 0,-1-1 0,0 1-1,0-1 1,1 0 0,-1 1 0,0-1-1,1 0 1,-1 1 0,0-1 0,1 0 0,-1 0-1,1 1 1,-1-1 0,1 0 0,0 0-1,-1 0 1,1 0 0,0 1 0,-1-1-1,1 0 1,0-1 0,-4-33-1898,4 28 1212,-1-27-3684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4:02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92 7258,'0'0'18161,"13"0"-17657,360 9 878,-281-2-1108,-1 5-1,95 24 1,-141-25-33,0-2 0,49 4 0,-89-12-240,0-1-1,0 1 1,1 0 0,-1 0 0,0 1-1,6 2 1,-9-21-4343,-2 15 3922,0-132-10917,0 88 4943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4:03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5473,'0'0'9661,"19"10"-7949,61 32-385,-50-26-316,-1-2-305,0 2 0,-1 1 0,46 37-1,-69-50-704,0 1 0,0 0 0,0 0 0,-1 1-1,0-1 1,0 1 0,0 0 0,-1 0 0,0 1-1,0-1 1,-1 0 0,1 1 0,-1 0 0,-1 0-1,1-1 1,-1 1 0,0 0 0,-1 0 0,0 0-1,0 0 1,0 0 0,-1 0 0,0 0 0,-1 0-1,1 0 1,-1-1 0,0 1 0,-1-1 0,-3 8-1,-6 7-6,0 0 0,-1 0-1,-27 31 1,11-20-391,-40 35 1,65-62 29,-1-1 0,0 0 1,0 0-1,-1 0 1,-8 4-1,14-8 340,0 0 0,0 0-1,0 0 1,0 0 0,0 0-1,0 0 1,-1 0-1,1 0 1,0 0 0,0 0-1,0 0 1,0 0-1,0 0 1,0 0 0,0 0-1,0 0 1,0 0 0,-1 0-1,1 0 1,0 0-1,0 0 1,0 0 0,0 0-1,0 0 1,0 0 0,0 0-1,0 0 1,0 0-1,0 0 1,-1 0 0,1-1-1,0 1 1,0 0 0,0 0-1,0 0 1,0 0-1,0 0 1,0 0 0,0 0-1,0 0 1,0 0 0,0 0-1,0-1 1,0 1-1,0 0 1,0 0 0,0 0-1,0 0 1,0 0-1,0 0 1,0 0 0,0 0-1,0 0 1,0-1 0,0 1-1,0 0 1,0 0-1,0 0 1,0 0 0,0 0-1,0 0 1,0 0 0,0 0-1,0 0 1,0 0-1,0-1 1,0 1 0,0-1-198,1-1 0,-1 0 0,0 1 0,0-1 0,0 0 1,1 1-1,-1-1 0,1 0 0,1-1 0,18-24-2515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4:03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0 6977,'0'0'13491,"0"106"-13483,0-47-16,0 6 104,0-1-208,-4-1-24,-15-8-1360,-9-16-360,4-19-2785,3-16-2673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4:03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0 272 8482,'0'0'3068,"15"20"-1970,49 69-56,-20-21 1159,53 112 0,-53-93-1224,73 125-148,-115-209-809,0 0 0,0 1 1,0-1-1,0-1 1,1 1-1,-1 0 1,5 3-1,-6-5-3,0-1 0,-1 1 0,1-1 0,0 0-1,0 1 1,0-1 0,0 1 0,-1-1 0,1 0 0,0 0 0,0 0-1,0 1 1,0-1 0,0 0 0,0 0 0,0 0 0,0 0 0,0-1-1,0 1 1,-1 0 0,1 0 0,0 0 0,0-1 0,0 1 0,0-1-1,0 1 1,-1 0 0,1-1 0,0 1 0,0-1 0,-1 0 0,1 1-1,0-1 1,-1 0 0,1 1 0,0-1 0,0-1 0,4-6-14,0-1 1,0 0 0,0 0 0,-1 0-1,-1-1 1,0 0 0,3-10 0,-4 11-2,19-72-3,10-84-1,0-89 156,-19 148 208,-8 73-191,14-58 0,-15 81-226,1 0 0,-1 0 0,1 1 0,1-1-1,0 1 1,0 0 0,1 0 0,13-16 0,-16 22-262,0 1 1,-1-1 0,1 1 0,1-1 0,5-2 0,13-2-4029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4:04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72 5617,'0'0'9208,"0"-8"-9006,-1-23-7,1 30-195,0 1 0,0 0 1,0-1-1,0 1 0,0 0 1,-1-1-1,1 1 0,0 0 0,0 0 1,0-1-1,0 1 0,-1 0 0,1-1 1,0 1-1,0 0 0,-1 0 1,1-1-1,0 1 0,0 0 0,-1 0 1,1 0-1,0-1 0,-1 1 0,1 0 1,0 0-1,-1 0 0,1 0 0,0 0 1,-1 0-1,1 0 0,0 0 1,-1 0-1,1 0 0,-1 0 0,1 0 1,0 0-1,-1 0 0,1 0 0,0 0 1,-1 0-1,1 0 0,0 0 1,-1 0-1,1 1 0,0-1 0,0 0 1,-1 0-1,1 0 0,0 1 0,-1-1 1,1 0-1,0 0 0,-1 1 1,-15 16-88,8-5 78,1 0 0,0 1 0,0 1 1,-6 17-1,-14 61 564,25-85-493,-8 31 516,2 1-1,1 1 1,2-1-1,0 66 1,5-103-495,0-1 1,0 0-1,0 0 1,0 0-1,1 0 1,-1 1-1,0-1 1,1 0 0,-1 0-1,0 0 1,1 0-1,-1 0 1,1 0-1,0 0 1,-1 0-1,1 0 1,0 0-1,0 0 1,-1 0-1,1-1 1,0 1 0,0 0-1,0-1 1,0 1-1,0 0 1,0-1-1,0 1 1,0-1-1,0 0 1,1 1-1,1 0 1,0-1 45,1 0 0,-1 0 0,1 0 0,-1 0 0,0 0 0,1-1 0,-1 0 0,0 1 0,0-1 0,1 0 0,2-2 0,1 0 15,0-1 1,-1 0 0,1-1 0,-1 1-1,0-1 1,6-6 0,33-39 43,-21 19-144,-2 0 0,-1-1 0,18-37 0,-28 47-115,-1 0-1,-1 0 1,-2-1-1,0 0 1,-1 0 0,3-27-1,-9 47 13,1-4-121,-1-1-1,1 1 0,-2-8 1,1 13 117,0 1 0,0-1 1,-1 1-1,1-1 0,0 1 0,-1 0 1,1-1-1,-1 1 0,1 0 0,-1-1 1,0 1-1,0 0 0,0 0 0,1 0 1,-1-1-1,0 1 0,0 0 0,0 0 1,-1 0-1,1 1 0,0-1 0,-2-1 1,-2 0-285,-1 1 0,1 0 0,-1 0 0,1 0 0,-1 0 0,-7 1 1,-42 2-4460,2 5-2860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38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7114,'0'0'7433,"97"45"-7433,-89-43-2440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39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669 9 12467,'0'0'5989,"-24"-1"-5358,6 0-553,-147-5 121,159 6-200,-21 0-54,0 0 0,0 2 0,1 0 0,-50 13 0,58-11-131,0 2 1,1 0-1,0 1 0,0 1 0,0 0 1,-17 13-1,32-19 177,1-1-1,-1 1 1,1 0 0,0-1 0,-1 1-1,1 0 1,0 0 0,0 0 0,0 0-1,0 0 1,1 0 0,-1 0 0,0 0-1,1 0 1,-1 1 0,1-1 0,0 0-1,0 3 1,0 4 274,1 1-1,2 17 1,-1-18-279,2 31 31,-1 0 1,-2 0-1,-2 0 1,-2 0-1,-1 0 1,-2 0-1,-13 43 1,-12 37-53,-32 155 78,62-271-26,0 7 252,-1 0-1,1 0 0,2 20 1,-1-30-183,0 0 1,0 0-1,1 0 0,-1 0 1,0 0-1,1-1 0,-1 1 1,1 0-1,-1 0 1,1 0-1,0-1 0,-1 1 1,1 0-1,0-1 1,-1 1-1,1 0 0,0-1 1,0 1-1,0-1 0,0 1 1,-1-1-1,1 0 1,0 1-1,0-1 0,0 0 1,0 0-1,0 1 0,0-1 1,1 0-1,5 1 266,0-1-1,0 0 1,8 0-1,-5-1 18,446-7 1590,-454 8-2115,1-1-805,-3-7-788,0-2 588,0-43-6956,-2 16-3455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39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353 1 6241,'0'0'14371,"-107"0"-13178,68 0-177,-1 0-544,-1 0-240,3 0-232,3 0-208,7 12-744,9 6-2961,13 1-6377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0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9010,'0'0'3801,"2"142"-2657,-2-73-160,0-6-856,0-6-128,-6-18-1160,6-19-3505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0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11258,'0'0'7593,"22"-5"-6050,67-16-594,-83 20-836,0 0 0,0 0 0,0 1 0,8 0 0,-13 0-84,0 0 0,1 0 0,-1 0 1,0 1-1,1-1 0,-1 0 0,0 1 0,0-1 0,1 1 0,-1-1 0,0 1 1,0 0-1,0-1 0,1 2 0,0 0-15,-1 1 0,0-1 0,0 0 0,0 0 0,0 0 0,-1 1 0,1-1 0,-1 1 0,1-1 0,-1 0 0,0 1 0,0-1-1,0 1 1,0 4 0,0-6-23,-1 8-9,0 1 1,0-1 0,-1 0-1,0 0 1,0 0-1,-1 0 1,-5 12 0,-36 60-49,13-26 21,26-44 56,-22 47-39,25-52 76,0 0-1,0 0 0,0 1 1,1-1-1,0 0 0,1 0 1,-1 11-1,1-16-6,0-1 0,0 1 0,0-1-1,0 1 1,0-1 0,1 0 0,-1 1 0,0-1 0,0 1 0,0-1 0,1 1 0,-1-1 0,0 0-1,0 1 1,1-1 0,-1 0 0,0 1 0,1-1 0,-1 0 0,0 1 0,1-1 0,-1 0 0,0 0-1,1 1 1,-1-1 0,1 0 0,0 1 0,13 0 532,-8-1-321,94-1 267,14 0-2324,-91 3-921,28 5 0,-12 2-4921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8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0 7514,'0'0'12958,"2"0"-12203,6 0-85,-15 1 21,-15 2-169,1 0-592,1 0-1,-1-2 0,-28-1 1,18-1-3654,24 1-1241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2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13 10722,'0'0'9154,"-92"-4"-8906,60 0-56,-1 2-192,7-1-288,4 3-392,8 0-2192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2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3833,'0'0'14283,"-25"28"-13755,5-24 128,-4 0-216,-1-2-296,1 0-144,0 4-896,3-2-3377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1 6025,'0'0'1807,"-13"22"306,9-14-1905,-21 35 812,3 1 1,-28 74 0,28-43-381,3 1 0,-14 107 1,12 158 273,22-274-145,10 78 0,-6-109-186,2 0 0,2-1-1,21 59 1,-23-78-455,0-1 0,1 1 0,11 14 0,-14-22-96,1 0-1,0-1 1,0 0 0,1 0-1,0-1 1,14 10-1,-20-14-123,1-1-1,0 0 1,-1 0-1,1 0 1,0 0-1,0 0 0,0 0 1,0 0-1,0-1 1,0 1-1,0-1 1,0 0-1,0 1 0,0-1 1,0 0-1,0 0 1,0 0-1,0 0 0,0-1 1,0 1-1,0 0 1,0-1-1,0 0 1,0 1-1,0-1 0,0 0 1,0 0-1,0 0 1,-1 0-1,1 0 1,0-1-1,-1 1 0,1 0 1,-1-1-1,2-1 1,12-19-4657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3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8586,'0'0'7073,"111"101"-6040,-80-68-609,-9-5-176,-4-3-248,-7-7-712,-3-8-929,-2-4-2760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0 960,'0'0'8658,"-30"136"-6970,13-71 153,-1 14-577,-4 8-320,-3 9 113,1 1-489,2-2-192,4-4 0,3-11-232,7-14 248,4-19-392,4-14-144,0-25-48,14-8-736,5 0-2857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53 6873,'0'0'13179,"-90"0"-12859,60 0 200,2 0-520,1 0-96,5 0-360,12-16-1096,8 0-2209,2-5-7577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4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6889,'0'0'8802,"111"120"-7489,-70-94-513,-1-4-584,-1-3 104,-3-5-320,-5-2-416,3 2-848,-9-2-1449,-5-6-3840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 1512,'0'0'13330,"-7"28"-12545,-41 248 180,3 215-208,22-215 865,28-334-3729,7 4-1914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5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5097,'0'0'15355,"30"89"-15619,-11-18-720,-5-10-1961,0 0-4576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6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11138,'0'0'3073,"6"126"-2041,-4-59-400,-2 2-560,0-10-72,0-19-1888,-6-19-6610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 7682,'0'0'13747,"-15"0"-13683,-3 0 168,0 0-24,-4 0-152,5 2-56,-1 0-144,4 10-1009,4 0-1495,4 1-3938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6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8954,'0'0'4645,"12"25"-3306,19 40-9,36 114 0,-30-53-792,-7 2-1,-4 1 0,10 164 0,-29-145 249,-14 172 0,-5-221-378,-3-2 0,-39 130 0,36-165-984,-36 77-1,54-139 528,0 0 1,0 0-1,0 0 1,0 0-1,0 0 0,0 0 1,0 0-1,-1 0 1,1 0-1,0 0 1,0 0-1,0 0 0,0 1 1,0-1-1,0 0 1,0 0-1,0 0 0,0 0 1,0 0-1,0 0 1,0 0-1,0 0 1,0 1-1,0-1 0,0 0 1,0 0-1,0 0 1,0 0-1,0 0 1,0 0-1,0 0 0,0 1 1,0-1-1,0 0 1,0 0-1,0 0 0,0 0 1,0 0-1,0 0 1,0 0-1,0 0 1,0 1-1,0-1 0,0 0 1,0 0-1,0 0 1,1 0-1,-1 0 1,0 0-1,0 0 0,0 0 1,0 0-1,0 0 1,0 0-1,0 0 1,0 0-1,1 1 0,-1-1 1,0 0-1,0 0 1,0 0-1,0 0 0,8-4-3376,-6 3 2557,16-10-9935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7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 3625,'0'0'2014,"-12"26"27,8-19-1878,-31 66 1251,-33 102-1,39-75-684,6 1 0,4 1 0,4 1 0,-3 193 0,26-22 2513,-1-211-2322,2 0 0,22 79-1,-26-123-536,12 29-1,-14-43-376,-1 0-1,1 0 0,0 0 0,0 0 1,0-1-1,1 0 0,-1 1 0,1-1 1,0 0-1,5 3 0,-6-4-395,0 0 0,1 0 0,-1 0 0,-1 1-1,1 0 1,0-1 0,-1 1 0,0 0 0,0 0 0,0 0 0,0 0-1,-1 1 1,0-1 0,2 6 0,-1-2-1031,4 15-3667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8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1136,'0'0'15043,"134"132"-13834,-104-92-537,-5-1-456,-5-9-168,-8-12-48,-4-7-1144,2-11-385,-4-2-1087,3-17-4514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8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0 6689,'0'0'6103,"-3"27"-5131,-37 332 1598,0 337 588,40-674-3405,0-21 192,0-1 0,0 0-1,0 1 1,0-1 0,1 0-1,-1 1 1,0-1-1,0 0 1,0 1 0,0-1-1,1 0 1,-1 1-1,0-1 1,0 0 0,0 1-1,1-1 1,-1 0 0,0 0-1,1 1 1,-1-1-1,0 0 1,0 0 0,1 0-1,-1 0 1,0 1-1,1-1 1,-1 0 0,0 0-1,1 0 1,-1 0 0,1 0-1,-1 0 1,0 0-1,1 0 1,-1 0 0,0 0-1,1 0 1,-1 0-1,1 0 1,-1 0 0,1 0-1,1 0-742,10 0-3921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9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1 7282,'0'0'9162,"-127"8"-8722,96-8-272,5 0-168,8 0-889,5 0-1991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9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10850,'0'0'7194,"103"99"-5898,-70-72-1000,-7-5-296,-4-4-224,-5-8-384,-5-7-1328,-6-3-2417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49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0 6977,'0'0'9641,"-4"10"-9511,-7 22 66,-13 63 1,-46 330 628,10-49-11,-26-2-206,81-356-1146,3-14-1167,4-14-1828,9-20-3702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0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11018,'0'0'4585,"0"126"-4209,0-68 489,0-1-713,-4-8-152,-4-15-1641,4-20-5272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1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6249,'0'0'1897,"26"111"-1897,-24-68-520,-2 2 288,0-1 184,-4 1-8,-4 2-24,2-15-16,4-12-4962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8906,'0'0'3982,"18"32"-2372,29 51-301,60 147 0,-29-15-165,160 638 920,-195-595-1602,-24-40-22,-17-41-301,-3-130-120,-2 0 0,-3 0 1,-1-1-1,-3 0 0,-1-1 1,-2 0-1,-24 53 0,3-22 32,9-21 68,-27 87 1,50-133-68,0 0 0,0-1 0,1 1 0,0 0 0,0 0 0,2 13 0,-1-21-78,0 0-1,1 0 1,-1 0 0,1 0 0,-1 0 0,1 0 0,0 0 0,-1 0 0,1 0 0,0 0-1,0 0 1,0 0 0,0 0 0,0-1 0,-1 1 0,1 0 0,0-1 0,1 1-1,-1 0 1,0-1 0,0 0 0,0 1 0,0-1 0,0 0 0,0 1 0,1-1-1,-1 0 1,0 0 0,2 0 0,2 0-325,0 1 0,0-1 1,1 0-1,-1-1 0,9-1 0,-11 1-85,0-1 0,1 1 0,-1 0 0,0-1 0,0 0 0,0 0-1,3-2 1,21-21-5973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9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 9074,'0'0'11762,"-85"18"-11682,71-16-80,-2 0-512,2-2-1096,4 0-2145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4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1 520,'0'0'20242,"2"11"-19678,23 99-195,20 99-30,-24-13-1702,-18-185 641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4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1 7946,'0'0'9866,"-95"20"-8834,57-12-328,-3 0-256,1 1 328,-1-1-720,6-4-56,5-2 0,6-2 0,10 0-880,3 0-2128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6.1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473 1 12339,'0'0'5353,"-130"0"-4825,73 0-400,-6 0 32,-26 8-160,16 2-1304,12 0-3177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6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0 9578,'0'0'1667,"3"18"-789,-3-14-847,7 35 56,2 69 0,-8-53-96,-3-1-1,-3 1 1,-17 80 0,0-39 8,2-14 271,-10 101 1,26-88 2173,4-93-2314,0 0 0,0-1-1,0 1 1,0 0 0,1 0 0,-1 0-1,0-1 1,1 1 0,0 0 0,-1-1-1,1 1 1,0 0 0,0-1 0,0 1-1,0-1 1,0 1 0,0-1-1,0 0 1,1 1 0,-1-1 0,1 0-1,-1 0 1,0 0 0,1 0 0,0 0-1,-1 0 1,1-1 0,0 1 0,-1 0-1,3 0 1,5 0 318,-1 1 0,1-1 0,-1-1 0,1 0 0,11-1 0,-2 0 48,26-2 181,1-3 0,-1-2 0,49-14 0,-6 1-558,16 1-756,-101 20 554,-2 0 5,1 0 0,0 0 0,0-1 0,-1 1 0,1 0 0,0 0 0,0 0 0,-1 0 0,1-1 0,0 1 0,-1 0 0,1-1 0,0 1 0,-1-1 0,1 1 0,0-1 0,1-9-5774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6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0 4297,'0'0'10378,"-109"0"-9250,68 0-215,-2 0-777,3 0-48,3 6-176,11 2-1865,14 0-5536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7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10642,'0'0'8411,"17"18"-8405,-1-1-21,-1 0 0,19 30 1,-32-45 11,-1 1 0,0-1 0,0 1 0,0-1 0,0 1 0,0 0 0,0-1 0,-1 1 0,1 0 1,-1-1-1,0 1 0,0 0 0,0 0 0,0-1 0,-1 1 0,1 0 0,0-1 0,-1 1 0,0 0 0,-2 4 0,-46 117-207,-3 6 23,51-127 211,0 1 57,-1-1 1,1 1 0,0 0 0,0-1-1,0 1 1,1 0 0,-1 0-1,1 0 1,0 0 0,0 0-1,1 5 1,-1-9-42,0 1-1,0-1 0,0 0 1,0 0-1,0 1 1,1-1-1,-1 0 0,0 0 1,0 1-1,0-1 1,1 0-1,-1 0 0,0 0 1,0 1-1,0-1 0,1 0 1,-1 0-1,0 0 1,1 0-1,-1 0 0,0 1 1,0-1-1,1 0 1,-1 0-1,1 0 0,11 2 148,-1-1 0,1 0 0,0-1 0,0 0 0,0-1 0,0 0-1,0-1 1,14-4 0,-11 1-658,0-2 1,0 0-1,0-1 0,-1 0 0,0-1 0,16-14 1,0-1-3842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8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9826,'0'0'8999,"17"-4"-7877,57-12-469,-68 14-517,0 1 0,0 0 0,0 1 0,10-1 0,-8 1-117,-8 0-21,0 0 0,1 0-1,-1 0 1,0 1 0,1-1-1,-1 0 1,1 0 0,-1 0-1,0 0 1,1 0 0,-1 0 0,0 0-1,1 1 1,-1-1 0,0 0-1,1 0 1,-1 0 0,0 1-1,0-1 1,1 0 0,-1 1-1,0-1 1,0 0 0,1 0 0,-1 1-1,0-1 1,0 0 0,0 1-1,1-1 1,-1 0 0,0 1-1,0 0 1,0 14-174,0-8 115,-1 6 31,-1 0 0,0 1 1,-1-1-1,-7 22 0,5-20 16,1 0 0,1 0 0,-3 21-1,5-25 74,0-1 177,1-1 1,0 0-1,1 11 0,-1-18-182,0 0 0,1 0 0,-1 0 1,1 0-1,-1 0 0,1 0 0,0 0 0,0 0 1,0-1-1,0 1 0,0 0 0,0 0 0,1-1 0,-1 1 1,0-1-1,1 1 0,0-1 0,-1 0 0,3 2 1,8 3 104,1-1 1,-1 0 0,1-1-1,0-1 1,0 0 0,26 3-1,4 1-244,82 23-3301,-71-15-1733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0 11322,'0'0'3441,"-128"33"-5193,102-27-4290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7:59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 6633,'0'0'9787,"-87"51"-9787,40-51-745,9 0-1807,9-6-8315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0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0 5049,'0'0'4270,"-22"17"-2767,22-17-1503,-96 74 1597,88-66-1404,0 0 0,0 1-1,0-1 1,1 1 0,-11 19 0,-2 8 179,2 1-1,2 1 1,1 1-1,1 0 1,-12 66 0,16-49 185,2 1 0,3 0 0,4 90 1,5-99-13,1-1 1,3 0-1,15 53 1,-4-37 645,47 105 0,-62-160-1098,1 1-1,-1 0 1,2-1-1,-1 0 0,1 0 1,12 11-1,-15-16-139,0 0-1,0 0 0,0-1 0,1 1 1,0-1-1,-1 0 0,1 0 1,0-1-1,0 1 0,0-1 0,0 0 1,0 0-1,0 0 0,0 0 1,1-1-1,-1 1 0,5-1 0,-8 0-118,1-1-1,-1 1 0,0 0 0,1 0 0,-1-1 0,1 1 0,-1 0 1,0-1-1,1 0 0,-1 1 0,0-1 0,1 0 0,-1 1 0,0-1 0,0 0 1,0 0-1,0 0 0,0 0 0,0 0 0,0 0 0,0-1 0,0 1 0,1-2 1,8-15-4582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4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 86 1688,'0'0'13627,"-22"-15"-13131,-77-43-182,95 56-288,0 0-1,0 0 1,0 1 0,0 0-1,0 0 1,0 0 0,-1 0 0,1 0-1,0 1 1,-1 0 0,1 0-1,0 0 1,0 0 0,-6 2 0,4 0 33,0 0 1,1 0-1,-1 1 0,1 0 1,0 0-1,-9 8 1,7-6 5,-10 8 56,0 1 1,2 0 0,0 1 0,0 1-1,-20 29 1,19-19-58,0 0-1,1 1 0,-14 38 1,23-52 17,2 0 1,-1 1 0,2-1-1,0 1 1,1 0 0,0 0-1,1 0 1,0 0-1,2 16 1,-1-28-22,1 0 0,-1 0 0,1-1 0,-1 1 0,1 0 0,0 0 0,0 0-1,0-1 1,0 1 0,0-1 0,0 1 0,0 0 0,0-1 0,1 0 0,-1 1 0,1-1 0,-1 0 0,1 0 0,-1 0 0,1 0 0,0 0 0,-1 0-1,1 0 1,0 0 0,0-1 0,0 1 0,-1-1 0,1 1 0,3-1 0,1 1 26,0 0-1,1-1 1,-1 0 0,1 0-1,-1 0 1,1-1 0,10-2-1,-10 0-54,0 1 0,1-1 0,-1-1 0,0 1 0,-1-1 0,1-1 0,-1 1 0,7-7 0,6-6-7,18-22 0,-21 22-101,-2-1 1,0-1-1,-1 0 1,0-1-1,-2 0 1,-1-1-1,0 0 1,-2 0-1,0-1 1,7-37-1,-14 53 26,1-11 0,2 14 8,1 10-44,22 46-29,-9-17 543,1-1-1,24 34 1,-36-60-843,0 0 0,0-1 0,1 0 0,-1 0 0,2-1 0,-1 0 0,1 0 0,0-1 0,1 0 0,0 0 0,0-1-1,12 4 1,1-2-6377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0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9330,'0'0'11266,"110"106"-10801,-78-68-457,-6-5 216,-3-3-224,-7-8-881,-4-3-1031,-2-9-1881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1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0 4401,'-4'2'12728,"4"-2"-12617,0 0 0,0 0 0,0 0 1,0 0-1,-1 1 0,1-1 0,0 0 0,0 0 1,0 0-1,0 0 0,0 0 0,0 1 0,0-1 1,0 0-1,1 0 0,-16 253 561,-18-5-436,25-198-189,-82 535 518,89-580-554,-1 11-28,2-14 71,4-11 105,35-87-2653,-17 44-1772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1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70 7362,'0'0'9017,"-112"18"-8240,80-18-505,2 0 192,3-8-464,7-21-224,6 5-520,10-2-2033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1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9098,'0'0'4065,"71"104"-2801,-35-56-400,-3-5-344,-5-11-520,-6-13-144,1-19-1200,-5 0-1569,-4-17-4096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2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 6329,'0'0'5786,"8"148"-4226,-8-57-536,-4 37-216,-14 34 401,-2 15-361,0-13-32,5-38-40,7-45-136,2-33-176,2-17-464,2-7-152,0-10 152,8-26-3456,10-18-2626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2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10882,'0'0'7079,"20"8"-5913,64 27-618,-81-33-536,0-1 0,0 1 0,0 0 0,-1-1 0,1 1 0,0 1 0,-1-1 0,0 0 0,1 1 0,2 4 0,-3-5-4,-1 1-1,0-1 1,0 1 0,0-1-1,-1 1 1,1 0 0,-1-1 0,1 4-1,0 1 13,1 19-30,-1 0 0,-1-1 0,-1 1 0,-2 0 0,0-1 0,-2 1 0,-9 31 0,8-37 82,2-6 305,0 1 0,0 0 1,1-1-1,1 1 0,1 0 1,0 27-1,2-41-328,-1 0 1,1-1-1,-1 1 0,1-1 1,-1 1-1,1-1 1,-1 1-1,1-1 0,-1 1 1,1-1-1,-1 0 0,1 1 1,0-1-1,-1 0 1,1 1-1,0-1 0,-1 0 1,1 0-1,0 0 0,0 0 1,-1 0-1,1 0 1,0 0-1,-1 0 0,1 0 1,0 0-1,1 0 1,23-3-45,-20 2-105,1-1 0,0-1 1,-1 1-1,1-1 0,-1 0 0,0 0 0,0-1 0,0 1 0,0-1 0,-1 0 1,0-1-1,0 1 0,7-9 0,3-7-1322,23-41 0,-35 57 1211,31-59-5730,-6 4-6166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2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5577,'0'0'9578,"0"142"-8434,0-101-351,0-5-793,0-1-80,6-9-1777,9-14-5184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3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11058,'0'0'3889,"16"21"-2939,-11-13-862,17 19 213,-3 2 1,0 0-1,-2 1 0,22 51 1,10 57 781,135 541 1186,-150-495-602,19 339-1,-51-205-720,-4-293-921,-2-1 0,0 0 0,-2-1 0,0 1 1,-2-1-1,-1 0 0,0-1 0,-14 23 0,21-43-52,1 2-68,-1 0 0,-1 0 1,1 0-1,0-1 0,-1 1 0,0-1 1,0 0-1,-4 4 0,7-6 69,0-1 1,0 0-1,-1 0 0,1 0 0,0 0 0,0 0 0,0 0 1,0 0-1,0 0 0,-1 0 0,1 0 0,0 1 0,0-1 1,0 0-1,0 0 0,0 0 0,-1 0 0,1 0 0,0 0 1,0 0-1,0 0 0,0 0 0,-1 0 0,1 0 0,0 0 1,0-1-1,0 1 0,0 0 0,0 0 0,-1 0 0,1 0 1,0 0-1,0 0 0,0 0 0,0 0 0,0 0 0,0 0 1,-1-1-1,1 1 0,0 0 0,0 0 0,0 0 0,0 0 1,0 0-1,0-1 0,0 1 0,0 0 0,0 0 0,0 0 1,0 0-1,0 0 0,0-1 0,0 1 0,0 0 0,0 0 1,0 0-1,0 0 0,0-1 0,0 1 0,0 0 0,0 0 1,-1-12-1004,0 0 1,1 0-1,0 0 1,4-18-1,11-26-6518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4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 6081,'0'0'8195,"-5"29"-7820,-71 385 2048,59-283-1201,0 249 0,20-301-668,4 0 0,3-1 1,3-1-1,4 0 1,3-1-1,46 113 0,-55-162-278,25 42-1,-30-59-214,1 0 0,0 0 0,1 0 0,0-1 0,1 0 0,10 8 0,-16-15-32,-1 0 0,1-1 0,-1 0 1,1 1-1,5 1 0,-7-3-81,-1 0 0,1 0 0,-1 0 0,0 1 0,1-1 0,-1 0 0,1 0 0,-1 0 0,1 0-1,-1 0 1,1 0 0,-1 0 0,1 0 0,-1 0 0,1 0 0,-1 0 0,0 0 0,1 0 0,-1 0 0,1 0 0,-1-1 0,1 1 0,-1 0 0,0 0 0,1 0 0,-1-1 0,1 1 0,-1 0 0,0-1-1,1 1 1,-1 0 0,0-1 0,1 1 0,-1 0 0,0-1 0,0 1 0,1-1 0,-1 1 0,0 0 0,0-1 0,0 1 0,0-1 0,1 1 0,-1-1 0,0 0 0,0-47-7202,0 23-648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5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11002,'0'0'10059,"104"79"-9115,-68-46-32,1-3-368,-5-7-360,-3-5-184,-5-8-256,-2-6-1080,-4-4-49,3 0-2431,-3-18-1329,-4-1-4754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6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2 5313,'0'0'9230,"4"-1"-8572,5 0-443,-7 3 14,-13 8 99,0-1-322,-59 56 759,4 2-1,2 3 1,-89 128-1,139-176-629,8-12-36,0 0 1,-1-1-1,-9 11 1,16-19 181,16-2-4997,-10-1 1206,0-5-2354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2457,'0'0'19148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 1344,'0'0'14562,"-9"4"-13634,4-2-813,1 1 0,0-1 0,0 1 0,1-1-1,-1 1 1,1 0 0,-1 0 0,-4 7 0,4-4-3,1 0 0,1 1-1,-1 0 1,1-1 0,0 1 0,0 0 0,1 0 0,-1 10 0,-25 363 1400,23-290-1357,-32 577 1250,35-656-1383,0 6-61,1-15-306,0-9-390,2-24-1127,6-13-1915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5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1 9394,'0'0'9538,"-142"50"-8962,102-39-576,-1-1 88,7-4-224,7-4-1112,13-2-3049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6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12347,'0'0'6825,"123"117"-6249,-88-84 80,-5-3-656,-3-8-448,-5-5-920,-8-7-1577,-2-8-2840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6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0 9402,'0'0'4233,"-28"152"-3241,1-28-344,-9 46-192,-5 21 385,3-5-137,9-23-40,11-50 200,8-36-376,4-30-248,2-21-240,2-7 56,2-11-184,2-8-720,14-25-1833,4-7-9945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6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12171,'0'0'4497,"18"4"-2930,61 15-666,-75-18-868,-1 0-1,1 0 1,-1 0-1,1 1 1,-1-1-1,0 1 1,1 0-1,-1 0 1,0 0-1,0 0 1,0 1 0,0-1-1,-1 1 1,1 0-1,-1-1 1,1 1-1,-1 0 1,0 1-1,2 4 1,-2-2-39,0 1 0,-1 0 1,1 0-1,-2 0 0,1 0 1,-1 0-1,0 11 0,0-17 0,-2 15 4,1-1 0,-2 1-1,0-1 1,-9 28 0,-29 59 58,24-62-56,4-9 0,-37 97 198,48-123 13,0 0 1,1 0 0,0 0 0,0 0 0,0 11 0,1-15-143,0-1 1,1 1 0,-1-1 0,0 1-1,0-1 1,1 1 0,-1-1 0,1 0 0,-1 1-1,0-1 1,1 1 0,-1-1 0,1 0-1,-1 1 1,1-1 0,-1 0 0,1 0 0,-1 1-1,1-1 1,-1 0 0,1 0 0,0 0 0,-1 0-1,1 0 1,-1 0 0,1 0 0,-1 0-1,1 0 1,0 0 0,0 0 0,25 0-63,-19-1 4,3 0-147,-1 0-1,1-1 1,-1 0 0,0-1-1,0 0 1,0 0-1,0-1 1,0 0-1,-1-1 1,9-6 0,-15 10 99,60-38-2308,-6-3-2160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7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4281,'0'0'9434,"0"134"-7290,4-78-319,-2 1-921,2-6-672,-4-11-176,5-13-56,-1-13-1904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7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11242,'13'30'2765,"105"284"1433,-88-212-3191,-4 1 1,-5 2-1,-5 0 0,4 126 0,-18-90-494,-7 0 0,-27 170 0,30-301-549,-3 24-267,-3 46 0,8-80 271,0 0 0,0 0 0,1 0 0,-1 0 0,0 0 0,0 0-1,0 0 1,0 0 0,0 0 0,0 0 0,0 0 0,0 0 0,0 0-1,0 0 1,0 0 0,0 0 0,1 0 0,-1 0 0,0 0 0,0 0-1,0 0 1,0 0 0,0 0 0,0 0 0,0 0 0,0 0 0,0 0-1,0 0 1,0 0 0,0 0 0,0 0 0,1 1 0,-1-1 0,0 0-1,0 0 1,0 0 0,0 0 0,0 0 0,0 0 0,0 0 0,0 0-1,0 0 1,0 0 0,0 0 0,0 0 0,0 0 0,0 1-1,15-16-3123,6-13-3128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8730,'0'0'5329,"37"108"-3689,-27-49-479,0 8-353,-4 0-16,-2-3-488,0-7-192,0-10-112,-4-13-16,2-13-120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18:08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0 8738,'0'0'11330,"-121"41"-9945,80-41-225,1 0-496,1 0-576,1 0 64,-1 0-304,11 0-432,9 0-3185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3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13563,'0'0'5318,"1"28"-4148,10 296 1306,-6-192-2163,14 196-155,-12-294-1937,2-14-4893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6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484 123 10386,'0'0'7719,"-6"-18"-7524,-2-3-118,-14-30 1,21 48-68,-1 1 0,1 0 1,-1 0-1,0 0 0,1 0 1,-1 0-1,0 0 1,0 0-1,0 1 0,-1-1 1,1 1-1,0-1 0,0 1 1,-1 0-1,1 0 0,-1 0 1,1 0-1,-1 1 1,0-1-1,1 1 0,-1-1 1,1 1-1,-1 0 0,0 0 1,1 0-1,-4 1 1,-5-1 11,1-1-4,-1 2 0,1-1 0,0 2 0,0-1 0,-1 1 0,1 1 0,0 0 0,-16 7 0,13-4 2,0 1-1,0 1 1,1 0-1,-1 1 1,-15 15-1,9-4-43,0 0-1,1 1 0,2 2 0,0-1 0,1 2 1,-12 26-1,20-37-15,0 0 0,2 0 0,0 1 0,0-1 0,1 1 0,1 0 0,0 0 0,1 1 0,0 18 0,2-31 69,0 0 1,0 1 0,0-1-1,0 0 1,0 0 0,1 1 0,-1-1-1,1 0 1,0 0 0,0 0-1,0 1 1,0-1 0,0 0 0,2 3-1,-2-4 2,1 0-1,0 1 1,0-1-1,-1 0 1,1 0-1,0 0 1,0 0-1,0 0 1,0 0-1,0-1 1,0 1-1,0-1 1,0 1-1,1-1 1,2 0-1,2 1 15,0 0 0,1-1 0,-1 0 0,0 0 1,0-1-1,1 0 0,-1 0 0,0 0 0,0-1 0,0 0 0,0-1 0,-1 0 0,1 0 0,6-4 0,3-4-31,-1 0 0,0-1-1,0-1 1,-2 0 0,1-1 0,16-22-1,-14 13-65,-1-1-1,-1 0 0,19-45 1,-27 59 43,-6 10 8,0 0 0,0 0-1,0 0 1,0 0-1,0 0 1,0 0 0,1 0-1,-1 0 1,0 0-1,0 0 1,0 0 0,0 0-1,0 0 1,0 0 0,1 0-1,-1 0 1,0 0-1,0 0 1,0 0 0,0 0-1,0 0 1,0 0-1,1 0 1,-1 0 0,0 0-1,0 0 1,0 0 0,0 0-1,0 1 1,0-1-1,0 0 1,0 0 0,0 0-1,1 0 1,-1 0-1,0 0 1,0 0 0,0 0-1,0 1 1,0-1 0,5 19-50,-4-16 73,7 36 418,21 63-1,-20-80-85,0 0 0,1-1 0,1-1 0,17 26 0,-25-42-290,0 0 0,0 0 0,1-1 0,0 1 1,-1-1-1,1 0 0,0 0 0,6 4 0,-8-6-132,1 0-1,-1 0 0,0 0 1,0-1-1,0 1 1,1 0-1,-1-1 0,0 0 1,1 1-1,-1-1 1,0 0-1,1 0 0,-1 0 1,0-1-1,0 1 0,1-1 1,-1 1-1,0-1 1,4-1-1,-3 0-421,0 1-1,-1-1 1,1 0-1,-1 0 1,1 0 0,4-5-1,13-19-8024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3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9498,'0'0'5693,"21"-10"-3522,69-31-392,-84 39-1613,1-1 0,0 1 0,0 0 0,0 1 0,0 0 0,0 0 0,0 0 0,0 1 0,0 0-1,11 2 1,-8-1-19,-5-1-109,0 0 0,0 1 0,0 0 1,0 1-1,0-1 0,-1 1 0,1 0 1,-1 0-1,1 0 0,-1 0 0,0 1 1,0 0-1,0 0 0,0 0 1,0 0-1,-1 1 0,1-1 0,-1 1 1,0 0-1,0 0 0,0 0 0,-1 0 1,1 1-1,-1-1 0,0 1 1,-1-1-1,1 1 0,-1 0 0,0 0 1,0 0-1,0 0 0,0 6 0,-1 8-35,0 0 0,-1 1-1,-1-1 1,0 0-1,-2 0 1,0-1-1,-2 1 1,-11 28 0,-2-5-224,-2 0 0,-36 54 1,24-48-866,8-19-2548,14-18-1973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4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71 290 7154,'0'0'9598,"20"-21"-8362,63-68-401,-77 83-790,0-1 0,-1 0 0,0 0-1,0 0 1,-1-1 0,7-14 0,-10 15-31,1 1 0,-1-1-1,0 1 1,-1-1 0,0-12-1,0 14-15,0 2-4,0 0-1,0-1 1,0 1-1,0 0 0,-1-1 1,0 1-1,1 0 1,-1 0-1,-3-5 0,3 7 1,0-1-1,0 1 0,0 0 1,0-1-1,0 1 1,0 0-1,-1 0 0,1 0 1,-1 0-1,1 0 0,0 0 1,-1 0-1,0 1 1,1-1-1,-1 0 0,0 1 1,1-1-1,-1 1 0,-2-1 1,0 0-8,0 1 1,-1-1-1,1 1 0,-1 0 1,1 0-1,-1 0 0,1 1 1,-1-1-1,1 1 1,-1 0-1,1 0 0,0 1 1,-1-1-1,-7 5 1,7-2 19,-1 0 1,0 1 0,1-1-1,0 1 1,0 1 0,1-1-1,0 0 1,-1 1 0,-2 6-1,-1 3 73,0 0-1,1 0 0,1 0 1,0 1-1,1 0 0,1 0 1,-3 22-1,4-9 365,1 0 0,1-1-1,4 41 1,-2-61-323,0 0 0,0-1 1,1 1-1,0-1 0,0 0 0,1 0 0,0 0 0,0 0 0,1 0 0,0-1 0,0 1 1,0-1-1,9 9 0,-9-11-91,1 1-1,0-1 1,0 0 0,1 0 0,-1-1 0,1 1 0,0-1 0,0-1-1,0 1 1,0-1 0,1 0 0,-1 0 0,1-1 0,-1 1-1,11-1 1,-13-1-93,1 0 0,-1 0 0,0 0 0,0-1 0,0 0 0,1 0 0,-1 0 0,0 0 0,0-1 0,0 1 0,-1-1 0,1 0 0,0 0 0,-1 0 0,6-5 0,-1-1-720,0 0 0,-1 0 0,0 0 1,11-17-1,7-18-5500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4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0 323 6913,'0'0'9226,"0"-130"-6729,0 77-217,12 9-631,11 5 39,3 11-792,5 10-608,3 9 97,3 7-385,-5 2-257,-4 0-655,-5 2-1416,-7 9-177,-4-3-2944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5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43 928,'0'0'15588,"20"-5"-14080,59-18-352,-74 22-1001,-1 0-1,0 0 1,0 0-1,1-1 1,-1 0-1,5-3 1,-8 4-21,0 1 33,-1 0-166,-1 0-1,0-1 0,1 1 1,-1 1-1,0-1 1,0 0-1,1 0 1,-1 0-1,0 0 1,1 0-1,-1 1 0,0-1 1,1 0-1,-1 0 1,1 1-1,-1-1 1,-1 1-1,-8 7-8,0 0 0,0 0 0,1 0-1,0 1 1,1 1 0,-9 11 0,-42 69 18,47-68 17,1 1-1,1 0 1,-12 40-1,18-47 252,0-1 1,1 1-1,1 0 1,1 0-1,0-1 1,3 33-1,-2-46-203,1 1-1,-1-1 0,1 1 0,0-1 1,-1 1-1,1-1 0,0 0 0,1 0 0,-1 1 1,0-1-1,1 0 0,-1 0 0,1 0 1,0 0-1,3 3 0,-1-2-8,0-1 0,0 1 0,0-1 0,0 0 0,1 0 0,-1 0 0,1-1 0,4 2 0,7 0-64,0-1 0,0 0-1,31-2 1,-39 0-174,0-1 1,0 0-1,0 0 1,0-1-1,0 0 1,0-1-1,0 1 1,-1-1-1,8-5 0,1-1-1457,0-2-1,24-20 1,-2-4-4252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5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11 287 7522,'0'0'4662,"18"-10"-2910,59-34-286,-66 37-1222,-1 0-1,0 0 1,0-1-1,-1-1 1,0 0 0,-1 0-1,0-1 1,0 0-1,10-17 1,-17 24-229,5-5 115,-1-1-1,0-1 1,6-16-1,-9 22-72,-1-1-1,0 0 1,0 0-1,0 1 1,0-1-1,-1 0 1,0 0-1,0 0 1,-1-9-1,0 13-54,1 0-1,-1 0 1,1 0 0,-1 0-1,1 0 1,-1 0 0,0 1-1,0-1 1,0 0 0,1 0-1,-1 0 1,0 1 0,0-1-1,0 1 1,0-1 0,0 0-1,0 1 1,0 0 0,0-1-1,0 1 1,0 0 0,-1-1-1,1 1 1,0 0 0,0 0-1,0 0 1,-2 0 0,-3 0-26,0 0 0,0 0 0,-12 3 0,12-1 24,0 0 0,0 0 0,0 1 1,0 0-1,0 0 0,0 1 0,1-1 1,0 1-1,0 1 0,0-1 0,0 1 1,0 0-1,1 0 0,-4 5 0,-3 6 41,0 0 0,1 1 1,-12 28-1,14-24 25,1 1-1,1-1 1,0 1 0,2 0 0,0 0 0,2 1 0,0 35 0,1-56-72,1 0 1,0 0 0,0 0 0,1 0 0,-1 0-1,0-1 1,1 1 0,-1 0 0,1 0 0,-1 0-1,1 0 1,0 0 0,0-1 0,0 1 0,0 0-1,2 2 1,-1-3-45,0 0 0,-1 0 0,1 0 0,0 0 0,0 0 0,-1-1 0,1 1 0,0-1 0,0 0 0,0 1 0,0-1 0,0 0 0,-1 0 0,1 0 0,0 0 0,0 0 0,0-1 0,0 1 0,3-2 0,3 0-590,0-1 0,-1 0 1,1 0-1,-1-1 0,0 0 0,0 0 0,0-1 0,0 0 0,-1 0 0,7-7 0,28-28-10246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6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7210,'0'0'9916,"0"-20"-9262,0 1-585,-1 6-26,1 0-1,1 1 0,0-1 1,0 0-1,1 0 0,1 1 1,0-1-1,6-13 1,-7 21 8,0 0 0,0 0 1,1 1-1,0-1 0,0 1 1,0-1-1,1 1 1,-1 0-1,1 0 0,0 0 1,6-4-1,-6 6 0,0 0-1,-1 0 0,1 0 1,0 1-1,0-1 1,0 1-1,0 0 0,0 0 1,0 1-1,0-1 1,0 1-1,1 0 0,-1 0 1,0 0-1,6 1 1,-5 1-18,1-1 1,0 1-1,-1 0 1,1 0 0,-1 1-1,0 0 1,0 0 0,0 0-1,0 0 1,0 1-1,-1 0 1,0 0 0,1 0-1,-2 0 1,1 1 0,0 0-1,-1-1 1,0 1-1,4 9 1,-1-2 24,0 1 0,-1 0-1,0 0 1,-1 1 0,-1-1 0,0 1 0,1 18-1,-3 39-1772,-2-41 661,1-28 565,1-2 343,-1 0 0,0 0 0,0 1-1,0-1 1,0 0 0,0 0-1,0 1 1,0-1 0,0 0 0,0 0-1,0 1 1,0-1 0,0 0-1,0 0 1,-1 0 0,1 1 0,0-1-1,0 0 1,0 0 0,0 1-1,0-1 1,0 0 0,-1 0 0,1 0-1,0 0 1,0 1 0,0-1 0,0 0-1,-1 0 1,1 0 0,0 0-1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6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11018,'0'0'3761,"43"207"-2505,-27-47 121,-2 24-425,-6-3-24,-3-39-776,-5-53 24,2-32-88,-2-23-88,0-3-432,6-11-336,10-20-328,0-10-449,2-23-4912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6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325 0 7802,'0'0'9258,"-112"0"-8466,65 0-408,-1 2-200,3 2-136,7-2-96,11 2-616,19 5-1297,8-3-527</inkml:trace>
  <inkml:trace contextRef="#ctx0" brushRef="#br0" timeOffset="1">379 134 8794,'0'0'4785,"21"110"-4001,-17-76-784,0 9-56,-2-9-1624,0-10-3577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7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12099,'0'0'3488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7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10546,'15'140'2001,"-3"26"-289,-6-10-584,-4-28 713,-2-33-1017,0-36-704,0-27-120,0-17-1392,0-9-2529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6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7394,'0'0'14163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7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59 318 6281,'0'0'4941,"13"-18"-2268,-2 3-2281,5-7-51,-1 0 1,-1-1-1,18-41 1,-27 50-308,1 0 1,-2-1-1,0 0 1,-1 1-1,0-1 1,-1-1-1,0-15 1,-2 30-41,0 0-1,0 0 1,0 1 0,0-1 0,0 0 0,0 0 0,0 1-1,-1-1 1,1 0 0,0 1 0,0-1 0,-1 0 0,1 1-1,0-1 1,-1 0 0,1 1 0,-1-1 0,1 1-1,-1-1 1,1 1 0,-1-1 0,1 1 0,-1-1 0,1 1-1,-1-1 1,0 1 0,1 0 0,-1-1 0,0 1 0,1 0-1,-1 0 1,0-1 0,1 1 0,-1 0 0,0 0 0,0 0-1,1 0 1,-1 0 0,0 0 0,-1 0 0,-1 1 14,0-1 0,0 1 0,0-1 1,1 1-1,-1 0 0,0 0 0,0 0 0,1 1 1,-1-1-1,-2 2 0,-2 3 102,1 0-1,-1 0 1,1 1-1,1-1 1,-1 1-1,1 1 1,-8 14-1,1 3 290,-13 34 0,15-29-173,1 1 0,1 0 1,2 1-1,1-1 0,2 1 1,0 35-1,3-60-211,1 17 42,0-23-60,-1-1 0,0 1-1,0 0 1,1-1 0,-1 1 0,0 0-1,1-1 1,-1 1 0,0-1-1,1 1 1,-1 0 0,1-1-1,-1 1 1,1-1 0,-1 1 0,1-1-1,0 1 1,-1-1 0,1 0-1,0 1 1,-1-1 0,1 0 0,0 0-1,-1 1 1,1-1 0,0 0-1,1 0 1,0 0-106,1 0 0,-1 0-1,1 0 1,0 0 0,-1-1 0,1 1 0,-1-1-1,1 0 1,-1 0 0,0 0 0,1 0 0,2-2-1,1-1-685,0 1 0,-1-2 1,1 1-1,4-6 0,23-27-5886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8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1 259 7666,'0'0'10151,"8"-25"-9956,29-84-150,-34 100-65,1 0 0,0 0-1,0 1 1,1 0 0,0 0 0,0 0 0,1 0-1,0 1 1,13-13 0,-14 17-39,0-1 1,0 1 0,1 0-1,-1 0 1,1 0-1,0 1 1,-1 0-1,1 0 1,0 1 0,0-1-1,0 1 1,0 0-1,7 1 1,-8-1 13,-1 2 0,1-1 0,0 0 0,0 1 0,-1 0 0,1 0 1,0 0-1,-1 1 0,1-1 0,-1 1 0,0 0 0,0 1 0,0-1 0,5 4 0,-3-1 29,0 1 0,0 0 0,0 0 0,-1 0 0,1 0 1,-2 1-1,8 12 0,-4-3-57,-1 1 0,0 0 1,-1 1-1,0 0 1,-2 0-1,4 29 0,-5 1-2112,-2-13-2563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9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0 8602,'0'0'6136,"-24"6"-4968,6-3-922,7-1-144,1 0 1,-1 0-1,1 1 1,0 0-1,0 1 1,0 0-1,0 0 1,1 1-1,-1 0 1,1 1-1,0 0 0,1 1 1,-11 10-1,3 0 416,0 2-1,2 0 0,-21 35 0,29-45-151,2 1-1,-1-1 1,1 1-1,1 1 0,-1-1 1,2 0-1,-1 1 0,2-1 1,-1 1-1,1 18 0,1-28-309,1 0 0,-1 0 0,0 1 0,0-1 0,1 0 0,-1 0 0,1 0 0,-1 0 0,1 0-1,-1 0 1,1 0 0,0 0 0,-1 0 0,1 0 0,0 0 0,0 0 0,0 0 0,1 1 0,0-1 6,1 1-1,0 0 1,0-1 0,0 1 0,0-1 0,5 2 0,3-1-35,1 0 0,-1 0 0,12 0-1,-10-2-27,-2 1-264,1 0-1,-1-1 1,14-2-1,-21 1 97,1 0-1,-1 0 1,0 0-1,0-1 1,0 1-1,0-1 0,-1 0 1,1 0-1,0 0 1,-1-1-1,1 1 1,5-7-1,2-4-559,0 0 0,-2-1 0,12-19 0,10-26-4442,1-11-5079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49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5825,'0'0'9506,"0"104"-9290,2 13 336,10 41 505,-2 17-89,-4-11-536,-6-40-424,0-43 264,0-26-272,0-13-216,2-5-680,4-7-705,9-10 41,-3-13-1561,2-7-6697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0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1 110 11026,'0'0'4553,"32"113"-3504,-26-74-537,-2 4-432,-4-1 40,0 1-120,0 20-824,0-11-489,0-7-3272</inkml:trace>
  <inkml:trace contextRef="#ctx0" brushRef="#br0" timeOffset="1">70 11 12139,'0'0'1408,"107"-11"-10914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0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172 1 9274,'0'0'4532,"-18"20"-4279,-58 62-121,3-7 149,73-74-241,-1-1 0,1 0-1,0 1 1,-1-1 0,1 0-1,0 1 1,-1-1 0,1 1-1,0-1 1,0 1 0,-1-1-1,1 1 1,0-1 0,0 1-1,0-1 1,0 1-1,0-1 1,-1 2 0,8 0 2025,14-6-245,-20 4-2043,35-11 777,-22 6-431,0 1 0,26-4 0,-33 7-111,4 0 76,0 0 1,0 0-1,18 2 0,-27-1-73,1 1 0,0-1 0,-1 1-1,1 0 1,-1-1 0,1 1 0,-1 0-1,0 0 1,1 1 0,-1-1-1,0 0 1,0 1 0,0-1 0,0 1-1,0 0 1,0 0 0,0 0 0,0 0-1,-1 0 1,3 3 0,-1 2-14,-1-1 0,1 0 0,-1 1 0,0-1 0,-1 1 0,2 12 0,-1 42-8,-2-44-1,-1 0-30,0 0 1,0 0 0,-7 28 0,5-36-139,1-1-1,-1 1 1,-1-1 0,1 0 0,-1 0 0,-1 0 0,1 0 0,-10 10 0,13-17 58,0 1 0,0-1 0,0 0 0,0 0 1,0 0-1,-1 0 0,1 0 0,0-1 0,-1 1 0,-1 1 0,2-2 34,1 0-1,-1 0 1,1 0-1,-1 0 1,1 0-1,-1 0 1,1 0-1,-1 0 1,1 0-1,-1 0 1,1 0-1,-1 0 1,1 0-1,0 0 1,-1 0 0,1 0-1,-1-1 1,1 1-1,-1 0 1,1 0-1,-1-1 1,0 0-1,0 0-223,0-1 0,0 0 0,-1 0 0,1 0-1,0 0 1,1 0 0,-1 0 0,0 0 0,0 0 0,1-1 0,0 1 0,-1 0 0,1-3-1,-3-33-4488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1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12139,'0'0'2728,"47"108"-2648,-37-27 648,-8 41-120,-2 40-183,0 24-49,0-3-56,0-23 328,0-50-648,0-35 80,4-31-256,0-20-144,6-11-920,0-9-569,1-4-2824</inkml:trace>
  <inkml:trace contextRef="#ctx0" brushRef="#br0" timeOffset="1">280 761 11666,'0'0'6122,"-128"0"-6122,88 0 80,-1 4-288,7 26-776,9-3-1617,13 1-3672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1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0 412 4081,'0'0'7770,"0"-130"-6538,0 76-104,0 1 448,0 2 241,9 9-569,3 7-376,4 11-680,2 10 320,2 5-512,-1 9-448,-1 0-864,4 7-1281,-8 9-1639,1-4-4490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1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1 139 640,'0'0'10386,"42"111"-9097,-36-74-1129,-1-3-160,-5-5-48,0-5-761,0-4-559,0-5-848,0-9-2585</inkml:trace>
  <inkml:trace contextRef="#ctx0" brushRef="#br0" timeOffset="1">49 21 4521,'0'0'13131,"0"-20"-14500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2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1 11843,'1'17'2009,"11"191"-1182,-14 94-156,-5-213-878,-26 130 1,30-207 101,0 0 0,1 0 0,1 0 0,0 0 1,1 0-1,1 18 0,0-29 131,-1-1 0,0 1 1,1-1-1,-1 1 0,1 0 0,-1-1 0,1 1 1,-1-1-1,1 1 0,0-1 0,-1 0 0,1 1 1,0-1-1,-1 1 0,1-1 0,0 0 0,-1 0 0,1 1 1,0-1-1,0 0 0,-1 0 0,1 0 0,0 0 1,0 0-1,-1 0 0,1 0 0,0 0 0,0 0 1,-1 0-1,1 0 0,1-1 0,3 1 135,23-1 278,-8 1 92,29 2 1,-43-1-442,1 0 0,-1 0 0,0 1 0,0 0 0,0 0 0,0 0 0,0 1 0,9 5 0,-8-4-60,-1 1-1,0 0 1,0 0-1,0 0 1,0 1-1,-1-1 1,0 1-1,0 1 0,-1-1 1,1 1-1,-1 0 1,-1 0-1,0 0 1,0 0-1,0 1 0,-1-1 1,0 1-1,0-1 1,-1 1-1,0 0 1,0 0-1,-1 0 1,0 0-1,0-1 0,-3 15 1,2-17-38,0 1-1,-1 0 1,0-1 0,0 1 0,0-1 0,-1 0-1,0 0 1,0 0 0,0 0 0,-1 0 0,1-1-1,-1 1 1,0-1 0,-1 0 0,1 0 0,-1-1-1,1 1 1,-10 4 0,7-4-20,-1-1 0,0 1 0,0-1 0,0-1 0,0 1 0,-1-1 0,1-1 0,-1 1 0,1-2 0,-1 1 0,1-1 0,-11-1 0,16 1-6,0-1-1,0 1 1,0-1 0,0 0 0,0 0 0,0 0 0,1 0-1,-1 0 1,0-1 0,0 1 0,1-1 0,-1 0-1,1 0 1,0 0 0,-1 0 0,1 0 0,0 0 0,0 0-1,0-1 1,0 1 0,1-1 0,-1 0 0,1 1 0,-2-4-1,0-4-673,0 0 0,1-1 0,0 1 0,0 0 0,0-20 0,2-7-5404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6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26 3329,'0'0'8712,"-10"-4"-8377,4 0-245,3 2-44,-1 0-1,0 0 1,0 1-1,0-1 1,-7-1-1,9 3-3,1-1 0,-1 1 1,0 0-1,0 0 0,0 0 0,0 0 0,0 1 0,0-1 0,1 0 0,-1 1 0,0-1 0,0 1 0,0 0 0,1-1 0,-1 1 0,0 0 0,1 0 0,-1 0 0,-1 2 0,-8 7 177,1 0 0,1 1 0,0 0 0,0 0-1,1 1 1,0 0 0,1 0 0,-7 18 0,4-5 99,1 0 0,1 0 0,-7 43 0,12-48-126,1 0 0,0 0 0,1 0 0,4 32 0,-3-49-131,0 0 0,1-1-1,0 1 1,-1-1-1,1 1 1,0-1-1,0 1 1,1-1-1,-1 0 1,0 1-1,1-1 1,0 0-1,-1 0 1,1 0-1,0 0 1,0-1-1,0 1 1,0 0-1,0-1 1,0 1-1,1-1 1,-1 0-1,0 0 1,1 0 0,-1 0-1,1 0 1,-1 0-1,5 0 1,-3 0 19,0-1 1,1 1-1,-1-1 1,1 0-1,-1-1 1,1 1 0,-1-1-1,0 0 1,1 0-1,-1 0 1,0 0-1,0-1 1,0 0-1,0 0 1,0 0 0,6-4-1,-1-2-23,-1 0 0,0 0 0,0-1 1,-1 0-1,0-1 0,-1 0 0,0 0 0,0 0 0,6-17 0,-2 2-34,-2 0 0,0-1 0,4-28 0,-7 15-94,-2-1 0,-2-46 0,-1 61 29,-2 9-1132,0 32-1534,2 16-1640,0 6-6312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1 428 4641,'0'0'13163,"115"26"-12243,-82-60-512,-3-13-8,-3-8-400,-9-7-72,-8-1 24,-8 2-416,-2 8 8,0 11-776,-6 13-481,2 21-255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2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0 4729,'0'0'10312,"-17"22"-9322,-54 74-7,62-84-721,1 0-1,0 1 0,1 0 0,1 0 0,0 1 0,-6 18 1,9-23 0,1 0 0,0 1 0,0-1 0,-1 18 0,3-24-164,0-1 0,0 1 0,0 0 0,1 0-1,-1 0 1,1 0 0,-1 0 0,1 0 0,0-1 0,0 1 0,0 0 0,0-1 0,1 1 0,-1-1 0,1 1 0,0-1 0,-1 0 0,1 1-1,4 2 1,1-1-96,0 1-1,1-1 1,0-1-1,-1 1 1,1-2 0,1 1-1,-1-1 1,0 0-1,1 0 1,-1-1-1,12 0 1,-9-1-355,0 0-1,0 0 1,0-1 0,0-1 0,0 0 0,0 0 0,-1-1 0,14-6 0,-14 4-706,-1 0 0,-1 0-1,10-8 1,19-17-6238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3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1 394 9778,'0'0'7874,"54"123"-7394,-52-92-344,-2-1-136,0 0 0,0-1-784,0-5 168,-2-8-1137,0-7-2232</inkml:trace>
  <inkml:trace contextRef="#ctx0" brushRef="#br0" timeOffset="1">78 0 12707,'0'0'4601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93 406 8090,'0'0'1764,"-6"18"-433,-60 209 1800,48-126-1235,17-83-1063,-1-1 0,2 1 0,3 31 0,-3-47-728,1 0 0,-1-1 1,1 1-1,-1 0 0,1-1 0,0 1 0,-1-1 0,1 1 0,0-1 0,0 1 0,0-1 1,0 1-1,1-1 0,-1 0 0,0 0 0,0 0 0,1 0 0,-1 0 0,1 0 0,-1 0 1,1 0-1,-1 0 0,1 0 0,-1-1 0,1 1 0,0-1 0,-1 1 0,4-1 0,1 1 69,0 0-1,0-1 1,0 0-1,0 0 1,0-1-1,0 0 0,6-1 1,-5 0-147,-1-1-1,1 1 1,-1-1 0,0 0 0,0 0 0,0-1 0,-1 0 0,1 0-1,-1 0 1,0-1 0,0 1 0,0-1 0,-1 0 0,7-11-1,-5 7-229,0 0 0,-1 0-1,-1 0 1,0-1 0,0 0-1,0 0 1,-2 0 0,1 0-1,1-15 1,-2-8-2511,-3-57 0,-6 39-2597</inkml:trace>
  <inkml:trace contextRef="#ctx0" brushRef="#br0" timeOffset="1">184 0 11747,'0'0'6153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3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1 335 10970,'0'0'5831,"4"-23"-5198,27-157-2037,-29 159 888,2 1 0,0 1 0,8-21 0,-11 37 427,0 1 0,0 0 1,0 0-1,0 0 0,1 0 0,-1 0 1,1 0-1,-1 0 0,1 0 1,0 0-1,0 0 0,2-1 0,-3 2 73,0 1 0,1-1 0,-1 1 0,0-1-1,0 1 1,0 0 0,0 0 0,0-1 0,0 1-1,1 0 1,-1 0 0,0 0 0,0 0 0,0 0 0,0 0-1,1 1 1,-1-1 0,0 0 0,0 1 0,0-1-1,0 0 1,0 1 0,0-1 0,0 1 0,0 0-1,0-1 1,0 1 0,0 0 0,1 1 0,6 7 64,-1 0 0,0 1 0,0 0 0,-1 0 0,7 18 0,-4-11 93,52 111 1295,-32-63-876,59 95 1,-56-115-2082,-26-40 69,0 1-1,12 9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4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10418,'0'0'2825,"0"201"-1153,6-29-712,0 19 817,-6-31-737,0-49 24,0-54-1064,0-22 120,0-11-240,0-14-592,0-26-672,8-27-425,6-13-5352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398 7 12187,'0'0'10274,"-22"-6"-10314,-13 10 8,-7 8 32,-9 2 0,-2 4 0,3 3-464,1-3-1009,4 6-503,13-8-2145,14-3-3473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5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0 10986,'0'0'7138,"-116"59"-6546,65-55-504,-1-2 16,1-2-208,-2 0 32,13 0-1880,17 0-4010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5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1 11018,'0'0'5180,"-22"22"-4486,-70 76-33,80-85-459,0 1 1,1 1-1,1 0 0,1 0 0,-11 22 1,17-30-126,-3 2 96,2 1-1,-1 0 1,1 0-1,1 1 1,0-1-1,0 1 1,-1 13-1,4-24-152,0 0-1,0 1 0,0-1 1,0 1-1,0-1 0,0 1 0,0-1 1,0 1-1,0-1 0,0 1 1,0-1-1,0 0 0,0 1 1,1-1-1,-1 1 0,0-1 1,0 0-1,1 1 0,-1-1 0,0 0 1,0 1-1,1-1 0,-1 0 1,0 1-1,1-1 0,-1 0 1,0 1-1,1-1 0,-1 0 1,1 0-1,-1 0 0,0 1 0,1-1 1,-1 0-1,1 0 0,-1 0 1,1 0-1,-1 0 0,0 0 1,1 0-1,2 0 0,-1 0 0,0 0 0,1-1 0,-1 1-1,0-1 1,1 1 0,1-2 0,3-2-174,0 0 0,0-1 0,0 1-1,-1-1 1,0-1 0,0 1 0,-1-1 0,1 0 0,-1 0-1,4-8 1,91-139-5482,-55 76 448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5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0 8978,'-2'19'2103,"-18"232"3220,20-224-4823,-2 24 524,7 71 0,-4-118-950,-1 1 0,1-1-1,0 1 1,0-1 0,1 1 0,-1-1 0,1 0 0,0 0-1,4 7 1,-5-10-61,1 1 0,-1-1-1,0 0 1,1 1 0,-1-1 0,1 0-1,-1 0 1,1 0 0,-1-1 0,1 1-1,0 0 1,-1 0 0,1-1 0,0 1-1,-1-1 1,1 0 0,0 1 0,0-1-1,0 0 1,-1 0 0,1 0 0,0 0-1,0 0 1,0-1 0,2 0 0,0 0-37,0 0 1,-1-1 0,1 1 0,-1-1-1,1 0 1,-1 1 0,0-2-1,0 1 1,0 0 0,0-1 0,0 1-1,3-5 1,4-5-340,14-22-1,-20 27 135,7-10-763,16-35 0,-24 44 709,0 0-1,0 0 1,-1 0 0,0 0-1,0 0 1,-1-1 0,1-8-1,-2 17 280,0-1 0,0 1 0,0 0-1,0-1 1,0 1 0,0-1-1,0 1 1,0 0 0,0-1 0,0 1-1,0 0 1,-1-1 0,1 1 0,0 0-1,0-1 1,0 1 0,0 0-1,0-1 1,-1 1 0,1 0 0,0-1-1,0 1 1,-1 0 0,1 0 0,0-1-1,0 1 1,-1 0 0,1 0-1,0 0 1,-1-1 0,1 1 0,0 0-1,-1 0 1,1 0 0,0 0-1,-1 0 1,1 0 0,-1 0 0,1 0-1,0-1 1,-1 1 0,1 1 0,0-1-1,-1 0 1,1 0 0,0 0-1,-1 0 1,1 0 0,-1 0 0,1 0-1,-2 1 33,0 0 0,0 0 1,1 0-1,-1 0 0,0 0 0,1 0 0,-1 0 0,1 0 0,-3 3 0,-1 4 131,0 0-1,1 0 1,0 0-1,1 1 1,-1-1 0,1 1-1,1 0 1,0 0-1,-1 12 1,-4 24 615,3 1 0,2-1 1,2 1-1,10 87 0,-6-110-540,0 0 0,1 0 0,1-1 0,1 0 1,17 36-1,-21-53-200,0 0 1,0 0-1,0 0 0,1 0 1,0 0-1,0-1 1,0 0-1,0 0 1,0 0-1,1 0 1,0-1-1,0 0 1,0 0-1,0 0 1,0 0-1,1-1 1,-1 0-1,1 0 1,0 0-1,10 1 1,-5-2-364,0-1 0,-1 0 0,1-1-1,0 0 1,-1-1 0,1 0 0,-1 0 0,0-1 0,0 0 0,16-8 0,0-2-3808,25-18-1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7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11082,'0'0'6650,"14"24"-16916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8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0 8194,'0'0'6373,"-5"28"-5333,-72 354 2425,64-315-2853,3 0 0,-1 88 0,12-146-495,-1 1 0,1-1 0,0 0 0,1 1 0,0-1 0,0 0 0,6 13 0,-6-18-83,-1-1 0,1 1-1,0-1 1,0 0 0,0 0 0,1 1-1,-1-2 1,1 1 0,0 0 0,-1 0 0,1-1-1,1 1 1,-1-1 0,0 0 0,0 0-1,1 0 1,-1-1 0,1 1 0,4 1-1,-4-3-108,-1 1-1,1-1 0,0 1 0,0-1 0,-1 0 0,1 0 0,0-1 0,-1 1 0,1-1 0,0 0 0,-1 0 0,1 0 0,-1 0 0,6-4 0,-1 1-463,-1 0 0,0-1 0,-1 0 0,1-1 0,6-6 1,20-24-4646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8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181 142 10066,'0'0'6898,"-114"-111"-6898,86 99-1217,5 2-1615,7 1-6290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1 6465,'0'0'10731,"-108"26"-10083,69-14-648,1 2-120,3 0-16,5 7-1353,10-7-1495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1 904,'0'0'19482,"12"9"-19388,-6-5-105,-1 0 0,1 1-1,-1 0 1,1 0-1,-1 0 1,7 11-1,-11-13 10,0-1-1,-1 0 0,1 1 0,-1-1 0,0 1 1,1-1-1,-1 1 0,0-1 0,-1 1 0,1-1 1,0 1-1,-1-1 0,1 1 0,-1-1 0,0 1 1,0-1-1,0 0 0,0 1 0,-1 1 0,-8 19-2,-44 112-51,44-106 51,1 0-1,-8 50 0,16-72 85,0 1 1,0 0-1,1 0 0,0 0 1,0 0-1,2 8 1,-2-15-50,0 0 1,1 0 0,-1 0-1,1 0 1,0 0 0,-1 0-1,1 0 1,0 0 0,0 0-1,-1 0 1,1 0 0,0 0-1,0 0 1,0-1 0,0 1-1,0 0 1,0-1 0,0 1-1,0-1 1,0 1 0,1-1-1,-1 0 1,0 1 0,0-1-1,2 0 1,4 1 140,0 0 0,-1-1 0,11 0 1,-6-1-101,0 1-238,0-1-1,-1-1 0,1 0 1,0 0-1,-1-1 0,0 0 1,20-10-1,2-3-2356,31-22 1,-45 27 1019,34-24-10835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10322,'0'0'11299,"16"0"-11086,-4 0-214,1 0-1,-1 1 1,14 3 0,-25-4-2,0 1 1,0-1-1,0 1 1,0-1 0,0 1-1,0 0 1,0-1-1,0 1 1,0 0 0,0-1-1,-1 1 1,1 0-1,0 0 1,-1 0 0,1 0-1,0 0 1,-1 0-1,1 0 1,-1 0 0,0 0-1,1 0 1,-1 0-1,0 0 1,0 0 0,1 0-1,-1 2 1,0 3-7,0-1-1,0 1 1,-3 10-1,2-9 3,-4 20-20,-2 0-1,-19 48 0,4-13 29,18-51 34,1-2 55,0 1 0,0-1 0,1 1 0,1 0 1,-2 15-1,3-25-5,0 1 0,0 0 0,0-1 0,0 1 0,0-1 0,0 1 1,0 0-1,1-1 0,-1 1 0,0-1 0,0 1 0,1-1 0,-1 1 0,0 0 1,0-1-1,1 1 0,-1-1 0,1 1 0,-1-1 0,0 0 0,1 1 0,-1-1 1,1 1-1,-1-1 0,1 0 0,-1 1 0,1-1 0,0 1 0,19 1 1253,-15-2-1341,141 1-337,-142-1-112,-1 0 0,0 0-1,1 1 1,-1-1 0,0 1 0,0 0-1,0 0 1,1 0 0,-1 0 0,0 0-1,0 1 1,-1 0 0,1-1 0,0 1-1,0 0 1,3 4 0,12 16-7654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6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357 1 7770,'0'0'7897,"-21"11"-6282,11-5-1398,-7 3 66,0 1-1,0 1 0,1 0 0,1 1 1,0 0-1,1 2 0,-21 23 1,5 4 877,-48 83 0,66-100-802,0 0 0,2 1 0,1 0-1,1 1 1,-7 34 0,13-47-78,0 1 0,1 15 0,1-25-248,0-1 1,0 1 0,1 0-1,-1 0 1,1 0-1,0-1 1,0 1 0,0 0-1,1-1 1,0 1-1,3 6 1,0-4-59,0-1 1,0 0-1,1 0 1,-1-1-1,1 1 0,0-1 1,0 0-1,0-1 0,1 1 1,0-1-1,-1-1 0,1 1 1,11 1-1,-1 0-851,0-1 0,1 0-1,0-2 1,21 0 0,-28-1-994,0 0-1,17-4 1,-18 1-1451,0 0 0,13-7 0,-23 10 3216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6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287 21 9882,'0'0'8002,"-75"-4"-7394,38-2-608,-1 0-120,-1 2 112,-3 4-1512,9 0-1409,11 0-6033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7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1 11386,'0'0'8122,"-123"0"-7818,88 0-304,3 0-56,3 10-32,9 8-1472,8-2-2201,10-2-3448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7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10802,'0'0'5770,"4"118"-5410,-4-100-360,2-12-48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7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6993,'0'0'6598,"20"-1"-5315,95-3 1119,-115 4-2368,0 0 0,1 1 0,-1-1 0,0 0 0,1 0 0,-1 0 0,1 0 0,-1 0 0,0 0-1,1 0 1,-1 1 0,0-1 0,1 0 0,-1 0 0,0 0 0,1 1 0,-1-1 0,0 0 0,0 0 0,1 1 0,-1-1 0,0 0 0,0 1 0,0-1 0,1 0 0,-1 1 0,0 0 0,2 13 140,-3-9-221,0 0-1,1-1 1,-2 1-1,-2 8 1,-35 60 34,-3 6 66,37-66 89,1-1 0,0 1-1,1 0 1,0 0 0,1 1 0,0-1 0,1 0-1,2 21 1,-1-31 17,0-1-1,1 1 1,-1 0-1,1-1 1,0 1-1,0 0 1,0-1-1,0 1 1,0-1-1,0 1 1,1-1-1,-1 0 1,1 1-1,3 2 1,-1-1 56,1 0 1,-1 0-1,1-1 1,0 1 0,0-1-1,9 4 1,-1-2 77,1 0 0,0-1 0,-1 0 0,1-1 0,15 1 0,76 1-954,-104-5 535,1 0 1,0 1-1,-1-1 0,1 0 1,0 1-1,-1-1 0,1 1 0,-1-1 1,1 1-1,-1 0 0,1 0 1,-1 0-1,0 0 0,1 0 1,-1 0-1,0 0 0,0 0 1,2 3-1,-1-2-560,0 1 0,-1 0 0,0-1 0,0 1 0,0 0 0,0 0 0,0 0 0,0 0 1,0 5-1,0 18-9298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7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29 7698,'0'0'8244,"2"-5"-8076,-1 3-159,3-12 0,-4 14-9,0 0-1,0-1 0,0 1 1,0 0-1,-1-1 0,1 1 0,0 0 1,0-1-1,0 1 0,0 0 0,0-1 1,0 1-1,-1 0 0,1 0 0,0-1 1,0 1-1,-1 0 0,1 0 0,0-1 1,0 1-1,-1 0 0,1 0 0,0-1 1,-1 1-1,1 0 0,0 0 0,-1 0 1,1 0-1,0 0 0,-1 0 1,1 0-1,0-1 0,-1 1 0,1 0 1,0 0-1,-1 0 0,1 0 0,0 0 1,-1 1-1,1-1 0,-5 0 15,1 1 0,0-1 0,-1 1 1,1 0-1,0 1 0,0-1 0,0 1 0,0 0 0,0 0 0,0 0 0,0 0 1,1 0-1,-1 1 0,-4 4 0,-4 6 84,-1 0 0,-12 17 0,11-12-24,1 0 1,1 1-1,1 1 1,-12 25-1,18-34 85,1 1-1,0 0 1,1 1-1,0-1 1,1 0-1,1 1 1,-1-1-1,2 1 1,1 14-1,-1-25-105,0 0 1,1 0-1,-1 0 0,1 0 0,0-1 0,0 1 1,0 0-1,-1-1 0,1 1 0,1 0 0,-1-1 1,0 1-1,0-1 0,1 0 0,-1 1 0,0-1 1,1 0-1,-1 0 0,1 0 0,0 0 0,-1 0 1,1 0-1,0-1 0,0 1 0,-1 0 0,1-1 0,0 1 1,0-1-1,0 0 0,2 0 0,5 2 69,0-2 0,-1 0-1,1 0 1,0 0 0,12-3-1,-15 1-104,1 0-1,-1 0 1,0 0-1,0-1 1,0 0-1,0-1 0,0 1 1,0-1-1,-1 0 1,0-1-1,0 1 1,0-1-1,0 0 1,-1 0-1,0 0 0,5-9 1,0-1-42,0 1 0,-1-2 1,-1 1-1,-1-1 0,7-22 0,-9 21-341,-1-1 1,0 1-1,-2-1 0,1-22 1,-2 40 133,0-1 1,0 0 0,0 0-1,0 0 1,0 0 0,0 0-1,0 1 1,-1-1 0,1 0-1,0 0 1,0 0 0,-1 0-1,1 1 1,0-1-1,-1 0 1,1 0 0,-1 1-1,1-1 1,-1 0 0,0 1-1,1-1 1,-2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0:58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1163 62 3449,'0'0'16235,"-24"-1"-15448,-301-8 1064,95 10-1004,-101-3 53,300 1-740,-1-2 0,1 0 0,0-2 0,0-2 0,-58-19 0,81 21 168,14 4-288,-4 2-420,-1-1 0,1 0 0,0 1 0,-1-1 0,1 0 0,0 1 0,-1 0 0,1-1 0,2 3 0,4 11-5878,-2 4-3688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03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1357 1240,'0'0'12390,"13"-18"-10747,42-59-542,104-169 3041,-107 159-3692,97-122-1,-106 160-62,1 2 0,3 2 0,90-66 1,-1 8 542,-99 72-406,49-54-1,-30 20-139,-27 29-1,37-34 0,-49 52-86,31-38 1,-45 52-2384,-3 5 2039,0-1 0,0 0 0,0 0 1,0 0-1,0 0 0,0 0 0,0 0 0,0 0 1,0 0-1,0 0 0,0 0 0,0 1 1,0-1-1,0 0 0,0 0 0,0 0 1,0 0-1,0 0 0,0 0 0,0 0 0,0 0 1,0 0-1,0 0 0,0 0 0,0 0 1,0 1-1,0-1 0,0 0 0,0 0 0,0 0 1,1 0-1,-1 0 0,0 0 0,0 0 1,0 0-1,0 0 0,0 0 0,0 0 1,0 0-1,0 0 0,0 0 0,0 0 0,0 0 1,1 0-1,-1 0 0,0 0 0,0 0 1,0 0-1,0 0 0,0 0 0,0 0 1,0 0-1,0 0 0,0 0 0,0 0 0,0 0 1,1 0-1,-1 0 0,0 0 0,0-1 1,0 1-1,0 0 0,0 0 0,0 0 1,0 0-1,0 0 0,0 0 0,0 31-6543,0-16 1283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04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 7298,'0'0'11613,"15"-4"-10761,48-14-235,-55 16-403,-1 1-1,1 0 1,0 0-1,-1 0 0,1 1 1,8 1-1,3 0 151,-15-1-309,0 0 0,0 0 1,-1 1-1,1 0 0,0 0 0,-1 0 0,1 0 0,-1 0 1,1 1-1,-1-1 0,0 1 0,0 0 0,6 4 1,-4-2-43,-1 0 1,0 1-1,0 0 1,0-1-1,0 1 1,-1 1 0,5 8-1,0 2-42,-2 1 0,0 0 0,-1 0 0,5 32 0,-6-14-79,-1 69-1,-3-75-25,-3-18-850,3-10 890,-1-1 1,1 0 0,0 0-1,0 0 1,0 1-1,-1-1 1,1 0-1,0 0 1,0 0 0,0 0-1,-1 0 1,1 1-1,0-1 1,-1 0-1,1 0 1,0 0 0,0 0-1,-1 0 1,1 0-1,0 0 1,0 0-1,-1 0 1,1 0 0,0 0-1,-1 0 1,0-1-284,0 1 0,0-1 0,0 1 1,0-1-1,0 0 0,0 1 0,0-1 1,0 0-1,0 0 0,0 0 0,1 1 1,-1-1-1,0 0 0,1 0 0,-2-2 0,-8-17-7683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0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9874,'0'0'2737,"27"122"-2737,-23-96-2881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06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99 8954,'0'0'7852,"0"-16"-7637,0 0-244,-1 0 0,-3-19 0,4 35 28,-1-1 0,1 0-1,0 0 1,0 1 0,0-1-1,0 0 1,-1 1-1,1-1 1,0 0 0,-1 1-1,1-1 1,-1 1 0,1-1-1,0 1 1,-1-1 0,1 0-1,-1 1 1,0 0 0,1-1-1,-1 1 1,1-1-1,-1 1 1,0 0 0,1-1-1,-1 1 1,0 0 0,1 0-1,-1-1 1,0 1 0,1 0-1,-1 0 1,0 0 0,1 0-1,-1 0 1,0 0-1,0 0 1,1 0 0,-1 0-1,0 0 1,1 1 0,-1-1-1,0 0 1,0 0 0,0 1-1,-3 1 9,-1 1 0,1-1 0,0 1 0,1 0 0,-5 3-1,7-5-2,-14 13 81,0 2 1,1-1-1,1 1 0,0 1 0,2 1 0,-17 31 0,10-12 189,1 2-1,-15 55 1,24-65-24,1 1 1,2 0 0,1 1-1,0 50 1,4-73-165,0-1 0,0 1 0,1-1 0,0 0 0,0 0-1,1 1 1,0-1 0,0 0 0,1-1 0,0 1 0,0 0 0,1-1 0,-1 1-1,1-1 1,1 0 0,-1 0 0,1-1 0,0 0 0,0 1 0,1-2 0,0 1-1,6 4 1,-4-4-20,0-1 0,0 0 0,0 0 0,0-1 0,0 0 0,1 0-1,11 2 1,-13-4 11,-1 0 0,1-1 0,0 1 0,0-1-1,-1 0 1,1-1 0,0 0 0,-1 0 0,1 0 0,9-4 0,-8 1-71,-1 0 1,0 0-1,0 0 1,-1-1-1,1 0 1,-1 0-1,0-1 1,-1 0-1,9-10 1,-2 0-6,0-1 0,15-32 0,-17 29-65,-2 0 0,-1 0 0,0-1 0,7-42 1,-9 27-83,-2 0 1,-1-43 0,-2 66-8,-1 0 1,0 0-1,-1 0 1,-1 0-1,0 0 1,-6-16-1,7 24-171,0 0-1,-1 0 0,1 0 0,-1 0 1,0 1-1,0-1 0,0 1 1,-1 0-1,1 0 0,-1 0 1,0 1-1,-1-1 0,1 1 0,0 0 1,-1 0-1,0 0 0,-9-3 1,-5 2-4667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09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5329,'0'0'11068,"15"2"-8333,71 15-738,92 6 0,-18-20-566,-153-4-1542,1 0-1,-1 0 1,1-1-1,-1 1 0,9-5 1,-14 6-502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09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5233,'0'0'10268,"17"7"-8253,59 22-512,-64-24-1205,0 1 1,0 0-1,0 0 1,0 1-1,-1 1 1,14 12 0,-22-18-270,1 1 0,-1 0 0,-1 0 0,1 0 1,0 0-1,-1 1 0,0-1 0,1 1 0,-2 0 1,1-1-1,0 1 0,-1 0 0,1 0 0,-1 0 1,0 0-1,0 0 0,-1 0 0,1 1 0,-1-1 1,0 0-1,0 0 0,-1 0 0,1 0 0,-1 0 1,0 1-1,-1 3 0,-1 2-70,-1 0 0,-1 0 1,0 0-1,0 0 0,0-1 0,-1 0 0,-1 0 1,-13 14-1,15-18-73,0 0-1,0-1 1,-1 1 0,0-1-1,1 0 1,-1-1 0,0 1-1,-1-1 1,-10 3 0,8-3-1212,1-1 0,-1 0 0,-18 1 0,-1-2-7804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1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10498,'0'0'3465,"0"112"-2817,-6-45-472,-7 12-120,-1 4 40,2-4-96,0-10 160,2-18-160,4-19-80,4-17-64,2-26-336,0-60-848,0 2-1777,0-4-2400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1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1 285 5641,'0'0'2690,"2"29"-21,1-2-2017,20 165 3177,-17-152-2718,-3-19-352,0-1-1,1 1 1,9 22 0,-13-43-717,0 1 0,0 0 0,1 0 0,-1-1 0,0 1 0,1 0 0,-1 0 0,0-1-1,1 1 1,-1 0 0,1-1 0,0 1 0,-1 0 0,1-1 0,-1 1 0,1-1 0,0 1 0,0-1 0,-1 0 0,1 1 0,0-1 0,0 0 0,1 1 0,-1-1 13,0 0 1,0 0-1,0-1 0,0 1 1,0 0-1,0 0 0,0-1 1,0 1-1,0-1 0,-1 1 1,1-1-1,0 1 0,0-1 1,0 0-1,-1 1 0,1-1 1,0 0-1,-1 0 0,1 1 1,0-1-1,0-1 0,9-15-93,-1 0 0,0-1 1,-2 0-1,10-30 0,-7 19-134,145-483-4441,-154 510 4530,4-16 468,-5 18-377,0 1 0,0-1 0,0 0 0,0 0 0,0 0 1,0 0-1,0 0 0,0 0 0,0 0 0,0 0 0,0 0 0,1 0 1,-1 0-1,0 0 0,0 0 0,0 0 0,0 0 0,0 0 1,0 0-1,0 0 0,0 0 0,0 0 0,0 0 0,0 0 1,0 0-1,0 0 0,0 0 0,0 0 0,0 0 0,0 0 0,0 0 1,0 0-1,0 0 0,0 0 0,1 0 0,-1 0 0,0 0 1,0 0-1,0 0 0,0 0 0,0 0 0,0 0 0,0 0 1,0 0-1,0 0 0,0 0 0,0 0 0,0 0 0,0 0 0,0 0 1,0 0-1,0 0 0,0 0 0,0-1 0,0 1 0,0 0 1,0 0-1,0 0 0,0 0 0,0 0 0,0 0 0,0 0 1,0 0-1,1 12 500,-1 44-341,-8 308 1507,-2-43-1136,10-319-518,0 0-96,0 0 0,0 0 0,0 0-1,0 0 1,0 1 0,1-1 0,0 3 0,-1-5-83,1 1 0,-1-1-1,0 0 1,1 1 0,-1-1 0,1 0-1,-1 1 1,0-1 0,1 0-1,-1 0 1,1 1 0,-1-1 0,1 0-1,-1 0 1,1 0 0,-1 0 0,1 0-1,-1 0 1,1 0 0,-1 1-1,1-1 1,-1-1 0,1 1 0,-1 0-1,1 0 1,-1 0 0,1 0 0,-1 0-1,1 0 1,-1 0 0,0-1-1,2 1 1,10-7-9911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2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19 5633,'0'0'6895,"-8"20"-5837,-20 64 10,26-79-868,1 0 0,-1 0 0,1 0 0,0 0 0,0 0 0,1 1 0,-1-1 0,1 0 0,1 6 0,0 3 946,-1-13-1083,0 0 1,0-1 0,1 1-1,-1 0 1,0-1 0,1 1-1,-1 0 1,0-1-1,1 1 1,-1 0 0,1-1-1,-1 1 1,1-1-1,-1 1 1,1-1 0,-1 1-1,1-1 1,-1 1 0,1-1-1,0 1 1,-1-1-1,1 0 1,0 0 0,-1 1-1,1-1 1,0 0 0,0 0-1,-1 0 1,1 1-1,0-1 1,0 0 0,-1 0-1,1 0 1,1-1 0,28 0 598,-29 1-631,4-1 1,0-1-1,0 1 0,-1-1 0,1 0 0,-1 0 1,1-1-1,-1 1 0,1-1 0,-1 0 0,0 0 1,-1 0-1,1-1 0,6-7 0,-3 3-49,0 0-1,-1-1 1,0 0-1,-1-1 0,7-14 1,-9 17-41,-1 0-1,0 1 1,-1-1 0,1-7-1,-1 12 60,-1 1-1,0-1 0,0 0 0,1 0 0,-1 0 0,-1 0 1,1 1-1,0-1 0,0 0 0,-1 0 0,1 0 1,-1 1-1,1-1 0,-1 0 0,0 1 0,0-1 1,0 0-1,0 1 0,0-1 0,-2-1 0,0 1-20,0 0-1,-1 0 0,0 0 0,0 1 1,1-1-1,-1 1 0,0 0 0,0 0 0,0 0 1,-5 1-1,-44-2-972,42 2 456,7 0 314,-3 0-724,1 0 0,-1 0 0,0 1 1,-12 2-1,6 3-4832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7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0 8546,'0'0'8728,"-8"17"-8225,-1 2-307,-7 15 354,-13 42 0,20-53-129,5-12 40,0-1 0,1 0 0,0 1 1,1 0-1,-2 18 0,7-28 964,11-3-1178,1 0 0,0 0 0,-1-1 0,1-1 0,20-9-1,32-8-1824,-64 20 1360,51-13-3387,-19 1-3392,-15 3-2323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2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1 5577,'0'0'2075,"-12"18"-625,-75 118 1619,80-125-2618,-8 10 761,2 1-1,0 1 0,-13 33 1,22-38 573,4-18-1722,0 1 0,0-1-1,0 1 1,0-1 0,0 1-1,0-1 1,0 1 0,0-1 0,1 0-1,-1 1 1,0-1 0,0 1-1,0-1 1,1 0 0,-1 1-1,0-1 1,0 0 0,1 1-1,-1-1 1,0 0 0,1 1-1,-1-1 1,0 0 0,1 0-1,-1 1 1,0-1 0,1 0-1,-1 0 1,1 0 0,-1 0 0,1 0-1,-1 1 1,0-1 0,1 0-1,-1 0 1,1 0 0,11 1 9,-1-1 0,17-1 0,-23 0-150,-1 1-1,1-1 1,-1 0 0,0-1 0,0 1 0,0-1 0,0 0-1,0 0 1,7-4 0,-4 0-312,0 0 0,0-1 0,0 0 0,-1 0 0,0 0 0,0-1 0,-1 0 0,0 0 0,6-13 0,1-9-2668,13-44 0,-22 66 2359,16-59-5584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2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0 6913,'0'0'5150,"-13"18"-3549,5-8-1329,0 1-56,0 0 0,1 1 1,0-1-1,0 1 0,1 0 0,1 1 0,0 0 1,1 0-1,0 0 0,-3 17 0,2 29 788,4 105 1,2-154-891,0 1 0,0-1 1,1 1-1,0-1 0,0 0 0,2 0 1,3 11-1,-5-18-71,-1 0-1,1 0 1,0 0 0,0 0-1,0 0 1,0-1 0,1 1-1,-1 0 1,1-1-1,-1 0 1,1 0 0,0 1-1,0-2 1,0 1 0,0 0-1,0-1 1,0 1 0,1-1-1,-1 0 1,0 0-1,1 0 1,-1 0 0,1-1-1,4 1 1,-2-2-35,-1 1 0,0-1 1,1 1-1,-1-1 0,0-1 0,0 1 0,0-1 1,0 0-1,0 0 0,0-1 0,-1 1 1,1-1-1,-1 0 0,1 0 0,-1-1 0,0 1 1,0-1-1,5-6 0,2-4-217,-1 0 0,0-1 1,-1 0-1,10-22 0,-12 23-136,0-1 1,-2 1 0,1-1-1,-2 0 1,0 0-1,-1-1 1,2-28 0,-5 43 340,0 1 1,0 0 0,0-1-1,0 1 1,0-1 0,0 1 0,0-1-1,0 1 1,-1-1 0,1 1 0,0 0-1,0-1 1,-1 1 0,1-1-1,0 1 1,0 0 0,-1-1 0,1 1-1,0 0 1,-1-1 0,1 1 0,-1 0-1,1 0 1,0-1 0,-1 1-1,1 0 1,-1 0 0,1 0 0,-1-1-1,1 1 1,-1 0 0,1 0-1,0 0 1,-1 0 0,1 0 0,-1 0-1,1 0 1,-1 0 0,1 0 0,-1 0-1,1 0 1,-1 1 0,1-1-1,-1 0 1,-2 1 3,0-1-1,1 1 1,-1 0 0,1 0-1,-1 1 1,1-1-1,-4 2 1,0 2 87,1 0 1,-1 1-1,1-1 0,0 1 1,0 0-1,1 1 1,-6 8-1,1 1 341,-13 35 0,16-32-170,1-1 1,1 1-1,1 0 0,0 0 1,1 1-1,1 22 0,1-37-140,0 0 0,1 0-1,-1 0 1,1 0 0,0 0 0,0 0-1,2 6 1,-2-9-104,0-1 0,0 1 0,0 0 0,0-1 1,0 1-1,0-1 0,0 0 0,1 1 0,-1-1 0,1 0 0,-1 0 0,1 0 0,-1 0 0,1 0 0,0 0 0,-1 0 0,1 0 0,0-1 1,0 1-1,-1-1 0,1 1 0,2-1 0,2 0-87,1 1 0,-1-2 0,0 1 0,0-1 0,0 0 1,0 0-1,0-1 0,-1 1 0,1-1 0,0-1 0,-1 1 0,1-1 1,6-4-1,-1 0-715,0 0 1,16-14 0,19-23-3382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3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10338,'0'0'3673,"0"167"-2233,4-84-55,4 2-49,-1-4-1016,-1-10-216,-2-14-104,0-14-288,-2-19-360,6-20-881,0-4-839,0 0-4498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3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42 6529,'0'0'8437,"-3"23"-7546,-12 79 122,11-75-314,2 0-1,2 30 0,0-27 280,0-28-834,0 0 1,0 0-1,0 0 0,0 0 1,0-1-1,1 1 1,-1 0-1,1 0 0,-1 0 1,1 0-1,0 0 0,0 1 1,0-2-53,0 0 0,0 0 0,0 0 0,0-1 0,0 1-1,0-1 1,0 1 0,0-1 0,0 1 0,1-1 0,-1 1 0,0-1 0,0 0 0,0 0 0,1 0 0,-1 1 0,0-1 0,0 0-1,2-1 1,0 1-47,0 0-1,-1 0 1,1-1-1,-1 1 0,1-1 1,0 0-1,-1 0 1,1 0-1,-1 0 1,0 0-1,1 0 0,-1-1 1,0 1-1,3-3 1,-1 0-26,0 1 0,-1-1 0,1-1 1,-1 1-1,1-1 0,3-7 0,-2 2-161,0 0-1,-1-1 1,0 0-1,-1 0 0,0 0 1,2-13-1,-4 11-246,1 0 0,-1 0 0,-1 0 0,-1 0-1,0 0 1,-4-20 0,4 27 158,-1 1-1,0 0 1,0 0 0,0 0-1,0 0 1,-1 0-1,0 0 1,0 1 0,-1-1-1,1 1 1,-1 0 0,0 0-1,0 0 1,0 1-1,0 0 1,-1-1 0,1 1-1,-6-2 1,-6-2-4289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4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1 651 9402,'0'0'9218,"10"-20"-8419,1-2-634,51-108 254,-32 63-187,130-323-205,-152 369 147,-7 35-372,-3 17 209,-1 0 0,-7 31 0,-5 38 224,12 60 276,5-132-300,1 1 0,2-1 1,12 42-1,23 47 201,-40-115-401,0 0-21,0-2-39,0 2 24,0 0 1,-1 1-1,1-1 0,-1 0 1,1 0-1,-1 0 0,0 0 1,0 0-1,0 0 0,0 0 0,0-1 1,0 1-1,-2 2 0,-22 21 3,15-15-18,-2 0 29,0 1 0,0-2-1,-2 0 1,1 0 0,-1-1 0,0-1 0,-30 11 0,35-13 283,9-5-248,0 0 0,0 0 0,0 0 0,-1 0 0,1 0 0,0 0 0,0 0 0,0 0 0,0 0 0,0 0 0,0 0 0,0 0 0,0 0 0,0 1 1,0-1-1,0 0 0,0 0 0,0 0 0,0 0 0,0 0 0,0 0 0,0 0 0,0 0 0,0 0 0,0 0 0,0 0 0,0 0 0,0 0 0,0 0 0,0 0 0,0 0 0,0 0 0,0 0 0,0 1 0,0-1 0,0 0 0,0 0 1,0 0-1,0 0 0,0 0 0,0 0 0,0 0 0,0 0 0,0 0 0,0 0 0,0 0 0,0 0 0,0 0 0,0 0 0,1 0 0,-1 0 0,0 0 0,0 0 0,0 0 0,0 0 0,0 0 0,0 0 0,0 0 0,0 0 1,0 0-1,0 0 0,0 0 0,0 0 0,0 0 0,0 0 0,18 1 2542,-14-1-2805,242-12 1978,-74-6-1651,-168 18-440,-11 0-5193,-5 0 365,1 4-2083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6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 9498,'0'0'9474,"-11"4"-9465,-7 4-8,1 0 0,0 1-1,-26 19 1,34-21 20,-113 96-181,122-103 165,0 0 0,0 0 0,0 0 0,0 0 0,0 0 0,0 0 0,0 0 0,1 0 0,-1-1-1,0 1 1,0 0 0,0 1 0,0-1 0,0 0 0,0 0 0,1 0 0,-1 0 0,0 0 0,0 0 0,0 0-1,0 0 1,0 0 0,0 0 0,0 0 0,1 0 0,-1 0 0,0 0 0,0 0 0,0 0 0,0 1 0,0-1-1,0 0 1,0 0 0,0 0 0,0 0 0,0 0 0,0 0 0,0 0 0,1 0 0,-1 1 0,0-1-1,0 0 1,0 0 0,0 0 0,0 0 0,0 0 0,0 0 0,0 1 0,0-1 0,0 0 0,0 0 0,0 0-1,0 0 1,-1 0 0,1 0 0,0 1 0,0-1 0,0 0 0,0 0 0,0 0 0,0 0 0,0 0 0,0 0-1,0 0 1,0 0 0,0 0 0,0 1 0,-1-1 0,13-1 133,-11 1-115,44-8 49,-32 5-67,1 0 0,16 0 0,-22 2 33,0 1 0,-1 0-1,1 1 1,-1 0 0,1 0 0,7 2-1,-12-2-13,-1 0 0,1 0 0,0 1 0,-1-1 0,1 1-1,-1-1 1,1 1 0,-1 0 0,0 0 0,0 0 0,0 1 0,0-1-1,0 0 1,0 1 0,0-1 0,-1 1 0,3 5 0,-1 2-28,0 0 0,-1 1 0,0-1 0,0 1 0,-1-1 0,-1 1 0,0-1 0,-1 15 0,0 4-2,0-15-20,0-1 0,0 0 0,-2 1 0,0-1 0,0 0 0,-1-1-1,-1 1 1,0-1 0,0 0 0,-2 0 0,-11 18 0,7-17-298,10-13 295,1 0 1,0 1 0,0-1 0,0 0 0,0 0 0,0 0-1,-1 1 1,1-1 0,0 0 0,0 0 0,0 0 0,0 0 0,-1 0-1,1 0 1,0 0 0,0 1 0,0-1 0,-1 0 0,1 0-1,0 0 1,0 0 0,0 0 0,-1 0 0,1 0 0,0 0-1,0 0 1,-1 0 0,1 0 0,0 0 0,0 0 0,0 0 0,-1 0-1,1 0 1,0-1 0,0 1 0,0 0 0,-1 0 0,1 0-1,0 0 1,0 0 0,0 0 0,-1-1 0,1 1 0,0 0-1,0 0 1,0 0 0,0 0 0,0-1 0,0 1 0,-1 0 0,1 0-1,0 0 1,0-1 0,0 1 0,0 0 0,0 0 0,0 0-1,0-1 1,0 1 0,0 0 0,0 0 0,0-1 0,0 1-1,0 0 1,0 0 0,0 0 0,0-1 0,0 1 0,0-21-2418,0-8-1698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6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6689,'0'0'6562,"19"122"-6178,-19-84 440,0 3-584,0 2-176,0 11-64,0-11-736,0-11-2353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6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12883,'0'0'4945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7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27 1064,'0'0'14739,"-15"21"-14207,-48 65-403,57-77-128,0-1 1,-1 1 0,-14 12-1,18-18-1,-4 2 14,7-9 15,1 3-20,1-8 10,2 0-1,-1 0 1,1 1 0,0-1-1,6-8 1,30-41-66,-35 52 20,1-3 17,0 2 0,0-1 1,9-7-1,-12 13 57,-1 0 0,0 0-1,1 0 1,-1 1 0,1-1 0,0 1-1,-1-1 1,1 1 0,0 0 0,0 0-1,0 1 1,0-1 0,0 0 0,5 1-1,-6 0-1,-1 0-1,0 0 1,1 1-1,-1-1 0,0 0 1,1 1-1,-1 0 1,0-1-1,1 1 0,-1 0 1,0-1-1,0 1 1,0 0-1,0 0 0,0 0 1,0 0-1,0 0 1,0 0-1,0 0 0,0 0 1,0 1-1,0 0 1,3 6 104,0 0 1,4 13-1,-4-9-60,18 52 765,20 94 0,-4 71-240,-27 14-439,-11-223-246,-1 0-1,0 0 1,-8 33 0,7-45-34,-1 0 0,1 0 0,-2 0 0,1 0 0,-1-1 0,0 1 0,0-1-1,-1 0 1,0 0 0,0-1 0,-8 8 0,9-10-2,1-2 0,-1 1 0,0 0 0,0-1 0,0 1 0,0-1 0,0 0 0,0 0 1,0-1-1,-1 1 0,1-1 0,-1 0 0,1 0 0,-1-1 0,1 1 0,-1-1 0,1 0 0,-1 0 0,0 0 0,1-1 0,-1 0 0,-4-1 0,3 0 16,0 0 0,0-1 0,0 1 0,0-1-1,1-1 1,-1 1 0,1-1 0,0 0 0,0 0 0,0 0 0,1-1 0,-1 0-1,1 0 1,0 0 0,-5-9 0,-4-13-766,1 0 0,1-1-1,-13-50 1,9 4-3510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7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10018,'0'0'3173,"2"20"-1737,6 63-409,-5 27-294,-4-95-1507,3-36 618,0 0 0,1 0 1,1 0-1,1 0 0,0 0 1,15-31-1,-18 47 166,1 0 1,-1 1-1,1-1 0,5-5 1,-8 9 15,1 0 0,-1 0 0,0 1 1,1-1-1,-1 1 0,1-1 0,-1 0 1,1 1-1,0-1 0,-1 1 0,1 0 1,-1-1-1,1 1 0,0-1 0,0 1 1,-1 0-1,1-1 0,0 1 1,0 0-1,-1 0 0,1 0 0,0 0 1,0-1-1,-1 1 0,1 0 0,0 0 1,0 1-1,-1-1 0,1 0 0,0 0 1,0 0-1,0 0 0,-1 1 0,1-1 1,0 0-1,-1 1 0,1-1 1,0 0-1,-1 1 0,2 0 0,0 2-6,0 1-1,0-1 1,-1 1 0,1-1-1,-1 1 1,0 0-1,0-1 1,0 6-1,0-6-3,4 23 10,1 34-1,0 3-437,-6-62 240,0 0-1,0 0 1,0 0 0,1 1-1,-1-1 1,0 0 0,1 0-1,-1 0 1,0 0 0,1 0-1,0 0 1,-1 0 0,2 1-1,2-1-2278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8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7762,'0'0'7593,"-38"136"-6400,28-71-369,2 6-160,1-2-88,1-6-160,2-11-96,0-13-248,2-15-56,2-8-16,0-9-48,4-7-1904,10-11-4794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6 108 7762,'0'0'5881,"6"124"-5713,-6-104-168,0 3-1048,0-7-1521,0-8-3848</inkml:trace>
  <inkml:trace contextRef="#ctx0" brushRef="#br0" timeOffset="1">0 1 8242,'0'0'2384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8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0 7362,'0'0'4383,"-3"24"-2888,-13 198 832,15-166-2096,3 239 1421,3-240-1340,2 0-1,4-1 1,18 61-1,13 67 154,-39-170-486,-2 1 0,1 0 0,-2-1 0,0 1 0,0 0 0,-5 23 0,4-33-14,1 1 1,-1-1-1,-1 1 0,1-1 0,0 0 1,-1 0-1,0 1 0,0-1 0,0 0 1,0 0-1,0 0 0,0-1 0,-1 1 1,1-1-1,-1 1 0,0-1 0,0 0 1,0 0-1,0 0 0,0 0 0,0-1 1,-1 1-1,1-1 0,0 0 1,-1 0-1,1 0 0,-1 0 0,-4 0 1,5 0 10,0-1 0,-1 0 0,1 0 0,0 0 0,0-1 0,0 1 0,-1-1 0,1 1 0,0-1 0,0 0 0,0 0 0,0 0 0,0-1 0,0 1 0,0-1 0,1 0 0,-1 1 0,0-1 0,1-1 0,0 1 0,-1 0 0,1 0 0,0-1 0,0 1 0,0-1 0,0 0 0,1 0 0,-1 0 0,-1-5 0,-2-7-233,0 1 1,1-1-1,1 0 0,-3-28 1,6 43 239,-4-68-2138,3 4-1859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8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7 110 464,'0'0'13555,"0"107"-14091,0-44-480,0-10-1673,0-9-3352</inkml:trace>
  <inkml:trace contextRef="#ctx0" brushRef="#br0" timeOffset="1">1 0 11546,'0'0'5234,"77"6"-19349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9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0 5761,'0'0'7130,"-35"108"-5802,15-51-496,0 6-352,6-5 344,5-7-119,7-12-177,2-13-208,0-16-312,11-10-8,7 0-88,12-38-1929,-1-1-399,-3-2-6522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9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123 479 10154,'0'0'6427,"-18"13"-5754,-54 39-203,69-51-422,0 1 0,0 0 0,1 1-1,-1-1 1,1 0 0,-1 1 0,1 0 0,-3 4 0,-1 0 1114,16-7 527,-2-1-1616,-1-1 1,1-1-1,0 1 0,-1-1 1,0 0-1,0-1 1,0 1-1,8-7 0,-3 3-96,0 1 0,15-7 0,-23 11 5,0 1 0,0 0 1,-1 0-1,1 0 0,0 1 0,0 0 1,0-1-1,0 1 0,0 0 0,0 1 0,-1-1 1,6 2-1,-7-2 9,-1 1-1,0 0 1,1-1 0,-1 1 0,0 0-1,1 0 1,-1 0 0,0 0-1,0 0 1,0 0 0,0 0 0,0 0-1,0 0 1,0 1 0,0-1-1,-1 0 1,2 2 0,9 27-226,-8-21 143,12 54-1386,-4-14-3393,-7-34-258</inkml:trace>
  <inkml:trace contextRef="#ctx0" brushRef="#br0" timeOffset="1">368 0 4033,'0'0'7930,"0"157"-6914,0-70 160,0 6 384,0 0-1128,0-5-232,4-17-200,2-13-232,2-19-1272,0-21-2777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19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152 100 7466,'0'0'6177,"-121"2"-6177,103-10-592,5-2-4329</inkml:trace>
  <inkml:trace contextRef="#ctx0" brushRef="#br0" timeOffset="1">146 1 12347,'0'0'7217,"11"14"-7425,-7-2-24,0 2-528,0-5-360,0-3-1289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0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8346,'0'0'8218,"37"142"-7298,-33-101-424,-2-3 152,-2-3-648,0-7 48,0-3-232,-2-7-160,-4-12-1224,0-2-681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0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3545,'0'0'4278,"2"21"-2307,0-2-1567,2 19 926,14 54-1,-14-72-789,-2-9-247,1 0-1,0 0 1,1 0 0,6 13 0,-10-23-236,1-1 0,-1 1 0,0 0 1,1-1-1,-1 1 0,1 0 1,-1-1-1,1 1 0,-1-1 1,1 1-1,0-1 0,-1 1 1,1-1-1,0 0 0,-1 1 1,1-1-1,0 0 0,-1 1 1,1-1-1,0 0 0,-1 0 0,1 0 1,0 0-1,0 0 0,-1 0 1,1 0-1,0 0 0,0 0 1,-1 0-1,1 0 0,0 0 1,0 0-1,-1-1 0,1 1 1,0 0-1,-1 0 0,1-1 1,0 1-1,-1-1 0,1 1 0,0 0 1,-1-1-1,1 1 0,-1-1 1,1 0-1,4-5-31,0-1 0,0 1 1,-1-1-1,0 0 0,-1 0 0,1 0 0,3-14 1,14-57-20,-13 21 57,-6 39-403,1 0-1,7-25 1,-10 42 27,1-1 0,-1 1 0,0 0 1,1 0-1,-1 0 0,1 0 1,-1 0-1,1 1 0,0-1 0,-1 0 1,1 0-1,0 0 0,0 0 1,1-1-1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0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9378,'0'0'11554,"0"73"-10481,0-60-153,0-1-504,9-2-336,3 0 152,6-2-232,0-2-1480,3-6-609,-5 0-2344,-6-12-2344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1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0 113 10122,'31'-11'970,"41"-9"-1,-71 20-908,0 0-1,0-1 1,0 1-1,0 0 0,0 0 1,0 0-1,0 0 1,0 0-1,0 0 1,-1 0-1,1 1 0,0-1 1,0 0-1,0 1 1,0-1-1,0 0 1,0 1-1,0-1 0,0 1 1,-1-1-1,1 1 1,0 0-1,0-1 1,-1 1-1,1 0 0,1 1 1,-1 0 102,-1 0 1,1 0 0,0 0-1,0 0 1,-1 0 0,0 1-1,1-1 1,-1 3-1,1 3 435,2 3 247,-3-7-617,0-1 0,1 0 0,0 0 0,0 0 0,0 0 0,0 0 0,0 0 0,1 0 0,1 4 0,-2-7-215,-1 0 1,1 1-1,-1-1 1,0 0-1,1 1 1,-1-1-1,1 0 0,-1 0 1,1 1-1,-1-1 1,0 0-1,1 0 0,-1 0 1,1 0-1,-1 0 1,1 0-1,-1 0 0,1 0 1,-1 0-1,1 0 1,-1 0-1,1 0 1,-1 0-1,1 0 0,-1 0 1,1 0-1,-1-1 1,1 1-1,-1 0 0,0 0 1,1-1-1,-1 1 1,1 0-1,-1-1 1,0 1-1,1 0 0,-1-1 1,0 1-1,1-1 1,10-15-127,2-17-795,11-44-1,-17 52 862,-7 24 42,1 0 1,-1 0 0,0 0-1,0 0 1,1 0-1,-1 0 1,1 0 0,-1 0-1,1 0 1,-1 0-1,1 0 1,1-1 0,-2 2 4,0 0-1,1 0 1,-1 0 0,0 0 0,0 0 0,0 0 0,1 0 0,-1 0 0,0 0 0,0 0 0,1 0 0,-1 0 0,0 0 0,0 0 0,0 0 0,0 1 0,1-1 0,-1 0-1,0 0 1,0 0 0,0 0 0,1 0 0,-1 0 0,0 0 0,0 1 0,0-1 0,0 0 0,0 0 0,1 0 0,-1 0 0,0 1 0,0-1 0,0 0 0,0 0 0,0 1 0,8 25 96,-4-11 0,20 86 1802,-24-100-1847,0 0 0,1 0 0,-1 1 1,0-1-1,1 0 0,-1 0 0,1 0 0,-1 0 0,1 0 1,-1-1-1,1 1 0,0 0 0,0 0 0,-1 0 1,3 1-1,-3-2-33,1 0 1,-1 0-1,0 0 1,1 0 0,-1 0-1,1 0 1,-1 0-1,1 0 1,-1 0-1,0 0 1,1 0 0,-1 0-1,1 0 1,-1 0-1,1 0 1,-1 0-1,0 0 1,1-1-1,-1 1 1,0 0 0,1 0-1,-1-1 1,1 1-1,-1 0 1,0 0-1,1-1 1,1-2-107,1 0 0,-1 0-1,0 0 1,0 0 0,0-1 0,0 1 0,1-4 0,12-38-2889,0 1-3218,-8 36 2787,-6 7 3540,0 1 0,0-1 0,0 1 0,0 0 0,0-1 0,0 1 0,0 0 0,0 0 0,0 0 0,0 0 0,0 0 0,0 0 0,1 0 0,0 0 153,-1 1 1,1-1 0,-1 0 0,1 1 0,-1-1 0,1 1 0,-1 0 0,0-1 0,1 1 0,-1 0 0,0 0 0,0 0 0,0 0-1,0 0 1,2 1 0,3 8 95,-1 1-1,0-1 1,0 1-1,-1 0 1,0 0-1,-1 1 0,0-1 1,-1 1-1,-1-1 1,1 15-1,-2-25-367,0-1 0,0 0-1,0 0 1,0 0 0,0 1-1,0-1 1,0 0 0,0 0 0,0 0-1,1 1 1,-1-1 0,0 0-1,0 0 1,0 0 0,0 1-1,0-1 1,0 0 0,0 0 0,1 0-1,-1 0 1,0 1 0,0-1-1,0 0 1,0 0 0,1 0-1,-1 0 1,0 0 0,0 0 0,0 1-1,1-1 1,-1 0 0,0 0-1,0 0 1,0 0 0,1 0-1,-1 0 1,12-2 34,8-9-1187,-14 8 685,0 0-1,0 1 1,0 0-1,0 0 1,1 0-1,-1 0 0,0 1 1,1 0-1,-1 1 1,1-1-1,-1 1 1,8 1-1,-13-1 334,18 0-3570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8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6057,'0'0'10427,"0"142"-9963,0-98-280,-2-1-88,2-5-40,0-7-40,0-7-16,0-10-200,4-14-2369,4-8-2960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1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9250,'0'0'2577,"12"157"-1137,-4-44-72,-4-1-744,0-11 424,-4-16-631,0-30-145,0-4-264,0-7-8,0-25-649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1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 7738,'0'0'8305,"-55"67"-14970</inkml:trace>
  <inkml:trace contextRef="#ctx0" brushRef="#br0" timeOffset="1">99 207 4153,'0'0'4734,"16"-19"-4242,48-64-82,-62 79-377,1 1 1,-1-1 0,0 0-1,0 0 1,-1 0-1,1 0 1,1-7-1,-3 9 24,1-1 0,-1 1-1,0 0 1,-1 0-1,1 0 1,0 0-1,0-1 1,-2-2-1,1 1 94,0 2-96,1 0 1,-1 0-1,0 0 1,0 0-1,0 0 1,-1 1-1,1-1 1,0 0-1,-1 1 1,1-1 0,-1 1-1,1-1 1,-1 1-1,0 0 1,0-1-1,1 1 1,-1 0-1,0 0 1,0 0-1,0 1 1,0-1-1,-4 0 1,-2-1 86,-1 0 0,1 1 0,-1 0 0,-10 0 0,16 1-89,1 0 0,-1 0 0,1 0 0,0 1 0,-1-1 0,1 1 0,0-1 0,-1 1 0,1 0 1,0 0-1,-1 0 0,1 0 0,0 0 0,0 0 0,0 1 0,0-1 0,-2 3 0,1-1 66,1 0-1,0 0 1,1 0-1,-1 0 1,0 1-1,1-1 1,0 1-1,-1-1 0,1 0 1,1 1-1,-2 6 1,0 6 395,1 0 1,0 1-1,1-1 0,1 1 1,0-1-1,1 1 0,7 22 1,-3-17-86,2 0 0,0-1 0,1 0 0,22 35 0,-4-16-283,2-2 0,1 0 0,3-2 0,53 46 0,-65-62-971,-9-9-2469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2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0 744,'0'0'0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2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0 348 3065,'46'-241'9269,"-30"150"-5561,-15 90-3685,1-12 1408,0 12-397,-2 10-212,0 290 1,0-293-779,1 18-43,-1-24 24,0 1 0,0-1-1,0 1 1,0-1-1,0 1 1,0-1 0,0 1-1,0-1 1,0 1-1,0-1 1,1 1 0,-1-1-1,0 1 1,0-1-1,1 0 1,-1 1 0,0-1-1,0 1 1,1-1-1,-1 0 1,1 1 0,-1-1-1,0 0 1,1 1-1,-1-1 1,1 0-1,-1 0 1,0 0 0,1 1-1,-1-1 1,1 0-1,-1 0 1,1 0 0,-1 0-1,1 0 1,1 0 3,-1-1 1,0 1-1,1-1 0,-1 1 1,0-1-1,0 0 0,1 0 1,-1 0-1,0 1 0,0-1 1,0 0-1,0-1 1,0 1-1,0 0 0,-1 0 1,1 0-1,0 0 0,0-1 1,-1 1-1,1 0 0,-1-1 1,1 1-1,-1-3 1,3-2 29,62-183 20,-42 113-196,-23 76 116,9-22 6,-9 22-4,1 0 1,-1 0-1,0-1 0,0 1 0,0 0 0,0 0 0,0 0 0,0 0 0,0 0 0,1-1 0,-1 1 1,0 0-1,0 0 0,0 0 0,0 0 0,1 0 0,-1 0 0,0 0 0,0 0 0,0-1 0,1 1 0,-1 0 1,0 0-1,0 0 0,0 0 0,0 0 0,1 0 0,-1 0 0,0 0 0,0 0 0,0 0 0,1 0 0,-1 1 1,1-1-8,-1 1 1,1 0-1,0-1 0,-1 1 1,1 0-1,-1 0 1,0-1-1,1 1 1,-1 0-1,0 0 1,1 0-1,-1-1 1,0 2-1,7 31-2,-2 0 0,1 53 0,-4-41-48,2 78-449,-3-70-5849,-1-38 2817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4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1 324 5097,'0'0'11098,"15"-18"-9645,51-60-457,-56 66-830,-1-1 1,-1 1-1,0-1 0,-1-1 1,0 1-1,-1-1 0,7-25 0,-11 32-126,2-4-54,-1 0 0,0-1 0,-1 1 0,-1-1 0,1-14 0,-2 25 3,0 1 0,0 0 0,0-1 0,0 1 0,-1 0 0,1-1 1,0 1-1,0 0 0,-1-1 0,1 1 0,0 0 0,0-1 0,-1 1 1,1 0-1,0-1 0,-1 1 0,1 0 0,0 0 0,-1 0 0,1-1 1,0 1-1,-1 0 0,1 0 0,-1 0 0,1 0 0,0 0 0,-1 0 0,1 0 1,-1 0-1,1 0 0,0 0 0,-1 0 0,1 0 0,-1 0 0,1 0 1,0 0-1,-1 0 0,1 0 0,-1 0 0,1 0 0,-1 1 0,-18 6-61,11-2 68,1 0 0,0 1 0,0 0 0,0 0 0,1 0 0,0 1 0,0 0 0,-4 8 0,0-1 38,2 0-1,0 1 0,-9 24 1,11-21 141,1-1 0,2 1 1,-1 0-1,2 0 0,1 0 0,0 21 1,1-34-93,0-1 0,0 1 0,1-1 0,0 1 0,-1 0 0,2-1 1,-1 1-1,0-1 0,1 0 0,0 1 0,3 4 0,-4-7-71,1 0 0,0 0 0,0 1 0,0-1 0,0 0 0,0-1 0,1 1 0,-1 0 0,0-1 0,1 1-1,-1-1 1,1 0 0,0 0 0,-1 0 0,1 0 0,0 0 0,0 0 0,-1-1 0,4 1 0,1-1-256,0 0-1,0 0 1,-1 0 0,1-1-1,0 0 1,0 0 0,-1-1-1,1 0 1,-1 0 0,1 0-1,-1-1 1,0 0 0,9-6-1,16-9-4173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4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5009,'0'0'2393,"24"117"-1,-7-22-504,3 31-135,-6-10-201,-2-13 9,-8-22-457,-4-26-640,0-6 88,0-5-552,0-15-448,-14-25-752,0-4-1313,2-2-2576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4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1 144 5905,'0'0'11227,"71"-111"-10283,-53 90-752,-2 11 232,-2 8-424,-1 2-984,-1 19-1673,-4 7-2600,-2 2-1856</inkml:trace>
  <inkml:trace contextRef="#ctx0" brushRef="#br0" timeOffset="1">169 274 6601,'0'0'14173,"9"14"-13177,28 41-320,-36-53-580,0-1-1,0 1 1,0-1-1,0 0 1,1 0-1,-1 1 1,1-1-1,2 2 1,-3-3-77,-1 0 0,1 0 0,-1 0 0,1 1 1,-1-1-1,1 0 0,-1 0 0,1 0 1,0 0-1,-1 0 0,1 0 0,-1 0 1,1 0-1,-1 0 0,1 0 0,-1 0 0,1-1 1,0 1-1,0-1-15,0 0 0,1 1 0,-1-1 0,0 0 0,0 0 1,0 0-1,-1 0 0,1-1 0,0 1 0,0 0 0,1-3 0,-1 2 6,2-5-173,0 0 0,0-1-1,0 1 1,-1-1 0,0 0 0,-1 0-1,0 0 1,0 0 0,-1 0-1,-1-13 1,1 18-63,0-1 1,0 1-1,0 0 0,-1 0 1,0 0-1,0-1 0,0 1 0,0 0 1,0 0-1,0 0 0,-1 1 1,0-1-1,-1-3 0,-2 1-1257,0-1-1,0 1 0,0 0 0,-11-7 1,2 1-5544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5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0 330 5009,'0'0'9319,"2"-18"-7576,8-60 44,-8 68-1387,0-1-1,0 1 0,1 0 0,0-1 0,1 1 1,0 1-1,1-1 0,0 1 0,0-1 1,1 1-1,0 1 0,1-1 0,0 1 0,12-12 1,-6 11-312,0-1 0,1 2 0,-1 0 0,2 0 0,-1 1 0,1 1 0,0 1 0,20-5 0,4 2-1293,-36 8 597,0-1 1,0 1 0,0 1 0,-1-1-1,1 0 1,5 2 0,2 5-5365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43 760,'0'0'7143,"-2"-2"-6129,-10-9 1439,-4 12 7346,26-2-7831,10 1-1641,24 0-121,53 7 0,-15 0 293,102-2 0,-161-5-336,-13-1-135,0 0-1,1-1 1,-1 0-1,0-1 1,0 0-1,18-9 0,-18 8-38,-1 0 0,1 1 0,0 0-1,0 0 1,0 1 0,21-2 0,-18 4-66,-5-1 2,-1 1-1,1 0 1,7 2-1,-14-2 25,1 0-1,-1 0 0,1 1 0,-1-1 0,1 1 0,-1-1 0,1 1 0,-1-1 0,1 1 0,-1 0 0,0 0 1,0 0-1,1 0 0,-1 0 0,0 0 0,0 0 0,0 0 0,0 0 0,0 1 0,1 0 0,-2 0-364,1-1-1,-1 1 0,1-1 1,-1 1-1,1-1 1,-1 0-1,0 1 0,0 0 1,0-1-1,0 1 0,0-1 1,0 1-1,0-1 0,0 1 1,-1-1-1,1 1 0,-1-1 1,1 0-1,-1 1 0,1-1 1,-1 1-1,0-1 0,0 0 1,0 0-1,1 1 1,-1-1-1,0 0 0,-1 0 1,1 0-1,-2 2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4305,'0'0'13959,"12"4"-13292,93 31 700,-94-31-1315,0 1-1,0 1 1,-1 0 0,1 0 0,12 11 0,-18-13-57,-1 0 0,0 1 0,0-1 0,-1 1 0,1 0 0,-1 0 0,0 0 0,0 0 0,-1 0 0,0 1 0,0-1 0,0 1 0,1 7 0,0 4-65,-1 1-1,-2 33 1,0-28-14,-1-5 69,-1 0 0,-1 1 0,-1-1 0,0-1-1,-1 1 1,-1-1 0,-1 0 0,-1 0 0,-16 29-1,21-42-100,0 1 0,0-1 0,0 1 0,0-1 0,-1 0 0,1 0 0,-6 3 0,9-6 70,0-1 0,0 0 0,0 0 0,0 0 0,-1 1-1,1-1 1,0 0 0,0 0 0,-1 0 0,1 0 0,0 0 0,0 0 0,-1 1 0,1-1 0,0 0-1,0 0 1,-1 0 0,1 0 0,0 0 0,0 0 0,-1 0 0,1 0 0,0 0 0,0 0-1,-1 0 1,1 0 0,0 0 0,-1-1 0,1 1 0,0 0 0,0 0 0,0 0 0,-1 0-1,1 0 1,0 0 0,0-1 0,-1 1 0,1 0 0,0 0 0,0 0 0,0-1 0,0 1 0,-1 0-1,1 0 1,0 0 0,0-1 0,0 1 0,0 0 0,0 0 0,0-1 0,0 1 0,0 0-1,-1 0 1,1-1 0,0 1 0,0-1 0,0-19-2938,1 13 1480,-1-26-7887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8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1 6369,'0'0'10779,"-53"6"-9987,27 0-72,-2-2-8,-1 0-248,3-2-240,2 0-104,5-2-120,5 0 0,6 0-1440,8-8-2969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29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72 5089,'0'0'6883,"1"-6"-5786,2 0-616,0-7-102,-2-1 3394,-5 15-3407,1 0-381,0 1 0,0-1 1,0 1-1,0-1 0,0 1 0,1 0 0,-1 0 1,1 1-1,-1-1 0,1 0 0,0 1 0,-1-1 1,-1 6-1,-4 3 3,2 0-1,-7 15 1,7-12 136,1 0 0,1 1 0,1-1 0,0 1 1,1-1-1,0 1 0,1 0 0,1 0 0,2 21 0,-2-32-34,0 1-1,1-1 1,0 0-1,0 1 1,0-1-1,1 0 0,0 0 1,-1 0-1,1 0 1,1 0-1,-1 0 0,1 0 1,-1-1-1,1 1 1,0-1-1,0 0 1,0 0-1,1 0 0,-1 0 1,1 0-1,0-1 1,0 0-1,5 3 0,-2-2 41,1 0-1,-1 0 0,1-1 0,0 0 0,0 0 0,0-1 0,0 0 1,0-1-1,0 0 0,0 0 0,0 0 0,10-3 0,-13 2-135,0-1-1,0 1 0,-1-1 1,1 0-1,0 0 0,0-1 1,-1 1-1,0-1 0,1 0 1,-1-1-1,0 1 1,-1-1-1,1 1 0,0-1 1,-1 0-1,0 0 0,0-1 1,0 1-1,-1-1 0,1 1 1,-1-1-1,0 0 0,2-7 1,-1-1-143,0 1 0,-1-1 0,0 0 0,-1 0 1,0 0-1,-1 1 0,0-1 0,-4-19 0,2 23-19,0 0 0,0 0 0,-1 0 0,-1 0 0,1 1 0,-1-1 0,-7-9 0,1 4-958,0 1 0,0 0 0,-14-13 0,6 10-3847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0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45 5737,'0'0'8603,"4"-5"-7805,0 0-364,9-11-173,0 2 3357,1 10-546,-22 5-3140,-1 0-1,1 1 0,0 0 0,0 0 0,-10 5 0,-16 4 92,-13 0-11,25-7-8,1 1 1,0 1-1,-36 14 0,55-18-24,0 0-1,1 0 1,-1 0 0,0 0-1,0 0 1,1 1-1,0-1 1,-1 0 0,1 1-1,0-1 1,0 1-1,0-1 1,0 1 0,1 0-1,-1-1 1,0 4-1,-2 7-29,-10 29-190,-28 61 0,41-102 186,10-8 357,-1 3-218,0 0 0,0 0 0,1 1 1,-1 0-1,1 0 0,-1 1 0,1 1 0,17-2 0,13-2 384,-27 3-404,1 1 0,-1 0 0,1 0 0,21 3 0,-33-2-63,1 1 0,-1-1 0,1 1-1,-1 0 1,0 0 0,1 0 0,-1 0-1,0 1 1,0-1 0,0 0-1,0 1 1,0 0 0,0-1 0,0 1-1,0 0 1,-1 0 0,1 0 0,-1 0-1,1 0 1,1 4 0,-1-1-18,0 0 0,0 0 1,0 0-1,-1 0 0,0 0 0,0 0 0,0 1 1,0 9-1,-1 7-7,0-1 44,-2 25 0,1-39-28,-1 1 0,1-1 0,-1 0 0,0 0 0,-1 0 1,0 0-1,-4 7 0,2-5 1,-1-1 1,0 0 0,0 0-1,-1 0 1,0-1-1,-1 0 1,1 0 0,-1-1-1,-1 0 1,1 0-1,-1-1 1,0 0 0,0 0-1,-1-1 1,1-1-1,-1 1 1,-15 2 0,13-2 1650,12-12-5007,2-4-485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1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42 5553,'0'0'9257,"-1"-4"-9036,1 4-219,0-1-1,0 1 1,0 0-1,0-1 1,-1 1-1,1-1 0,0 1 1,0 0-1,0-1 1,0 1-1,0 0 1,-1-1-1,1 1 1,0-1-1,0 1 1,0 0-1,-1 0 1,1-1-1,0 1 0,-1 0 1,1-1-1,0 1 1,-1 0-1,1 0 1,0 0-1,-1-1 1,1 1-1,0 0 1,-1 0-1,1 0 1,0 0-1,-1 0 0,1 0 1,-1-1-1,1 1 1,0 0-1,-1 0 1,1 0-1,-1 0 1,1 1-1,0-1 1,-1 0-1,1 0 1,-1 0-1,1 0 0,0 0 1,-1 0-1,1 1 1,0-1-1,-1 0 1,1 0-1,-1 1 1,-3 3 21,0-1 0,0 1-1,-7 8 1,8-7-4,-7 6 102,1 1 0,0 1 0,1-1-1,0 1 1,1 1 0,1-1 0,0 1 0,1 1-1,0-1 1,1 1 0,1-1 0,0 1-1,-1 25 1,4-37-63,0 4 211,-1-1 0,2 1 1,-1 0-1,1-1 0,1 9 1,-1-13-174,0 0 0,0 1 0,0-1 0,0 0 0,0 0 0,0 0 0,1-1 0,-1 1 0,1 0 0,-1 0 0,1-1 0,0 1 0,-1-1 0,1 1 0,0-1 0,0 0 0,0 0 0,4 2 0,-1-1 77,1 0 0,-1 0 0,1-1-1,-1 0 1,1 0 0,-1 0 0,1-1 0,0 1-1,8-2 1,-10 1-129,-1-1 0,1 1 0,0-1 0,0 0-1,0 0 1,-1-1 0,1 1 0,0-1 0,-1 1 0,0-1 0,1 0 0,-1-1-1,0 1 1,4-4 0,-2 1-37,-1-1 0,1 0 0,-1-1 0,0 1 0,0-1 0,-1 0-1,0 0 1,0 0 0,-1 0 0,1 0 0,1-15 0,-1-4-78,-1 1 0,-2-32-1,-1 50 65,1-8-32,-1 0 0,-5-24 1,5 34-99,0 0 0,-1 0 0,0 0 0,0 0 1,0 0-1,0 1 0,-1-1 0,1 1 1,-1-1-1,-5-5 0,7 9-91,0 1 0,0-1-1,0 0 1,0 1 0,0-1-1,0 1 1,0-1 0,0 1-1,0-1 1,0 1 0,0 0-1,-1-1 1,1 1 0,0 0 0,0 0-1,0 0 1,0 0 0,0 0-1,-1 0 1,1 0 0,0 0-1,0 1 1,0-1 0,0 0 0,-2 1-1,-6 11-6748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3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4065,'0'0'2744,"8"26"-362,-3-7-1922,12 37 1430,32 76 1,-21-75-1052,2-2 0,3-1 0,2-2 0,3-1 0,48 52 0,4-11-281,151 123 0,-228-204-543,3 2-9,0 0 1,1-1-1,0-1 1,27 14 0,-40-24-112,0 1 1,1-1 0,-1 1-1,1-1 1,-1-1 0,1 1 0,0-1-1,-1 0 1,1 0 0,0 0 0,6-1-1,-9 0-155,0 1-1,0-1 1,1 1-1,-1-1 1,0 0 0,0 0-1,0 0 1,0 0-1,0-1 1,-1 1-1,1 0 1,0-1-1,0 1 1,-1-1-1,1 0 1,-1 1 0,0-1-1,1 0 1,-1 0-1,0 0 1,0 0-1,0 0 1,0 0-1,0 0 1,0-3-1,0-2-910,0 0-1,-1-1 1,1-7-1,-1-1-3051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3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 2513,'0'0'9554,"47"121"-8250,-27-80-40,0-3 136,-3-1-919,-5-5-329,-8-5-152,-4-1 88,0-4-280,-16 1 192,-9-5-345,-5-4 329,-11-12-616,7-2-792,9 0-2793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3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1 289 9498,'0'0'7050,"34"142"-6578,-30-104-128,-2-3-336,-2-7-8,0-5-680</inkml:trace>
  <inkml:trace contextRef="#ctx0" brushRef="#br0" timeOffset="1">45 1 11002,'0'0'2905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4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1 10802,'0'0'3897,"-16"18"-3469,-53 59-141,-34 32 64,103-109-350,-1 1 247,1-4-182,1 0-1,0 1 1,0-1 0,-1 1 0,1-1-1,1 1 1,-1 0 0,0-1-1,0 1 1,1 0 0,0 0-1,2-3 1,0-1-14,3-4-16,1 1 0,0 0-1,11-11 1,-15 17-61,-1 0 0,1 1 0,-1 0 0,1-1-1,0 1 1,0 0 0,0 1 0,0-1-1,0 1 1,0 0 0,0-1 0,8 1 0,-9 0 6,-1 1 1,1 1 0,-1-1 0,0 0 0,1 0-1,-1 1 1,0-1 0,1 1 0,-1 0 0,0 0 0,0 0-1,1 0 1,-1 0 0,0 0 0,0 1 0,0-1-1,0 1 1,-1-1 0,1 1 0,0 0 0,-1 0-1,3 2 1,1 4-2,0 0 0,-1 1 0,0-1 0,4 13 0,4 14 277,-2 0 1,-1 1 0,6 61-1,-2 113 1368,-13-208-1599,2 217 1423,-3-209-1464,0 1 1,0 0-1,-4 12 0,4-20-40,0 0-1,0 1 1,-1-1-1,1 0 0,-1 0 1,0 0-1,1 0 1,-1 0-1,-1 0 0,1-1 1,0 1-1,-6 4 1,7-6-25,0-1 0,1 1 0,-1 0 0,0-1 0,0 1 0,0-1 0,0 1 0,0-1 0,0 0 0,0 1 0,0-1 0,0 0 1,0 0-1,-1 0 0,1 0 0,0 0 0,0 0 0,0 0 0,0 0 0,0 0 0,0 0 0,0 0 0,0-1 0,0 1 1,0 0-1,0-1 0,0 1 0,0-1 0,0 0 0,0 1 0,-1-2 0,-1-1-183,1 1-1,-1-1 1,1 0 0,0 0-1,0 0 1,0 0 0,0 0-1,-1-4 1,-12-30-3565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3017,'0'0'11838,"4"21"-10699,9 68 177,-12-79-1052,1 0 0,-1-1 0,2 1 0,-1-1 0,1 0 0,1 0 0,0 0 0,0 0 0,7 9 0,-10-15-137,1 0 0,-1-1 0,1 1 0,0-1 0,0 1 0,1-1 0,-1 0 1,0 0-1,1 0 0,-1 0 0,1 0 0,4 2 0,-2-2-26,0-1 0,-1 0 1,1 0-1,0 0 0,-1 0 0,1-1 0,8 0 0,-11 0-105,0 0-1,0 0 0,0 0 0,0 0 0,-1-1 0,1 1 0,0-1 0,0 0 1,0 1-1,0-1 0,-1 0 0,1 0 0,0 0 0,-1 0 0,1 0 0,-1 0 1,3-3-1,-2 1-134,0 1 1,0-1-1,0 0 1,0-1-1,-1 1 1,1 0 0,-1 0-1,2-7 1,0-3-678,-1 1 0,0-1 0,-1 0 0,-1-12 0,0-14-2527,2 4-1782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31 80,'0'0'15491,"5"-6"-14488,15-15-619,-20 21-383,0 0 0,0 0 0,0 0 0,0 0 0,0 0 0,1-1 0,-1 1 0,0 0 0,0 0 0,0 0 0,0 0 0,0 0 0,0 0-1,0 0 1,0 0 0,0 0 0,0 0 0,0 0 0,0-1 0,0 1 0,0 0 0,0 0 0,0 0 0,0 0 0,0 0 0,0 0 0,0 0 0,0 0 0,0 0 0,0-1 0,0 1-1,0 0 1,0 0 0,0 0 0,0 0 0,0 0 0,0 0 0,0 0 0,0 0 0,0 0 0,0 0 0,0 0 0,-1-1 0,1 1 0,0 0 0,0 0 0,0 0 0,0 0 0,0 0-1,0 0 1,0 0 0,0 0 0,-8 1 8,-8 4 38,2 2 48,1 1 1,0 0 0,1 1-1,0 0 1,1 0-1,-1 2 1,2-1 0,0 1-1,-10 14 1,29-33 2891,15-6-3058,-14 9 304,-2 0-224,1 0 1,1 0-1,-1 1 1,18-5-1,-24 8-41,-1 1-1,0-1 0,1 1 1,-1-1-1,0 1 0,1 0 1,-1 0-1,1 0 0,-1 0 0,0 0 1,1 1-1,-1-1 0,0 1 1,1 0-1,-1-1 0,0 1 1,0 0-1,1 0 0,-1 0 1,0 1-1,0-1 0,0 1 0,-1-1 1,1 1-1,0-1 0,2 3 1,2 8-33,0-1 0,0 1 0,-1 0 0,-1 0 0,0 0 1,-1 0-1,3 16 0,4 16-1263,-10-44 1262,0 0 0,0 0 0,1 0 0,-1-1 0,0 1 0,0 0 1,0 0-1,0 0 0,0 0 0,0 0 0,0 0 0,0 0 0,0 0 1,0 0-1,1 0 0,-1 0 0,0 0 0,0 0 0,0 0 0,0 0 1,0 0-1,0 0 0,0 0 0,1 0 0,-1 0 0,0 0 0,0 0 1,0 0-1,0 0 0,0 0 0,0 0 0,0 0 0,1 0 0,-1 0 0,0 0 1,0 0-1,0 0 0,0 0 0,0 0 0,0 0 0,0 0 0,0 0 1,0 0-1,1 0 0,-1 0 0,0 1 0,0-1 0,0 0 0,0 0 1,0 0-1,0 0 0,4-17-2849,2-7-2863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5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0 5169,'0'0'6871,"-3"26"-5763,1 0-834,-20 143 934,14-117-207,3-1 1,1 1-1,4 53 1,0-102-922,0-1 0,1 1 0,-1-1 0,1 0 0,-1 1 0,1-1 0,0 0 0,0 0 0,0 0 0,0 1 0,0-1 0,1 0 0,-1 0 0,1 0 0,-1-1 0,1 1 0,0 0 0,0-1 0,-1 1 0,1-1 0,0 1 0,1-1 0,-1 0 0,0 0 0,0 0 0,0 0 0,1 0 0,2 0 0,7 2 37,-1-1 1,1-1-1,-1 0 0,20-1 1,-19 0-174,-3 0 21,0-1 0,-1 0 0,1 0 0,0-1-1,-1 0 1,15-5 0,-18 5-26,-1 0 0,0 0 0,1 0 0,-1-1 0,0 0 0,0 0 0,-1 0 0,1 0 0,0 0 0,-1-1 0,0 1 0,0-1 0,5-8 0,-7 10-12,0-1 1,0 1-1,0-1 0,-1 1 1,1-1-1,-1 0 0,1-4 1,-1 6 72,0 1 0,0-1 0,0 0 0,0 1 0,0-1 0,0 1 0,0-1 0,0 0 0,0 1 0,0-1 1,-1 0-1,1 1 0,0-1 0,0 1 0,0-1 0,-1 1 0,1-1 0,0 1 0,-1-1 0,1 1 0,0-1 0,-1 1 0,1-1 0,-1 1 0,1-1 0,-1 1 1,1 0-1,-1-1 0,1 1 0,-1 0 0,1-1 0,-1 1 0,0 0 0,1 0 0,-1 0 0,1 0 0,-2-1 0,2 1-224,0 2-23,1-1 1,-1 1-1,1-1 0,0 1 0,-1-1 0,1 1 1,0-1-1,0 0 0,0 1 0,0-1 1,0 0-1,1 0 0,-1 0 0,0 0 0,0 0 1,1 0-1,-1 0 0,1 0 0,2 1 0,15 5-5543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46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 5025,'0'0'5896,"-1"24"-4545,1-11-1144,-13 160 1650,-17 199 835,-15 120-1147,44-479-1516,-3 16-9,-1 47 1,6-81-354,-1 1 0,1 0 1,0 0-1,1 0 1,-1 0-1,1 1 0,0-1 1,0 0-1,4-5 1,2-6-2069,7-16-4698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6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1744,'0'0'8029,"0"3"-7290,0 3-363,1 0 1,0 0 0,0 0 0,0 0-1,1 0 1,0-1 0,0 1 0,0 0-1,1-1 1,0 0 0,6 9 0,130 182 3558,-117-166-3574,-20-27-326,49 61 479,-44-57-374,0 0 1,0-1-1,1 0 1,-1 0 0,1 0-1,10 5 1,-17-11-141,-1 0 1,0 0 0,1 0-1,-1 0 1,1 1 0,-1-1-1,1 0 1,-1 0 0,0 0-1,1 0 1,-1 0 0,1 0-1,-1 0 1,1 0-1,-1 0 1,0 0 0,1 0-1,-1-1 1,1 1 0,0 0-1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 8146,'0'0'6142,"0"23"-5165,0 78 4,-1-6 1298,-18 113-1,16-188-2428,-1 9-392,3-11-5095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5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10042,'0'0'3757,"-11"1"-3344,-35 5 158,45-5-456,0-1-1,0 0 1,0 1-1,0-1 1,0 1-1,0-1 1,0 1-1,0 0 1,0-1-1,1 1 1,-1 0-1,0-1 1,0 1-1,1 0 1,-1 0-1,0 0 1,1 0-1,-1 0 1,1 0-1,-1 0 1,1 0-1,-1 0 1,1 0-1,0 0 1,0 0-1,-1 0 1,1 0-1,0 0 1,0 0-1,0 0 1,0 0-1,0 0 1,0 0-1,1 0 1,-1 1 0,0-1-1,0 0 1,1 0-1,-1 0 1,1 0-1,-1 0 1,1 0-1,0 1 1,3 3 235,0-1 0,0 1 1,1 0-1,7 5 1,12 12 132,-15-10-478,1 0 0,-2 1 0,1 0 0,-2 1-1,0-1 1,-1 2 0,0-1 0,5 18 0,-5-7-43,-1-1-1,-1 1 1,-2 0-1,1 33 1,-3-48-60,-1 0 1,0 0 0,0 0-1,-1-1 1,0 1 0,-1-1-1,-6 15 1,-2-2-1280,-23 36 1,33-57 1320,-31 49-3646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7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8426,'0'0'8388,"1"37"-6866,32 338 342,37 84-429,23 173 248,-78-471-477,-13-135-1159,5 44 206,-7-69-366,0 0 0,0-1 0,0 1 1,1 0-1,-1-1 0,0 1 0,0 0 0,1-1 0,-1 1 0,0 0 1,1-1-1,-1 1 0,1-1 0,-1 1 0,0-1 0,1 1 0,0-1 1,-1 1-1,1-1 0,-1 1 0,1-1 0,-1 0 0,1 1 0,0-1 1,-1 0-1,1 0 0,0 1 0,0-1 0,1 0-354,-1 0-1,0 0 1,1 0-1,-1 0 1,1 0 0,-1 0-1,0 0 1,1-1-1,-1 1 1,0 0-1,1-1 1,-1 1 0,2-2-1,5-5-5305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7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353 1 9554,'0'0'6324,"-3"24"-5904,-22 151 351,18-117 777,3 106-1,4-116-1037,0-47-685,-7-2 131,-1 0 0,0-1 0,0 0 1,1 0-1,-1 0 0,1-1 0,0-1 0,0 1 0,0-1 0,-9-6 1,-1-1 25,-11-4-17,12 4 114,0 2 0,-1 0 1,0 1-1,-1 1 0,-19-5 0,35 11-94,0 1 0,0-1 0,0 1 0,-1 0 0,1 0 0,0 0 0,0 0 0,0 0 0,-1 0 0,1 0 0,0 1 0,0-1 0,0 1 0,-3 1 0,3-1-103,1 0 1,0 0-1,-1 0 1,1 1-1,0-1 1,0 0 0,0 1-1,0-1 1,0 1-1,0-1 1,0 1-1,0-1 1,0 1 0,1-1-1,-1 1 1,1 0-1,-1 2 1,-4 25-4260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38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0 587 7706,'0'0'10877,"12"-15"-10579,1 0-257,6-9 64,-1 0 1,18-31 0,-17 19-273,-1-1 1,-2 0 0,15-54-1,18-121-578,-40 172 1104,-10 139-392,-1 1 193,13 110-1,30 92 429,-27-186-514,-13-107-78,0 12-78,-2-20 79,1 0 0,0 0-1,0 0 1,0 0 0,-1 0 0,1 0 0,-1 0-1,1 0 1,-1 0 0,1-1 0,-1 1 0,1 0-1,-1 0 1,0 0 0,1-1 0,-1 1-1,0 0 1,-1 0 0,0 1 3,-2 1 7,0-1-1,-1 1 0,1-1 0,-1 0 0,1 0 0,-8 3 0,24-5 6526,13 0-5604,15-6-37,46-14 1,-19 5-833,-41 9-1096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2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0 1304,'0'0'10154,"-5"0"-8408,-20 0 5914,31 2-3911,110 26-859,-68-15-2819,1-2 0,80 7 1,66-16 222,-108-3-1757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2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10306,'0'0'11051,"112"61"-10443,-86-37 0,-1 5-392,-5 1-152,-8 3-64,-8 1-72,-4 5-216,0 1 288,-16 3-744,-8-3 15,-13-3-863,7-11-1104,5-14-3482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3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37 637 5065,'0'0'7094,"-6"19"-4878,-18 59-529,23-75-1431,-1 0 0,1 0 0,1 1 1,-1-1-1,0 0 0,1 1 0,0 4 0,0-5 604,0-3-710,1 0 1,0 0-1,-1 0 1,1 0 0,0 0-1,-1-1 1,1 1-1,0 0 1,-1 0-1,1-1 1,-1 1-1,1 0 1,-1-1 0,1 1-1,-1 0 1,1-1-1,-1 1 1,2-1-1,9-14-113,0 1-1,0-2 0,-2 1 0,0-2 0,11-25 0,-13 26-46,48-107-1814,-6-3 0,38-154 0,-87 278 1795,5-12 176,-4 15 72,0 9 0,-3 392 3702,2-379-3202,0-23-693,0 0 0,1 1 0,-1-1 0,0 0 0,0 1 0,0-1 0,0 0 0,0 1 0,1-1 0,-1 0 0,0 1 0,0-1 0,0 0 0,1 1 0,-1-1 0,0 0 0,0 0 0,1 1 0,-1-1 0,0 0 0,1 0-1,-1 0 1,0 0 0,1 1 0,-1-1 0,0 0 0,1 0 0,-1 0 0,0 0 0,1 0 0,-1 0 0,1 0 0,-1 0 0,0 0 0,1 0 0,0 0 0,11-3 221,-6-1-207,0 1 0,-1-1-1,0 0 1,0-1 0,0 1-1,0-1 1,-1 0 0,0 0 0,7-10-1,-8 10-52,110-169-1056,-14-10-502,-55 99 1172,-32 65 367,-10 19-1,0 6 0,-1 11-27,-1-16 59,-2 44 68,-1 0 0,-11 48-1,-26 88 14,16-76-1,14-60-82,0-1-177,-9 78 0,19-121 141,0 0-1,0 1 1,0-1-1,0 0 1,0 1 0,0-1-1,0 0 1,0 1-1,0-1 1,0 0-1,0 1 1,0-1-1,0 0 1,0 1-1,0-1 1,0 0-1,0 1 1,1-1 0,-1 0-1,0 1 1,0-1-1,0 0 1,1 0-1,-1 1 1,0-1-1,0 0 1,0 0-1,1 1 1,-1-1 0,0 0-1,1 0 1,-1 0-1,0 1 1,1-1-1,-1 0 1,0 0-1,0 0 1,1 0-1,-1 0 1,1 0-1,-1 0 1,0 0 0,1 0-1,-1 0 1,0 0-1,1 0 1,-1 0-1,0 0 1,1 0-1,-1 0 1,0 0-1,1 0 1,-1 0-1,0 0 1,1-1 0,-1 1-1,0 0 1,3-1-716,16-4-4840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3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97 6545,'0'0'4275,"-18"17"-3156,-53 53 17,67-66-961,1-1 1,-1 1-1,1 0 1,1 0-1,-4 5 1,6-8-89,-1 0 1,1 0 0,0 0 0,0 0-1,-1 0 1,1 1 0,0-1-1,0 0 1,0 0 0,0 0 0,0 0-1,0 1 1,1 5 434,-1-6-380,0 1 1,0-1-1,0 0 1,0 1-1,0-1 1,0 0-1,0 0 1,1 1-1,-1-1 0,0 0 1,1 0-1,-1 0 1,1 1-1,-1-1 1,1 0-1,0 0 0,0 0 1,-1 0-1,1 0 1,0 0-1,0 0 1,1 1-1,1-1-19,-1 0 0,0-1 0,1 1 0,-1 0-1,1-1 1,-1 1 0,1-1 0,-1 0 0,1 0 0,-1 0 0,4 0-1,-2-1-92,0 0 1,1 0-1,-1 0 0,0 0 0,0-1 0,0 0 0,0 0 0,0 0 0,0 0 0,0 0 0,-1-1 0,1 0 0,-1 0 0,0 0 0,5-5 1,2-3-66,-1-1 0,0 0 0,9-18 0,-12 20-84,-1 0-1,-1-1 1,0 1 0,4-17 0,-6 21 65,-1 0 0,0-1 0,0 1 0,-1 0 0,0-1 0,0 1 1,0-1-1,-1 1 0,-1-9 0,1 14 28,0-1 1,0 1-1,0-1 1,0 0-1,0 1 0,0 0 1,0-1-1,-1 1 1,1 0-1,0 0 0,-1 0 1,1-1-1,-1 1 1,1 1-1,-1-1 1,1 0-1,-1 0 0,0 1 1,1-1-1,-1 1 1,0-1-1,0 1 1,1-1-1,-1 1 0,0 0 1,0 0-1,-3 1 1,1-2-78,0 2 0,0-1 1,0 0-1,0 1 1,0 0-1,0 0 1,1 0-1,-1 1 0,0-1 1,0 1-1,1 0 1,-6 3-1,-1 4-801,1 1-1,0 0 1,0 0-1,1 1 1,-9 16 0,-1 10-5102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3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70 968,'0'0'7674,"-16"20"-5854,-51 66-265,51-65-1017,-54 76 2712,70-97-3238,-2 3 331,0 0 0,0 0 0,0 0 1,0 0-1,1 1 0,-1-1 0,1 0 0,0 1 0,0-1 0,-1 8 0,3-11-280,-1 1 0,0-1 0,1 1 0,-1-1 0,0 0 0,1 1 0,-1-1 0,1 0 0,-1 1-1,1-1 1,-1 0 0,1 0 0,-1 1 0,1-1 0,-1 0 0,1 0 0,-1 0 0,1 0 0,-1 1 0,1-1 0,-1 0 0,1 0 0,-1 0 0,1 0 0,0 0 0,-1 0 0,1-1 0,-1 1 0,1 0 0,0 0 0,3-1 151,4 1-244,0 0 0,0-1 0,0 0 1,0 0-1,0-1 0,0 0 1,0-1-1,0 0 0,-1 0 0,1 0 1,-1-1-1,0 0 0,0-1 0,-1 0 1,1 0-1,7-7 0,0-2-568,-1-1-1,0 0 1,-1-1 0,0 0-1,16-32 1,-27 45 518,42-77-3905,-7 1-1497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4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 8042,'0'0'1591,"-10"18"434,-7 15-1054,1 1 0,2 0 0,-17 64 0,18-36 76,3 1 0,2 0 1,2 101-1,6-151-911,1 1 0,0-1 0,1 0 0,0-1 0,1 1 0,6 15 0,-8-24-107,1 0 1,-1-1-1,1 1 0,0-1 0,0 1 1,0-1-1,1 0 0,-1 0 1,1 0-1,-1 0 0,1-1 1,0 1-1,0-1 0,1 1 0,-1-1 1,0 0-1,1 0 0,-1-1 1,1 1-1,-1-1 0,1 1 0,0-1 1,0 0-1,0-1 0,5 1 1,-2-1-117,0 0 0,0-1 0,0 0 0,0 0 0,0-1 0,0 0 0,-1 0 1,1 0-1,-1-1 0,1 0 0,-1 0 0,0-1 0,0 0 0,0 0 0,-1 0 1,1-1-1,-1 0 0,0 0 0,5-7 0,-1 2-263,-1-1 0,0-1 0,-1 1 0,0-1 0,-1-1-1,0 1 1,-1-1 0,-1 0 0,4-14 0,-5 15-61,-1-1 1,0 1-1,-1-21 0,-1 29 391,0 1-1,0 0 0,-1-1 1,0 1-1,1 0 1,-1-1-1,0 1 0,-2-4 1,2 6 28,0 0 0,0-1 0,0 1 0,0 0 0,0 0 0,0-1 0,0 1 0,0 0 0,-1 0 0,1 0 0,0 0 0,0 1 0,-1-1 0,1 0 0,-1 1 0,1-1 0,-1 0 0,-1 1 0,0-1 27,0 0 1,0 0 0,0 1 0,0 0-1,0-1 1,-1 1 0,1 1-1,0-1 1,0 0 0,0 1-1,0-1 1,0 1 0,0 0-1,0 0 1,0 0 0,0 0-1,0 1 1,-4 2 0,3 0 121,1-1 1,-1 1-1,1-1 1,-1 1-1,1 0 0,1 1 1,-1-1-1,0 0 1,1 1-1,0-1 1,-2 7-1,0 6 351,0 0 0,1 0 0,0 0 1,2 1-1,1 34 0,0-42-364,0-4-21,0 1 0,0 0 0,1-1 0,0 1 0,1-1-1,-1 1 1,1-1 0,0 1 0,4 5 0,-4-9-118,-1 0 0,1 0 0,0 0 0,0-1 0,0 1 0,1-1 0,-1 1 0,1-1 0,-1 0 0,1 0 0,0 0 0,0 0 0,-1-1 0,1 1 0,1-1 0,-1 0-1,0 0 1,0 0 0,0 0 0,5 0 0,-3 0-130,1 0 1,0 0-1,0-1 0,-1 0 0,1 0 0,0 0 1,0-1-1,-1 0 0,1 0 0,0-1 0,9-3 1,0-5-896,0 0 1,0-1-1,-2-1 0,1 0 1,12-16-1,14-18-5866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9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1 135 3489,'0'0'8400,"0"-18"-7449,1-54-25,-1 70-835,0 0 1,1 0 0,-1 0 0,0 0 0,1 1-1,-1-1 1,1 0 0,-1 0 0,1 0-1,0 1 1,0-1 0,-1 0 0,1 1 0,1-1-1,-1 1 1,0-1 0,0 1 0,0-1-1,1 1 1,2-2 0,-1 2 70,-1 0 0,1 0 0,-1 0 0,1 0-1,0 1 1,-1-1 0,1 1 0,0-1 0,3 1 0,-3 0-68,31 0 296,0 1 0,0 1-1,-1 2 1,1 1 0,57 17-1,-90-21-378,1-1 0,0 1-1,0-1 1,-1 1 0,1 0-1,-1-1 1,1 1 0,0 0-1,-1 0 1,0 0 0,1 0-1,-1 1 1,0-1 0,1 0-1,-1 0 1,1 3 0,-1-2-18,0 0 1,-1 0 0,1 0 0,-1 0 0,1 0 0,-1 1-1,0-1 1,0 0 0,0 0 0,0 1 0,0-1 0,-2 4 0,1 0 13,-1 0 0,0 0 1,0-1-1,-1 1 1,0 0-1,0-1 1,0 0-1,-1 0 1,0 0-1,0 0 1,-8 7-1,-5 4 106,-33 24-1,42-34-106,-1 0-1,1-1 0,-1 1 1,0-2-1,0 1 0,-1-1 1,1-1-1,-1 0 0,0 0 1,0-1-1,0 0 0,-11 0 1,20-2-4,0 0 1,-1 0 0,1 0 0,0-1-1,0 1 1,0 0 0,0-1-1,0 1 1,-1-1 0,1 1 0,0-1-1,0 0 1,0 1 0,0-1-1,1 0 1,-1 0 0,0 0 0,0 0-1,0 0 1,0-1 0,-14-26 82,3 6-337,12 21 140,0 0 0,-1 1 0,1-1 0,-1 1 0,1-1 0,-1 0 0,0 1 0,1-1 0,-1 1 0,1 0 0,-1-1 0,0 1 0,1 0 0,-1-1 0,0 1 0,0 0 0,1-1 0,-1 1 0,0 0 0,0 0 0,1 0 0,-1 0 0,0 0 0,-1 0 0,1 0-157,1 1 0,-1-1 0,0 0-1,1 0 1,-1 1 0,0-1-1,1 1 1,-1-1 0,1 0 0,-1 1-1,1-1 1,-1 1 0,1 0-1,-1-1 1,1 1 0,-1-1 0,1 1-1,-1 0 1,-5 16-8054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8466,'0'0'3024,"-5"132"-519,5-55-657,0 11-431,0 3-409,2-4-496,7-6-136,-1-18-376,0-16 8,-2-23-256,2-16-488,2-8-504,12-28-1481,-3-9-1904,-1 1-1608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5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0 7042,'0'0'5003,"-9"20"-3542,-25 68 79,30-80-1089,1 1 0,0 1 0,0-1 0,1 0 0,0 1 0,0 0 0,1-1 0,1 20 0,0-28-384,0 0 20,0 0 0,0-1 0,0 1-1,0 0 1,1 0 0,-1 0 0,0 0 0,1 0-1,-1 0 1,0 0 0,1-1 0,-1 1 0,1 0-1,0 0 1,-1-1 0,1 1 0,0 0 0,-1-1 0,1 1-1,0 0 1,0-1 0,-1 1 0,1-1 0,0 1-1,0-1 1,0 0 0,0 1 0,0-1 0,0 0 0,-1 0-1,1 0 1,0 1 0,0-1 0,0 0 0,1 0-1,4 0 47,0 0 0,0 0-1,-1-1 1,12-2 0,-13 2-126,1-1 0,-1 1 0,1-1-1,-1 0 1,0-1 0,1 1 0,-1-1 0,0 1 0,-1-1 0,1-1-1,0 1 1,-1 0 0,0-1 0,0 0 0,6-8 0,-6 7-165,0-1 1,1 0-1,-2-1 1,1 1-1,-1-1 1,0 1-1,0-1 1,-1 1-1,0-1 0,1-12 1,-2 17 63,0 1 1,0 0-1,0-1 1,0 1-1,0 0 1,-1-1-1,1 1 1,0 0-1,-1-1 1,1 1-1,-1 0 1,1-1-1,-1 1 1,0 0-1,1 0 1,-1 0-1,0 0 1,0 0-1,0 0 1,0 0-1,0 0 1,0 0-1,0 0 1,0 0-1,0 1 1,0-1-1,-2 0 1,-2-1-452,1 1 0,-1 0 0,0 0 0,0 0 1,0 1-1,-5-1 0,6 1 93,-13 0-4336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5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9514,'0'0'6912,"21"-8"-5086,66-24-837,-32 16-582,-19 13-256,-36 3-159,1 0 1,-1 0-1,1 0 0,-1 0 1,1 0-1,-1 1 0,1-1 1,-1 0-1,1 0 1,-1 0-1,0 0 0,1 1 1,-1-1-1,1 0 0,-1 1 1,0-1-1,1 0 0,-1 0 1,0 1-1,1-1 1,-1 1-1,0-1 0,0 0 1,1 1-1,-1-1 0,0 1 1,0-1-1,0 0 1,1 1-1,-1-1 0,0 1 1,0-1-1,0 1 0,0-1 1,0 1-1,0 0 0,-2 20-125,1-15 109,-4 21 4,-3 0 0,0-1 0,-1 0 0,-14 27 0,-4 12 16,-3 22 91,27-74 225,0-1 0,1 1 1,0 0-1,1 25 0,1-36-180,0-1-1,0 1 0,1 0 1,-1-1-1,1 1 1,0 0-1,-1-1 0,1 1 1,0-1-1,0 1 1,0-1-1,0 1 0,0-1 1,0 1-1,0-1 1,0 0-1,1 0 1,-1 0-1,0 0 0,1 0 1,-1 0-1,1 0 1,-1 0-1,1 0 0,0-1 1,-1 1-1,4 0 1,4 2 154,1-1 1,0-1-1,18 2 0,-16-2-110,162 7-760,-173-8 458,1 0 1,0 1-1,-1-1 1,1 0-1,0 1 1,-1-1-1,1 1 0,-1 0 1,1-1-1,-1 1 1,1 0-1,1 1 0,-2-1-82,-1-1 0,0 1 0,1 0 0,-1-1 0,1 1 0,-1 0 0,0-1 0,0 1 0,1 0 1,-1-1-1,0 1 0,0 0 0,0 0 0,0-1 0,0 1 0,0 0 0,0-1 0,0 1 0,0 0 0,0 0 0,0-1 0,0 1 0,-1 0 0,1-1 0,0 1 0,0 0 0,-1-1 0,1 1 0,-1 0 0,0 0 0,-9 9-6446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5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 12635,'0'0'5329,"-19"5"-5346,-61 17 9,36-7-26,41-14 29,1 1 1,-1-1-1,0 1 0,0 0 1,1 0-1,-1 0 0,-2 2 1,5-4 25,0 0 0,0 0 1,0 0-1,0 0 0,0 1 1,0-1-1,0 0 0,0 0 0,0 0 1,-1 0-1,1 0 0,0 0 1,0 0-1,0 0 0,0 0 0,0 0 1,0 0-1,0 1 0,0-1 1,0 0-1,0 0 0,0 0 0,0 0 1,0 0-1,0 0 0,0 0 1,0 0-1,0 1 0,0-1 0,0 0 1,0 0-1,0 0 0,0 0 1,0 0-1,0 0 0,0 0 0,0 0 1,0 0-1,1 0 0,-1 1 1,0-1-1,0 0 0,0 0 0,0 0 1,0 0-1,0 0 0,0 0 1,0 0-1,0 0 0,0 0 0,1 0 1,7 2 641,13-1-49,-19-1-515,50-1 1053,-15 0-331,67 6 1,-96-4-799,0 1-1,0 0 0,1 0 1,-2 1-1,1 0 0,0 0 1,-1 1-1,10 5 0,-14-6-20,1-1-1,-1 1 0,0 0 1,0 0-1,0 0 0,0 0 1,-1 0-1,1 1 1,-1-1-1,0 1 0,0-1 1,0 1-1,0 0 0,-1 0 1,0 0-1,1 0 0,-1 0 1,0 5-1,0 6-34,0 1 0,-2-1 0,0 1 0,0-1 1,-2 0-1,1 0 0,-2 0 0,0 0 0,-11 24 0,7-21-84,-1-1 0,0 0 0,-1-1 0,-1 0 0,0 0 0,-2-1-1,-18 18 1,30-32 32,1-1 0,-1 1 0,0 0 0,1-1 0,-1 1 0,0-1 0,1 1 0,-1-1-1,0 1 1,0-1 0,0 1 0,1-1 0,-1 0 0,0 1 0,0-1 0,0 0 0,0 0-1,0 0 1,-1 1 0,2-2 8,-1 1 0,1 0-1,-1-1 1,1 1-1,0 0 1,-1-1 0,1 1-1,0 0 1,-1-1 0,1 1-1,0-1 1,0 1 0,-1-1-1,1 1 1,0-1-1,0 1 1,0 0 0,0-1-1,0 1 1,-1-1 0,1 1-1,0-1 1,0 1 0,0-2-1,1-5-912,-1 0 1,1 0-1,2-11 0,9-20-4880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6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7034,'0'0'8177,"20"138"-6912,-18-95-401,-2 3-264,0 5-600,0 0 104,0-9-328,0-7-552,0-15-1841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6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12875,'0'0'3529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6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0 9898,'0'0'3434,"-11"21"-2479,1 2-659,1-4-71,0 1 0,-2-1 0,0-1 0,-24 31-1,16-26-142,4-3-40,0-1-1,-36 32 1,46-48 136,3-6 326,3-9 324,-1 11-824,4-12 154,0 0-1,0 1 1,1-1 0,10-16 0,33-47 74,-41 65-139,0 1 0,1 0 0,10-9 0,-15 16-7,0 0-1,0 1 1,0-1 0,1 1 0,-1 0 0,1 0 0,-1 0 0,1 0 0,0 1-1,0-1 1,-1 1 0,1 0 0,6-1 0,-2 2-19,-1 0 0,1 0 0,-1 1 0,1 0 0,-1 0 0,1 0 0,-1 1 0,0 1 0,1-1 0,-1 1 0,0 0 0,-1 0 0,13 9-1,10 3 13,-22-12-76,1 1 0,-1 0 0,13 9-1,-18-11-15,1 1 0,-1-1-1,0 0 1,0 1 0,0 0 0,0-1-1,0 1 1,-1 0 0,1 0 0,-1 0-1,0 0 1,0 0 0,1 6-1,2 17-87,-1 1 0,-1 0-1,-3 33 1,0-17-160,0-5 105,-11 66 0,-16 35-77,10-56 64,13-58 105,-34 154 162,29-142-387,-2-1 1,-27 59-1,39-94 209,0-1 1,-1 1-1,1 0 1,0 0-1,-1-1 0,1 1 1,-1 0-1,1 0 1,-1-1-1,1 1 0,-1-1 1,1 1-1,-1-1 1,-1 2-1,2-2 24,0-1 1,-1 1-1,1 0 1,0 0-1,0 0 1,0 0-1,0-1 1,-1 1-1,1 0 1,0 0-1,0-1 1,0 1-1,0 0 1,0 0-1,-1 0 0,1-1 1,0 1-1,0 0 1,0-1-1,0 1 1,0 0-1,0 0 1,0-1-1,0 1 1,0 0-1,0 0 1,0-1-1,2-29-3532,7-5-3766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7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1872,'0'0'13605,"2"24"-13388,0 2-128,4 129 418,-6-106-129,1 54 676,-1-104-1045,0 1-1,0 0 0,0 0 1,0 0-1,0 0 0,0-1 1,1 1-1,-1 0 1,0 0-1,0 0 0,0 0 1,0 0-1,1-1 0,-1 1 1,0 0-1,0 0 0,0 0 1,0 0-1,1 0 0,-1 0 1,0 0-1,0 0 0,0 0 1,1 0-1,-1 0 0,0 0 1,0 0-1,0 0 0,1 0 1,-1 0-1,0 0 0,0 0 1,0 0-1,1 0 0,-1 0 1,0 0-1,0 0 0,0 0 1,0 0-1,1 0 0,-1 1 1,0-1-1,0 0 0,0 0 1,0 0-1,1 0 0,-1 0 1,0 1-1,0-1 0,0 0 1,0 0-1,0 0 0,0 0 1,0 1-1,0-1 0,1 0 1,-1 0-1,0 0 0,0 1 1,0-1-1,0 0 1,0 0-1,0 0 0,0 1 1,0-1-1,0 0 0,0 0 1,-1 1-1,12-15 285,5-17-529,23-66 1,3-37-1952,-40 127 2012,11-38-811,-13 46 1004,0-1-1,0 0 0,0 0 0,0 0 0,0 0 0,1 0 1,-1 0-1,0 1 0,0-1 0,0 0 0,0 0 0,0 0 0,0 0 1,0 0-1,1 0 0,-1 0 0,0 0 0,0 0 0,0 0 0,0 0 1,0 0-1,1 0 0,-1 0 0,0 0 0,0 0 0,0 0 0,0 0 1,1 0-1,-1 0 0,0 0 0,0 0 0,0 0 0,0 0 0,0 0 1,1 0-1,-1 0 0,0 0 0,0 0 0,0 0 0,0 0 1,0 0-1,0 0 0,0-1 0,1 1 0,-1 0 0,0 0 0,0 0 1,0 0-1,0 0 0,0 0 0,0-1 0,0 1 0,0 0 0,4 16 98,-3-14-9,6 33 734,-1-2 69,2 0 0,17 44-1,-24-74-859,0 0-8,1 1 1,-1-1 0,1 0 0,-1 0-1,1 0 1,0 0 0,0 0-1,0 0 1,4 3 0,3-5-2309,-5-1 278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9762,'0'0'5441,"0"105"-4777,0-74-664,0-5-160,0-4 32,-2-6-1376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8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7770,'0'0'9370,"13"-22"-12979,-3 5-6129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8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89 984,'0'0'13874,"0"-3"-13435,0 2-425,0 0 1,0 1 0,0-1 0,0 0 0,0 0-1,-1 1 1,1-1 0,0 0 0,0 1-1,-1-1 1,1 0 0,0 1 0,-1-1 0,1 0-1,0 1 1,-1-1 0,1 1 0,-1-1-1,0 0 1,0 1 4,0-1-1,1 1 1,-1 0-1,0 0 0,0-1 1,0 1-1,0 0 1,1 0-1,-1 0 1,0 0-1,0 0 0,0 0 1,0 0-1,1 1 1,-1-1-1,0 0 1,0 0-1,0 1 0,1-1 1,-1 0-1,0 1 1,0-1-1,1 1 1,-1-1-1,-1 2 0,-3 2 120,-1 1 0,0 0 0,1 1-1,0 0 1,0-1 0,1 2-1,-1-1 1,-4 10 0,-26 59 379,25-48-360,1-1-1,1 1 1,2 1 0,1-1 0,0 1 0,1 54-1,3-80-89,1 0 0,0 0 0,0 0 0,1 0-1,-1 0 1,0 0 0,1 1 0,-1-1 0,1 0 0,0 0-1,-1 0 1,3 3 0,-2-5-23,0 1-1,0 0 1,0 0 0,0 0 0,1 0-1,-1-1 1,0 1 0,0-1 0,1 1-1,-1-1 1,0 1 0,1-1-1,-1 0 1,0 0 0,1 1 0,-1-1-1,0 0 1,1 0 0,1-1-1,1 1-17,0 0 0,-1-1 0,1 0-1,0 0 1,0 0 0,0 0 0,-1-1-1,1 1 1,-1-1 0,1 0 0,-1 0-1,0 0 1,0-1 0,0 1-1,0-1 1,0 1 0,3-5 0,4-5-24,-1-1 1,0 0-1,8-15 1,-1-3-111,-1 0 0,-1-2-1,-2 0 1,-2 0 0,0-1 0,-3 0 0,-1-1 0,-1 1-1,0-63 1,-5 99-125,0 0 0,-1 1 0,1-1 0,0 0-1,-1 0 1,0 0 0,1 0 0,-2 2 0,-3 8-361,-3 28-1988,2 0-1994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9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37 800 2473,'0'0'7823,"9"-26"-7341,0-1-381,10-27 25,13-62-1,-12 13-330,12-197-1,-27 126 3486,-6 196-2591,-6 36-1,-1 7 126,7 259 904,29-4-862,-3 52-136,-24-340-702,0-10-65,-1-1 0,-1 0 0,-4 24 0,4-40 15,0 0-1,0 0 0,-1 0 1,1 0-1,-1 0 1,0 0-1,-1-1 0,1 1 1,-1-1-1,0 0 1,0 1-1,0-1 0,-1-1 1,1 1-1,-1 0 1,0-1-1,0 0 0,-5 4 1,5-5 24,0-1 0,0 1 0,0-1 0,0 1 0,0-1 0,0 0 0,0-1-1,0 1 1,-1-1 0,1 0 0,0 0 0,-1 0 0,-6-2 0,8 2 9,-1-1-1,1 0 0,0 0 0,0 0 1,0 0-1,0 0 0,0-1 0,0 1 0,0-1 1,1 0-1,-1 0 0,0 0 0,1 0 1,0-1-1,-1 1 0,1-1 0,-3-4 1,1 0-13,1 0 1,0-1 0,1 1 0,0 0-1,0-1 1,0 1 0,0-12 0,0-52-581,3 55 295,3-56-2346,10 7-2648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9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6489,'0'0'4641,"2"116"-3264,-2-84-1145,0-3-168,0-5 8,0-6-72,0-16-848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49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13139,'0'0'2056</inkml:trace>
  <inkml:trace contextRef="#ctx0" brushRef="#br0" timeOffset="1">176 90 4945,'0'0'7426,"-71"116"-5810,43-56-784,2 5 304,7-2-223,9-4 103,8-8 232,2-15-528,0-14-128,17-13-592,5-9 0,2-11-64,19-39-1960,-9 1-2353,-1 4-3137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0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0 10178,'0'0'7819,"-9"3"-7179,-27 10-82,26-8 1042,13-4 90,-3-1-1677,17 4 540,26 1-1,-27-4-714,1 1 0,17 4-1,-29-4-31,0 0 0,1 0 0,-1 0 1,0 0-1,0 1 0,0 0 0,-1 0 0,1 0 0,-1 0 0,6 5 0,-6-2-423,0-1-1,0 1 0,0-1 1,0 1-1,4 12 1,3 1-2107,-11-18 2566,0-1-1,0 0 1,0 0 0,0 1 0,1-1-1,-1 0 1,0 0 0,0 1 0,0-1-1,1 0 1,-1 0 0,0 0 0,0 0-1,1 1 1,-1-1 0,0 0 0,1 0-1,-1 0 1,0 0 0,0 0 0,1 0-1,-1 0 1,0 0 0,1 0 0,-1 0-1,0 0 1,1 0 0,0 0-468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0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6665,'0'0'7970,"0"151"-7786,0-36 144,0 29-56,0-12 416,2-29 49,2-38-417,-2-28 304,0-1-624,0-5 0,0-9-488,6-22-777,-2-2-831,2-22-6554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0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199 140 9378,'0'0'4697,"-118"0"-4385,90 0-192,4 0-120,5 0-552,9 0-3641</inkml:trace>
  <inkml:trace contextRef="#ctx0" brushRef="#br0" timeOffset="1">169 19 2481,'0'0'17851,"2"-13"-17691,4 9 176,-4 2-336,0 2-800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1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1 100 1200,'0'0'12782,"3"4"-12308,0 1-413,0 1-1,0-1 1,-1 1-1,0 0 1,1 0-1,-2 0 0,3 10 1,4 53 38,-6-43-80,8 76 137,7 65 292,-17-166-426,0-1-1,0 1 1,0 0 0,0-1-1,1 1 1,-1 0 0,0-1-1,0 1 1,1-1 0,-1 1-1,0-1 1,1 1 0,-1-1 0,1 1-1,0 0 1,-1-1-4,0 0 0,1 0 0,-1 1 1,0-1-1,0 0 0,1 0 0,-1 0 0,0 0 0,1 0 1,-1 0-1,0 0 0,1 0 0,-1 0 0,0 0 1,0 0-1,1-1 0,-1 1 0,0 0 0,1 0 0,-1 0 1,0 0-1,0 0 0,1-1 0,-1 1 0,0 0 0,0 0 1,1 0-1,-1-1 0,0 1 0,0 0 0,0 0 1,1-1-1,-1 1 0,0 0 0,0 0 0,0-1 0,0 1 1,7-13 92,0 0 0,-1-1 0,-1 0 1,6-21-1,-4 14-67,39-148 566,22-60 201,-67 227-815,0 0-1,-1 1 0,1-1 1,0 1-1,-1-1 0,1 1 0,0-1 1,0 1-1,0 0 0,2-2 1,-2 2-208,0 1 0,0-1 0,0 1 0,0 0 0,0-1 0,0 1 0,0 0 0,0 0 1,0 0-1,0-1 0,1 1 0,-1 0 0,0 0 0,0 1 0,2-1 0,7 2-5585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1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 9434,'0'0'4581,"-18"15"-3414,-58 48-412,68-57-531,0 1 1,-11 14 0,17-18 27,1 0 0,-1 0 0,1-1 0,-1 2 0,1-1 0,-1 4 1,1-3 231,0-3 379,9-1 1029,-1-1-1871,0 0 0,0 0 0,0 0-1,0-1 1,0 0 0,-1 0 0,13-7-1,42-26-1882,-53 30 1388,26-17-3522,-5 1-2491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2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31 928,'3'-2'1734,"-2"1"-1200,1-1 0,0 1 0,-1 0 0,1 0 0,0 0 0,0 0-1,0 1 1,0-1 0,2 0 0,-4 1-451,1 0-1,-1 0 0,0 0 1,0 0-1,0 0 1,1 0-1,-1 0 1,0 0-1,0 0 0,0 0 1,1 1-1,-1-1 1,0 0-1,0 0 1,0 0-1,1 0 0,-1 1 1,0-1-1,0 0 1,0 0-1,0 0 1,0 1-1,0-1 0,0 0 1,1 0-1,-1 0 1,0 1-1,1 13 1194,-1 74 5959,0-88-7198,0 1 0,0-1 0,0 1 0,0-1 0,1 1 0,-1-1 0,0 0 0,0 1 0,1-1 0,-1 1 0,0-1 0,1 0 0,-1 1 0,0-1 0,1 0 0,-1 1 0,1-1 0,-1 0 0,1 0 0,-1 0 0,0 1 0,1-1 0,-1 0 0,1 0 0,-1 0 0,1 0 0,-1 0 0,1 0 0,-1 0 0,1 0 0,-1 0 0,1 0 0,1 0-54,0 0 1,-1 0-1,1 0 0,-1 0 0,1 0 1,-1 0-1,1-1 0,-1 1 0,1-1 1,-1 1-1,3-2 0,0-1-154,-1 0 0,1-1 0,-1 1 0,1-1 0,-1 0-1,0 0 1,-1 0 0,1-1 0,-1 1 0,4-9 0,-1 2-844,-2 0 0,1 0 1,2-20-1,-7 51 1677,1 1 0,1 0 0,0 0 1,2 0-1,6 26 0,-9-46-587,1 1 1,-1-1-1,1 0 0,-1 0 1,0 0-1,1 0 0,0 0 1,-1 0-1,1 0 1,0 0-1,-1 0 0,1 0 1,0 0-1,0 0 1,0 0-1,0 0 0,0-1 1,0 1-1,0 0 0,2 0 1,-2-1-63,-1 0 1,1 0-1,0 0 0,0 0 1,0 0-1,0 0 0,0 0 1,-1 0-1,1-1 1,0 1-1,0 0 0,0-1 1,0 1-1,-1 0 1,1-1-1,0 1 0,0-1 1,-1 1-1,1-1 0,0 1 1,-1-1-1,1 0 1,-1 1-1,1-1 0,-1 0 1,1 0-1,-1 1 0,1-1 1,-1 0-1,1-1 1,4-8-258,-1 0 1,0-1 0,0 1-1,4-22 1,3-45-3220,-9 61 2493,-2 16 948,0 0-1,0 0 0,0-1 1,-1 1-1,1 0 0,1 0 0,-1 0 1,0-1-1,0 1 0,0 0 1,0 0-1,0 0 0,0-1 1,0 1-1,0 0 0,0 0 0,0 0 1,0 0-1,0-1 0,0 1 1,1 0-1,-1 0 0,0 0 0,0 0 1,0 0-1,0 0 0,0-1 1,1 1-1,-1 0 0,0 0 1,0 0-1,1 0 0,4 4 32,3 10 541,-7-14-552,98 159 1992,-95-152-2612,0-1-1,1 0 1,0-1-1,0 1 1,0-1 0,0 0-1,1 0 1,0 0-1,7 3 1,0-4-5539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2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0 6409,'0'0'5450,"8"161"-4242,-3-95-608,1 3-488,0-2 208,-2-8-320,0-10-560,-4-9-248,0-15-1041,0-9-3080</inkml:trace>
  <inkml:trace contextRef="#ctx0" brushRef="#br0" timeOffset="1">77 353 7154,'0'0'8497,"-77"-28"-13266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9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1 102 6601,'0'0'12427,"38"-87"-15868,-32 73-3064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2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1 231 10474,'0'0'1313,"18"-19"-727,4-2-530,87-92-20,-107 110-41,8-7-28,-1-1 0,0 0 0,-1 0 1,9-16-1,-17 27 24,0 0 0,0 0 0,0-1 0,0 1 0,0 0 1,0 0-1,0 0 0,0 0 0,0 0 0,0-1 0,0 1 0,0 0 0,0 0 0,0 0 1,0 0-1,0 0 0,0-1 0,0 1 0,0 0 0,0 0 0,0 0 0,-1 0 0,1 0 1,0 0-1,0-1 0,0 1 0,0 0 0,0 0 0,0 0 0,0 0 0,0 0 0,-1 0 1,1 0-1,0 0 0,0 0 0,0 0 0,0 0 0,0 0 0,0 0 0,-1-1 0,1 1 0,0 0 1,0 0-1,0 0 0,0 0 0,0 0 0,-1 0 0,1 0 0,0 1 0,0-1 0,0 0 1,0 0-1,0 0 0,-1 0 0,1 0 0,0 0 0,0 0 0,0 0 0,0 0 0,0 0 1,0 0-1,0 0 0,-1 1 0,-1-1-60,-5 1 73,1 1 0,0-1-1,-1 1 1,1 1 0,0-1-1,0 1 1,0 0 0,0 1-1,1-1 1,-1 1 0,-8 8-1,2-2 167,1 1 0,0 1 1,-18 25-1,23-29 173,1 1 0,0 0 0,1 1 1,0-1-1,1 1 0,-1 0 0,2 0 0,-1 0 1,2 0-1,-1 0 0,1 0 0,1 1 0,1 17 1,-1-23-226,1-1 0,0 1 0,0-1 1,0 0-1,0 0 0,1 1 1,0-1-1,0 0 0,0 0 0,0-1 1,1 1-1,-1 0 0,1-1 0,0 0 1,0 1-1,0-1 0,0 0 0,8 4 1,4 3 427,1-1-1,0-1 1,24 10 0,-5-3-239,-32-14-447,-1 0 0,0 1 0,1-1 1,-1 0-1,0 1 0,0 0 0,0-1 1,0 1-1,-1 0 0,1 0 0,0 0 1,-1 0-1,1 0 0,-1 0 0,0 1 1,0-1-1,0 0 0,1 4 0,0 1-826,-1 0 1,0 0-1,-1 0 0,1 0 0,-2 8 0,1 0-831,0 12-6503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3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 3809,'0'0'13064,"1"22"-12260,-1-16-762,-1 211 366,-12-79-371,-2 81 252,15-217-240,0-1 1,0 0-1,0 1 0,0-1 0,0 0 0,0 0 1,1 1-1,-1-1 0,0 0 0,2 2 0,-2-3-24,0 0 0,0 1-1,0-1 1,1 0 0,-1 0-1,0 1 1,0-1 0,0 0-1,1 0 1,-1 0 0,0 1-1,1-1 1,-1 0 0,0 0-1,0 0 1,1 0-1,-1 0 1,0 0 0,1 0-1,-1 1 1,0-1 0,1 0-1,-1 0 1,0 0 0,1 0-1,0 0 1,1-1 16,0 0 1,0 0-1,0 0 0,-1 0 0,1-1 1,0 1-1,0 0 0,-1-1 0,1 1 1,0-1-1,-1 1 0,2-3 0,8-11-23,0 1 0,-2-2 0,13-24-1,20-57 60,-37 84-55,120-382-222,-123 388 230,-1 3-207,-1 15 60,-6 166 170,0 8 1950,6-185-1975,0 0-1,0 0 1,0 1-1,0-1 1,0 0 0,0 0-1,0 0 1,0 1-1,0-1 1,0 0 0,0 0-1,0 0 1,0 1-1,0-1 1,0 0 0,0 0-1,0 0 1,0 1-1,1-1 1,-1 0 0,0 0-1,0 0 1,0 0-1,0 1 1,0-1-1,1 0 1,-1 0 0,0 0-1,0 0 1,0 0-1,0 0 1,1 0 0,-1 1-1,0-1 1,0 0-1,0 0 1,1 0 0,8-4 351,7-11-308,3-12-242,-2-1-1,28-58 1,8-16-226,-50 99 379,-3 1 17,1 1-1,-1-1 0,1 1 1,0 0-1,0-1 1,0 1-1,0 0 0,0 0 1,0 0-1,0 0 0,0 0 1,0 0-1,0 0 1,0 0-1,1 0 0,-1 0 1,0 1-1,1-1 1,-1 1-1,1-1 0,2 0 1,-4 1-2,0 0 1,1 0-1,-1 0 1,0 0-1,0 0 1,0 0-1,0 0 1,1 0-1,-1 0 1,0 0-1,0 0 0,0 0 1,1 0-1,-1 1 1,0-1-1,0 0 1,0 0-1,0 0 1,0 0-1,1 0 1,-1 0-1,0 1 1,0-1-1,0 0 1,0 0-1,0 0 1,0 0-1,0 0 1,0 1-1,1-1 0,-1 0 1,0 0-1,0 0 1,0 1-1,0-1 1,0 0-1,0 0 1,3 16-36,0 1 1,-1-1 0,-1 1 0,-1 20-1,1-17 38,-2 90-51,3 42-82,-2-142-236,0-4 261,0-1 0,0 1 0,1 0 1,0-1-1,3 12 0,-4-16-76,1 0-1,-1 0 1,1 0 0,0 0-1,-1 0 1,1 0 0,0 0-1,0 0 1,0 0 0,0 0-1,0 0 1,2 1 0,-2-2-272,1 1 1,-1 0-1,1-1 0,-1 1 1,1-1-1,-1 1 0,1-1 1,0 0-1,-1 0 1,1 0-1,-1 0 0,3 0 1,12-2-7915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4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1 231 9234,'0'0'3234,"17"-21"-2016,56-70-378,-62 77-607,-1-1 0,9-16 0,-16 25-153,-1-1 1,1 0-1,-1 1 1,3-15-1,-5 20-80,0 1 0,0-1 0,0 1 0,0 0 0,1-1 0,-1 1 0,0-1 0,0 1 0,0-1 0,0 1 0,0-1 0,-1 1 0,1-1 0,0 1 0,0-1 0,0 1 0,0-1 0,0 1 0,-1 0 0,1-2 0,-1 2 1,1 0-1,-1 0 1,1 0-1,-1 0 1,1-1-1,0 1 1,-1 0-1,1 0 0,-1 0 1,1 0-1,-1 0 1,1 0-1,-1 0 1,1 1-1,-1-1 1,1 0-1,-1 0 1,1 0-1,0 0 1,-1 1-1,1-1 1,-1 0-1,1 0 0,-1 1 1,1-1-1,-8 6 23,0 0 0,1 0 0,0 1 0,0 0 0,1 0 0,-10 14 0,4-4 195,1 1-1,-9 22 1,15-30 66,1 0 0,0 0-1,1 0 1,0 0 0,0 1 0,2-1 0,-1 1 0,1 0-1,1 0 1,-1 0 0,3 14 0,-2-24-252,1 0 0,-1 0 1,1 0-1,-1 1 0,1-1 0,-1 0 1,1 0-1,-1 0 0,1 0 0,0 0 1,0 0-1,0 0 0,-1 0 0,1-1 1,0 1-1,0 0 0,0 0 0,0-1 1,0 1-1,0 0 0,1-1 0,-1 1 1,0-1-1,0 0 0,0 1 0,3-1 1,2 1-112,0 0 1,0-1-1,0 0 1,8-1-1,-10 1 33,2 0-127,0-1 0,0 0 0,0-1 0,0 1 0,0-1-1,-1 0 1,1 0 0,10-7 0,-1 0-1563,23-21-1,-16 13-963,21-18-6067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4.5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0 163 6009,'0'0'8034,"67"123"-6426,-47-62-79,1 24-337,-5 31-552,-12 26-416,-4-6 432,0-27-600,-14-34-48,-3-28-8,-3 0-144,-2-5-432,-2-15-1360,7-19-2065,7-8-4401</inkml:trace>
  <inkml:trace contextRef="#ctx0" brushRef="#br0" timeOffset="1">170 1 15699,'0'0'4441,"82"22"-15571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4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18 128 8994,'0'0'4886,"-3"18"-2851,-10 58-213,11-48-477,2-27-1250,0 0 0,0 0 0,1-1 0,-1 1 0,0 0-1,0 0 1,1 0 0,-1 0 0,1 0 0,-1 0 0,1 0 0,-1-1-1,2 2 1,-1-1 18,0 0-1,0 0 0,1-1 0,-1 1 1,0-1-1,1 1 0,-1-1 0,0 0 0,1 1 1,-1-1-1,1 0 0,-1 0 0,1 0 1,-1 0-1,0 0 0,3-1 0,4 1 92,-5 0-177,-1 0 0,1 0 1,0-1-1,-1 1 0,1-1 0,0 1 0,-1-1 0,1 0 0,-1 0 0,1 0 1,-1-1-1,0 1 0,0-1 0,1 1 0,-1-1 0,2-1 0,-1-1-28,0 0 0,0 1-1,0-1 1,0 0 0,-1 0-1,0-1 1,0 1-1,3-7 1,-1-2-232,-1 0 0,0 0 1,-1 0-1,-1-1 0,1-19 0,-2 32 230,0-8-291,0-1 1,0 0-1,-1 1 0,-1-1 1,-2-10-1,3 18 127,1 0 0,-1 0 0,0-1 0,0 1-1,-1 0 1,1 0 0,0 0 0,-1 1 0,1-1 0,-1 0 0,1 0-1,-1 1 1,0-1 0,0 1 0,0 0 0,0-1 0,0 1-1,0 0 1,0 0 0,0 0 0,0 0 0,-1 1 0,1-1 0,0 1-1,-4-1 1,-20-1-2981,4 2-1261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1:55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1 348 8058,'0'0'4277,"7"-17"-2490,49-123 2027,-47 119-2999,0 0 1,1 1-1,1 1 1,15-21-1,-22 34-714,0 1-1,1-1 0,-1 1 0,1 1 1,1-1-1,-1 1 0,1 0 1,-1 0-1,1 0 0,0 1 0,0 0 1,1 0-1,-1 0 0,1 1 1,-1 0-1,1 0 0,11-1 0,-13 3-106,1-1 0,0 1 0,0 0 0,0 0 0,0 1 0,0 0 0,6 1 0,-10-1-144,0-1 0,-1 1 0,1 0 0,-1 0-1,1 0 1,-1 0 0,1 0 0,-1 0 0,1 0 0,1 3 0,-2-2-451,1 0-1,-1 0 1,0 0 0,0 0 0,0 0-1,0 1 1,0-1 0,-1 0-1,2 4 1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39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1 180 10458,'0'0'11172,"0"1"-11160,0-1 0,0 0 1,0 0-1,0 0 0,0 0 1,0 0-1,-1 0 0,1 0 0,0 0 1,0 1-1,0-1 0,0 0 0,0 0 1,0 0-1,0 0 0,0 0 0,0 0 1,0 0-1,0 0 0,0 1 0,1-1 1,-1 0-1,0 0 0,0 0 1,0 0-1,0 0 0,0 0 0,0 0 1,0 0-1,0 0 0,0 1 0,0-1 1,0 0-1,0 0 0,0 0 0,0 0 1,1 0-1,-1 0 0,0 0 0,0 0 1,0 0-1,0 0 0,0 0 1,0 0-1,1 0 0,8 2 134,0-2 1,0 1-1,1-1 0,-1 0 1,0-1-1,0 0 0,12-3 1,65-21 191,-50 13-64,13-2 129,0 2 0,0 2 0,94-7 0,-41 9 282,0-5-1,155-40 0,-191 36-515,-83 25-7961,-6 4 2209,6-8-2084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39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8994,'0'0'7747,"21"16"-5913,66 53-10,-25-28-99,-55-37-1487,-1 0 0,1 1 0,-1-1 0,0 1 0,0 1 0,0-1 0,6 9 0,-9-9-174,0-1-1,0 1 1,-1 1 0,1-1 0,-1 0 0,-1 0 0,1 1-1,-1-1 1,0 1 0,0-1 0,0 1 0,-1 0 0,0-1-1,-1 10 1,0-5-54,0-1 0,-1 1-1,0-1 1,-1 1 0,0-1-1,0 0 1,-7 14 0,0-7-8,-18 26 0,24-37-139,0-1 0,1 1 0,-1-1 0,-1 0 0,1 0-1,-1-1 1,1 1 0,-1-1 0,-9 4 0,13-6-67,0-1 0,0 0 1,0 1-1,0-1 0,-1 0 1,1 0-1,0 0 1,0 0-1,0 0 0,-3 0 1,4 0-30,-1 0 0,1 0 1,0 0-1,-1-1 0,1 1 1,-1 0-1,1 0 0,0 0 1,-1-1-1,1 1 0,0 0 1,-1 0-1,1-1 1,0 1-1,0 0 0,-1-1 1,1 1-1,0 0 0,0-1 1,0 1-1,-1 0 0,1-1 1,-1-17-11392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41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4825,'0'0'14484,"4"17"-13909,-3-10-512,8 36 591,4 43 0,7 288 775,-16-324-5660,-2-35-651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42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14003,'0'0'5201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9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1 6185,'0'0'8431,"-23"22"-7749,-73 75-311,85-86-334,1 1 0,0 1 0,1 0 0,0 0 0,1 0 0,-9 23 0,13-28-22,-1 2 179,0 0 0,1 1-1,0-1 1,1 1 0,0 0-1,1 0 1,0 0 0,0 15-1,2-25-113,0 0-1,0 0 0,0 1 0,0-1 0,0 0 1,1 0-1,-1 1 0,0-1 0,1 0 1,-1 0-1,1 0 0,-1 0 0,1 0 0,0 0 1,0 0-1,-1 0 0,1 0 0,0 0 0,2 2 1,-1-2 0,0 0 0,0 0 1,0 1-1,0-2 0,1 1 1,-1 0-1,0 0 0,1-1 1,-1 1-1,3-1 0,1 1 26,0-1 0,1 0 0,-1 0-1,1-1 1,-1 0 0,0 0 0,9-3-1,-7 1-80,0-1 0,-1 0 0,0 0 0,1 0 0,-1-1 0,-1 0 0,13-12 0,-9 6-29,0 0 1,0-1-1,13-21 1,-17 22-75,-1-1 1,0 0-1,0 0 0,-1 0 1,-1 0-1,0-1 1,-1 1-1,0-1 1,0 0-1,-2-21 0,0 31 16,0 1 1,0 0-1,0-1 0,0 1 0,0-1 0,-1 1 0,1 0 0,-1-1 0,1 1 0,-1 0 1,0 0-1,0-1 0,0 1 0,-1 0 0,-1-3 0,1 4-72,1 0 1,-1 0-1,0 0 0,1 0 1,-1 0-1,0 0 0,0 0 1,0 1-1,0-1 0,1 1 1,-1-1-1,0 1 0,0 0 1,0 0-1,0 0 0,0 0 1,0 0-1,-2 0 0,0 1-320,1-1-1,-1 0 1,1 1 0,0 0-1,-1-1 1,-5 4 0,5-2-670,0 1 0,0 0 0,0 0 0,-5 5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42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 4761,'0'0'15121,"-6"7"-15024,-32 28 97,-62 47 1,60-51-241,30-23 21,6-4 7,0-1 1,0 0-1,0 0 1,0 0-1,-1 0 0,1-1 1,-9 4-1,13-6 8,0-1-1,-1 1 1,1-1-1,0 1 1,0 0-1,0-1 0,0 1 1,0-1-1,0 1 1,0-1-1,0 1 1,0-1-1,0 1 1,0 0-1,0-1 0,0 1 1,1-1-1,-1 1 1,0 0-1,0-1 1,0 1-1,1-1 0,-1 1 1,4-7-12,1 0 1,0 0-1,0 1 1,0 0-1,1 0 1,0 0-1,7-5 1,-2 3-8,-1 0 0,1 1 0,23-11 0,-26 14 47,0 1 0,1 1 1,-1 0-1,17-2 0,-20 3-5,0 1-1,0 0 0,0 0 0,0 0 1,0 1-1,-1-1 0,1 1 1,0 0-1,0 1 0,5 2 1,-5-1 15,0 0 1,0 0 0,-1 1 0,1 0-1,-1 0 1,0 0 0,0 0-1,0 1 1,-1 0 0,0 0 0,0-1-1,3 8 1,4 8 129,12 40 0,-11-23 75,-2 0 0,-2 1-1,4 58 1,-5 117 422,-6-188-613,-10 226 241,3-179-152,-24 105 0,25-155-315,0 1 1,-1-1 0,-20 41 0,25-57-92,-1-1 1,0 0 0,0 0 0,-1 0-1,0-1 1,1 1 0,-2-1-1,1 0 1,0 0 0,-1 0 0,0-1-1,1 1 1,-1-1 0,-1 0-1,1-1 1,0 1 0,-1-1-1,1 0 1,-12 2 0,-10-2-4312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42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48 167 4513,'0'0'8415,"-3"1"-7765,0 1-528,0 0 0,1 0 0,-1 0 1,0 0-1,1 0 0,0 0 0,0 1 1,-1-1-1,1 1 0,1-1 0,-1 1 1,0 0-1,1 0 0,-1 0 0,1 0 1,0 0-1,-1 5 0,-2 21 447,1-1 0,3 57 0,1-40-156,-1-19-60,4 36-1,-3-54-186,0-1 0,1 1 0,0-1 1,1 1-1,-1-1 0,1 0 0,0 0 0,1 0 0,6 9 0,-9-15-101,1 1-1,-1 0 1,1 0 0,-1-1-1,1 1 1,0-1-1,0 1 1,0-1-1,0 0 1,0 0-1,0 0 1,0 0 0,0 0-1,1 0 1,-1-1-1,0 1 1,0-1-1,1 1 1,-1-1 0,0 0-1,1 0 1,-1 0-1,0 0 1,1-1-1,-1 1 1,0 0-1,3-2 1,1 0-10,-1 0 1,0 0-1,0 0 0,0-1 1,0 0-1,0 0 0,-1 0 1,1-1-1,-1 1 1,6-7-1,7-11-54,-2-1-1,0-1 1,-1 0 0,13-30 0,0-5-499,34-110 0,-21 14-5257,-33 120 207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4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7514,'0'0'4461,"-13"18"-2640,-83 122 1356,74-109-2628,-40 66 213,102-147 2217,-36 45-2970,79-92 95,-72 85-140,0 1 1,1 1 0,1 0 0,0 0 0,27-14 0,-35 21 10,0 1 0,1 0 1,0 0-1,-1 1 0,1 0 1,9-1-1,-13 1 21,0 1 0,0 0 0,0 0-1,0 0 1,0 0 0,0 0 0,-1 1 0,1-1 0,0 1 0,0-1-1,0 1 1,-1 0 0,1-1 0,0 1 0,-1 0 0,1 0 0,0 0-1,-1 0 1,1 1 0,-1-1 0,0 0 0,1 1 0,1 2-1,1 3 41,-1 1-1,1 0 0,-2 1 0,1-1 0,2 14 0,4 47 333,-8-56-324,9 69-142,-7-72-409,-3-9 412,0-1 0,0 0 0,0 0 0,1 0 0,-1 0 0,0 1 0,0-1 0,0 0 0,0 0 0,1 0 0,-1 0 0,0 0 0,0 0 0,0 0 1,1 1-1,-1-1 0,0 0 0,0 0 0,0 0 0,1 0 0,-1 0 0,0 0 0,0 0 0,0 0 0,1 0 0,-1 0 0,0 0 0,0 0 0,1 0 0,-1 0 0,0 0 0,0-1 0,0 1 0,1 0 0,-1 0 0,0 0 0,0 0 0,0 0 0,0 0 0,1-1 0,5-4-4014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43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1 7042,'0'0'2944,"-13"25"-2014,-41 83-174,43-86-487,2 0 1,0 1-1,-6 30 1,11-40-161,-4 26 747,2 0 1,1 0-1,2 1 1,2 43-1,2-68-542,0 1 0,1-1 1,0 0-1,1 0 0,1 0 0,1 0 0,0 0 1,0-1-1,10 16 0,-9-18-87,1-1 0,1 0 1,0 0-1,0 0 0,1-1 0,0 0 0,1-1 1,0 0-1,1 0 0,18 11 0,-22-17-224,-1 0 1,1-1-1,0 1 0,0-1 0,0-1 0,0 0 0,0 1 0,0-2 1,1 1-1,12-2 0,-18 1-74,0 0 1,-1 0 0,1-1-1,0 1 1,0 0 0,0-1-1,-1 1 1,1-1-1,0 0 1,-1 0 0,1 0-1,0 1 1,-1-1-1,1-1 1,0 0 0,19-22-2437,-17 18 1423,12-16-5678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44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92 9482,'0'0'8058,"8"-16"-7853,23-47-177,-27 50-25,-8 14 5,-13 13 12,2 1 1,-1 1-1,2 0 1,0 0-1,-17 28 0,31-43-6,-16 27-170,15-27 200,1 0 0,-1 1 0,1-1 1,-1 0-1,1 0 0,0 0 0,-1 1 0,1-1 1,0 0-1,0 0 0,0 1 0,0-1 0,0 0 0,0 0 1,0 1-1,0-1 0,1 0 0,-1 0 0,0 0 0,1 1 1,-1-1-1,2 2 0,1-1 51,0 0-1,0 0 1,0 0-1,0 0 1,0-1-1,1 1 1,-1-1 0,5 1-1,-1 0 70,35 12 623,-25-10-503,-2 1 0,1 0 0,-1 2 0,19 9 0,-30-14-238,-1 1-1,1-1 1,-1 1-1,1 0 1,-1 0-1,0 0 0,0 0 1,0 1-1,-1-1 1,1 1-1,-1 0 1,0 0-1,0-1 1,0 1-1,-1 1 1,1-1-1,-1 0 1,0 0-1,0 0 0,1 9 1,-1-5-24,-1 0-1,0-1 1,0 1-1,0 0 1,-1 0 0,0-1-1,0 1 1,-1 0 0,0-1-1,0 0 1,-1 1-1,0-1 1,-4 7 0,2-6-61,-1 1 0,0-1 0,0-1 0,-1 1 1,0-1-1,0 0 0,0-1 0,-1 1 0,-11 6 1,7-7-1090,0 0 1,0 0 0,-22 6 0,-4-3-7498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2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 4481,'0'0'12992,"0"-2"-11145,0 1-1726,1 0 1,-1 0-1,0 0 0,1 0 1,-1 0-1,1 0 0,-1 1 0,1-1 1,0 0-1,-1 0 0,1 1 1,0-1-1,0 0 0,-1 1 1,1-1-1,0 1 0,0-1 0,0 1 1,0-1-1,-1 1 0,1 0 1,0-1-1,0 1 0,0 0 0,0 0 1,0-1-1,0 1 0,0 0 1,1 0-1,40 0 1875,-23 1-1318,46-1 449,106-14 0,-101 2-1110,-3 0 65,134-7 1,-193 19-462,-5 0 385,0 0 0,0 0 1,0 0-1,0 0 0,6 2 0,-1 4-2533,-5 6-4152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2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8586,'0'0'7623,"22"-1"-5393,71-1-541,-11-7 312,-68 6-1526,0 2-1,0-1 1,1 2-1,-1 0 1,25 3-1,-37-3-442,0 1 0,0-1 1,0 1-1,0 0 0,0 0 0,0 0 0,0 0 1,0 0-1,0 0 0,-1 0 0,1 1 0,0-1 1,-1 1-1,1-1 0,-1 1 0,0-1 0,1 1 1,-1 0-1,0 0 0,0 0 0,0 0 0,0 0 1,0 0-1,-1 0 0,1 0 0,-1 0 0,1 3 1,1 6-31,-1 0 0,-1-1 0,0 1 0,-2 13 1,2-17-6,-2 7-11,-1 0 1,0-1-1,-1 1 1,-1-1-1,0 0 1,0 0-1,-1 0 1,-1-1-1,0 0 1,-1 0 0,-15 17-1,20-26-44,1 1 0,-1-1-1,0 0 1,0 0 0,-1-1-1,1 1 1,-1-1 0,1 1-1,-8 2 1,8-4-366,0 0 0,0 0 0,0 0 0,0-1 0,0 1 1,0-1-1,-1 0 0,-4 0 0,-1-2-4875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3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59 905 7210,'0'0'2765,"-4"27"-403,-1 8-1644,-24 134 2045,8-44 942,57-263-2763,-33 127-907,98-358-18,-21-7-1007,-79 368 926,5-26-971,3-70 0,-15 589 5328,5-470-4110,1 15 84,0-29-226,0 1 0,0 0 0,0-1 0,1 1 1,-1 0-1,0-1 0,1 1 0,-1-1 0,1 1 0,0-1 0,0 1 0,1 1 0,-2-2-5,1-1 1,-1 0-1,1 1 0,0-1 0,-1 0 0,1 1 1,0-1-1,-1 0 0,1 0 0,0 1 1,-1-1-1,1 0 0,0 0 0,-1 0 0,1 0 1,0 0-1,-1 0 0,1 0 0,0 0 0,-1 0 1,1-1-1,0 1 0,-1 0 0,1 0 1,0-1-1,-1 1 0,2-1 0,0 0 2,1 0 0,-1-1 0,0 0 0,0 1 0,0-1 0,0 0 0,3-3 0,7-11 36,-2-1 1,0 0-1,14-33 0,-7 15-7,152-326-131,-74 154-999,-89 195 829,-3 5-15,1-1 0,-1 1 0,8-9 0,-11 16 241,4-4-98,-4 4 106,1 0 0,-1 0 0,0 0 0,0 0 0,0 0 0,0 0 0,1 0 0,-1 0 0,0 0 0,0 0 0,0 0 1,0 0-1,0 0 0,1 0 0,-1 0 0,0 0 0,0 0 0,0 0 0,0 0 0,0 0 0,1 1 0,-1-1 0,0 0 1,0 0-1,0 0 0,0 0 0,0 0 0,0 0 0,0 1 0,0-1 0,0 0 0,0 0 0,0 0 0,1 0 0,-1 0 0,0 1 1,0-1-1,0 0 0,0 0 0,0 0 0,0 0 0,0 1 0,0-1 0,0 0 0,0 0 0,-1 0 0,1 0 0,0 0 1,0 1-1,0-1 0,1 32 16,-4 47 0,-47 239 1070,30-212-808,4-14-98,-20 118 475,33-190-1072,1 40 0,2-60 398,0 0-1,0 1 0,-1-1 1,1 0-1,0 0 1,0 0-1,0 1 0,0-1 1,0 0-1,0 0 1,0 0-1,1 1 0,-1-1 1,0 0-1,0 0 0,0 0 1,0 0-1,0 1 1,0-1-1,0 0 0,0 0 1,0 0-1,1 0 1,-1 1-1,0-1 0,0 0 1,0 0-1,0 0 0,0 0 1,1 0-1,-1 0 1,0 1-1,0-1 0,0 0 1,0 0-1,1 0 0,-1 0 1,0 0-1,0 0 1,0 0-1,1 0 0,-1 0 1,0 0-1,0 0 1,0 0-1,1 0 0,-1 0 1,0 0-1,13-9-952,7-15-2895,28-46 1,-17 19-5005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75 7482,'0'0'9667,"-5"13"-9019,-1 0-576,-26 65 1071,28-65-773,0 0 1,0 0-1,1 0 0,-1 23 0,3-18 55,0-10-211,0-1 0,1 1 0,0-1 0,1 1 1,2 12-1,-3-19-182,1 0 0,-1 0 0,1 0 0,-1 0-1,1 0 1,0-1 0,-1 1 0,1 0 0,0 0 0,-1-1 0,1 1 0,0-1 0,0 1 0,0 0 0,0-1 0,0 0 0,-1 1-1,1-1 1,0 1 0,0-1 0,0 0 0,0 0 0,0 0 0,2 1 0,-1-1 11,0 0 0,1 0 0,-1 0 1,0 0-1,0-1 0,1 1 0,-1 0 0,0-1 1,0 0-1,0 1 0,2-2 0,2-3-17,0 1 0,0-2 0,-1 1 0,0 0 0,0-1 0,0 0 0,-1 0 0,6-12-1,-1 3-34,0 0-1,-2 0 1,0-1-1,-1 0 0,0-1 1,-2 1-1,0-1 0,0 0 1,-2 0-1,0 0 0,-1 0 1,-2-30-1,1 45-16,-1 0 1,1-1-1,-1 1 0,0 0 1,1-1-1,-1 1 0,0 0 1,-1 0-1,1 0 1,0 0-1,-1 0 0,1 0 1,-1 0-1,1 1 0,-1-1 1,0 0-1,0 1 0,0-1 1,0 1-1,0 0 0,0 0 1,0 0-1,0 0 0,0 0 1,-1 0-1,-3-1 0,3 2-64,-1-1-1,1 1 1,0-1-1,-1 1 1,1 0-1,-1 0 1,1 0-1,-1 1 1,1-1-1,-1 1 1,1 0-1,0 0 1,0 0-1,-1 0 1,1 1-1,0-1 1,0 1-1,-4 3 1,4-2-90,0 0 0,0 0 0,1 0 0,-1 0 0,1 0 0,-1 1 0,1-1 0,0 1 0,1 0 0,-1 0 0,-1 4 0,0 1-1121,1 1 0,0-1 0,-1 17 1,3 0-6217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4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251 100 9578,'0'0'5016,"-19"24"-3893,-3 2-788,-1 1 80,0 1-1,2 1 0,-24 45 0,-9 31 788,43-80-642,1 0 1,-9 36-1,15-39 358,4-22-865,0 1 0,0-1 0,0 1 0,0-1 0,0 1 0,0-1 0,0 0 0,1 1 0,-1-1 0,0 1 0,0-1 0,0 1 0,0-1 0,1 0 1,-1 1-1,0-1 0,0 0 0,1 1 0,-1-1 0,0 0 0,1 1 0,-1-1 0,0 0 0,1 1 0,-1-1 0,0 0 0,1 0 0,-1 0 0,1 1 0,-1-1 0,0 0 0,1 0 0,-1 0 0,1 0 0,-1 0 0,1 0 0,-1 0 0,1 0 0,20-2 287,-17 2-320,4-2 4,1 0-1,-1-1 0,0 0 0,0 0 0,0-1 0,9-5 1,43-31-164,-53 35 105,15-11-456,-1 0 0,-1-1-1,0-1 1,-2-1-1,0-1 1,-1 0-1,22-35 1,-17 14-2263,-2-1 1,28-84 0,-22 33-2653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0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19 6993,'0'0'8696,"17"-1"-7776,55-2-468,-49 3-348,-22 4-428,-1 1 286,-1 0 0,0 0 0,0 0 0,0 0 0,0 0 0,-1-1 1,0 1-1,-3 5 0,-24 39-193,15-27 197,-17 29 36,-80 147 12,108-192 127,0 0-1,0 0 0,1 0 1,0 1-1,0-1 0,0 1 1,1 0-1,-1 11 0,2-17-95,0-1-1,0 1 0,1-1 0,-1 1 1,0-1-1,0 1 0,0-1 0,0 1 1,1-1-1,-1 0 0,0 1 1,0-1-1,1 1 0,-1-1 0,0 0 1,1 1-1,-1-1 0,0 0 0,1 1 1,-1-1-1,1 0 0,-1 1 0,1-1 1,-1 0-1,0 0 0,1 0 0,-1 1 1,1-1-1,-1 0 0,1 0 0,0 0 1,19 1 263,-16-1-160,1 0-131,0-1 0,-1 1 0,1-1-1,0 0 1,-1 0 0,1-1 0,-1 1 0,0-1 0,0 0 0,1 0 0,-1-1 0,0 1 0,-1-1-1,1 0 1,0 0 0,-1 0 0,0 0 0,1 0 0,-1-1 0,3-5 0,-2 3-77,0-1 0,0 1 0,-1-1 0,0 0 0,0 0 0,-1 0 0,0-1 0,0 1 0,0 0 1,-1-1-1,0-13 0,-1 20 55,0 0 0,0 0 0,0 0 0,0 0 0,0 0 0,0 0 0,-1 1 0,1-1 0,0 0 0,-1 0 0,1 0 0,0 0 0,-1 1 0,1-1 0,-1 0 0,0 0 0,1 1 0,-1-1 0,1 0 0,-1 1 0,0-1 0,0 1 0,1-1 0,-1 1 0,0-1 0,0 1 0,0 0 0,1-1 0,-1 1 0,0 0 0,-1-1 0,-3 0-10,-1 1 1,1-1-1,0 1 0,-8 0 1,3 0 21,-14 1-4,14 0-3,-1 0-1,1-2 1,0 1 0,-14-3 0,22 2 2,0 1 1,0-1-1,-1 1 1,1-1-1,0 0 1,0 0-1,0 0 0,0-1 1,0 1-1,0 0 1,0-1-1,0 1 1,0-1-1,1 0 0,-1 1 1,0-1-1,1 0 1,0 0-1,-1 0 1,1 0-1,0 0 0,0-1 1,-1-2-1,-1-8 69,1 0-1,1 0 0,0-1 0,0 1 0,2 0 1,1-19-1,-1 24-111,0-7-537,1 0 1,1 1-1,0-1 0,1 0 1,6-14-1,8-8-4790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0 5737,'0'0'9173,"-18"10"-7721,7-5-1279,2 1 1,-1 0-1,1 1 0,0 0 0,0 0 0,-12 15 0,15-13-71,1 0-1,0 0 0,0 1 0,1-1 1,1 1-1,-1 0 0,2 0 0,-1 1 0,0 12 1,-11 68 494,4 0 1,4 0 0,7 95 0,-1-178-495,1 0 0,0 0 0,1-1-1,-1 1 1,2-1 0,-1 1 0,1-1 0,0 0 0,0 0 0,1 0 0,6 8 0,-8-13-79,0 1 1,0-1-1,0 0 1,0 0-1,0 0 1,0 0-1,1 0 0,-1 0 1,1-1-1,0 1 1,-1-1-1,1 1 1,0-1-1,0 0 1,0 0-1,0-1 1,0 1-1,0-1 1,0 1-1,0-1 1,0 0-1,0 0 1,0 0-1,0 0 1,0-1-1,0 1 0,0-1 1,0 0-1,4-2 1,-1 0-29,-1 0 0,1 0 0,-1 0 0,0-1 0,0 0 0,-1 0 0,1 0 0,-1-1 0,0 1 0,6-9 0,-1-1-96,0 0-1,12-28 1,-15 26-75,0-1-1,-1 1 1,-1-1 0,0 0-1,-1 0 1,-1 0 0,0-33-1,-2 47 146,0 0-1,-1 0 0,1 0 1,0 0-1,-1 0 1,0 0-1,1 0 1,-1 0-1,0 0 1,-1 0-1,1 0 0,0 1 1,-4-5-1,4 5 26,-1 1-1,1 0 1,0 0-1,-1 0 1,0 0-1,1 0 0,-1 0 1,1 1-1,-1-1 1,0 1-1,0-1 1,1 1-1,-1-1 1,0 1-1,0 0 1,0 0-1,1 0 1,-1 0-1,0 0 0,0 0 1,0 0-1,1 1 1,-1-1-1,-2 1 1,0 1 4,-1 0 0,1-1 0,0 1 1,0 1-1,0-1 0,0 1 1,0-1-1,0 1 0,1 0 0,-1 0 1,1 1-1,0-1 0,0 1 0,0 0 1,0-1-1,-2 6 0,-3 7 132,0 1-1,-11 31 0,10-18 87,1 2 0,2-1 0,1 1 0,2 0 0,0 52-1,3-70-89,0 0 0,1 1 1,0-1-1,2 0 0,4 20 0,-6-31-120,1 1 0,-1-1 0,1 1 0,-1-1 0,1 0 0,0 0 0,0 0 0,1 0 0,-1 0 0,1 0 0,-1 0 0,1-1 0,0 1 0,0-1 0,0 0 0,0 0 0,1 0 1,-1 0-1,0-1 0,1 1 0,-1-1 0,1 0 0,0 0 0,-1 0 0,6 0 0,-4 0-50,0-1 1,0 0-1,1 0 0,-1 0 1,0-1-1,0 0 0,0 0 1,0 0-1,0-1 0,8-3 1,-1 0-419,-1-2 0,20-13 0,31-31-3433,-6-4-2515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5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10786,'0'0'3860,"0"19"-3021,2 234 1855,-6 365 1961,-4-469-4085,11-158-1520,13-54-2074,-2 14-2259,4-13-6568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64 8786,'0'0'8292,"1"5"-8094,0-2-198,0 0-1,-1 1 1,1-1 0,-1 0 0,0 0 0,0 0 0,0 1-1,-1-1 1,0 6 0,-13 32 116,4-12 54,6-14 132,0 0 1,1 1-1,0-1 1,0 30-1,3-44-215,0 0-1,0 1 1,0-1 0,0 0 0,0 0-1,0 1 1,0-1 0,0 0-1,1 0 1,-1 0 0,0 1 0,1-1-1,-1 0 1,1 0 0,0 0-1,-1 0 1,1 0 0,0 0-1,-1 0 1,3 1 0,-1-1 48,0 0-1,0 0 1,0-1 0,0 1 0,0-1 0,0 1-1,0-1 1,0 0 0,0 0 0,5 0-1,-2 0-32,1 0 0,0-1-1,0 0 1,0 0 0,-1 0-1,1 0 1,0-1 0,-1 0-1,1 0 1,-1-1 0,7-4-1,-5 2-82,0 0 0,-1 0 0,0-1 0,0 0 0,0 0 0,-1-1 0,7-10-1,-7 9-76,-1-1-1,0 0 0,0 0 0,-1 0 0,0 0 0,0 0 0,-1-1 0,0 1 0,-1-1 1,0 1-1,-1-1 0,0-10 0,0 15-46,0 0 1,-1 0-1,0 0 1,1 0-1,-1 0 1,-1 1-1,1-1 1,-1 0-1,0 1 1,0-1-1,0 1 1,-1 0-1,-3-6 1,3 7-49,1 0 0,-1 0-1,0 1 1,0-1 0,0 1 0,0 0 0,-1 0 0,1 0 0,0 0-1,-1 0 1,0 1 0,1-1 0,-1 1 0,0 0 0,0 0 0,0 1-1,-7-1 1,7 1-103,0 0-1,0 0 1,1 0-1,-1 1 1,0-1-1,0 1 1,0 0-1,0 1 0,1-1 1,-1 0-1,1 1 1,-1 0-1,1 0 1,-1 0-1,1 0 1,0 1-1,0-1 1,-4 5-1,-19 25-5044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6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0 507 9210,'11'-25'1988,"112"-277"-138,-73 136-2429,-48 158 563,-1 3 156,-1 16 92,0-11-232,-4 32 1091,-9 45 0,-2 6 159,9-27-501,2 0-1,3 0 1,6 58 0,-2-90-340,1 1 0,13 39 1,23 44 764,-6-15-437,-30-78-705,0 1-1,-2 0 1,0 0-1,0 0 0,-3 33 1,1-22-3,-1-27-13,0 1 0,0-1 0,1 1 0,-1-1 0,0 0 0,0 0 0,0 0 0,0 1 0,0-1 0,0 0 0,0 0 0,0 0 0,0 0 0,-1-1 0,0 1-4,-3 0-24,4 1-29,0-1-1,0 0 1,0 0-1,0 0 1,0 0-1,0 0 1,0 0-1,0 0 1,0 0-1,0 0 1,0-1 0,0 1-1,0 0 1,0 0-1,1-1 1,-1 1-1,0-1 1,0 1-1,0-1 1,0 1-1,1-1 1,-2 0-1,-17-20-5646,9 11 811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7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9762,'0'0'9514,"0"30"-8903,0-5-515,2 203 733,4 35 356,-4-233-1175,-2-30-6,1 1 1,-1 0-1,0-1 0,0 1 0,0-1 0,0 1 0,0 0 0,1-1 0,-1 1 0,0-1 0,0 1 0,1 0 0,-1-1 0,0 1 0,1-1 0,-1 1 1,1 0-1,0-1-1,-1 0 0,0 0 1,0 0-1,1 0 0,-1 0 1,0 0-1,0 0 0,1 0 1,-1 0-1,0 0 0,1 0 1,-1 0-1,0 0 0,0 0 0,1 0 1,-1-1-1,0 1 0,0 0 1,1 0-1,-1 0 0,0 0 1,0 0-1,1-1 0,-1 1 1,0 0-1,0 0 0,2-3 17,0 1 0,0 0 0,0 0 0,-1-1 0,3-4 0,9-24-93,-1-1 0,13-59 0,3-71-197,-19 56 236,-5 63 52,-3 31-31,-1 12 12,0 0 0,0 0 0,0 0-1,0 0 1,1 0 0,-1 0 0,0 0 0,0 0 0,0 0 0,0 0 0,0 0-1,0 0 1,0 0 0,0 0 0,0 0 0,0 0 0,0 0 0,0 0 0,0 0 0,0 0-1,0 0 1,0 0 0,0 0 0,0 0 0,0 0 0,0 0 0,0 0 0,0 0-1,0 0 1,1 0 0,-1 0 0,0 0 0,0 0 0,0 0 0,0 0 0,0 0-1,0 0 1,0 0 0,0-1 0,0 1 0,0 0 0,0 0 0,0 0 0,0 0 0,0 0-1,0 0 1,0 0 0,0 0 0,0 0 0,0 0 0,0 0 0,0 0 0,0 0-1,0 0 1,0 0 0,0 0 0,0 0 0,3 19-72,19 220 610,-14-124 1,-8-112-433,1-1 0,-1 0 1,0 0-1,1 0 0,-1 0 0,1 0 0,0-1 1,-1 1-1,3 3 0,-3-5-68,0 0 0,0 1 0,0-1 0,1 0 0,-1 0 0,0 1 0,1-1-1,-1 0 1,0 0 0,0 0 0,1 1 0,-1-1 0,0 0 0,1 0 0,-1 0 0,0 0 0,1 0 0,-1 0 0,1 1 0,-1-1 0,0 0-1,1 0 1,0-1 20,0 1 1,0 0-1,-1 0 0,1-1 0,0 1 0,0-1 0,0 1 0,-1 0 0,1-1 0,0 1 0,-1-1 0,1 0 0,1 0 0,5-9 15,0 1 0,0-1 0,-1-1 0,0 1-1,7-20 1,-3 8-66,20-43-6,74-143-418,-100 201 352,14-20-141,-17 26 199,0 0-1,-1 0 0,1 0 0,0 0 0,0 0 0,0 0 0,0 0 1,0 1-1,0-1 0,0 0 0,0 1 0,0-1 0,1 1 0,-1-1 1,0 1-1,0 0 0,0-1 0,1 1 0,-1 0 0,1 0 0,-1 0 3,-1 0 0,1 0 0,-1 0 0,0 0 0,1 0 0,-1 0 0,0 1-1,1-1 1,-1 0 0,0 0 0,1 0 0,-1 0 0,0 1 0,0-1 0,1 0 0,-1 0-1,0 1 1,0-1 0,1 0 0,-1 0 0,0 1 0,0-1 0,0 0 0,1 1 0,-1-1 0,0 0-1,0 1 1,0-1 0,0 0 0,0 1 0,3 13-48,0 0 0,-2 1 0,1-1 0,-2 0 0,-1 21 0,0-1 3,-9 234-87,6-178-2027,4-90 2121,0 0 1,0 0-1,0 0 1,0 0-1,1 0 1,-1 0-1,0 0 0,0 1 1,0-1-1,0 0 1,1 0-1,-1 0 0,0 0 1,0 0-1,0 0 1,0 0-1,1 0 0,-1 0 1,0 0-1,0 0 1,0 0-1,0 0 1,1 0-1,-1 0 0,0 0 1,0 0-1,0 0 1,1 0-1,-1 0 0,0 0 1,0 0-1,0-1 1,0 1-1,0 0 0,1 0 1,-1 0-1,0 0 1,0 0-1,0 0 1,0 0-1,0-1 0,0 1 1,1 0-1,-1 0 1,0 0-1,0-1 0,10-7-1256,9-17-3121,0-5-1469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7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0 324 9490,'0'0'8066,"22"-15"-6585,72-56-758,-87 66-701,-1-1 0,-1 1 0,1-1 0,-1 0 0,0 0 0,0-1 1,-1 1-1,0-1 0,0 0 0,0 0 0,-1-1 0,3-11 0,-3 12-17,1-4-3,-1 0-1,-1-1 0,0 1 1,0-1-1,-1 1 0,0-1 1,-1 1-1,-2-14 0,2 24-7,0 1 0,0-1 0,0 0-1,-1 0 1,1 0 0,0 0-1,0 0 1,-1 1 0,1-1 0,-1 0-1,1 0 1,-1 0 0,1 1 0,-1-1-1,1 0 1,-1 1 0,0-1 0,1 0-1,-1 1 1,0-1 0,0 1 0,1-1-1,-1 1 1,0 0 0,0-1 0,0 1-1,1 0 1,-1-1 0,-2 1 0,1 0 3,0 0 1,0-1 0,0 1 0,0 1-1,0-1 1,0 0 0,1 0 0,-1 1-1,0-1 1,0 1 0,0 0 0,0-1-1,0 1 1,-2 1 0,0 2 1,-1 0 0,0 0-1,1 1 1,0-1 0,0 1 0,0 0 0,0 0 0,1 0-1,0 1 1,-3 5 0,-3 9 14,-11 34 0,13-28 13,2 0 0,0 0 0,2 0 0,0 49 0,3-66-12,1 23 58,-1-30-73,1-1-1,-1 0 1,0 1 0,1-1 0,-1 0 0,1 1-1,-1-1 1,1 0 0,0 0 0,-1 0 0,1 0 0,0 0-1,0 1 1,0-1 0,0-1 0,0 1 0,0 0 0,0 0-1,2 1 1,2-1-198,0 1-1,0-1 0,0-1 1,0 1-1,0-1 1,0 1-1,0-2 0,0 1 1,0 0-1,1-1 1,8-3-1,-7 1-990,0 0-1,-1 0 0,10-8 1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7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47 302 9778,'0'0'4633,"26"165"-3665,-17-90 65,-1 0-281,-4 2-264,-2-2-416,-2-6 64,0-6-16,0-11-120,0-15-568,-8-21-769,2-10-1063,-1-6-2417</inkml:trace>
  <inkml:trace contextRef="#ctx0" brushRef="#br0" timeOffset="1">0 110 7058,'0'0'11922,"61"-104"-11922,-38 98-48,9 12-872,-6 21-3249,-1 3-5697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8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23 1096,'0'0'12910,"-7"12"-11923,-20 35-363,19-31 484,8-16-1053,-1 0 1,1 1 0,0-1 0,0 0 0,0 0-1,0 0 1,0 0 0,0 0 0,0 0-1,0 0 1,0 1 0,0-1 0,0 0 0,0 0-1,0 0 1,0 0 0,0 0 0,0 0 0,0 1-1,0-1 1,0 0 0,0 0 0,0 0-1,0 0 1,0 0 0,0 0 0,0 1 0,0-1-1,0 0 1,0 0 0,0 0 0,0 0 0,1 0-1,-1 0 1,0 0 0,0 0 0,0 1-1,0-1 1,0 0 0,0 0 0,1 0 0,11-7 1977,-11 6-2515,15-12 540,25-27 0,-22 20-55,-14 15-36,-4 5 15,0-1 0,0 0 0,0 1 0,0-1 0,-1 0 0,1 0 0,0 0 0,0 0 0,-1 0 0,1 0-1,0 0 1,-1 0 0,1 0 0,-1 0 0,1-2 0,-10 3-559,5 0 557,-1 1 1,0 0-1,0 0 1,0 1-1,1-1 1,-1 1-1,0 0 0,1 0 1,0 0-1,-1 1 1,1 0-1,0 0 1,0 0-1,-6 7 0,0-1 18,1 1-1,1 1 0,0-1 1,-10 17-1,14-20 10,0 0 0,1 1-1,0-1 1,0 1 0,0 0-1,1-1 1,0 1 0,1 0-1,0 0 1,0 14 0,1-20 33,-1-1 1,1 0 0,0 1-1,0-1 1,0 0 0,1 0 0,-1 1-1,0-1 1,0 0 0,1 0-1,-1 1 1,1-1 0,-1 0 0,1 0-1,0 0 1,-1 0 0,1 1 0,0-1-1,0 0 1,1 1 0,0-1 55,0 0 1,0-1 0,0 1-1,0 0 1,0-1 0,0 1-1,0-1 1,0 0 0,0 0-1,0 0 1,4 0 0,-1 0-52,0-1 1,0 0-1,0 0 1,0 0 0,-1-1-1,1 1 1,0-1 0,-1 0-1,1 0 1,-1-1-1,1 0 1,-1 1 0,0-1-1,0-1 1,-1 1-1,1-1 1,4-4 0,2-5-137,0 0-1,-1 0 1,0-1 0,7-17 0,-13 25-396,0 0-1,0-1 1,-1 1 0,0-1 0,0 0-1,-1 0 1,1 1 0,-2-1-1,1-11 1,-2 6-3062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8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0 369 9378,'0'0'6721,"21"-131"-4728,-13 74-1441,6 0-72,4 4-296,7 15-96,5 14-176,7 15-344,27 15-1248,-9 21-1361,-2 1-7865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8058,'0'0'8001,"-123"156"-7016,90-91-121,11-4-256,10-10-160,10-15 632,2-11-496,14-15-208,12-10-376,11-2-112,3-31-856,25-32-1392,-10 9-2393,-6 1-6874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0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 8386,'0'0'7841,"-26"119"-6480,26-98 119,0-5-80,2-6-183,12-4-265,4-2-552,5-4-400,3 0-184,0 0-672,13-2-1105,-9-8-2136,-1-2-2496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2:59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24 1608,'0'0'13295,"-7"0"-12420,-24-1-193,28 1-607,1 0 0,-1 0 0,0 1 0,0-1 0,1 1 0,-1 0 0,0 0 0,1 0 0,-1 0 0,1 0 0,-1 0 0,1 1 0,0-1 0,0 1 0,-1 0 1,1-1-1,0 1 0,0 0 0,1 0 0,-1 1 0,0-1 0,1 0 0,-3 4 0,1 1 58,-1 1 0,1-1 0,0 1 0,0 0 0,1 0 0,-1 9 0,1-3 496,1 24 0,0-37-597,1 0 0,0 0 1,0 0-1,0 0 0,0 0 1,0 0-1,1 0 0,-1 0 0,0 0 1,0 0-1,1 0 0,-1-1 1,0 1-1,1 0 0,-1 0 1,1 0-1,-1-1 0,1 1 1,-1 0-1,1 0 0,-1-1 0,1 1 1,0 0-1,0-1 0,1 2 1,0-1 34,1-1 0,0 1 1,0-1-1,0 1 1,0-1-1,0 0 0,4 0 1,-3 0-68,0-1 0,0 0 0,-1 1 0,1-1 0,0 0 1,-1-1-1,1 1 0,-1-1 0,1 1 0,-1-1 0,0 0 0,0-1 1,0 1-1,0 0 0,0-1 0,0 1 0,-1-1 0,5-5 1,3-6-810,-1 0 0,15-30 1,-18 34 159,15-33-3561</inkml:trace>
  <inkml:trace contextRef="#ctx0" brushRef="#br0" timeOffset="1">137 199 10058,'-1'1'420,"1"0"0,0-1 0,1 1 0,-1 0-1,0 0 1,0 0 0,0 0 0,0 0 0,1 0 0,-1-1 0,0 1-1,1 0 1,-1 0 0,1-1 0,-1 1 0,1 0 0,-1 0 0,2 0-1,-2-1-317,1 1-1,-1-1 1,1 0-1,0 0 1,-1 0-1,1 0 1,0 1-1,-1-1 1,1 0-1,-1 0 1,1 0-1,0 0 1,-1 0-1,1-1 1,0 1-1,-1 0 1,1 0-1,0 0 1,-1 0-1,1-1 1,-1 1-1,1 0 1,-1-1-1,1 1 1,0 0-1,-1-1 1,1 1-1,-1-1 1,1 0 0,6-6-46,-1-1 0,1 0 0,-2 0 1,1 0-1,-1-1 0,6-14 1,1 1-77,-4 6-20,1-2-133,18-24-1,-24 38 84,-1 1 0,1-1 0,0 1 0,0 0 0,0 0 0,0 0 0,1 1-1,-1-1 1,1 1 0,-1-1 0,1 1 0,0 1 0,5-3 0,-8 4 52,1-1 0,-1 1-1,1 0 1,-1 0 0,1 0 0,0 0 0,-1 0 0,1 0-1,-1 0 1,1 0 0,-1 1 0,1-1 0,0 0 0,-1 1-1,0 0 1,1-1 0,-1 1 0,1 0 0,-1 0 0,0 0-1,1-1 1,-1 1 0,0 1 0,0-1 0,0 0 0,0 0-1,2 3 1,0 2-1,1-1 0,-1 1-1,-1 0 1,1 1 0,1 6 0,5 23-311,-2 0 0,-1 0 0,-2 1 0,-1 72 0,-3-69-2440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0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401 153 8410,'0'0'7789,"6"-18"-6256,13-59-685,-19 75-819,1 0-1,-1 0 1,1 1 0,-1-1 0,0 0-1,0 0 1,0 0 0,0 0 0,0 0-1,0 0 1,-1 0 0,1 1-1,-1-1 1,1 0 0,-1 0 0,0 0-1,1 1 1,-3-3 0,2 2 3,0 1 0,-1 0 1,1 0-1,-1 0 0,1 0 1,-1 0-1,0 1 0,1-1 1,-1 0-1,0 1 0,1-1 1,-3 1-1,-2-2 34,-3 0-48,0 0-1,0 1 1,0 0-1,0 0 1,-1 1 0,1 0-1,0 0 1,0 1-1,-1 1 1,-11 2-1,8 0 19,0 1-1,1 0 0,-1 1 0,1 0 0,0 1 1,-16 12-1,9-4-4,1 1 0,1 0 1,0 2-1,1 0 0,1 0 0,0 2 0,-18 33 1,29-45-6,0-1 1,1 1 0,-1 0-1,2 0 1,-1 0 0,1 0-1,0 0 1,0 10 0,1-17-11,1 1 0,0-1 0,0 0 1,0 1-1,0-1 0,1 0 0,-1 0 1,0 1-1,0-1 0,1 0 0,-1 0 1,1 0-1,-1 1 0,1-1 0,0 0 1,-1 0-1,1 0 0,0 0 0,0 0 1,-1 0-1,1 0 0,0 0 0,0-1 0,0 1 1,0 0-1,0 0 0,1-1 0,-1 1 1,0-1-1,0 1 0,0-1 0,0 1 1,1-1-1,-1 0 0,0 0 0,0 1 1,1-1-1,-1 0 0,0 0 0,0 0 1,2-1-1,3 1 7,0 0 1,0-1-1,0 0 0,0-1 1,0 1-1,0-1 0,0 0 1,7-4-1,0-2-93,1-1-1,-1 0 1,0-1 0,11-12-1,46-50-733,-59 60 686,26-31-761,-24 27 365,0 1-1,0 0 0,31-24 0,-43 38 493,14-6-33,-15 6 64,1 1 0,-1 0 0,1 0 1,-1 0-1,0 0 0,1 0 1,-1 0-1,1 0 0,-1 0 1,0 1-1,1-1 0,-1 0 1,1 0-1,-1 0 0,0 0 1,1 1-1,-1-1 0,0 0 1,1 0-1,-1 0 0,0 1 0,1-1 1,-1 0-1,0 1 0,0-1 1,1 0-1,-1 1 0,0-1 1,0 0-1,0 1 0,1-1 1,-1 0-1,0 1 0,0-1 1,0 0-1,0 1 0,0-1 1,0 1-1,0-1 0,0 0 0,0 1 1,0-1-1,0 1 0,2 31 59,-2 42-1,-1-17 66,-25 481 1650,11-314-502,15-198-1403,28-87-1759,-4 3-2423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0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40 464,'0'0'7703,"24"-4"-3993,-7 1-3241,151-20 2296,-40 15-811,-127 8-1941,-1 0 0,0-1 0,0 1 1,1 0-1,-1 0 0,0 0 0,0 0 0,1 0 0,-1 0 1,0 0-1,0 0 0,1 0 0,-1 0 0,0 0 0,1 0 1,-1 0-1,0 0 0,0 0 0,1 0 0,-1 1 0,0-1 1,0 0-1,1 0 0,-1 0 0,0 0 0,0 0 0,0 1 1,1-1-1,-1 0 0,0 0 0,0 0 0,0 1 0,0-1 1,1 0-1,-1 0 0,0 0 0,0 1 0,0-1 0,0 0 1,0 1-1,0-1 0,0 0 0,0 0 0,1 1 0,-1-1 1,0 0-1,0 0 0,0 1 0,-1-1 0,1 0 0,0 0 0,0 1 1,0-1-1,0 0 0,0 1 0,0-1 0,0 0 0,0 0 1,0 0-1,-1 1 0,1-1 0,0 0 0,0 1 0,-17 17-210,13-13 249,-195 207-168,17 15 176,158-193-23,-30 56-1,46-73 213,0 1 1,1-1-1,1 1 1,1 0 0,-5 27-1,10-42-138,-1 0 1,1 1-1,-1-1 0,1 0 1,0 0-1,0 1 0,1-1 1,-1 0-1,1 0 0,0 1 1,1 3-1,-1-6-49,0 0 1,0 1 0,0-1-1,0 0 1,0 0-1,0 0 1,0 0 0,1 0-1,-1 0 1,0 0-1,1 0 1,-1 0 0,0-1-1,1 1 1,0 0-1,-1-1 1,1 0-1,-1 1 1,1-1 0,-1 0-1,1 1 1,2-1-1,3 0-22,-1-1-1,1 1 0,-1-1 1,1 0-1,-1 0 0,0-1 1,1 0-1,-1 0 0,0 0 1,0-1-1,0 0 0,-1 0 1,1-1-1,-1 1 1,1-1-1,-1 0 0,-1-1 1,7-5-1,-2 0-116,0-1 0,0-1 0,0 1-1,-2-1 1,1 0 0,-2-1 0,8-19 0,-9 20 1,-2 0-1,1 0 0,-2 0 1,0 0-1,0-1 1,-1 1-1,0-1 0,-1 1 1,-1-1-1,0 1 1,0-1-1,-2 1 1,1 0-1,-2-1 0,1 1 1,-2 1-1,1-1 1,-10-15-1,-12-10 100,-2 1 1,-1 1-1,-2 2 0,-1 1 1,-45-34-1,57 49-68,20 17 39,0 0 1,0 0 0,0 0 0,-1-1-1,1 1 1,0 0 0,0 0-1,0 0 1,-1 0 0,1 0-1,0 0 1,0-1 0,0 1-1,0 0 1,0 0 0,-1 0 0,1 0-1,0-1 1,0 1 0,0 0-1,0 0 1,0 0 0,0-1-1,0 1 1,0 0 0,0 0-1,0 0 1,-1-1 0,1 1 0,0 0-1,0 0 1,0 0 0,1-1-1,-1 1 1,0 0 0,0 0-1,0-1 1,0 1 0,0 0-1,0 0 1,0 0 0,0 0 0,0-1-1,0 1 1,0 0 0,1 0-1,-1 0 1,0-1 0,0 1-1,0 0 1,0 0 0,1 0-1,-1 0 1,0 0 0,0 0 0,0-1-1,1 1 1,14-1-570,-11 1 399,34-1-2809,12 1-6199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1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1040,'0'0'8482,"0"136"-6754,0-63 809,-12 6-761,0 0-263,-2-1 47,-1-10-688,3-13-352,2-18-520,2-15-128,6-22-312,2-10-2024,0-19-4770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1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7682,'0'0'0</inkml:trace>
  <inkml:trace contextRef="#ctx0" brushRef="#br0" timeOffset="1">295 494 13955,'0'0'6385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2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11570,'0'0'8962,"73"63"-18252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2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9 9826,'0'0'3930,"-23"3"-3536,5-1-277,7-2-31,1 1 0,-1 0 1,1 1-1,0 0 0,0 1 1,0 0-1,0 0 0,0 1 1,1 1-1,-1-1 0,1 2 1,0-1-1,-9 8 0,-55 58 1127,63-60-747,0 1 0,0 1-1,2-1 1,-12 22 0,19-31-272,-1 0-1,1 0 1,0 0 0,0 1-1,0-1 1,0 0-1,1 1 1,-1-1-1,1 7 1,0-9-131,0 0 0,0 0 0,0 0 1,1 1-1,-1-1 0,1 0 0,-1 0 0,1 0 1,-1 0-1,1 0 0,-1 0 0,1 0 0,0 0 1,0 0-1,-1-1 0,1 1 0,0 0 0,0 0 1,0-1-1,0 1 0,0 0 0,0-1 0,0 1 1,0-1-1,0 1 0,0-1 0,0 0 0,1 1 1,0-1-1,6 2-131,1 0 0,-1-1 1,1 0-1,-1-1 0,0 0 0,1 0 0,-1-1 1,1 0-1,-1 0 0,10-3 0,-9 1-199,-1 0 0,0-1-1,0 0 1,0-1 0,0 0-1,-1 0 1,0 0 0,0-1-1,0 0 1,7-9 0,101-131-5498,-67 73 401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3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0 8194,'0'0'4203,"-19"18"-2608,7-8-1352,0 0-56,0 0 1,1 1-1,0 0 1,1 1-1,0 0 1,1 0-1,0 1 0,1 1 1,0-1-1,-8 22 1,5 2 191,2 1-1,1 0 1,2 1 0,2-1 0,1 1-1,3 57 1,1-88-276,-1 0-1,1-1 1,1 1 0,-1 0-1,1 0 1,4 10 0,-4-15-41,-1 0-1,1-1 1,-1 1 0,1 0-1,0-1 1,0 1 0,0-1-1,0 0 1,0 0 0,1 0 0,-1 0-1,1 0 1,-1 0 0,1-1-1,-1 1 1,1-1 0,0 1-1,4 0 1,0 0-39,-1-1 0,0 0 0,1 0 0,-1-1 1,1 0-1,-1 0 0,1 0 0,-1-1 0,1 0 0,-1 0 0,0-1 0,0 0 0,1 0 0,-1 0 0,0-1 1,-1 1-1,1-2 0,0 1 0,-1 0 0,0-1 0,0 0 0,0-1 0,0 1 0,5-7 0,-4 4-116,0 0-1,0-1 1,-1 1-1,0-1 0,-1 0 1,1 0-1,-2-1 1,1 1-1,-1-1 1,0 0-1,-1 0 0,0 0 1,-1 0-1,1 0 1,-2 0-1,0-15 1,0 22 76,0 0 1,-1 0-1,1 0 1,-1 0 0,1 0-1,-1 1 1,0-1 0,0 0-1,1 0 1,-1 1-1,-1-1 1,1 1 0,0-1-1,0 1 1,0-1-1,-1 1 1,1 0 0,-1 0-1,1-1 1,-1 1 0,1 0-1,-1 1 1,0-1-1,0 0 1,1 0 0,-1 1-1,0-1 1,0 1 0,-2-1-1,0 0 10,1 1-1,-1 0 1,1 0-1,-1 0 0,1 0 1,-1 0-1,1 1 1,-1 0-1,1 0 1,-1 0-1,1 0 1,0 0-1,0 1 1,-1-1-1,-3 4 0,2-2 6,1 1 0,0 0 0,0 0 0,0 0 0,1 1 0,0-1 0,-1 1-1,-2 6 1,-1 3 19,-9 28-1,8-14 139,2 0 1,1 1-1,1 0 1,1 0-1,2 0 1,3 35-1,-2-51-46,1 1 0,1-1 0,0 0 0,7 23-1,-7-31-86,0 0-1,0 0 1,0 0-1,1-1 1,-1 1-1,1-1 1,0 0-1,1 0 1,-1 0-1,1 0 1,-1 0-1,1-1 1,0 1-1,1-1 1,4 3-1,-6-5-35,0 1-1,0-1 1,1 0-1,-1 0 1,0 0-1,1 0 0,-1-1 1,0 1-1,1-1 1,-1 0-1,1 0 1,-1 0-1,1-1 1,3 0-1,1-1-198,-1 0 0,0 0-1,0-1 1,0 0 0,8-5 0,-3 1-893,-1-1 0,1 0 1,10-11-1,32-32-7424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7762,'0'0'3032,"0"114"-823,0-5-385,-2 3-23,-1-7-489,1-18-152,0-26-728,0-4-136,-2-4-296,2-23 56,2-20-128,0-24-872,0-28-584,0-44-1065,0 7-2416,0 6-2505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3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8 170 8466,'0'0'3614,"5"-21"-1334,17-64-306,-21 81-1879,1 0-1,0 0 1,-1 0-1,1 0 1,1 0 0,-1 0-1,0 1 1,1-1-1,0 1 1,0 0-1,4-4 1,-5 5 13,1 0 0,-1 1 0,1-1 0,0 1 0,-1 0 0,1-1 0,0 1 0,0 0 0,0 1 0,0-1 0,0 0 0,6 1 0,-5 0-18,0 0-1,0 0 1,0 1-1,0 0 0,0 0 1,1 0-1,-2 0 1,1 1-1,0-1 1,0 1-1,0 0 0,-1 0 1,1 1-1,-1-1 1,1 1-1,-1 0 1,0 0-1,5 6 0,-1 1-98,0 0 0,-1 1 0,-1 0 0,1 0 0,-2 0 0,1 1 0,-2-1 0,4 17 0,-2-1-23,-2 0 0,0 47 0,-3-62 14,0 0 0,-1 0 1,-1 0-1,0 0 0,0 0 0,-1-1 0,-7 18 1,7-24-23,1 0 0,0 0 0,-1-1 0,0 1 0,0-1-1,-1 0 1,1 0 0,-1 0 0,0 0 0,0-1 0,0 1 0,0-1 0,-1 0 0,1 0 0,-1-1 0,0 1 0,0-1 0,0 0 0,-6 1 0,5-1-92,1-1 0,-1 0 0,1-1 0,0 0 0,-1 0 0,1 0 0,-1 0 1,1-1-1,-1 0 0,1 0 0,0 0 0,-1-1 0,1 0 0,0 0 0,0 0 0,0 0 0,-7-6 0,9 6-150,0-1 0,0 1 0,0-1 0,0 1-1,1-1 1,-1 0 0,1 0 0,0 0 0,0-1 0,0 1 0,0 0 0,1-1 0,-1 0-1,1 1 1,0-1 0,0 0 0,0 1 0,0-1 0,1 0 0,0 0 0,0 0 0,0 1-1,0-1 1,0 0 0,2-7 0,5-6-7148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1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0 7874,'0'0'4321,"-23"118"-2545,15-57 248,4 4-511,0 4-425,2-7-400,0-9-400,2-16-288,0-19-8,8-18-2376,6-16-5042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4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1 438 6041,'0'0'7826,"0"-105"-6770,0 44-352,0-4-32,4 2 777,10 8-881,4 13-184,6 13-384,3 13-176,3 14-528,1 2-1337,-3 6-1903,2 23 1847,-5-3-23,-9-4-4658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29 728,'0'0'12891,"3"3"-12162,-2-3-702,-1 1 0,1 0 0,0 0-1,-1 0 1,1 0 0,-1 0 0,1 0-1,-1-1 1,0 1 0,1 0 0,-1 0-1,0 0 1,0 0 0,0 0 0,0 0-1,0 0 1,0 0 0,0 0 0,0 0-1,0 1 1,0-1 0,0-1-1,-1 3 1,-1 2 123,0 0 0,-1-1 0,-5 9 0,-5 10 282,4-2 16,0 0-1,1 0 1,2 1 0,0 0-1,1 1 1,1-1 0,1 1-1,0 37 1,3-57-323,0-1 1,0 1-1,1 0 1,-1-1-1,0 1 1,1 0-1,-1-1 1,1 1-1,0-1 0,0 1 1,2 3-1,-2-5-51,0 0 0,0 0 0,1 0 0,-1 1 0,0-1 0,1 0 0,-1 0 0,0-1 0,1 1 0,-1 0 0,1 0 0,0-1 0,-1 1 0,1-1 0,-1 1 0,1-1 0,0 0 0,2 1 0,1-1-25,0 0 0,0 0 0,0-1 0,0 1 0,0-1 0,0 0 0,0-1 0,0 1 0,0-1 0,-1 0-1,1 0 1,-1 0 0,1-1 0,-1 0 0,0 0 0,0 0 0,0 0 0,0 0 0,5-7 0,1-2-168,0-1-1,0 0 1,-1 0 0,13-27 0,-15 26-228,-1 0-1,-1-1 1,-1 1-1,0-1 1,0 0-1,0-16 1,-2 24-237,-2-1 1,0 0 0,0 0-1,0 1 1,-1-1-1,0 0 1,0 1 0,-1-1-1,0 0 1,0 1 0,-1 0-1,0 0 1,-5-10-1,-12-8-4983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5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0 4609,'-1'26'5645,"-24"374"-1349,1-219-3652,-6-62-781,33-127 243,1 0 1,-1 0-1,2 0 1,-1 1-1,1-1 1,8-8-1,-4 4 14,1-3 90,1 2 0,0-1-1,16-13 1,-22 23-127,0 0-1,0 0 0,1 0 1,-1 0-1,1 1 1,0 0-1,0 1 1,0-1-1,1 1 1,-1 0-1,11-2 0,-9 3-16,-1 0 0,1 1 0,-1 0 0,1 0 0,8 1 0,-14 0-37,1 0 1,0-1 0,-1 1-1,1 0 1,-1 0 0,1 0-1,-1 1 1,1-1-1,-1 0 1,0 1 0,0 0-1,0-1 1,0 1-1,0 0 1,0 0 0,3 5-1,-2-2-15,0 0-1,0 1 1,-1-1-1,1 1 1,-1 0-1,-1 0 0,1 0 1,1 11-1,-2 3 19,0 28-1,-2-39-26,0 1 1,0 0-1,-1-1 0,0 0 0,-1 1 0,0-1 0,0 0 0,-1 0 0,0 0 0,-1-1 0,0 1 0,-7 9 0,7-12-22,0-1-1,0 1 1,0-1-1,0 0 0,-1 0 1,0 0-1,0-1 0,-1 0 1,1 0-1,-1 0 1,0-1-1,1 0 0,-2-1 1,1 1-1,0-1 1,-11 1-1,18-3 13,-5 1-52,1-1 0,-1 0-1,0 0 1,-6 0 0,9-1 41,0 1 0,1 0 1,-1-1-1,0 1 0,1-1 0,-1 0 0,1 1 1,-1-1-1,1 0 0,0 0 0,-1 0 1,1 0-1,0 0 0,0 0 0,-1-1 1,1 1-1,0 0 0,-1-2 0,-4-10-457,1-1-1,1 1 1,0-1-1,0 0 1,1 0 0,-1-16-1,0-30-4587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5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217 1 6545,'0'0'8988,"-19"16"-8167,-62 57-462,46-42-236,-33 38-1,67-68-112,0 1 14,-1 0 1,1-1-1,0 1 1,-1 0-1,1-1 0,0 1 1,0 0-1,-1 4 1,2-6 106,1 0 0,-1 0-1,1 0 1,-1 0 0,1 0 0,-1 0 0,1 0 0,0 0 0,-1 0 0,1 0 0,-1 0 0,1 0 0,-1 0 0,1-1-1,-1 1 1,1 0 0,0-1 0,14-7 59,-1-1 0,17-15 0,0 1-112,8-6-44,-12 8-9,1 2 1,43-23 0,-69 42-25,-1-1 0,1 0 1,0 0-1,-1 1 0,1-1 0,0 1 1,0 0-1,0-1 0,-1 1 0,4 0 1,-5 0-2,1 0 0,0 0 1,-1 1-1,1-1 0,0 0 1,-1 0-1,1 1 0,0-1 1,-1 0-1,1 1 0,0-1 1,-1 0-1,1 1 0,-1-1 1,1 1-1,-1-1 0,1 1 1,0 0-1,0 3 0,1-1 0,-1 1 0,0-1 1,0 1-1,0 0 0,0-1 0,-1 1 0,0 4 0,2 1 0,0 28-99,-1-26-126,0 1 1,0-1 0,1 0-1,0 1 1,7 18 0,-1-16-2206,0-12-1472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5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 2865,'-30'228'7590,"12"-92"-6500,15-104-997,-1 39 1,4-69-25,0 0 0,0 0 0,0 0-1,1 0 1,-1 0 0,0 0 0,1 0 0,-1 0 0,1 0 0,-1 0 0,1 0 0,0 0-1,1 2 1,0-3 22,-1 0 0,0 0 0,1 0 0,-1 0 0,1 0 0,-1 0 0,1 0 0,-1-1-1,1 1 1,-1-1 0,1 1 0,0-1 0,-1 1 0,1-1 0,0 0 0,2 0 0,53 0 1135,-33 0-699,30 2 0,-48-1-469,1 0 0,-1 0-1,0 0 1,0 1 0,0 0 0,0 0 0,0 1 0,0 0 0,8 5 0,-12-6-44,1 0 1,-1 0-1,0 0 0,0 1 1,0-1-1,0 1 0,-1-1 0,1 1 1,-1 0-1,1 0 0,-1-1 1,0 1-1,0 0 0,0 0 1,-1 0-1,1 0 0,0 5 1,-1 3-40,0 0 1,0 0-1,-3 18 1,0-15 15,0 0-1,-1 0 1,-1 0 0,0-1-1,0 0 1,-2 0 0,-10 16-1,6-11 13,-1-2 0,0 0-1,-1 0 1,-25 22 0,31-32-1,0-1 0,-14 10 1,19-14-8,0 0 0,0 0 0,0 0 0,0 0 0,0-1 0,0 1 1,0-1-1,0 1 0,0-1 0,-1 1 0,1-1 0,0 0 0,0 0 0,0 0 0,-1 0 1,-3-2-1,6 2 2,-1 0-1,0-1 1,0 1 0,1 0 0,-1-1 0,1 1 0,-1-1 0,0 1 0,1-1 0,-1 1-1,1-1 1,-1 0 0,1 1 0,0-1 0,-1 0 0,1 1 0,0-1 0,-1 0 0,1 1-1,0-1 1,0 0 0,-1 0 0,1 1 0,0-1 0,0 0 0,0-1 0,-2-21-507,1-1 1,4-42-1,7 3-2838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6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10 409 9898,'0'0'6329,"21"115"-10433,-15-99-4690</inkml:trace>
  <inkml:trace contextRef="#ctx0" brushRef="#br0" timeOffset="1">0 1 9674,'0'0'0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6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5233,'0'0'5041,"10"206"-3649,-2-39 721,-2 23-713,-6 1-336,0-21 145,0-48-33,0-37-104,-4-32-1016,-2-23 80,0-5-272,2-9-896,4-24-5201,6-21-3145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6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0 327 12379,'0'0'5081,"0"119"-4729,0-90-352,0-9-176,0-8-2049</inkml:trace>
  <inkml:trace contextRef="#ctx0" brushRef="#br0" timeOffset="1">27 0 11546,'0'0'4049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7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1 8306,'0'0'5817,"-126"97"-4753,106-64-320,7 1 153,13-1 7,0-3 144,13-2-408,13-5-640,4-9 640,3-10-640,3-4-608,-1-18-112,5-47-1256,-9 2-833,-11 0-2488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7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5697,'0'0'11643,"0"158"-10811,12-8 64,6 24 376,3 1-1000,-5-39-272,-6-53 0,-4-33-248,2-29-1024,-4-11-808,4-10-2961</inkml:trace>
  <inkml:trace contextRef="#ctx0" brushRef="#br0" timeOffset="1">333 731 7842,'0'0'6340,"-19"15"-5459,-63 48-262,72-55-372,0-1 0,0 0 0,-16 7-1,22-12-172,0-1 1,0 0-1,0 0 0,0 0 0,-1 0 0,1-1 0,-9 0 0,13 0-53,0 0 0,-1 0 0,1 0 0,0 0-1,0 0 1,-1 0 0,1 0 0,0 0 0,0 0-1,0 0 1,-1 0 0,1 0 0,0 0 0,0 0-1,0 0 1,-1-1 0,1 1 0,0 0-1,0 0 1,0 0 0,0 0 0,-1-1 0,1 1-1,0 0 1,0 0 0,0 0 0,0-1 0,0 1-1,0 0 1,0 0 0,0 0 0,0-1 0,-1 1-1,1 0 1,0 0 0,0 0 0,0-1 0,0 1-1,0 0 1,0 0 0,0-1 0,0 1 0,1 0-1,-1 0 1,0 0 0,0-1 0,5-10 332,-2 6-356,1 1 0,0 0 0,0 0 0,0 0 0,1 0 0,-1 1 0,1 0 0,0 0 0,0 0 0,0 0-1,9-3 1,3 1-556,0-1 1,24-3-1,9 1-2646,-5 3-3428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2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2593,'0'0'16739,"0"6"-16059,0 237 2007,0-76-3716,8-173-2346,1-11-1142,0-5-2452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7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 5857,'0'0'6584,"-21"12"-5211,-70 44-166,80-49-1002,0 0 1,1 1-1,0 0 1,1 1-1,0 0 1,0 0-1,1 1 1,0 0-1,-12 22 1,4-4 344,16-26-434,-1 0 0,0 0 0,1 0 0,-1 0 0,1 0 0,-1 0 0,1 0 0,0 0 0,0 0 1,0 0-1,0 0 0,0 0 0,1 3 0,0-4-54,-1 0 0,1 0 1,0 0-1,0 0 0,0-1 1,-1 1-1,1 0 0,0 0 1,0-1-1,0 1 0,0 0 1,0-1-1,0 1 0,0-1 1,1 0-1,-1 1 0,0-1 1,0 0-1,0 0 0,0 1 1,0-1-1,1 0 0,-1 0 1,0 0-1,2-1 0,2 2 69,16 0-310,0 0 0,-1 0 1,1-2-1,0-1 0,0-1 1,-1 0-1,37-12 0,6-11-3296,-9-4-4644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8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1 368,'0'0'15747,"-6"186"-14026,12-70-1097,8-5-280,1-7-16,-5-21-320,-6-22-16,-4-2-136,0-3-720,0-13-632,-25 2-1417,3-13-1464,2-4-1296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09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7882,'0'0'9230,"20"1"-7455,66 2-295,88 0 1434,133 13-157,-224-5-2760,120 14 425,1-17-2298,-197-8 1373,0-1 0,0 0-1,9-1 1,-14 1 318,-1 1 0,1-1 0,-1 1 0,1-1 0,-1 1 0,1-1-1,-1 0 1,0 0 0,1 1 0,-1-1 0,0 0 0,0 0 0,1 0 0,-1-1 0,0 1 0,0 0 0,0 0 0,0-1 0,-1 1-1,2-3 1,-1 1-489,0 1 0,-1-1 0,0 1 0,1-1 0,-1 0 0,0 1 0,0-1 0,-1 0 0,1 1 0,-1-1 0,1 1 0,-3-6 0,-9-10-4852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0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4201,'0'0'11858,"5"11"-10213,-2-4-1419,0 0-61,-1 0 0,1-1-1,1 1 1,-1-1 0,1 0-1,0 0 1,1 0 0,0 0-1,-1-1 1,12 10 0,17 8 536,-18-14-477,-2 0-1,0 2 0,14 13 1,-23-20-221,0 0 1,-1 0-1,0 0 1,0 1-1,0 0 1,0-1-1,-1 1 1,0 0-1,0 0 1,0 0-1,-1 1 1,0-1-1,2 11 1,-2-4-67,-1 0 0,0 0 0,-1 0 1,-1 0-1,1 0 0,-6 18 0,0-10-196,0-2 0,-1 1 0,-13 21 0,-43 62-4385,40-69-1660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1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1135 6481,'0'0'14141,"2"-20"-13381,50-257 974,38-245-1749,-87 499-177,0 8-606,-1-29 1,-25 316-663,-1 5 2416,25-247-425,-1-30-512,0 0 1,0 1 0,0-1-1,0 0 1,0 1 0,0-1-1,0 1 1,0-1 0,0 0-1,0 1 1,0-1 0,0 0-1,1 1 1,-1-1 0,0 0 0,0 1-1,0-1 1,1 0 0,-1 1-1,0-1 1,0 0 0,1 0-1,-1 1 1,0-1 0,0 0-1,1 0 1,-1 1 0,0-1-1,1 0 1,-1 0 0,0 0-1,1 0 1,-1 0 0,1 1 0,-1-1-1,0 0 1,1 0 0,-1 0-1,0 0 1,1 0 0,-1 0-1,1 0 1,-1 0 0,2-1 18,-1 1 1,0-1 0,1 1 0,-1-1-1,0 0 1,0 0 0,0 1 0,0-1-1,0 0 1,2-1 0,5-9 17,0-1 0,-1 0 1,0 0-1,-1 0 0,7-18 0,-6 14-32,209-581-1715,-187 485-971,-27 129 2245,-21 288 1166,6-142-28,4 222 2219,9-381-2886,0 1 0,0-1 1,1 0-1,-1 0 0,1 0 0,0 0 0,2 6 0,-3-9-59,1 0 0,0 0 0,-1 0 0,1 0 0,0 0 0,-1 0 0,1 0 0,0 0 0,0-1 0,0 1 0,0 0 0,0-1 0,0 1 0,0 0-1,0-1 1,0 1 0,0-1 0,0 0 0,0 1 0,0-1 0,1 0 0,-1 0 0,0 0 0,0 1 0,0-1 0,0 0 0,1-1 0,0 1 0,-1 0-37,0 0 0,0 0 1,-1 0-1,1 0 0,0-1 0,0 1 0,0 0 1,0 0-1,-1-1 0,1 1 0,0 0 0,0-1 1,-1 1-1,1-1 0,0 1 0,-1-1 1,1 0-1,0 1 0,-1-1 0,2-1 0,6-12-1917,0-1-1,10-29 0,-15 38 1186,12-33-5270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1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60 6665,'0'0'7927,"-3"5"-7803,-17 23 30,2 1 0,-24 49 0,36-64 206,0 1 1,1-1-1,1 1 1,0 0-1,1 0 1,0 0 0,1 0-1,1 23 1,1-37-279,0 0 1,0 0-1,0 0 1,0 0-1,0 0 1,1 0-1,-1 0 1,0 0 0,1 0-1,-1 0 1,1 0-1,-1-1 1,1 1-1,-1 0 1,1 0-1,0 0 1,-1-1-1,1 1 1,0 0 0,-1-1-1,3 2 1,-2-1-12,1 0 1,0-1-1,-1 1 0,1-1 1,0 1-1,0-1 1,-1 0-1,1 1 1,0-1-1,0 0 0,2 0 1,1-1-37,0 1 1,-1-1-1,1 0 0,0-1 1,-1 1-1,1-1 1,-1 0-1,0 0 1,6-3-1,0-3 17,0 0 0,0-1 0,-1-1 0,0 1 0,-1-2-1,14-20 1,-7 6-92,-1 0 0,11-31 0,-19 43-245,-1 0 1,-1-1-1,0 0 1,-1 0-1,0 0 1,-1 0-1,0 0 1,-2 0-1,0-17 1,0 30 189,0 0 0,0 1 0,0-1 0,-1 0 0,1 0 0,0 1 0,0-1 0,-1 0 0,1 0 0,0 1 0,-1-1 0,1 1 0,-1-1 1,1 0-1,-1 1 0,1-1 0,-1 1 0,0-1 0,1 1 0,-1-1 0,0 1 0,1-1 0,-1 1 0,0 0 0,1-1 0,-1 1 0,0 0 0,0 0 0,1-1 0,-1 1 0,0 0 0,0 0 0,0 0 0,-1 0-339,1 0-1,0 0 0,-1 0 1,1 1-1,0-1 0,-1 0 1,1 1-1,0-1 0,-1 1 1,1-1-1,0 1 0,-1 0 1,-8 11-8543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2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0 592,'0'0'11861,"-15"20"-10239,0 0-1213,-7 8 185,2 1 0,-25 47 0,37-60-201,0 0 0,1 0-1,1 1 1,0 0 0,2 1 0,0-1-1,1 1 1,0-1 0,1 20 0,1-35-308,1 0 0,0 0 0,0 1 1,1-1-1,-1 0 0,0 0 0,1 0 0,-1 0 1,1 0-1,0 1 0,0-1 0,0 0 1,0-1-1,2 5 0,-1-5-37,0 1-1,-1-1 1,1 0 0,0 0 0,0 0-1,-1 0 1,1 0 0,0 0-1,0-1 1,0 1 0,0-1 0,0 1-1,0-1 1,1 0 0,2 0-1,0 0-63,0 0 0,0 0 0,0-1 0,0 1 0,0-1 0,0-1-1,0 1 1,0-1 0,0 0 0,-1 0 0,1 0 0,-1-1 0,1 1-1,-1-1 1,0 0 0,7-7 0,-1 0-254,0-1 0,-1 0 0,0-1 0,0 0-1,8-17 1,13-30-2464,24-70-1,-20 36-2670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2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0 6753,'-5'25'3284,"-33"232"2060,31 54-1757,8-300-3415,0-1-1,1 0 1,0 0 0,1 0-1,0 0 1,0-1 0,1 1-1,5 8 1,-7-13-126,0-1 1,1-1-1,-1 1 1,1 0-1,0-1 1,0 1-1,0-1 1,0 0-1,0 0 1,1 0-1,0 0 1,-1-1 0,1 1-1,0-1 1,0 0-1,1 0 1,-1-1-1,8 3 1,-7-3-47,0-1 1,1 0-1,-1 1 1,0-2 0,0 1-1,0-1 1,1 0 0,-1 0-1,0 0 1,0 0 0,-1-1-1,1 0 1,0 0 0,0-1-1,-1 1 1,1-1-1,5-5 1,-1 1-146,-1-1-1,-1 0 1,1 0-1,-2 0 1,1-1-1,-1 0 1,7-14-1,-10 18-26,0-1-1,0 0 1,-1 0-1,0 0 1,0-1-1,0 1 0,-1 0 1,0-1-1,0 1 1,0-1-1,-1 1 1,0-10-1,0 15 147,-1 1-1,1-1 1,0 0 0,0 0-1,0 0 1,0 1 0,-1-1-1,1 0 1,0 0 0,-1 1-1,1-1 1,-1 0 0,1 0-1,-1 1 1,1-1 0,-1 1-1,1-1 1,-1 0-1,0 1 1,1-1 0,-1 1-1,-1-1 1,1 0 5,-1 1 0,1-1 1,-1 1-1,1 0 0,-1 0 0,1 0 0,-1-1 1,0 1-1,1 1 0,-1-1 0,-2 0 0,1 1 22,-1 0-1,1 0 1,0 0-1,0 0 0,0 1 1,0-1-1,0 1 1,0 0-1,0 0 0,0 0 1,-3 4-1,1 1 52,0-1 0,1 2 0,-1-1-1,2 0 1,-1 1 0,1-1 0,0 1-1,1 0 1,0 0 0,-2 13 0,1 9 508,1 46 0,2-65-387,0 1-1,1-1 1,0 0 0,5 17-1,-5-23-144,1-1 0,-1 0 1,1 0-1,0 0 0,0 0 0,0-1 0,1 1 0,-1-1 0,1 1 0,0-1 0,0 0 0,0 0 0,0 0 0,6 4 0,-6-5-37,-1-1-1,1 0 0,0 0 0,-1 0 1,1 0-1,0 0 0,0-1 0,-1 1 1,1-1-1,0 1 0,0-1 0,0 0 1,0 0-1,-1-1 0,1 1 0,0-1 1,0 1-1,0-1 0,-1 0 0,1 0 1,0 0-1,-1 0 0,1 0 0,2-3 1,4-1-407,-1-1 1,0 0 0,0-1 0,-1 0-1,10-11 1,23-31-4363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1768,'0'0'6586,"0"118"-3290,0-2-1391,0 36-217,2-10-519,-2-31-841,0-44 368,0-35-696,0-5-192,0-13-600,10-28-4258,0-17-303</inkml:trace>
  <inkml:trace contextRef="#ctx0" brushRef="#br0" timeOffset="1">80 631 5737,'0'0'7314,"-5"20"-5993,-12 60-108,16-76-905,0 0 0,0 0 0,1 0 0,-1 0 1,1-1-1,0 7 0,0-10-268,1 0 1,-1 1-1,0-1 1,0 0-1,0 0 0,0 1 1,1-1-1,-1 0 1,0 0-1,0 1 0,1-1 1,-1 0-1,0 0 1,0 0-1,1 0 0,-1 1 1,0-1-1,1 0 1,-1 0-1,0 0 1,0 0-1,1 0 0,-1 0 1,0 0-1,1 0 1,-1 0-1,0 0 0,1 0 1,-1 0-1,0 0 1,0 0-1,1 0 0,-1 0 1,0 0-1,1-1 1,6 1 95,-4 0-72,0 0 0,0-1-1,0 1 1,1-1 0,-1 0-1,0 1 1,0-1 0,0-1-1,0 1 1,0 0 0,0-1-1,-1 0 1,1 1 0,2-3-1,-1 0-89,0 0-1,0 0 0,0-1 0,-1 1 0,1 0 1,-1-1-1,4-8 0,-3 1-221,1 1 1,-1-1-1,-1 0 1,0 0-1,0 0 1,0-23-1,-2 28-42,-1 0-1,0-1 0,-1 1 1,1 0-1,-2-1 1,-1-7-1,2 11 59,-1 0 0,1 1 0,-1-1 0,0 1 0,0-1 0,-1 1 0,1 0 0,0 0 0,-1 0 0,0 0 0,-6-5 0,-19-11-3706,3 6-2046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3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10 11707,'0'0'7270,"21"-2"-5588,69-3-596,-69 3-659,0 2 1,22 1 0,-41 0-428,1-1-1,-1 0 1,0 0 0,0 1 0,1-1 0,-1 1 0,0 0 0,0-1 0,0 1 0,0 0 0,0 0 0,0 1 0,0-1-1,0 0 1,0 1 0,-1-1 0,1 1 0,0-1 0,-1 1 0,1 0 0,-1 0 0,0 0 0,0 0 0,1 0 0,-1 0 0,-1 0-1,1 0 1,0 0 0,0 0 0,-1 0 0,1 1 0,-1 3 0,2 7-58,-2 0 0,0 0 0,0-1 0,-2 1 0,1 0 0,-1 0 0,-1-1 0,-7 21 0,-6 6-115,-26 48 0,22-47 155,-27 52-90,-48 105 159,92-190 2,0 1 0,0 1 1,1-1-1,0 0 0,0 1 0,0 9 0,1-17 26,1 0 0,0 0 0,0-1-1,0 1 1,0 0 0,0 0 0,0-1 0,1 1-1,-1 0 1,0 0 0,0 0 0,1-1-1,-1 1 1,0 0 0,1-1 0,-1 1 0,0 0-1,1-1 1,-1 1 0,1 0 0,-1-1 0,1 1-1,0-1 1,-1 1 0,1-1 0,-1 1 0,1-1-1,0 1 1,0-1 0,1 1 0,1 0 88,0-1 1,1 1-1,-1-1 1,0 0-1,1 0 0,3 0 1,2-1-39,25 2 183,0-3 0,57-9 0,56-14-1813,-145 24 1323,3 1-242,1-1 0,-1 0 0,0 0 1,1 0-1,4-3 0,-7 3-534,0-1 0,0 1 1,-1-1-1,1 0 0,-1 0 0,4-3 0,6-9-10160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2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2 6057,'0'0'10340,"-10"5"-9451,-5 4-470,-1-1-1,0-1 1,-1 0-1,-17 4 1,13-7-217,0-1 1,-1 0-1,-27-1 0,49-2-216,-1 0 0,1 0-1,-1 0 1,1 0 0,-1 0-1,1 0 1,-1 0 0,1-1-1,-1 1 1,1 0-1,-1 0 1,1 0 0,-1-1-1,1 1 1,-1 0 0,1 0-1,0-1 1,-1 1 0,1 0-1,-1-1 1,1 1 0,0 0-1,-1-1 1,1 1 0,0-1-1,0 1 1,-1-1 0,1 1-1,0-1 1,0 1 0,-1-1-1,1-19-1566,0 10 267,0-12-3942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4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10122,'1'19'2531,"3"436"2651,-5-316-4198,2-161-964,1 0 1,7-32 0,16-47-11,-9 35-44,77-317-702,-91 380 716,-1 13 66,-10 372 1305,5-251-733,4-131-598,0 0 0,0 0 0,0 0 0,0 0 0,1 0 0,-1 0 0,0 0 0,0 0 0,0 0 0,0 0 0,0 0 0,0 0 0,0 0 0,0 0 0,0 0 0,0 0 0,0 0 0,0 0 0,0 0 0,0 0 0,0 0 0,0 0 0,0 0 0,0 0 0,0 0-1,0 0 1,1 0 0,-1 0 0,0 0 0,0 0 0,0 0 0,0 0 0,0 0 0,0 0 0,0 0 0,0 0 0,0 0 0,0 0 0,0 0 0,0 0 0,0 0 0,0 0 0,0 0 0,0 0 0,0 0 0,0 0 0,4-9 271,46-121 51,70-158-660,-116 279 277,-3 7 26,0-1 0,0 0 0,1 1 0,-1-1 0,1 1 0,-1 0-1,1-1 1,0 1 0,0 0 0,0 0 0,0 0 0,0 0 0,0 1 0,4-3 0,-6 4 15,0 0-1,0 0 1,1 0-1,-1-1 1,0 1-1,1 0 1,-1 0-1,0 0 1,1 0-1,-1 0 1,0 0-1,1 0 1,-1 0-1,0 0 1,1 0 0,-1 0-1,0 0 1,1 0-1,-1 1 1,0-1-1,1 0 1,-1 0-1,0 0 1,1 0-1,-1 1 1,0-1-1,0 0 1,1 0-1,-1 0 1,0 1-1,0-1 1,1 0-1,-1 0 1,0 1-1,0-1 1,0 0-1,0 1 1,1-1 0,-1 0-1,0 1 1,0-1-1,0 1 1,3 18-4,-3-15-1,3 229-65,-4-182 64,-9 146-94,11-203-338,0 0-1,1 0 1,0 0 0,0 0 0,0 1 0,4-8 0,2-7-1543,9-28-3579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85 164 7698,'0'0'7269,"19"-19"-5938,57-59-713,-72 73-492,1 0 1,-1 0 0,7-11-1,-11 15-84,1-1-1,-1 1 0,1 0 0,-1 0 1,0-1-1,0 1 0,1 0 1,-1-1-1,0 1 0,0-1 1,0 0-1,0-2 42,0 3-77,-1 0 1,1 1-1,0-1 0,0 0 0,0 1 0,0-1 1,-1 0-1,1 1 0,0-1 0,-1 1 1,1-1-1,0 1 0,-1-1 0,1 1 0,-1-1 1,1 1-1,-1-1 0,1 1 0,-1-1 0,1 1 1,-1 0-1,0-1 0,1 1 0,-1 0 0,1 0 1,-1-1-1,0 1 0,1 0 0,-1 0 1,0 0-1,1 0 0,-1 0 0,0 0 0,1 0 1,-2 0-1,-2 0-6,-1 0 1,1 0 0,0 1-1,-7 1 1,4 0 20,1 1 1,0 0 0,0 0-1,0 0 1,1 1-1,-1 0 1,1 0 0,0 0-1,0 0 1,0 1-1,0 0 1,1 0 0,0 1-1,-5 7 1,-1 3 188,0 1-1,1 1 1,-11 32 0,13-28-120,1 0 0,1 0 0,1 1 0,1-1 0,1 1 0,1 37 1,2-54-69,-1 0 0,0 0 0,1 0 0,0-1 0,1 1 0,-1 0 0,1 0 1,3 6-1,-3-9-37,-1-1 1,1 0 0,-1 0-1,1 0 1,0 0-1,0 0 1,0 0 0,0 0-1,0 0 1,0-1-1,1 1 1,-1-1 0,0 0-1,1 0 1,-1 0 0,1 0-1,-1 0 1,1 0-1,0 0 1,-1-1 0,5 1-1,-1-1-437,1 0 0,0-1-1,-1 1 1,1-1 0,0 0 0,-1-1-1,1 0 1,-1 0 0,0 0 0,0-1-1,1 0 1,-2 0 0,1 0-1,6-5 1,35-27-9771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5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37 371 9058,'0'0'2552,"16"132"-407,-6-16-593,-3 36 25,-5-10-401,-2-29-512,0-38 296,-2-30-960,-7-5-56,-1-5-216,2-9-1328,2-20-305,6-28-495,0-19-1761,0-9-4593</inkml:trace>
  <inkml:trace contextRef="#ctx0" brushRef="#br0" timeOffset="1">1 0 8362,'0'0'7289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5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9 277 8786,'0'0'8354,"-8"109"-7162,8-105 1280,4-6-2376,8-14-96,-2-6-752,2-5-160,1-7-992,-5 5-865,-2 9-3600</inkml:trace>
  <inkml:trace contextRef="#ctx0" brushRef="#br0" timeOffset="1">125 457 5193,'0'0'12211,"71"-138"-11643,-57 71-72,2 0 320,2 4-768,4 11 168,3 13-216,15 19-1312,-5 10-512,1 10-3914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5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1 4673,'0'0'7218,"-116"142"-5858,88-81 288,4 5-1040,7 3-112,15-6 697,2-12 15,9-15-472,15-17-736,18-21-144,-5-25-1056,-3-9-4009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6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0 8426,'0'0'7168,"-22"14"-6260,22-14-908,-92 60 810,87-56-714,0 0 1,1 0-1,-1 0 0,1 0 1,0 1-1,0 0 1,0 0-1,1 0 1,0 0-1,0 0 0,0 1 1,0-1-1,1 1 1,-2 9-1,1-7 59,0 2 154,0 0-1,1 0 0,1 1 0,-1-1 1,2 1-1,0 17 0,0-27-261,0-1-1,0 1 1,0 0 0,0 0-1,0-1 1,1 1-1,-1 0 1,0-1 0,0 1-1,1 0 1,-1-1 0,0 1-1,1 0 1,-1-1-1,1 1 1,-1-1 0,1 1-1,-1-1 1,1 1-1,0-1 1,-1 1 0,2 0-1,0-1 33,-1 1 0,1 0 0,0-1-1,-1 1 1,1-1 0,0 0 0,0 0 0,0 1-1,2-1 1,0-1-23,1 1 1,-1-1-1,1 1 0,-1-1 0,0-1 1,0 1-1,7-3 0,-4 0-93,-1 0 1,0-1-1,0 0 0,0 0 1,-1 0-1,0 0 0,0-1 1,0 0-1,0 0 0,-1 0 1,0-1-1,3-7 0,-2 4-479,-1 0 0,0-1 0,-1 1 0,0-1 0,-1 0 0,0 0 0,1-15 0,-2-15-4932,-1 7-4015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6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10842,'16'115'3809,"-15"-113"-3592,-1 0 0,0 0 1,1 0-1,-1 0 0,1 0 0,-1 0 0,1-1 1,0 1-1,0 0 0,2 3 0,-3-5-159,1 0 0,-1 0 0,0 0 0,0 1-1,1-1 1,-1 0 0,0 0 0,0 0 0,1 0 0,-1 0 0,0 0 0,1 0 0,-1 0-1,0 0 1,0 0 0,1 0 0,-1 0 0,0 0 0,1 0 0,-1 0 0,0 0 0,1 0-1,-1 0 1,0 0 0,0 0 0,1-1 0,-1 1 0,0 0 0,4-1 598,-3 1-549,1-1 0,0 1 0,0-1 1,-1 1-1,1-1 0,0 1 0,-1-1 0,1 0 1,0 0-1,-1 0 0,1 0 0,-1 0 0,0 0 1,1-1-1,1-1 0,21-27 90,-12 15-49,-8 10-128,1 0 0,0 0-1,0 1 1,0 0 0,0 0-1,1 0 1,0 1 0,11-6-1,-15 8-24,0 1-1,0-1 1,-1 0-1,1 1 0,0-1 1,0 1-1,0 0 1,0 0-1,0 0 0,0 0 1,0 0-1,0 0 1,0 0-1,0 0 0,0 1 1,0-1-1,0 1 1,0 0-1,0-1 0,0 1 1,-1 0-1,1 0 1,0 0-1,-1 0 0,1 1 1,-1-1-1,1 0 1,-1 1-1,1-1 0,-1 1 1,0-1-1,0 1 0,2 1 1,1 5 14,0 0 0,-1 1-1,0-1 1,0 0 0,-1 1 0,0 0 0,2 13-1,-1 66-4522,-3-73 2067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6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0 10778,'0'0'4377,"-20"114"-3289,12-57 57,6-5-185,2-11-272,0-15 608,0-16-728,12-10 9,6-12-577,7-26-505,7-37-935,-6 8-1408,-3 4-3154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7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0 162 9570,'0'0'10992,"7"-10"-10698,8-15-276,-3 3 56,24-31 1,-33 48-98,0 1 0,1 0 0,0 0 0,-1 0 0,1 0 1,1 1-1,-1-1 0,1 1 0,-1 0 0,1 1 1,0-1-1,0 1 0,9-3 0,-11 4-10,-1 1 0,1-1-1,-1 1 1,1 0 0,-1 0 0,1 0 0,-1 0-1,1 1 1,0-1 0,-1 1 0,1-1 0,-1 1-1,0 0 1,1 0 0,-1 0 0,0 0 0,1 1-1,-1-1 1,0 0 0,0 1 0,0 0 0,0-1-1,0 1 1,-1 0 0,1 0 0,0 0 0,-1 0-1,0 0 1,2 3 0,2 5 21,0 1 0,-1 0 0,-1 1 0,1-1 1,0 12-1,-1-13-12,-1 0-123,15 53-75,-14-55-671,0 0 1,1 0-1,5 7 1,6 4-6723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8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449 72 3953,'0'0'14758,"-8"-12"-14294,6 9-445,-1-2 3,-1-1 1,0 1-1,0 0 1,0 0-1,0 0 1,-6-4-1,7 7-9,0 0 1,0 0-1,0 1 0,0-1 0,0 1 0,-1-1 0,1 1 1,-1 0-1,1 1 0,0-1 0,-1 0 0,1 1 0,-1 0 1,1 0-1,-1 0 0,0 0 0,-3 1 0,-9 2 86,1 1 0,0 1 0,0 0 0,0 1 0,0 0 1,1 1-1,0 1 0,1 1 0,-21 15 0,10-4 144,1 1 1,0 1-1,-35 46 1,54-63-178,-25 37 407,27-38-443,0-1 0,0 1 0,0 0 1,1 0-1,-1 0 0,1 0 0,0 0 1,1 0-1,-2 7 0,2-10-9,0-1-1,0 0 1,0 1 0,1-1-1,-1 0 1,0 1-1,0-1 1,0 0 0,0 1-1,0-1 1,0 0-1,0 0 1,1 1 0,-1-1-1,0 0 1,0 1-1,0-1 1,1 0 0,-1 0-1,0 1 1,0-1-1,1 0 1,-1 0 0,0 0-1,0 1 1,1-1-1,-1 0 1,0 0 0,1 0-1,-1 0 1,0 0 0,1 0-1,0 0 1,13 0 177,-9 0-74,4-1-130,-1 0-1,1-1 1,-1 0 0,0 0 0,0-1-1,0 0 1,-1-1 0,1 1 0,-1-2-1,1 1 1,7-7 0,12-10-514,34-34 0,-59 52 499,119-116-1640,-116 115 1648,-4 3 17,1-1-1,-1 1 1,1-1-1,-1 1 0,1 0 1,0 0-1,-1 0 1,1 0-1,0 0 0,0 0 1,0 0-1,0 0 1,3 0-1,-5 1-3,0 0 1,0 0-1,0 0 1,1 0-1,-1 0 0,0 0 1,0 0-1,0 0 1,1 0-1,-1 0 0,0 1 1,0-1-1,0 0 0,0 0 1,1 0-1,-1 0 1,0 0-1,0 0 0,0 0 1,0 1-1,0-1 1,1 0-1,-1 0 0,0 0 1,0 0-1,0 1 0,0-1 1,0 0-1,0 0 1,0 0-1,0 1 0,0-1 1,0 0-1,0 0 1,1 0-1,-1 1 0,0-1 1,0 12-4,0-7 4,-14 367 99,11-337-56,-9 151-132,13-174-73,3-10-535,7-14-1548,-10 12 2129,15-23-4966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7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 1136,'0'-2'14623,"1"0"-14478,-1 0-1,0 0 0,0 0 1,1 0-1,-1 0 0,1 0 1,-1 0-1,1 1 0,0-1 0,0 0 1,0 0-1,0 0 0,0 1 1,0-1-1,1 1 0,-1-1 1,0 1-1,1-1 0,-1 1 1,1 0-1,0 0 0,-1 0 1,1-1-1,0 2 0,0-1 0,-1 0 1,1 0-1,0 1 0,3-2 1,3 0 21,0 1 0,1-1 0,-1 2 0,0-1 1,17 2-1,-23-1-166,0 0 1,1 0 0,-1 1-1,0-1 1,1 1 0,-1 0-1,0-1 1,0 1-1,1 0 1,-1 1 0,0-1-1,0 0 1,0 1 0,0-1-1,0 1 1,-1-1-1,1 1 1,0 0 0,-1 0-1,1 0 1,-1 0-1,0 0 1,0 0 0,0 0-1,0 0 1,0 0 0,0 1-1,1 2 1,0 6-60,0 1 0,0-1 1,-1 0-1,-1 20 0,0-23 45,-1 1 9,0-1-1,0 1 1,-1-1-1,0 0 1,0 0-1,-1 0 1,0 0-1,-6 11 1,-38 58-23,47-77 28,30 2 1086,3-3-733,-22-1-221,-1 2-1,1 0 1,19 2 0,-27-1-232,-1 0 1,0-1-1,1 1 0,-1 0 1,0 0-1,0 1 0,0-1 1,0 0-1,0 1 1,0-1-1,0 1 0,0 0 1,0 0-1,-1-1 0,1 1 1,-1 0-1,0 1 0,2 2 1,2 5-1410,0 0 0,6 21 0,1 2-2501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3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7402,'0'0'12178,"0"18"-11939,2 126 476,-1 65 1335,-2-162-4639,1 0-3312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9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6129,'0'0'7098,"-24"34"-6019,-29 42-271,-83 160 0,124-211-677,-53 123 171,50-110-121,-18 76 0,31-103 88,-1-1 1,2 1-1,0 0 0,0-1 1,1 1-1,0 0 1,0-1-1,3 13 0,-2-21-207,-1-1-1,1 1 1,-1-1-1,1 1 1,0-1-1,-1 0 1,1 1-1,0-1 0,0 0 1,0 0-1,0 0 1,0 1-1,0-1 1,0 0-1,0 0 1,1-1-1,-1 1 1,2 1-1,0-1 2,-1 0 1,1 0-1,0 0 0,0 0 0,0 0 1,0-1-1,0 0 0,6 1 0,-2-2-52,1 1-1,-1-1 1,0 0-1,0-1 1,0 0-1,0 0 0,11-5 1,-4-2-103,1 0 0,-2-1 0,1-1 1,-2 0-1,1-1 0,-1 0 0,-1-1 1,0 0-1,-1-1 0,10-18 0,-17 28 1,-1 0-1,0 0 0,0 0 0,0 0 0,0-1 1,-1 1-1,0-1 0,0 1 0,1-6 1,-2 10 71,0-1 1,0 1-1,0-1 1,0 1 0,0 0-1,0-1 1,0 1-1,0-1 1,0 1-1,0 0 1,-1-1-1,1 1 1,0-1 0,0 1-1,0 0 1,0-1-1,-1 1 1,1 0-1,0-1 1,0 1-1,-1 0 1,1 0 0,0-1-1,-1 1 1,1 0-1,0 0 1,-1-1-1,1 1 1,0 0 0,-1 0-1,1 0 1,-1 0-1,1-1 1,0 1-1,-1 0 1,0 0-1,-17 1-185,12 0 162,-5 0-316,1 1 1,-1 1 0,1 0-1,0 0 1,0 1 0,-10 6-1,-15 4-3577,19-9-1445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9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11266,'0'0'4401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19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8330,'0'0'6030,"-18"23"-5305,-23 33 36,-65 114 1,76-111-608,3 1 1,-36 115 0,58-155 88,2 0 1,0 0 0,1 1 0,2 36 0,0-56-183,0 1 0,0-1 0,0 0 0,0 0 0,1 0 0,-1 0 0,0 0 0,1 0 1,-1 0-1,0 0 0,1 0 0,-1 0 0,1 0 0,0 0 0,-1 0 0,1-1 0,0 1 1,-1 0-1,1 0 0,0-1 0,0 1 0,1 1 0,0-1 7,0-1 0,0 1 0,0 0 0,0-1 0,0 1 0,0-1 0,0 0 0,0 1 0,0-1 0,0 0 1,3-1-1,2 1-14,0-1 0,0-1 1,0 0-1,0 0 1,-1 0-1,10-4 1,5-7-198,0 0 0,-1-1 0,-1 0 0,0-2 0,22-24 0,-39 38 69,-1 2 28,0-1 0,0 0 0,0 0-1,0 0 1,0 0 0,0 0 0,-1-1-1,1 1 1,0 0 0,-1 0 0,1 0-1,-1-1 1,1 1 0,-1 0 0,1-1-1,-1 0 1,-4 0-577,-12 2 477,0 1-1,0 1 0,0 0 1,-19 5-1,11 0 103,11-2-447,-1-2-1,0 1 0,0-2 0,-15 2 0,29-5 363,0 1 1,0 0 0,0-1-1,0 1 1,0-1-1,0 1 1,1-1 0,-1 1-1,0 0 1,0-1 0,0 1-1,0-1 1,1 1 0,-1 0-1,0-1 1,0 1-1,1 0 1,-1-1 0,0 1-1,0 0 1,1-1 0,-1 1-1,1-1 1,17-13-4818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0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4081,'0'0'10713,"-19"28"-9698,-13 17-672,2 1 1,2 2-1,-28 67 0,-1 49 37,50-136-257,1-1 0,1 1-1,1 0 1,1 33 0,3-53 69,0 0 0,0 1 0,1-1 0,0 0 0,1 0 1,3 10-1,-5-16-160,1 0 1,0 1 0,1-1-1,-1 0 1,0 0 0,1 0-1,-1 0 1,1 0 0,-1 0-1,1 0 1,0-1 0,0 1 0,0-1-1,0 1 1,0-1 0,0 0-1,1 0 1,-1 1 0,0-2-1,1 1 1,-1 0 0,0 0-1,1-1 1,2 1 0,1 0-28,0-1-1,0 0 1,0 0 0,0 0 0,0-1 0,0 1 0,0-2 0,-1 1 0,1 0-1,0-1 1,-1 0 0,1-1 0,7-3 0,-9 3-61,0 0-1,-1 1 1,1-1 0,-1 0-1,1-1 1,-1 1 0,0 0-1,0-1 1,0 0 0,-1 0-1,1 0 1,-1 0 0,0 0-1,0 0 1,-1-1 0,1 1-1,1-10 1,-2 13 1,-1-1-1,0 0 1,0 0-1,0 0 1,0 0 0,0 0-1,0 0 1,0 0-1,0 1 1,-1-1 0,1 0-1,-1 0 1,1 0-1,-1 1 1,0-1-1,0 0 1,0 1 0,-1-3-1,0 2 22,0 0 0,0 1-1,0-1 1,0 0 0,0 1-1,0-1 1,-1 1 0,1 0 0,0 0-1,-1 0 1,-4-1 0,-6-1-74,1 1 0,-1 1 0,0 0 0,-18 1 0,18 0-171,9 0 204,0 0 0,0 0 0,0 1 0,0-1 0,0 1-1,0 0 1,0 0 0,0 0 0,-4 2 0,6-2-84,1 0 1,0 0-1,0 0 0,-1 0 0,1 0 1,0 0-1,0 1 0,0-1 0,0 0 1,0 1-1,0-1 0,1 1 0,-1-1 1,0 0-1,1 1 0,-1 0 0,1-1 1,-1 1-1,1-1 0,0 1 0,0 0 1,0-1-1,0 1 0,0 1 0,0 8-3604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1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0 656,'0'0'11707,"-14"20"-10288,-98 138 1256,-14 43 10,94-144-1981,-40 99 0,62-123-2286,15-49-5279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1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10402,'0'0'5057,"121"103"-7001,-88-87-7026</inkml:trace>
  <inkml:trace contextRef="#ctx0" brushRef="#br0" timeOffset="1">414 498 8874,'0'0'7361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2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1 6513,'0'0'6195,"-24"15"-5020,3-3-901,1-1 11,0 2-1,1 0 1,1 1 0,0 0 0,1 2-1,-20 22 1,-36 54 1247,61-74-1107,1-1 0,1 1 1,-13 30-1,23-47-345,-6 19 560,6-20-591,0 1 0,0-1-1,0 1 1,0-1-1,0 0 1,0 1-1,0-1 1,0 1-1,0-1 1,0 1 0,0-1-1,0 0 1,0 1-1,0-1 1,0 1-1,0-1 1,1 0-1,-1 1 1,0-1-1,0 1 1,1-1 0,-1 0-1,0 1 1,0-1-1,1 0 1,-1 0-1,0 1 1,1-1-1,-1 0 1,1 0 0,-1 1-1,0-1 1,1 0-1,-1 0 1,0 0-1,1 0 1,-1 1-1,1-1 1,-1 0 0,1 0-1,8 0-73,-1-1 0,0 1-1,1-2 1,-1 1 0,0-1 0,0 0-1,0-1 1,0 0 0,-1 0 0,1-1-1,-1 1 1,0-2 0,0 1 0,0-1-1,0 0 1,7-8 0,4-5-707,0-1 1,-1 0-1,27-42 1,3-14-2398,-7-1-2135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2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 9218,'0'0'2418,"-10"32"-304,2-6-1754,-14 44 705,-17 100 1,30-93 135,2 130 0,7-200-1165,0 0 1,0 1-1,1-1 1,0 0 0,0 0-1,4 10 1,-4-15-6,0 0 1,0 0-1,0-1 1,0 1 0,0 0-1,0-1 1,0 1-1,1 0 1,-1-1-1,1 0 1,-1 1-1,1-1 1,0 0 0,-1 0-1,1 0 1,0 0-1,0 0 1,0 0-1,0 0 1,0 0 0,0-1-1,0 1 1,0-1-1,0 0 1,0 0-1,3 1 1,1-1 5,1 0 0,-1-1-1,0 0 1,1 0 0,-1 0 0,0 0 0,9-5 0,0 0-5,22-14 0,2-1-59,-37 20 17,0 0 0,0 0 1,1 0-1,-1 0 0,0 0 0,0 1 0,1-1 1,-1 1-1,0 0 0,1-1 0,-1 1 0,1 0 1,3 1-1,-5-1 3,0 1 0,1 0 0,-1-1 0,0 1 0,0 0 0,1 0 1,-1 0-1,0 0 0,0 0 0,0 0 0,0 0 0,0 0 0,0 0 0,0 0 0,-1 1 0,1-1 0,0 0 0,-1 1 1,1-1-1,-1 0 0,1 1 0,-1 1 0,12 53-118,-10-41-100,1-2-1,0 1 1,1 0-1,7 17 1,-10-29-111,0 1 0,1-1 1,-1 1-1,1-1 0,0 1 1,-1-1-1,1 0 1,0 0-1,1 0 0,-1 0 1,0 0-1,0-1 0,1 1 1,4 2-1,13-2-6907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2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0 10322,'0'0'2521,"-8"124"-649,-3-4-1064,-3 38 313,-2 4-553,2-30-424,6-45 160,2-50-304,6-29-1305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3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6585,'0'0'12439,"23"-9"-11619,8-2-683,38-8 0,-64 18-121,0 0 0,-1 1 1,1 0-1,0 0 0,-1 0 1,1 0-1,0 1 0,-1 0 0,1 0 1,-1 0-1,1 0 0,-1 1 1,1 0-1,-1 0 0,0 0 1,0 0-1,4 3 0,6 4 48,-7-6-49,6 4-38,1 0 1,19 15 0,-30-20 3,0 1-1,0-1 0,0 1 1,-1 0-1,1 0 0,-1 0 1,1 1-1,-1-1 0,0 1 1,0-1-1,0 1 0,-1-1 1,1 1-1,1 7 0,-2-3-6,-1 1 0,1-1 0,-1 1 0,-1-1 0,1 1-1,-2-1 1,1 0 0,-1 0 0,0 1 0,-1-1 0,1 0 0,-2-1-1,-5 11 1,-1-1 4,0 0-1,-2-1 1,0 0-1,-22 22 1,21-25-116,0-1 0,-15 11 1,21-19-1,1 0 1,0 0-1,-1 0 1,0-1 0,0 0-1,0-1 1,-11 4-1,16-6 20,0 1-1,-1-1 0,1 0 1,0 0-1,-1 1 0,1-2 1,-1 1-1,1 0 1,0 0-1,-1-1 0,1 1 1,0-1-1,0 0 0,-1 0 1,1 0-1,0 0 0,0 0 1,-2-2-1,1 1-287,1 0 0,0-1-1,0 1 1,0 0 0,0-1 0,0 0-1,0 1 1,1-1 0,0 0 0,-1 0-1,1 0 1,0 0 0,-1-4 0,-4-32-6893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4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2817,'0'0'13368,"5"-19"-11960,21-57-253,-25 72-1057,1 1-1,-1-1 1,1 1-1,0 0 1,0 0-1,0 0 1,3-4-1,-3 6-31,-1 0-1,1-1 0,-1 1 1,1 0-1,0 0 0,-1 1 0,5-3 1,0 1 73,3-1-73,-1 0 1,1 0-1,1 1 1,-1 1-1,0 0 1,0 0-1,0 1 1,15 1-1,-5-1-51,-12 0-2,-1 0-1,1 1 1,-1-1-1,0 2 1,1-1-1,-1 1 1,0 0-1,0 0 1,0 0-1,0 1 1,9 5-1,-12-5-22,0-1 1,0 1-1,0 0 0,0 0 0,0 0 1,0 0-1,-1 0 0,1 1 0,-1-1 1,0 1-1,0 0 0,0-1 0,-1 1 0,0 0 1,1 0-1,-1 0 0,0 0 0,-1 0 1,1 6-1,0 4 1,0 0-1,-1 0 1,0 0 0,-5 23-1,3-30 2,1-1 0,-1 0-1,-1 0 1,1 0 0,-1-1-1,0 1 1,0 0 0,-1-1-1,1 0 1,-1 0 0,-1 0-1,-7 7 1,2-4 4,1-1 0,-1 0 0,-1-1-1,1 0 1,-1 0 0,-21 7 0,-71 15 69,91-26-60,12-1-18,-1-1-1,0 0 1,0 1-1,0-1 0,1 0 1,-1 0-1,0 0 1,0 0-1,0 0 1,0 0-1,1 0 0,-1 0 1,0 0-1,0 0 1,0 0-1,0 0 0,1 0 1,-1-1-1,0 1 1,0 0-1,0-1 0,1 1 1,-1-1-1,-1 0 1,2 0-207,-1-1 1,1 1-1,-1 0 1,1-1-1,0 1 1,0-1 0,-1 1-1,1-1 1,0 1-1,0-1 1,1-1-1,-1-6-1280,0-11-5565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3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0 370 3929,'0'0'6033,"14"-118"-4873,-4 63 161,5-3-1,1 5 120,4 10 81,2 13-977,1 18-440,1 12-208,0 0-272,-1 16-1257,5 24 89,-8-7-1145,-3-5-1992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4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98 2473,'0'0'12789,"-5"6"-12720,-61 83 463,56-73-245,0-1 0,2 1-1,0 1 1,-9 24 0,16-36 28,-1-1 0,1 0 0,1 0 0,-1 1 0,1-1-1,-1 0 1,2 5 0,-1-9-271,0 1 0,0-1-1,0 0 1,0 0 0,0 1-1,0-1 1,0 0 0,0 0-1,0 0 1,0 1 0,0-1 0,0 0-1,0 0 1,0 0 0,0 0-1,1 1 1,-1-1 0,0 0-1,0 0 1,0 0 0,0 0 0,0 0-1,1 1 1,-1-1 0,0 0-1,0 0 1,0 0 0,1 0-1,-1 0 1,0 0 0,0 0-1,0 0 1,1 0 0,-1 0 0,0 0-1,0 0 1,1 0 0,4 1 152,1 0 0,-1-1 0,1 0 0,-1 0 0,1-1 1,-1 1-1,0-1 0,1-1 0,-1 1 0,0-1 1,10-3-1,-8 1-144,0 0 1,1-1-1,-1 1 1,-1-1 0,1-1-1,-1 1 1,8-10-1,-6 7-267,-1-1 0,-1-1-1,1 1 1,-2-1-1,1 0 1,-1 0 0,-1-1-1,0 0 1,0 1-1,-1-1 1,0-1 0,1-13-1,-3 10-740,-1-1-1,0 1 0,-2 0 0,-3-22 1,-6-3-3029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4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0 11122,'-3'20'1263,"-47"247"1770,33-202-2544,-44 106 0,58-164-498,3-6 56,-1 0 1,0 1 0,1-1-1,-1 1 1,1-1 0,-1 1 0,1-1-1,0 1 1,0 2 0,2-5 1231,11-7-657,0-2 0,20-18 0,-18 14-502,25-17-1,-30 25-118,0 0-1,0 0 1,0 1 0,1 0-1,0 1 1,0 1-1,0-1 1,1 2-1,-1 0 1,1 0-1,17 0 1,-27 2 2,0 0 1,0 0-1,1 1 0,-1-1 1,0 1-1,0-1 0,-1 1 1,1 0-1,0-1 0,0 1 1,0 0-1,0 1 0,-1-1 1,1 0-1,0 0 0,-1 1 1,1-1-1,-1 1 0,0-1 1,1 1-1,-1-1 0,0 1 1,0 0-1,0 0 0,0 0 1,0 0-1,0 0 0,-1 0 1,1-1-1,-1 2 0,1 1 1,1 9 26,0 0 0,-1-1 0,-1 27 0,0-24 0,0-4 14,-1-1 0,0 1-1,0 0 1,-1 0 0,-5 15-1,5-20-35,-1-1 0,1 1 0,-1 0 0,0-1-1,0 1 1,-1-1 0,0 0 0,1 0 0,-2 0 0,-8 8-1,12-12-28,-1 0 0,0 1 0,0-1 0,0 0 0,0 0 0,0 0 0,0-1 0,0 1 0,-3 0 0,4 0-179,1-1 1,-1 0-1,0 0 1,0 0-1,0 0 1,0 0-1,0 0 1,0 0-1,0-1 1,0 1-1,0 0 0,0 0 1,0-1-1,0 1 1,0-1-1,1 1 1,-1-1-1,0 1 1,0-1-1,0 1 0,1-1 1,-1 0-1,-1 0 1,-7-16-10293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5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 7274,'0'0'8905,"23"-2"-6684,-9 1-1906,149-23 2297,-90 11-425,118-5 0,77 16-1220,-67 18-981,-2 15-182,-181-28 157,50 10-1561,95 30-1,-165-64-13255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5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5857,'0'0'12072,"21"0"-10789,69 3-553,-83-3-680,-1 1 1,0 0 0,1 0 0,-1 1-1,0 0 1,0 0 0,0 0 0,0 1-1,0 0 1,-1 0 0,1 0 0,5 6-1,-4-5 7,0 1-47,-1-1 0,0 1-1,0 1 1,-1-1 0,1 1 0,-1 0 0,-1 0 0,1 0 0,-1 1 0,0-1 0,0 1 0,-1 0 0,0 1-1,0-1 1,0 0 0,-1 1 0,-1-1 0,1 1 0,-1 0 0,0 13 0,0 2-147,-1 0-1,-2-1 1,-4 31 0,2-38-81,1 0 0,-2-1 0,0 1 0,-1-1 0,-14 26 0,9-23-1133,0-1 0,-1 0 1,-24 26-1,7-19-7222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7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0 825 3881,'0'0'13760,"12"-22"-13134,-1 2-496,4-7-23,-1 0 1,-1-1-1,12-38 1,3-29-659,24-136 0,-50 217 507,-1 8-74,-2 25 60,-4 42 56,-16 78 0,6-51 53,11-61-8,-13 112 541,17-137-472,1 10 521,1-11-51,4-6 326,7-14-739,-1 0 1,-1-2-1,0 1 0,10-31 1,-9 21-42,228-565-1983,-239 591 1815,5-9-145,-4 16 124,-1 9 38,-25 260 656,4-95-231,13 15 868,7-191-1278,0 0-1,0 0 1,0-1-1,1 1 1,-1 0 0,0 0-1,1-1 1,-1 1-1,0 0 1,1-1 0,-1 1-1,1 0 1,-1-1-1,1 1 1,-1-1 0,1 1-1,-1-1 1,1 1-1,0-1 1,-1 1 0,1-1-1,0 1 1,-1-1-1,1 0 1,0 0 0,0 1-1,-1-1 1,1 0-1,0 0 1,0 0 0,-1 0-1,1 0 1,0 0-1,0 0 1,0 0 0,0 0-1,6 0-1424,-1 0 0,0-1-1,9-2 1,-1-1-4515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7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80 4097,'0'0'8360,"-3"4"-7588,-3 3-421,0 0-1,1 0 0,0 1 1,1 0-1,-1 0 0,2 0 1,-1 1-1,1 0 0,0-1 1,1 1-1,0 0 0,-2 17 1,4-22-178,0 0 0,0 1 0,0-1 0,1 0 1,-1 0-1,1 0 0,0 0 0,2 4 0,-2-6-115,0-1 0,0 0-1,0 1 1,0-1 0,0 0-1,0 0 1,1 0 0,-1 0 0,0 0-1,1 0 1,-1 0 0,0-1-1,1 1 1,-1 0 0,1-1-1,0 1 1,-1-1 0,1 0 0,-1 1-1,1-1 1,0 0 0,-1 0-1,4 0 1,0 0-33,0 1 0,1-1 0,-1-1 0,0 1 0,0-1-1,1 1 1,-1-2 0,0 1 0,0 0 0,0-1 0,0 0 0,0 0 0,0-1 0,-1 1 0,1-1-1,-1 0 1,0 0 0,1-1 0,-1 1 0,6-9 0,-3 4-26,0 0-1,-1 0 1,0-1 0,-1 0-1,0 0 1,0 0 0,-1-1-1,0 1 1,-1-1 0,0 0-1,0 0 1,-1-1 0,-1 1-1,0 0 1,0-15 0,0 22-5,-1 1 0,0-1 0,0 1 0,-1-1 0,1 1 0,0-1 0,-1 1 1,1-1-1,-1 1 0,0 0 0,0-1 0,0 1 0,0 0 0,0 0 0,-1 0 1,-1-3-1,0 3-5,1 1-1,0-1 1,-1 1 0,1 0 0,0 0 0,-1 0 0,0 0 0,1 0 0,-1 0-1,0 1 1,1-1 0,-1 1 0,0 0 0,-5 0 0,3 0-28,0 0 0,0 1 0,1-1 0,-1 1 1,0 0-1,0 1 0,0-1 0,1 1 0,-1 0 0,1 0 1,-1 0-1,-4 4 0,2-1-63,0 1 0,0 0-1,0 0 1,0 1 0,1 0 0,-5 8 0,-1 2-461,1 1 1,1 1 0,1 0-1,0 0 1,-5 21 0,0 12-3387,12-12-1613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8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211 116 6129,'0'0'7506,"-17"15"-6565,-59 54 53,62-56-683,0 1 0,2 1 0,-1 0-1,2 1 1,-16 27 0,24-38-150,1-2-76,-1 1 136,1 0 0,-1 0 0,1 1 0,0-1 0,0 1 0,0 0 0,1-1 0,-1 1 0,1 0 0,0 8 0,1-12-167,0-1 0,0 1 0,0-1 0,0 1 0,1-1 0,-1 1 0,0-1 0,0 0 0,1 1 0,-1-1 0,0 0 0,1 1 0,-1-1 0,1 0 0,-1 1 0,0-1 0,1 0 0,-1 0 0,1 1 0,-1-1 0,0 0 0,1 0 0,-1 0 0,1 0 0,-1 1 0,1-1 0,-1 0-1,1 0 1,-1 0 0,1 0 0,-1 0 0,1 0 0,-1 0 0,1-1 0,21-1 130,-22 2-184,8-2-39,0-1 1,-1 1 0,1-1-1,-1-1 1,0 1 0,0-1-1,0-1 1,0 1-1,10-10 1,5-6-598,24-29 1,-33 34-49,-1-1 1,-1 0-1,19-35 0,16-56-3053,-22 37-599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8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 5521,'-5'20'2533,"-13"59"684,-12 115 0,27-33 306,4-149-3200,-1 0 0,2 0 0,-1 0 0,2 0 1,5 16-1,-7-25-233,0 1-1,0-1 1,1 0 0,0 0-1,-1 0 1,1 0 0,0 0-1,1 0 1,-1 0 0,0-1-1,1 1 1,0-1 0,-1 1 0,1-1-1,0 0 1,0 0 0,0-1-1,0 1 1,1-1 0,-1 1-1,0-1 1,6 1 0,-3-1-50,-1-1 1,1 0-1,0 0 1,0 0-1,0-1 1,0 1-1,-1-1 1,1-1-1,0 1 1,-1-1-1,1 0 1,-1-1-1,0 1 1,1-1-1,-1 0 1,0 0-1,7-7 1,4-3-123,-2-1 0,1 0 0,21-31 0,-27 33-214,0 0 1,-1-1-1,11-23 0,-16 28-13,0 0-1,0-1 0,-1 1 1,0-1-1,0 1 1,-1-1-1,0-13 1,-1 20 247,0 1 1,0 0 0,0 0 0,0-1-1,0 1 1,0 0 0,0 0 0,-1-1 0,1 1-1,0 0 1,-1 0 0,1 0 0,-1 0-1,0-1 1,1 1 0,-1 0 0,0 0-1,0 0 1,1 0 0,-1 1 0,0-1-1,0 0 1,-2-1 0,1 1 28,0 0 0,0 1-1,0-1 1,0 1 0,0-1 0,-1 1 0,1 0 0,0 0 0,0 0-1,0 0 1,0 0 0,0 0 0,-1 1 0,-1 0 0,1 0 33,0 0 1,0 0-1,0 1 1,0-1 0,0 1-1,0 0 1,0 0 0,0 0-1,1 0 1,-1 0 0,1 1-1,0-1 1,-1 1-1,1 0 1,0-1 0,0 1-1,1 0 1,-3 4 0,-1 5 90,0 1 1,0 0 0,-3 17-1,2 2 450,1 1 0,2-1 0,2 1 0,4 57 0,-2-74-340,0 0 0,2 0 0,5 21 0,-7-32-168,1 1 1,0-1 0,0 0-1,0 0 1,1 0 0,0-1-1,0 1 1,0 0 0,0-1-1,1 0 1,-1 0 0,1 0-1,6 4 1,-9-7-51,1 0 0,0 0 0,-1 0 0,1 0 0,0 0 0,0-1 0,-1 1 0,1-1 0,0 1 0,0-1 0,0 0 0,0 1 0,0-1 1,0 0-1,0-1 0,-1 1 0,1 0 0,0 0 0,0-1 0,2 0 0,0-1-128,1 1 0,-1-2 0,0 1 1,0 0-1,0-1 0,6-5 0,-2 1-635,-1 0-1,1-1 1,8-13-1,19-32-5383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8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 8834,'-4'103'2640,"0"21"-167,-2 16-921,2-33-223,1-38-313,3-24-200,0-19-696,0-6 232,0-7-352,11-11-416,9-2-576,14-37-1393,-3 1-791,-3-1-2178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1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45 4865,'0'0'12409,"1"-7"-11360,3-18-396,-4 24-643,1 1-1,-1 0 1,0-1-1,0 1 1,0 0-1,0-1 1,0 1 0,0 0-1,0-1 1,0 1-1,-1 0 1,1 0-1,0-1 1,0 1-1,0 0 1,0-1 0,0 1-1,0 0 1,-1 0-1,1-1 1,0 1-1,0 0 1,0 0 0,0 0-1,-1-1 1,1 1-1,0 0 1,0 0-1,-1 0 1,1-1-1,0 1 1,0 0 0,-1 0-1,1 0 1,0 0-1,-1 0 1,1 0-1,0 0 1,-1 0-1,1 0 1,0 0 0,0 0-1,-1 0 1,1 0-1,0 0 1,-1 0-1,1 0 1,0 0 0,-1 0-1,0 0 47,-8-1-39,-1 0 0,1 0 1,0 1-1,0 0 0,-1 1 1,1 0-1,0 0 0,0 1 1,0 0-1,0 1 0,0 0 1,0 0-1,1 1 0,-1 0 1,1 0-1,-9 8 0,0 1 12,1 0 1,0 2-1,1 0 0,0 1 0,2 0 1,0 1-1,0 1 0,2 0 0,0 1 1,1 0-1,-9 26 0,15-34 58,-4 22 0,8-29-37,-1 0-1,1 0 0,0 0 0,0 0 0,0 0 0,0 0 0,1 0 0,2 8 0,-3-11-34,1 0 0,-1 1-1,1-1 1,0 0 0,-1 0 0,1 0-1,0 0 1,0 0 0,0-1 0,0 1-1,0 0 1,0 0 0,0 0 0,0-1-1,0 1 1,0-1 0,0 1 0,0-1-1,1 1 1,-1-1 0,2 1 0,29 1 119,-27-2-119,0 0-17,0-1 0,0 0 0,0 0 1,0-1-1,0 1 0,0-1 0,0 0 1,0 0-1,-1-1 0,1 0 1,-1 1-1,1-1 0,-1-1 0,0 1 1,0-1-1,-1 1 0,1-1 0,3-5 1,5-7-45,-1-1 0,0 0 0,11-25 1,-6 4-282,-1-1 1,15-62 0,-30 97 306,0 3 19,0 0-1,1 0 0,-1 1 0,0-1 1,0 0-1,0 0 0,0 0 0,1 1 1,-1-1-1,0 0 0,1 0 0,-1 1 1,1-1-1,-1 0 0,0 1 0,1-1 1,1-1-1,-2 3 2,0-1 0,0 0 0,0 0 1,1 0-1,-1 0 0,0 0 0,0 0 0,0 0 0,0 0 0,1 0 1,-1 0-1,0 0 0,0 1 0,0-1 0,0 0 0,0 0 1,1 0-1,-1 0 0,0 0 0,0 1 0,0-1 0,0 0 0,0 0 1,0 0-1,0 1 0,0-1 0,0 0 0,0 0 0,0 0 1,0 0-1,0 1 0,0-1 0,0 0 0,0 1 0,18 76 222,13 48 679,-27-112-783,2 1 1,-1-1 0,2 0 0,-1 0-1,2 0 1,15 19 0,-21-29-205,1 0-1,0-1 1,0 1-1,0 0 1,0-1-1,0 0 1,0 0-1,1 0 1,-1 0-1,1 0 1,-1-1 0,1 0-1,0 0 1,-1 0-1,1 0 1,0 0-1,0-1 1,0 1-1,0-1 1,0 0-1,-1 0 1,1-1 0,0 1-1,0-1 1,0 0-1,0 0 1,-1 0-1,6-2 1,18-12-4402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29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48 149 4609,'0'0'12311,"-9"18"-10388,9-18-1923,-36 70 1579,34-57-1064,2-13-495,0 0 1,0 1 0,0-1 0,0 0 0,0 1 0,1-1-1,-1 0 1,0 0 0,0 1 0,1-1 0,-1 0-1,0 0 1,0 1 0,1-1 0,-1 0 0,0 0 0,0 0-1,1 1 1,-1-1 0,0 0 0,1 0 0,1 0 70,0 1 0,0-1 1,0 0-1,0 0 1,0 0-1,0 0 0,4-1 1,-1 0 108,0 0-200,0 0 0,0 0-1,0 0 1,-1-1 0,1 0 0,-1 1-1,1-2 1,-1 1 0,1 0 0,-1-1-1,0 0 1,0 0 0,-1 0 0,1-1-1,-1 1 1,1-1 0,-1 0 0,3-4-1,-2 2-171,0-1 0,0 0-1,0 0 1,-1 0 0,0 0-1,-1 0 1,0 0 0,0-1 0,0 1-1,-1-1 1,0-8 0,0 12-6,-2 0 1,1 1 0,0-1-1,-1 0 1,1 1-1,-1-1 1,0 0 0,-1 1-1,1-1 1,0 1-1,-1 0 1,-3-5 0,1 2-375,0 1 1,-1-1 0,0 1 0,-1 0 0,-6-5-1,-14-10-4182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1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1 623 8130,'0'0'7951,"15"-22"-6592,1 0-976,8-9 176,-2-2 1,25-49 0,102-250 904,-106 232-915,-41 184-162,-3 31-151,2 128-211,-1-232-3,0-6-14,0-1 0,0 1 0,1-1 0,-1 1 0,1-1 0,0 0 0,0 1 0,3 4 0,-4-7-15,1 1-1,-1-1 1,0 0 0,1 0 0,-1 1-1,0-1 1,0 0 0,-1 0 0,1 1-1,-1 1 1,1 0 15,-1-2-11,0 0 0,1 0 0,-1 0 0,0 0 0,0 0 0,0 0 0,0 0 0,-1 0 0,1-1 0,0 1 0,-1 0 0,1-1 0,-1 1 0,-3 2 0,-27 16-8,27-17 50,-1 0 1,0-1 0,0 1 0,0-2-1,0 1 1,-1 0 0,1-1-1,-12 1 1,18-2-74,0 0 0,-1 0 0,1 0 0,0 0 0,0 0 0,0-1 0,0 1-1,-1 0 1,1 0 0,0 0 0,0 0 0,0 0 0,0 0 0,-1 0 0,1 0 0,0 0 0,0 0 0,0-1 0,0 1-1,0 0 1,-1 0 0,1 0 0,0 0 0,0 0 0,0-1 0,0 1 0,0 0 0,0 0 0,0 0 0,0 0 0,0-1-1,0 1 1,0 0 0,0 0 0,0 0 0,0 0 0,0-1 0,0 1 0,0 0 0,0 0 0,0 0 0,0-1-1,0 1 1,0 0 0,0 0 0,0 0 0,0 0 0,0-1 0,0 1 0,0 0 0,0 0 0,0 0 0,1 0 0,-1 0-1,0-1 1,0 1 0,0 0 0,8-11-4057,9-5-6790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1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10282,'0'0'2126,"2"25"-494,0-11-1435,12 175 1269,-14 101 887,0-293-2278,0 0-1,1-1 1,-1 1 0,1 0-1,0 0 1,-1 0 0,3-5 0,2-6 104,118-392 464,-118 390-635,-5 12-3,1 1-1,0-1 1,0 1 0,0 0-1,1-1 1,-1 1-1,1 0 1,3-5 0,-5 8-3,0 0 0,0 0 1,0 0-1,0 0 1,0 0-1,0 0 1,0 0-1,0 0 1,0 1-1,0-1 0,0 0 1,0 0-1,0 0 1,0 0-1,1 0 1,-1 0-1,0 0 1,0 0-1,0 0 1,0 0-1,0 0 0,0 1 1,0-1-1,0 0 1,0 0-1,0 0 1,0 0-1,0 0 1,0 0-1,1 0 0,-1 0 1,0 0-1,0 0 1,0 0-1,0 0 1,0 0-1,0 0 1,0 0-1,0 0 1,0 0-1,1 0 0,-1 0 1,0 0-1,0 0 1,0 0-1,0 0 1,0 0-1,0 0 1,0 0-1,0 0 1,0 0-1,0 0 0,1 0 1,-1 0-1,0 0 1,0 0-1,0-1 1,0 1-1,0 0 1,0 0-1,0 0 0,0 0 1,0 0-1,0 0 1,0 0-1,0 0 1,0 0-1,1 7 14,0 0 0,0 1-1,-1-1 1,-1 9-1,0 9-13,1 305 264,0-330-251,0 0 1,0 0 0,0 0 0,0 1-1,0-1 1,0 0 0,0 0 0,0 0 0,0 0-1,0 0 1,0 0 0,0 0 0,0 0-1,0 1 1,0-1 0,0 0 0,0 0-1,0 0 1,0 0 0,0 0 0,0 0 0,0 0-1,0 0 1,0 0 0,0 1 0,0-1-1,1 0 1,-1 0 0,0 0 0,0 0-1,0 0 1,0 0 0,0 0 0,0 0 0,0 0-1,0 0 1,0 0 0,0 0 0,1 0-1,-1 0 1,0 0 0,0 0 0,0 0-1,0 0 1,0 0 0,0 0 0,0 0 0,0 0-1,1 0 1,-1 0 0,0 0 0,0 0-1,0 0 1,0 0 0,0 0 0,0 0-1,0 0 1,0 0 0,0 0 0,1 0 0,-1 0-1,0 0 1,0 0 0,0-1 0,0 1-1,6-6 334,4-11-236,0 0 0,-1-1-1,10-30 1,-2 5-162,4-6-47,-4 6-299,2 1-1,31-50 0,-47 87 313,-2 4 62,-1-1 0,1 1-1,0-1 1,0 1 0,-1 0-1,1-1 1,0 1 0,0 0-1,1 0 1,-1 0 0,0 0-1,0 0 1,1 0-1,-1 0 1,0 0 0,1 0-1,-1 0 1,1 1 0,-1-1-1,1 1 1,1-1 0,-3 1 20,1 0 0,-1 0 0,0 0 0,0 0-1,1 0 1,-1 0 0,0 0 0,0 0 0,1 0 0,-1 1 0,0-1 0,0 0 0,1 0 0,-1 0 0,0 0 0,0 1 0,0-1 0,1 0 0,-1 0 0,0 0 0,0 1 0,0-1 0,1 0 0,-1 0 0,0 0 0,0 1 0,0-1 0,0 0 0,0 1 0,0-1 0,0 0 0,0 0 0,0 1 0,0-1 0,0 0 0,0 0 0,0 1 0,0-1 0,3 22-33,-1 0 0,-3 44 0,0-18 22,-4 162 144,2-129 159,3-74-255,3-9-180,32-82-6052,-14 35-1890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2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76 253 9058,'0'0'5342,"15"-18"-3777,48-65-564,-55 71-890,0 0 0,-1 0-1,8-18 1,-12 21-115,-1 0 0,1 1-1,-1-1 1,1-12 0,-3 20-5,0 0 1,0-1 0,1 1-1,-1 0 1,0-1-1,0 1 1,0 0 0,0 0-1,-1-1 1,1 1-1,0 0 1,0 0 0,-1-1-1,1 1 1,-1 0 0,1 0-1,-1 0 1,1 0-1,-2-2 1,1 2-1,-1 1-1,1-1 1,0 1-1,0-1 1,0 1-1,0 0 1,0 0-1,-1-1 1,1 1-1,0 0 1,0 0-1,0 0 1,-1 0-1,1 0 1,0 1-1,0-1 1,0 0-1,0 0 1,0 1-1,-2 0 1,-3 1 10,1 1 1,-1-1-1,1 1 0,0 0 1,0 0-1,0 1 0,1 0 1,-1 0-1,1 0 0,-8 9 1,-2 5 67,-17 29 0,31-47-69,-10 17 144,1 0 0,0 1 0,2 0 0,0 1 0,1 0 1,1 0-1,1 0 0,0 0 0,2 1 0,-1 39 0,3-54-66,0 1 1,0 0 0,0 0-1,1 0 1,0 0 0,0-1-1,3 7 1,-3-10-68,0 0 0,0-1-1,0 1 1,0 0 0,0-1-1,0 1 1,1-1 0,-1 0 0,0 1-1,1-1 1,-1 0 0,1 0-1,0 0 1,-1 0 0,1 0 0,0 0-1,0-1 1,-1 1 0,1 0 0,0-1-1,0 1 1,0-1 0,0 0-1,0 0 1,3 0 0,0 0-191,1 0 1,0-1-1,0 0 0,0 0 0,0-1 1,-1 1-1,1-1 0,-1 0 1,1-1-1,-1 1 0,0-1 1,0 0-1,0-1 0,5-4 1,29-25-4430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2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1344,'0'0'12651,"37"152"-10755,-27-70-615,0 25-113,-2-1-312,-2-11-192,-4-18 528,-2-26-1071,0-9-73,0-5-96,0-21-537,-4-16-311,-2-31-816,2-15-937,0-9-2112</inkml:trace>
  <inkml:trace contextRef="#ctx0" brushRef="#br0" timeOffset="1">4 21 10506,'0'0'7314,"132"-21"-7714,-108 40-1841,-3 1-1784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2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7946,'0'0'10379,"4"18"-9521,12 52-154,-15-68-653,-1 0 1,0 0-1,1 0 1,0-1-1,-1 1 1,1 0-1,0-1 0,0 1 1,0 0-1,0-1 1,0 1-1,0-1 1,0 0-1,1 1 1,-1-1-1,0 0 0,1 0 1,-1 1-1,4 0 1,-3-1 3,-1-1 0,1 0 1,0 1-1,0-1 0,0 0 0,0 0 1,0 0-1,0 0 0,0-1 0,-1 1 1,4-1-1,-2 0-67,-1 0-7,0 0 0,0 0-1,0 0 1,-1 0 0,1 0 0,0 0-1,0-1 1,-1 1 0,1-1 0,-1 1-1,0-1 1,1 1 0,-1-1 0,0 0-1,0 0 1,0 0 0,0 0 0,0 0-1,0 0 1,-1 0 0,1-2 0,2-4-386,-1-1 1,0 0 0,1-15 0,-2 13-380,0 3-507,-1 0 1,0-1 0,0 1 0,0 0-1,-2-9 1,-4 9-5278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3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0 408 4137,'0'0'9338,"37"-107"-7666,-25 48-600,-2-6 49,4 4-353,3 11-256,1 13 80,6 17-592,25 12-560,-4 8-2545,-3 0-8113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3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1 3545,'0'0'12270,"-17"24"-11124,-57 81-90,68-96-840,1 0-1,0 0 0,0 1 1,0 0-1,2 0 0,-1 0 1,1 0-1,1 1 1,-1-1-1,2 1 0,0 0 1,0 20-1,1-23-32,-1-2 48,1-1-1,0 1 1,1 0-1,-1 0 1,3 10-1,-2-15-180,0 1 0,-1-1-1,1 1 1,0 0 0,0-1-1,0 1 1,0-1 0,0 0-1,0 1 1,1-1 0,-1 0 0,0 0-1,1 0 1,-1 0 0,1 0-1,-1 0 1,1 0 0,-1 0 0,1-1-1,0 1 1,-1-1 0,3 1-1,9 2-133,0-2 1,-1 1-1,1-1 0,24-2 0,-26 0-103,34-1-2300,88-17 1,-51 0-3658</inkml:trace>
  <inkml:trace contextRef="#ctx0" brushRef="#br0" timeOffset="1">655 96 8426,'0'0'6597,"-19"8"-5578,-65 27-361,78-32-595,0 1 0,0-1 1,1 1-1,-1 1 0,1-1 1,0 1-1,1-1 1,-1 1-1,1 1 0,0-1 1,0 1-1,-4 7 0,2-4 60,-2 4 263,-11 23-1,18-32-210,-1-1 0,1 1 0,0 0 0,0 0-1,0 0 1,0 0 0,1 0 0,-1 0 0,1 0-1,0 0 1,1 5 0,-1-8-96,1 0 0,-1-1 1,0 1-1,1 0 0,-1-1 0,1 1 0,-1-1 1,1 1-1,-1 0 0,1-1 0,-1 1 0,1-1 1,0 0-1,-1 1 0,1-1 0,0 1 0,-1-1 1,1 0-1,0 1 0,0-1 0,-1 0 0,1 0 1,0 0-1,0 0 0,-1 0 0,2 0 0,26 1 179,-20-2-143,-2 1-130,0 0 0,0-1 0,0 0 0,0 0 0,0-1 0,-1 1 0,1-1 0,-1-1 0,1 1 0,-1-1 0,0 0 0,0 0 0,0 0-1,0-1 1,0 0 0,-1 0 0,0 0 0,0 0 0,4-6 0,-1 0-834,0 0 0,-1 0-1,0 0 1,-1-1 0,0 0 0,-1 0-1,0-1 1,4-19 0,-3-8-6879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3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49 10738,'-2'115'3490,"2"-112"-3082,0 1-1,0-1 0,0 1 0,1-1 0,-1 1 0,2 3 0,-2-6-309,0-1 0,1 0 0,-1 1-1,0-1 1,0 0 0,0 1 0,0-1 0,0 0-1,1 1 1,-1-1 0,0 0 0,0 0-1,1 1 1,-1-1 0,0 0 0,0 0 0,1 0-1,-1 1 1,0-1 0,1 0 0,-1 0-1,0 0 1,1 0 0,-1 1 0,0-1 0,1 0-1,-1 0 1,0 0 0,1 0 0,0 0-1,0-1 98,0 1-1,0-1 0,1 0 0,-1 1 1,0-1-1,0 0 0,0 0 0,0 0 1,0 0-1,0 0 0,0 0 0,0 0 1,1-2-1,7-13-190,-1-1 0,9-23 0,-12 26-154,0 0 0,2 1-1,-1 0 1,1 1 0,15-20-1,-22 31 133,1 0 0,0 0 0,0 0-1,0 0 1,-1 1 0,1-1 0,0 0-1,0 0 1,0 0 0,1 1-1,-1-1 1,0 1 0,0-1 0,0 1-1,0-1 1,1 1 0,-1 0 0,0-1-1,0 1 1,1 0 0,-1 0 0,0 0-1,0 0 1,1 0 0,-1 0 0,0 0-1,2 1 1,-1 0 0,-1 0 1,1 0-1,-1 0 0,1 0 1,-1 0-1,1 0 0,-1 1 1,0-1-1,0 0 0,1 1 1,-1-1-1,0 1 0,0-1 1,0 1-1,-1 0 0,1-1 1,1 4-1,15 56-379,3 6-1542,-17-59 471,0-1-1,1 1 0,6 9 0,4-3-8813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7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463 130 6241,'0'0'9602,"8"-17"-8476,24-54-371,-28 52-504,-4 18-242,0 1 0,0 0 0,0-1 0,0 1 0,0-1 1,0 1-1,-1 0 0,1-1 0,0 1 0,0 0 0,0-1 0,-1 1 0,1 0 0,0-1 0,0 1 0,-1 0 0,1-1 0,0 1 0,-1 0 0,1 0 0,-1-1 1,-3-1 27,0 0 1,-1 0 0,1 0 0,-1 1 0,1-1 0,-1 1 0,0 0 0,0 1 0,-4-1 0,-49 1 39,46 0-9,-3 2 16,0 0 1,0 0 0,0 2-1,0 0 1,1 0 0,0 2-1,0 0 1,0 0 0,-23 15-1,10-3 185,2 1-1,0 1 1,-38 39-1,56-51-170,-1-1 7,0 1-1,1 0 1,0 1-1,0-1 1,1 1-1,0 1 1,1-1-1,-5 12 1,9-21-68,1 1 1,0-1-1,0 1 1,-1-1-1,1 1 1,0-1-1,0 1 1,0-1-1,0 1 1,0-1-1,0 1 1,0-1-1,0 1 1,0-1-1,0 0 1,0 1-1,0-1 1,0 1-1,0-1 1,1 1-1,-1-1 1,0 1-1,0-1 1,0 1-1,1-1 1,-1 0-1,0 1 1,0-1-1,1 1 1,-1-1-1,0 0 1,1 1-1,-1-1 1,1 0-1,-1 0 1,1 1-1,19 1 920,-14-2-957,10 0 37,-1 0-1,1-1 1,-1 0-1,1-2 1,-1 1 0,0-2-1,15-5 1,-12 2-220,-1-1 1,1 0 0,-2-1 0,1-1 0,-2 0 0,1-2 0,-1 0 0,-1 0 0,0-1 0,-1-1 0,0 0-1,11-19 1,-23 54-182,-1 141 33,0 49 180,0-69-6743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1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12043,'0'0'5169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7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306 0 7586,'0'0'3852,"-22"17"-2355,5-5-1226,-2 1-60,0 1-1,1 1 1,1 1 0,1 0 0,0 1 0,-20 29 0,17-16 171,1 1 0,1 0 0,2 1 0,-13 38 0,21-49 37,1 1 0,1 0 0,1 0 0,1 0-1,1 1 1,1-1 0,3 38 0,-2-58-364,0 1-1,0-1 1,1 1 0,-1 0-1,1-1 1,0 1 0,0-1-1,0 0 1,0 1 0,0-1-1,0 0 1,1 0 0,-1 1-1,1-1 1,-1 0 0,1-1-1,0 1 1,0 0 0,0 0-1,3 2 1,-1-3-11,0 1 0,0 0 1,0-1-1,0 0 0,0 0 0,1 0 1,-1-1-1,0 1 0,0-1 0,1 0 1,5-1-1,-5 1-68,-1-1-1,1 0 1,-1-1 0,1 1-1,-1-1 1,0 1 0,1-1-1,-1-1 1,0 1 0,0-1-1,-1 1 1,1-1 0,0 0-1,-1 0 1,0-1 0,0 1-1,0-1 1,0 1 0,0-1-1,-1 0 1,1 0-1,-1 0 1,0-1 0,-1 1-1,1 0 1,-1-1 0,2-8-1,-3 12 18,1 1 0,-1-1-1,0 0 1,0 0-1,0 0 1,0 1-1,0-1 1,0 0 0,0 0-1,-1 0 1,1 0-1,0 1 1,0-1 0,-1 0-1,1 0 1,0 1-1,-1-1 1,1 0-1,-1 0 1,1 1 0,-1-1-1,1 0 1,-1 1-1,1-1 1,-1 1-1,1-1 1,-1 1 0,0-1-1,0 1 1,1-1-1,-1 1 1,0 0-1,0-1 1,0 1 0,-3-1-24,0 0 0,-1 1 0,1 0 1,0-1-1,-7 2 0,0-1-54,-5 0-372,-32 4 1,39-2-999,1 0 1,-15 5-1,13-3-4413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8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12187,'0'0'2464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8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0 6129,'0'0'4135,"-22"22"-2861,-75 77-368,85-86-743,2 1 0,-1-1-1,2 2 1,0-1 0,1 2 0,0-1-1,-6 22 1,9-25-34,-5 14 455,2 0 1,0 1-1,2 0 0,2 0 1,0 0-1,0 52 0,4-75-523,0 0 0,0 0 0,0 0 0,1 0 0,0 0 0,0 0 0,0 0-1,0 0 1,1-1 0,-1 1 0,1-1 0,0 1 0,4 5 0,-4-6-23,1-1 0,-1 1 0,1-1 1,0 0-1,-1 0 0,1 0 0,0 0 0,0-1 0,0 1 1,1-1-1,-1 0 0,0 0 0,0 0 0,1 0 0,-1-1 1,5 1-1,-3 0-48,0 0 0,1-1 0,-1 0 0,0 0 0,1-1 0,-1 1 0,10-4 0,-13 3-16,1 0 1,-1 0 0,0 0-1,1 0 1,-1-1 0,0 1-1,0-1 1,0 0 0,0 0-1,0 1 1,0-1 0,-1 0-1,1-1 1,-1 1 0,1 0-1,-1 0 1,2-5 0,-1 2-61,0 0 0,-1 0 1,1 0-1,-1 0 1,0 0-1,0 0 0,-1 0 1,0 0-1,0 0 0,0-1 1,0 1-1,-1 0 0,0 0 1,0 0-1,-3-9 1,2 10 78,1 0 0,-1 1 1,0-1-1,0 1 1,0 0-1,-1 0 0,1 0 1,-1 0-1,0 0 1,1 0-1,-1 0 1,-1 1-1,1 0 0,0 0 1,-1 0-1,1 0 1,-1 0-1,1 0 0,-1 1 1,0 0-1,-4-1 1,3 1-64,0 0 1,0 0-1,0 1 1,-10 0 0,14 0 28,0 0 1,-1 0 0,1 0 0,0 0 0,0 1 0,-1-1-1,1 0 1,0 1 0,0-1 0,-1 1 0,1-1 0,0 1 0,0 0-1,0-1 1,0 1 0,0 0 0,0 0 0,0 0 0,0 0-1,0 0 1,0 0 0,1 0 0,-2 2 0,1 2-249,0 0 1,0 0 0,1 0-1,-1 0 1,2 9-1,-1-3-837,0 9-3040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300 0 6681,'0'0'2485,"-21"20"-954,3-3-1157,-3 2-21,2 0 0,0 2 0,0 0 0,2 1-1,-15 26 1,-28 64 943,53-96-784,0 1-1,1 0 1,0 0 0,-5 34-1,11-45-249,-2 20 1223,2-26-1415,0 1 0,0 0 1,0 0-1,0-1 1,1 1-1,-1 0 0,0-1 1,0 1-1,1 0 1,-1-1-1,0 1 0,1 0 1,-1-1-1,0 1 1,1 0-1,-1-1 0,1 1 1,-1-1-1,1 1 1,-1-1-1,1 1 0,0-1 1,-1 0-1,1 1 0,-1-1 1,1 0-1,0 1 1,-1-1-1,2 0 0,11 2 241,0-1 0,25-2 0,-23 0-162,-10 1-153,-1 0-1,1-1 1,0 1-1,0-1 1,-1 0-1,1 0 1,-1-1-1,1 1 1,-1-1 0,1 0-1,5-4 1,-6 2-82,-6 2-118,-9 1-247,9 1 404,-17 0-160,-15 0-419,0 1 0,-35 6 0,54-6-161,10-1-92,23-14-3319,7-3-744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9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1 7986,'0'0'8193,"-102"138"-7264,72-98-673,-3 3 16,5-1-32,0-1-232,1-2 120,5-7-128,0-6-832,3-9-369,7-9-2807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39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3001,'0'0'8770,"95"110"-8770,-67-106-5434</inkml:trace>
  <inkml:trace contextRef="#ctx0" brushRef="#br0" timeOffset="1">366 286 11450,'0'0'3209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40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1 6633,'0'0'4841,"-120"107"-3072,92-74-433,6-5-16,8-2 289,9-1-337,5-3 16,0 0-632,21-1-584,3-5 72,4-6-144,3-10-976,3 0-520,25-53-520,-8 1-641,0-9-3048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40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0 8186,'-12'27'2444,"-139"360"2229,137-342-3963,-12 67-1,26-107-568,-2 7 379,0 0 0,1 13 1,1-23-434,-1 0 0,1 0 0,0-1 0,1 1-1,-1 0 1,0-1 0,0 1 0,1-1 0,-1 1 0,1 0 0,0-1 0,-1 1 0,1-1 0,0 1 0,0-1 0,0 1 0,0-1-1,0 0 1,0 0 0,0 1 0,0-1 0,3 2 0,-1-2-7,1 0 0,0 1 0,0-1 0,0-1 0,0 1 0,0 0-1,0-1 1,0 0 0,0 0 0,5-1 0,-1 0-56,0 0 0,0-1 0,0 0 0,10-4 0,0-2-151,-1-1 0,0-1 0,0-1 0,-1 0-1,0-1 1,-1-1 0,-1 0 0,0-1 0,24-32 0,-36 43 83,-1 2 24,-1 0 1,1 0 0,0 0 0,0 0 0,-1 0 0,1 0 0,-1 0 0,1-1-1,-1 1 1,1 0 0,-1 0 0,0-1 0,1-1 0,-2 3 7,1 0 0,0 0 1,0 0-1,0-1 0,-1 1 0,1 0 1,0 0-1,0 0 0,-1 0 0,1 0 0,0 0 1,-1 0-1,1 0 0,0 0 0,0 1 1,-1-1-1,1 0 0,0 0 0,0 0 1,0 0-1,-1 0 0,1 0 0,0 0 0,0 1 1,-1-1-1,1 0 0,0 0 0,0 0 1,0 0-1,0 1 0,-1-1 0,1 0 1,0 1-1,-5 5-12,-1 1 0,2-1 0,-1 1 0,1 0 0,0 1 0,0-1 0,1 1 0,-2 9 0,-1 1 60,1 1-1,-4 30 0,6-19 64,1 0-1,1-1 1,6 49-1,-5-76-106,0 0 0,0 0 0,1 0 0,-1 0 0,1 0 0,0 0 0,-1 0 0,1 0 0,0 0 0,0-1 0,0 1 0,0 0 0,1-1 1,-1 1-1,0-1 0,1 1 0,-1-1 0,1 1 0,-1-1 0,1 0 0,0 0 0,-1 0 0,1 0 0,2 1 0,3 0-382,-1-1 0,1 0 1,-1 0-1,1 0 0,-1-1 0,9 0 1,21 0-5749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40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0 4217,'0'0'10362,"-18"146"-8914,4-30-503,-2 36-473,1 6 136,1-28-368,6-39-88,4-48-152,2-21-184,2-8-152,0-12-664,0-12-433,12-22-3752,-2-11-3409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41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82 3321,'0'0'13601,"22"-13"-11688,71-40-569,-88 51-1239,1-1 0,-1 1 0,1 0 0,-1 1 0,1-1 1,0 1-1,-1 0 0,1 1 0,0-1 0,0 1 0,0 0 0,-1 0 0,1 1 0,7 1 0,-6-1 2,-2 0-68,1 0 0,-1 1 0,0-1-1,0 1 1,0 0 0,-1 0 0,1 1 0,0-1 0,-1 1-1,0 0 1,1 0 0,-1 1 0,0-1 0,-1 1 0,1 0 0,-1 0-1,1 0 1,-1 0 0,0 1 0,-1-1 0,1 1 0,-1 0-1,0-1 1,0 1 0,2 10 0,-2-6-68,0 1-1,-1 0 1,0-1 0,-1 1 0,1 0-1,-2-1 1,0 1 0,0 0 0,0-1-1,-1 1 1,-1-1 0,0 0-1,-6 14 1,0-5-101,-1 0 0,-1-1 1,0 0-1,-25 26 0,27-33-26,-1 0 1,0-1-1,0 0 1,-1 0 0,0-2-1,-1 1 1,0-1-1,-12 5 1,19-10 40,0 0 1,1-1 0,-1 0 0,0 0-1,-8 1 1,12-2 66,0 0 0,0 0 0,0 0 0,0 0 0,0 0 0,0 0 0,0 0 0,0 0 0,0-1 0,0 1 0,0 0 0,0-1 0,0 1 0,0-1-1,0 1 1,0-1 0,0 0 0,0 1 0,0-1 0,1 0 0,-1 1 0,0-1 0,1 0 0,-1 0 0,0 0 0,1 0 0,-1 1 0,1-1 0,-1 0 0,1 0 0,0 0 0,-1 0 0,1 0 0,0-2 0,-1-7-573,0-1 1,1 1 0,0-1-1,1 0 1,0 1 0,5-17-1,10-17-4937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3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75 5617,'0'0'10710,"-2"-2"-10449,1 2-243,1 0 0,-1-1 0,1 1 0,-1 0 0,1-1 1,-1 1-1,0 0 0,1-1 0,-1 1 0,1 0 0,-1 0 1,0 0-1,1 0 0,-1 0 0,0 0 0,1 0 1,-1 0-1,0 0 0,1 0 0,-1 0 0,0 0 0,0 0 1,-1 1 20,0 0 0,0 0 0,1 0 0,-1 0 0,0 0 1,1 0-1,-1 1 0,-1 0 0,-4 6 172,0 1 0,-8 11 0,11-14-105,-15 22 184,1 0 0,2 2 0,1 0 0,-16 45 0,24-53-145,0-1 0,2 1 0,1 0 0,0 0 0,2 1 0,0-1 0,3 37 0,-1-58-115,1 0 0,-1 0 0,0 1 0,0-1 0,1 0-1,-1 0 1,1 1 0,-1-1 0,1 0 0,0 0 0,-1 0 0,1 0 0,0 0 0,0 0 0,0 0-1,0 0 1,0 0 0,0 0 0,0-1 0,0 1 0,0 0 0,0-1 0,0 1 0,0-1 0,1 1-1,-1-1 1,0 1 0,0-1 0,1 0 0,-1 0 0,2 1 0,0-1 45,1 0 0,0 0 0,0 0-1,0 0 1,0-1 0,0 1 0,0-1 0,0 0 0,6-3 0,-4 1-18,1-1-1,0 0 1,-1 0 0,0-1 0,0 0-1,0 0 1,9-11 0,34-48 165,-30 36-308,-1-1 1,-1-1-1,-1 0 1,-2-1-1,-2-1 0,0 0 1,-3-1-1,0 0 1,-2 0-1,-1-1 1,1-57-1,-7 91 24,0 0 0,0 0-1,-1 0 1,1-1 0,0 1 0,0 0 0,0 0-1,0 0 1,-1 0 0,1 0 0,0 0-1,0 0 1,0 0 0,-1 0 0,1 0 0,0 0-1,0 0 1,0 0 0,-1 0 0,1 0-1,0 0 1,0 0 0,0 0 0,-1 0 0,1 0-1,0 0 1,0 0 0,0 0 0,0 0 0,-1 0-1,1 0 1,0 0 0,0 1 0,0-1-1,-1 0 1,-6 3-817,-5 13-1925,2 6-1781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41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0 434 728,'0'0'13576,"2"-20"-12487,0-3-706,4-107 1629,-7 89-777,0 13-410,3-38 1,-1 59-702,0-1 0,0 1 1,1 0-1,0 0 0,0 0 0,1 1 1,-1-1-1,1 0 0,1 1 0,5-8 1,-6 10-114,1 0 0,-1 1 0,1-1 1,0 1-1,0 0 0,0 0 0,0 1 1,0-1-1,1 1 0,0 0 0,-1 0 1,1 0-1,0 1 0,0 0 0,-1 0 1,1 0-1,0 0 0,7 1 0,-6 0-385,-1 0 0,0 0 0,0 0 0,1 1 0,-1 0 0,0 0-1,0 1 1,0 0 0,0-1 0,0 1 0,0 1 0,0-1 0,-1 1-1,1 0 1,-1 0 0,7 7 0,5 8-4782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42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1 8410,'0'0'7152,"-12"25"-6712,-82 156 887,88-169-1165,-25 53 640,28-57-352,0 0 0,1 0 0,0 0 1,0 0-1,1 0 0,-1 12 1,2-19-366,1 0 0,-1-1 1,0 1-1,0 0 0,1 0 1,-1-1-1,1 1 0,-1 0 1,1-1-1,-1 1 1,1-1-1,-1 1 0,1 0 1,-1-1-1,1 1 0,-1-1 1,1 0-1,0 1 0,0-1 1,-1 1-1,1-1 0,0 0 1,-1 0-1,1 1 1,0-1-1,0 0 0,-1 0 1,1 0-1,0 0 0,0 0 1,0 0-1,1 0 0,32-1 693,-29 1-598,6-2-160,-1 0 1,0 0-1,0-1 1,-1 0 0,1-1-1,-1 0 1,1-1-1,-1 0 1,0 0-1,-1-1 1,1 0-1,8-8 1,-8 6-101,0-1 0,-1 1 0,0-2 0,0 1 0,-1-1 0,-1 0 0,1 0-1,-1-1 1,-1 0 0,5-13 0,-8 16-227,1-1 0,-2 1 1,1 0-1,-1-1 0,0-14 0,-1 20 171,0 0-1,0 1 1,-1-1 0,1 0 0,-1 0 0,1 1-1,-1-1 1,0 0 0,0 1 0,0-1-1,-1 1 1,1-1 0,0 1 0,-1 0-1,0 0 1,1-1 0,-1 1 0,0 0-1,0 0 1,-4-2 0,-4-2-897,0 2-1,-1-1 1,1 2 0,-22-6-1,0 4-4796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42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11923,'0'0'3104,"-6"33"-2826,5-29-270,-56 258 108,-32 36 238,84-285-335,-3 9 116,-6 30-1,14-52-59,1 0 0,-1 0-1,0 0 1,1 0-1,-1 0 1,1 1 0,-1-1-1,0 0 1,1 0-1,-1 0 1,0 0 0,1 0-1,-1 0 1,1 0-1,-1 0 1,0 0-1,1 0 1,-1-1 0,1 1-1,-1 0 1,0 0-1,1 0 1,-1 0 0,0-1-1,1 1 1,-1 0-1,0 0 1,1-1 0,101-62 1346,-87 55-1369,0 0 0,0 2 0,0 0 0,1 0 0,0 2 0,0 0 0,0 0 0,1 2 0,27-1 0,-43 3-57,0 0 0,0 0 0,0 0 0,0 0 0,0 0 0,0 0 0,0 1 0,0-1 0,0 0 0,0 1 0,0-1 0,0 1 0,0-1 0,0 1 0,-1-1 0,1 1 0,0 0 0,0-1 0,0 1 0,-1 0 0,1 0 0,0 1 0,0 0-2,0 0 0,0 0-1,0 0 1,0 0-1,-1 0 1,1 1 0,-1-1-1,1 0 1,-1 5-1,0 0-8,0 0-1,-1 0 0,0 0 1,0 0-1,0 0 1,-3 7-1,0-5 3,0-1 0,0 0-1,-1 0 1,0 0 0,-1 0 0,1-1-1,-1 0 1,-1 0 0,-11 10 0,12-12 4,-1 0 1,1 0-1,-1 0 1,0-1-1,-1 0 1,1-1-1,0 0 1,-1 0-1,0 0 1,0-1-1,-11 2 1,13-4-6,0 1-1,0-1 1,0 0 0,0 0-1,0-1 1,-1 0 0,-8-2-1,13 2-6,0 1 1,0-1-1,0 0 0,0-1 0,0 1 0,0 0 1,0-1-1,0 1 0,1-1 0,-1 1 1,1-1-1,-1 0 0,1 1 0,-1-1 0,1 0 1,0 0-1,0 0 0,0 0 0,0-1 1,0 1-1,0 0 0,1 0 0,-1-3 0,-1-5-987,1 0-1,1 0 0,0 0 0,1-16 0,5-1-7405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42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 14779,'0'0'9426,"8"-9"-12482,0-5-4850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4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11242,'0'0'10467,"20"75"-16381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51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0 1640,'0'0'12511,"-1"9"-8271,-18 18-4189,2 1 0,0 0 0,-15 38 0,-28 97 86,56-144-143,0 1-1,1 0 1,1-1-1,1 1 1,1 0-1,3 29 1,-1-36 20,1 0 1,0-1 0,1 1-1,0-1 1,1 0 0,1 0-1,0-1 1,0 0 0,1 0-1,15 18 1,-15-23 17,0 1-1,0-1 1,1 0-1,0-1 1,0 0 0,1 0-1,0-1 1,-1 0-1,16 5 1,-15-7 191,1-1 1,-1 0-1,0 0 0,1 0 0,-1-1 1,14-2-1,-15 1-155,1 0 58,-1-1 0,1 0 0,0 0 1,-1-1-1,15-6 0,-8 2-75,-10 4-13,2-2-97,-6 4 54,0 1-1,-1-1 1,1 0-1,-1 0 1,0 0 0,1 0-1,-1 0 1,0 0-1,1 0 1,-1 0 0,0 0-1,0 0 1,0-2-1,3-6-31,-4 9-8,1 0 0,0 0 1,0 0-1,0 0 0,0 0 1,0 1-1,0-1 1,0 0-1,0 0 0,0 0 1,0 0-1,0 0 0,0 0 1,0 0-1,0 0 1,0 1-1,0-1 0,0 0 1,0 0-1,0 0 0,0 0 1,0 0-1,0 0 1,0 0-1,0 0 0,0 1 1,0-1-1,0 0 0,0 0 1,1 0-1,-1 0 1,0 0-1,0 0 0,0 0 1,0 0-1,0 0 0,0 0 1,0 0-1,0 0 0,0 0 1,0 1-1,1-1 1,-1 0-1,0 0 0,0 0 1,0 0-1,0 0 0,0 0 1,0 0-1,0 0 1,0 0-1,1 0 0,-1 0 1,0 0-1,0 0 0,0 0 1,0 0-1,0 0 1,0 0-1,0 0 0,0-1 1,1 1-1,-1 0 0,0 0 1,0 0-1,0 0 1,0 0-1,0 0 0,1 3-540,2 5-2160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5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4657,'0'0'3393,"0"4"-3345,0 2 312,0-2-152,-2 0-96,2-2-480,-2-2-568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53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2658 2362 800,'0'0'10861,"0"-4"-9951,0-15 981,1-4-913,-2 1 0,0-1 0,-1 0 0,-9-38 0,5 45-966,0-1 1,-1 1-1,-1 0 0,0 0 0,-1 1 1,-1 0-1,0 1 0,-1 0 0,-1 1 1,0 0-1,0 1 0,-1 0 0,-1 1 1,0 0-1,-30-16 0,7 7-4,0 2 0,-2 2 0,0 2 0,-46-11 1,-165-25 49,207 42-53,-38-4 62,-78-17 621,138 24-573,0-2 0,0 0 0,1-1 0,0-2 0,-25-14 0,-33-31 550,-96-88 0,143 116-581,-69-62 388,-136-158-1,-303-346 288,364 387 104,145 165-247,3-1-1,2-1 0,-28-64 0,44 88-523,-2-1 1,0 1 0,-16-20-1,23 34-476,9 8-859,6 5 295,29 19-2334,-9-9-1972,7 2-7613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54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334 226 4425,'0'0'12224,"-11"-15"-11616,-2-4-471,1 1-35,-2 0 0,-25-28 0,14 21 564,-1 2 0,-39-30 0,64 52-668,0 0 0,-1 0 1,1 0-1,0 1 1,-1-1-1,1 0 1,0 1-1,-1-1 1,1 1-1,-1-1 1,1 1-1,-1 0 1,1-1-1,-1 1 1,1 0-1,-1 0 0,0 0 1,1 0-1,-1 1 1,1-1-1,-1 0 1,1 1-1,-1-1 1,1 1-1,0-1 1,-1 1-1,1-1 1,-1 1-1,1 0 1,0 0-1,0 0 0,0 0 1,-1 0-1,1 0 1,0 0-1,0 0 1,0 0-1,0 1 1,-1 1-1,-8 18 50,1 0 0,0 0 0,2 1 0,-8 37 0,-9 92 349,26-139 3979,-2-12-4258,8-1 1510,13-9-2068,-12 6 1043,-3 2-691,-1 1 0,1 0 1,-1 0-1,1 0 0,0 0 1,-1 1-1,1 0 0,0 0 1,-1 0-1,11 3 0,-7-1-769,0 1-1,0-1 1,-1 2-1,1-1 1,11 8-1,6 4-6083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55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0 101 6129,'0'0'12028,"4"24"-11281,-1-1-531,1 13 50,3 0 1,12 41-1,17 39 287,-36-114-485,0-1-2,1 0 0,-1 0 0,0 0 0,0 0-1,1 0 1,-1 0 0,0 0 0,1 0 0,-1 0 0,1 0 0,-1-1 0,1 1 0,0 0 0,-1 0-1,1 0 1,0-1 0,0 1 0,-1 0 0,1 0 0,0-1 0,0 1 0,0-1 0,0 1 0,1 0-1,-1-2 7,0 1-1,-1-1 0,1 1 1,-1-1-1,1 0 0,-1 1 1,1-1-1,-1 0 0,1 1 1,-1-1-1,1 0 0,-1 0 1,0 1-1,0-1 0,1 0 0,-1 0 1,0 0-1,0 1 0,0-1 1,0 0-1,0 0 0,0 0 1,0-1-1,0-1 83,6-71-49,-8-129 1,-1 67-113,3 136-26,1 0 1,0 1-1,0-1 0,0 1 0,0-1 0,-1 0 0,1 1 1,0-1-1,0 1 0,-1 0 0,1-1 0,0 2 0,13 18-23,0 0-1,19 41 0,-25-44 50,56 119-88,-35-75-27,-19-46-751,-10-15 783,0 1 1,0-1-1,0 0 0,1 0 0,-1 1 0,0-1 0,0 0 1,0 0-1,1 0 0,-1 0 0,0 1 0,0-1 0,1 0 1,-1 0-1,0 0 0,0 0 0,1 0 0,-1 0 0,0 0 1,0 0-1,1 0 0,-1 1 0,0-1 0,1 0 0,-1-1 1,0 1-1,0 0 0,1 0 0,-1 0 0,0 0 0,1 0 1,-1 0-1,0 0 0,0 0 0,1 0 0,-1 0 1,0-1-1,0 1 0,0 0 0,1 0 0,-1 0 0,0-1 1,0 1-1,0 0 0,1 0 0,-1 0 0,0-1 0,0 1 1,0 0-1,0 0 0,0-1 0,1 1 0,-1 0 0,0 0 1,0-1-1,0 1 0,0 0 0,0-1 0,0 1 0,0-1 1,2-13-6305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11202,'0'0'9298,"36"14"-15291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55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1 6889,'0'0'11611,"-4"2"-11459,-6 8 120,-1 2-152,1 0 24,2 0 96,0-1-240,2-5-232,4-2 224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55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5777,'0'0'10851,"55"93"-10363,-35-62 488,1-3-680,-1-4-208,-2-3-88,7-9-384,-9-8-1593,-2-4-4776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3:57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546 85 8674,'0'0'7766,"-21"-12"-6817,-73-41-448,88 50-424,-1 0 0,1 1 0,-1-1 0,1 1 0,-1 0 0,0 1 0,0 0 0,0 0 0,0 0 0,0 1 0,-11 1 0,-2-1 64,10 1-106,0-1 0,0 1 0,0 1 1,1 0-1,-1 0 0,0 1 0,1 0 0,0 0 0,0 1 1,-12 7-1,10-4-21,1 0 1,0 1-1,1 0 1,0 0-1,0 1 1,1 0-1,0 0 1,-8 14-1,4-4-12,1 1 1,1 0-1,1 0 0,1 1 1,-10 36-1,6-3 1,-5 61 0,8-27 51,4 0 0,6 91 0,1-159-26,1 0 1,0-1 0,2 1 0,0-1 0,11 26 0,-2-12-64,35 57 1,-41-76 50,1 0 0,1-1 1,1 0-1,0-1 0,0 0 1,1-1-1,23 17 1,-24-21 89,0 0 1,0-1 0,1 0-1,0-1 1,0-1 0,0 1-1,0-2 1,1 0 0,0-1-1,17 2 1,-6-2 110,-1-2 0,1 0 0,0-1 1,-1-2-1,1 0 0,34-10 0,12-11 106,-2-3-1,0-3 0,97-59 1,-147 79-165,-1-2 0,-1 0-1,0-1 1,26-28 0,-34 32-93,0 0-1,-1-1 0,0-1 1,-1 1-1,0-1 1,-1 0-1,0 0 1,0-1-1,4-18 0,-4 2-58,-2 0-1,0 0 0,-2-1 0,-1 1 0,-5-37 0,1 36-104,-1 1 0,-1-1-1,-2 1 1,-1 1 0,-1 0 0,-1 0 0,-1 1-1,-1 0 1,-24-34 0,-74-74-2984,91 112 1933,-36-41-4270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13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73 720,'0'0'9106,"1"2"-7892,2 0-605,-1 0 0,1 0 0,-1 0 0,1 0-1,0-1 1,0 1 0,0-1 0,0 0 0,0 1 0,5 0 0,36 8 126,-43-10-699,60 8 1111,0-3-1,109-5 1,-97-5-112,88-19 0,56-5 445,-185 27-1402,145-4 891,-177 6-1052,0-37-10709,-4 23 5499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13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4505,'0'0'10198,"13"19"-8703,46 59-383,-54-70-905,1-2 1,-1 1-1,1-1 0,0 0 0,9 6 0,-3-2 217,16 14-59,-1 2 0,-2 0 0,27 36 0,-44-52-349,-1 1 0,0 0 0,-1 1 0,0-1 0,0 1 0,-2 1 0,1-1 0,-2 1 0,1-1 0,-2 1 0,0 0-1,1 20 1,-3-29-15,1 0-1,-1 0 1,-1 0-1,1 1 0,0-1 1,-1 0-1,0 0 1,0 0-1,0 0 0,0 0 1,-1 0-1,0-1 1,0 1-1,0 0 0,0-1 1,0 1-1,-1-1 1,1 0-1,-1 0 1,0 0-1,0 0 0,-6 4 1,-1 1 7,-2 0 1,1-1-1,-1 0 0,0-1 1,-20 8-1,21-11-607,0 0 0,-18 3-1,21-5-713,0 0-1,-1-1 0,1 0 0,-9-1 0,4-3-6646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15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19 5761,'0'0'12687,"5"-4"-11788,15-9-114,-20 13-778,0 0 0,0 0 0,0-1 0,0 1 1,0 0-1,1 0 0,-1 0 0,0 0 0,0 0 0,0 0 0,0 0 0,0 0 0,0 0 0,0 0 0,1 0 0,-1 0 0,0-1 0,0 1 0,0 0 0,0 0 0,0 0 0,0 0 0,0 0 0,1 0 0,-1 0 0,0 0 0,0 0 1,0 0-1,0 0 0,0 1 0,0-1 0,1 0 0,-1 0 0,0 0 0,0 0 0,0 0 0,0 0 0,0 0 0,0 0 0,0 0 0,0 0 0,1 0 0,-1 0 0,0 0 0,0 1 0,0-1 0,0 0 0,0 0 0,0 0 0,0 0 0,0 0 1,0 7 6,0-5 35,-1 82 78,-24 158 0,-26 5-995,50-243 687,1-3 104,0-1 0,0 1 1,0 0-1,0-1 0,0 1 0,0 0 0,-1-1 0,1 1 1,0 0-1,-1-1 0,1 1 0,0-1 0,-1 1 1,1-1-1,-1 1 0,1-1 0,-1 1 0,1-1 0,-1 1 1,0-3-859,-4-81-2940,4 31 284,-3-5-3967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15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0 301 6105,'0'0'7566,"4"21"-6931,13 72 70,-14-77-578,7 29 590,-8-42-620,-1 0 0,0 0 1,1 0-1,-1 0 0,1 0 0,0 0 1,0-1-1,4 5 0,-5-6-42,0 0-1,0 0 1,0 0-1,1 0 1,-1 0 0,0 0-1,0-1 1,1 1-1,-1-1 1,0 1-1,1-1 1,-1 1-1,0-1 1,1 0 0,-1 1-1,1-1 1,-1 0-1,1 0 1,-1 0-1,1 0 1,-1 0-1,0-1 1,1 1 0,-1 0-1,1-1 1,-1 1-1,3-2 1,0 0-23,-1 0 1,1 0-1,-1-1 1,1 1-1,-1-1 1,0 0 0,0 0-1,4-5 1,9-15-71,0-1 0,-2 0 0,19-43 0,24-84-867,-2-30 271,-55 180 643,1-1 1,-1 1 0,0 0-1,1 0 1,-1 0 0,1-1-1,-1 1 1,1 0 0,0 0-1,1-2 1,-2 3-5,0 0 0,1 0 0,-1 0 0,0 0 1,0 0-1,0 0 0,0 0 0,1 0 0,-1 0 0,0 0 0,0 1 0,0-1 0,0 0 0,1 0 1,-1 0-1,0 0 0,0 0 0,0 0 0,0 0 0,1 0 0,-1 1 0,0-1 0,0 0 0,0 0 1,0 0-1,0 0 0,0 0 0,0 1 0,0-1 0,1 0 0,-1 0 0,0 0 0,0 0 0,0 1 1,0-1-1,0 0 0,0 0 0,0 0 0,0 1 0,5 29 161,6 239 475,-6-94 147,-3-120-451,2 37-228,-1-85-694,-3-7 515,1 0-1,-1 0 0,0 0 0,0 0 0,1 0 0,-1 0 0,0-1 0,0 1 0,0 0 0,1 0 0,-1 0 0,0 0 0,0 0 0,0-1 1,1 1-1,-1 0 0,0 0 0,0 0 0,0-1 0,0 1 0,1 0 0,-1 0 0,0 0 0,0-1 0,0 1 0,0 0 0,0 0 1,0-1-1,0 1 0,0 0 0,0-1 0,4-13-3483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16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6889,'0'0'6402,"8"108"-4642,-2-50-520,-2 7-95,-2-4-385,-2-6-704,0-17 432,0-13-488,0-17-656,0-20-640,8-21-497,4-9-4168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18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1 280,'0'0'17828,"0"3"-17088,0 458 147,0-463-867,0 0-1,1-1 1,-1 1-1,1 0 1,-1 0 0,1 0-1,0 0 1,2-4 0,2-7 51,28-96-89,-21 65 48,32-76 1,-44 119-30,0 0 1,1 0-1,-1 0 1,1 0-1,-1 0 1,1 0-1,-1 0 1,1 0 0,0 1-1,0-1 1,-1 0-1,1 0 1,0 1-1,0-1 1,1-1-1,-2 2-1,1 1-1,-1-1 1,0 0-1,1 0 1,-1 0-1,0 0 1,0 0 0,1 0-1,-1 0 1,0 0-1,1 1 1,-1-1-1,0 0 1,0 0-1,1 0 1,-1 1-1,0-1 1,0 0-1,1 0 1,-1 1-1,0-1 1,0 0-1,0 0 1,1 1-1,-1-1 1,0 0-1,0 1 1,0-1 0,0 0-1,0 1 1,2 7-24,0-1 1,0 1 0,0 8 0,-1-9-1,16 161-101,-14-136 113,-3-30 22,0 3-10,1 0 1,-1 0-1,1 0 1,2 6-1,-2-10 16,-1-1 0,0 1 0,0-1-1,0 1 1,0-1 0,1 1 0,-1-1 0,0 1 0,0-1 0,1 0-1,-1 1 1,0-1 0,1 0 0,-1 1 0,1-1 0,-1 0 0,0 1-1,1-1 1,-1 0 0,1 1 0,-1-1 0,1 0 0,-1 0-1,1 0 1,-1 0 0,1 0 0,-1 1 0,1-1 0,-1 0 0,1 0-1,-1 0 1,1 0 0,-1 0 0,1 0 0,-1-1 0,1 1 0,-1 0-1,1 0 1,-1 0 0,1 0 0,-1 0 0,0-1 0,1 1-1,-1 0 1,1-1 0,-1 1 0,1 0 0,-1-1 0,0 1 0,1 0-1,-1-1 1,0 1 0,1 0 0,-1-1 0,0 0 0,8-8 64,-1-1-1,0 0 1,-1 0 0,0-1 0,0 1-1,4-14 1,2-4-86,107-222-278,-115 243 221,-2 8-59,-1 14-62,-1-9 209,8 306-67,-7-303 43,-1-2 4,0 0 0,1 0 0,0 1 0,0-1 0,1 0 0,0 0 0,5 11-1,-7-18-29,0 1 0,0-1 0,0 1 0,1-1 0,-1 0 0,0 1 0,0-1 0,1 0 0,-1 1 0,0-1 0,1 1 0,-1-1 0,0 0 0,1 0 0,-1 1 0,1-1 0,-1 0 0,0 0-1,1 1 1,-1-1 0,1 0 0,-1 0 0,1 0 0,-1 0 0,1 0 0,-1 0 0,1 0 0,-1 0 0,1 0 0,-1 0 0,1 0 0,-1 0 0,0 0 0,1 0 0,-1 0 0,1 0 0,-1-1 0,1 1-1,-1 0 1,1 0 0,-1 0 0,0-1 0,1 1 0,-1 0 0,1-1 0,1-1-313,-1 1 1,1-1-1,-1 1 0,0-1 1,1 0-1,-1 1 0,0-1 1,1-2-1,5-18-5557,-1 0-3999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19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0 267 7666,'0'0'2650,"20"-18"-2189,66-62-221,-73 68-209,-2 0 1,21-28-1,-27 31-13,0 1 1,-1-1 0,0 0-1,4-14 1,-7 18 57,1 0-1,-1 0 1,0 0 0,0-1 0,0-6-1,-1 11-72,0 1 0,-1 0 0,1-1 0,0 1 0,0-1 0,0 1 0,0 0-1,0-1 1,-1 1 0,1 0 0,0-1 0,0 1 0,-1 0 0,1-1-1,0 1 1,0 0 0,-1 0 0,1-1 0,0 1 0,-1 0 0,1 0 0,-1-1-1,1 1 1,0 0 0,-1 0 0,1 0 0,0 0 0,-1 0 0,1 0 0,-1 0-1,1-1 1,-1 1 0,1 0 0,0 1 0,-1-1 0,1 0 0,-1 0-1,1 0 1,0 0 0,-1 0 0,1 0 0,0 0 0,-1 0 0,0 1 0,-1-1 27,0 1 1,-1 0-1,1 0 1,-1 0-1,1 0 1,0 0-1,-2 2 1,-3 3 169,1 0 0,0 1 0,0 0 0,1 0 0,-1 0 0,2 0 0,-1 1 0,-5 13-1,1 0 437,1 1 0,-6 25-1,9-26-202,1-1 0,1 1 1,1-1-1,1 23 0,1-42-413,0 0 1,-1 1 0,1-1-1,0 0 1,1 0-1,-1 0 1,0 1 0,0-1-1,0 0 1,1 0 0,-1 1-1,1-1 1,-1 0-1,1 0 1,-1 0 0,1 0-1,0 0 1,0 0-1,-1 0 1,2 1 0,0-1-14,0 0 1,0 0-1,0-1 1,0 1-1,0-1 1,0 1-1,0-1 1,0 0-1,0 0 1,0 0-1,3 0 1,-2 0-52,1-1 0,-1 1 1,1-1-1,-1 1 0,1-1 1,-1 0-1,0-1 0,1 1 1,-1-1-1,0 1 1,0-1-1,0 0 0,3-3 1,4-3-610,-1-1 1,12-13 0,-10 9-643,22-24-3835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3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0 6689,'0'0'5959,"-13"4"-5354,4-2-511,1 1-1,0 0 1,1 0-1,-1 1 0,0 0 1,1 0-1,0 1 0,0 0 1,0 0-1,1 0 0,0 1 1,-9 9-1,-6 13 85,1 0 1,-23 45-1,36-61 103,1 2-1,1-1 1,0 0 0,1 1-1,0 0 1,1 0-1,1 0 1,-1 24 0,2-36-174,1 0 0,0 0-1,1 0 1,-1 0 0,0 0 0,0 0 0,1 0 0,-1 0 0,1 0 0,0 0 0,0 0 0,0 0-1,1 2 1,-1-3-38,0 0 0,0 0 0,0 0 0,1 0 0,-1 0 0,0 0 0,1-1 0,-1 1 1,1 0-1,-1-1 0,1 1 0,-1-1 0,1 1 0,-1-1 0,1 0 0,2 0 0,3 1 70,0 0 0,0-1 0,0 0 0,0 0 0,0-1 0,0 0 0,0 0 1,0-1-1,0 0 0,0 0 0,7-4 0,-5 1-119,0 0 0,-1 0 0,0-1 0,0 0 0,-1 0 0,0-1 0,11-11 0,-8 6-95,-1-1 0,0 0-1,0 0 1,-1-1 0,-1 0-1,0 0 1,-1-1 0,-1 0-1,0 0 1,-1 0 0,0-1-1,-2 0 1,2-25-1,-4 39-34,0-1-1,0 1 0,0-1 0,0 1 0,0 0 0,-1-1 0,1 1 0,-1-1 0,1 1 1,-1 0-1,0 0 0,0-1 0,0 1 0,-2-3 0,1 4-172,0-1 1,1 1-1,-1-1 0,0 1 1,0 0-1,1 0 0,-1 0 0,0 0 1,0 0-1,0 0 0,0 1 1,0-1-1,-1 1 0,1-1 1,-4 1-1,-18-1-5237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19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0 6889,'0'0'4992,"3"24"-4121,1-4-584,17 149 1671,-5 364 622,-23-439-2396,5-84-291,0-1-1,0 1 1,-1-1-1,0 1 1,0-1-1,-1 0 0,-6 10 1,9-18-9,0 1 0,1-1 1,-1 0-1,0 0 0,0 0 0,0 0 0,0 0 1,0 0-1,0 0 0,-1 0 0,1 0 1,0-1-1,0 1 0,-1 0 0,1-1 0,0 1 1,-1-1-1,1 1 0,0-1 0,-3 1 1,2-2-102,1 1 0,0 0 1,0 0-1,0 0 0,-1-1 1,1 1-1,0 0 0,0-1 1,0 1-1,0-1 0,0 0 1,0 1-1,0-1 0,0 0 1,0 0-1,0 1 1,0-1-1,1 0 0,-1 0 1,0 0-1,0 0 0,1 0 1,-2-2-1,-8-19-6789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0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8426,'0'0'4665,"105"-21"-4457,-94 21-416,-1 0-384,-2 0-1041,0 0-1215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0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45 3953,'0'0'1578,"0"19"219,-4 136 941,3-128-1914,1 108 3853,-1-135-4623,1 0 0,0 1 0,0-1 0,0 0 0,0 1 0,0-1 0,0 0 0,0 1 0,1-1-1,-1 0 1,0 1 0,0-1 0,0 0 0,0 0 0,0 1 0,0-1 0,0 0 0,1 1 0,-1-1 0,0 0-1,0 0 1,0 1 0,1-1 0,-1 0 0,0 0 0,0 0 0,1 1 0,-1-1 0,0 0 0,1 0 0,-1 0 0,0 0-1,0 0 1,1 0 0,-1 1 0,0-1 0,1 0 0,-1 0 0,0 0 0,1 0 0,-1 0 0,0 0 0,1 0-1,-1 0 1,0 0 0,1-1 0,0 1 16,0 0-1,0-1 1,0 1-1,-1-1 1,1 1-1,0-1 1,0 0 0,0 1-1,-1-1 1,1 0-1,0 1 1,0-1-1,0-2 1,3-4-61,0-1 1,-1 0-1,0 0 1,-1 0-1,1-1 1,1-14 0,2-55-1207,-6 69 890,0-82-6111,-2 77 2352</inkml:trace>
  <inkml:trace contextRef="#ctx0" brushRef="#br0" timeOffset="1">124 313 7314,'0'0'7785,"20"-112"-7049,-12 57-175,4 1-209,11 5-336,9 12-32,43 31-545,-8 6-3655,8 12 1111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0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395 1 120,'0'0'7914,"-22"16"-6449,2-1-1147,-125 95 1450,-43 37-153,168-129-444,30-23 1750,12-12-2606,0-1 1,22-25 0,-11 11-614,-12 10 137,20-17-786,-37 36 846,1-1 0,-1 1 0,0 0 0,1 1 0,0-1 0,0 1 0,8-3 0,-13 5 99,1-1 0,0 1-1,-1 0 1,1 0 0,-1 0 0,1 0 0,0 0 0,-1 0 0,1 0 0,-1 0-1,1 0 1,0 0 0,-1 0 0,1 0 0,-1 1 0,1-1 0,-1 0 0,1 0-1,0 0 1,-1 1 0,1-1 0,-1 0 0,1 1 0,-1-1 0,0 1 0,1-1-1,-1 0 1,1 1 0,-1-1 0,0 1 0,1-1 0,-1 1 0,0 0 0,1-1-1,-1 1 1,5 23-22,-5-17 15,5 57 133,-4-38 192,1 1-1,6 29 1,-8-55-274,0-1 0,1 1-1,-1 0 1,0 0 0,0 0 0,0-1-1,1 1 1,-1 0 0,0 0-1,1 0 1,-1-1 0,1 1-1,-1 0 1,1-1 0,-1 1 0,1 0-1,0-1 1,-1 1 0,1-1-1,-1 1 1,1-1 0,0 1-1,0-1 1,-1 0 0,1 1 0,0-1-1,0 0 1,0 1 0,-1-1-1,1 0 1,0 0 0,0 0-1,0 0 1,0 0 0,-1 0-1,1 0 1,0 0 0,0 0 0,1 0-1,0-1-13,0 0 0,1 0-1,-1 0 1,0 0 0,0 0 0,0 0-1,0-1 1,0 1 0,0-1 0,-1 1-1,1-1 1,2-3 0,8-14-356,0 0 1,10-24 0,-14 24-473,1 2 1,21-30-1,-30 46 751,1 0 1,0 0-1,-1 0 0,1 1 1,0-1-1,0 0 0,-1 0 1,1 1-1,0-1 0,0 1 1,0-1-1,0 1 0,1-1 1,-2 1 22,1 0 0,-1 0 0,0 0 0,1 0 0,-1 0 0,0 0 0,1 0 0,-1 0 0,0 0 0,1 0 0,-1 0 0,0 0 0,1 0 0,-1 0 0,0 1 0,0-1 0,1 0 0,-1 0 0,0 0 1,1 1-1,-1-1 0,0 0 0,0 0 0,0 1 0,1-1 0,-1 0 0,1 3-180,1 0 0,-1 0-1,0-1 1,0 1 0,0 0 0,-1 0 0,1 3 0,4 33-3843,-1 3-704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1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 7642,'0'0'1968,"-6"184"104,4-40-191,0-4 399,0-33-1127,2-44-497,0-36-320,0-11-336,6-16-360,15-4-905,7-29-5888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2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56 6361,'0'0'11628,"-7"-9"-11146,4 3-444,0 2-30,0 0 0,0 0 0,0 0 0,-1 0 1,-5-4-1,7 6-9,0 1 0,0 0 0,0-1-1,0 1 1,0 0 0,0 0 0,-1 1 0,1-1 0,0 0 0,-1 1 0,1-1 0,0 1 0,-1 0 0,1 0 0,0 0 0,-1 0-1,1 0 1,-3 1 0,-6 2 36,1 0-1,-1 1 1,1 0 0,1 1-1,-1 0 1,1 0 0,-1 1-1,1 0 1,-9 10-1,-2 1 183,2 1 0,-29 36 0,40-47-96,6-5-75,0-1 0,-1 1 0,1-1 0,0 1 0,0-1 0,0 1 0,0 0 1,-1 3-1,11-6 1873,4-5-1793,0-1 0,0 0 0,-1-1 0,0 0 1,18-17-1,6-3-255,-18 13-98,21-13-317,-36 26 506,0 0 0,1 0 0,-1 1 0,0-1 0,0 1 0,1 0 0,-1 0 0,1 0 0,-1 1 0,5-1 1,-7 1 20,-1 0 1,1 0 0,-1 0 0,1 0 0,-1 0-1,1 0 1,-1 1 0,1-1 0,-1 0-1,1 0 1,-1 1 0,1-1 0,-1 0 0,0 0-1,1 1 1,-1-1 0,0 1 0,1-1 0,-1 0-1,0 1 1,1-1 0,-1 1 0,0-1 0,0 1-1,1-1 1,-1 0 0,0 1 0,0-1 0,0 1-1,0-1 1,0 1 0,0 0 0,1 22-281,-2-15 227,-5 282-107,4-172 718,2-67-2889,0-11-3886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2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49 2961,'0'0'7944,"-21"21"-6849,-67 74 208,81-87-1091,0 0 0,1 1 0,0-1 0,0 1 0,1 0 0,0 0 0,1 1 0,0 0 0,-4 16 0,6-20-53,-1 4 467,1 0 1,0 1-1,1-1 0,-1 19 0,2-28-510,0 1 1,0-1-1,0 0 0,0 0 0,0 0 0,0 1 0,0-1 0,1 0 0,-1 0 0,0 0 0,1 0 1,-1 1-1,0-1 0,1 0 0,0 0 0,-1 0 0,1 0 0,0 0 0,-1 0 0,1 0 0,2 1 1,-1-1 40,0 0 1,0-1 0,1 1 0,-1 0 0,0-1-1,1 0 1,-1 1 0,1-1 0,-1 0 0,3-1 0,-1 1-49,0 0 0,0-1 0,1 1 0,-1-1 1,0 0-1,0-1 0,0 1 0,0-1 0,-1 1 1,1-1-1,3-3 0,0 1-58,0-1 0,-1-1-1,0 1 1,0-1 0,6-8 0,-1 0-64,-1 0 0,-1-1-1,0-1 1,11-27 0,-15 30-200,-1 0 0,0 0-1,0-1 1,-2 1 0,0-1 0,0 0-1,-1 1 1,-1-1 0,0 0 0,-2-16-1,1 27 109,0 0-1,0-1 1,0 1-1,-1 0 0,1 0 1,-1 0-1,1 1 1,-1-1-1,0 0 0,-3-3 1,-12-7-2592,16 12 1691,-1 1 0,0-1-1,0 0 1,1 1-1,-1-1 1,0 1-1,0 0 1,-3-1-1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2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0 8266,'0'0'7321,"-21"79"-6593,7-30 353,-2 8-913,2 4-120,0-3 72,-3-3-104,3-6-32,0-11-1016,0-5-1041,2-13-447,1-10-4978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1456,'0'0'11803,"71"104"-11803,-48-76-2089,-1-7-5944</inkml:trace>
  <inkml:trace contextRef="#ctx0" brushRef="#br0" timeOffset="1">471 587 10218,'0'0'8274,"57"32"-9210,-57-24-1361,-2-2-2744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4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10266,'0'0'5313,"18"2"-3515,-3 0-1387,108 10 1851,358 23 517,-140-9-3623,-337-26 615,0 0 0,1 0 0,-1-1 1,0 1-1,1-1 0,5-2 0,-8 3-38,-1-1 0,0 0 0,1 0 0,-1 1 0,0-1 0,1 0 0,-1 0 0,0 0 1,0 0-1,0-1 0,0 1 0,0 0 0,0 0 0,-1-1 0,1 1 0,0 0 0,-1-1 0,1 1 0,0-1 0,-1 1 0,1-2 0,2-19-7298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5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80 808,'0'0'11879,"8"-2"-10808,29-9 353,-34 10-1251,-1 0 0,1 0 0,-1-1-1,0 1 1,0-1 0,1 1 0,-1-1 0,0 0 0,-1 0 0,1 0 0,0 0-1,0 0 1,-1 0 0,1 0 0,-1 0 0,0-1 0,0 1 0,1-1 0,-2 1-1,1-1 1,0 1 0,0-1 0,-1 0 0,0 1 0,1-1 0,-1-4 0,0 7-176,-1-1 0,1 1 1,-1-1-1,1 1 1,0-1-1,-1 1 1,1 0-1,-1-1 0,1 1 1,-1 0-1,1-1 1,-1 1-1,1 0 0,-1 0 1,1-1-1,-1 1 1,1 0-1,-1 0 1,0 0-1,1 0 0,-1 0 1,1 0-1,-1 0 1,1 0-1,-2 0 1,-21 0-26,18 0 29,-3 0-2,-1 0 0,1 1 0,-1 0 0,1 0 0,0 1-1,0 0 1,0 1 0,0-1 0,0 1 0,0 1 0,1 0-1,0 0 1,-8 5 0,-5 6-1,-1 1 1,-25 26-1,38-33 11,-1 0 1,2 0-1,-1 1 0,1 0 1,1 1-1,0-1 0,-6 16 1,11-24 19,0-1 0,1 1 0,0-1 0,-1 1 0,1-1-1,0 1 1,0-1 0,-1 1 0,2 2 0,-1-4-3,0 1-1,0-1 0,0 1 0,0-1 0,0 1 0,0-1 1,1 1-1,-1-1 0,0 0 0,0 1 0,1-1 0,-1 1 1,0-1-1,1 0 0,-1 1 0,0-1 0,1 0 0,-1 1 1,1-1-1,0 1 0,1-1 62,1 1 0,0-1 1,0 1-1,-1-1 0,1 0 1,0 0-1,0 0 0,4-1 0,3 1-150,-3-1 76,1 0-1,-1-1 1,1 1 0,-1-1 0,0-1 0,0 0-1,0 0 1,0 0 0,0-1 0,0 0 0,8-6-1,7-8-164,34-35-1,-47 44 81,-9 9 69,0 0 0,0-1 0,0 1 1,1 0-1,-1 0 0,0 0 0,0-1 1,0 1-1,1 0 0,-1 0 0,0 0 0,0-1 1,0 1-1,1 0 0,-1 0 0,0 0 0,0 0 1,1 0-1,-1 0 0,0-1 0,1 1 1,-1 0-1,0 0 0,0 0 0,1 0 0,-1 0 1,0 0-1,0 0 0,1 0 0,-1 0 0,0 0 1,1 0-1,-1 1 0,0-1 0,0 0 1,1 0-1,-1 0 0,0 0 0,0 0 0,1 0 1,-1 1-1,0-1 0,0 0 0,0 0 0,1 0 1,-1 1-1,0-1 0,0 0 0,0 0 0,1 0 1,-1 1-1,0-1 0,0 0 0,0 0 1,0 1-1,0-1 0,4 21 5,-3-15-5,8 54-241,1 67 0,-9-93-763,0-29 247,0-1 1,-1 1 0,1 0-1,1 0 1,-1 0 0,1-1-1,0 1 1,0-1 0,0 1-1,1-1 1,-1 0-1,1 0 1,0 0 0,7 7-1,-2-6-3527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1240,'0'0'10476,"21"6"-8702,66 25-314,-68-24-916,-1 1 0,0 0-1,16 12 1,-23-13-355,-1 1-1,0 0 1,0 1-1,11 13 1,-16-16-185,-1 0 0,0 1 0,0 0 0,0-1 0,-1 1 0,0 0 0,0 1 0,-1-1 0,0 0 0,0 1 0,-1 0 0,0-1 0,0 1 0,-1 0 0,0-1 0,0 1 0,-1 0 0,0-1 0,0 1 0,-1-1 0,0 1 0,0-1 0,-1 0 0,0 1 0,0-1 0,-1-1 0,-5 9 0,-3 2-421,-1-2 0,-1 0 0,-22 20 0,-23 10-5850,36-30-2370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5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0 947 7522,'0'0'10885,"10"-22"-10361,-4 8-409,62-166 1003,3-69-713,-17-10-1214,-50 210 502,-6 80 160,-1 0 0,-2 0 0,-10 32 0,2-2 118,7-29 24,-36 223 634,41-228-209,3-18 409,-1-9-774,-1 0 0,0 0 0,1 0 0,-1 0 1,1-1-1,-1 1 0,1 0 0,-1 0 1,0 0-1,1 0 0,-1 0 0,1-1 0,-1 1 1,0 0-1,1 0 0,-1-1 0,0 1 0,1 0 1,-1 0-1,0-1 0,1 0 0,7-6 87,-1-1 1,0 0-1,0 0 0,9-16 0,20-43-111,-26 48 28,194-436-1001,-170 358 10,-28 83 851,-3 12 43,-3 14-1,0-10 21,-2 37 3,-9 53 0,-12 81 475,0 246-1,23-418-464,0-1 1,0 0-1,0 0 0,0 0 0,0 0 0,0 1 1,0-1-1,0 0 0,0 0 0,0 0 0,0 0 1,0 1-1,0-1 0,0 0 0,0 0 0,0 0 1,0 0-1,0 0 0,0 1 0,1-1 0,-1 0 1,0 0-1,0 0 0,0 0 0,0 0 0,0 0 1,0 1-1,1-1 0,-1 0 0,0 0 0,0 0 1,0 0-1,0 0 0,0 0 0,1 0 0,-1 0 1,0 0-1,0 0 0,0 0 0,1 0 0,7-5-273,-1-4-447,0-1 0,-1 1 0,-1-1 0,1-1 0,3-12 0,10-23-4258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6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8794,'0'0'7615,"19"2"-6124,64 9-343,-81-11-1096,1 0 0,-1 0 0,1 1 0,-1-1 0,0 1 0,1-1 0,-1 1 0,0 0 0,1 0 0,-1 0-1,0 0 1,0 0 0,0 1 0,0-1 0,0 1 0,0-1 0,-1 1 0,3 2 0,-3-2-31,0 0 0,-1 0-1,1 1 1,-1-1 0,1 0 0,-1 0 0,0 0-1,0 1 1,0-1 0,0 0 0,0 0-1,-1 4 1,0 6-30,0 0-30,-1 0-1,-1 1 1,0-1-1,-9 23 0,-25 48 85,16-41-25,8-14-15,1-3 23,0 0-1,2 0 0,1 1 0,-6 31 0,14-55 24,1-1 0,0 1 1,-1 0-1,1-1 0,0 1 0,0 0 0,0-1 0,0 1 0,0 0 0,1-1 0,-1 1 0,0 0 0,2 2 0,-1-3 10,-1-1-1,1 1 1,0 0 0,0-1-1,0 1 1,0-1 0,0 1-1,1-1 1,-1 1 0,0-1-1,0 0 1,0 0 0,0 1-1,0-1 1,1 0-1,-1 0 1,0 0 0,2 0-1,5 0-50,1 0-1,-1 0 1,1-1-1,-1 0 1,1 0-1,-1-1 1,15-5-1,16-10-1790,58-35 0,-37 15-4141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6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6185,'0'18'1611,"0"223"2994,0-30-640,2-200-3459,-2-11-480,0 0 0,1 0 0,-1 0 0,0 0 0,0 0 0,0 0 0,0 0 0,1 0-1,-1 1 1,0-1 0,0 0 0,0 0 0,1 0 0,-1 0 0,0 0 0,0 0 0,0 0 0,1 0-1,-1 0 1,0 0 0,0 0 0,0 0 0,1 0 0,-1-1 0,0 1 0,0 0 0,0 0-1,1 0 1,-1 0 0,0 0 0,2-2 85,0 1-1,0-1 1,-1 1 0,1-1-1,-1 0 1,1 0-1,1-2 1,13-24-61,-2 0 1,0-1-1,-2-1 1,9-32-1,16-40-138,-32 92-101,-3 22-500,-2 168 448,0-176 321,0 1 0,1-1 0,0 1 0,1 5 0,-2-10-47,0 1-1,0-1 0,0 1 0,0-1 1,1 1-1,-1-1 0,0 1 1,0-1-1,0 0 0,1 1 0,-1-1 1,0 1-1,0-1 0,1 0 1,-1 1-1,0-1 0,1 0 0,-1 1 1,1-1-1,-1 0 0,0 0 1,1 1-1,-1-1 0,1 0 0,-1 0 1,1 0-1,-1 1 0,1-1 1,-1 0-1,0 0 0,1 0 0,-1 0 1,1 0-1,-1 0 0,1 0 1,-1 0-1,1 0 0,-1 0 0,1 0 1,-1-1-1,1 1 0,-1 0 1,1 0-1,-1 0 0,0-1 0,1 1 1,-1 0-1,1 0 0,-1-1 1,0 1-1,1 0 0,-1-1 0,0 1 1,1 0-1,-1-1 0,1 0 1,3-4 59,0-1 1,1 0 0,-2 0 0,1 0 0,4-13 0,-2 8-81,33-74 35,-19 38-312,3 1-1,39-61 1,-59 103 232,-2 3 29,-1 0 0,1-1 0,0 1 0,-1 0-1,1 0 1,0 0 0,0 0 0,0 0 0,0 0 0,0 1 0,0-1 0,0 0 0,0 0-1,1 1 1,-1-1 0,0 1 0,0-1 0,2 0 0,-2 1 4,-1 0 0,0 0-1,0 0 1,0 0 0,1 0 0,-1 0 0,0 0 0,0 0 0,0 0 0,0 0-1,1 0 1,-1 0 0,0 0 0,0 0 0,0 0 0,1 0 0,-1 1 0,0-1-1,0 0 1,0 0 0,0 0 0,1 0 0,-1 0 0,0 0 0,0 1 0,0-1-1,0 0 1,0 0 0,0 0 0,1 0 0,-1 1 0,0-1 0,0 0 0,0 0-1,0 0 1,0 0 0,0 1 0,0-1 0,0 0 0,0 0 0,0 1 0,2 9-10,-1 0 1,-1 1 0,0 16 0,0-7-24,0-7 7,-8 285-127,7-259-207,22-108-3958,-5 23-711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7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1 159 8690,'0'0'9274,"19"-7"-8099,60-27-771,-76 32-392,1 1 0,-1-1 1,1-1-1,-1 1 0,0 0 0,0-1 0,0 1 1,0-1-1,0 0 0,-1 0 0,1 0 1,-1-1-1,0 1 0,0 0 0,0-1 1,0 1-1,-1-1 0,1 0 0,-1 0 1,0 1-1,0-1 0,0-7 0,0 8-21,0 0 0,-1 1-1,0-1 1,0 0-1,0 0 1,0 0 0,0 1-1,-1-5 1,1 7-2,0-1 0,-1 0-1,1 0 1,0 1 0,-1-1 0,1 0-1,-1 1 1,1-1 0,0 1 0,-1-1 0,0 1-1,1-1 1,-1 1 0,1-1 0,-1 1-1,0-1 1,1 1 0,-1 0 0,0-1-1,1 1 1,-1 0 0,0 0 0,1-1 0,-1 1-1,0 0 1,0 0 0,1 0 0,-1 0-1,0 0 1,0 0 0,0 0 0,0 0-1,-1 1-10,0-1-1,0 0 1,0 1-1,0-1 0,0 1 1,1 0-1,-1-1 0,0 1 1,0 0-1,1 0 0,-1 0 1,1 0-1,-1 0 0,-1 3 1,-1-1 5,1 0 0,0 1 0,1 0 0,-1 0 0,-3 7 0,1 0 25,0 1-1,1 0 1,-5 22 0,6-19-2,1-1-1,0 1 1,1 0 0,0 0 0,2-1 0,-1 1 0,4 18-1,-3-31-29,0 1-1,0-1 1,0 1-1,0-1 1,0 0-1,0 1 1,0-1-1,1 0 1,-1 0-1,1 0 1,0 0-1,-1 0 0,1 0 1,0-1-1,0 1 1,0-1-1,0 1 1,1-1-1,-1 0 1,0 1-1,4 0 1,0 0-292,1-1 1,-1 1-1,1-1 0,0-1 1,-1 1-1,11-1 1,-9 0-777,0-1-1,0 1 1,14-4 0,-13 0-1532,1 1 1,14-9-1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7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47 375 4825,'0'0'3545,"12"104"-1481,-8-46-287,-2 11 215,-2 10-752,0 7 49,0 1-17,0-6-656,-4-12-360,-2-18-256,-2-19-152,0-14 144,1-12-880,-1-6-985,-2-26 689,2-13-1264,2-5-6666</inkml:trace>
  <inkml:trace contextRef="#ctx0" brushRef="#br0" timeOffset="1">81 0 11058,'0'0'1681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7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18 4761,'0'0'5761,"-2"26"-4220,-4 84 71,4-76-956,-2 86 2143,4-116-2696,-1-1 95,1 0 1,0 0-1,1 0 0,-1 0 0,1 0 0,0 3 1,-1-5-143,0-1 0,1 1 0,-1-1 1,0 1-1,1-1 0,-1 1 0,0-1 1,1 0-1,-1 1 0,1-1 0,-1 1 0,0-1 1,1 0-1,-1 1 0,1-1 0,-1 0 1,1 1-1,0-1 0,-1 0 0,1 0 1,-1 0-1,1 0 0,-1 1 0,1-1 1,-1 0-1,1 0 0,0 0 0,-1 0 1,1 0-1,-1 0 0,1-1 0,-1 1 1,1 0-1,0 0 0,-1 0 0,1 0 0,0-1 1,1 0 9,1 0 0,0-1 0,-1 1 0,1-1 0,-1 1 0,0-1 1,0 0-1,0 0 0,0 0 0,0 0 0,0 0 0,0-1 0,0 1 0,-1 0 0,1-1 0,0-2 1,4-8-89,-1 1-1,4-14 1,-8 24 32,4-17-545,0 1-1,-2-1 1,0 0 0,0 0 0,-2 0 0,-1-1 0,-3-34 0,2 50-68,1-1 0,-1 1 0,-1 0 1,1 0-1,-1 0 0,0 0 0,1 0 0,-2 1 1,1-1-1,0 0 0,-1 1 0,-3-4 0,-9-7-6431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8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1 396 5577,'0'0'7402,"18"-130"-5706,-12 65-328,2 0-119,2 9-409,2 13 8,7 17-288,7 16-560,35 10-488,-4 12-3809,1 8-1240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8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 6385,'0'0'11252,"-7"2"-11248,-18 6 46,0 1 0,1 1 0,0 2 0,-43 27-1,66-38 289,8-1 170,0-1 0,0 0 0,0 0 0,9-4-1,-9 3-457,1 0-1,-1 0 0,10 0 0,-11 1-23,0 1 0,0 0 0,0 0 0,1 0 0,-1 0 0,0 1 0,0 0 0,0 1 0,-1-1 0,1 1 0,0 0 0,0 0-1,-1 1 1,1 0 0,7 5 0,-2-1-153,1-1-1,-1 0 0,1-1 1,1 0-1,14 4 0,20 7-3520,-28-8 838,-1-3-3095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8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9282,'0'0'2080,"-4"111"-583,4 7-49,0 34-88,0 10-247,4-30-585,0-45 144,-4-44-672,0-21-168,0-20-904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6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 1664,'0'0'19643,"16"-8"-18697,51-26-318,-64 32-554,1 0 0,-1 1 0,1-1 0,-1 1 0,1 0 0,-1 0 0,1 0 0,0 1 0,-1-1 0,1 1 0,0 0 0,0 0 0,4 0 0,6 1 179,-14-1-249,1 0-1,0 0 0,0 0 0,-1 0 0,1 0 0,0 0 0,-1 1 0,1-1 0,0 0 0,0 0 0,-1 0 0,1 1 0,0-1 0,-1 0 0,1 1 0,0-1 0,-1 0 0,1 1 0,-1-1 0,1 1 0,-1-1 1,1 1-1,-1-1 0,1 1 0,-1 0 0,1-1 0,-1 1 0,0 0 0,1 0 0,0 2-32,-1 0-1,1 0 1,-1 0-1,0-1 1,0 1 0,-1 5-1,1 4-32,-1 1 36,0 0 0,-1-1-1,0 1 1,-1-1-1,-8 23 1,-31 59 16,29-65 4,-3 1 4,9-16 29,0 0 0,1 0-1,-4 17 1,10-30 54,0-1-1,0 0 1,0 0-1,0 1 1,0-1-1,0 0 0,1 1 1,-1-1-1,0 0 1,0 0-1,0 1 1,1-1-1,-1 0 1,0 0-1,0 1 1,1-1-1,-1 0 1,0 0-1,1 0 1,-1 0-1,0 1 1,0-1-1,1 0 1,-1 0-1,0 0 1,1 0-1,-1 0 1,0 0-1,1 0 1,-1 0-1,0 0 1,1 0-1,-1 0 1,0 0-1,1 0 0,18 0-63,-15 0 172,81-4-357,-72 3-479,0-1-1,0-1 1,-1 0-1,18-7 0,3-4-3869,1 0-4202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9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277 119 7154,'0'0'12021,"0"-12"-11844,0 4-166,1 4-8,-1-1 0,1 1-1,-2 0 1,1-1 0,0 1-1,-2-7 1,2 10-4,-1 0 1,1-1-1,-1 1 0,1 0 0,-1 0 1,0-1-1,0 1 0,1 0 0,-1 0 1,0 0-1,0 0 0,0 0 1,0 0-1,0 0 0,0 1 0,0-1 1,-1 0-1,1 1 0,0-1 0,0 0 1,0 1-1,-1-1 0,1 1 1,0 0-1,-1-1 0,1 1 0,0 0 1,-1 0-1,-1 0 0,-8-1-12,0 0-1,0 1 1,0 1 0,0-1-1,0 2 1,0 0 0,0 0-1,0 1 1,0 0 0,-13 7-1,11-4 23,1 1 0,0 0 0,1 1-1,-1 1 1,2 0 0,-1 0 0,1 1-1,-9 11 1,20-21 3,-1 0 0,0 0 0,0 0 1,0 0-1,0 0 0,1 0 0,-1 0 0,0 0 0,0 0 0,0 0 0,1 0 0,-1 0 1,0 0-1,0 0 0,0 0 0,1 0 0,-1 0 0,0 0 0,0 0 0,0 0 1,1 0-1,-1 0 0,0 1 0,0-1 0,0 0 0,0 0 0,1 0 0,-1 0 0,0 0 1,0 0-1,0 1 0,0-1 0,0 0 0,0 0 0,1 0 0,-1 0 0,0 1 0,0-1 1,0 0-1,0 0 0,0 0 0,0 1 0,0-1 0,0 0 0,0 0 0,0 0 1,0 1-1,0-1 0,0 0 0,0 0 0,0 0 0,0 1 0,0-1 0,0 0 0,0 0 1,0 0-1,0 0 0,0 1 0,-1-1 0,1 0 0,0 0 0,0 0 0,0 0 0,0 1 1,-1-1-1,18-5 124,-4-2-111,-1 0 0,0 0 0,-1-2-1,18-16 1,-10 10-59,5-7-107,15-12-185,-34 31 297,-1-1-1,0 2 1,1-1 0,-1 1-1,1-1 1,9-2 0,-13 5 27,-1 0 0,0-1-1,0 1 1,1 0 0,-1 0 0,0 0 0,0 0 0,1 0 0,-1 0 0,0 0 0,1 0 0,-1 0 0,0 0 0,0 0 0,1 0 0,-1 0 0,0 0 0,0 0 0,1 0 0,-1 1 0,0-1 0,0 0 0,1 0 0,-1 0 0,0 0 0,0 0 0,0 1 0,1-1 0,-1 0 0,0 0 0,0 0 0,0 1 0,0-1 0,1 0 0,-1 0 0,0 1 0,0-1 0,0 0 0,1 5-15,0-1 0,0 1 0,0-1 0,-1 9-1,2 366 47,-3-256 11,-7 220 110,9-340-1214,1-7 313,-1 2 411,9-24-3322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29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9 6937,'0'0'4263,"-21"8"-3696,7-2-394,3-3-45,1 1 0,-1 0-1,1 1 1,0 0-1,0 0 1,0 1-1,1 0 1,0 1 0,0 0-1,1 1 1,0 0-1,-9 11 1,2 2 257,1 1 0,1-1 0,-15 38 0,22-45 136,1 2 1,1-1-1,0 0 0,1 1 0,0 0 1,0 29-1,3-44-440,0 0-1,0 0 1,0 1-1,0-1 1,0 0-1,0 0 1,0 0 0,1 0-1,-1 0 1,1 1-1,-1-1 1,1 0-1,-1 0 1,1 0-1,-1 0 1,1 0 0,0-1-1,0 1 1,-1 0-1,1 0 1,1 1-1,0-1 22,-1-1 0,1 1 0,0 0 0,0-1-1,-1 1 1,1-1 0,0 1 0,0-1 0,-1 0 0,1 0-1,0 1 1,3-2 0,1 1 21,0-1 0,-1 0 0,1-1 0,0 1 0,-1-1 0,1 0-1,-1-1 1,8-3 0,0-3-86,-1 0 0,0-1 0,-1 0 0,0-1 0,0-1 0,-1 1 0,-1-1 0,0-1 0,10-17 0,-11 15-177,0-1-1,-1 0 0,0-1 0,-1 0 0,-1 1 1,-1-2-1,4-33 0,-7 46-48,-1 0-1,1 0 1,-2 0 0,1 0-1,0-1 1,-1 1-1,0 0 1,-3-10 0,3 13 45,0 0-1,0 0 1,-1 0 0,1 1 0,-1-1 0,1 0 0,-1 0 0,0 1 0,1-1 0,-1 1 0,0 0 0,0-1-1,0 1 1,0 0 0,0 0 0,-1 0 0,1 1 0,0-1 0,0 0 0,0 1 0,-4-1 0,-4 0-1608,1 0 0,-1 1 1,-10 1-1,5 0-5776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0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2897,'0'0'12434,"10"120"-12210,-10-98-32,-2-3-192,-6-3 168,-5-4-168,-9-8-704,2-4-856,0 0-3065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0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1 7570,'0'0'7753,"-1"21"-6666,1 2-825,-1 8 187,0-1 0,-11 51 1,-5 2 149,-3 0 0,-52 132 1,67-201-643,0-1 0,-2 0 1,1-1-1,-1 1 0,-1-2 1,-18 23-1,25-33-14,0 0 1,0 0 0,0 0-1,0 0 1,0 0 0,0-1-1,0 1 1,0 0-1,0-1 1,0 1 0,-1 0-1,1-1 1,0 1-1,0-1 1,-1 0 0,1 1-1,-2-1 1,2 0-15,0 0-1,1-1 1,-1 1 0,0 0-1,1-1 1,-1 1 0,0 0 0,1-1-1,-1 1 1,1-1 0,-1 1 0,1-1-1,-1 1 1,1-1 0,-1 1-1,1-1 1,-1 1 0,1-1 0,0 0-1,-1 1 1,1-1 0,-1-1-1,-1-5-795,0 0-1,1-1 1,0 1-1,-1-14 1,2 15 212,-2-42-8312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1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9194,'0'0'4889,"54"116"-15963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1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4321,'0'0'15131,"29"16"-15147,-42-16-4073,1 0-512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2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7738,'0'0'5325,"18"0"-3279,112 0 1478,35 4 757,79 26-2666,-206-23-1627,15 4-274,0-2 0,76 3-1,-125-12 32,-4 0 197,1 0-1,-1 0 1,1 0-1,-1 1 1,1-1 0,-1 0-1,1 0 1,-1 0 0,1 0-1,-1 0 1,1 0 0,0 0-1,-1-1 1,1 1 0,-1 0-1,1 0 1,-1 0-1,1 0 1,-1-1 0,0 1-1,1 0 1,-1 0 0,1-1-1,-1 1 1,1 0 0,-1-1-1,0 1 1,1-1 0,-1 1-1,0 0 1,1-1-1,-1 1 1,0-1 0,0 1-1,1-1 1,-1 1 0,0-1-1,0 1 1,0-2 0,1-60-8323,-1 28-914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10122,'0'0'5516,"24"14"-4148,76 49-496,-77-47-418,30 24 0,-41-29-294,-1 1 0,14 18-1,-19-23-153,-1 1-1,-1-1 0,1 1 0,-1 0 0,0 0 0,-1 0 0,4 14 1,-4-9-42,-1 0 0,0 1 0,-1-1 1,-1 19-1,-1-23-54,0 1 0,-1 0 1,0 0-1,0-1 0,-1 1 0,-1-1 0,1 0 0,-1 0 1,-1 0-1,0 0 0,-10 13 0,7-11-671,-1 0 0,0-1 0,-1 0 0,0-1 0,-1 0-1,0 0 1,-20 11 0,9-10-4054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4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84 4353,'0'0'9606,"1"-6"-8690,-1-1-293,1 0 1,0 0-1,0 0 0,1 0 0,0 0 0,4-10 0,14 14 770,-19 3-1385,-1 0 0,0 0 0,0 0 0,1 0 0,-1 0 1,0 0-1,0-1 0,1 1 0,-1 0 0,0 0 0,0 0 0,0-1 1,1 1-1,-1 0 0,0 0 0,0-1 0,0 1 0,0 0 0,0 0 1,1-1-1,-1 1 0,0 0 0,0-1 0,0 1 0,0 0 0,0 0 1,0-1-1,0 1 0,0 0 0,0-1 0,0 1 0,0 0 0,0 0 1,0-1-1,-1 1 0,2-5-1145,4 3-3835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4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 1192,'0'0'7626,"1"22"-5820,-1-10-1522,5 156 2902,-7-87-881,-14 81 1,-25 77-109,41-235-2198,-4 15 27,0 0-1,-9 24 1,13-60-239,-1 5 75,12-114-3441,-2 55-1712,-3-2-3625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7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7946,'0'0'13559,"7"9"-12978,-2-3-553,0-1-1,-1 2 1,1-1-1,-2 0 1,1 1-1,-1 0 1,0 0-1,0 0 0,-1 0 1,0 0-1,0 1 1,1 6-1,9 338-49,-12-301-1807,0-68-730,4-8-1767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4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1 328 776,'0'0'8146,"1"20"-4997,-1-4-2704,1 17 659,1 0 0,8 40 1,-8-63-645,0 1-21,0-1 1,1 0 0,5 17 0,-7-26-390,-1 1 0,1-1-1,0 0 1,-1 1 0,1-1 0,0 0 0,-1 1 0,1-1-1,0 0 1,0 0 0,0 0 0,0 0 0,1 0-1,-1 0 1,0 0 0,0 0 0,0 0 0,1-1 0,-1 1-1,0 0 1,1-1 0,-1 1 0,1-1 0,-1 0 0,1 1-1,-1-1 1,1 0 0,-1 0 0,1 0 0,-1 0 0,1 0-1,2 0 1,-1-2-7,0 1 0,1-1-1,-1 0 1,0 0 0,0 0 0,0 0-1,0-1 1,-1 1 0,1-1 0,-1 0 0,1 1-1,-1-1 1,0 0 0,0 0 0,0-1-1,1-3 1,1 1-55,87-166-1130,-15-8-445,-70 165 1447,20-54-816,17-38-183,-42 106 1316,-1 7 0,-2 113 117,-33 209 338,22-231-162,-1-3-106,-8 91 784,21-128-917,1-56-437,4-4-129,2-2-369,-1-1 1,0 1 0,0-1 0,0 0 0,0-1-1,5-10 1,12-21-6536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5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6249,'0'0'6690,"10"134"-5794,-10-77-648,0-9 232,-8-9-480,-4-13-1752,4-16-3545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5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1536,'0'0'11488,"0"21"-10785,0 261 1684,-2 33-1061,3-328-1376,0 1-1,1 0 1,1 0 0,6-20 0,0 2-83,89-400-3023,-96 415 3049,-2 13 94,0 0 0,0 0 0,1 0 0,-1 0 0,1 0 0,-1 0 0,1 0 0,0 1-1,0-1 1,0 0 0,1-3 0,0 5 12,-2 4 1,2 189 727,-3-100-353,0-42-68,2 58 1597,-1-107-1840,1 0 0,-1 0 0,0 0 0,1 0 0,-1-1 0,1 1 0,0 0 0,-1 0 0,1 0 0,1 1 0,-1-3-26,-1 1 0,0-1-1,1 1 1,-1-1 0,0 0-1,1 1 1,-1-1 0,1 0 0,-1 0-1,1 1 1,-1-1 0,1 0-1,-1 0 1,1 0 0,-1 0 0,1 1-1,-1-1 1,1 0 0,-1 0-1,1 0 1,-1 0 0,1 0-1,-1 0 1,1 0 0,-1-1 0,1 1-1,-1 0 1,1 0 0,-1 0-1,1 0 1,-1-1 0,1 1 0,-1 0-1,1 0 1,-1-1 0,0 1-1,1 0 1,-1-1 0,1 1 0,-1-1-1,0 1 1,0 0 0,1-1-1,5-7 120,0 0-1,0 0 0,-1-1 1,0 0-1,4-9 0,-4 8-177,57-137-529,1-1 106,-60 142 404,-2 4 33,-1 0 1,1 1-1,0-1 0,0 1 0,0-1 0,0 1 0,0-1 0,0 1 0,0-1 0,0 1 0,1 0 0,1-2 0,-3 3 6,0 0 1,0 0 0,1 0-1,-1 0 1,0 0 0,0 0-1,0 0 1,0-1 0,0 1-1,0 0 1,0 0 0,0 0-1,0 0 1,1 0 0,-1 0-1,0 0 1,0 0 0,0 0-1,0 0 1,0 0 0,0 0-1,0 0 1,0 0-1,1 0 1,-1 0 0,0 0-1,0 0 1,0 0 0,0 0-1,0 1 1,0-1 0,0 0-1,0 0 1,0 0 0,0 0-1,1 0 1,-1 0 0,0 0-1,0 0 1,0 0 0,0 0-1,0 0 1,0 0 0,0 0-1,0 1 1,0-1 0,0 0-1,0 0 1,0 0 0,0 0-1,0 0 1,0 0 0,1 9-76,-1-5 58,0 54-84,-6 268 5,6-285 86,10-60-1101,4-13-2026,2-4-2354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6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0 262 7946,'0'0'4085,"15"-18"-2746,3-4-1043,1 0 75,-2-1 0,27-45 0,-35 53-105,-1 0-1,-1 0 1,0 0 0,6-21-1,-12 25 182,-3 9-376,-4 6-132,-1 3 59,-1 0 1,1 0 0,1 0-1,-1 1 1,2 0 0,-7 10-1,-1 5 39,-12 31 0,18-39 103,2 0 0,0 0 0,0 1 0,2 0 0,0 0 1,0 0-1,2 0 0,0 30 0,1-44-145,0-1-1,0 0 1,0 0-1,0 0 0,1 0 1,-1 0-1,0 0 1,0 0-1,1 0 1,-1 0-1,0 0 1,1 0-1,-1 0 0,1 0 1,0 0-1,-1 0 1,1 0-1,-1-1 1,1 1-1,0 0 1,0 0-1,0-1 0,-1 1 1,1 0-1,0-1 1,0 1-1,0-1 1,0 1-1,0-1 1,0 0-1,0 1 1,0-1-1,0 0 0,0 0 1,0 1-1,2-1 1,1-1-137,-1 1 0,1-1 0,-1 1 0,1-1 0,-1 0 0,1 0 0,-1-1 0,0 1 0,5-3-1,-2 0-838,1-1 0,-1 0 0,10-10 0,21-22-7469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6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1 146 7842,'0'0'3856,"26"156"-1863,-14-56-281,0 21-695,-6-7 447,1-15-648,-7-18-272,0-24-96,0-4-432,0-3 112,0-19-128,-9-17-816,1-14-344,-4-30-1521,2-17 649,4-10-4370</inkml:trace>
  <inkml:trace contextRef="#ctx0" brushRef="#br0" timeOffset="1">66 0 13595,'0'0'2376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6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5401,'0'0'6241,"0"138"-4280,0-98-409,0-7-119,0-11-137,0-14 1072,11-10-1351,3-28-1009,0-15-8,-2-8-513,-2-5-607,-8 1-440,-2 6-761,0 15-703,-4 13-2369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7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0 124 8770,'114'144'4057,"-106"-144"-2177,0-4-191,4-16 127,1-13-912,1-9-184,0-9-112,4 0-456,5 11 232,3 13-384,25 27-1656,-7 0-1080,1 19-2602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7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238 558 8810,'0'0'6485,"-20"7"-6385,-66 24 99,30-12 366,36-13 13,-35 16 1069,58-24-372,9-5-925,23-13 138,42-20 1,-65 35-524,1 0 0,1 0 1,-1 2-1,0 0 0,1 0 1,0 1-1,18 0 0,-30 2 12,0 0-1,-1 0 0,1 0 0,-1 1 0,1-1 0,0 0 0,-1 1 1,1-1-1,-1 1 0,1 0 0,-1-1 0,0 1 0,1 0 1,-1 0-1,0 0 0,1 0 0,-1 0 0,0 0 0,0 0 0,0 1 1,0-1-1,0 0 0,1 2 0,1 3-174,0 0 0,-1 1 0,0-1 0,3 11 0,-4-12-548,0 1-1,1 0 1,0-1-1,5 10 1,0-7-3419,2-6-1923</inkml:trace>
  <inkml:trace contextRef="#ctx0" brushRef="#br0" timeOffset="1">433 1 9122,'0'0'1736,"-18"119"-111,7-11-377,3-1-208,4-9-440,4-17-40,0-25-560,12 1-72,5-8-536,5-27-2600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8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68 5873,'0'0'11852,"-5"-11"-11404,3 7-438,0-1 10,-1 0 0,1 1 0,-1-1 0,0 1-1,0 0 1,-6-6 0,7 9 6,0-1 1,0 0-1,0 1 0,-1-1 1,1 1-1,-1 0 0,1 0 0,-1 0 1,1 0-1,-1 0 0,1 0 0,-1 1 1,0 0-1,0-1 0,1 1 1,-1 0-1,0 0 0,-4 1 0,-4 1 38,0 0-1,-1 1 0,1 0 1,0 1-1,0 0 0,1 1 1,-1 0-1,1 1 0,-17 11 1,8-2 73,1 0 1,1 1 0,-28 31 0,42-43-59,0-1 1,1 1-1,-1 0 1,1 0-1,-5 8 1,8-12 24,-1 0-1,1 1 1,-1-1-1,1 0 1,-1 0-1,1 0 1,-1 0-1,1 0 1,-1 0-1,1 0 1,-1 1 0,1-1-1,-1-1 1,1 1-1,-1 0 1,0 0-1,1 0 1,-1 0-1,1 0 1,-1 0-1,2-1 1,6-1 2,0-1-1,1 0 1,-1 0 0,0-1-1,10-6 1,41-30-225,-22 14-104,-25 18 14,-2 1-164,22-11 0,-29 16 327,0 1 0,-1 0 0,1 0 0,0 0 0,0 1 0,0-1-1,0 1 1,0-1 0,0 1 0,0 0 0,0 0 0,0 0 0,4 1 0,-6 0 39,0-1 1,0 0 0,0 1 0,0-1 0,0 1 0,0-1 0,0 1 0,0 0 0,0-1-1,0 1 1,0 0 0,-1 0 0,1-1 0,0 1 0,0 0 0,-1 0 0,1 0 0,-1 0-1,1 0 1,-1 0 0,1 0 0,0 2 0,0 2-20,0 0 0,0 0 1,-1 0-1,0 5 0,1-2-8,0 81-15,-4 0 0,-24 151 0,11-142-202,15-90-852,3-13-999,10-21-1465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8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184 107 3513,'0'0'8025,"-21"7"-6530,-67 29-249,84-34-1116,-1 0-1,1 1 1,0-1 0,0 1-1,1 0 1,-1 0-1,0 1 1,1-1 0,0 1-1,0 0 1,0 0-1,0 0 1,1 0 0,-1 0-1,1 1 1,-3 8 0,3-6 137,-1-2 26,1 1 1,0 0-1,0 0 0,1 0 0,-1 0 0,2 0 1,-1 1-1,1-1 0,-1 0 0,2 0 0,-1 1 1,3 10-1,-3-16-229,1 0 1,0 1 0,0-1-1,0 0 1,0 0 0,0 1-1,0-1 1,0 0 0,0 0-1,0 0 1,0 0 0,0-1-1,1 1 1,-1 0 0,0 0-1,1-1 1,-1 1 0,1-1-1,-1 1 1,0-1 0,1 0-1,-1 1 1,1-1 0,-1 0-1,3 0 1,4 0 100,1 0 0,-1 0 0,10-2 1,-11 1-123,-1 0 1,1-1 0,-1 0-1,1 0 1,-1-1 0,1 1 0,-1-1-1,0-1 1,0 1 0,8-8-1,-6 5-38,-1-1 0,0 0 0,0-1-1,-1 1 1,0-1 0,9-16-1,-8 11-165,-1 1 1,-1-1-1,0-1 0,-1 1 0,0-1 0,-1 0 0,0 0 0,-1 0 0,-1 0 0,-1-21 0,1 33 112,-1-1-1,-1 1 1,1 0-1,0-1 1,-1 1 0,1-1-1,-1 1 1,0 0-1,0-1 1,0 1-1,0 0 1,0 0-1,0-1 1,-1 1 0,1 0-1,0 1 1,-1-1-1,0 0 1,0 0-1,1 1 1,-1-1-1,0 1 1,0-1-1,0 1 1,-1 0 0,1 0-1,0 0 1,0 0-1,-1 0 1,1 0-1,0 1 1,-1-1-1,1 1 1,-1-1-1,1 1 1,-3 0 0,1-1-133,-1 1 1,1 0-1,0-1 1,0 1 0,0 1-1,0-1 1,0 0 0,0 1-1,0 0 1,0 0-1,0 0 1,0 1 0,0-1-1,-5 4 1,2 1-662,0 1 0,1 0 0,0 1 0,1-1 0,0 1 0,0 0 0,-5 12 0,-2 13-5925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8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5345,'0'0'6864,"0"7"-6389,-2 30 426,1 1-1,2-1 1,6 41-1,23 100-602,-30-176-2114,0-11-1632,0 3 1830,0-11-3971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7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23 5049,'0'0'13003,"-57"0"-11723,33 0-376,-2 0-480,-1 0-256,5 0-96,4 0-72,5 0-88,13-6-3608,0-10-4218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8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 8426,'0'0'9034,"-111"152"-8442,80-100 104,5 1-184,0-2-224,3-7-288,7-5 64,2-9-16,2-7-48,0-11-1120,2-6-1369,1-6-3296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9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14003,'0'0'2409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39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 12603,'0'0'7633,"-20"4"-16219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0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1608,'0'0'12131,"6"0"-8497,104 6 1760,54 15-3161,-67-10-1947,125 0 0,-210-11-712,-1 1 0,23 4 0,1 4-4221,-25-8-1310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1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1464,'0'0'13671,"9"3"-12660,3-1-635,-1 1 0,0 1 0,0 0 0,0 1 1,-1 0-1,1 0 0,-1 1 0,12 9 0,-10-3-258,0 1 0,-1 0 1,-1 1-1,0 0 0,-1 1 1,0 0-1,-2 0 0,1 1 0,8 30 1,-14-38-112,0 1 1,0-1 0,-1 1-1,-1-1 1,1 1-1,-1 0 1,-1-1 0,0 1-1,-3 15 1,0-11-61,0 1 0,-1-1 0,0-1 0,-1 1 0,-9 12 0,14-23-1219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4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 6689,'0'0'14388,"6"1"-13758,-5-1-600,1 1 0,-1-1 0,1 0 0,-1 1-1,0-1 1,1 1 0,-1 0 0,0-1 0,1 1-1,-1 0 1,0 0 0,0 0 0,0 0 0,1 0 0,-1 0-1,1 2 1,-1-1-19,1 1 0,-1 0-1,-1 0 1,1-1-1,0 1 1,-1 0 0,1 0-1,-1 0 1,0 0 0,0 5-1,0 9 0,-4 163 413,1-139-385,-2 0 1,-13 55 0,12-72-132,-1 2-308,-15 41 1,16-57-737,6-10 1087,0 1 0,0-1 0,0 0 0,0 0 0,-1 0 0,1 0 0,0 0 1,0 0-1,0 0 0,0 0 0,0 0 0,0 0 0,0 0 0,-1 0 0,1 0 0,0 0 0,0 0 1,0 0-1,0 0 0,0 0 0,0 0 0,-1 0 0,1 0 0,0 0 0,0 0 0,0 0 0,0 0 0,0 0 1,0 0-1,-1 0 0,1 0 0,0 0 0,0 0 0,0 0 0,0 0 0,0 0 0,0 0 0,0 0 1,-1-1-1,1 0-229,-1-1 0,0 1 1,1-1-1,-1 0 0,1 1 1,-1-1-1,1 0 0,0 1 1,-1-3-1,-1-29-3331,-2-3-3157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4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0 210 1432,'0'0'9820,"13"19"-8196,41 63-470,54 103 2518,26 35-2550,-127-210-1102,-2-1-14,2-1 0,10 12 0,-16-18 8,1-1 0,0 1 0,0 0-1,0-1 1,0 0 0,0 1 0,0-1-1,0 0 1,0 0 0,1 0 0,-1 0-1,0-1 1,1 1 0,-1 0 0,1-1-1,2 0 1,-4 0-12,-1 0 0,1 0 0,0 0 1,0 0-1,0 0 0,0-1 0,0 1 0,0 0 0,0-1 0,-1 1 0,1-1 0,0 1 1,0-1-1,-1 1 0,1-1 0,0 0 0,-1 1 0,1-1 0,0 0 0,-1 0 1,1 1-1,-1-1 0,1 0 0,0-1 0,7-25 45,-7 22-35,8-39 52,4-78 0,-8-50 203,-3 63 130,14-113 283,-15 215-676,-1 2-7,0 1 0,1 0 0,0-1 0,0 1 1,0 0-1,0 0 0,1-1 0,-1 1 0,1 0 0,0 1 1,5-7-1,-7 9-23,0 1 0,0 0 0,1 0 0,-1-1 0,1 1 1,-1 0-1,0 0 0,1-1 0,-1 1 0,0 0 0,1 0 0,-1 0 0,1 0 1,-1-1-1,1 1 0,-1 0 0,0 0 0,1 0 0,-1 0 0,1 0 0,-1 0 1,1 0-1,-1 0 0,1 1 0,-1-1 0,0 0 0,1 0 0,-1 0 0,1 0 1,-1 0-1,0 1 0,1-1 0,-1 0 0,1 0 0,-1 1 0,1 0 0,10 13-1158,3 19-2710,-1 4-1982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4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8242,'0'0'5913,"22"108"-4665,-16-70-616,-2 1 441,-2-1-753,-2-1-168,2-7 56,-2-3-200,0-3-8,0-4-216,0 0-1417,0-5-55,0-5-3129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5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9402,'0'0'3497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5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75 904,'0'0'6140,"3"22"-3039,1 3-2398,15 113 2488,-11-62-769,-2-61-1673,-1-13 96,1-11 555,4-22-1024,-1 0 0,7-43 0,-3 15-435,-8 36 16,-1 3 25,1 0 0,1 0 0,10-23-1,-16 42 18,1-1 0,-1 1 0,1 0 0,-1 0 0,1 0 0,0 0-1,-1 0 1,1-1 0,0 1 0,0 0 0,0 1 0,-1-1 0,1 0 0,0 0-1,0 0 1,0 0 0,1 1 0,-1-1 0,0 1 0,0-1 0,0 1 0,0-1-1,1 1 1,-1-1 0,0 1 0,0 0 0,1 0 0,-1 0 0,0 0 0,0 0-1,1 0 1,-1 0 0,0 0 0,1 0 0,-1 1 0,0-1 0,2 1 0,1 1-3,-1 0-1,1 0 1,-1 1 0,1-1 0,-1 1 0,0 0 0,0 0 0,0 0 0,-1 0-1,4 4 1,2 5-5,-1 1-1,1 0 1,-2 1-1,0-1 0,-1 1 1,0 1-1,-1-1 1,3 16-1,-2 5-541,-2 0 1,-1 44 0,-1-78 461,-1-1 1,0 1 0,0 0 0,0 0 0,0-1 0,0 1-1,0 0 1,0 0 0,-1-1 0,1 1 0,0 0-1,0 0 1,-1-1 0,1 1 0,0 0 0,-1-1 0,1 1-1,0 0 1,-1-1 0,1 1 0,-1-1 0,0 2-1,-1-2-540,1 0 0,0 1 0,-1-1-1,1 0 1,0 0 0,-1 0 0,1 0-1,-1 0 1,1 0 0,-3-1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7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9074,'0'0'11753,"4"15"-11600,3 14-87,-2 1 0,-1-1 0,1 36-1,-3 219 847,-2-177-9639,0-118-292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6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0 11306,'0'0'3272,"-19"12"-3182,-62 39 28,63-40-102,5-4-10,1 1 0,1 0 0,-11 10 0,18-12 708,8-5 1231,12-5-618,0-2-1063,-1-2 0,24-13 0,-20 11-236,21-10 0,-33 17-22,0 1 0,0-1 1,0 1-1,0 1 1,1 0-1,-1 0 0,8 0 1,-14 1-14,1 0 0,-1 0 0,0 1 0,0-1 0,0 1-1,0-1 1,0 0 0,0 1 0,1 0 0,-1-1 0,0 1 0,-1 0 0,1-1 0,0 1 0,0 0 0,0 0 0,0 0 0,-1 0 0,1 0 0,0 0 0,-1 0 0,1 0-1,-1 0 1,1 0 0,-1 0 0,1 0 0,-1 2 0,3 5-50,-1 1 0,1 15 0,-2-14 62,25 298-38,-21 0 14,-5-293 16,0 18-60,-4 34 0,3-58 39,-1 0 1,0 1-1,0-1 0,-1 0 0,0 0 0,-1 0 0,0-1 0,-6 10 0,9-16-44,-1 1 1,0-1 0,1 0-1,-1 0 1,0 0 0,0 0-1,-1 0 1,1 0 0,0-1-1,-1 1 1,1-1 0,-1 1-1,1-1 1,-1 0 0,1 0-1,-1 0 1,-6 1 0,8-2-22,-1 0 0,0 0 0,0 0 1,0 0-1,0-1 0,0 1 0,0-1 0,0 1 1,0-1-1,0 1 0,0-1 0,1 0 0,-1 0 1,0 0-1,1 0 0,-1 0 0,1-1 1,-1 1-1,1 0 0,-1-1 0,1 1 0,0-1 1,0 1-1,-1-1 0,1 0 0,0 1 0,-1-4 1,-8-19-1351,1-1 0,-9-34 0,5 3-5568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6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89 656,'0'0'12201,"3"19"-10455,12 60-223,-14-73-1272,1 0 0,-1 0 1,1 0-1,1 0 0,-1-1 0,1 1 0,0-1 0,0 1 0,1-1 0,0 0 1,-1 0-1,2-1 0,-1 1 0,8 6 0,-8-8-89,2 2-37,0 0 0,0-1-1,0 0 1,0 0 0,1 0 0,0-1 0,0 0-1,0 0 1,0-1 0,0 0 0,1 0 0,-1-1-1,0 0 1,1 0 0,-1 0 0,1-1 0,-1-1-1,14-1 1,-18 1-123,0 0-1,0 0 1,0 0 0,0 0-1,0 0 1,0-1-1,0 0 1,-1 0 0,1 1-1,0-2 1,-1 1 0,0 0-1,1 0 1,-1-1-1,0 1 1,0-1 0,0 0-1,-1 1 1,1-1-1,-1 0 1,1 0 0,-1 0-1,0 0 1,1-5 0,1-5-269,0-1 0,0 1 1,-2-1-1,1-19 1,-2 30 163,-1-80-3210,0 69 344,-7-26 0,0 6-4378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5753,'0'0'4104,"3"19"-1642,0-2-1942,18 121 3262,-19-125-2910,0-25 158,-2 9-1037,2-16 315,2-18-189,2 1 0,1-1 0,13-36 0,-19 70-124,0 0 1,0 0-1,1 0 1,0 1-1,-1-1 0,1 0 1,0 1-1,0 0 0,0-1 1,5-3-1,-6 5-2,0 1 0,0-1 0,0 0 0,0 1 0,0-1-1,1 1 1,-1-1 0,0 1 0,0 0 0,0-1 0,1 1 0,-1 0 0,0 0 0,0 0 0,1 0-1,-1 0 1,0 0 0,0 0 0,1 0 0,-1 0 0,0 1 0,0-1 0,0 1 0,1-1 0,-1 1-1,0-1 1,0 1 0,0-1 0,2 3 0,1 2-1,0 0 0,0 0 0,0 1 0,0 0 0,-1 0 0,0 0 0,0 0 0,2 8 0,1 6 71,0 0 1,-2 1-1,5 39 0,-6 0-1228,-2-8-4635,-1-72 1030,0-10-968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7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 6145,'0'0'7002,"-2"20"-6142,-6 66 239,7-82-911,1-1 1,-1 1 0,1 0-1,0 0 1,1 0-1,-1-1 1,1 1-1,-1 0 1,1 0-1,0-1 1,0 1 0,1-1-1,-1 1 1,1-1-1,2 5 1,-1-6-70,0 1 1,0 0-1,0 0 1,0-1-1,0 0 1,1 0 0,-1 0-1,1 0 1,5 2-1,-6-3-76,3 1 93,1 0 0,-1 0 0,1 0 0,0-1 0,-1 0 0,1-1 0,0 0 0,0 0 0,7-1 0,-10 1-107,-1 0-23,-1 0 1,1-1-1,-1 1 0,0 0 1,1-1-1,-1 0 1,0 1-1,1-1 0,-1 0 1,0 0-1,0-1 1,0 1-1,0 0 0,0-1 1,0 1-1,0-1 1,0 0-1,0 1 0,-1-1 1,1 0-1,-1 0 1,1 0-1,-1 0 0,1-3 1,1-1-63,-1 0-1,0 0 1,-1 0 0,1 0 0,-1-1 0,0 1 0,-1 0-1,0-9 1,0 12-19,0 0-1,0 0 0,0 0 0,-1 0 1,0 0-1,0 0 0,0 0 1,0 0-1,0 0 0,0 0 0,-1 1 1,1-1-1,-1 1 0,0-1 1,0 1-1,0-1 0,0 1 0,0 0 1,0 0-1,-1 0 0,1 0 1,-1 0-1,1 1 0,-1-1 0,-4-1 1,0 0-688,1 1 1,-1 0-1,0 0 1,0 0-1,0 1 0,0 0 1,0 1-1,-1 0 1,-13 1-1,6 2-5742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10818,'0'0'2696,"5"23"-1482,0 3-812,2 11 576,6 73 0,-10 43 1515,37-445-2213,-35 272-643,-2 13-9,-2 7 354,-1 0-1,0 0 0,0 0 1,0 0-1,0 1 0,1-1 1,-1 0-1,0 0 0,0 0 1,0 0-1,1 0 0,-1 0 0,0 0 1,0 0-1,0 1 0,0-1 1,0 0-1,0 0 0,1 0 1,-1 0-1,0 1 0,0-1 1,0 0-1,0 0 0,0 0 1,0 0-1,0 1 0,0-1 1,0 0-1,0 0 0,0 0 1,0 1-1,0-1 0,0 0 1,0 0-1,0 1 0,9 38-158,5 46 0,-1-2 714,-12-82-486,-1 0 0,0 0 0,0 0 0,0 0 1,0-1-1,1 1 0,-1 0 0,0 0 0,1 0 0,-1-1 0,1 1 0,-1 0 0,2 1 1,-2-2-20,0 0 1,0 0-1,1 0 1,-1 0-1,0 0 1,0 0 0,0 0-1,1 0 1,-1 0-1,0 0 1,0 0 0,1 0-1,-1 0 1,0 0-1,0 0 1,0 0 0,1 0-1,-1 0 1,0 0-1,0 0 1,0 0-1,1-1 1,-1 1 0,0 0-1,0 0 1,0 0-1,1 0 1,-1 0 0,0 0-1,0-1 1,0 1-1,2-2 36,-1 0 0,1 0 0,-1-1-1,0 1 1,0 0 0,0-1 0,1-2-1,13-44-65,9-30-384,-20 67 187,1 1 0,0 0 0,1 1-1,10-17 1,-2 16-448,-14 11 635,0 0 0,1-1 0,-1 1 0,0 0 0,1 0 0,-1 0 0,0 0 0,1-1 0,-1 1 0,1 0 0,-1 0 0,0 0 0,1 0 0,-1 0 0,1 0 0,-1 0 0,0 0 0,1 0 0,-1 0 0,0 0 0,1 1 0,-1-1 0,1 0 0,-1 0 0,0 0 0,1 0 0,-1 1 0,0-1 0,1 0 0,-1 0 0,0 1 0,1-1 0,-1 0 0,0 0 0,0 1 0,1-1 0,-1 0 0,0 1 0,0-1 0,0 0 0,1 1 0,-1-1 0,0 0 0,0 1 0,0 0 0,4 19-30,-1 1 0,-1-1-1,0 1 1,-4 36-1,2-16 51,0 90-90,0-78-2456,0-112-1669,0 21-1510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48 6633,'0'0'8670,"8"-9"-8386,-7 7-284,20-24-33,-20 25 31,-1 1 0,0-1-1,1 1 1,-1 0 0,0-1-1,0 1 1,1-1 0,-1 1-1,0-1 1,0 1 0,0-1-1,0 1 1,0-1-1,0 0 1,0 1 0,0-1-1,0 0 1,0 1-1,-1 0 1,1 0-1,0-1 1,-1 1-1,1 0 1,-1 0-1,1 0 1,-1 0-1,1 0 1,-1 0-1,1 0 1,-1 0-1,1 0 1,-1 0-1,1 1 0,-1-1 1,1 0-1,-1 0 1,1 0-1,0 1 1,-1-1-1,1 0 1,-1 0-1,0 1 1,-6 3 56,-1 0 1,1 0-1,0 0 0,0 1 1,1 1-1,-1-1 1,1 1-1,0 0 1,1 0-1,0 0 0,-1 1 1,2 0-1,-1 0 1,1 0-1,0 1 1,1 0-1,0-1 0,0 1 1,1 0-1,-1 0 1,0 10-1,2-5 261,-1 1 0,2-1 0,0 0 0,1 0 0,0 0 0,4 20 0,-3-29-262,-1 1-1,1 0 1,-1-1-1,1 1 1,1-1-1,-1 1 1,0-1-1,1 0 1,0 0-1,0 0 1,1 0-1,-1-1 1,1 1-1,-1-1 1,1 0-1,0 0 1,0 0-1,0-1 1,1 1-1,5 1 1,-5-2-63,0 0 0,1-1 1,0 1-1,-1-1 1,1 0-1,0-1 0,-1 0 1,1 0-1,0 0 1,0 0-1,-1-1 0,1 0 1,0 0-1,-1-1 1,1 1-1,-1-1 0,7-3 1,2-3-583,0 0-1,-1 0 1,0-1 0,-1-1 0,13-12-1,21-24-6384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8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7586,'0'0'4130,"1"26"-3498,15 230 722,5-50 140,20 225 2773,-39-401-4624,-2-59-1050,-1 2 760,-1-42-2193,-5-3-2546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8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2833,'0'0'18444,"0"-34"-18204,0 42-993,0-2-1599,8-2-1889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9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47 592,'0'0'11519,"2"1"-11042,-2-1-471,1 1 0,-1-1-1,0 1 1,0-1 0,0 0 0,0 1 0,1-1-1,-1 0 1,0 1 0,0-1 0,0 1 0,0-1-1,0 0 1,0 1 0,0-1 0,0 1 0,0-1-1,0 0 1,0 1 0,0-1 0,0 1-1,-1-1 1,1 0 0,0 1 0,0-1 0,0 0-1,0 1 1,-1-1 0,1 0 0,0 1 0,0-1-1,-1 0 1,1 1 0,0-1 0,-1 0 0,1 0-1,-1 1 1,-20 19 385,-1 2 308,17-15-178,0 0 0,0 1 0,0 0 0,-4 12 0,7-16-208,1 0-1,-1 0 1,1 0 0,0 0-1,1 1 1,-1-1-1,1 0 1,0 0-1,0 1 1,0-1-1,1 6 1,-1-9-232,1 0 1,-1 0-1,0 0 1,1 0-1,-1 0 1,1 0-1,-1 0 1,1 0-1,0-1 1,-1 1-1,1 0 1,0-1 0,-1 1-1,1 0 1,0-1-1,0 1 1,0 0-1,0-1 1,-1 0-1,1 1 1,0-1-1,0 1 1,0-1-1,0 0 1,2 1-1,27 0 388,-24-1-263,3 0-40,0 0 1,0 0-1,-1-1 1,1-1 0,13-3-1,-17 3-188,0 0 0,0-1 0,0 1 0,0-1 0,0 0 0,0-1 0,-1 1 0,0-1 0,7-7-1,-7 6-175,0 0 1,0 1-1,-1-2 0,0 1 0,0 0 0,0 0 0,-1-1 0,0 0 0,0 1 0,0-1 0,-1 0 0,0 0 0,0 0 0,0 0 0,-1 0 0,0 0 0,0 0 1,-1-6-1,1 9-15,-1 0 1,0 1 0,1-1 0,-1 1 0,0-1 0,0 1-1,-1-1 1,1 1 0,0-1 0,-1 1 0,1 0 0,-1 0 0,-3-4-1,0 2-961,-1-1-1,1 1 1,-1 0-1,-6-3 0,-9-3-5846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9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3 495 6369,'0'0'7250,"2"-148"-5874,-2 79-400,-2-2-15,0 4 543,2 8-904,4 15-256,22 17-344,15 17-160,42 14 64,-6 21-2649,-2 7-4728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8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1 107 3169,'0'0'9602,"5"-13"-8074,17-44-78,-21 55-1351,0 0 0,1-1 0,0 1 0,-1 0 0,1 0 0,0 0 0,0 0 0,0 0 0,0 0 0,1 1 0,-1-1 0,0 1 0,1-1 0,-1 1 0,1 0 0,-1 0 0,1 0 0,0 0 0,0 1 0,-1-1 0,1 1 0,0-1 0,0 1 0,2 0 0,2 0 25,5-2-45,0 2 1,0-1-1,-1 2 1,1-1-1,0 2 0,0-1 1,-1 2-1,1-1 1,-1 2-1,18 7 0,-12-4 132,30 16 564,-46-23-779,0 1 0,0-1 0,0 1 0,-1 0 0,1-1-1,0 1 1,0-1 0,-1 1 0,1 0 0,-1 0 0,1-1 0,-1 1 0,1 0 0,-1 0 0,1 0-1,-1 0 1,1 0 0,-1 0 0,0-1 0,0 1 0,0 0 0,1 2 0,-1-1-7,-1 0 0,1 0 1,0 0-1,-1 0 0,1-1 1,-1 1-1,0 0 0,1 0 0,-1 0 1,-2 2-1,-2 3 7,0 1 0,-1-2 0,-11 12 0,4-6 111,0-1-1,0-1 1,-1 0-1,0-1 1,-1 0-1,1-1 1,-2-1 0,1 0-1,-1-2 1,0 1-1,-1-2 1,-17 3 0,31-6-98,-1-1-1,1 0 1,-1 0 0,1 0 0,0 0 0,-7-2 0,9 2-45,-1-1 0,1 1 0,0-1 0,-1 1-1,1-1 1,0 0 0,0 0 0,0 0 0,0 0 0,0 0 0,0 0-1,0 0 1,0 0 0,0 0 0,1 0 0,-1 0 0,-1-3-1,-5-13-2600,1-1-3531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49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415 6 536,'0'0'13754,"-6"-2"-13165,0 1-558,0 0 0,0 0 0,-1 0 0,1 1 0,0 0 0,0 1-1,0-1 1,-9 3 0,2 0 80,0 1-1,1 0 0,-18 8 1,1 3 148,0 2 0,-35 26-1,36-23-33,-27 28-1,43-37-48,1 1 0,0 0 1,1 1-1,-12 20 0,21-32-124,0 0 0,1 0 0,-1 0 0,1 1 0,-1-1 0,1 0 0,0 0 0,-1 0 0,1 0 0,0 1 0,0-1 1,0 1-1,0-1 2,0-1 1,0 0-1,0 1 1,0-1-1,0 0 1,0 1-1,1-1 1,-1 0 0,0 1-1,0-1 1,0 0-1,1 1 1,-1-1-1,0 0 1,0 0-1,1 1 1,-1-1 0,0 0-1,0 0 1,1 0-1,-1 1 1,0-1-1,1 0 1,-1 0-1,1 0 1,1 1 45,1-1 1,-1 0-1,1 0 0,0 0 1,-1 0-1,1 0 0,-1 0 0,1-1 1,2 0-1,12-5-186,-1-1-1,0 0 1,0-1-1,-1-1 1,27-19-1,-36 24-35,22-14-1133,-2-1 0,0-1 0,-2-2 0,27-28 0,-51 50 1245,0 0 0,0 0 0,0 0-1,0 0 1,0 0 0,0 0 0,0 0 0,0 0 0,0 0 0,0 0 0,0 0 0,0 0-1,0 0 1,1 0 0,-1 0 0,0 0 0,0 0 0,0 0 0,0 0 0,0 0-1,0 0 1,0 0 0,0 0 0,0 0 0,0 0 0,0 0 0,0 0 0,0 0-1,0 0 1,0 0 0,0 0 0,0 0 0,0 0 0,0 0 0,0 0 0,0 0-1,0 0 1,0 0 0,0 0 0,0 0 0,0 0 0,1 0 0,-4 7 37,-15 40 514,1 1 0,-17 86 0,25-73 340,0 63 0,7 62 325,3-120-911,-2-40-316,7 51 0,-8-97-1629,1 9-129,-1 1 0,-3-12 0,-9-20-5228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0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0 217 7258,'0'0'9802,"114"-51"-8634,-67 31-560,-3 0-64,-3-2-544,-7-1-64,-7-9-984,-11 5-1769,-6 5-2832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0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1 191 6569,'0'0'4344,"0"9"-4109,4 37 57,13-46-234,-3 0 57,0-2 0,1 1 0,-1-2 0,0 0 0,0 0 0,0-1 0,-1-1 0,1-1 0,-1 0 0,14-9 0,60-39 425,-75 45-493,0 0 0,0-1 0,-2 0 0,18-22 0,-25 29-12,-1-1 0,1 0 0,-1 0 0,0 0 0,0 0 0,-1 0 0,2-6 0,-2 9-28,-1 0 1,0 1-1,0-1 1,1 0-1,-1 0 1,0 0-1,0 0 1,0 0-1,0 0 0,0 0 1,-1 0-1,1 0 1,0 0-1,0 0 1,-1 0-1,1 0 1,0 0-1,-1 0 1,1 0-1,-1 0 0,1 1 1,-1-1-1,1 0 1,-1 0-1,0 0 1,1 1-1,-1-1 1,0 1-1,0-1 1,0 0-1,1 1 0,-1-1 1,0 1-1,0 0 1,0-1-1,-1 0 1,-7-1-13,1 1 1,-1-1-1,1 1 1,-1 0-1,0 1 0,1 0 1,-1 1-1,-9 1 1,12-1 24,0 0 0,0 0 0,1 1 0,-1 0 0,0 0 0,1 1 0,0-1 0,-1 1 0,1 0 0,0 0-1,1 1 1,-9 7 0,10-7 94,-1 1-1,1 0 0,0 1 0,0-1 1,0 0-1,1 1 0,0 0 0,0-1 1,0 1-1,1 0 0,0 0 0,0 0 1,0 0-1,1 7 0,0-2 256,0 1 1,1-1-1,0 1 0,1-1 0,1 1 1,5 16-1,-1-11-78,0-1-1,2-1 1,-1 0-1,2 0 1,0-1 0,1 0-1,22 23 1,-17-23-149,0 1 1,0-2 0,2 0-1,-1-1 1,2-1 0,20 9-1,-25-14-168,0 0 0,0-1 0,1-1 0,26 4 0,-33-7-1282,1 0 1,-1-1-1,9-1 0,-17 1 1197,1 0 0,-1 0 0,0 0 0,0 0 0,1 0 0,-1 0 0,0 0 0,1 0 0,-1 0 0,0 0 0,0 0 0,1 0 0,-1-1 0,0 1 0,0 0 0,1 0 0,-1 0 0,0 0 0,0-1 0,0 1 0,1 0 0,-1 0 0,0 0 0,0-1 0,1-10-6574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1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64 305 13115,'0'0'5822,"14"-22"-4141,47-75-780,-52 81-776,1-1 0,-2 0 0,7-20-1,-12 28-107,-1-1 0,0 0 0,0 0 0,-1 0 0,0-15-1,-1 24-19,0 0-1,0 0 1,0 0-1,0 0 1,0 1-1,0-1 1,0 0-1,-1 0 1,1 0-1,0 0 1,0 0-1,-1 1 1,1-1-1,0 0 1,-1 0-1,1 0 0,-1 1 1,1-1-1,-1 0 1,1 1-1,-1-1 1,0 0-1,1 1 1,-1-1-1,-1 0 1,0 0-18,0 1 0,-1-1-1,1 1 1,-1-1 0,1 1 0,-1 0 0,-4 0 0,5 0 13,-1 0 0,-1 1 0,1-1 0,-1 1 0,0-1 0,1 1 0,-1 0 0,1 1 0,-1-1 0,1 0 0,0 1 0,-6 3 0,4-1 4,0 1-1,-1-1 1,1 1 0,0 0-1,-6 9 1,1 1 9,1 0-1,0 1 1,-12 31-1,16-35 82,1 0 0,1 0-1,0 0 1,0 1 0,1-1-1,1 1 1,0 15 0,1-27-56,0 1-1,0-1 1,0 1 0,0-1 0,0 0 0,1 1-1,-1-1 1,1 1 0,-1-1 0,1 0 0,-1 1 0,1-1-1,0 0 1,-1 1 0,1-1 0,0 0 0,0 0-1,0 0 1,0 0 0,0 0 0,0 0 0,0 0-1,1 0 1,-1 0 0,0 0 0,0-1 0,1 1-1,-1 0 1,0-1 0,2 1 0,4 0 46,0 1 0,0-1 0,0-1 0,0 1 1,9-2-1,-6 1-112,-1 1-158,0-1 0,0-1-1,0 0 1,0 0 0,0-1-1,0 0 1,0 0 0,0-1-1,-1 0 1,16-8 0,-8 1-1322,-1 0 1,15-13-1,-10 4-3783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1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6705,'0'0'13179,"11"142"-13179,-7-50 0,-2-1 24,4 2-24,-2-2 0,2-24-240,4 4-928,0-20-969,0-23-4104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2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201 122 6513,'0'0'8730,"4"-18"-7872,14-56-321,-18 72-507,1 0-1,-1 1 0,0-1 0,1 1 1,-1-1-1,0 0 0,0 1 1,0-1-1,0 0 0,0 1 0,0-1 1,-1 1-1,1-1 0,-1-1 1,0 2-25,1 1 0,0 0 1,-1-1-1,1 1 0,0 0 1,-1 0-1,1-1 0,0 1 1,-1 0-1,1 0 0,-1 0 1,1 0-1,-1 0 0,1 0 1,0 0-1,-1-1 0,1 1 1,-1 0-1,1 0 0,-1 1 1,1-1-1,0 0 0,-2 0 1,-2 0 56,-3 0 9,1-1 1,0 1-1,-1 1 1,1-1-1,0 1 1,-1 0 0,1 1-1,0-1 1,0 1-1,0 0 1,0 1-1,0 0 1,1-1-1,-1 2 1,1-1-1,0 1 1,0 0 0,0 0-1,-7 7 1,1 0 47,1 0 0,0 1 0,0 0-1,-9 16 1,16-22 57,0 0 1,0 0-1,0 0 0,1 0 0,0 1 0,0-1 0,0 1 0,1-1 0,0 1 0,0 0 0,1-1 0,0 8 0,0-12-95,1 0 1,-1 0-1,1 0 0,-1 0 1,1 0-1,0 0 0,0 0 0,0 0 1,0-1-1,0 1 0,0 0 1,1-1-1,-1 1 0,0-1 1,1 1-1,-1-1 0,1 0 1,0 1-1,-1-1 0,1 0 1,0 0-1,0 0 0,0-1 0,-1 1 1,1 0-1,0-1 0,0 1 1,3 0-1,6 1 154,1-1-1,-1 1 1,21-2 0,-27 0-207,9 0-22,1-1 0,0-1 1,-1 0-1,0-1 1,0-1-1,1 0 1,-2-1-1,1 0 0,-1-1 1,0 0-1,0-2 1,0 1-1,-1-1 0,0-1 1,16-16-1,-26 23-37,1 0-1,0-1 0,-1 1 0,0-1 1,0 0-1,1 0 0,-2 0 1,1 0-1,0 0 0,-1 0 0,1-1 1,-1 1-1,0 0 0,0-1 0,0 1 1,-1-1-1,1 1 0,-1-5 1,0 7 2,0-1 1,0 1 0,0 0 0,0 0 0,0 0 0,-1 0-1,1 0 1,0 0 0,-1 0 0,1 0 0,-1 0 0,1 1-1,-1-1 1,0 0 0,1 0 0,-1 0 0,0 0 0,0 1-1,-1-2 1,0 0-50,-1 1 0,0-1-1,1 1 1,-1 0 0,0 0 0,0 0-1,-3-1 1,-5 0-325,0 0 0,-21 0-1,29 2 242,-66-1-2297,25 5-6769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2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10458,'0'0'5537,"68"105"-4624,-51-42-289,-3 16-216,-4 7-320,0-1 48,-6-8-272,-2-14 48,0-13-1529,0-19-631,4-17-2505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3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1 8026,'0'0'7665,"-103"77"-6504,64-63-449,1-4-480,1-4-112,5-4 144,7-2-264,7 0-312,6 0-680,8-6-1033,4-4-1111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3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0 309 5129,'0'0'4688,"1"-20"-2761,1-125 1386,-3 117-2241,0-27 427,1 51-1429,1-1 0,-1 0 0,1 1 0,0-1 0,0 1 0,0-1 0,1 1 0,3-7 1,-4 10-118,-1 0 0,1 0 0,0 0 0,0 0 0,0 0 0,0 0 0,0 1 0,0-1 0,0 0 0,0 1 0,0-1 0,0 0 0,0 1 0,0-1 0,0 1 0,1 0 0,-1-1 0,0 1 0,0 0 0,1 0 0,-1 0 0,0 0 0,0 0 0,1 0 0,-1 0 0,0 0 0,2 1 0,-1-1-289,1 1 0,-1-1 0,0 1-1,0 0 1,0 0 0,0 0 0,0 0 0,0 0 0,0 0 0,0 1 0,0-1 0,-1 1-1,3 2 1,12 19-3105,-10-14 1444,1 1 1,8 8-1,-12-15 2887,0 0 0,0-1 0,0 1 0,0-1 0,7 4 0,-10-6-649,1 0 0,-1 0-1,0 1 1,1-1 0,-1 0 0,0 1 0,1-1 0,-1 0 0,0 1 0,0-1 0,1 1-1,-1-1 1,0 0 0,0 1 0,0-1 0,0 1 0,1-1 0,-1 1 0,0 11 718,-4 10-1111,-11 17 772,10-29-71,1 0 0,0 1 0,1-1 0,0 1 0,0 0 0,1-1-1,0 14 1,2-24-432,1 1 0,-1-1 1,0 0-1,1 1 0,-1-1 0,1 0 0,-1 0 0,1 1 0,-1-1 0,1 0 0,-1 0 0,1 0 0,-1 1 1,1-1-1,-1 0 0,1 0 0,-1 0 0,1 0 0,-1 0 0,1 0 0,-1 0 0,1 0 0,0-1 0,17 1 373,-16-1-354,4 0-140,1 0 0,0-1 1,-1 0-1,1 0 0,-1 0 1,1-1-1,-1 0 1,0-1-1,-1 1 0,1-1 1,0 0-1,-1-1 0,6-5 1,-6 5-138,-1 1 0,0-1 0,0 0 0,0 0 0,0 0 0,-1 0 0,0-1 0,0 0 0,-1 1 0,1-1 0,-1 0 0,0 0 0,-1 0 0,2-11 0,-3 15 24,0 0 0,1 0 1,-1 0-1,0-1 0,-1 1 0,1 0 0,0 0 1,-1 0-1,1 0 0,-1 0 0,1 0 0,-1 0 1,0 0-1,0 1 0,0-1 0,0 0 0,0 0 1,-2-2-1,0 2-261,1 1 0,-1-1 0,0 1 0,1 0 0,-1-1 0,0 2 0,0-1 0,0 0 0,0 0 1,0 1-1,0-1 0,-4 1 0,-14-1-5780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3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1 8106,'0'0'6480,"-19"10"-5985,-61 37-171,70-41-193,-1 1 0,-11 11 0,17-14 49,1 1 0,0 0 0,-5 7 0,8-10-97,0-1 12,1-1 1,0 0-1,0 0 1,-1 0-1,1 1 1,0-1-1,0 0 1,0 0-1,0 1 0,-1-1 1,1 0-1,0 0 1,0 1-1,0-1 1,0 0-1,0 0 1,0 1-1,0-1 1,0 0-1,0 1 1,0-1-1,0 0 0,0 1 1,0-1-1,0 0 1,0 0-1,0 1 1,0-1-1,0 0 1,0 1-1,0-1 1,0 0-1,0 0 1,1 1-1,-1-1 0,0 0 1,0 0-1,0 1 1,1-1-1,-1 0 1,0 0-1,0 0 1,1 1-1,0-1 21,1 1 0,-1-1 0,1 0 0,-1 1-1,1-1 1,-1 0 0,1 0 0,-1 0 0,3-1 0,35-6-190,9-11 174,-36 13-95,-1 0-1,0 1 0,1 1 1,0 0-1,0 0 0,0 1 0,15 0 1,-24 2-18,0 0 1,-1 1-1,1 0 1,0 0-1,-1 0 1,1 0 0,-1 0-1,1 0 1,-1 1-1,0-1 1,1 1-1,-1-1 1,0 1-1,0 0 1,0 0-1,0 0 1,-1 0-1,1 0 1,0 1 0,-1-1-1,2 3 1,4 8-309,0 1 0,7 21 0,-13-31 209,0-3-20,0 1-86,-1 1 0,1-1 1,0 0-1,0 0 0,1 1 0,1 2 1,-2-4-110,0-1 1,0 1 0,0 0 0,0 0 0,0-1 0,0 1 0,0-1-1,0 1 1,0-1 0,0 1 0,1 0 0,6-1-3486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59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4113,'0'0'6169,"-2"15"5556,-30-11-11914,-188 36 209,208-36-22,0-1 0,0 1 1,0 1-1,1 0 0,-17 11 0,27-16-80,0 1-1,0 0 0,0 0 0,0 0 1,0-1-1,0 1 0,1 0 0,-1 1 1,0-1-1,0 0 0,1 0 0,-1 0 1,1 0-1,-2 3 0,2-4-71,0 1 0,0-1 0,0 1 0,0 0 0,0-1 0,0 1 0,0 0 0,0-1 0,0 1-1,0-1 1,1 1 0,-1 0 0,0-1 0,0 1 0,0-1 0,1 1 0,-1-1 0,0 1 0,1 0 0,-1-1 0,1 1 0,-1-1 0,0 0 0,1 1-1,-1-1 1,1 1 0,-1-1 0,1 0 0,-1 1 0,2-1 0,11 5-4830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4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2561,'0'0'7297,"-2"161"-5697,2-78-343,0 6-193,0-6-128,10-10-712,2-16-224,11-27-528,-3-16-1920,2-14-6698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49 7482,'0'0'7961,"-20"-5"-7698,-67-12 425,80 17-626,1-1 1,-1 1-1,1 1 0,-1-1 0,1 1 1,0 0-1,-1 1 0,1 0 1,0 0-1,0 0 0,0 0 0,0 1 1,0 0-1,1 0 0,-9 7 0,4-4 164,5-3 11,4-2-117,-1-1 1,1 1 0,0-1-1,-1 1 1,1 0-1,0 0 1,0 0-1,0 0 1,-1 0 0,1 0-1,0 0 1,0 0-1,1 0 1,-3 3 0,16-6 2482,-2-3-2551,0 0 0,0-1-1,19-14 1,-15 10-293,21-11-1,-31 19 181,0 0 0,0 0 0,0 0 0,1 0 0,-1 1 0,1 0-1,-1 0 1,9 0 0,-12 1 36,-1 0 0,0 0 0,0 0-1,1 1 1,-1-1 0,0 0 0,0 1 0,0-1-1,0 1 1,1-1 0,-1 1 0,0-1-1,0 1 1,0 0 0,0-1 0,0 1 0,0 0-1,1 1 1,-1 0 7,1 0-1,-1 0 1,0 1-1,0-1 1,1 0-1,-1 1 0,-1-1 1,2 4-1,0 6-1,0-1 0,-1 0 0,0 15 0,-1-19-27,-7 309 5,4-245-146,3-64-189,-1 20-28,1-26 147,0-1 0,0 1-1,0 0 1,0 0 0,0-1 0,0 1 0,0 0 0,0 0 0,1-1 0,-1 1-1,0 0 1,0 0 0,1-1 0,-1 1 0,1 0 0,-1-1 0,0 1 0,1 0-1,-1-1 1,1 1 0,-1-1 0,1 1 0,1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5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26 8690,'0'0'6372,"-23"-1"-6027,0 0-214,0 1-1,-31 4 0,50-3-77,0 0 0,0 0 0,1 0-1,-1 0 1,0 1 0,0 0 0,1 0 0,-1 0-1,1 0 1,-1 1 0,1-1 0,-4 5 0,1-1 64,1 1 1,0 0 0,-8 13 0,9-13-74,0 1 167,-1 1 0,1-1 0,1 1 0,0 0 1,0 0-1,1 0 0,0 0 0,0 1 0,1-1 1,0 18-1,1-25-166,0 0 0,0 0 0,0 1 0,1-1 0,-1 0 0,1 0 0,-1 0 0,1 0 0,0 0 0,0 0 0,0 0 0,0 0 0,0 0 0,1 0 0,-1 0 0,0 0 0,1-1 0,3 4 0,-2-3 80,0 0-1,1 1 1,0-1-1,-1-1 1,1 1 0,0-1-1,0 1 1,0-1-1,8 1 1,-5-1 9,1 0 0,0 0 0,0-1 0,0-1 1,-1 1-1,1-1 0,0 0 0,0-1 1,-1 0-1,1 0 0,6-4 0,-8 3-186,-1 0-1,1-1 1,-1 1-1,0-1 1,0-1 0,-1 1-1,1-1 1,-1 1-1,0-1 1,0 0-1,-1-1 1,1 1 0,2-7-1,-2 4-51,-1-1 0,0 0-1,0 1 1,-1-1 0,0-1 0,-1 1-1,0 0 1,0-12 0,-1 17 42,0 0 1,-1 1 0,0-1-1,0 1 1,0 0-1,0-1 1,0 1-1,-1 0 1,0-1-1,1 1 1,-1 0 0,0 0-1,-1 1 1,1-1-1,0 0 1,-1 1-1,1-1 1,-1 1-1,-3-3 1,-3-1-463,-1 0 1,1 1 0,-1 0-1,-20-8 1,25 11-520,0 1 0,1 0-1,-1 0 1,0 1 0,-8-1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5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0 6161,'0'0'8986,"-8"122"-7754,-4-83 489,0 1-761,-2 3-88,2-5-480,-3-1-320,5-9-144,-2-6 8,2-7-1384,-4-15-856,2 0-2738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5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11546,'0'0'8218,"39"53"-9930,-19-25-2369,0-4-6265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7:56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11562,'0'0'8778,"0"127"-13603,0-90-8610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49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3105,'0'0'11722,"3"-1"-10320,92-4 4473,54 6-4117,-55 0-1249,237 20 508,-113 10-3616,-216-49-9884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49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6601,'0'0'7162,"104"63"-5594,-74-39-487,-1 5 71,-5-1-224,-6 2-40,-4 3-424,-8 1-360,-6 3 192,0 3-296,-16 1-80,-12-3 72,-7-1 8,-17-7 0,7-9-1392,11-13-2953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0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0 6281,'0'0'4265,"-8"142"-3441,-10-81-311,-5-6-161,-1-11-352,-10-13-1441,7-15-1503,7-14-2570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1 302 6553,'0'0'4577,"14"24"-2488,5 5-1441,65 118 2323,-59-99-1741,1 4 618,58 89-1,-78-134-1636,0 0-1,0 0 0,11 10 0,-15-16-180,-1 1 0,1-1 1,0 1-1,0-1 0,0 0 0,-1 0 0,1 0 0,0 0 1,0-1-1,0 1 0,1 0 0,-1-1 0,0 1 0,0-1 1,0 0-1,0 0 0,0 0 0,1 0 0,-1 0 0,0 0 0,3-1 1,-4 0-39,0 0 1,1 0-1,-1 0 1,0 0 0,0 0-1,0 0 1,1 0 0,-1 0-1,-1 0 1,1-1-1,0 1 1,0 0 0,0-1-1,-1 1 1,1 0 0,0-1-1,-1 1 1,0-1-1,1-2 1,1-3-44,6-18-161,-2 0 0,5-37 1,-9 49 166,36-304-853,-11 70 498,-27 242 362,1-1 0,0 1 0,0 0 0,0 0 0,1 0 0,-1 0 0,1 0 0,1 0 0,2-5 0,-4 8-80,1 1 0,-1 0 0,0 0 0,1-1 0,-1 1-1,1 0 1,-1 1 0,1-1 0,0 0 0,-1 0 0,1 1-1,0-1 1,0 1 0,-1-1 0,1 1 0,0 0 0,0 0 0,0 0-1,-1 0 1,1 0 0,0 0 0,0 0 0,0 0 0,-1 1-1,1-1 1,2 2 0,17 6-4416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0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5473,'0'0'8105,"-2"11"-7109,0 2-613,1-6 159,-1 0 0,1 0 0,1 13 0,11-19 989,18 1-807,1 1 0,45 12 0,-72-14-676,0 0 0,1 0 0,-2 1 0,1-1 0,0 1 0,0 0-1,0-1 1,-1 1 0,1 1 0,-1-1 0,1 0 0,-1 0-1,3 5 1,-2-2-23,0 0-1,0 0 1,-1 0-1,0 0 0,1 1 1,1 11-1,0 3-32,-2 0 0,0 0-1,-1 27 1,-1-37 47,0 1-54,0-1 0,-1 1 0,0 0-1,-1-1 1,-4 20 0,4-27 2,1 1 0,-1 0 0,0-1 0,0 1 0,0-1 1,0 0-1,-1 0 0,0 0 0,1 0 0,-1 0 0,0 0 0,0-1 0,0 1 1,-1-1-1,1 0 0,0 0 0,-1 0 0,-7 2 0,0-1 20,0-1 0,0 0 0,0-1 0,0 0 0,-1 0 0,1-1 0,0-1 0,-13-2 0,17 2 34,-1-1 1,1 0-1,0-1 0,-11-4 1,14 5-42,14 0-4957,9 4-2741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1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7498,'0'0'9018,"14"134"-7322,-8-95-536,-4-1-472,2-5-624,-4-9 40,2-8-208,-2-10-88,0-30-3657,0-13 873,0-3-5874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1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8786,'0'0'8842,"0"87"-8842,0-79-872,4-4-2177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2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 5657,'0'0'2853,"2"19"-750,0 1-1548,6 100 2429,-8-34-176,1-145-2433,2 1 0,2 0 0,23-96 0,-27 148-369,2-3 3,-1 0 0,7-15 0,-8 23 15,0-1-1,0 0 0,0 0 1,0 0-1,0 1 0,0-1 1,1 1-1,-1-1 1,1 1-1,-1-1 0,1 1 1,-1 0-1,1 0 0,0 0 1,-1 0-1,1 0 1,0 0-1,3-1 0,-4 2-6,1 0-1,-1 0 1,1 0-1,-1 0 0,1 0 1,0 0-1,-1 1 1,1-1-1,-1 1 0,1-1 1,-1 1-1,0-1 1,1 1-1,-1 0 1,1 0-1,-1 0 0,0 0 1,0 0-1,1 0 1,-1 0-1,0 0 0,0 0 1,0 0-1,1 3 1,3 3-16,0 1 0,8 16 0,-12-20 19,14 33-93,-2 1 1,-1 0-1,11 72 0,-16-74-431,-2-15-1332,0-10-2733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2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1 8250,'0'0'3766,"-18"10"-3202,1 0-448,-1 0 22,1 0 1,-1 2-1,2 0 1,-25 23-1,-45 53 61,83-85-177,3-2-3,-1-1 0,0 1 1,1 0-1,-1-1 0,1 1 1,-1 0-1,1-1 0,-1 1 1,1 0-1,-1 0 1,1-1-1,0 1 0,-1 0 1,1 1-1,4-1 911,7-2-740,0-1 0,0 0 0,0-1 0,0 0 1,12-5-1,-6 2-134,21-5 0,-15 7 285,0 2 0,34-1 0,-55 3-308,0 1-1,1-1 1,-1 0-1,0 1 1,1 0 0,-1-1-1,0 1 1,0 0-1,0 0 1,0 0 0,0 0-1,0 1 1,0-1-1,0 1 1,-1-1 0,1 1-1,0-1 1,-1 1-1,1 0 1,-1 0 0,0 0-1,0 0 1,1 0-1,-1 0 1,0 0 0,1 4-1,2 6-11,-1 1 0,0-1 0,2 22 0,-4-25-22,7 75 41,-4 114 0,-5-128-61,1-41-22,-2 0 0,-1 0 0,-2 0 0,0 0 1,-2-1-1,-1 0 0,-2 0 0,0-1 1,-2 0-1,-1-1 0,-1 0 0,-1-1 1,-1-1-1,-26 30 0,36-47-172,-1 0-1,0 0 1,-1-1 0,-9 7-1,13-11-54,1 1 0,-1-1 0,0-1 0,0 1 0,-1-1 0,1 1-1,0-1 1,0 0 0,-1-1 0,1 1 0,-6-1 0,8 1 44,1-1 1,-1 0-1,0 0 1,1-1-1,-1 1 1,0 0-1,1 0 1,-1-1-1,0 1 1,1-1-1,-3 0 1,3-1-151,0 1-1,-1-1 1,1 1 0,0-1-1,0 1 1,0-1-1,0 0 1,0 1 0,-1-4-1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3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1 173 6785,'0'0'7751,"6"18"-6422,21 55-349,-26-70-915,0 0 0,1 0 0,-1 1 0,1-1 0,0 0 1,0-1-1,0 1 0,0 0 0,0 0 0,1-1 0,-1 0 0,6 5 0,0-1 73,-3-1-58,29 22 633,-32-25-632,1 0 1,0-1-1,-1 1 0,1-1 1,0 1-1,0-1 1,0 0-1,0 0 1,0-1-1,0 1 0,4 0 1,-7-1-69,1 0 0,-1 0 0,1 0 0,-1 0 1,1-1-1,-1 1 0,1 0 0,-1 0 0,1 0 0,-1 0 0,0-1 1,1 1-1,-1 0 0,1 0 0,-1-1 0,0 1 0,1 0 0,-1-1 0,0 1 1,1 0-1,-1-1 0,0 1 0,0 0 0,1-1 0,-1 1 0,0-1 1,0 0-1,4-14-61,-4 10 65,6-36-233,0-3 227,14-51-1,-17 83-148,1-1 0,1 1-1,0 1 1,0-1-1,1 1 1,0 0 0,1 0-1,15-17 1,-19 25-67,-1 1 1,1-1-1,0 1 1,-1 0-1,1 0 1,0 1-1,6-4 1,12-1-3784,-11 4-1802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3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40 6313,'0'0'2213,"0"20"-6,0 9-1429,-1 91 1850,0-104-2370,0 0 0,-1-1 0,-1 1 0,0-1 0,-6 16 0,8-29-316,0-6 1522,2-18-1278,1 1-1,2 0 1,0 0 0,1 0 0,1 0-1,1 1 1,1 0 0,1 0 0,0 1-1,19-28 1,-23 39-247,0 1 0,1 0 0,-1 0-1,11-9 1,-14 14 26,1 0 0,-1 1-1,0-1 1,1 1 0,-1-1 0,1 1 0,-1 0-1,1 0 1,0 0 0,0 0 0,-1 0-1,1 0 1,0 1 0,0 0 0,0-1-1,0 1 1,3 0 0,-5 1 22,1-1 1,-1 0-1,0 1 1,0-1-1,0 1 1,0-1-1,0 1 1,0-1-1,0 1 1,0 0-1,0-1 0,0 1 1,-1 0-1,1 0 1,0 0-1,0 0 1,-1 0-1,1 0 1,0 0-1,-1 0 1,1 0-1,-1 0 1,1 0-1,-1 0 1,1 2-1,0 3-7,0 1 0,0-1 0,0 10 0,0-12 4,1 41-16,-5 62-1,-6-63 73,5-28-1343,3-13-676,8-22-5366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3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0 7458,'0'0'5338,"-10"22"-4566,-29 73 227,36-89-864,1 0-1,0 0 1,0 0-1,1 0 0,0 0 1,0 1-1,0-1 1,1 0-1,1 10 1,-1-1 311,0-12-340,0 1-1,0-1 1,1 1-1,-1-1 1,1 1-1,0-1 1,-1 1-1,2-1 1,-1 1-1,0-1 1,1 0-1,-1 0 1,1 0-1,0 0 1,0 0 0,0 0-1,1 0 1,-1-1-1,1 1 1,-1-1-1,1 1 1,0-1-1,0 0 1,0 0-1,0 0 1,0-1-1,1 1 1,-1-1-1,0 0 1,1 0-1,5 1 1,-3-1-44,-1 0 0,0 0 1,0-1-1,0 0 0,0 0 0,1 0 1,-1-1-1,0 0 0,0 0 1,0 0-1,0-1 0,0 1 0,0-1 1,0 0-1,-1-1 0,7-3 0,-7 3-87,-1 0-1,0 0 1,0 0-1,1-1 0,-2 1 1,1-1-1,0 0 1,-1 0-1,0 0 0,0 0 1,0 0-1,0-1 1,-1 1-1,1-1 0,-1 1 1,0-1-1,-1 1 1,1-9-1,0 8-64,-1-1 0,0 0 0,-1 0 0,1 0 0,-1 1 0,0-1 0,-1 0 0,1 1 0,-1-1 1,0 1-1,-1 0 0,1 0 0,-4-6 0,3 8-113,0-1 1,1 1-1,-2-1 1,1 1-1,0 0 1,0 1-1,-1-1 1,0 0 0,1 1-1,-1 0 1,0 0-1,0 0 1,-1 1-1,1-1 1,0 1-1,0 0 1,-6-1-1,-20-1-2707,6 3-2213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4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8586,'0'0'1624,"4"17"-53,0-3-1233,6 22 949,8 54-1,-14-46-85,-2 59 0,-2-76-1069,1-44 330,1-1 0,7-31-1,-2 18-432,3-28-142,41-171-540,-50 225 646,10-23-17,-11 27 23,0 0 1,1 0 0,-1 0-1,1 0 1,0 0 0,-1 1 0,1-1-1,0 0 1,0 0 0,-1 0 0,1 1-1,0-1 1,0 1 0,0-1-1,0 0 1,0 1 0,0-1 0,0 1-1,0 0 1,0-1 0,0 1-1,0 0 1,1 0 0,-1 0 0,-1 0 0,1 0 0,0 0 0,-1 0 0,1 0 0,0 0 0,-1 0 0,1 0 1,0 1-1,-1-1 0,1 0 0,-1 1 0,1-1 0,0 0 0,-1 1 0,1-1 0,-1 1 0,1-1 0,-1 1 0,0-1 1,1 1-1,0 0 0,5 16-5,-4-11 0,9 37 12,-3 1-1,-1-1 1,1 60 0,-8-98-10,2 4 121,2-10 466,5-14 218,36-98-415,-6 15-779,-37 92 278,-1 5 85,-1 0 0,0 0 1,0 0-1,1 0 0,-1 0 1,0 0-1,1 1 0,-1-1 0,1 0 1,-1 0-1,1 0 0,0 1 1,-1-1-1,1 0 0,0 1 0,-1-1 1,3-1-1,-1 5-106,-1 108-338,-2-56 478,-9 76 20,2-44 1,8-78-477,3-18-590,-1 0 122,7-18-3075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4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39 128 9314,'0'0'5144,"13"-17"-4536,36-56-217,-35 49-319,-12 14-90,-2 8 8,-3 1-100,1 1 95,0 0-1,0 1 1,0-1 0,0 1-1,0 0 1,0 0-1,0 0 1,0 0 0,0 0-1,0 0 1,0 0-1,1 0 1,-1 1 0,1-1-1,-1 1 1,1-1-1,-3 4 1,-2 4 32,0 0 0,-7 13 0,5-5 130,0 0 1,1 1 0,1 0 0,1 0 0,-4 25 0,4-7 6,0 66 1,5-101-152,0 1 0,-1-1 0,1 1 0,0 0 0,1-1 0,-1 1 0,0-1 0,0 1 0,1-1 0,-1 1-1,1-1 1,-1 1 0,1-1 0,0 1 0,-1-1 0,1 0 0,0 1 0,0-1 0,0 0 0,0 0 0,0 0 0,0 0 0,1 1 0,-1-2 0,0 1 0,0 0 0,3 1 0,1 0-231,1-1 0,-1 0 0,1 0 0,0-1 0,-1 0 0,11-1 0,-14 1 126,32-1-4082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5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39 386 8210,'0'0'2584,"18"166"-95,-2-32 63,-2-2-495,-6-31-785,-8-40-680,0-32-176,0-1-416,-12-4-112,-2-3-112,0-13-792,-2-8-1008,-3-41 255,7-10-1231,4-9-4250</inkml:trace>
  <inkml:trace contextRef="#ctx0" brushRef="#br0" timeOffset="1">10 55 9034,'0'0'3041,"130"-54"-3570,-102 54 137,-5 0-1528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0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0 7498,'0'0'7106,"-13"13"-6585,3-3-420,-7 6 72,0 2-1,2 0 1,-21 30 0,19-21-17,1 1 0,-16 40 0,26-53 90,1 0-1,0 1 1,2-1-1,-1 1 1,2 0-1,-1 27 1,3-40-183,0-1 0,0 0 0,0 1 0,0-1 0,0 0 0,1 0 0,-1 1 0,1-1 0,0 0 0,0 0 0,0 0 0,0 0 0,0 0 0,0 0 0,0 0 0,2 2 0,0-2-9,-1 0 0,0-1 0,0 0 0,0 1 0,0-1 0,1 0 1,-1 0-1,1 0 0,-1-1 0,1 1 0,-1 0 0,1-1 1,-1 0-1,4 1 0,2-1 63,1 1 0,-1-1 0,0-1-1,0 0 1,12-2 0,-15 2-50,-1-1-1,1 0 0,0 0 1,0 0-1,-1 0 1,1-1-1,-1 0 1,0 0-1,7-6 1,-2 1-39,-1-1 0,-1 1 0,0-2 0,0 1 1,0-1-1,-1 0 0,-1 0 0,0-1 0,0 1 1,-1-1-1,3-13 0,-1-1 10,-2 0-1,-1 0 1,-1 0 0,-1-27-1,1-42-2936,5 114-907,3 4-4062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5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68 7402,'0'0'3232,"-22"115"-1375,18-66 255,2-8-167,2-9-425,0-12-488,2-8 432,12-12-215,6 0-529,0-10-376,1-18-344,-5-11-32,-6-5-840,-6-7-433,-4-16-519,-8 14-1921,-6 9-760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5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1 433 9754,'0'0'8706,"24"-148"-8482,-18 83-160,4 0 96,7 8-160,3 13-136,26 15-592,-3 13-3025,2 8-3440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6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1 7698,'0'0'7483,"-16"3"-7197,14-3-275,-9 2 56,1 1-1,-1 0 1,1 0-1,-1 1 0,1 0 1,0 0-1,1 2 1,-1-1-1,1 1 0,-12 10 1,-7 10 88,2 0 1,1 2 0,-25 36 0,48-61-79,2-2-16,-1 0 0,0 0 1,0 0-1,1 0 0,-1 0 1,0 0-1,1 1 1,-1-1-1,1 0 0,0 0 1,-1 0-1,1 1 0,0 1 1,5-2 2670,0-2-2617,1 1 0,-1-1 0,0 0 0,0 0 0,1-1-1,-1 0 1,5-2 0,38-20-100,-24 11-8,8-5-175,-16 9-67,0 0 0,0 1-1,1 1 1,35-10-1,-51 17 196,1-1-1,-1 1 1,1-1-1,-1 1 1,1 0-1,0 0 1,-1 0-1,1 0 1,-1 0-1,1 0 1,0 0-1,-1 0 1,1 1-1,-1-1 1,1 0-1,-1 1 1,1 0-1,-1-1 1,1 1-1,-1 0 0,0 0 1,1-1-1,-1 1 1,0 0-1,0 0 1,0 1-1,1-1 1,0 2-1,0 0-118,0 0 1,0 0-1,0 0 0,0-1 0,1 1 0,4 3 0,-5-5-164,-1 0 0,1 0 0,0 0 0,0 0-1,0 0 1,0-1 0,0 1 0,0-1 0,0 0 0,0 1 0,0-1-1,4 0 1,8 0-3803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6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9458,'0'0'3169,"0"125"-1249,24-13-360,13 46-775,9 23 247,1 1-312,-7-22-520,-17-50-200,-21-31-968,-2-39-2841,-6-23-1832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7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363 173 11827,'0'0'7257,"8"-19"-6510,0 0-580,12-37 1,-20 55-160,1 0 1,-1 0 0,0 0 0,0 1 0,0-1-1,0 0 1,0 0 0,0 0 0,0 1 0,0-1-1,0 0 1,0 0 0,0 0 0,-1 1 0,1-1-1,0 0 1,-1 0 0,1 1 0,0-1 0,-1 0-1,1 0 1,-1 1 0,1-1 0,-1 1 0,1-1-1,-1 0 1,0 1 0,1-1 0,-1 1-1,0-1 1,1 1 0,-1 0 0,0-1 0,0 1-1,1 0 1,-1-1 0,-1 1 0,-2-1 16,0 1 0,-1-1 0,1 1 0,-1 0 0,-6 1 0,1-1 11,-4 1 9,0 1 1,0 0 0,0 1-1,0 0 1,1 1 0,-1 1-1,1 0 1,0 1 0,0 0-1,1 1 1,-14 10 0,-3 3-15,2 1-1,1 2 1,-35 37 0,57-56-20,1-1 9,1-1-1,-1 1 0,1 0 0,0 0 0,0 0 1,0 0-1,-2 6 0,4-8 143,3-1 115,3 0-170,-1-1-1,1 0 1,0 0 0,-1 0 0,1-1 0,-1 0-1,0 0 1,9-5 0,42-28-235,-52 33 142,147-119-1750,-59 42 506,-85 74 1210,-6 3 31,1 1 0,-1 0 1,1 0-1,0-1 0,-1 1 1,1 0-1,0 1 0,0-1 1,3-1-1,-4 19 194,-3 26 18,-15 76-1,4-34-112,-20 408 605,33-484-710,0 14 2,0-22-15,0 0 0,0 0 0,0 0 0,1 0 0,-1 0 0,0 0 0,1 0 0,-1 0 0,0 0 0,1 0 0,-1 0 0,1 0 0,-1-1 0,1 1 0,0 0 0,-1 0 0,2 0 0,-2 0-9,1-1-1,-1 0 1,1 0 0,-1 0 0,1 0 0,-1 0-1,1 0 1,-1 1 0,1-1 0,0 0 0,-1 0-1,1-1 1,-1 1 0,1 0 0,-1 0-1,1 0 1,-1 0 0,1 0 0,-1 0 0,1-1-1,-1 1 1,0 0 0,1 0 0,-1-1 0,1 1-1,-1 0 1,1-1 0,-1 1 0,0-1 0,1 1-1,-1-1 1,10-10-1172,-1-1 0,-1 0 0,0-1 0,-1 1 0,6-16 1,15-29-10045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1 6673,'0'0'8071,"-17"6"-7933,-55 21 23,68-26-74,1 1 1,-1-1-1,1 1 0,0 0 1,0 0-1,-4 3 0,7-5-29,-1 1-1,1-1 1,-1 1 0,1-1-1,0 0 1,-1 1-1,1-1 1,0 1 0,-1-1-1,1 1 1,0-1 0,0 1-1,0-1 1,-1 1-1,1-1 1,0 1 0,0-1-1,0 1 1,0-1 0,0 1-1,0-1 1,0 1-1,0-1 1,0 2 0,1 0 112,1-1 1,-1 1-1,0-1 1,1 1-1,-1-1 1,1 1-1,-1-1 1,1 0-1,0 0 1,-1 0-1,1 0 1,3 2-1,3 1-404,16 11 568,0 1 1,0 1-1,-2 1 0,0 2 0,32 35 0,-49-48-299,0 1 0,0-1 0,-1 1 0,0 0 0,-1 0 0,0 1 0,0-1 0,0 1 0,-1-1 0,-1 1 0,1 0 0,-2 0 0,1 0 0,-1 0 0,0-1 0,-1 1 0,0 0 0,-3 12 0,1-8-46,-1 0 0,-1 0 1,0 0-1,0-1 0,-1 0 0,-1 0 1,0 0-1,0-1 0,-2 0 0,1 0 1,-12 11-1,15-18-29,0 0-1,0 0 1,0 0-1,0 0 1,-10 4-1,12-7-74,0 1 0,0-1-1,0 0 1,0-1 0,0 1 0,0 0-1,-1-1 1,1 0 0,0 0-1,0 0 1,0 0 0,-7-1-1,9 1 70,0 0-1,0-1 1,0 1-1,0-1 1,0 1-1,0-1 1,0 1 0,0-1-1,0 1 1,0-1-1,1 0 1,-1 1-1,0-1 1,0 0-1,0 0 1,1 0-1,-1 0 1,1 0-1,-1 0 1,0 1 0,1-1-1,0-1 1,-1 1-1,0-1 1,-4-21-1198,0-1 1,1 1 0,0-43 0,3-8-7034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8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11 776,'0'0'18481,"7"-2"-17796,6-2-584,-1 0-71,-11 4 12,-5 2 43,-25 12 23,5-3-13,0-1 0,-34 10-1,28-14 4,0-1-1,0-2 1,-37 1-1,-1-4-3466,52 0 1675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8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333 1 4609,'0'0'12395,"-67"105"-11651,32-60-48,1 5-264,-5 3-416,3-4 224,1-5-240,5-9-400,4-19-1048,5-8-2337,11-8-4969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8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9514,'0'0'7338,"79"112"-7338,-49-94-753,-8-6-1903,1-6-7954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8:59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14187,'0'0'7538,"4"24"-14580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1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10898,'0'0'4473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6281,'0'0'14709,"21"1"-13293,70 5-252,198-6 2768,-133-3-3585,-122 3-269,-10 1-47,1-1 1,28-5-1,-53 5-128,1 0 0,-1 0 0,1 0 0,-1 0 0,1 0 0,-1 0 0,1-1 0,-1 1 0,1 0 1,-1 0-1,1 0 0,-1-1 0,1 1 0,-1 0 0,0-1 0,1 1 0,-1 0 0,1-1 0,-1 1 1,0-1-1,1 1 0,-1 0 0,0-1 0,0-12-6182,0 10 5878,-3-5-3946,-6 1-1159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1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5033,'0'0'10536,"3"6"-9348,1 1-830,0 0 1,1 0-1,0-1 0,0 1 1,1-1-1,-1 0 0,1-1 1,1 1-1,7 4 0,64 36 1849,-53-33-1561,-1 2-1,31 23 1,-52-36-640,-1 1 1,0-1-1,0 0 0,0 1 1,0 0-1,0-1 1,0 1-1,-1 0 0,1 0 1,-1 0-1,0 0 1,0 0-1,0 0 0,0 0 1,-1 0-1,1 1 1,-1-1-1,0 0 0,0 0 1,0 1-1,0-1 1,0 0-1,-2 5 0,1-2-21,-1 0-1,0-1 1,0 1-1,0 0 1,-1 0-1,0-1 0,0 0 1,0 1-1,-1-1 1,0 0-1,-5 5 1,2-3-125,-1 0 0,0 0 1,-1-1-1,-14 9 0,19-12-124,-1-1-1,0 0 0,0 0 1,0 0-1,0-1 0,0 0 1,0 0-1,-1 0 0,1 0 1,0-1-1,-6 0 0,9 0-100,-1 0 0,1-1 1,0 1-1,-1 0 0,1-1 0,0 0 0,0 1 0,-4-3 0,3 1-665,1 0 1,-1 0-1,1 0 0,0 0 1,-4-6-1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2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 7274,'0'0'14312,"1"15"-14059,-1-9-225,1 61 247,-8 70 0,-3-64-581,-33 115 1,40-179-405,1-23-3709,3 6 3444,-1-25-4629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2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1 156 6313,'0'0'5443,"3"23"-3033,24 154 1178,-11-84-1574,-16-91-1969,0-1-1,1 1 0,-1-1 0,0 0 1,1 1-1,-1-1 0,1 1 1,-1-1-1,1 0 0,0 0 1,-1 1-1,1-1 0,0 0 1,0 0-1,0 0 0,0 0 1,0 0-1,0 0 0,0 0 0,0 0 1,0 0-1,1 0 0,0 0 1,0-1-3,-1 0 1,1 0-1,0 0 1,-1-1 0,1 1-1,-1-1 1,1 1-1,-1-1 1,1 1 0,-1-1-1,1 0 1,-1 0-1,1 0 1,-1 0-1,0 0 1,0 0 0,1 0-1,-1 0 1,0 0-1,2-3 1,11-13-36,0-1 1,-1 0-1,11-22 0,30-64-353,-45 85 238,54-123-877,-19 39 307,-42 110 729,-1 8-32,-18 259 550,1-30-168,16-164-228,0-79-185,0-1-1,0 1 1,0-1-1,0 1 1,0 0-1,0-1 1,0 1-1,0 0 1,0-1-1,0 1 1,0 0-1,0-1 1,1 1-1,-1-1 1,0 1-1,0-1 1,1 1-1,-1 0 1,0-1-1,1 1 1,-1-1-1,1 1 1,-1-1-1,0 1 1,2 0-1,-2-1-43,1 0-1,0 0 1,0 0-1,-1-1 0,1 1 1,0 0-1,-1 0 1,1 0-1,0-1 0,-1 1 1,1 0-1,-1 0 1,1-1-1,0 1 0,-1-1 1,1 1-1,-1 0 1,2-2-1,2-2-874,1-1 1,-1 0-1,7-9 1,7-16-4893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3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10490,'0'0'5425,"4"110"-4152,-4-82-1081,0-4-192,0-1-688,0-9-1585,0-4-4312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3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43 160,'0'0'14986,"0"19"-13881,-1 134 1056,2-82-1199,-3 39 704,4-121-1619,1 0 0,1 0 0,-1 0 0,2 0 0,6-13-1,4-8-42,56-187-933,-60 181 873,-10 34 67,3-12 97,-4 16-103,0 0 0,1-1 0,-1 1 0,0 0 0,0-1-1,0 1 1,0-1 0,0 1 0,0 0 0,1-1 0,-1 1-1,0 0 1,0 0 0,1-1 0,-1 1 0,0 0 0,0-1-1,1 1 1,-1 0 0,0 0 0,1 0 0,-1-1 0,0 1-1,1 0 1,-1 0 0,0 0 0,1 0 0,-1 0 0,1-1-1,0 2 8,-1 0 0,1-1-1,0 1 1,-1 0 0,1-1-1,-1 1 1,1 0-1,-1 0 1,0 0 0,1 0-1,-1-1 1,0 1 0,1 0-1,-1 0 1,0 0-1,0 0 1,0 0 0,0 0-1,0 1 1,1 3-6,19 139-37,-2-15 256,-18-128-216,0 0 1,0 0-1,0-1 1,0 1-1,1 0 1,-1-1-1,0 1 1,0 0-1,1-1 1,-1 1-1,0 0 1,1-1-1,-1 1 1,1 0-1,-1-1 1,1 1-1,-1-1 1,1 1-1,0 0 1,0-1-4,-1 0 0,1 0 0,-1 0 0,1 0 0,-1 0 0,1 0 1,-1 0-1,1 0 0,-1 0 0,1 0 0,-1 0 0,1 0 1,-1-1-1,1 1 0,-1 0 0,1 0 0,-1 0 0,1-1 0,-1 1 1,0 0-1,1-1 0,3-2-41,0-1 0,-1 1 1,0-1-1,4-5 0,-5 6-47,47-72-250,-32 46 178,26-31 1,-41 57 149,-2 2 16,1 0 1,-1 1 0,1-1 0,-1 1 0,1-1 0,0 0 0,-1 1 0,1-1 0,-1 1 0,1 0 0,0-1 0,0 1 0,-1-1-1,2 1 1,-2 7-86,0 34 20,-7 49-1,1-35 154,3 68 0,3-121-90,12-13-709,1-12-1776,3-6-2618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4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1 173 7034,'0'0'7076,"21"-9"-5933,68-30-387,-82 36-716,0-1 0,0 0 0,0 0 0,0 0 0,-1-1 0,0 0 0,0 0 1,0 0-1,-1-1 0,0 0 0,0 0 0,0 0 0,7-14 0,-10 17-37,-1 0 0,1 0 0,-1 0 1,0 0-1,0 0 0,1-5 0,-2 7-6,1 1 1,-1-1 0,0 0-1,0 1 1,0-1 0,0 1-1,0-1 1,-1 1-1,1-1 1,0 1 0,0-1-1,0 1 1,0-1 0,-1 1-1,1-1 1,0 1-1,0-1 1,-1 1 0,1-1-1,0 1 1,-1-1 0,1 1-1,0 0 1,-1-1-1,1 1 1,-1 0 0,1-1-1,-1 1 1,1 0 0,-1 0-1,1-1 1,-1 1-1,1 0 1,-1 0 0,1 0-1,-1 0 1,1 0-1,-1-1 1,1 1 0,-1 0-1,0 0 1,1 0 0,-1 1-1,0-1 1,-6 0 37,-1 0 0,1 1 0,-1 0 0,1 0 1,0 0-1,0 1 0,0 1 0,-1-1 0,2 1 0,-1 0 0,0 0 1,1 1-1,-1 0 0,1 0 0,0 1 0,-5 5 0,2-2 106,0 0 0,1 0 0,1 1 0,-8 10 0,12-15-15,0 1 0,1-1 0,-1 1 0,1 0 0,0-1-1,1 1 1,-1 0 0,1 0 0,0 0 0,0 1 0,0 7-1,1-11-117,0-1-1,0 1 1,1-1-1,-1 1 1,1-1-1,-1 1 1,1-1-1,-1 1 1,1-1-1,0 0 1,0 0-1,-1 1 1,1-1-1,0 0 1,0 0-1,0 0 1,1 0-1,-1 0 1,0 0-1,0 0 1,0 0-1,1 0 1,-1-1-1,0 1 1,1 0-1,-1-1 1,1 1-1,-1-1 1,1 0-1,1 1 0,6 1-395,-1-1-1,1 0 1,15 0-1,-21-1 228,33 0-3457,-2 0-3544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4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 2777,'0'0'6086,"4"18"-4167,1 2-1406,1 5 220,-1 0 0,3 44 0,-6 229 3746,-2-268-4237,-6 87 570,3-96-765,0 0 0,-1-1 0,-10 31 0,13-50-87,1 0 0,0-1 0,0 1 0,0 0 0,-1 0 0,1-1 0,0 1 1,-1 0-1,1-1 0,0 1 0,-1 0 0,1-1 0,-1 1 0,1-1 0,-1 1 0,0-1 0,1 1 0,-1-1 1,0 1-1,0 0 0,0-1-35,1 0 0,-1-1 0,1 1 0,-1 0 0,1 0 0,0-1 0,-1 1 0,1 0 0,-1 0 0,1-1 0,0 1 0,-1 0 0,1-1 0,0 1 0,0-1 1,-1 1-1,1-1 0,0 1 0,0 0 0,0-1 0,-1 1 0,1-1 0,0 0 0,-2-5-616,0-1 0,0 0 0,0-8 0,-1-24-2889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4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11546,'0'0'6274,"44"-35"-7458,-36 47-3377,0-2-4241</inkml:trace>
  <inkml:trace contextRef="#ctx0" brushRef="#br0" timeOffset="1">153 97 8226,'0'0'3322,"-1"20"-2367,-1 67-31,-5 50 3798,7-136-4641,0 0 0,0-1 0,0 1 0,0 0 0,0-1 0,0 1 0,1 0 0,-1 0 0,0-1 0,0 1 0,1 0 0,-1-1-1,0 1 1,1-1 0,-1 1 0,1-1 0,-1 1 0,1 0 0,-1-1 0,1 0 0,0 1 0,-1-1 0,1 1 0,-1-1 0,1 0 0,0 1 0,-1-1 0,1 0-1,0 0 1,0 1 0,-1-1 0,1 0 0,1 0 0,0 0 7,0 0 0,0 0 0,0 0 0,-1 0 0,1 0 0,0 0 0,0-1 0,0 1 0,0-1 0,-1 0 0,1 1 0,0-1 0,2-1 0,0-2-85,-1 1 0,0 0 0,1-1 0,-1 1 0,-1-1 0,1 0 0,0 0 1,-1 0-1,0-1 0,0 1 0,0 0 0,1-5 0,0-3-295,1 0-1,-2 0 1,3-19-1,-5 28 195,2-18-1130,-2-22-1,0 38 438,0 0 0,-1 0 0,1 0 0,-1 0-1,-1 0 1,1 0 0,-1 0 0,0 0 0,-4-8 0,-7-3-5881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5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0 383 7522,'0'0'8962,"33"-119"-8234,-23 62-232,2 0-144,4 6-352,7 11-24,17 10-40,-5 11-1625,1 9-3240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2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45 6385,'0'0'10532,"0"-6"-10171,-5-22-169,5 27-187,-1 0 0,1 1 0,0-1 0,-1 1 0,1-1 0,-1 0 0,1 1 0,-1-1 0,1 1 0,-1-1 0,0 1-1,1-1 1,-1 1 0,1-1 0,-1 1 0,0 0 0,1-1 0,-1 1 0,0 0 0,0 0 0,1-1 0,-1 1 0,-1 0 0,-19 0 30,14 1-3,4-1-35,1 0-1,-1 0 1,0 0 0,1 1 0,-1-1 0,0 1 0,1-1 0,-1 1-1,1 0 1,0 0 0,-1 0 0,-2 2 0,4-1 8,-1-1 1,1 0-1,0 0 1,-1 1-1,1-1 1,0 1-1,0-1 1,0 1-1,0-1 1,0 1 0,1 0-1,-1-1 1,0 1-1,1 0 1,-1 0-1,1-1 1,0 1-1,-1 3 1,1-2 108,0 1 1,0-1-1,0 0 1,0 0-1,1 0 1,-1 1-1,1-1 1,0 0-1,0 0 1,0 0-1,0 0 1,0 0-1,1 0 0,-1-1 1,1 1-1,0 0 1,0-1-1,0 1 1,0-1-1,0 1 1,0-1-1,1 0 1,-1 0-1,6 3 1,46 33 673,-26-19-659,-1 2 0,30 27 0,-50-41-125,0 0 1,0 1 0,8 12 0,-13-16-26,0 0 1,0 0 0,-1 0 0,1 0-1,-1 0 1,0 0 0,0 0-1,0 0 1,0 1 0,0 8 0,-1-11 5,0 0 1,0 1-1,0-1 1,0 0 0,-1 0-1,1 1 1,-1-1-1,1 0 1,-1 0 0,0 1-1,1-1 1,-1 0-1,0 0 1,-1 0 0,1 0-1,0 0 1,-1 0-1,1-1 1,-1 1 0,1 0-1,-1-1 1,0 1-1,1-1 1,-5 3 0,-2 2 13,-1 0 1,0-1-1,0 0 1,-1-1-1,1 0 1,-1 0-1,0-1 1,-20 4 0,29-7-44,1 1 1,-1-1 0,1 0 0,0 0 0,-1 0 0,1 0 0,-1 0 0,1 0 0,-1 0 0,1-1 0,-1 1 0,1 0 0,0 0 0,-1 0 0,1 0 0,-1 0 0,1-1-1,0 1 1,-1 0 0,1 0 0,0-1 0,-1 1 0,1 0 0,0-1 0,-1 1 0,1 0 0,0-1 0,-1 1 0,1-1 0,-1-13-2190,1 11 1759,0-19-3441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5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1 1584,'0'0'15970,"-8"5"-15963,-8 5-7,-18 12 37,-53 46-1,77-59 33,6-6-18,1 0 0,-1 0 0,1 0 0,0 1 0,0 0 1,0-1-1,-3 7 0,6-10 148,0 0-172,0 0-1,0 0 0,0 0 1,0 0-1,0 0 1,0 0-1,0 0 0,0 0 1,0 0-1,0 0 1,0 0-1,1 0 1,-1 0-1,0 0 0,0 0 1,0 0-1,0 0 1,0 0-1,0 0 1,0 0-1,0 0 0,0 0 1,0 0-1,1 0 1,-1 0-1,0 0 0,0 0 1,0 0-1,0 0 1,0 0-1,0 0 1,0 0-1,0 0 0,0 0 1,0 0-1,0 0 1,1 0-1,-1 1 1,0-1-1,0 0 0,0 0 1,0 0-1,0 0 1,0 0-1,0 0 0,0 0 1,0 0-1,0 0 1,0 0-1,0 0 1,0 1-1,0-1 0,0 0 1,0 0-1,0 0 1,0 0-1,0 0 1,0 0-1,0 0 0,0 0 1,0 0-1,0 0 1,0 1-1,0-1 0,0 0 1,334-23 894,-333 24-1046,0-1-1,0-1 0,0 1 0,0 0 0,1 0 0,-1 0 0,0-1 0,0 1 0,0 0 0,0-1 0,0 1 0,0-1 0,0 0 0,0 1 0,0-1 0,0 0 0,0 1 0,0-1 1,0 0-1,1-1 0,-2 0-559,1 0 1,-1 0 0,1 0 0,-1-1-1,1 1 1,-1 0 0,0 0-1,0 0 1,-1-3 0,1-3-1768,0-10-4417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5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7162,'0'0'6057,"-16"169"-4713,12-86-384,4 8 49,0 0-433,0-9-480,0-18-96,8-25-1049,6-21-1039,7-18-6042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6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44 1328,'0'0'11680,"0"-15"-8184,1 14-3458,-1 0 1,0 0 0,0 0-1,0 0 1,0 0 0,-1 0 0,1-1-1,0 1 1,0 0 0,-1 0-1,1 0 1,0 0 0,-1 0 0,1 0-1,-1 0 1,0 0 0,1 1 0,-1-1-1,1 0 1,-2-1 0,0 1 4,0 0 1,0 0-1,0 1 1,0-1-1,0 1 1,0-1 0,0 1-1,0 0 1,0-1-1,-4 1 1,-1 0-22,0-1-1,0 1 1,0 0 0,0 1 0,0 0-1,0 0 1,0 0 0,0 1 0,0 0-1,0 0 1,1 1 0,-8 3 0,-3 5 14,0 0 1,1 1 0,0 1 0,1 0 0,-25 29 0,38-40-23,1 0 1,0-1 0,-1 1-1,1 0 1,0 0-1,0 0 1,0 0-1,0 0 1,0 3 0,1-5 1,0 1 1,0-1-1,0 1 1,0-1-1,0 1 1,0-1-1,0 1 1,0-1-1,0 1 1,1-1-1,-1 1 1,0-1-1,0 1 1,1-1-1,-1 0 1,0 1-1,1-1 1,-1 1 0,0-1-1,1 0 1,-1 1-1,0-1 1,1 0-1,-1 1 1,1-1-1,-1 0 1,1 0-1,-1 0 1,0 1-1,1-1 1,-1 0-1,1 0 1,-1 0-1,1 0 1,-1 0-1,1 0 1,-1 0-1,1 0 1,-1 0 0,1 0-1,-1 0 1,2 0-1,12 1-57,1-1 0,0 0 1,0-1-1,-1 0 0,1-2 0,-1 0 0,1 0 1,-1-1-1,19-8 0,-7-3-260,7-2 51,-32 17 249,-1 0 1,0 0-1,0 0 0,0 0 0,0 0 0,0 0 0,1 0 0,-1 0 1,0 0-1,0 0 0,0 0 0,0 0 0,0 0 0,1 0 1,-1 0-1,0 0 0,0 0 0,0 0 0,0 0 0,1 0 1,-1 0-1,0 0 0,0 0 0,0 0 0,0 0 0,0 0 0,1 0 1,-1 0-1,0 1 0,0-1 0,0 0 0,0 0 0,0 0 1,0 0-1,0 0 0,1 0 0,-1 1 0,0-1 0,0 0 0,0 0 1,0 0-1,0 0 0,0 0 0,0 1 0,0-1 0,0 0 1,0 0-1,0 0 0,2 12 47,-1 0 0,-1 0 0,0-1 0,0 1 0,-5 21 0,2-5 21,-15 305 829,18-333-915,0 0 1,0 0 0,0 0-1,0 0 1,0 0-1,0 0 1,0 0-1,0 0 1,0 0 0,1 0-1,-1 0 1,0 0-1,0 0 1,0 0 0,0 1-1,0-1 1,0 0-1,0 0 1,0 0-1,0 0 1,0 0 0,1 0-1,-1 0 1,0 0-1,0 0 1,0 0 0,0 0-1,0 0 1,0 0-1,0 0 1,0-1-1,0 1 1,0 0 0,1 0-1,-1 0 1,0 0-1,0 0 1,0 0 0,0 0-1,0 0 1,0 0-1,0 0 1,0 0-1,0 0 1,0 0 0,0 0-1,0 0 1,0-1-1,0 1 1,0 0 0,1 0-1,-1 0 1,0 0-1,0 0 1,0 0-1,0 0 1,0 0 0,0 0-1,0 0 1,0-1-1,0 1 1,0 0 0,0 0-1,5-8-1203,10-21-3465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6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 6081,'0'0'5264,"-5"8"-4730,0 0-333,3-4-82,-1 0 0,1-1 1,0 1-1,0 0 1,0 1-1,1-1 1,-1 0-1,1 0 1,0 1-1,0-1 0,0 1 1,1 6-1,-1-3 145,2 0-1,-1 0 0,1 0 1,0 0-1,0 0 1,1 0-1,0 0 0,1-1 1,6 15-1,46 64 1984,-42-69-1892,0 1 0,-2 1 1,0 0-1,-1 0 0,11 30 0,-19-42-341,0 0-1,-1 0 1,0 1-1,0-1 0,-1 0 1,0 1-1,0-1 0,0 0 1,-1 1-1,0-1 0,-1 0 1,-2 10-1,2-14-36,1 1-1,-1 0 1,0-1-1,0 1 1,0-1 0,0 0-1,0 0 1,-1 0-1,1 0 1,-1 0-1,0 0 1,0-1 0,0 1-1,-1-1 1,1 0-1,0 0 1,-1 0-1,1 0 1,-1-1 0,0 1-1,1-1 1,-1 0-1,0 0 1,-5 0-1,6 0-42,1-1 0,0 0-1,0 0 1,-1 0-1,1 0 1,0 0 0,-1 0-1,1-1 1,0 1 0,-1-1-1,1 1 1,0-1 0,0 0-1,0 0 1,0 0-1,-4-3 1,3 2-6,1-1 0,0 1 0,-1-1 0,1 0 1,1 0-1,-1 0 0,0 0 0,1 0 0,-1 0 0,1-1 0,0 1 0,-1-4 0,-5-22-1003,-3-32 0,3-5-3298,6-12-6601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59 5761,'0'0'12123,"-57"16"-11675,29-12 72,-2-2-416,1-2-96,1 0-8,6 0-200,11-28-536,7 3-2073,4-3-9137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7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0 7586,'0'0'8962,"-30"106"-7450,3-68-1064,-5 9 216,-1 6-96,-1 5 136,1 1-624,5-4-32,6-6 24,4-13-64,5-10-8,5-11-496,4-15-1520,4-11-2577,0-11-2249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07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11963,'0'0'5689,"67"61"-13947</inkml:trace>
  <inkml:trace contextRef="#ctx0" brushRef="#br0" timeOffset="1">306 329 8186,'0'0'11442,"6"26"-12354,-6-14-1737,0-1-5408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0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6017,'1'0'13024,"27"-6"-11024,1 1 0,40-1 0,60 5-1551,-77 1-137,208 10-35,-201-6-1785,-69-11-3527,-5-2 778,-1-3-1676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0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8330,'0'0'11035,"18"21"-10524,55 71-184,-69-85-290,1-1 0,-1 1 0,0 0-1,0 0 1,-1 0 0,0 0 0,0 0 0,-1 1 0,0 0-1,2 9 1,-2-6-49,0 2 4,0-1 0,0 1-1,-1-1 1,-1 0 0,0 1-1,-2 12 1,1-20-75,0 0 1,0 0-1,-1-1 0,1 1 0,-1-1 0,0 1 1,0-1-1,0 0 0,-1 1 0,1-1 1,-1 0-1,0-1 0,0 1 0,-1 0 0,1-1 1,-1 0-1,0 0 0,-4 3 0,3-3-475,-1 0 0,1 0-1,-1-1 1,1 0-1,-1 0 1,-8 2 0,-1-3-3881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0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 6161,'0'0'8578,"12"127"-6978,-12-78-671,-8 2-657,-8-5-144,-5-5-128,-1-11-632,0-19-841,3-11-2720,5 0-4032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2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37 6481,'0'0'10568,"-11"0"-9598,5 0-898,-22 0 779,0-1 0,-49-8 0,45 1-520,13 3-354,0 0-1,0 2 1,-30-2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1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0 414 8706,'0'0'5029,"16"19"-3254,52 65-683,-40-48-346,23 42 0,-7-10-391,-43-66-325,1 0 0,-1 0 0,1 0 1,0 0-1,0-1 0,0 1 0,3 2 0,-4-4-9,-1 1 1,1-1-1,-1 0 0,1 0 1,-1 0-1,1 0 1,0 1-1,-1-1 1,1 0-1,-1 0 0,1 0 1,-1 0-1,1 0 1,0-1-1,-1 1 1,1 0-1,-1 0 0,1 0 1,-1 0-1,1-1 1,0 1-1,-1 0 0,1 0 1,-1-1-1,1 1 1,-1 0-1,0-1 1,1 1-1,-1-1 0,1 1 1,-1-1-1,0 1 1,1 0-1,-1-1 0,0 1 1,1-1-1,-1 0 1,0 1-1,0-1 1,0 1-1,1-1 0,-1 0 1,5-13 90,-1-1-1,0 0 1,2-15 0,-5 22-118,37-251-18,1-15 47,-36 256-98,1 1 0,9-25 0,-13 41 37,1 1-1,-1-1 1,0 0 0,1 0 0,-1 0 0,1 1 0,-1-1 0,1 0 0,-1 0 0,1 1 0,-1-1 0,1 1 0,0-1 0,-1 0 0,1 1 0,0-1 0,0 1 0,0-1 0,0 1-29,-1 0 1,1 0 0,-1 0-1,1 0 1,-1 0 0,1 0 0,0 0-1,-1 0 1,1 0 0,-1 1-1,1-1 1,-1 0 0,1 0-1,-1 1 1,0-1 0,1 0-1,-1 0 1,1 1 0,-1-1-1,1 0 1,-1 1 0,3 2-776,-1 0 0,0 0 1,1 0-1,-2 1 0,1-1 1,2 4-1,8 23-10374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1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1 379 7298,'0'0'8217,"14"41"-9593,-14-69-768,0 1-2033</inkml:trace>
  <inkml:trace contextRef="#ctx0" brushRef="#br0" timeOffset="1">37 0 11442,'0'0'4153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1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0 239 8362,'0'0'8826,"5"-15"-8173,2-5-575,28-76 18,-31 88-109,0 0 1,0 1 0,0-1-1,1 1 1,0 0 0,1 0-1,-1 1 1,1 0 0,1 0-1,7-6 1,-10 9-86,1 0 0,0 0 1,0 0-1,0 1 0,0 0 0,0 0 1,0 0-1,1 1 0,-1-1 0,1 2 0,-1-1 1,1 0-1,-1 1 0,1 0 0,0 0 1,7 2-1,-11-2 71,0 0-1,0 1 1,0 0 0,0-1 0,0 1-1,-1 0 1,1 0 0,0 0-1,0 0 1,-1 0 0,1 0 0,-1 0-1,1 1 1,-1-1 0,3 3 0,-2-1 14,0 1 1,0-1 0,0 0-1,-1 1 1,1-1-1,-1 1 1,2 6 0,-1 5 34,0 0 0,-1 0 0,-1 20 0,0-22-62,0 9-125,-1 0-1,-5 24 1,-3-10-5018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2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1 4281,'0'0'5817,"-22"4"-5414,-70 17-156,83-19-196,1 1 0,-1 0 0,1 0 1,0 1-1,-15 8 0,11-4-60,4-4-10,-15 12-224,31-21 218,-1 1 0,1 0 0,0 0 0,1 1 0,-1 0 0,0 0 0,1 1 0,0 0 0,-1 1 0,14-1 0,-18 2 46,1-1 0,-1 1 0,0 1 0,1-1 0,-1 1 0,0-1 0,1 1 0,-1 0 0,0 1 0,0-1 0,0 1 0,0 0 0,0 0 0,0 0 0,-1 0 0,1 1 0,-1-1 0,1 1 0,-1 0 0,0 0 0,0 0 0,0 1 0,-1-1 0,4 5 0,5 11 139,0 1 0,-1 0 0,0 1 0,-2 0 0,-1 0 0,0 0 0,3 24 0,17 153 1217,-16 100 1123,-11-284-2404,-1-1-1,0 1 0,-1-1 0,0 1 1,-8 22-1,8-29-98,-1 0 1,0-1-1,-1 1 1,1-1-1,-1 1 1,0-1-1,-1 0 1,0-1-1,1 1 1,-2-1-1,-7 7 1,9-10-49,0 1 1,-1 0-1,1-1 0,-1 0 1,1 0-1,-1 0 1,0-1-1,-6 2 0,8-2-33,0-1 0,0 1-1,0-1 1,0 0 0,0 0 0,-1 0-1,1-1 1,0 1 0,0-1-1,0 1 1,0-1 0,0 0-1,1 0 1,-1 0 0,-4-3 0,2 0-143,0 0 1,1 0-1,-1-1 1,1 0-1,0 1 1,-4-8 0,-2-4-1070,-10-19 0,-2-18-2943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0 100 4721,'0'0'12451,"112"57"-11723,-74-57-312,1 0 256,-5-16-672,-5-5-152,-7-3-240,-14-13-1192,-6 5-889,-2 6-1800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2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0 202 8914,'0'0'9310,"10"-10"-9146,4-5-204,0-1 1,-1-1-1,15-24 0,-20 27-19,0 1 0,2 0-1,13-16 1,-20 26 52,0 0 0,0 0 0,-1 1 0,2-1 0,-1 1 0,0-1 0,0 1 0,1 0 0,-1 0 0,1 1 0,0-1 0,-1 1 0,1 0 0,0 0 0,0 0 0,0 0 0,0 1 0,0-1 0,4 1 0,-7 0 7,1 1 0,-1-1 1,0 1-1,0-1 0,0 1 1,0-1-1,0 1 0,0 0 1,0-1-1,0 1 0,0 0 1,0 0-1,0 0 0,0 0 1,-1 0-1,1 0 0,0 0 1,-1 0-1,1 0 0,-1 0 1,1 0-1,-1 0 0,1 0 1,-1 0-1,0 1 0,1-1 1,-1 2-1,1 5-3,0 0 0,0 17 1,-1-16-5,0-1-23,-1 73-165,0-73-162,0 0 0,0 0 0,-1 0 0,0-1 0,-1 1 0,0-1 0,-6 14-1,-2-7-2228,2-9-2813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3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83 5705,'0'0'5432,"-7"19"-4206,-20 60 293,23-57-52,6-11-321,-2-11-1090,1 1 0,0-1 1,-1 0-1,1 0 0,-1 1 1,1-1-1,0 0 0,-1 0 1,1 1-1,0-1 0,-1 0 1,1 0-1,0 0 0,-1 0 1,1 0-1,0 0 0,0 0 1,-1 0-1,1-1 0,-1 1 1,2 0-1,4-1 16,0 1 6,0 1 0,0-2 0,0 1 0,0-1 0,0 0 0,0 0 0,0 0 0,0-1 0,0 0 0,0 0 0,-1-1-1,1 0 1,-1 0 0,1 0 0,-1 0 0,0-1 0,-1 0 0,6-5 0,-5 4-92,-1 0 1,1-1-1,-1 0 0,0 0 1,-1 0-1,1 0 0,-1 0 1,-1-1-1,1 0 1,-1 1-1,2-11 0,-3 13-44,-1 1-1,0-1 1,1 0-1,-1 1 0,-1-1 1,1 0-1,0 1 1,-1-1-1,0 1 0,-2-7 1,2 8-33,0 0 1,0-1-1,0 1 0,-1 0 1,1 0-1,-1 0 0,0 0 1,1 0-1,-1 1 1,0-1-1,0 0 0,0 1 1,0 0-1,0-1 1,-1 1-1,-3-2 0,-4 0-622,0 1 0,0-1 0,-1 2-1,1 0 1,-16-1 0,-8 2-2320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3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1 147 7602,'0'0'3040,"0"20"-649,0 129 1100,0-57-1126,2-100-2032,0 1 0,1-1 0,3-7-1,5-13-349,68-260-2030,-79 287 2052,4-13-133,-3 12 15,0 12 29,-1 288 839,7-317 374,33-110-1257,18-51-1232,-58 179 1370,1 0 1,-1-1-1,0 1 0,1 0 1,-1 0-1,1 0 0,0 0 1,-1 0-1,1 0 0,0 0 1,0 0-1,-1 0 0,1 0 0,1 0 1,-1 1 2,-1 0 0,0 0 0,1 0 0,-1 0 0,0 0 1,0 0-1,1 1 0,-1-1 0,0 0 0,1 0 0,-1 0 0,0 1 0,0-1 0,0 0 1,1 0-1,-1 0 0,0 1 0,0-1 0,0 0 0,1 0 0,-1 1 0,0-1 0,0 0 1,0 1-1,0-1 0,0 0 0,0 1 0,0-1 0,0 0 0,0 1 0,0-1 1,5 39 371,-5-37-437,2 169-54,-2-119-721,2-64-3021,0-10-501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4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0 148 1424,'0'0'9826,"14"-18"-9212,41-55-447,-40 45-139,-13 13 50,-2 10-30,0 5-44,0 0-1,-1-1 0,1 1 1,0-1-1,0 1 0,0 0 1,0-1-1,0 1 0,-1 0 1,1-1-1,0 1 0,0 0 1,-1-1-1,1 1 0,0 0 1,0-1-1,-1 1 0,1 0 1,0 0-1,-1-1 0,1 1 1,0 0-1,-1 0 0,1 0 1,0 0-1,-1-1 0,1 1 1,-1 0-1,1 0 0,0 0 1,-1 0-1,1 0 0,-1 0 1,1 0-1,0 0 0,-1 0 1,0 0-1,-16 4 153,15-2-104,-1 0 0,0 1 0,1-1 0,0 0 0,-1 1 0,1-1 0,0 1 0,1 0 1,-1 0-1,0-1 0,1 1 0,-1 1 0,0 2 0,-2 5 238,0 1 0,-2 17 0,3-10-93,1 0-1,0 1 1,2-1 0,0 1 0,4 28-1,-3-46-183,-1 1 0,1-1 0,0 1-1,0 0 1,0-1 0,0 1 0,0-1 0,0 0-1,1 1 1,-1-1 0,1 0 0,0 0 0,0 0-1,0 0 1,0 0 0,0-1 0,0 1 0,0 0 0,0-1-1,1 0 1,-1 1 0,3 0 0,3 1-513,0-1 0,0 0 0,1 0 0,-1-1 1,17 0-1,20 0-7562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4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27 232 9354,'0'0'4217,"14"191"-2617,-6-98-63,-4 4-449,1 1-536,-5-23 376,0 0-848,0-17-80,-9-17 0,-3-19-104,2-16-888,-2-26-1345,4-18 585,2-11-1137</inkml:trace>
  <inkml:trace contextRef="#ctx0" brushRef="#br0" timeOffset="1">131 1 11546,'0'0'177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1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0 7394,'0'0'12650,"18"12"-11788,56 39-366,-70-49-459,-1 2 1,1-1 0,0 0-1,-1 1 1,5 4-1,-8-6-25,1-1-1,0 1 1,0-1 0,0 1-1,-1 0 1,1-1-1,-1 1 1,1 2-1,0 2 7,1 6-28,-1-1-1,0 0 1,0 1 0,-1-1 0,-1 1 0,-1 12 0,1-19-3,-1-1 0,1 0 0,-1 1 1,0-1-1,0 0 0,0 0 0,-1 0 0,1-1 0,-1 1 0,0 0 1,0-1-1,0 0 0,-1 0 0,1 0 0,-1 0 0,1 0 1,-1-1-1,0 1 0,-5 1 0,0 1 38,-1-1 1,0 0-1,0-1 0,-1 0 0,1 0 1,-22 2-1,22-4-9,0-1 1,0 0-1,-11-1 0,21 1-22,0 0 0,0 0 0,-1 0 0,1 0 0,0 0 0,0 0 0,0 0 0,-1 0 0,1 0 0,0 0 0,0-1 0,0 1 0,0 0 0,-1 0 0,1 0 0,0 0 0,0 0 0,0-1 0,0 1 0,0 0 0,0 0 0,-1 0 0,1 0 0,0-1 0,0 1 0,0 0 0,0 0 0,0 0 0,0-1 0,0 1 0,0 0 0,0 0 0,0 0 0,0-1 0,0 1 0,0-3-389,0-1 0,0 1 0,0 0 0,0 0 0,1-1 0,0 1 0,-1 0 0,1 0 0,1 0 0,-1 0 0,0 0 0,3-4-1,13-15-8705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4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20 215 9874,'0'0'2841,"-12"110"-1649,6-58 208,4-5-199,2-8-169,0-13-200,0-12 328,6-12-424,10-2 24,5-14-455,-1-18-305,-2-13-192,-6-6-641,-8-1-1095,-4 1-1945,0 14-1176,-8 15-3177</inkml:trace>
  <inkml:trace contextRef="#ctx0" brushRef="#br0" timeOffset="1">120 418 9938,'0'0'8698,"52"-116"-7898,-37 54-680,1-5 160,2 4-280,4 12-8,23 17-384,-6 15-1944,3 13-4178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5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 6905,'0'0'9493,"-16"14"-8517,-50 49-193,56-53-518,0 0 0,0 0 0,1 1 0,0 0 0,-8 15 0,17-26-110,-1 1-1,1-1 1,0 1 0,-1-1-1,1 1 1,0 0 0,0-1-1,-1 1 1,1 0 0,0-1-1,0 1 1,0 0 0,0-1 0,0 1-1,0 0 1,0-1 0,0 1-1,0 0 1,0 0-96,0-1 1,1 0-1,-1 1 1,0-1-1,1 0 1,-1 1-1,0-1 1,0 0-1,1 1 1,-1-1-1,0 0 1,1 0-1,-1 1 1,1-1-1,-1 0 1,0 0-1,1 0 1,-1 1-1,1-1 1,0 0-1,3 0-30,1 1 0,-1-1-1,1 0 1,7-1 0,-1 0 180,116 1-1443,-126 0 1126,0 0-1,-1 0 1,1 0 0,0 0-1,0 0 1,-1 0-1,1-1 1,0 1 0,0 0-1,-1 0 1,1-1-1,0 1 1,-1 0-1,1-1 1,0 1 0,-1-1-1,1 1 1,0-1-1,0 0 1,8-17-1542,14-51-4869,-11 32 972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5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0 10066,'0'0'3201,"-20"205"-1201,18-59-287,2-4-201,0-24-760,0-43-560,4-35-192,18-17-832,-2-9-2169,7-14-8193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1 6529,'0'0'6926,"-11"17"-6721,-35 55-43,44-70-134,0 1 1,1 0 0,-1 0 0,1 0 0,0 0 0,0 0-1,0 0 1,0 0 0,1 1 0,-1-1 0,1 0-1,0 0 1,0 1 0,0-1 0,1 4 0,0 2 51,-1-7 7,0 1 0,1-1 0,-1 0 0,1 0 1,0 0-1,0 1 0,0-1 0,0 0 0,0 0 0,0 0 0,0 0 0,1 0 0,-1-1 0,1 1 1,-1 0-1,1-1 0,0 1 0,0-1 0,0 1 0,2 0 0,6 4 763,0-1-1,21 8 1,-8-3 52,-14-6-703,-1 0 0,1 1 0,-1 1 0,0-1 0,0 1 0,0 1 0,10 11 0,-13-13-164,-1 1 0,1 1 1,-1-1-1,-1 0 0,1 1 1,-1 0-1,0 0 0,-1 0 1,0 0-1,3 13 0,-2-3-39,-1 1-1,-1-1 0,0 0 1,-2 1-1,0-1 0,-4 22 1,4-32-15,0 0 0,-1 0 1,0 0-1,-1 0 0,1 0 0,-1-1 1,-1 1-1,1-1 0,-1 0 1,0 0-1,-1 0 0,1-1 0,-1 1 1,0-1-1,0 0 0,-1 0 1,-8 5-1,10-8-91,1 0 0,0 0 1,0-1-1,0 0 0,-1 1 0,1-1 0,-1-1 1,-6 2-1,9-2 50,-1 0 1,1 0-1,0 0 0,-1 0 1,1-1-1,0 1 0,0 0 1,-1-1-1,1 1 0,0-1 1,0 1-1,0-1 1,-1 0-1,1 1 0,0-1 1,0 0-1,0 0 0,0 0 1,0 0-1,0 0 1,1 0-1,-1 0 0,0 0 1,0 0-1,1 0 0,-1 0 1,0 0-1,1-1 1,0 1-1,-1-3 0,-5-22-929,2-1-1,1 1 1,1-31-1,1-18-5059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7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69 4369,'0'0'11140,"6"-8"-9485,20-28-291,-26 35-1285,1 0 0,0 0 0,-1 1 0,1-1 1,-1 0-1,1 0 0,-1 0 0,1 0 0,-1 0 0,0 1 0,0-1 1,1 0-1,-1 0 0,0 0 0,0-2 0,0 3-67,0 0 1,0 0-1,-1-1 0,1 1 1,0 0-1,0 0 1,-1 0-1,1-1 0,0 1 1,-1 0-1,1 0 0,0 0 1,0 0-1,-1 0 0,1 0 1,0 0-1,-1-1 0,1 1 1,0 0-1,-1 0 1,1 0-1,0 0 0,-1 1 1,-3-2-57,-10-1 31,0 0 1,0 1-1,-1 0 1,1 1-1,-25 4 1,30-3 16,1 1 0,-1 0 0,1 0 0,0 1-1,0 0 1,0 1 0,0 0 0,0 0 0,1 0 0,-12 10 0,11-7-24,1-1 0,1 1 0,-12 15 0,16-20 28,1 1 0,-1-1 0,1 1 0,-1-1 0,1 0 0,0 1 0,0 0-1,0-1 1,1 1 0,-1 0 0,1-1 0,-1 1 0,1 0 0,0 0 0,0-1 0,0 1 0,1 5 0,-1-7-1,1-1 1,-1 1 0,1-1-1,0 1 1,-1-1 0,1 1-1,-1-1 1,1 0 0,0 1 0,-1-1-1,1 0 1,0 1 0,-1-1-1,1 0 1,0 0 0,-1 0-1,1 0 1,0 1 0,0-1-1,-1 0 1,1 0 0,0-1-1,-1 1 1,1 0 0,0 0 0,1 0-1,2-1 10,1 1 7,1 0 0,0-1 0,-1 0 0,1 0 0,-1-1 0,1 1 0,-1-1 0,0-1 0,1 1 0,8-6 0,1-3-75,28-24 1,-27 21-11,-12 10 40,-4 4 13,1-1 1,-1 1-1,1-1 0,-1 1 0,1-1 1,-1 1-1,1 0 0,0-1 1,-1 1-1,1 0 0,0-1 1,-1 1-1,1 0 0,0 0 1,-1-1-1,2 1 0,-1 3-202,-11 517 842,8-354 685,3-185-2241,1-1 0,1 1 0,10-35 0,-9 41-194,11-42-6337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7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0 7058,'0'0'6994,"0"22"-5687,2 74-98,-1-86-952,1 0 1,0 1 0,0-1 0,1 0 0,0-1-1,9 20 1,-3-9 91,29 85 1494,-33-88-1683,-2 0 1,1 0-1,-2 0 0,1 26 1,-3-33-148,1-1-14,-1 0 0,0 0 0,-1-1 0,0 1 0,0 0 0,-1 0 0,0-1 0,0 1 0,-7 14 0,5-17-8,1 1 0,-2-1 0,1 0 0,-1 0 0,0-1 0,-8 8 0,11-11-54,0-1 1,0 1-1,0-1 1,0 1 0,0-1-1,0 0 1,-1 0-1,1 0 1,0 0 0,-1 0-1,1-1 1,-1 1-1,1-1 1,-1 1 0,1-1-1,-1 0 1,1 0 0,-1 0-1,1 0 1,-1-1-1,1 1 1,-1-1 0,-2 0-1,-1-2-261,1 0 0,0 0-1,0-1 1,0 0-1,0 0 1,1 0 0,0 0-1,-1-1 1,2 1 0,-1-1-1,0 0 1,1 0 0,-3-7-1,-18-41-3956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7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 10522,'0'0'7578,"120"-43"-7666,-108 31-1192,-2 2-3273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8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1 280,'0'0'13500,"7"18"-12570,18 63-103,-24-76-776,0 0 0,0 1 0,0-1 0,-1 0 0,1 0 0,-1 0 1,-1 0-1,1 1 0,-1-1 0,1 0 0,-2 0 0,1 0 0,0 0 1,-1 0-1,-4 8 0,1-1 34,-36 85 339,-77 135 1,102-205-1380,3-3-5661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18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8730,'0'0'10626,"96"83"-11218,-78-71-2321,-2-6-7241</inkml:trace>
  <inkml:trace contextRef="#ctx0" brushRef="#br0" timeOffset="1">353 469 11282,'0'0'4073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0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6185,'0'0'9581,"24"5"-7537,80 16 94,-80-18-1314,0 0 1,0-2-1,32-1 0,-17-1-48,-4 1-156,63-8-1,-90 8-586,10-2 122,-18 2-279,1 0 0,-1-1 0,1 1 1,-1 0-1,1 0 0,-1 0 0,1-1 0,-1 1 1,0 0-1,1 0 0,-1-1 0,1 1 1,-1 0-1,0-1 0,1 1 0,-1-1 1,0 1-1,1 0 0,-1-1 0,0 1 1,0-1-1,1 1 0,-1-1 0,0 1 1,0-1-1,1 0 0,-1-28-6831,0 9 1334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8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0 4601,'0'0'8551,"-2"0"-7697,-140 2 2964,141-2-3896,1 0 0,0 0 1,0 1-1,0-1 0,0 0 1,0 0-1,0 0 0,0 0 1,-1 0-1,1 0 0,0 0-232,0 0 232,0 1 0,0-1 0,0 0 1,0 0-1,0 0 0,0 0 1,0 0-1,0 0 0,0 0 1,0 1-1,0-1 0,-1 0 1,1 0-1,0 0 0,0 0 0,0 0 1,1 0-1,-1 1 0,0-1 1,0 0-1,0 0 0,0 0 1,0 0-1,0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1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0 10218,'0'0'9210,"-9"5"-8786,-81 39 426,76-38-805,-1 0 0,0-1 0,0-1 0,-1-1 0,-18 3 0,32-6-141,0 1 0,0-1 0,0 0-1,0 0 1,0 0 0,0-1 0,0 1-1,-3-1 1,4 0-166,1 1 0,-1-1 0,1 1 0,-1 0 0,1-1 0,-1 0 0,1 1 1,0-1-1,-1 1 0,1-1 0,0 0 0,-1 1 0,1-1 0,0 1 0,0-1 0,0 0 0,0 0 0,-1 1 0,1-1 0,0 0 0,0 1 0,0-1 0,0 0 0,1 0 1,-1-12-8536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0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11498,'0'0'7370,"112"128"-6482,-88-100-216,1-1-272,-7-3-176,-6 0-39,-6 1-185,-4 1-24,-2 4-161,-2 7 185,-16 1-304,-4 3-552,-11-5-1336,7-9-1777,6-15-2953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1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1 11763,'0'0'3992,"4"105"-2767,-4-46-25,-6 8-536,-12 2-424,-6-6 16,-3-11-256,1-11-160,2-17-712,3-20-1329,9-30-327,6-19 95,6-12-3008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1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1 438 9570,'0'0'2558,"11"20"-408,71 127 1124,19 11 643,-98-154-3726,0 0 1,0 0-1,0 0 1,8 5-1,-9-8-101,0 0 0,-1 1-1,1-2 1,0 1-1,0 0 1,0 0 0,1-1-1,-1 1 1,0-1 0,0 1-1,0-1 1,4 0 0,-5 0-90,0 0-1,0 0 1,0-1 0,0 1 0,0 0 0,0-1 0,0 1 0,0-1 0,0 1-1,0-1 1,0 1 0,-1-1 0,1 0 0,0 1 0,0-1 0,-1 0-1,1 0 1,0 1 0,-1-1 0,1 0 0,-1 0 0,1-2 0,10-25-211,-8 20 178,19-67-254,20-128 0,-38 176 256,12-69-26,32-156-35,-43 231 133,13-31-1,-7 37-66,-11 14 2,0 1 1,0 0-1,0 0 1,0-1-1,0 1 1,1 0-1,-1 0 0,0 0 1,0-1-1,1 1 1,-1 0-1,0 0 1,0 0-1,1 0 1,-1-1-1,0 1 0,0 0 1,1 0-1,-1 0 1,0 0-1,0 0 1,1 0-1,-1 0 0,0 0 1,1 0-1,-1 0 1,0 0-1,1 0 1,-1 0-1,0 0 0,0 0 1,1 0-1,-1 0 1,0 1-1,0-1 1,1 0-1,-1 0 1,0 0-1,0 0 0,1 1 1,-1-1-1,0 0 1,0 0-1,0 0 1,1 1-1,-1-1 0,0 0 1,0 0-1,0 1 1,0-1-1,0 0 1,1 0-1,-1 1 0,0-1 1,0 0-1,0 0 1,0 1-1,2 9-1671,0 0 1,1 13-1,-2-10-829,3 22-5450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1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0 331 11811,'0'0'3736,"13"105"-2912,-9-66 329,-4-9-1001,0-12-152,0-8 0,0-16-2833,0-16 481,4-8-2641</inkml:trace>
  <inkml:trace contextRef="#ctx0" brushRef="#br0" timeOffset="1">55 71 10242,'0'0'3673,"57"-71"-14731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2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1480,'51'149'4556,"-48"-139"-4041,-1-1 0,0 0 1,0 1-1,-1-1 0,0 1 0,0-1 1,-2 16-1,0-1 567,1-13-568,4 90 3817,-1-91-2955,3-12-364,4-17 12,21-63-368,-18 45-687,1 0 0,2 2-1,22-37 1,-35 68 27,0-1-1,1 1 0,0-1 1,-1 1-1,1 0 1,8-6-1,-11 10 4,0-1 0,-1 1 0,1-1-1,0 1 1,0-1 0,0 1 0,0-1 0,0 1 0,0 0-1,-1-1 1,1 1 0,0 0 0,0 0 0,0 0 0,0 0-1,0 0 1,0 0 0,0 0 0,0 0 0,0 0 0,0 0 0,0 1-1,0-1 1,0 0 0,0 1 0,-1-1 0,1 1 0,0-1-1,0 1 1,0-1 0,0 1 0,-1-1 0,1 1 0,0 0 0,-1-1-1,1 1 1,0 0 0,-1 0 0,1-1 0,-1 1 0,1 0-1,-1 0 1,0 0 0,1 0 0,-1 0 0,0 1 0,6 12-44,-2 0 0,0 0 1,0 1-1,-2 0 1,2 20-1,-1 79-3409,-3-92 1496,0-5-4246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2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17 9658,'0'0'3374,"-17"0"-3096,-127 0-166,112 0-386,32-1 277,0 1 1,0 0-1,0 0 0,1 0 0,-1 0 0,0 0 1,0 0-1,0 0 0,0 0 0,0 0 0,0 0 1,0 0-1,0 0 0,0-1 0,0 1 0,0 0 1,0 0-1,0 0 0,0 0 0,0 0 0,0 0 1,0 0-1,0 0 0,0-1 0,0 1 1,0 0-1,0 0 0,0 0 0,0 0 0,0 0 1,0 0-1,0 0 0,0 0 0,0 0 0,0-1 1,0 1-1,0 0 0,0 0 0,0 0 0,0 0 1,0 0-1,0 0 0,0 0 0,0 0 0,-1 0 1,1 0-1,0 0 0,0 0 0,0-1 0,0 1 1,0 0-1,0 0 0,0 0 0,0 0 0,0 0 1,-1 0-1,1 0 0,11-5 47,-3 3-10,0 0 0,0 1 0,0 0 0,1 1 0,-1 0 0,0 0 0,0 0 0,1 1 0,-1 1 0,0-1 0,0 1 0,0 1 0,0-1 0,-1 2 0,1-1 0,-1 1 0,1 0 0,-1 0 0,0 1 0,-1 0 0,12 11 0,-7-5 73,0 2-1,-1-1 0,-1 1 0,0 1 0,-1 0 1,-1 0-1,0 0 0,0 1 0,-2 0 0,0 1 0,0-1 1,2 22-1,0 18 184,-2 0 0,-3 69 0,-2-95-103,-1 10-96,-1-1 1,-2 0-1,-1-1 1,-2 1-1,-2-1 1,-1 0-1,-2-1 0,-2 0 1,-20 38-1,27-61-118,-1 0-1,0 0 0,-18 19 1,22-27-295,-1-1 0,0 1 0,1-1 1,-2 0-1,1 0 0,0-1 1,-1 0-1,1 0 0,-1 0 0,0-1 1,-6 3-1,-10-3-4385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2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80 6545,'0'0'9397,"10"20"-7686,34 64-320,-43-81-1296,1 0 0,0 0 0,0 0 0,0-1 0,0 1 0,1-1-1,-1 1 1,1-1 0,-1 0 0,1 0 0,0 0 0,0 0 0,0 0 0,0-1 0,0 1 0,0-1 0,1 0-1,-1 0 1,0 0 0,1 0 0,-1-1 0,1 1 0,-1-1 0,0 0 0,1 0 0,-1 0 0,5-1 0,4 1 53,-5 0-134,0-1 0,0 1 0,-1-1-1,1 0 1,0 0 0,-1-1 0,1 0 0,-1 0 0,0-1-1,0 0 1,1 0 0,-2 0 0,1-1 0,0 0 0,-1 0 0,0 0-1,0-1 1,0 1 0,0-1 0,7-11 0,-7 8-318,0 1 1,0-1-1,0-1 1,-1 1-1,-1-1 1,1 0-1,2-14 1,-3 10-2635,-1 0 0,1-19 1,-2 14-7155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3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0 185 10114,'0'0'7963,"8"7"-7649,-3-3-270,-3-2-27,0-1 0,0 1 0,0 0 0,0-1-1,0 1 1,1-1 0,-1 0 0,0 1 0,4 0 0,-5-2-15,0 0 0,-1 0 1,1 0-1,0 0 1,-1 0-1,1 0 0,0 0 1,-1 0-1,1 0 1,0-1-1,-1 1 0,1 0 1,0 0-1,-1-1 0,1 1 1,-1 0-1,1-1 1,0 0-1,1 0-1,-1 0 0,0-1 0,0 1 0,0-1-1,0 1 1,0-1 0,0 0 0,0 1 0,0-1 0,0-2 0,7-20-33,3-7-163,1 0-1,23-43 0,-32 70 194,-1 1 1,1-1 0,-1 1-1,1 0 1,4-4-1,-7 7 5,1-1 1,-1 1-1,0-1 0,1 1 0,-1 0 0,1 0 0,-1-1 1,0 1-1,1 0 0,-1-1 0,1 1 0,-1 0 0,1 0 0,-1 0 1,1 0-1,-1 0 0,1-1 0,-1 1 0,1 0 0,-1 0 1,1 0-1,-1 0 0,1 0 0,-1 0 0,1 1 0,-1-1 0,1 0 1,-1 0-1,1 0 0,-1 0 0,1 1 0,-1-1 0,1 0 0,-1 0 1,1 1-1,-1-1 0,0 0 0,1 1 0,-1-1 0,1 1 1,-1-1-1,0 0 0,0 1 0,1-1 0,-1 1 0,0-1 0,0 1 1,1-1-1,-1 1 0,0-1 0,0 1 0,0-1 0,0 1 1,0-1-1,0 1 0,4 17-119,-1 0 1,-1 0-1,-1 0 1,0 0-1,-3 21 0,1 1-849,1 36-5371,0-57-204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3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15 116 1272,'0'0'6834,"-3"18"-4088,-8 53-288,11-70-2365,0 0 1,-1 1 0,1-1-1,0 1 1,0-1 0,0 0 0,0 1-1,1-1 1,-1 0 0,0 1-1,1-1 1,-1 1 0,0-1 0,1 0-1,0 0 1,-1 1 0,1-1-1,0 0 1,0 1 0,0-1-20,0-1 1,0 1-1,0-1 1,0 1-1,0-1 1,0 1-1,0-1 1,0 0-1,0 0 1,0 1-1,0-1 1,0 0-1,0 0 0,1 0 1,3 0 250,5 1 174,1 0 0,-1 0-1,1-2 1,12 0 0,-18 0-435,0 0 0,-1 0 0,1 0 0,0-1 1,-1 0-1,1 0 0,-1 0 0,0 0 0,0 0 0,0-1 0,5-3 1,-4 1-107,0 0 1,0 0-1,-1 0 1,0-1-1,0 1 1,0-1-1,0 0 1,-1-1-1,0 1 1,0 0-1,-1-1 1,0 1-1,0-1 1,0 0-1,-1 0 1,0 0 0,-1 0-1,1 0 1,-2-10-1,1 13-35,0 1-1,0 0 1,0 0-1,-1-1 1,1 1-1,-1 0 1,0 0-1,0 0 1,-1 0-1,1 0 1,0 0-1,-1 0 1,0 0 0,1 0-1,-4-2 1,3 3-115,-1-1 1,0 1-1,0 0 1,0 0-1,0 0 1,0 1-1,-1-1 1,1 1-1,0-1 1,-1 1-1,1 0 1,-8 0-1,-27-3-2847,5 4-1443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4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90 832,'0'0'7906,"1"19"-5340,2 221 802,-3-207-2905,1 16 377,-7 53-1,39-233-235,-7 36-1025,17-116-1575,-41 274 1459,-2 153 3482,0-215-2900,0-1 0,0 0-1,0 0 1,0 1 0,0-1-1,0 0 1,0 0 0,0 1 0,0-1-1,0 0 1,0 0 0,0 1 0,0-1-1,0 0 1,0 0 0,1 1 0,-1-1-1,0 0 1,0 0 0,0 0-1,0 1 1,0-1 0,0 0 0,1 0-1,-1 0 1,0 0 0,0 1 0,0-1-1,1 0 1,5-4 750,1-4-704,-1 0 0,-1-1 0,0 0 0,0 0 0,-1 0 0,0-1 0,3-10 0,2-5-65,30-76-261,27-64-290,-63 161 421,-2 6 42,0 12-21,-1-8 33,-14 284 5,11-208 162,4-87-495,1-1-1,-1 0 0,1 1 0,0-1 0,0 1 0,1 0 1,4-7-1,2-6-919,-6 12 847,4-11-1497,18-29 0,-21 41 1901,-1 0 1,1 0 0,0 1-1,1-1 1,-1 1 0,1 0-1,-1 0 1,1 0 0,9-4-1,1 0 916,0-1 1,0-1-1,-1 0 0,19-17 0,-27 20-778,0 1-1,0-1 1,0 0-1,-1 0 1,0-1-1,-1 1 0,0-1 1,0 0-1,0 0 1,3-12-1,-6 16-108,-1 1 0,1-1 0,0 1 0,-1-1 0,0 1 0,0-6 0,0 8 16,0 1 1,0 0-1,-1-1 1,1 1 0,0 0-1,0 0 1,0-1-1,0 1 1,0 0-1,-1 0 1,1-1 0,0 1-1,0 0 1,0 0-1,-1-1 1,1 1 0,0 0-1,0 0 1,-1 0-1,1 0 1,0-1-1,0 1 1,-1 0 0,1 0-1,0 0 1,-1 0-1,1 0 1,0 0 0,-1 0-1,1 0 1,-1 0-1,-10 1-11,9-1 6,-1 1 19,1-1-1,-1 1 1,1 0 0,0-1-1,-1 1 1,1 1-1,0-1 1,0 0-1,0 0 1,0 1-1,0-1 1,0 1 0,-2 2-1,0 0 79,1 0 0,0 0 0,0 1-1,0 0 1,-4 8 0,2-1 128,0 0 0,1 1-1,1-1 1,-3 20 0,3-13 92,1 1-1,1-1 1,1 1 0,1-1 0,4 28-1,-4-40-272,0 0 0,1 0 0,0 0 0,0-1 0,1 1 0,0-1 0,0 1 0,0-1 0,1 0 0,0 0 0,0-1 0,1 1 0,0-1 0,-1 0 0,2 0 0,-1-1 0,1 1 0,6 3 0,-7-5-103,0-1 0,0 1 0,0-1-1,0-1 1,1 1 0,-1-1 0,1 0 0,-1 0 0,1 0 0,-1-1 0,1 0 0,0 0 0,8-1 0,-5-1-303,1 0 0,-1-1 0,0 0 0,-1 0 0,1 0 0,0-1 0,8-6 0,31-23-5682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2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13 5089,'0'0'5733,"-22"20"-4531,-69 66-235,84-78-797,0 0 0,0 0 1,0 1-1,1 0 1,1 0-1,-1 0 0,2 1 1,-6 12-1,5-8 132,-1 0 559,-8 30 0,13-39-609,0 0 0,0 0 0,1 0 0,-1 0 0,1 0 0,0 0 0,0 0 0,1 0 0,0 0 0,1 5 0,-2-9-186,1 0 1,0 0-1,-1 0 0,1 0 0,0 1 1,0-1-1,0 0 0,0 0 0,0-1 0,0 1 1,0 0-1,0 0 0,0 0 0,1-1 1,-1 1-1,0-1 0,0 1 0,1-1 1,-1 1-1,3 0 0,30 3 529,-28-4-479,13 2 116,0-2 0,1 0 0,36-5 1,-50 4-217,1-1 0,-1 1 0,0-1 0,0-1 0,0 1 0,0-1 1,0 0-1,-1-1 0,1 1 0,-1-1 0,0 0 0,0 0 0,-1-1 1,1 1-1,6-9 0,-4 2-25,-1 0 1,0-1-1,0 0 0,-1 0 1,-1 0-1,0 0 0,0 0 1,-2-1-1,3-16 0,-1-17-197,-1-54 1,-3 87 105,0 4-638,0 20-828,0 18-1241,2 9-1146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4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1 288,'0'0'8298,"0"124"-6506,0-3 465,0 62-193,0 20-191,-2-7-289,-8-46-624,2-65-24,2-40-832,0-27-104,-1-6-8,3-12-616,0 0-952,0-50 416,4-58 79,0 7-1815,0-3-7955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4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13179,'0'0'5185,"65"14"-16780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5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11 270 10850,'0'0'3613,"-1"20"-2601,-5 66 375,3 36 1404,3-92-2177,0-28-547,0-1 1,0 1-1,0 0 0,0-1 1,0 1-1,0-1 1,1 1-1,-1 0 0,1-1 1,-1 1-1,1-1 0,0 1 1,-1-1-1,1 0 1,0 1-1,0-1 0,1 2 1,-1-2-23,0-1 1,0 1-1,0-1 0,0 1 1,1-1-1,-1 1 1,0-1-1,0 0 1,0 0-1,0 1 0,1-1 1,-1 0-1,0 0 1,0 0-1,0 0 1,0-1-1,1 1 0,-1 0 1,0 0-1,0-1 1,0 1-1,0 0 1,0-1-1,2 0 1,-1 0-14,-1 0 1,1 0 0,0 0-1,0-1 1,-1 1 0,1 0 0,-1-1-1,1 1 1,-1-1 0,0 1-1,1-1 1,0-2 0,12-26-43,-14 30 8,7-20-158,0 1 0,-2-1 0,-1 0 0,3-27 0,-2-82-1211,-4 109 444,-2 1 1,-1-1 0,0 1-1,-1 0 1,-1 0 0,-1 0-1,-13-33 1,2 21-4559</inkml:trace>
  <inkml:trace contextRef="#ctx0" brushRef="#br0" timeOffset="1">141 418 9994,'0'0'11018,"32"-148"-10897,-10 75 543,7 0-552,5 10-40,7 23 96,8 20-168,32 22-1721,-10 22 137,-9 6-1281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5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1 7562,'0'0'7202,"-22"1"-6867,-4-1-103,-41 8-1,61-7-170,0 1 0,0 0 0,0 0 0,0 1 1,1 0-1,-1 0 0,1 0 0,0 1 0,0-1 0,0 1 0,0 1 0,1-1 0,-1 1 1,-3 5-1,0-2 16,-3 5 145,-14 18 1,23-27-70,-1-1 0,1 1 0,0 0 0,0 0 1,0 0-1,1 0 0,0 0 0,-1 0 0,1 0 0,1 0 1,-2 5-1,3-8-89,-1-1 0,0 0 1,0 1-1,0-1 0,1 0 1,-1 1-1,0-1 0,0 0 0,1 1 1,-1-1-1,0 0 0,1 0 1,-1 1-1,0-1 0,1 0 1,-1 0-1,0 1 0,1-1 1,-1 0-1,1 0 0,-1 0 1,0 0-1,1 0 0,-1 0 0,1 0 1,-1 0-1,1 0 0,-1 0 1,0 0-1,1 0 0,-1 0 1,1 0-1,0 0 0,15-2 92,-2-3-153,-1 0 1,0-1-1,0 0 1,-1 0 0,1-2-1,19-15 1,14-7-135,-35 23-36,1 0 0,0 1 0,0 1-1,0 0 1,1 0 0,-1 1 0,1 1 0,0 0-1,1 1 1,17-1 0,-12 3-2323,-7 0-4250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5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0 7770,'0'0'2888,"-29"116"-1055,9-5-201,2 3-88,4-11-968,5 5-576,5-45-576,4-6-3761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6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67 12427,'0'0'7877,"-7"-6"-7738,5 3-120,-1 0 0,0 1 0,0-1 0,0 0 0,0 1 0,0 0 0,-1 0 0,1 0 0,-1 0 0,1 1 0,-1-1 0,0 1 0,0 0 0,0 0 0,1 0 0,-1 1 0,0-1 0,0 1 0,-4 0 0,-3 1 27,1 0 0,0 0 0,-1 1 0,1 1-1,0 0 1,0 0 0,-16 8 0,6-1 42,2 1-1,-30 23 1,45-32-74,2-1-8,-1 0 1,1-1-1,0 1 0,0 0 1,0 0-1,1 0 1,-1 0-1,0 0 0,0 0 1,0 0-1,1 0 1,-2 2-1,15-2 1184,-7-1-1154,1-1 1,0 0 0,0-1-1,-1 0 1,1 0 0,-1 0 0,12-6-1,44-27-428,-56 31 349,35-23-484,-20 13 95,25-13 0,-46 27 367,-4 376-2313,4-369 1871,0-6 348,-1 0-1,1 0 1,0 1 0,0-1-1,0 0 1,0 0 0,0 0-1,0 0 1,0 1 0,0-1-1,1 0 1,-1 0 0,0 0-1,1 0 1,-1 0 0,1 0 0,-1 0-1,2 2 1,8-2-3957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0 7090,'0'0'5294,"4"21"-3760,15 66-317,-10-56-387,1 0 0,14 30 0,5 14 707,-25-63-1412,-2 0 0,1 0 0,-1 0 0,0 23 0,-6 59-27,2-79-72,0 0 0,-1-1-1,-1 1 1,-7 17 0,6-18-4,-1 0 1,-1-1 0,0 1-1,-1-1 1,0 0 0,-19 20-1,25-30-31,-1 0 0,0-1-1,-1 1 1,1-1-1,0 0 1,-7 3 0,9-5-9,0 1 0,0-1 0,0 1 0,0-1 0,0 1 0,-1-1 0,1 0 0,0 0 0,0 0 0,0 1 0,-1-1 0,1 0 0,0-1 1,0 1-1,-1 0 0,1 0 0,0 0 0,0-1 0,0 1 0,-1-1 0,1 1 0,0-1 0,0 1 0,0-1 0,-1-1 0,0 0-15,0 0-1,0 0 1,1-1-1,-1 1 1,1-1-1,0 1 1,0-1-1,0 0 1,0 1 0,0-1-1,0-4 1,-5-42-435,4-60-1649,3 29-2314,2-10-5888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7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92 8002,'0'0'7857,"-121"16"-6816,82-16-249,1 0-416,1-2-104,9-14-272,3-16-1096,11 3-1489,12 1-9201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7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0 8210,'0'0'7393,"-91"126"-6328,54-73-497,-3 3-192,1 5-256,1-4 256,3-4-376,5-11-24,6-9-80,5-17-328,11-16-1601,4-10-2592,4-16-3304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1:29:28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11346,'0'0'2001</inkml:trace>
  <inkml:trace contextRef="#ctx0" brushRef="#br0" timeOffset="1">264 368 10538,'0'0'7186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12659,'0'0'8506,"26"-91"-15324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3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7682,'0'0'8955,"18"-1"-7252,126-2 711,-142 3-2390,2 0 2,-1 0 0,1 0 0,-1 0 0,1 1 0,4 1-1,-7-2-25,0 0 0,0 1 0,0-1 0,0 1 0,0-1 0,-1 1 0,1-1 0,0 1 0,0 0 0,-1 0 0,1-1 0,0 1 0,-1 0 0,1 0 0,-1-1 0,1 1 0,-1 0 0,1 0 0,-1 0 0,1 0 0,-1 0 0,0 0 0,1 1-1,0 9-23,0 0-1,0-1 0,-1 1 0,0 0 0,-1 0 0,0-1 1,0 1-1,-2-1 0,1 1 0,-6 13 0,-5 10 21,-30 53 0,38-76-8,-29 51-24,-26 52 31,58-111 28,1 0-1,-1 0 1,1 0 0,0 0 0,0 0 0,1 1 0,-2 5-1,2-9 0,0 0-1,0 0 1,0 1-1,0-1 0,0 0 1,0 0-1,0 0 0,0 0 1,0 0-1,0 0 0,0 1 1,0-1-1,0 0 1,0 0-1,0 0 0,0 0 1,0 0-1,0 0 0,0 0 1,0 1-1,0-1 0,0 0 1,1 0-1,-1 0 1,0 0-1,0 0 0,0 0 1,0 0-1,0 1 0,0-1 1,0 0-1,0 0 0,0 0 1,0 0-1,1 0 1,-1 0-1,0 0 0,0 0 1,0 0-1,0 0 0,0 0 1,0 0-1,1 0 0,-1 0 1,0 0-1,0 0 1,0 0-1,0 0 0,0 0 1,0 0-1,1 0 0,-1 0 1,0 0-1,0 0 0,0 0 1,0 0-1,4 0 244,7 0 19,8 0-147,0 0 0,0-1 0,31-7 1,39-19-963,-30 4-2829,-24 9-1816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4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0 1608,'0'0'14745,"-6"0"-10151,-27 0-4655,-30 1 472,31 0-1277,1-1-3651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5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1 7562,'0'0'10882,"-4"1"-10554,-8 3 42,-1 0 0,1-2 1,0 1-1,-16 0 0,-58 1 1024,35-3-942,-42 6-210,55 0-3660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6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40 600,'0'0'17030,"10"-7"-16411,29-17-297,-33 18-342,-7 4-12,-9 2-38,8 0 54,-15 0 11,0 0 0,-1 1 1,1 1-1,0 0 0,0 2 0,1 0 0,-1 0 0,-23 11 0,14-2 6,2 1-1,0 1 1,1 1-1,0 0 1,-20 21-1,29-23-7,0 0 0,1 0-1,1 1 1,0 1 0,1 0-1,1 1 1,1 0 0,-9 20 0,15-28 60,0-1 1,0 1 0,1 0 0,0-1-1,1 1 1,0 0 0,0 0 0,1 0-1,1 17 1,0-24 2,-1 0 0,1 0 0,0 0 0,0 0 0,0-1 0,0 1 0,0 0 0,0 0 0,0-1 0,0 1 0,1-1 0,-1 1 0,1-1 0,-1 0 0,1 1 0,-1-1 0,1 0 0,0 0 0,0 0 0,-1 0 0,1-1 0,0 1 0,0 0 0,0-1 0,0 1 0,0-1 0,2 1 0,5 0 102,1 0-1,-1-1 1,0 0 0,15-1 0,-16-1-131,1 1 1,-1-2 0,0 1 0,0-1-1,0 0 1,0-1 0,-1 0 0,0 0-1,1 0 1,-1-1 0,6-6 0,5-4-33,-1-1 1,26-32 0,-24 23-209,-2 0 0,0 0 0,-2-2 0,-1 0 0,-1-1 0,16-50 0,-27 71 156,4-13-76,-5 19 139,-1 0-1,0 0 1,1 1 0,-1-1-1,0 0 1,1 0-1,-1 1 1,1-1-1,-1 0 1,1 1-1,-1-1 1,1 1-1,-1-1 1,1 1-1,0-1 1,-1 1-1,1-1 1,0 1-1,0-1 1,0 1 7,0 0-1,0 0 1,0 1-1,0-1 1,0 0 0,0 1-1,-1-1 1,1 0-1,0 1 1,0-1 0,0 1-1,-1-1 1,1 1-1,0-1 1,-1 1 0,1 0-1,0-1 1,-1 1-1,1 0 1,-1 0 0,1-1-1,-1 1 1,1 1-1,12 24 110,-9-17-45,32 65 493,-12-21 162,3-2 1,35 52 0,-58-97-677,-2-3-60,-1 0 0,1 0 0,0-1 0,0 1 0,0-1 0,0 1 0,1-1 0,-1 0 1,1 0-1,-1 0 0,1 0 0,0 0 0,-1 0 0,1-1 0,0 0 0,0 1 0,4 0 0,18-1-1510,-7-5-2303,6-8-6035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6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11827,'0'0'6849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8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206 124 6249,'0'0'9810,"0"-5"-9405,0 2-364,0-12 66,-1 15-105,1-1-1,0 1 1,0-1-1,-1 1 1,1-1-1,-1 1 1,1 0-1,0-1 1,-1 1-1,1-1 1,-1 1 0,1 0-1,-1-1 1,1 1-1,-1 0 1,1 0-1,-1 0 1,1-1-1,-1 1 1,0 0-1,1 0 1,-1 0-1,1 0 1,-1 0 0,1 0-1,-1 0 1,0 0-1,1 0 1,-1 0-1,-4 1 11,1 0 0,-1 0 0,1 1 0,-1-1 1,1 1-1,0 0 0,0 0 0,0 0 0,0 1 0,0-1 0,1 1 0,-1 0 0,1 0 0,-6 7 0,-3 4 83,0 0 1,-12 22-1,11-15 146,1 0 0,-16 42 0,23-50-30,0 1 0,2 0 0,-1 0 0,2 0 0,0 1 0,0 15 0,2-20-31,1 12 691,-1-21-828,0 0-1,1 0 1,-1 0 0,0-1 0,1 1 0,-1 0 0,0 0 0,1-1 0,-1 1-1,1 0 1,0-1 0,-1 1 0,1 0 0,-1-1 0,1 1 0,0-1-1,0 1 1,-1-1 0,1 0 0,0 1 0,0-1 0,-1 0 0,2 1 0,4 0 18,-1 0 0,1 0 0,0 0 0,-1-1 0,1 0 1,0 0-1,-1 0 0,1-1 0,0 0 0,-1 0 1,1 0-1,-1-1 0,1 0 0,-1 0 0,0 0 1,0-1-1,0 1 0,0-1 0,0-1 0,-1 1 0,1-1 1,4-4-1,4-5-49,-1 0 0,0-1 0,-1-1 0,-1 0 0,16-28 0,-18 27-22,-1 0 0,0-1 0,-1 0 0,-1 0 0,4-22 1,-5 9-44,-1 0 0,0-37 0,-3 64 24,0 0-1,0-1 1,-1 1-1,1 0 1,-1 0 0,1 0-1,-1 0 1,0 0-1,0 1 1,0-1-1,-1 0 1,1 0-1,-1 1 1,-1-4 0,1 4-104,0 1 0,1-1 0,-1 1 0,0-1 0,0 1 0,0 0 0,0 0 0,0 0 0,-1 0 0,1 0 0,0 0 0,0 0 0,-1 1 0,1-1 0,0 1 0,-1 0 0,1-1 0,-4 2 0,5-2 2,1 1 0,-1 0 0,0 0 0,1 0 1,-1 1-1,0-1 0,0 0 0,1 0 0,-1 0 0,0 0 1,1 1-1,-1-1 0,1 0 0,-1 1 0,0-1 1,1 0-1,-1 1 0,1-1 0,-1 1 0,1-1 1,-1 1-1,1-1 0,-1 1 0,1 0 0,-1-1 1,1 1-1,0-1 0,-1 1 0,1 0 0,0-1 0,0 1 1,0 0-1,-1-1 0,1 2 0,-1 16-5090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8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8010,'0'0'12418,"10"16"-14546,-2 1-2609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5473,'0'0'8262,"2"23"-8057,2 5-81,2 15 162,0 53 0,-6 236 761,-6-265-1013,0 7 20,5-56-2208,1-15 880,-1 1 1,1-1-1,-1 1 1,0 0-1,-1 4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0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124 119 3809,'0'0'11405,"6"-7"-9889,33-28 1548,-60 36-2655,15 2-428,1 0-1,0 0 1,0 0 0,0 1-1,0-1 1,1 1 0,-1 1-1,1-1 1,-4 5-1,-3 6-51,-17 27-1,19-26 76,1 0 0,1 0 1,0 1-1,1 0 1,1 0-1,1 1 0,0-1 1,1 1-1,1 0 1,1 0-1,0 0 1,4 36-1,-2-53 32,-1 1 1,1-1-1,-1 1 1,1-1-1,0 1 0,0-1 1,-1 1-1,1-1 1,0 1-1,0-1 0,1 0 1,-1 0-1,0 1 1,0-1-1,0 0 0,1 0 1,-1 0-1,1 0 1,-1-1-1,1 1 0,-1 0 1,1-1-1,-1 1 1,1-1-1,0 1 0,-1-1 1,3 1-1,0-1 59,0 1 0,0-1 0,0 0 0,0 0 0,-1 0 0,1 0-1,0-1 1,0 1 0,0-1 0,7-2 0,-6 0-34,0 0 1,0-1-1,0 1 0,0-1 1,0 0-1,-1 0 0,7-8 1,26-36 173,-29 36-218,0-1 0,-1 0 0,0 0 0,-1-1 0,-1 0 0,5-19 0,-5 12-31,-1-1-1,-1 1 0,0-39 1,-3 49-23,0-5-50,0-1-1,-1 1 0,0-1 1,-2 1-1,-5-21 0,4 27-873,2 21-1008,2 21-1253,0 12-1826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1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5537,'0'0'8666,"0"17"-7639,0 58-28,13 75 1229,-3-48-1137,-9-52-1223,4-63-1243,8-63-3298,-6 37-317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1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5097,'0'0'11779,"0"22"-10837,1 75-219,14 83 1310,-12-154-1921,3 17-26,-6-42-96,0-1-1,0 0 0,0 1 1,0-1-1,0 0 0,0 1 0,0-1 1,0 0-1,1 1 0,-1-1 1,0 0-1,0 0 0,0 1 0,0-1 1,1 0-1,-1 0 0,0 1 1,0-1-1,0 0 0,1 0 0,-1 0 1,0 1-1,0-1 0,1 0 1,-1 0-1,0 0 0,1 0 0,-1 0 1,0 0-1,0 1 0,1-1 1,-1 0-1,0 0 0,1 0 1,-1 0-1,0 0 0,1 0 0,-1 0 1,0 0-1,1 0 0,-1-1 1,1 1-1,11-8-1846,0-9-1878,0-6-4008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4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3 3793,'0'0'9661,"21"0"-1502,-66-1-8429,20 0 265,1 1 0,-1 1 0,1 1 0,-25 5 0,40 22 21,-7 15 42,-8 26-92,24-69 42,0-1 1,0 0-1,0 0 1,0 1-1,0-1 1,0 0-1,1 0 1,-1 0-1,0 0 1,0 1-1,0-1 0,1 0 1,-1 0-1,0 0 1,0 0-1,0 0 1,1 0-1,-1 0 1,0 0-1,0 1 1,1-1-1,-1 0 1,0 0-1,0 0 1,1 0-1,-1 0 0,0 0 1,0 0-1,0 0 1,1 0-1,-1-1 1,0 1-1,11 0-27,-11 0 35,8-1-5,15-1-8,39 2 0,-57 0-4,1 0-1,-1 1 1,1 0 0,-1 0 0,1 1 0,-1-1 0,1 1 0,-1 0 0,0 1 0,0-1 0,0 1 0,7 5 0,-9-5-20,0 1 0,0-1 1,-1 1-1,1 0 1,-1 0-1,0 0 1,0 0-1,0 0 1,0 1-1,-1-1 0,2 7 1,1 8 28,1 25 0,-4-42-11,0 10-7,-1-1 0,1 1 0,-3 19 0,1-25-4,-1-1 0,1 1 0,-1 0 0,0-1 0,0 1-1,0-1 1,-1 0 0,0 0 0,-4 6 0,2-4-2,-1 0 0,0-1 0,0 1 0,0-1-1,-1 0 1,0-1 0,-14 9 0,15-11-8,1 0-1,-1-1 0,0 1 1,0-1-1,1-1 0,-2 1 1,1-1-1,0 0 0,0 0 0,0-1 1,0 0-1,-7 0 0,12-1-24,1 1 0,-1 0 0,1 0 0,-1 0 0,1 0 0,-1-1 0,1 1 0,0 0 0,-1 0 0,1-1 0,-1 1 0,1 0 0,0-1 0,-1 1 0,1 0 0,0-1 0,-1 1 0,1-1 0,0 1 0,0 0 0,-1-1 0,1 1 0,0-1 0,0 1 0,0-1 0,0 1 0,0-1 0,0 1 0,-1-1 0,1 0 0,0-18-3145,1 12 372,-1-8-7222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5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5961,'0'0'8029,"4"21"-6488,12 70-215,4-10 850,-15-66-1842,-1 1 0,-1 1 0,0-1 0,1 31 0,-4-42-853,0 10 1008,0-10-2681,8-20-9920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 6305,'0'0'11315,"-31"42"-10955,15-36 40,-2 1-144,-2-3-96,-1 0-104,3-4-56,0 0 0,4-8-968,1-11-1289,11-1-3536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5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0 1016,'0'0'8202,"0"104"-5617,0-60-369,-2-1-440,0-2-415,2-5-441,-2-4-264,2-5-256,0-7-224,-2-8-176,2-6 0,0-4-264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6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 4009,'0'0'8968,"-1"13"-7925,-3 112 1174,3-67-1810,-3-1 1,-22 107 0,20-135-206,2-1 0,2 1 1,1 53-1,1-49-139,-8 3 1016,8-35-991,0-12-3933,0-1-3111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17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14 3913,'0'0'9799,"0"0"-9587,-1 0 0,1-1 0,0 1 0,0 0 0,0-1 1,0 1-1,0-1 0,-1 1 0,1 0 0,0-1 0,0 1 0,0-1 0,0 1 0,0 0 0,0-1 0,0 1 0,1-1 0,-1 1 0,2-2-106,1 2 0,-1-1-1,1 0 1,0 0 0,-1 1 0,1-1-1,0 1 1,-1 0 0,1 0-1,0 0 1,-1 0 0,4 1 0,2-1 70,116 0 626,-121 0-801,0 1 1,-1-1 0,1 1 0,0-1 0,-1 1-1,1 0 1,-1 0 0,1 0 0,-1 1-1,1-1 1,-1 1 0,0-1 0,0 1 0,0-1-1,0 1 1,4 4 0,-4-3-11,1 0 0,-1 0 0,0 0 0,0 0 0,0 0 0,-1 0 0,1 1 0,-1-1 0,0 1 0,0-1 0,0 1 0,1 3 0,-1 5 5,0-1 0,-1 1 0,0-1 0,-3 20 0,2-28-9,-1 0 0,1 0 0,-1 0 0,0 0 0,1 0 0,-1 0 0,-1-1 1,1 1-1,0-1 0,-1 1 0,1-1 0,-1 0 0,1 0 0,-1 0 0,0 0 0,-3 1 0,-5 2 12,1 0 1,-1-1-1,-15 5 0,14-5 7,-1-1 0,0-1 1,0 0-1,-1 0 0,1-1 0,-15-1 0,26 0 23,0-1 0,-1 0 0,1 1 0,0-1 0,0 0 0,0 0 0,0 0 0,0 0 0,0-1 0,0 1 0,0 0 0,0-1 0,1 1 0,-1-1 1,1 0-1,-3-3 0,-3-4 135,1 0 0,-6-12 1,8 13-147,3 7-107,1 1-27,0-1 0,-1 1 0,1-1 0,-1 0 0,1 1-1,0-1 1,0 1 0,-1-1 0,1 0 0,0 1 0,0-1-1,0 0 1,0 0 0,0 1 0,0-1 0,0 0-1,0 1 1,0-1 0,0-1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3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0 8346,'0'0'12604,"-5"1"-12024,-14 3-586,0 2-1,0 0 1,1 1 0,0 0-1,0 2 1,-22 14 0,14-11-2019,17-10-1151,0-2-3364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0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36 4097,'0'0'9995,"9"-5"-9320,28-17-157,-34 20-450,-1 1 0,1 0 0,-1 0 0,1 0 0,-1 0 1,1 1-1,0-1 0,-1 1 0,1-1 0,0 1 0,0 0 0,-1 0 1,6 1-1,4 0 139,-5-1-152,0 1 1,0 0-1,0 1 0,0 0 0,0 0 0,0 0 0,-1 1 1,1 0-1,-1 0 0,1 1 0,-1-1 0,0 2 1,-1-1-1,1 0 0,5 7 0,-3-4-60,-1 1-1,0 1 1,0-1-1,0 1 1,-1 0-1,-1 1 1,1 0-1,-1 0 1,3 12-1,-3-4-29,-1 0-1,-1 0 0,0 1 0,-2-1 0,0 23 1,-1-39 32,-1 0 0,1 0 0,-1 0 0,0-1 0,0 1 0,0 0 0,1 0 0,-1-1 0,-1 1 0,1-1 0,0 1 0,0-1 0,-1 1 0,1-1 0,-1 1 0,-2 1 0,-28 19-26,31-22 29,-8 5 12,0 0 1,-1-1-1,1 0 1,-1-1 0,1 0-1,-1 0 1,-14 1-1,-5-2 78,-37 0 0,51-2-68,8 0-8,0 0 0,-1-1 0,1 0 0,-9-2 0,14 3-31,1 0 1,0-1-1,-1 1 1,1-1-1,-1 1 0,1-1 1,0 0-1,-1 1 1,1-1-1,0 0 0,0 0 1,0 0-1,0 0 1,0 0-1,0 0 1,0 0-1,0-1 0,0 1 1,0 0-1,1 0 1,-1-1-1,0 1 1,1 0-1,-1-1 0,1 1 1,-1-1-1,1-2 1,-1-50-2774,1 30-672,0 7-1973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4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 8970,'0'0'11122,"-36"38"-10450,15-28-295,-3 0-233,-4-2-128,1-4-16,-5-4-88,8 0-1241,5-8-3136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72 8530,'0'0'9515,"-1"-5"-9239,1 2-248,-1 1-1,1-1 0,-1 1 1,0 0-1,1-1 0,-1 1 0,0 0 1,-1-1-1,1 1 0,0 0 1,0 0-1,-1 0 0,1 0 1,-1 1-1,0-1 0,0 0 1,1 1-1,-1-1 0,0 1 1,0-1-1,-1 1 0,1 0 0,0 0 1,0 0-1,0 0 0,-4-1 1,-5-2-10,0 1 1,0 0 0,0 1-1,-1 0 1,1 0-1,0 1 1,-1 1 0,1 0-1,-1 1 1,1 0-1,0 0 1,-1 1 0,1 1-1,0 0 1,0 0-1,1 1 1,-1 1 0,1 0-1,-11 6 1,1 3-3,1 1-1,1 0 1,1 1 0,0 1-1,1 1 1,1 0 0,0 1 0,2 0-1,0 1 1,1 1 0,1 0-1,1 1 1,-7 23 0,14-36 67,0 1 0,1-1 0,0 0 0,0 1 0,1 0 0,1-1 0,0 1-1,0-1 1,2 14 0,-2-21-50,1 0-1,-1-1 0,1 1 0,-1 0 1,1-1-1,0 1 0,0-1 0,0 1 1,0-1-1,0 0 0,0 1 1,0-1-1,0 0 0,0 0 0,0 0 1,1 0-1,-1 0 0,0 0 0,1 0 1,-1 0-1,1 0 0,-1-1 0,1 1 1,0 0-1,-1-1 0,4 1 0,2 0 54,1 0 0,-1-1 0,1 1 0,11-2 0,-12-1-76,0 1 0,-1-1 0,1 0 0,0 0 0,-1-1 1,1 1-1,-1-2 0,0 1 0,0-1 0,0 0 0,-1 0 1,1 0-1,8-10 0,5-5-19,-2-2 0,18-26-1,-13 15-55,21-47-1,-22 39 75,-20 38-3,0 1 1,0-1 0,1 0-1,-1 1 1,0-1-1,1 1 1,-1-1 0,1 1-1,0 0 1,-1-1 0,1 1-1,0 0 1,0 0-1,0 0 1,0 1 0,0-1-1,0 0 1,4 0 0,1 0 26,1 0 0,0 1 0,14 0 1,-5 1 93,-14-1-126,-1 1-1,1-1 0,-1 1 1,1-1-1,-1 1 0,1 0 0,-1 0 1,0 0-1,1 1 0,-1-1 1,0 0-1,0 1 0,0-1 1,0 1-1,0 0 0,0 0 0,-1 0 1,1 0-1,-1 0 0,3 3 1,3 6-107,-1 0 0,9 22 0,-12-25-5,-3-7 66,1 2-107,1 0 1,-1 0-1,1 0 0,-1 0 0,1 0 0,3 4 0,-4-6-170,0 0 1,1 0-1,-1 0 1,0-1-1,0 1 1,1 0-1,-1-1 1,1 1-1,-1-1 1,0 1-1,1-1 1,-1 0-1,1 1 1,-1-1-1,1 0 1,-1 0-1,3 0 1,7 0-6535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5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11963,'0'0'9730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7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275 0 1384,'0'0'9876,"-20"11"-8823,1-1-817,7-5-131,1 1 0,0 0 0,0 1-1,1 0 1,0 1 0,0 0 0,1 1 0,0 0 0,-14 17 0,6-2 246,1 1 1,1 0-1,-20 48 1,28-54-151,0 0 1,1 1 0,1 0-1,1 0 1,1 0 0,-1 25 0,4-44-190,0 9 147,-1-1 1,2 0-1,-1 0 0,1 0 1,4 16-1,-4-23-96,0 0-1,0 1 1,0-1 0,0 0 0,0 0 0,1 0-1,-1 0 1,1 0 0,0 0 0,-1 0-1,1 0 1,0 0 0,0-1 0,0 1 0,0-1-1,0 0 1,1 1 0,-1-1 0,0 0-1,1 0 1,-1 0 0,0-1 0,1 1 0,-1-1-1,4 1 1,1 0 40,-1-1 1,0 1-1,1-1 1,-1-1-1,1 1 0,-1-1 1,0 0-1,0 0 1,1-1-1,-1 0 0,0 0 1,0-1-1,-1 1 0,1-1 1,0 0-1,7-7 1,-2 1-31,0 0 0,-1-1 0,0-1 0,-1 0 1,0 0-1,11-18 0,-9 11-38,-1-1 0,-1-1 0,0 0 0,-1 0 1,9-40-1,-10 27-339,-3 1 0,0-1 0,-2-39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8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6249,'0'0'12179,"8"0"-17196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8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68 4585,'0'0'7996,"-8"-6"-7568,-29-18-117,35 22-283,-1 1-1,1 0 1,0 0-1,-1 1 1,1-1-1,-1 0 1,1 1-1,-1-1 1,1 1-1,-1 0 1,1 0 0,-1 0-1,1 0 1,-1 1-1,1-1 1,-1 0-1,1 1 1,-1 0-1,1 0 1,0-1-1,-1 2 1,1-1-1,0 0 1,0 0-1,0 1 1,0-1-1,0 1 1,-2 1-1,-2 3 86,1 0 0,0 0-1,0 0 1,1 1-1,0-1 1,0 1 0,-3 8-1,2-2 247,1 0-1,0 1 1,1 0 0,1 0-1,0 0 1,0 0-1,1 0 1,1 0 0,3 24-1,-3-36-290,1 0 0,-1-1-1,0 1 1,1 0 0,0 0 0,-1 0-1,1-1 1,0 1 0,0 0 0,0-1-1,0 1 1,0-1 0,0 1-1,0-1 1,1 1 0,-1-1 0,0 0-1,1 0 1,-1 1 0,1-1 0,0 0-1,-1 0 1,1-1 0,0 1-1,3 1 1,2 0 175,0-1 0,0 0 0,1 0 0,-1-1 1,9 0-1,-12 0-221,1-1 1,-1 1-1,0-1 1,0 0 0,0-1-1,0 1 1,0-1-1,0 0 1,-1 0-1,1 0 1,0 0 0,-1 0-1,0-1 1,1 0-1,-1 0 1,0 0 0,4-5-1,1-2-39,-1 0 0,0-1-1,0 0 1,8-19 0,-8 15-137,-1-2 0,-1 1 0,-1 0 0,5-33 0,-7 31-1063,-1 0-1,-2-23 0,-1 31-3849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0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 3505,'0'0'14179,"0"0"-14114,0 0 1,0 0-1,0 0 1,0-1 0,0 1-1,-1 0 1,1 0-1,0-1 1,0 1-1,0 0 1,0 0 0,0 0-1,-1 0 1,1-1-1,0 1 1,0 0-1,0 0 1,-1 0 0,1 0-1,0 0 1,0 0-1,0-1 1,-1 1-1,1 0 1,0 0 0,0 0-1,-1 0 1,1 0-1,0 0 1,-1 2-9,0 1 0,0-1-1,1 1 1,-1-1 0,1 1 0,0-1 0,0 1-1,0-1 1,0 1 0,0 3 0,1 7 113,-3 323 1332,2-210-2000,0-125-89,1-19-2574,6-2-1618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0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9010,'0'0'12951,"19"3"-12533,62 10-235,-77-13-179,-1 1 1,0 0-1,1 0 0,-1 0 1,0 0-1,0 1 0,6 3 0,-8-4-4,0 0-1,0 0 1,0 0-1,0 0 1,0 0-1,0 0 1,0 1-1,0-1 1,-1 0-1,2 3 1,0 1-4,1 1-16,-1 0 0,0 1-1,0-1 1,-1 1 0,0 0-1,0 0 1,0 11-1,-1 2-12,-4 28 0,1-32 22,0-1 1,-1 1-1,-1-1 0,-8 19 0,-32 57-3,29-59 9,-54 99-33,69-131 77,1 0 0,0 1 0,0-1 0,0 0 1,0 0-1,0 0 0,0 0 0,0 0 0,0 1 0,0-1 0,0 0 0,0 0 0,0 0 0,0 0 0,0 0 0,0 1 0,0-1 0,0 0 0,0 0 0,0 0 0,0 0 0,0 1 0,0-1 0,0 0 0,0 0 0,0 0 0,0 0 0,0 1 0,0-1 0,0 0 0,0 0 0,0 0 0,0 0 0,1 0 0,-1 0 0,0 1 0,0-1 0,0 0 0,0 0 0,0 0 0,0 0 0,1 0 0,-1 0 0,0 0 0,0 0 0,0 0 0,0 0 0,1 0 0,11 0 564,14-7-412,79-25 269,-86 27-1289,0 2 1,1 0-1,30 0 0,-23 3-2332,-4 0-2277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2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2 464,'0'0'18127,"0"0"-18097,0 0 1,0 0-1,0 0 1,0 0-1,0 0 1,0 0-1,0-1 1,0 1 0,0 0-1,0 0 1,-1 0-1,1 0 1,0 0-1,0 0 1,0 0-1,0 0 1,0 0-1,0 0 1,0 0 0,0-1-1,0 1 1,-1 0-1,1 0 1,0 0-1,0 0 1,0 0-1,0 0 1,0 0-1,0 0 1,0 0 0,-1 0-1,1 0 1,0 0-1,0 0 1,0 0-1,0 0 1,0 0-1,0 0 1,0 0-1,0 0 1,-1 1 0,1 0 24,-1 1 0,1 0 1,-1-1-1,1 1 1,-1 0-1,1 0 0,0-1 1,0 1-1,0 0 1,0 0-1,1 2 1,-1 5 196,16 354 3438,-6-267-3748,-10-96 9,0 1 0,0-1 0,0 0 0,1 1 1,-1-1-1,0 0 0,0 1 0,0-1 0,1 0 1,-1 0-1,0 1 0,0-1 0,1 0 0,-1 0 0,0 1 1,0-1-1,1 0 0,-1 0 0,0 0 0,1 0 1,-1 1-1,0-1 0,1 0 0,-1 0 0,0 0 1,1 0-1,-1 0 0,0 0 0,1 0 0,-1 0 1,0 0-1,1 0 0,-1 0 0,0 0 0,1 0 1,-1 0-1,1 0 0,-1 0 0,0-1 0,0 1 1,1 0-1,-1 0 0,0 0 0,1-1 0,-1 1 1,0 0-1,1 0 0,-1 0 0,0-1 0,0 1 0,0 0 1,1-1-1,-1 1 0,0 0 0,0 0 0,1-1 1,22-48-7473,-9 23-622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2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0 1744,'0'0'14238,"-7"9"-13251,5-6-913,-5 6 194,0-1 1,-1 0-1,0 0 0,0 0 1,-1-1-1,-15 10 0,15-13-146,-2 1-1,1-2 0,0 1 0,-1-2 1,0 1-1,1-2 0,-1 1 0,0-1 0,-21-1 1,30 0-168,1 0 0,-1 0 0,1 0 0,-1 0 0,1-1 0,-1 1 0,1 0 0,-1-1 0,1 1 0,-1-1 0,1 1 0,-1-1 1,1 0-1,0 1 0,-1-1 0,1 0 0,0 0 0,-1 0 0,1 0 0,0 0 0,0-1 0,0 1 0,0 0 0,0 0 0,0-1 1,1 1-1,-1 0 0,0-1 0,1 1 0,-1-1 0,1 1 0,-1-1 0,1 1 0,0-1 0,0 1 0,-1-1 0,1 0 0,0 1 0,0-1 1,1-1-1,-1-2-3642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 1536,'0'0'7929,"0"-3"-6573,0-16 2796,19 18-326,-16 2-3742,-1-1 0,1 1 0,0-1 0,-1 1 0,1 0 0,0 0 0,-1 0 1,1 0-1,-1 1 0,0-1 0,1 0 0,2 4 0,28 26 220,-24-23-257,27 34-48,-25-29-42,0 0-1,1-1 1,15 13-1,-24-23-286,1 0 1,-1 0-1,0 0 0,1 0 0,-1-1 0,1 0 1,-1 1-1,1-1 0,7 1 0,-6-2-1085,-1 0 0,1 1-1,-1-2 1,9 0 0,-3-2-2950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3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7402,'0'0'11086,"0"2"-10894,0 399 4618,0-227-7300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4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29 129 1792,'0'0'12588,"0"-7"-11081,0 1-1210,0 2-101,-1 0 0,1 0 0,0 0 1,1 0-1,-1 0 0,1 0 0,-1 0 0,1 1 0,0-1 0,1 0 0,-1 0 0,4-6 0,-2 6-69,1-1 0,-1 1 0,1-1 0,1 1 0,-1 0 0,0 1 0,1-1 0,0 1 0,0 0 0,0 0 0,0 0 0,0 1 0,0 0 0,1 0 0,-1 0 0,1 0 0,0 1 0,0 0 0,-1 1 0,1-1 0,9 1 0,-7 0-104,0 0-1,-1 0 0,14 3 1,-18-2-25,0 0 1,0 1 0,0-1-1,0 0 1,0 1 0,0-1-1,-1 1 1,1 0 0,-1 0-1,1 0 1,3 4 0,-3-1 4,1-1 1,-1 0 0,0 1 0,-1 0-1,1 0 1,-1 0 0,0 0 0,0 0-1,0 0 1,-1 0 0,0 1 0,1 6-1,0 8-16,-1 0-1,-2 21 0,0-6 16,0-32-7,0 1 1,1-1-1,-1 1 1,0-1-1,-1 1 0,1-1 1,-1 0-1,1 0 1,-1 0-1,0 0 1,0 0-1,-1 0 0,1 0 1,-4 3-1,-5 5-16,0-1-1,-14 9 1,15-12 20,0-1 0,0 0 1,-1-1-1,0 0 1,0 0-1,0-1 1,0-1-1,-1 0 0,1-1 1,-1 0-1,0 0 1,0-1-1,-13-1 1,24 0 6,-1-1 0,1 1 1,0 0-1,0-1 0,0 1 1,0-1-1,0 1 0,0-1 1,0 0-1,0 1 0,1-1 1,-1 0-1,0 1 0,0-1 1,0 0-1,1 0 0,-1 0 1,0 0-1,1 0 1,-1 0-1,1 0 0,-1 0 1,1 0-1,0 0 0,-1 0 1,1 0-1,0 0 0,0 0 1,0 0-1,0-2 0,-2-6-207,1-1-1,0-13 0,1 15-254,0-19-2144,0 2-2241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8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0 5353,'0'0'5353,"-5"24"-3739,-15 76-295,-3-3 9042,32-98-9519,-9 1-835,21-7 787,-10 3-640,1 1 0,0-1 0,0 2 0,18-2-1,-20 3-673,0 0-1,1 1 1,-1 1 0,0 0-1,0 0 1,0 1-1,13 4 1,-6 0-2693,-3-4-1892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8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16,'0'0'10634,"-10"122"-8569,2-57-393,0 2 72,-2 0-735,1-2-201,1-9-384,2-9-144,2-11-120,2-13-120,2-9-40,10-14-2521,3 0-3128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9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68 8850,'0'0'10186,"19"2"-9523,58 7-263,-75-9-380,0 0 0,0 0 1,0 1-1,0-1 0,0 0 1,0 1-1,0-1 0,0 1 0,-1 0 1,1 0-1,0 0 0,0 0 0,-1 0 1,1 0-1,0 0 0,-1 0 0,1 1 1,-1-1-1,2 2 0,-3-1-30,1 0-1,0-1 0,-1 1 1,0 0-1,1 0 0,-1-1 1,0 1-1,0 0 0,0 0 1,0 0-1,0-1 0,-1 5 1,0 6-13,0-2 9,0 0-1,0 1 1,-1-1-1,-1 0 1,-6 19-1,-25 50-36,14-35 33,10-23 53,-24 67-114,30-77 163,2-1 1,-1 1-1,1 0 1,1 0-1,0 0 0,1 17 1,0-27-32,1 1 1,-1-1 0,0 0 0,1 0-1,-1 0 1,1 1 0,0-1-1,-1 0 1,1 0 0,0 0 0,0 0-1,-1 0 1,1 0 0,0 0-1,0 0 1,0-1 0,0 1 0,0 0-1,0 0 1,1-1 0,-1 1-1,0-1 1,0 1 0,0-1 0,1 1-1,-1-1 1,0 0 0,0 0-1,2 1 1,6 0 121,0 0-1,1-1 1,9 0 0,-11 0-47,-6 0-125,0 0 1,0 0 0,0 0 0,0-1-1,0 1 1,0-1 0,0 1-1,0-1 1,0 0 0,0 1 0,0-1-1,0 0 1,-1 0 0,1-1 0,0 1-1,-1 0 1,1 0 0,-1-1-1,1 1 1,-1-1 0,1 0 0,-1 1-1,0-1 1,0 0 0,0 1 0,0-1-1,0 0 1,0-3 0,1-2-41,0-1-1,0 1 1,-1-1 0,-1 1 0,1-1 0,-2-12 0,1 17 32,-1-1 1,1 1 0,-1 0 0,0 0-1,0-1 1,0 1 0,-1 0 0,1 0-1,-1 0 1,0 0 0,0 0 0,0 1-1,-3-5 1,-6-3-33,-21-18-1,9 9 22,13 8 103,0 0 0,0 0 1,1-1-1,0 0 0,1-1 1,1 0-1,0 0 0,0-1 1,2 1-1,-6-18 0,6 12 36,1 1 0,0-1 0,2 1 0,0-1 0,1 0 0,1 0 0,3-31 0,-3 49-135,0 0 0,0 0 0,0-1 0,1 1-1,-1 0 1,0 0 0,1-1 0,-1 1 0,1 0-1,-1 0 1,1 0 0,0 0 0,-1 0 0,1 0-1,0 0 1,0 0 0,0 0 0,0 0 0,0 0-1,0 0 1,0 1 0,0-1 0,0 0 0,0 1-1,0-1 1,0 1 0,0-1 0,1 1 0,-1-1-1,0 1 1,0 0 0,1 0 0,-1 0 0,0-1-1,3 2 1,0-1-193,0 0 0,0 1 0,0 0-1,0 0 1,0 0 0,0 1 0,0 0 0,-1-1-1,7 5 1,24 22-3110,-2 0-2977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39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10906,'0'0'8386,"2"-44"-12075,2 29-4256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1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 4481,'0'0'12551,"5"0"-11592,16 0-266,-16 0 267,-11 2-829,-1 1-134,0 0-1,-1 0 1,1-1 0,-1 0-1,1-1 1,-15 2 0,-51-3-181,35-1-155,37 1 321,0 0 0,-1 1 0,1-1 0,0 1 0,0-1 0,-1 1 0,1-1 0,0 1-1,0 0 1,0-1 0,0 1 0,0 0 0,0 0 0,0 0 0,0 0 0,0 0 0,0 0 0,0 0-1,1 0 1,-2 3 0,-13 28-256,12-25 236,-15 50-362,7-19 324,11-38 96,-1 0 0,1 1 0,0-1 0,0 0 0,0 1 0,0-1 0,0 1 0,1-1 0,-1 0 0,0 1 0,0-1 0,0 1 0,0-1 0,0 0-1,0 1 1,1-1 0,-1 0 0,0 1 0,0-1 0,1 0 0,-1 1 0,0-1 0,0 0 0,1 0 0,-1 1 0,0-1 0,1 0 0,-1 0 0,0 0 0,1 1 0,-1-1 0,0 0 0,1 0 0,0 0 0,16 5 9,-11-4 69,34 10 101,-16-5 294,43 17 0,-65-22-479,0 1-1,-1-1 1,1 0-1,0 0 1,-1 1-1,1-1 1,-1 1-1,0 0 1,1-1-1,-1 1 1,0 0-1,0 0 1,0 0-1,0 0 1,0 0-1,-1 0 1,1 0-1,-1 0 1,1 0-1,0 2 1,0 8-11,0-1 1,-1 18 0,0-17 65,0 12 137,1-7-123,-1-1-1,-1 1 0,-1 0 0,-4 21 1,5-33-94,0-1 1,-1 1-1,0-1 1,0 1-1,0-1 1,0 0-1,-1 1 1,0-1-1,0 0 0,0-1 1,0 1-1,0-1 1,-1 1-1,0-1 1,1 0-1,-1 0 1,0-1-1,-1 1 1,-6 3-1,6-5 10,0 1-1,0 0 0,0-1 1,0 0-1,0 0 1,0 0-1,-10-1 0,13 0-201,-1 0 0,1 0-1,0-1 1,0 1 0,-1-1 0,1 0-1,0 1 1,-4-3 0,5 3-146,0-1 1,0 0 0,0 0-1,0 0 1,0 1 0,0-1-1,0 0 1,1 0 0,-1 0-1,0 0 1,0 0 0,1-1-1,-1 1 1,1 0-1,-1 0 1,0-2 0,0-15-10042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2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 7434,'0'0'13807,"-1"0"-13699,-18 0-335,0 1 1,1 2-1,-1-1 1,0 2-1,-33 12 1,42-12-2610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2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 9642,'0'0'10338,"-107"2"-10138,86-2-80,3 0-120,2 0-576,6-2-2520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4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68 6857,'0'0'11090,"3"-4"-10677,-2 1-362,0 2-43,-1 0 0,1 1 0,0-1-1,-1 0 1,0 0 0,1 0 0,-1 1 0,1-1 0,-1 0-1,0 0 1,1 0 0,-1 0 0,0 0 0,0 0 0,0 0 0,0 0-1,0 1 1,0-1 0,0 0 0,0 0 0,0 0 0,0 0-1,-1 0 1,1 0 0,0 0 0,0 0 0,-1 1 0,1-1-1,-1 0 1,1 0 0,-1 0 0,1 1 0,-1-1 0,0 0-1,0-1 1,-6-2 10,1 1 0,-1-1 0,1 1-1,-1 0 1,0 0 0,0 1 0,0 0-1,0 1 1,-1-1 0,1 1 0,0 0-1,-1 1 1,-7 0 0,6 1-3,1-1 0,-1 2 1,1-1-1,-1 1 0,1 0 0,0 1 0,0 0 0,0 0 1,0 1-1,1 0 0,-8 5 0,0 1 36,2 2 0,-1 0 1,1 0-1,1 1 0,0 1 0,-15 23 0,20-25 28,0-1 0,1 1 0,1 0-1,0 0 1,0 0 0,1 1 0,1-1-1,0 1 1,-2 23 0,4-29 38,1 1 1,0 0 0,0-1-1,1 1 1,0-1 0,1 1 0,3 11-1,-4-16-88,1 0-1,-1 1 1,1-1-1,0 0 0,0 0 1,0 0-1,1 0 1,-1-1-1,1 1 1,-1-1-1,1 1 1,0-1-1,0 0 1,0 0-1,0 0 0,0 0 1,7 2-1,-5-2-27,-1-1-1,0 0 0,1 0 1,-1 0-1,1 0 0,-1-1 1,1 1-1,0-1 1,-1 0-1,1-1 0,-1 1 1,1-1-1,-1 0 0,1 0 1,-1 0-1,0-1 0,1 1 1,-1-1-1,0 0 0,0 0 1,0-1-1,0 1 0,-1-1 1,1 0-1,-1 0 1,1 0-1,-1-1 0,0 1 1,3-5-1,6-10-71,0 0 1,-2 0-1,0-1 0,-1-1 1,7-24-1,-8 23 20,-7 19 64,-1 1-1,1-1 1,0 1-1,-1-1 1,1 1-1,0 0 1,0-1-1,0 1 1,0 0-1,0 0 1,0 0-1,0 0 1,0 0-1,1 0 1,-1 0-1,0 0 0,3-1 1,-1 1 13,-1 1 1,0-1-1,0 1 1,1 0-1,-1 0 0,0 0 1,1 0-1,-1 0 1,0 0-1,1 1 1,-1-1-1,3 2 0,0-1-12,-1 1-1,1 0 1,0 1-1,0-1 1,-1 1-1,8 6 1,27 24 112,-21-15-108,11 8-64,9 8-1808,-11-14-4593,-13-11-4143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2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1 4625,'0'0'7471,"-4"18"-6835,0 4-354,-23 95 962,-54 218 1312,19 5-944,60-329-1587,-1 2 22,0-1 1,-9 19-1,9-22-433,-1 0 0,1 0 0,1 0 1,-3 13-1,5-20-212,0 3-335,14-4-8479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7562,'0'0'11210,"-2"25"-16483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7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324 54 6265,'0'0'8130,"-8"-9"-7587,2 2-404,-1 0-1,-14-12 1,20 18-122,0 0-1,0 1 1,-1-1 0,1 0-1,0 1 1,-1-1 0,1 1-1,0 0 1,-1-1 0,1 1-1,-1 0 1,1 0 0,0 0-1,-1 0 1,1 0 0,-1 0-1,1 0 1,0 0 0,-1 0-1,1 1 1,-1-1 0,-1 2-1,-1 0 41,0 0 0,0 1-1,0-1 1,1 1-1,-5 4 1,4-3 17,-15 14 207,0 0-1,2 1 0,0 1 1,-22 37-1,19-25-105,2 1-1,-21 56 1,33-74-73,0 1-1,2 0 0,0 1 1,1-1-1,0 1 0,0 31 1,3-46-50,0 0 0,0-1 0,0 1 0,0-1 1,0 1-1,0-1 0,1 1 0,-1 0 0,1-1 0,-1 1 1,1-1-1,-1 0 0,1 1 0,0-1 0,-1 1 0,1-1 1,0 0-1,0 0 0,0 1 0,3 1 0,-2-2 35,1 0-1,-1 1 0,1-2 1,0 1-1,0 0 1,0 0-1,0-1 0,-1 0 1,1 1-1,5-1 0,-1-1 2,0 1-1,-1-1 0,1 0 0,-1 0 1,1-1-1,-1 0 0,0 0 0,0 0 1,0-1-1,0 0 0,0 0 0,0-1 1,8-6-1,0-2 53,0-1 1,0 0-1,19-25 0,-15 14-137,-1-1-1,-1 0 0,-1-1 1,-1-1-1,-2-1 0,0 1 1,-2-2-1,-1 1 0,-2-2 1,8-54-1,-14 47-537,-1 37 511,0 0 1,0 0-1,0-1 0,0 1 0,0 0 0,0 0 1,0 0-1,0 0 0,0 0 0,0 0 1,0 0-1,0 0 0,0 0 0,0 0 1,0-1-1,0 1 0,0 0 0,0 0 0,-1 0 1,1 0-1,0 0 0,0 0 0,0 0 1,0 0-1,0 0 0,0 0 0,0 0 1,0 0-1,0 0 0,0 0 0,-1 0 0,1 0 1,0 0-1,0 0 0,0 0 0,0 0 1,0 0-1,0 0 0,0 0 0,0 0 1,0 0-1,-1 0 0,1 0 0,0 0 0,0 0 1,0 0-1,0 0 0,0 0 0,0 0 1,0 0-1,0 0 0,0 0 0,0 0 1,0 1-1,0-1 0,-1 0 0,-4 5-507,-3 8-451,1 0-1,0 0 1,-4 15-1,-3 13-3544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5113,'0'0'3529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8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11 6889,'0'0'5602,"-6"-3"-5234,4 2-337,0 0 0,1 0 0,-1 0 0,0 0-1,0 1 1,0-1 0,0 1 0,0-1 0,0 1 0,1 0 0,-4 0 0,3 0 2,0 1 0,0-1 0,0 1 0,0-1 0,0 1-1,1 0 1,-1 0 0,0 0 0,1 0 0,-1 0 0,0 1 0,1-1 0,0 0-1,-1 1 1,-1 2 0,-15 17 153,2 1 0,0 1 0,2 0 0,0 1 0,-14 35 0,20-38 73,0 1 1,2 0-1,0 0 1,1 0 0,2 1-1,-2 42 1,5-57-55,-1-3 39,1 0-1,1 0 1,-1 0 0,2 8 0,-2-12-182,1 0 0,-1 1 0,1-1 0,-1 0 0,1 0 0,0 0 0,-1 0 0,1 0 0,0 0 1,0 0-1,-1 0 0,1 0 0,0 0 0,0-1 0,0 1 0,0 0 0,0-1 0,0 1 0,0 0 0,1-1 0,-1 0 0,2 1 0,2 1 64,-1-1 0,1 0 0,-1-1 0,1 1 0,0-1 0,-1 0 0,1 0 0,0-1 0,-1 1 0,1-1 1,-1 0-1,9-3 0,-7 1-68,1 1 1,-1-2-1,0 1 1,-1-1 0,1 0-1,-1 0 1,10-10 0,-4 2-68,0-1 1,-2 0 0,1-1 0,-2 0-1,0-1 1,10-22 0,-12 22-125,-1-1 0,0 1 0,-2-1 1,1 0-1,-2 0 0,0 0 0,-1 0 0,0-1 0,-4-27 1,3 43 73,0 0 0,0 0 0,0 1 1,-1-1-1,1 0 0,0 1 0,0-1 1,-1 0-1,1 0 0,-1 1 0,1-1 1,0 1-1,-1-1 0,1 0 0,-1 1 1,1-1-1,-1 1 0,0-1 0,1 1 1,-1-1-1,0 1 0,1 0 0,-1-1 0,0 1 1,1 0-1,-1-1 0,0 1 0,-1 0 1,-1-1-585,0 1 1,0 0-1,-1 0 1,1 0 0,-5 2-1,-5 1-4602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9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2513,'0'0'9057,"-2"140"-7264,0-79-273,2 6-288,0-2-47,0-5 47,0-7-256,0-12-280,0-13-384,0-10-240,0-7-64,0-9-8,2-2-560,8-7-912,2-11-4441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49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1 105 4993,'0'0'13131,"12"-16"-11672,43-49-243,-53 63-1148,-1 0 0,1 0 0,0 0 0,1 0 0,-1 1 0,0-1 0,0 1 0,1 0 0,-1-1 0,1 1 0,-1 0 0,1 0 0,-1 1 0,1-1 0,-1 1 0,1-1 0,0 1 0,-1 0 0,1 0 0,4 0 0,3 0 138,1 0-55,-5-1-114,1 1 1,-1 0-1,10 1 1,-15-1-46,0 0 0,0 0 1,0 0-1,0 0 0,0 1 0,0-1 0,0 0 1,0 1-1,0-1 0,0 1 0,0-1 0,-1 1 1,1 0-1,0-1 0,0 1 0,0 0 0,-1-1 1,1 1-1,0 0 0,-1 0 0,1 0 0,0 0 1,-1 0-1,1 0 0,-1 0 0,1 1 0,0 4-50,0 0-1,-1 0 1,0 0-1,0 0 1,0 0-1,-1 0 1,0 0-1,0 0 0,0 0 1,-1 0-1,0-1 1,0 1-1,0 0 1,-6 8-1,-5 7-186,-1 0 0,-21 24 0,18-24 29,5-6 90,6-9 54,1-1-1,1 2 1,-1-1-1,1 1 0,0-1 1,-3 9-1,7-14 85,0-1 0,0 0 0,0 1 0,0-1 0,0 0 0,0 1-1,0-1 1,0 0 0,0 1 0,0-1 0,1 0 0,-1 0 0,0 1 0,0-1-1,0 0 1,0 1 0,1-1 0,-1 0 0,0 0 0,0 1 0,1-1-1,-1 0 1,0 0 0,0 0 0,1 1 0,-1-1 0,0 0 0,1 0 0,-1 0-1,0 0 1,1 0 0,-1 1 0,0-1 0,1 0 0,-1 0 0,0 0 0,1 0-1,-1 0 1,0 0 0,1 0 0,-1 0 0,20 0-24,-17 0 47,9 0 25,34 1 506,-43-1-506,0 1-1,0-1 1,0 1-1,0 0 1,0-1-1,0 1 1,-1 1-1,1-1 1,0 0-1,0 1 1,3 2-1,-5-3-61,0 1 0,1-1 1,-1 0-1,0 1 0,-1-1 0,1 1 0,0 0 0,0-1 1,-1 1-1,1 0 0,-1-1 0,1 1 0,-1 0 0,1 2 1,-1 29-21,-1-19 40,1-2 38,-1 1-1,-1-1 1,0 0-1,0 0 1,-1 0-1,-1 0 1,0 0-1,0-1 1,-1 0-1,-1 0 1,0 0-1,-10 12 1,16-22-76,-1 0 1,1 0-1,-1 0 0,0 0 1,0 0-1,1-1 0,-1 1 1,0 0-1,0-1 1,0 1-1,0 0 0,0-1 1,0 1-1,0-1 0,0 0 1,-1 1-1,1-1-60,1 0-1,-1 0 1,1 0 0,-1-1-1,1 1 1,-1 0 0,1 0-1,-1-1 1,1 1-1,-1 0 1,1-1 0,-1 1-1,1 0 1,0-1 0,-1 1-1,1-1 1,0 1-1,-1 0 1,1-1 0,0 1-1,0-1 1,-1 1 0,1-1-1,0 1 1,0-1-1,0 1 1,0-1 0,0 1-1,-1-1 1,1 0 0,0 1-1,0-1 1,-2-17-4048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2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5601,'0'0'13258,"1"-5"-12034,3-14-244,-1 37 674,-3 27-1641,0 26 9,12 116 0,-11-185-105,-1 2-9,1 0 1,0-1 0,-1 1 0,1 0 0,1-1 0,1 5-1,-3-7-84,1 0 0,0-1 0,-1 1 0,1 0 0,0 0 0,0 0 0,0-1 0,-1 1 0,1 0 0,0-1 0,0 1 0,0-1 0,0 1 0,0-1 0,0 0 0,0 1 0,1-1 0,-1 0 0,0 0 0,0 1 0,0-1 0,0 0 0,2 0 0,9 0-4161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2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1 5673,'0'0'10016,"-13"7"-9224,-47 24-4,56-29-665,-1 0 1,0 0-1,1-1 1,-1 0-1,0 1 1,0-1-1,0-1 1,0 1-1,0-1 1,0 0-1,-8-1 1,-3 0 138,-61 1-490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2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7394,'0'0'7820,"-1"22"-6045,-3 71-401,2 68 1568,2-93-2670,-2 0 0,-11 69 0,12-135-772,0 9 423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3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3729,'0'0'10842,"13"-10"-10044,42-31 67,-53 40-764,0-1 0,1 1 0,-1 0 0,0-1 0,1 1-1,-1 0 1,1 0 0,-1 1 0,1-1 0,0 0 0,-1 1 0,1 0 0,0 0 0,-1-1-1,1 1 1,3 1 0,4 0 181,-1-2-163,0 1 1,0 1 0,0 0 0,0 0 0,0 1-1,13 4 1,-18-5-120,-1 1 0,0 0 0,1 0 0,-1 0 0,0 0 0,0 0 0,0 0 0,-1 1 0,1 0 0,0-1 0,-1 1 0,0 0 0,0 0 0,0 0 0,0 1 0,0-1 0,0 0 0,1 7 0,0 2 2,0-1 0,-1 1 0,0 0 0,-1 0-1,-1 0 1,0 0 0,0 0 0,-4 18-1,2-22 24,-1-1 0,1 1 0,-2-1 0,1 0 0,-1 1 1,0-2-1,0 1 0,-1 0 0,-6 6 0,0 0 105,-1-1 0,0 0 0,-19 12 0,26-19-121,-1-1-1,-1 0 1,1 0-1,-12 5 1,16-9-15,1 1 1,0-1 0,-1 1 0,1-1-1,-1 0 1,1 0 0,-1 1 0,1-1-1,-1 0 1,1 0 0,-1 0 0,1-1-1,-1 1 1,1 0 0,-1 0 0,1-1 0,0 1-1,-1-1 1,1 1 0,0-1 0,-1 0-1,1 0 1,0 1 0,-1-1 0,1 0-1,0 0 1,0 0 0,0 0 0,0 0-1,-1-2 1,-12-21-1277,6 7-2364,2 1-6137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2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15 5153,'0'0'9489,"0"0"-9462,0 0 1,0 0-1,0 0 1,0 0-1,0 1 1,0-1-1,1 0 1,-1 0 0,0 0-1,0 0 1,0 0-1,0 1 1,0-1-1,0 0 1,0 0-1,0 0 1,0 0-1,0 0 1,0 1-1,0-1 1,0 0-1,0 0 1,0 0-1,0 0 1,0 0-1,0 1 1,0-1-1,0 0 1,0 0 0,-1 0-1,1 0 1,0 0-1,0 1 1,0-1-1,0 0 1,-2 0 6,-1 1 0,1-1 0,0 0 0,0 0 1,0 0-1,-1 0 0,1 0 0,0-1 0,0 1 0,0-1 1,-1 1-1,-1-2 0,-4 0 32,-81-11-2070,86 12-443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7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8 124 2937,'-7'1'21028,"8"-5"-20978,0 1 1,1-1-1,-1 1 0,1-1 0,0 1 1,0 0-1,0 0 0,1 0 1,-1 0-1,1 0 0,5-4 0,1-1 64,0 1-1,17-10 0,-13 10-22,1 0 0,-1 1-1,1 1 1,0 0 0,0 1 0,15-2-1,-1 2-96,1 1-1,32 1 0,-60 10-353,-1-4 326,0 0 1,-1 0-1,0 0 1,0 0 0,-1 0-1,1 0 1,-1-1-1,1 1 1,-5 6-1,-26 35-3,14-20 5,11-16 30,3-4-4,0 1 0,0 0 1,-5 12-1,8-17 1,0 0 1,1 0-1,-1 0 1,1 0-1,0 0 0,-1 1 1,1-1-1,0 0 1,0 0-1,0 1 0,0-1 1,0 0-1,0 0 1,0 1-1,0-1 0,1 0 1,-1 0-1,0 1 1,1-1-1,-1 0 0,1 0 1,-1 0-1,1 0 1,0 0-1,-1 0 0,1 0 1,1 2-1,4 1 12,-1 1 1,1-1-1,0-1 0,-1 1 0,2-1 0,9 4 0,43 11 308,-46-16-190,-1 1 0,0 1 0,0 0 0,0 1-1,0 0 1,13 9 0,-22-11-122,0 0-1,0 0 1,-1 0-1,1 0 0,-1 0 1,1 0-1,-1 1 1,0-1-1,-1 1 1,1-1-1,-1 1 1,1 0-1,-1 0 0,0-1 1,0 1-1,-1 0 1,1 8-1,0-6-18,-1 1 0,0 0-1,-1-1 1,0 1-1,0-1 1,0 1 0,0-1-1,-1 1 1,0-1 0,-4 6-1,3-5 5,-1 0 0,-1-1 0,1 0 0,-1 0 0,-1 0 0,1-1 0,-1 1 0,1-1 0,-13 8 0,14-11-17,-1 1 1,1-1-1,0 0 0,-1 0 0,1 0 0,-1 0 1,0-1-1,0 0 0,1 0 0,-1 0 0,0-1 1,0 0-1,0 1 0,0-2 0,0 1 0,-7-2 1,11 2 3,0 0 1,0-1-1,0 1 1,0 0-1,0-1 1,1 1-1,-1-1 0,0 1 1,0-1-1,1 1 1,-1-1-1,0 1 1,1-1-1,-1 0 1,0 1-1,1-1 1,-1 0-1,1 0 1,-1 1-1,1-1 1,0 0-1,-1-2 1,-2-10-760,1 0 0,0 0 0,1 0 0,1-22 0,0-9-5052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58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0 6129,'0'0'11799,"-6"2"-11311,-226 53-245,231-55-515,0 0-1,0 0 1,1 1 0,-1-1 0,0 0 0,0 0 0,0 0 0,1 0 0,-1 0 0,0 0-1,0 0 1,0 0 0,1 0 0,-1-1 0,0 1 0,0 0 0,1 0 0,-1-1 0,0 1-1,0 0 1,1-1 0,-2 0 0,2 0-138,0 0-1,-1 0 0,1 0 1,0 1-1,-1-1 1,1 0-1,0 0 1,0 0-1,0 0 1,0 0-1,0 0 1,0 0-1,0 0 1,0 0-1,1 0 0,-1 0 1,1-2-1,0 1 590,-2 7 2726,-4 7-1939,0 0 1,-1-1-1,-1 1 0,-10 13 1,6-10-321,-11 22 1,21-36-467,0 1 1,1 0-1,-1 0 0,1 0 0,-1-1 1,1 1-1,0 0 0,-1 0 1,1 0-1,0 2 0,12-2 1448,15 0-1168,-2-1-191,25 6 0,-41-6-202,0 2-1,0-1 0,0 1 0,0 1 0,-1-1 0,12 8 0,-11-5 168,1 0 0,-1 0 0,0 1 0,12 13 1,-18-16-151,0-1 0,0 1 1,0 0-1,-1 0 1,0 0-1,0 0 0,0 0 1,0 1-1,0-1 1,-1 0-1,0 1 0,0-1 1,1 10-1,-1-1-11,-1 0 0,0 0 0,-3 15 0,3-23-80,-2-1-1,1 1 1,0-1 0,-1 1-1,0-1 1,0 0 0,0 0 0,0 0-1,-1 0 1,0 0 0,-6 7-1,-2 0 2,0 0-1,-1 0 1,-14 8-1,20-15-2,0 0-1,0-1 1,-1 1 0,1-2-1,-1 1 1,0-1-1,0 1 1,1-2 0,-9 2-1,13-3-77,1 0 0,-1 0 0,0 0 0,0 0 0,1 0 0,-1 0 0,0 0 0,1-1 0,-1 1 0,0-1 0,1 1 0,-1-1 0,0 1 0,1-1 0,-1 0 0,1 0-1,-1 0 1,1 0 0,0 0 0,-1 0 0,1-1 0,0 1 0,0 0 0,0 0 0,0-1 0,0 1 0,0-1 0,0 1 0,0-1 0,0 0 0,1 1 0,-1-3 0,-5-20-4317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0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0 10418,'0'0'8415,"-12"1"-7716,-1-1-519,-11 0 335,-42 5 0,44 0-574,0-1-490,0-1-1,-29 2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1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0 8434,'0'0'10749,"0"3"-10278,-1-1-393,1 0 0,-1-1 1,0 1-1,1-1 0,-1 1 0,0-1 1,0 1-1,0-1 0,0 1 1,0-1-1,0 0 0,0 0 1,0 1-1,-1-1 0,1 0 1,-2 1-1,-1 0 104,0 0 1,0 0-1,0 0 0,0 0 1,-9 1-1,-2 0 65,1-1 0,0 0 0,-18-1 1,2-1-158,-28 0-2521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2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334 16 6705,'0'0'12202,"3"-5"-10854,-3 5-1343,0-1-1,0 1 1,0 0-1,0 0 1,0 0 0,0 0-1,0 0 1,1-1 0,-1 1-1,0 0 1,0 0 0,0 0-1,0-1 1,0 1-1,0 0 1,0 0 0,0 0-1,0 0 1,0-1 0,0 1-1,0 0 1,0 0 0,0 0-1,0-1 1,-1 1-1,1 0 1,0 0 0,0 0-1,0 0 1,0-1 0,0 1-1,0 0 1,0 0 0,0 0-1,-1 0 1,1 0-1,0 0 1,0-1 0,0 1-1,-10-1-12,1-1 0,-1 2-1,0-1 1,1 1 0,-1 1 0,1-1-1,-1 2 1,-11 2 0,10 0 5,1 0 0,1 1 0,-1 0 0,1 1 0,0 0 0,0 0 0,-12 11-1,3 0-6,2 0-1,-21 26 1,27-29 17,0 0 1,0 1-1,2 0 1,0 1 0,-8 20-1,12-24 75,1-1 1,0 1-1,1 0 0,0-1 0,1 1 0,0 0 1,0 0-1,3 19 0,-2-29-42,1 1 0,0 0 0,-1-1-1,1 0 1,0 1 0,0-1 0,0 1-1,1-1 1,-1 0 0,0 0 0,1 0 0,0 0-1,-1 0 1,1 0 0,0 0 0,0 0 0,0-1-1,0 1 1,0-1 0,1 1 0,-1-1 0,0 0-1,1 0 1,-1 0 0,5 1 0,-3-1-6,1 0 0,-1 0 0,0 0 0,1-1 1,-1 0-1,1 0 0,-1 0 0,1 0 0,-1-1 0,1 0 1,-1 0-1,0 0 0,1 0 0,6-4 0,-5 1-28,1 0 0,-1 0-1,0-1 1,0-1 0,0 1-1,-1-1 1,0 1 0,0-1-1,5-8 1,2-5-42,19-39-1,-21 34-56,-1 0 1,-1 0-1,-1-1 0,-1 0 1,5-44-1,-11 66 87,2-14-40,-2 17 52,0-1 0,0 1 1,0-1-1,0 1 0,0-1 1,0 1-1,0-1 1,1 1-1,-1 0 0,0-1 1,0 1-1,0-1 0,1 1 1,-1-1-1,0 1 0,0 0 1,1-1-1,-1 1 1,0 0-1,1-1 0,-1 1 1,0 0-1,1-1 0,0 1 1,-1 0 11,0 0-16,0 0-1,1 0 0,-1 0 0,0-1 0,0 1 1,1 0-1,-1 0 0,0 0 0,1 0 0,-1 0 1,0 0-1,0 0 0,1 0 0,-1 0 0,0 0 1,0 1-1,1-1 0,-1 0 0,0 0 0,0 0 1,1 0-1,-1 0 0,0 0 0,0 0 0,1 1 1,-1-1-1,0 0 0,0 0 0,0 0 1,0 1-1,1-1 0,-1 0 0,8 6 33,-2 1-51,-1 1 1,0-1 0,0 1-1,0 0 1,-1 1 0,-1-1 0,6 17-1,-2-4-4,2 1 72,35 86-51,-37-94 373,0-1 0,1 0 0,0 0 0,1-1-1,16 17 1,-25-28-350,1 0-1,0-1 0,-1 1 1,1 0-1,0 0 0,-1-1 1,1 1-1,0-1 0,0 1 1,0-1-1,0 1 0,0-1 1,-1 1-1,1-1 0,0 0 1,0 1-1,0-1 0,0 0 1,0 0-1,0 0 0,0 0 1,0 0-1,0 0 0,0 0 1,0 0-1,0 0 0,0-1 1,0 1-1,0 0 0,0 0 1,0-1-1,0 1 0,0-1 1,1 0-1,1-2-539,0 0-1,0 0 1,0-1 0,-1 1-1,1-1 1,2-5 0,3-2-2600,5-6-4762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6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39 5945,'0'0'6587,"-13"18"-5375,5-6-989,-5 4 76,1 2 0,1-1 0,1 2 1,0-1-1,-10 32 0,9-17 274,2 0 1,1 1-1,2 0 0,1 1 0,1-1 1,3 55-1,1-86-475,0-1 1,0 0-1,0 1 1,1-1-1,0 0 1,-1 1-1,1-1 1,0 0-1,0 0 1,0 0-1,0 1 1,0-1-1,0 0 1,1-1-1,-1 1 1,1 0-1,0 0 1,-1-1-1,3 3 1,-1-3-30,-1 1 0,1-1 0,-1 0 0,0 0 0,1 0 0,0-1 0,-1 1 0,1-1 0,-1 1 0,1-1 0,0 0 0,-1 0 0,1 0 0,0 0 0,-1 0 1,1-1-1,2 0 0,0 0-36,-1-1 1,0 1 0,0-1 0,0 0 0,0 0 0,-1-1 0,1 1 0,0-1-1,-1 1 1,0-1 0,1 0 0,-1-1 0,2-3 0,6-6-17,-2-1 1,9-16-1,-17 29-15,13-26-16,-2 1 0,0-2 1,-2 1-1,-1-2 1,-1 1-1,-1-1 0,-2 0 1,-1 0-1,0-54 1,-3 62-85,0 9 11,-1 1 1,0-1 0,-2-11 0,1 21-24,1 0 1,0 0-1,-1 0 1,1 0-1,-1 0 1,0 0-1,1 0 1,-1 1 0,0-1-1,0 0 1,0 0-1,-1 1 1,1-1-1,0 0 1,-1 1-1,1 0 1,-1-1-1,1 1 1,-1 0-1,1 0 1,-1-1 0,-3 0-1,5 2 8,-1 0 0,1 0 0,-1-1-1,1 1 1,-1 0 0,1 0 0,-1 0 0,1 0 0,-1 0 0,1 0-1,-1 0 1,1 0 0,-1 0 0,1 0 0,-1 0 0,1 1-1,-1-1 1,1 0 0,-1 0 0,1 0 0,-1 1 0,1-1 0,-1 0-1,1 0 1,0 1 0,-1-1 0,1 0 0,-1 1 0,-6 14-3623,4 8-3558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7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9722,'0'0'9386,"54"32"-17596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7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0 1584,'0'0'10437,"-19"12"-9727,-64 43-141,76-49-481,0 1-1,-1 0 1,2 0 0,-1 0-1,1 1 1,0 0-1,1 0 1,0 0 0,-5 12-1,4-8 29,-3 6 203,0 0 1,-10 36-1,16-45 14,1 1 0,0-1 0,1 1 1,-1-1-1,2 1 0,0-1 1,0 1-1,2 11 0,-2-20-251,1 0-1,-1 0 1,1 0 0,0 1-1,-1-1 1,1 0 0,0 0-1,0 0 1,0 0-1,-1 0 1,1 0 0,0 0-1,0-1 1,1 1-1,-1 0 1,0 0 0,0-1-1,0 1 1,0-1-1,1 1 1,-1-1 0,0 0-1,0 1 1,1-1 0,-1 0-1,0 0 1,1 0-1,1 0 1,2 1 91,0-1 0,0 0 0,0 0 0,0-1 0,0 0 0,6-1 0,-6 0-99,0 0 0,1-1 0,-2 1 0,1-1 0,0 0 0,-1 0 0,1-1-1,6-7 1,1-1 63,16-23-1,-17 20-174,-2 0 1,1-1 0,-2-1-1,0 0 1,-1 0-1,-1 0 1,-1-1-1,0 0 1,-1 0-1,-1 0 1,-1 0 0,0-36-1,-2 52-30,0 1-1,0-1 1,0 1 0,0-1-1,0 0 1,-1 1-1,1-1 1,-1 1 0,1-1-1,-1 1 1,1-1 0,-1 1-1,0 0 1,-1-3-1,2 4 5,-1-1-1,0 1 0,1 0 0,-1-1 0,0 1 0,0-1 0,1 1 0,-1 0 1,0 0-1,0-1 0,1 1 0,-1 0 0,0 0 0,0 0 0,0 0 1,1 0-1,-1 0 0,0 0 0,0 0 0,0 0 0,1 0 0,-1 1 0,0-1 1,0 0-1,1 0 0,-1 1 0,0-1 0,0 0 0,1 1 0,-2 0 0,-1 1-426,0 1 0,0 0-1,0 0 1,0 0-1,0 1 1,0-1-1,1 0 1,-1 1 0,1 0-1,0 0 1,-2 7-1,-6 18-8395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8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7434,'0'0'13033,"18"-1"-12109,57-5-357,-69 6-478,0 0-1,0 0 1,12 2-1,-16-2-77,0 0 0,-1 1-1,1-1 1,0 1 0,-1-1-1,1 1 1,-1 0 0,1 0-1,-1 0 1,1 0 0,1 1 0,-2 0-21,1 0 0,-1 1 0,0-1 0,0 0 0,0 0 1,0 1-1,0-1 0,-1 0 0,1 1 0,-1-1 1,1 1-1,-1-1 0,0 1 0,0-1 0,-1 5 0,2 7-35,-2 1 0,0 0 0,-1-1 0,0 0 0,-7 25 0,-55 127 37,25-69 26,39-96 9,-1 2 107,0-1 0,0 1 0,0 0 0,0 0 0,1 0 0,-1 0 0,1 4 0,14-7 1692,-4 0-1922,1 0 1,0-1-1,0-1 1,0 0-1,-1 0 0,1-1 1,-1 0-1,1-1 1,-1 0-1,0-1 0,-1 0 1,11-7-1,0-2-2533,31-30 0,-24 15-3135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8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7 5705,'0'0'9265,"-2"-2"-9232,2 1-30,0 1-1,-1 0 0,1-1 1,-1 1-1,1 0 1,-1-1-1,1 1 0,-1 0 1,1 0-1,-1 0 1,1-1-1,-1 1 1,1 0-1,-1 0 0,1 0 1,-1 0-1,1 0 1,-1 0-1,1 0 0,-1 0 1,0 0-1,1 0 1,-1 0-1,1 0 0,-1 0 1,1 1-1,-1-1 1,1 0-1,-2 1 1,-1 0 18,0 1 0,0 0 0,0 0 0,1 0 0,-5 4 0,-6 8 141,-12 16 1,23-27-139,-13 16 233,1 2 0,1 0-1,1 0 1,0 1-1,2 1 1,1 0-1,0 0 1,2 1 0,1 0-1,1 0 1,1 1-1,1-1 1,1 1 0,2 47-1,0-69-190,0 0-1,1 0 1,-1 0-1,1 0 1,0 0-1,0 0 1,0 0-1,0 0 1,0-1-1,1 1 1,-1 0-1,1-1 1,0 1 0,-1-1-1,1 1 1,0-1-1,5 4 1,-4-4-11,0 0 1,1 0 0,-1 0-1,1 0 1,0-1 0,-1 0-1,1 1 1,0-1 0,0-1-1,0 1 1,0 0 0,0-1 0,4 0-1,-5 0-50,1-1-1,-1 0 1,0 1-1,0-1 0,-1 0 1,1 0-1,0-1 1,0 1-1,0-1 1,-1 1-1,1-1 1,-1 0-1,1 0 1,-1 0-1,0 0 0,0 0 1,0-1-1,0 1 1,0-1-1,0 1 1,-1-1-1,3-4 1,0-1-49,0-1 0,-1 1 1,0-1-1,0 0 1,-1 0-1,3-14 1,-4-26-71,-1 48 106,-1 0-1,1-1 1,0 1 0,0 0-1,0 0 1,-1 0 0,1-1-1,0 1 1,-1 0 0,1 0-1,-1 0 1,0 0 0,1 0-1,-1 0 1,0 0 0,1 0-1,-1 0 1,0 0 0,0 1-1,0-1 1,0 0 0,0 0-1,0 1 1,0-1 0,0 1-1,0-1 1,0 1 0,0-1-1,-1 1 1,-1-1-1,0 1-36,1-1-1,-1 1 0,0 0 0,0 0 1,0 0-1,0 0 0,0 0 0,1 0 1,-1 1-1,0 0 0,0 0 0,-4 1 1,2 1-33,1-1 1,0 1-1,1 0 0,-1 0 1,0 1-1,1-1 1,0 1-1,0-1 1,0 1-1,-3 6 1,0-1-202,1 0 1,1 0 0,-1 0-1,-2 13 1,3-5-1036,1-1 0,1 1-1,-1 26 1,3-11-5197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3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25 7522,'2'4'2856,"0"0"-1247,-2 0 215,0 2-712,0 0-376,0 0-216,-16 0-111,-2-2 487,-4-1-480,-1-3-408,-1 0 288,2-3-296,-3-21-696,7 4-729,10 0-3880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9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6873,'0'0'12070,"0"7"-11773,0 57 1054,1 84 345,1-109-1613,12 68 0,-14-104-173,1 0 0,0 0 1,0 0-1,0 0 0,0-1 1,3 6-1,-4-8-70,1 1 0,-1-1 0,1 1 0,-1-1-1,0 1 1,1-1 0,-1 1 0,1-1 0,-1 0 0,1 1 0,-1-1 0,1 0 0,-1 1-1,1-1 1,0 0 0,-1 0 0,1 0 0,-1 1 0,1-1 0,0 0 0,-1 0 0,1 0-1,0 0 1,-1 0 0,1 0 0,-1 0 0,1 0 0,0 0 0,-1-1 0,1 1-1,-1 0 1,1 0 0,-1-1 0,1 1 0,0 0 0,0-1 0,7-7-6571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09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0 5721,'0'0'11033,"-10"0"-9614,-188 0 1954,150 0-3693,46 0-878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0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7986,'0'0'11401,"0"17"-10981,0 199 1759,0-13-302,0-68-4357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0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1 107 2817,'0'0'10646,"1"-12"-9646,5-37-64,-5 47-859,-1 1 0,1-1-1,-1 0 1,1 0-1,0 1 1,0-1 0,0 1-1,0-1 1,0 1-1,0-1 1,0 1 0,0-1-1,1 1 1,-1 0-1,0 0 1,1 0 0,-1 0-1,1 0 1,0 0-1,-1 0 1,1 0 0,0 1-1,-1-1 1,1 1-1,0-1 1,0 1 0,2-1-1,2 0 105,11-3 147,-1 1-1,1 1 1,-1 0-1,1 2 1,0 0-1,28 3 1,-42-2-323,0-1 0,1 1 0,-1 0-1,0-1 1,-1 1 0,1 1 0,0-1 0,0 0 0,0 1 0,-1-1 0,1 1 0,-1 0 0,1 0 0,-1 0 0,0 0 0,1 0 0,-1 1 0,0-1 0,-1 0 0,1 1 0,2 4 0,-1-1-5,-1 1-1,0-1 1,0 1 0,0 0-1,-1-1 1,0 1 0,-1 0 0,1 11-1,-1-7 6,0 0 1,-4 22-1,3-29-3,-1 1 1,1-1 0,-1 0 0,0 1-1,0-1 1,0 0 0,0 0 0,-1 0-1,-5 6 1,3-4 33,0-1 0,-1 0 0,1-1 1,-1 0-1,1 1 0,-2-2 0,1 1 0,0-1 0,0 0 1,-13 4-1,8-4 50,-1 0 0,1-1 0,0-1 1,0 0-1,-1 0 0,-12-2 1,22 1-68,1 0 1,-1 0 0,0-1 0,0 1 0,0 0 0,1-1 0,-1 1 0,0-1 0,0 1 0,1-1 0,-1 0 0,0 0-1,1 0 1,-1 0 0,1 0 0,-1 0 0,1-1 0,0 1 0,-1 0 0,-1-3 0,2 1-457,-1 0 0,1 0 0,0 0 1,0 0-1,0 0 0,1 0 0,-1 0 1,1 0-1,-1-1 0,1-5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5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5569,'0'0'11439,"22"-6"-9938,70-19-398,-81 22-779,0 1 0,1 0 0,-1 0 0,1 2 0,23 0 0,-9 1 421,-18 1-526,-9 1-326,0-1 91,-4 8-30,-1 0 0,0-1 0,0 1 0,-1-1 0,-14 14 0,-2 5-85,5-7-2,11-14 86,0 1-1,1 0 1,0 1-1,0 0 1,-4 9 0,10-17 57,0-1 1,-1 1-1,1-1 1,0 1-1,0 0 1,0-1-1,0 1 1,-1-1-1,1 1 1,0 0-1,0-1 1,0 1-1,0 0 1,1-1 0,-1 1-1,0 0 1,0-1-1,0 1 1,0-1-1,1 1 1,-1 0-1,0-1 1,1 1-1,-1-1 1,0 1-1,1-1 1,-1 1-1,1-1 1,-1 1-1,1-1 1,-1 0 0,1 1-1,-1-1 1,1 0-1,-1 1 1,1-1-1,-1 0 1,1 1-1,0-1 1,4 2 17,0-1 0,0 0-1,0 0 1,6 0 0,2 1 8,34 5 225,23 5 393,-63-10-569,0 0 0,0 0 0,-1 1 0,1 0 1,-1 0-1,0 1 0,10 6 0,-13-7-86,-1 0-1,1 0 0,0 0 1,-1 0-1,0 1 1,0-1-1,0 1 1,0-1-1,0 1 0,-1 0 1,1 0-1,-1 0 1,0 0-1,-1 0 1,1 0-1,0 5 0,0 9-37,-1-1-1,-3 25 1,0-25 17,0-1 0,-1 1 1,-1-1-1,-12 29 0,-35 58-37,52-103 58,-5 8-40,0 1-1,0-1 1,-10 10 0,13-16-5,1 0 0,-1 0 0,0-1 1,0 1-1,0-1 0,0 1 0,0-1 1,0 0-1,0 0 0,0 0 1,-1 0-1,1 0 0,0-1 0,-1 1 1,1-1-1,0 1 0,-1-1 1,-4 0-1,6 0 34,0 0 0,1 0 1,-1 0-1,0 0 0,0-1 1,0 1-1,1 0 0,-1 0 0,0-1 1,0 1-1,1 0 0,-1-1 1,0 1-1,1-1 0,-1 1 1,0-1-1,1 1 0,-1-1 0,1 0 1,-1 1-1,1-1 0,-1 0 1,1 1-1,-1-2 0,-1-2-9,1 1 0,0-1-1,1 0 1,-1 1 0,0-5 0,0-98-2480,1 98 1920,1-45-5467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6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5 9938,'0'0'6787,"20"2"-5053,68 10-463,-80-11-1080,1 1 1,-1 0 0,0 0 0,1 1 0,10 5 0,-9-4-28,-8-3-141,0 0 0,0 0 0,0 0 0,0 0 0,0 0 0,0 1 0,0-1 0,-1 0 0,1 1 0,0-1 0,-1 1 0,1 0 0,-1 0 1,2 2-1,-2-1-37,0 0 1,0 1 0,0-1 0,0 0-1,-1 0 1,0 0 0,1 1-1,-1-1 1,-1 5 0,0-1-16,1-1 1,-2 0-1,1 0 0,-1-1 1,0 1-1,0 0 1,0 0-1,-5 7 0,-31 44-263,14-23 42,5-4 34,-39 64-182,50-80 388,1 1-1,1-1 1,1 1 0,-8 28-1,13-41 52,-1 0 1,1 0-1,0 1 0,-1-1 0,1 0 1,0 0-1,0 0 0,1 1 0,-1-1 0,0 0 1,1 0-1,0 4 0,0-5 11,0 0-1,0 0 0,0 0 1,0 0-1,0 0 1,0 0-1,0 0 1,0-1-1,0 1 1,0 0-1,0-1 1,0 1-1,0-1 1,1 1-1,-1-1 1,0 0-1,0 1 1,1-1-1,-1 0 1,0 0-1,2 0 1,13 2 324,0-1 0,0-1 0,26-3 0,-40 2-380,0 1 0,0-1 0,0 0 1,-1 0-1,1 0 0,0 0 0,-1 0 0,1 0 1,-1 0-1,1 0 0,-1-1 0,1 1 0,-1-1 1,0 1-1,0-1 0,0 1 0,0-1 0,0 0 1,0 1-1,0-1 0,0 0 0,-1 0 0,1 0 1,-1 1-1,1-1 0,-1 0 0,0 0 0,0 0 1,0 0-1,0 0 0,0 0 0,0 0 0,0 0 0,-1 0 1,1 0-1,-1 1 0,1-1 0,-1 0 0,0 0 1,0 0-1,0 1 0,0-1 0,0 0 0,0 1 1,0-1-1,0 1 0,-3-3 0,-75-49-47,50 35 295,0-2 0,-24-22-1,41 31 114,1 0 1,-17-21-1,25 27-292,0 0 0,0 1 0,0-1 0,0-1-1,1 1 1,0 0 0,0-1 0,1 1 0,-1-1 0,0-10 0,1 8-51,0 0-1,1 0 0,1 0 1,1-12-1,-1 17-83,0-1-1,0 0 1,1 1-1,-1-1 1,1 0-1,0 1 1,0 0-1,0 0 1,0-1-1,1 1 1,5-5-1,8-6-1552,0 1 0,0 1 0,33-18 0,-1 7-7224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7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19 2537,'0'0'21324,"12"0"-20972,-20-4-232,-9-2 128,-1 1-144,-4 3-104,2 0 0,-1 2-48,3 0-1080,6 0-1104,4 0-2505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17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5 9794,'0'0'11299,"-121"0"-11131,92 0-120,1 0-48,-3 0-505,9 0-1751,10-4-5090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0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406 118 7074,'0'0'10375,"2"-17"-10020,1 0-309,-1-1 0,-1-18 1,-1 35-45,0 0 1,0 0 0,-1 0 0,1-1-1,0 1 1,0 0 0,-1 0 0,1 0-1,-1 0 1,1 0 0,-1 0 0,1 0-1,-1 0 1,0 0 0,1 0 0,-1 0 0,0 0-1,0 0 1,0 0 0,0 1 0,0-1-1,0 0 1,0 1 0,-1-2 0,-1 1 1,0 0-1,0 1 1,0-1 0,0 1 0,0-1 0,-6 1-1,2 0 3,-1 0 17,-1 0 1,1 0 0,0 1-1,-1 0 1,1 0 0,0 1-1,0 0 1,0 1-1,0 0 1,-14 7 0,10-3 32,0 1 0,0 1 0,1-1 0,0 2 0,-16 18 0,6-3-5,0 0 0,2 1-1,1 1 1,-26 52 0,35-59-22,1 1-1,0 0 0,1 0 1,2 0-1,0 1 1,1-1-1,-1 45 0,4-63-17,1 3 90,0-1 1,1 1-1,-1 0 0,1-1 1,1 6-1,-1-9-64,-1-1 1,1 0-1,-1 1 1,1-1-1,0 0 1,0 1-1,-1-1 1,1 0-1,0 0 1,0 0-1,0 0 0,0 0 1,1 0-1,-1 0 1,0 0-1,0 0 1,1-1-1,-1 1 1,0 0-1,1-1 1,-1 1-1,0-1 1,2 1-1,2 0-4,0 0 1,0 0-1,1-1 1,-1 1-1,0-1 0,0 0 1,0-1-1,0 1 1,0-1-1,0 0 0,0 0 1,9-4-1,-7 2-22,-1 0-1,0-1 1,0 0-1,0 0 1,0 0 0,-1-1-1,1 1 1,5-9-1,1-1-42,-1-2-1,-1 1 1,-1-1-1,0-1 1,-1 1-1,8-25 0,-6 9-175,-2 0 0,-1-1 0,5-61 0,-10 87 210,3 9 58,3 13 154,33 64 361,2-1 0,66 88 0,-105-161-592,0 0 1,0-1-1,0 1 0,1-1 1,6 6-1,-9-9-263,0 1 0,0-1 0,0 0 0,0-1 0,0 1 0,0 0 0,0-1 0,0 1-1,1-1 1,-1 1 0,0-1 0,0 0 0,0 0 0,1 0 0,-1 0 0,0 0 0,0-1 0,4 0 0,8-6-7110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0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79 7202,'0'0'7586,"-7"-10"-7363,3 3-156,-1 0 0,0 1 0,-11-13 0,16 19-51,-1-1-1,0 1 0,0-1 0,0 1 0,1-1 1,-1 1-1,0 0 0,0-1 0,0 1 1,0 0-1,0 0 0,0 0 0,0 0 1,0 0-1,0 0 0,0 0 0,1 0 1,-1 0-1,0 0 0,0 0 0,0 1 1,0-1-1,0 0 0,0 1 0,0-1 1,1 0-1,-1 1 0,0-1 0,0 1 1,0-1-1,0 2 0,-4 2 71,1 0-1,1 0 1,-1 0 0,-3 6 0,3-5 17,-13 17 84,2 0-1,0 1 0,2 1 1,0 0-1,2 1 0,1 0 1,0 1-1,2 0 0,1 0 1,2 1-1,0 0 0,2 0 1,-1 29-1,4-53-80,0 0-1,0 0 1,1 0 0,-1 0-1,1 0 1,-1 0 0,1 0-1,0 0 1,0 0 0,2 3 0,-2-4-39,0-1 1,0 1 0,0-1 0,0 0 0,1 1 0,-1-1 0,1 0 0,-1 0 0,1 0 0,-1 0 0,1 0 0,-1 0 0,1-1 0,0 1 0,0 0 0,-1-1 0,5 1 0,1 0 53,0 0 1,0 0-1,0 0 1,0-1-1,0 0 1,0-1-1,0 0 0,0 0 1,0 0-1,0-1 1,0 0-1,12-6 1,-9 4-77,-2-1 1,1-1-1,0 0 1,-1 0 0,0 0-1,-1-1 1,1-1-1,7-9 1,-4 2-76,-1 1 0,0-1 0,-1-1 0,-1 0 1,-1 0-1,0 0 0,-1-1 0,-1 0 0,0 0 0,2-20 0,-4-4-63,-1-43-1,-2 65 85,0 12-12,-1 0-1,1 1 0,-1-1 0,-1 0 1,-2-10-1,3 15-141,0 0-1,0 0 1,0-1 0,0 1-1,0 0 1,-1 0 0,1 0 0,-3-2-1,3 3-148,0 0-1,0 0 1,0 1 0,0-1-1,0 0 1,0 1-1,0-1 1,-1 1 0,1-1-1,0 1 1,0-1-1,-1 1 1,1 0 0,0-1-1,0 1 1,-3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47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23 5353,'0'0'9562,"2"0"-8687,3 0 49,-5-1-273,-12-3 45,-27-4-214,34 7-325,-15-2 24,0 0 1,-28 1-1,47 2-206,0 0 1,1 0-1,-1 0 0,0 0 0,1 0 1,-1 0-1,0 0 0,1 0 0,-1 0 1,0 0-1,1 1 0,-1-1 0,0 0 1,1 1-1,-1-1 0,1 0 0,-1 1 1,1-1-1,-1 1 0,1-1 0,-1 1 1,1-1-1,-1 1 0,1-1 0,-1 1 1,1-1-1,-1 2 0,0 0-308,1 1-1,-1-1 0,1 1 1,0 0-1,0-1 1,0 5-1,0-3-279,0 16-3123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300 49 4673,'0'0'7452,"1"-4"-7260,0 2-179,-1 1 0,0-1-1,1 1 1,-1-1 0,0 1-1,0-1 1,0 0 0,0 1-1,0-1 1,-1 1-1,1-1 1,-1-1 0,0 2-6,0-1 1,1 1-1,-1 0 1,0 0 0,0 0-1,0 0 1,0 0-1,-1 0 1,1 0-1,0 1 1,0-1-1,0 0 1,-1 1 0,1-1-1,0 1 1,-1-1-1,1 1 1,-3-1-1,-3-1 79,0 1 1,-1-1-1,1 2 0,-1-1 0,1 1 0,0 0 0,-1 0 0,1 1 0,-1 0 1,1 1-1,0-1 0,0 1 0,0 1 0,0-1 0,0 1 0,0 0 0,1 1 0,-1 0 1,1 0-1,-7 6 0,0 1 130,2 1-1,-1 0 1,1 1 0,1 0 0,1 1 0,-11 19 0,14-22-72,1 0 0,0 0 0,1 1 0,0 0 0,1 0 1,0 0-1,1 0 0,0 1 0,0 13 0,2-24-45,0 1 0,0-1 0,0 0 0,0 1-1,1-1 1,-1 0 0,1 1 0,-1-1 0,3 4 0,-2-5-67,-1 0 0,1 0 0,0 0 1,0 0-1,0 0 0,0-1 0,0 1 1,0 0-1,0-1 0,0 1 1,0-1-1,0 1 0,0-1 0,0 1 1,1-1-1,-1 0 0,0 1 1,0-1-1,2 0 0,2 0-3,0 1 0,0-1 0,-1 0 0,1-1 0,0 1-1,-1-1 1,1 0 0,0 0 0,-1-1 0,1 1 0,-1-1 0,1 0 0,-1 0 0,0-1-1,0 1 1,0-1 0,0 0 0,4-4 0,4-5-73,1-1 1,-2-1-1,15-22 1,-21 30 77,23-38-159,39-80 0,-65 121 106,-2 2-58,2 19 141,0 0 1,1 0 0,1 0-1,0 0 1,2-1-1,0 0 1,1 0 0,10 17-1,-15-30-34,0 0 0,0 0 0,1 0 0,-1 0 0,1-1 0,0 1 0,0-1 1,0 0-1,6 5 0,-7-7-115,1 1 0,0-1 1,-1 1-1,1-1 1,0 0-1,0 0 1,0-1-1,0 1 0,-1 0 1,1-1-1,0 0 1,0 0-1,0 0 1,6 0-1,8-6-2404,-1-6-2292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1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7090,'0'0'11994,"6"-12"-13994,6-2-3762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1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35 4705,'0'0'7958,"-16"5"-7664,7-3-228,3 0-15,-1-1 1,1 1-1,-1 0 0,1 1 0,0-1 0,0 1 0,0 0 0,0 1 0,0 0 0,1 0 0,0 0 0,0 0 0,0 1 0,0 0 0,-5 7 0,-5 12 166,1 0-1,0 1 0,-16 44 1,24-50 87,0 1 1,1 0 0,1 0 0,1 0-1,-2 38 1,5-54-162,0 0-1,0 0 1,1 0 0,-1 1-1,1-1 1,0 0 0,0 0-1,0 0 1,1 0 0,2 6-1,-2-8-51,-1 0 0,1-1 0,-1 1 0,1 0 0,0-1 0,0 1 0,0-1 0,-1 0-1,1 1 1,1-1 0,-1 0 0,0 0 0,0-1 0,0 1 0,0 0 0,1-1 0,-1 1 0,0-1-1,1 0 1,2 1 0,2-1 29,0 1 0,0-1 0,0 0-1,0 0 1,0-1 0,0 0 0,-1 0 0,1-1 0,0 0-1,-1 0 1,1 0 0,-1-1 0,0 0 0,0 0-1,0-1 1,0 0 0,10-8 0,-5 1-104,0 0 0,-1 0 0,-1-1 0,0 0 0,-1-1 0,0 0 0,-1-1 0,0 1 0,6-20 0,-6 13-109,-2-1 1,0-1-1,-1 1 1,-1-1-1,1-39 1,-4 47-93,0 4-163,0 0 1,-3-15-1,3 22 203,-1 0-1,0 0 1,0 0-1,0 0 1,0 0 0,0 1-1,-1-1 1,1 0 0,-1 1-1,0-1 1,0 1-1,-2-3 1,-17-12-2446,3 6-1615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3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66 4809,'0'0'11819,"-1"-8"-10771,-2 0-630,2 4 0,0 1 0,0 0 0,0-1 0,0 1 0,1-1 0,-1 1 0,1-6 0,1 9-297,-1-1 1,0 1-1,1 0 0,-1-1 0,1 1 1,-1 0-1,1-1 0,-1 1 1,0 0-1,1 0 0,-1 0 1,1-1-1,-1 1 0,1 0 1,0 0-1,-1 0 0,1 0 1,-1 0-1,2 0 0,1 0 250,87-12 1700,-77 11-2063,0 1 1,1 0-1,-1 1 1,23 5-1,-34-5-43,0-1 0,0 0 0,-1 1 0,1 0 0,0-1 0,-1 1 0,1 0 0,0 0 0,-1 0 0,1 0 0,-1 0 0,0 0 0,1 0 0,-1 1 0,0-1 0,2 2 0,-3-2-35,1 1-1,-1-1 1,1 0 0,-1 1 0,0-1-1,0 0 1,1 1 0,-1-1 0,0 0-1,0 1 1,0-1 0,-1 0 0,1 1-1,0-1 1,0 0 0,-1 1 0,1-1-1,-1 0 1,1 0 0,-1 1 0,1-1-1,-2 1 1,-11 16-204,11-16 239,0 1-1,0 0 0,0-1 0,0 1 1,0 0-1,-2 6 0,4-8 47,-1 0 0,1 0 1,0 0-1,0 0 0,0 0 0,0 0 0,0 0 0,0 0 1,0 0-1,0 1 0,1-1 0,-1 0 0,0 0 0,1 0 1,-1 0-1,0 0 0,1 0 0,0 0 0,-1 0 0,1-1 0,-1 1 1,1 0-1,0 0 0,0 0 0,-1-1 0,2 2 0,42 35 25,-27-24-39,0 2 1,23 25-1,-37-36-5,-1 0-1,1 0 1,-1 0-1,0 0 0,0 0 1,0 0-1,-1 0 1,0 1-1,0-1 0,2 9 1,-2 2-68,-1 30 1,-1-33 63,0 2-1,-1-1 1,0 0-1,-1 0 0,-1 0 1,0-1-1,0 1 0,-2-1 1,1 0-1,-2 0 0,1-1 1,-2 0-1,1 0 0,-14 14 1,10-16-45,11-9 29,0 1 0,0-1 0,-1 0 1,1 0-1,0 0 0,0 1 0,0-1 0,-1 0 1,1 0-1,0 0 0,0 0 0,-1 0 0,1 0 1,0 1-1,0-1 0,-1 0 0,1 0 0,0 0 1,0 0-1,-1 0 0,1 0 0,0 0 0,0 0 1,-1 0-1,1 0 0,0 0 0,0 0 0,-1 0 1,1 0-1,0 0 0,0-1 0,-1 1 0,1 0 1,0 0-1,0 0 0,0 0 0,-1 0 0,1-1 1,0 1-1,0 0 0,0 0 0,-1 0 0,1 0 1,0-1-1,0 1 0,0 0 0,0 0 0,0-1 1,-1 1-1,1 0 0,0 0 0,0-1 0,0 1 1,0 0-1,0-1 0,-1-16-1495,2-32 0,4 9-2418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4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5801,'0'0'7771,"-5"18"-6501,-16 57 37,20-69-935,-1 0-1,1 1 1,0-1 0,1 1-1,0 11 1,0-7 386,0-9-590,0 1-1,0-1 0,1 1 1,-1-1-1,1 1 0,-1-1 1,1 0-1,0 1 0,0-1 0,0 0 1,0 0-1,0 0 0,1 1 1,-1-1-1,4 3 0,-3-2-12,1-1 0,0 1 0,0-1-1,1 0 1,-1 0 0,0 0 0,1-1-1,-1 1 1,6 1 0,1 0-225,0-1 0,-1-1 0,1 0-1,0 0 1,0-1 0,0 0 0,13-2 0,-17 1-307,0 0 0,-1-1 0,1 1 0,-1-1 0,0 0 0,1-1 0,-1 0 0,0 1 0,6-6 0,13-10-3867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 7906,'0'0'7457,"-19"107"-5744,15-58-665,2 6-416,0 1-352,0 1-136,-2-6-88,0-6-48,2-11-8,0-10-80,2-13-544,0-18-2473,4-13-1576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4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7866,'0'0'5441,"0"142"-3969,0-92-216,0-1-423,0-8-305,0-7-208,0-8-192,0-9-112,0-7-16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5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6409,'0'0'10787,"-49"2"-9771,29-2-120,-4 0-232,-1 0-352,1 0-264,0 0-40,3 0-8,7 4-416,10-4-1112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5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 9274,'0'0'9342,"0"24"-8873,-2 163 680,-22 160 15,22-317-1470,2-11-2936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26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0 153 3393,'0'0'9230,"8"-18"-7589,25-57-283,-32 71-1215,2 0 1,-1 0-1,0 1 1,1-1-1,0 0 1,4-4-1,-5 7-45,0-1 0,0 1 0,1-1 0,-1 1 0,0 0 0,5-2 0,-1 1 55,5-2 50,-1 1 0,1 1 0,1-1-1,-1 2 1,0 0 0,0 0 0,1 1 0,13 2-1,-16-2-145,-3 0-24,-1 0 0,1 1 0,-1 0 0,1 0 0,0 1 1,-1 0-1,0-1 0,1 2 0,-1-1 0,0 1 0,9 5 0,-11-5-19,0-1-1,-1 1 0,1-1 0,0 1 0,-1 0 0,0 0 0,1 0 0,-1 0 0,0 1 1,-1-1-1,1 0 0,-1 1 0,1 0 0,-1-1 0,0 1 0,0 0 0,-1-1 0,1 7 1,0 1-20,-1 0 0,0 0 0,-1 0 0,0-1 0,-1 1 0,0 0 1,-5 11-1,5-15 8,-1 0 0,-1 0 1,0 0-1,0 0 0,0-1 1,-1 0-1,1 0 1,-2 0-1,1-1 0,-1 1 1,-6 4-1,5-5 72,0-1 0,-1 1 1,0-2-1,0 1 0,0-1 0,0 0 0,0 0 1,-1-1-1,1 0 0,-1-1 0,0 0 0,1 0 1,-1-1-1,0 0 0,1-1 0,-12-1 1,18 1-68,1 1 0,-1-1 0,1 1 1,-1-1-1,1 0 0,-1 1 0,1-1 1,-1 0-1,1 0 0,0 0 1,-1 0-1,1 0 0,0-1 0,0 1 1,0 0-1,0 0 0,0-1 0,-1-2 1,-1-2-292,0 1 1,1-1 0,-2-9 0,-1-6-2995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 3289,'0'0'15195,"20"-4"-12963,69-16-296,6-9 415,-78 23-1932,0 1 0,1 0 0,34-5 0,-51 10-419,-1 0 0,0 0 0,1 0 0,-1 0 0,0 0 0,1 0 0,-1 0 0,0 0 0,1 0 0,-1 0 1,1 0-1,-1 0 0,0 0 0,1 0 0,-1 0 0,0 1 0,1-1 0,-1 0 0,0 0 0,0 0 0,1 0 0,-1 1 0,0-1 0,1 0 0,-1 0 0,0 1 0,0-1 0,0 0 0,1 1 0,-1-1 0,0 0 0,0 1 0,0 11-115,0-5 76,-1 3 6,-1 0 0,1 1 1,-2-1-1,1 0 0,-7 14 1,-25 50-18,15-35-23,-9 20-52,11-27 76,3 0 0,-17 53 0,30-85 68,1 1 1,0-1-1,0 0 1,0 1-1,0-1 1,0 1 0,0-1-1,-1 0 1,1 1-1,0-1 1,0 0-1,0 1 1,0-1-1,1 1 1,-1-1-1,0 0 1,0 1-1,0-1 1,0 1-1,0-1 1,0 0-1,1 1 1,-1-1-1,0 0 1,0 1 0,0-1-1,1 0 1,-1 0-1,0 1 1,0-1-1,1 0 1,-1 0-1,0 1 1,1-1-1,0 0 1,0 1 4,0-1 0,1 0 0,-1 0 0,1 0 0,-1 0 0,0 0 0,1 0 0,-1 0 0,1 0 0,1-1 0,37-14 5,-37 14-12,108-38-3129,-81 29-582,5 0-3693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4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9314,'0'0'5313,"26"32"-8073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2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35 7562,'0'0'9484,"22"-3"-7517,69-9-570,-75 9-843,0 2 0,20 0 0,-20 1-380,-16 3-315,-1 6 82,-1 0 0,0 1 0,-1-1 1,0 0-1,0 0 0,-1 0 0,0-1 1,-6 10-1,-5 12 45,2-2 22,-44 105-46,51-115 77,1-1 0,0 1-1,1 1 1,1-1 0,-1 31 0,4-48 25,0 1 0,1-1 0,-1 0 0,0 1 0,1-1 0,-1 0 0,1 0 0,-1 1 0,1-1 0,0 0 0,-1 0 0,1 0 0,0 1 0,0-1-1,0 0 1,0 0 0,0 0 0,0-1 0,0 1 0,0 0 0,0 0 0,0-1 0,1 1 0,-1 0 0,0-1 0,1 1 0,-1-1 0,0 0 0,1 1 0,-1-1 0,0 0 0,1 0 0,1 0 0,1 1-6,0-1 0,-1 0 0,1 0 0,0-1 0,-1 1 0,1-1 0,0 1 0,-1-1 0,1 0 0,-1-1-1,0 1 1,6-3 0,-6 1-66,1 0 0,-1 0 0,0 0-1,0 0 1,0-1 0,0 0 0,-1 1-1,1-1 1,-1 0 0,0 0 0,0 0-1,0-1 1,-1 1 0,2-5 0,-1 2-64,-1-1 0,1 0-1,-1 0 1,-1 1 0,0-1 0,0 0 0,-1-11 0,0 17 50,1-1-1,-1 1 1,0 0-1,0 0 1,0 0-1,0 0 1,0 0-1,0 0 1,-1 0-1,1 0 1,-1 0-1,1 1 1,-1-1-1,0 0 1,1 1-1,-4-3 1,-4-1-18,0 0 0,-15-7 1,9 5 8,1 0 38,-2 0-13,0-2 1,1 1-1,-20-16 0,31 21 28,1-1 0,-1 1 0,0-1 0,1 0 0,0 0 0,0 0 0,0 0 0,0 0 0,1-1 0,0 1 0,0-1 0,0 0 0,0 1 0,1-1 0,0 0 0,-2-8-1,3 10-37,0 0-1,0-1 1,0 1 0,0 0-1,1 0 1,-1 0-1,1 0 1,0 0-1,-1 0 1,1 0-1,1 0 1,-1 0-1,0 0 1,1 1-1,0-1 1,-1 0-1,4-2 1,2-2-770,0 0 1,0 1-1,1 0 0,10-6 1,-8 5-718,26-16-7106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0 9338,'0'0'13411,"-47"0"-13347,27 0-16,0 0-48,-1 2-232,9 2-1200,6-2-2793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3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9946,'0'0'10394,"-101"13"-10170,80-13-112,1 0-112,2 0-784,6 0-2064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2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2577,'0'0'8801,"-10"103"-8096,8-86-89,2-9-400,0-6 352,0-10-568,8-7-1873,2 1-4752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3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 6281,'0'0'12880,"0"12"-12145,0 82 421,0-43-880,1 28-182,-15 120 1,9-167-147,1-7-317,-3 43-1,7-67 78,3-5-260,25-49-4227,-12 21-1634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4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1 5145,'0'0'12375,"2"0"-10978,15 0 3052,-27 4-4946,-42 6 386,33-8-151,1 2 0,-35 10 0,49-13 229,-1 1 1,0 0-1,1 1 0,0-1 1,-1 1-1,1 0 1,0 0-1,0 0 0,1 0 1,-1 1-1,0-1 0,1 1 1,0 0-1,0 0 1,-3 7-1,-59 104-785,65-114 926,13-1 197,13-1-290,-11 1 15,0 0 0,0 0 0,23 5 0,-32-4 6,-1 1 1,0 0-1,0 0 1,0 0-1,0 0 1,-1 1-1,1-1 1,-1 1-1,1 0 1,-1 1-1,0-1 1,0 1-1,0 0 1,3 4-1,0 2 26,0 0-1,-1 1 1,-1 0 0,1 0-1,-1 1 1,-1-1-1,0 1 1,-1 0-1,0 0 1,-1 0-1,-1 0 1,1 25-1,-2-35-62,0-1-1,0 1 0,0 0 0,-1 0 0,1-1 0,0 1 0,-1 0 0,0 0 0,1-1 0,-1 1 1,0 0-1,0-1 0,0 1 0,0-1 0,0 1 0,0-1 0,-2 2 0,1-1-5,0 0-1,-1 0 0,0-1 1,1 1-1,-1-1 1,0 1-1,0-1 0,0 0 1,-3 1-1,-7 0-17,1 0 1,0 0-1,-24-2 0,33 0 26,-10 1-464,-11-1 1348,15-4-3069,6-5-4031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5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0 5937,'0'0'18044,"24"0"-17420,-32 0-816,-8 0 192,-2 0-8,-2 0-8,1 0-736,3 0-976,4 8-1097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5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1 10418,'0'0'9802,"-126"26"-9722,104-16-80,-1 5-656,9-5-1952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6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7346,'0'0'13939,"17"-4"-13106,53-11-26,-64 14-601,-1-1 0,1 2 1,0-1-1,0 1 0,7 0 1,-3 0 101,-10 0-308,1 1 1,-1-1 0,1 0 0,-1 0-1,1 1 1,-1-1 0,0 0 0,1 1 0,-1-1-1,0 0 1,1 1 0,-1-1 0,0 0-1,1 1 1,-1-1 0,0 1 0,0-1-1,1 1 1,-1-1 0,0 1 0,0-1 0,0 1-1,0-1 1,0 1 0,0-1 0,0 1-1,0-1 1,0 1 0,0-1 0,0 1 0,0-1-1,0 1 1,0-1 0,0 1 0,0 2-14,0 18-36,-1-1 0,-1 0 0,0 0 0,-2-1 0,-10 35 0,-42 94-354,23-64 308,32-82 95,-1 2 35,1 0-1,-1-1 1,1 1-1,0 0 1,1 0-1,-2 7 0,3-10 4,0-1 0,-1 1-1,1-1 1,0 0-1,-1 1 1,1-1-1,0 0 1,-1 0-1,1 1 1,0-1-1,-1 0 1,1 0-1,0 0 1,0 0-1,-1 0 1,1 0-1,1 0 1,0 0 24,78 2-391,-1-5-3283,-42-2-2121,-5-5-5088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7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 1528,'0'0'12340,"-7"8"-11221,2-2-902,-2 0 28,1 1 0,1 0-1,-1 1 1,1-1 0,1 1 0,-1 0 0,-3 9-1,4-3 198,-1 0-1,2 0 0,0 0 0,0 1 1,1 0-1,1-1 0,1 22 0,1-35-367,-1-1 1,0 1-1,1 0 0,0 0 0,-1 0 0,1-1 0,-1 1 0,1 0 0,0-1 0,-1 1 0,1-1 0,0 1 0,0-1 0,0 1 1,-1-1-1,1 1 0,0-1 0,0 0 0,0 1 0,0-1 0,0 0 0,0 0 0,0 0 0,0 0 0,0 0 0,-1 0 0,1 0 1,0 0-1,1 0 0,4 0 109,-1 0-1,0 0 1,0-1 0,7-1 0,-8 0-139,1 0 0,-1 0-1,1 0 1,-1-1 0,0 0-1,0 0 1,0 0 0,-1 0 0,1-1-1,-1 1 1,1-1 0,-1 0-1,4-6 1,-2 2-37,1-1 0,-2 0 1,1 0-1,-1-1 0,4-14 0,-5 13-42,-1 0 0,0 0 0,-1 0 0,0-16 0,-1 26 9,0 0-1,0-1 0,-1 1 1,1 0-1,0 0 1,-1 0-1,1 0 1,-1 0-1,1-1 0,-1 1 1,1 0-1,-1 0 1,0 0-1,0 0 0,1 1 1,-1-1-1,0 0 1,0 0-1,0 0 1,0 1-1,0-1 0,0 0 1,0 1-1,0-1 1,0 1-1,0-1 0,0 1 1,-1-1-1,1 1 1,0 0-1,-2 0 1,-5-2-1054,0 1 0,0 1 1,-13 0-1,12 0-1171,2 0-3956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5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3545,'0'0'10531,"6"16"-10225,0 2-231,4 13 193,10 48 1,-2 13 304,2 16-117,45 142-1,-41-182-389,22 70-62,-38-165 1556,11-91-1515,5-197 1,-24 41 579,0 273-503,1 1 1,-1 0-1,0-1 0,1 1 0,-1 0 1,1-1-1,-1 1 0,1 0 1,-1 0-1,1 0 0,-1-1 0,1 1 1,-1 0-1,1 0 0,-1 0 0,1 0 1,-1 0-1,1 0 0,-1 0 1,1 0-1,0 0 0,18 1-368,-16-1 407,23 2-77,1 1 0,-2 2 1,47 13-1,72 36-60,-89-32 41,86 23 1,-103-37 61,1-1 0,1-3 0,50 0 0,-58-2-207,-32-1 4,0-1 1,1 0 0,-1 1-1,0-1 1,0 0 0,1 1-1,-1-1 1,0 0 0,0 1-1,0-1 1,1 1 0,-1-1-1,0 1 1,0-1 0,0 0-1,0 1 1,0-1 0,0 1-1,0-1 1,0 1 0,0-1-1,0 1 1,0-1-1,0 0 1,0 1 0,0-1-1,0 1 1,-1 0 0,-3 12-1970,-10 4-1391,0-1-1477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7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11226,'0'0'5530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8.0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8346,'0'0'10311,"18"12"-8600,58 42-510,-47-35-674,-23-16-313,1 2-1,-1-1 1,0 1 0,0-1 0,0 2-1,0-1 1,-1 1 0,8 11 0,-11-14-220,0 0 0,-1 0 0,1 0 0,-1 1 0,0-1 0,0 0-1,0 1 1,0-1 0,-1 0 0,1 1 0,-1-1 0,0 1 0,0-1 0,0 1 0,-1-1 0,1 1 0,-1-1 0,0 1 0,0-1 0,0 0 0,0 1 0,-1-1 0,1 0 0,-1 0 0,0 0 0,1 0-1,-4 3 1,-1 2-36,0-1 0,-1 0-1,0 0 1,0-1 0,-1 1-1,1-2 1,-1 1-1,-15 7 1,18-11-41,0 1 0,-1-1 0,0-1 0,1 1 0,-1-1 0,0 0 0,1 0 0,-11-1 0,15 0 29,1 0 0,-1 0-1,0-1 1,0 1 0,0 0 0,0-1-1,0 1 1,1 0 0,-1-1 0,0 1-1,0-1 1,1 0 0,-1 1 0,0-1-1,1 0 1,-1 1 0,0-1 0,1 0 0,-1 0-1,1 1 1,-1-1 0,1 0 0,0 0-1,-1 0 1,1 0 0,0 1 0,-1-1-1,1 0 1,0-1 0,-4-33-1898,4 28 1212,-1-27-3684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8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0 7514,'0'0'12958,"2"0"-12203,6 0-85,-15 1 21,-15 2-169,1 0-592,1 0-1,-1-2 0,-28-1 1,18-1-3654,24 1-1241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 7682,'0'0'13747,"-15"0"-13683,-3 0 168,0 0-24,-4 0-152,5 2-56,-1 0-144,4 10-1009,4 0-1495,4 1-3938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9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 9074,'0'0'11762,"-85"18"-11682,71-16-80,-2 0-512,2-2-1096,4 0-2145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4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 86 1688,'0'0'13627,"-22"-15"-13131,-77-43-182,95 56-288,0 0-1,0 0 1,0 1 0,0 0-1,0 0 1,0 0 0,-1 0 0,1 0-1,0 1 1,-1 0 0,1 0-1,0 0 1,0 0 0,-6 2 0,4 0 33,0 0 1,1 0-1,-1 1 0,1 0 1,0 0-1,-9 8 1,7-6 5,-10 8 56,0 1 1,2 0 0,0 1 0,0 1-1,-20 29 1,19-19-58,0 0-1,1 1 0,-14 38 1,23-52 17,2 0 1,-1 1 0,2-1-1,0 1 1,1 0 0,0 0-1,1 0 1,0 0-1,2 16 1,-1-28-22,1 0 0,-1 0 0,1-1 0,-1 1 0,1 0 0,0 0 0,0 0-1,0-1 1,0 1 0,0-1 0,0 1 0,0 0 0,0-1 0,1 0 0,-1 1 0,1-1 0,-1 0 0,1 0 0,-1 0 0,1 0 0,0 0 0,-1 0-1,1 0 1,0 0 0,0-1 0,0 1 0,-1-1 0,1 1 0,3-1 0,1 1 26,0 0-1,1-1 1,-1 0 0,1 0-1,-1 0 1,1-1 0,10-2-1,-10 0-54,0 1 0,1-1 0,-1-1 0,0 1 0,-1-1 0,1-1 0,-1 1 0,7-7 0,6-6-7,18-22 0,-21 22-101,-2-1 1,0-1-1,-1 0 1,0-1-1,-2 0 1,-1-1-1,0 0 1,-2 0-1,0-1 1,7-37-1,-14 53 26,1-11 0,2 14 8,1 10-44,22 46-29,-9-17 543,1-1-1,24 34 1,-36-60-843,0 0 0,0-1 0,1 0 0,-1 0 0,2-1 0,-1 0 0,1 0 0,0-1 0,1 0 0,0 0 0,0-1-1,12 4 1,1-2-6377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2457,'0'0'19148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6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484 123 10386,'0'0'7719,"-6"-18"-7524,-2-3-118,-14-30 1,21 48-68,-1 1 0,1 0 1,-1 0-1,0 0 0,1 0 1,-1 0-1,0 0 1,0 0-1,0 1 0,-1-1 1,1 1-1,0-1 0,0 1 1,-1 0-1,1 0 0,-1 0 1,1 0-1,-1 1 1,0-1-1,1 1 0,-1-1 1,1 1-1,-1 0 0,0 0 1,1 0-1,-4 1 1,-5-1 11,1-1-4,-1 2 0,1-1 0,0 2 0,0-1 0,-1 1 0,1 1 0,0 0 0,-16 7 0,13-4 2,0 1-1,0 1 1,1 0-1,-1 1 1,-15 15-1,9-4-43,0 0-1,1 1 0,2 2 0,0-1 0,1 2 1,-12 26-1,20-37-15,0 0 0,2 0 0,0 1 0,0-1 0,1 1 0,1 0 0,0 0 0,1 1 0,0 18 0,2-31 69,0 0 1,0 1 0,0-1-1,0 0 1,0 0 0,1 1 0,-1-1-1,1 0 1,0 0 0,0 0-1,0 1 1,0-1 0,0 0 0,2 3-1,-2-4 2,1 0-1,0 1 1,0-1-1,-1 0 1,1 0-1,0 0 1,0 0-1,0 0 1,0 0-1,0-1 1,0 1-1,0-1 1,0 1-1,1-1 1,2 0-1,2 1 15,0 0 0,1-1 0,-1 0 0,0 0 1,0-1-1,1 0 0,-1 0 0,0 0 0,0-1 0,0 0 0,0-1 0,-1 0 0,1 0 0,6-4 0,3-4-31,-1 0 0,0-1-1,0-1 1,-2 0 0,1-1 0,16-22-1,-14 13-65,-1-1-1,-1 0 0,19-45 1,-27 59 43,-6 10 8,0 0 0,0 0-1,0 0 1,0 0-1,0 0 1,0 0 0,1 0-1,-1 0 1,0 0-1,0 0 1,0 0 0,0 0-1,0 0 1,0 0 0,1 0-1,-1 0 1,0 0-1,0 0 1,0 0 0,0 0-1,0 0 1,0 0-1,1 0 1,-1 0 0,0 0-1,0 0 1,0 0 0,0 0-1,0 1 1,0-1-1,0 0 1,0 0 0,0 0-1,1 0 1,-1 0-1,0 0 1,0 0 0,0 0-1,0 1 1,0-1 0,5 19-50,-4-16 73,7 36 418,21 63-1,-20-80-85,0 0 0,1-1 0,1-1 0,17 26 0,-25-42-290,0 0 0,0 0 0,1-1 0,0 1 1,-1-1-1,1 0 0,0 0 0,6 4 0,-8-6-132,1 0-1,-1 0 0,0 0 1,0-1-1,0 1 1,1 0-1,-1-1 0,0 0 1,1 1-1,-1-1 1,0 0-1,1 0 0,-1 0 1,0-1-1,0 1 0,1-1 1,-1 1-1,0-1 1,4-1-1,-3 0-421,0 1-1,-1-1 1,1 0-1,-1 0 1,1 0 0,4-5-1,13-19-8024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6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7394,'0'0'14163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6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26 3329,'0'0'8712,"-10"-4"-8377,4 0-245,3 2-44,-1 0-1,0 0 1,0 1-1,0-1 1,-7-1-1,9 3-3,1-1 0,-1 1 1,0 0-1,0 0 0,0 0 0,0 0 0,0 1 0,0-1 0,1 0 0,-1 1 0,0-1 0,0 1 0,0 0 0,1-1 0,-1 1 0,0 0 0,1 0 0,-1 0 0,-1 2 0,-8 7 177,1 0 0,1 1 0,0 0 0,0 0-1,1 1 1,0 0 0,1 0 0,-7 18 0,4-5 99,1 0 0,1 0 0,-7 43 0,12-48-126,1 0 0,0 0 0,1 0 0,4 32 0,-3-49-131,0 0 0,1-1-1,0 1 1,-1-1-1,1 1 1,0-1-1,0 1 1,1-1-1,-1 0 1,0 1-1,1-1 1,0 0-1,-1 0 1,1 0-1,0 0 1,0-1-1,0 1 1,0 0-1,0-1 1,0 1-1,1-1 1,-1 0-1,0 0 1,1 0 0,-1 0-1,1 0 1,-1 0-1,5 0 1,-3 0 19,0-1 1,1 1-1,-1-1 1,1 0-1,-1-1 1,1 1 0,-1-1-1,0 0 1,1 0-1,-1 0 1,0 0-1,0-1 1,0 0-1,0 0 1,0 0 0,6-4-1,-1-2-23,-1 0 0,0 0 0,0-1 1,-1 0-1,0-1 0,-1 0 0,0 0 0,0 0 0,6-17 0,-2 2-34,-2 0 0,0-1 0,4-28 0,-7 15-94,-2-1 0,-2-46 0,-1 61 29,-2 9-1132,0 32-1534,2 16-1640,0 6-6312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6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15 5825,'0'0'11309,"1"-3"-10102,0 3-1054,0-1-95,-1 1-1,1-1 1,0 0 0,-1 1-1,1-1 1,-1 0 0,1 0 0,0 0-1,-1 1 1,0-1 0,1 0-1,0-1 1,-9 2-13,-7 2-38,0 1 0,1 0 0,-1 1-1,-27 12 1,-52 31 47,36-16-58,51-29-568,14-14-7271,-4 9 6816,5-11-6191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7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11082,'0'0'6650,"14"24"-16916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7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29 7698,'0'0'8244,"2"-5"-8076,-1 3-159,3-12 0,-4 14-9,0 0-1,0-1 0,0 1 1,0 0-1,-1-1 0,1 1 0,0 0 1,0-1-1,0 1 0,0 0 0,0-1 1,0 1-1,-1 0 0,1 0 0,0-1 1,0 1-1,-1 0 0,1 0 0,0-1 1,0 1-1,-1 0 0,1 0 0,0-1 1,-1 1-1,1 0 0,0 0 0,-1 0 1,1 0-1,0 0 0,-1 0 1,1 0-1,0-1 0,-1 1 0,1 0 1,0 0-1,-1 0 0,1 0 0,0 0 1,-1 1-1,1-1 0,-5 0 15,1 1 0,0-1 0,-1 1 1,1 0-1,0 1 0,0-1 0,0 1 0,0 0 0,0 0 0,0 0 0,0 0 1,1 0-1,-1 1 0,-4 4 0,-4 6 84,-1 0 0,-12 17 0,11-12-24,1 0 1,1 1-1,1 1 1,-12 25-1,18-34 85,1 1-1,0 0 1,1 1-1,0-1 1,1 0-1,1 1 1,-1-1-1,2 1 1,1 14-1,-1-25-105,0 0 1,1 0-1,-1 0 0,1 0 0,0-1 0,0 1 1,0 0-1,-1-1 0,1 1 0,1 0 0,-1-1 1,0 1-1,0-1 0,1 0 0,-1 1 0,0-1 1,1 0-1,-1 0 0,1 0 0,0 0 0,-1 0 1,1 0-1,0-1 0,0 1 0,-1 0 0,1-1 0,0 1 1,0-1-1,0 0 0,2 0 0,5 2 69,0-2 0,-1 0-1,1 0 1,0 0 0,12-3-1,-15 1-104,1 0-1,-1 0 1,0 0-1,0-1 1,0 0-1,0-1 0,0 1 1,0-1-1,-1 0 1,0-1-1,0 1 1,0-1-1,0 0 1,-1 0-1,0 0 0,5-9 1,0-1-42,0 1 0,-1-2 1,-1 1-1,-1-1 0,7-22 0,-9 21-341,-1-1 1,0 1-1,-2-1 0,1-22 1,-2 40 133,0-1 1,0 0 0,0 0-1,0 0 1,0 0 0,0 0-1,0 1 1,-1-1 0,1 0-1,0 0 1,0 0 0,-1 0-1,1 1 1,0-1-1,-1 0 1,1 0 0,-1 1-1,1-1 1,-1 0 0,0 1-1,1-1 1,-2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7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0 8546,'0'0'8728,"-8"17"-8225,-1 2-307,-7 15 354,-13 42 0,20-53-129,5-12 40,0-1 0,1 0 0,0 1 1,1 0-1,-2 18 0,7-28 964,11-3-1178,1 0 0,0 0 0,-1-1 0,1-1 0,20-9-1,32-8-1824,-64 20 1360,51-13-3387,-19 1-3392,-15 3-2323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8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7762,'0'0'7593,"-38"136"-6400,28-71-369,2 6-160,1-2-88,1-6-160,2-11-96,0-13-248,2-15-56,2-8-16,0-9-48,4-7-1904,10-11-4794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8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6057,'0'0'10427,"0"142"-9963,0-98-280,-2-1-88,2-5-40,0-7-40,0-7-16,0-10-200,4-14-2369,4-8-2960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8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1 6369,'0'0'10779,"-53"6"-9987,27 0-72,-2-2-8,-1 0-248,3-2-240,2 0-104,5-2-120,5 0 0,6 0-1440,8-8-2969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 8146,'0'0'6142,"0"23"-5165,0 78 4,-1-6 1298,-18 113-1,16-188-2428,-1 9-392,3-11-5095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39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1 135 3489,'0'0'8400,"0"-18"-7449,1-54-25,-1 70-835,0 0 1,1 0 0,-1 0 0,0 0 0,1 1-1,-1-1 1,1 0 0,-1 0 0,1 0-1,0 1 1,0-1 0,-1 0 0,1 1 0,1-1-1,-1 1 1,0-1 0,0 1 0,0-1-1,1 1 1,2-2 0,-1 2 70,-1 0 0,1 0 0,-1 0 0,1 0-1,0 1 1,-1-1 0,1 1 0,0-1 0,3 1 0,-3 0-68,31 0 296,0 1 0,0 1-1,-1 2 1,1 1 0,57 17-1,-90-21-378,1-1 0,0 1-1,0-1 1,-1 1 0,1 0-1,-1-1 1,1 1 0,0 0-1,-1 0 1,0 0 0,1 0-1,-1 1 1,0-1 0,1 0-1,-1 0 1,1 3 0,-1-2-18,0 0 1,-1 0 0,1 0 0,-1 0 0,1 0 0,-1 1-1,0-1 1,0 0 0,0 0 0,0 1 0,0-1 0,-2 4 0,1 0 13,-1 0 0,0 0 1,0-1-1,-1 1 1,0 0-1,0-1 1,0 0-1,-1 0 1,0 0-1,0 0 1,-8 7-1,-5 4 106,-33 24-1,42-34-106,-1 0-1,1-1 0,-1 1 1,0-2-1,0 1 0,-1-1 1,1-1-1,-1 0 0,0 0 1,0-1-1,0 0 0,-11 0 1,20-2-4,0 0 1,-1 0 0,1 0 0,0-1-1,0 1 1,0 0 0,0-1-1,0 1 1,-1-1 0,1 1 0,0-1-1,0 0 1,0 1 0,0-1-1,1 0 1,-1 0 0,0 0 0,0 0-1,0 0 1,0-1 0,-14-26 82,3 6-337,12 21 140,0 0 0,-1 1 0,1-1 0,-1 1 0,1-1 0,-1 0 0,0 1 0,1-1 0,-1 1 0,1 0 0,-1-1 0,0 1 0,1 0 0,-1-1 0,0 1 0,0 0 0,1-1 0,-1 1 0,0 0 0,0 0 0,1 0 0,-1 0 0,0 0 0,-1 0 0,1 0-157,1 1 0,-1-1 0,0 0-1,1 0 1,-1 1 0,0-1-1,1 1 1,-1-1 0,1 0 0,-1 1-1,1-1 1,-1 1 0,1 0-1,-1-1 1,1 1 0,-1-1 0,1 1-1,-1 0 1,-5 16-8054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8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89 984,'0'0'13874,"0"-3"-13435,0 2-425,0 0 1,0 1 0,0-1 0,0 0 0,0 0-1,-1 1 1,1-1 0,0 0 0,0 1-1,-1-1 1,1 0 0,0 1 0,-1-1 0,1 0-1,0 1 1,-1-1 0,1 1 0,-1-1-1,0 0 1,0 1 4,0-1-1,1 1 1,-1 0-1,0 0 0,0-1 1,0 1-1,0 0 1,1 0-1,-1 0 1,0 0-1,0 0 0,0 0 1,0 0-1,1 1 1,-1-1-1,0 0 1,0 0-1,0 1 0,1-1 1,-1 0-1,0 1 1,0-1-1,1 1 1,-1-1-1,-1 2 0,-3 2 120,-1 1 0,0 0 0,1 1-1,0 0 1,0-1 0,1 2-1,-1-1 1,-4 10 0,-26 59 379,25-48-360,1-1-1,1 1 1,2 1 0,1-1 0,0 1 0,1 54-1,3-80-89,1 0 0,0 0 0,0 0 0,1 0-1,-1 0 1,0 0 0,1 1 0,-1-1 0,1 0 0,0 0-1,-1 0 1,3 3 0,-2-5-23,0 1-1,0 0 1,0 0 0,0 0 0,1 0-1,-1-1 1,0 1 0,0-1 0,1 1-1,-1-1 1,0 1 0,1-1-1,-1 0 1,0 0 0,1 1 0,-1-1-1,0 0 1,1 0 0,1-1-1,1 1-17,0 0 0,-1-1 0,1 0-1,0 0 1,0 0 0,0 0 0,-1-1-1,1 1 1,-1-1 0,1 0 0,-1 0-1,0 0 1,0-1 0,0 1-1,0-1 1,0 1 0,3-5 0,4-5-24,-1-1 1,0 0-1,8-15 1,-1-3-111,-1 0 0,-1-2-1,-2 0 1,-2 0 0,0-1 0,-3 0 0,-1-1 0,-1 1-1,0-63 1,-5 99-125,0 0 0,-1 1 0,1-1 0,0 0-1,-1 0 1,0 0 0,1 0 0,-2 2 0,-3 8-361,-3 28-1988,2 0-1994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9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1 102 6601,'0'0'12427,"38"-87"-15868,-32 73-3064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7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3937,'0'0'11304,"14"17"-9801,44 57-330,-38-51 65,39 36 1,-48-50-1120,0 1 0,-1 1 0,0 0 0,-1 1 0,14 21 1,-22-30-450,1 1 0,-1-1 1,-1 0-1,1 1 1,0-1-1,-1 1 1,0-1-1,0 1 1,0 6-1,0 14-5315,2-12-2962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49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1 6185,'0'0'8431,"-23"22"-7749,-73 75-311,85-86-334,1 1 0,0 1 0,1 0 0,0 0 0,1 0 0,-9 23 0,13-28-22,-1 2 179,0 0 0,1 1-1,0-1 1,1 1 0,0 0-1,1 0 1,0 0 0,0 15-1,2-25-113,0 0-1,0 0 0,0 1 0,0-1 0,0 0 1,1 0-1,-1 1 0,0-1 0,1 0 1,-1 0-1,1 0 0,-1 0 0,1 0 0,0 0 1,0 0-1,-1 0 0,1 0 0,0 0 0,2 2 1,-1-2 0,0 0 0,0 0 1,0 1-1,0-2 0,1 1 1,-1 0-1,0 0 0,1-1 1,-1 1-1,3-1 0,1 1 26,0-1 0,1 0 0,-1 0-1,1-1 1,-1 0 0,0 0 0,9-3-1,-7 1-80,0-1 0,-1 0 0,0 0 0,1 0 0,-1-1 0,-1 0 0,13-12 0,-9 6-29,0 0 1,0-1-1,13-21 1,-17 22-75,-1-1 1,0 0-1,0 0 0,-1 0 1,-1 0-1,0-1 1,-1 1-1,0-1 1,0 0-1,-2-21 0,0 31 16,0 1 1,0 0-1,0-1 0,0 1 0,0-1 0,-1 1 0,1 0 0,-1-1 0,1 1 0,-1 0 1,0 0-1,0-1 0,0 1 0,-1 0 0,-1-3 0,1 4-72,1 0 1,-1 0-1,0 0 0,1 0 1,-1 0-1,0 0 0,0 0 1,0 1-1,0-1 0,1 1 1,-1-1-1,0 1 0,0 0 1,0 0-1,0 0 0,0 0 1,0 0-1,-2 0 0,0 1-320,1-1-1,-1 0 1,1 1 0,0 0-1,-1-1 1,-5 4 0,5-2-670,0 1 0,0 0 0,0 0 0,-5 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0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19 6993,'0'0'8696,"17"-1"-7776,55-2-468,-49 3-348,-22 4-428,-1 1 286,-1 0 0,0 0 0,0 0 0,0 0 0,0 0 0,-1-1 1,0 1-1,-3 5 0,-24 39-193,15-27 197,-17 29 36,-80 147 12,108-192 127,0 0-1,0 0 0,1 0 1,0 1-1,0-1 0,0 1 1,1 0-1,-1 11 0,2-17-95,0-1-1,0 1 0,1-1 0,-1 1 1,0-1-1,0 1 0,0-1 0,0 1 1,1-1-1,-1 0 0,0 1 1,0-1-1,1 1 0,-1-1 0,0 0 1,1 1-1,-1-1 0,0 0 0,1 1 1,-1-1-1,1 0 0,-1 1 0,1-1 1,-1 0-1,0 0 0,1 0 0,-1 1 1,1-1-1,-1 0 0,1 0 0,0 0 1,19 1 263,-16-1-160,1 0-131,0-1 0,-1 1 0,1-1-1,0 0 1,-1 0 0,1-1 0,-1 1 0,0-1 0,0 0 0,1 0 0,-1-1 0,0 1 0,-1-1-1,1 0 1,0 0 0,-1 0 0,0 0 0,1 0 0,-1-1 0,3-5 0,-2 3-77,0-1 0,0 1 0,-1-1 0,0 0 0,0 0 0,-1 0 0,0-1 0,0 1 0,0 0 1,-1-1-1,0-13 0,-1 20 55,0 0 0,0 0 0,0 0 0,0 0 0,0 0 0,0 0 0,-1 1 0,1-1 0,0 0 0,-1 0 0,1 0 0,0 0 0,-1 1 0,1-1 0,-1 0 0,0 0 0,1 1 0,-1-1 0,1 0 0,-1 1 0,0-1 0,0 1 0,1-1 0,-1 1 0,0-1 0,0 1 0,0 0 0,1-1 0,-1 1 0,0 0 0,-1-1 0,-3 0-10,-1 1 1,1-1-1,0 1 0,-8 0 1,3 0 21,-14 1-4,14 0-3,-1 0-1,1-2 1,0 1 0,-14-3 0,22 2 2,0 1 1,0-1-1,-1 1 1,1-1-1,0 0 1,0 0-1,0 0 0,0-1 1,0 1-1,0 0 1,0-1-1,0 1 1,0-1-1,1 0 0,-1 1 1,0-1-1,1 0 1,0 0-1,-1 0 1,1 0-1,0 0 0,0-1 1,-1-2-1,-1-8 69,1 0-1,1 0 0,0-1 0,0 1 0,2 0 1,1-19-1,-1 24-111,0-7-537,1 0 1,1 1-1,0-1 0,1 0 1,6-14-1,8-8-4790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0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 8386,'0'0'7841,"-26"119"-6480,26-98 119,0-5-80,2-6-183,12-4-265,4-2-552,5-4-400,3 0-184,0 0-672,13-2-1105,-9-8-2136,-1-2-2496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1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0 7874,'0'0'4321,"-23"118"-2545,15-57 248,4 4-511,0 4-425,2-7-400,0-9-400,2-16-288,0-19-8,8-18-2376,6-16-5042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2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2593,'0'0'16739,"0"6"-16059,0 237 2007,0-76-3716,8-173-2346,1-11-1142,0-5-2452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2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2 6057,'0'0'10340,"-10"5"-9451,-5 4-470,-1-1-1,0-1 1,-1 0-1,-17 4 1,13-7-217,0-1 1,-1 0-1,-27-1 0,49-2-216,-1 0 0,1 0-1,-1 0 1,1 0 0,-1 0-1,1 0 1,-1 0 0,1-1-1,-1 1 1,1 0-1,-1 0 1,1 0 0,-1-1-1,1 1 1,-1 0 0,1 0-1,0-1 1,-1 1 0,1 0-1,-1-1 1,1 1 0,0 0-1,-1-1 1,1 1 0,0-1-1,0 1 1,-1-1 0,1 1-1,0-1 1,0 1 0,-1-1-1,1-19-1566,0 10 267,0-12-3942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3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7402,'0'0'12178,"0"18"-11939,2 126 476,-1 65 1335,-2-162-4639,1 0-3312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5:54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2817,'0'0'13368,"5"-19"-11960,21-57-253,-25 72-1057,1 1-1,-1-1 1,1 1-1,0 0 1,0 0-1,0 0 1,3-4-1,-3 6-31,-1 0-1,1-1 0,-1 1 1,1 0-1,0 0 0,-1 1 0,5-3 1,0 1 73,3-1-73,-1 0 1,1 0-1,1 1 1,-1 1-1,0 0 1,0 0-1,0 1 1,15 1-1,-5-1-51,-12 0-2,-1 0-1,1 1 1,-1-1-1,0 2 1,1-1-1,-1 1 1,0 0-1,0 0 1,0 0-1,0 1 1,9 5-1,-12-5-22,0-1 1,0 1-1,0 0 0,0 0 0,0 0 1,0 0-1,-1 0 0,1 1 0,-1-1 1,0 1-1,0 0 0,0-1 0,-1 1 0,0 0 1,1 0-1,-1 0 0,0 0 0,-1 0 1,1 6-1,0 4 1,0 0-1,-1 0 1,0 0 0,-5 23-1,3-30 2,1-1 0,-1 0-1,-1 0 1,1 0 0,-1-1-1,0 1 1,0 0 0,-1-1-1,1 0 1,-1 0 0,-1 0-1,-7 7 1,2-4 4,1-1 0,-1 0 0,-1-1-1,1 0 1,-1 0 0,-21 7 0,-71 15 69,91-26-60,12-1-18,-1-1-1,0 0 1,0 1-1,0-1 0,1 0 1,-1 0-1,0 0 1,0 0-1,0 0 1,0 0-1,1 0 0,-1 0 1,0 0-1,0 0 1,0 0-1,0 0 0,1 0 1,-1-1-1,0 1 1,0 0-1,0-1 0,1 1 1,-1-1-1,-1 0 1,2 0-207,-1-1 1,1 1-1,-1 0 1,1-1-1,0 1 1,0-1 0,-1 1-1,1-1 1,0 1-1,0-1 1,1-1-1,-1-6-1280,0-11-5565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1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45 4865,'0'0'12409,"1"-7"-11360,3-18-396,-4 24-643,1 1-1,-1 0 1,0-1-1,0 1 1,0 0-1,0-1 1,0 1 0,0 0-1,0-1 1,0 1-1,-1 0 1,1 0-1,0-1 1,0 1-1,0 0 1,0-1 0,0 1-1,0 0 1,-1 0-1,1-1 1,0 1-1,0 0 1,0 0 0,0 0-1,-1-1 1,1 1-1,0 0 1,0 0-1,-1 0 1,1-1-1,0 1 1,0 0 0,-1 0-1,1 0 1,0 0-1,-1 0 1,1 0-1,0 0 1,-1 0-1,1 0 1,0 0 0,0 0-1,-1 0 1,1 0-1,0 0 1,-1 0-1,1 0 1,0 0 0,-1 0-1,0 0 47,-8-1-39,-1 0 0,1 0 1,0 1-1,0 0 0,-1 1 1,1 0-1,0 0 0,0 1 1,0 0-1,0 1 0,0 0 1,0 0-1,1 1 0,-1 0 1,1 0-1,-9 8 0,0 1 12,1 0 1,0 2-1,1 0 0,0 1 0,2 0 1,0 1-1,0 1 0,2 0 0,0 1 1,1 0-1,-9 26 0,15-34 58,-4 22 0,8-29-37,-1 0-1,1 0 0,0 0 0,0 0 0,0 0 0,0 0 0,1 0 0,2 8 0,-3-11-34,1 0 0,-1 1-1,1-1 1,0 0 0,-1 0 0,1 0-1,0 0 1,0 0 0,0-1 0,0 1-1,0 0 1,0 0 0,0 0 0,0-1-1,0 1 1,0-1 0,0 1 0,0-1-1,1 1 1,-1-1 0,2 1 0,29 1 119,-27-2-119,0 0-17,0-1 0,0 0 0,0 0 1,0-1-1,0 1 0,0-1 0,0 0 1,0 0-1,-1-1 0,1 0 1,-1 1-1,1-1 0,-1-1 0,0 1 1,0-1-1,-1 1 0,1-1 0,3-5 1,5-7-45,-1-1 0,0 0 0,11-25 1,-6 4-282,-1-1 1,15-62 0,-30 97 306,0 3 19,0 0-1,1 0 0,-1 1 0,0-1 1,0 0-1,0 0 0,0 0 0,1 1 1,-1-1-1,0 0 0,1 0 0,-1 1 1,1-1-1,-1 0 0,0 1 0,1-1 1,1-1-1,-2 3 2,0-1 0,0 0 0,0 0 1,1 0-1,-1 0 0,0 0 0,0 0 0,0 0 0,0 0 0,1 0 1,-1 0-1,0 0 0,0 1 0,0-1 0,0 0 0,0 0 1,1 0-1,-1 0 0,0 0 0,0 1 0,0-1 0,0 0 0,0 0 1,0 0-1,0 1 0,0-1 0,0 0 0,0 0 0,0 0 1,0 0-1,0 1 0,0-1 0,0 0 0,0 1 0,18 76 222,13 48 679,-27-112-783,2 1 1,-1-1 0,2 0 0,-1 0-1,2 0 1,15 19 0,-21-29-205,1 0-1,0-1 1,0 1-1,0 0 1,0-1-1,0 0 1,0 0-1,1 0 1,-1 0-1,1 0 1,-1-1 0,1 0-1,0 0 1,-1 0-1,1 0 1,0 0-1,0-1 1,0 1-1,0-1 1,0 0-1,-1 0 1,1-1 0,0 1-1,0-1 1,0 0-1,0 0 1,-1 0-1,6-2 1,18-12-4402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1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12043,'0'0'5169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7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4993,'0'0'6553,"-3"22"-5272,-10 72-13,4-4 284,5 131 1,4-142-4399,0-78 2677,0-1 1,0 1-1,0-1 0,0 1 1,0-1-1,0 1 1,0-1-1,0 1 0,0-1 1,0 1-1,0 0 1,0-1-1,0 1 0,0-1 1,1 1-1,-1-1 1,0 0-1,0 1 0,1-1 1,-1 1-1,0-1 1,0 1-1,1-1 0,-1 0 1,1 1-1,-1-1 1,0 1-1,1-1 0,-1 0 1,1 1-1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3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75 5617,'0'0'10710,"-2"-2"-10449,1 2-243,1 0 0,-1-1 0,1 1 0,-1 0 0,1-1 1,-1 1-1,0 0 0,1-1 0,-1 1 0,1 0 0,-1 0 1,0 0-1,1 0 0,-1 0 0,0 0 0,1 0 1,-1 0-1,0 0 0,1 0 0,-1 0 0,0 0 0,0 0 1,-1 1 20,0 0 0,0 0 0,1 0 0,-1 0 0,0 0 1,1 0-1,-1 1 0,-1 0 0,-4 6 172,0 1 0,-8 11 0,11-14-105,-15 22 184,1 0 0,2 2 0,1 0 0,-16 45 0,24-53-145,0-1 0,2 1 0,1 0 0,0 0 0,2 1 0,0-1 0,3 37 0,-1-58-115,1 0 0,-1 0 0,0 1 0,0-1 0,1 0-1,-1 0 1,1 1 0,-1-1 0,1 0 0,0 0 0,-1 0 0,1 0 0,0 0 0,0 0 0,0 0-1,0 0 1,0 0 0,0 0 0,0-1 0,0 1 0,0 0 0,0-1 0,0 1 0,0-1 0,1 1-1,-1-1 1,0 1 0,0-1 0,1 0 0,-1 0 0,2 1 0,0-1 45,1 0 0,0 0 0,0 0-1,0 0 1,0-1 0,0 1 0,0-1 0,0 0 0,6-3 0,-4 1-18,1-1-1,0 0 1,-1 0 0,0-1 0,0 0-1,0 0 1,9-11 0,34-48 165,-30 36-308,-1-1 1,-1-1-1,-1 0 1,-2-1-1,-2-1 0,0 0 1,-3-1-1,0 0 1,-2 0-1,-1-1 1,1-57-1,-7 91 24,0 0 0,0 0-1,-1 0 1,1-1 0,0 1 0,0 0 0,0 0-1,0 0 1,-1 0 0,1 0 0,0 0-1,0 0 1,0 0 0,-1 0 0,1 0 0,0 0-1,0 0 1,0 0 0,-1 0 0,1 0-1,0 0 1,0 0 0,0 0 0,-1 0 0,1 0-1,0 0 1,0 0 0,0 0 0,0 0 0,-1 0-1,1 0 1,0 0 0,0 1 0,0-1-1,-1 0 1,-6 3-817,-5 13-1925,2 6-1781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11202,'0'0'9298,"36"14"-15291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3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0 6689,'0'0'5959,"-13"4"-5354,4-2-511,1 1-1,0 0 1,1 0-1,-1 1 0,0 0 1,1 0-1,0 1 0,0 0 1,0 0-1,1 0 0,0 1 1,-9 9-1,-6 13 85,1 0 1,-23 45-1,36-61 103,1 2-1,1-1 1,0 0 0,1 1-1,0 0 1,1 0-1,1 0 1,-1 24 0,2-36-174,1 0 0,0 0-1,1 0 1,-1 0 0,0 0 0,0 0 0,1 0 0,-1 0 0,1 0 0,0 0 0,0 0 0,0 0-1,1 2 1,-1-3-38,0 0 0,0 0 0,0 0 0,1 0 0,-1 0 0,0 0 0,1-1 0,-1 1 1,1 0-1,-1-1 0,1 1 0,-1-1 0,1 1 0,-1-1 0,1 0 0,2 0 0,3 1 70,0 0 0,0-1 0,0 0 0,0 0 0,0-1 0,0 0 0,0 0 1,0-1-1,0 0 0,0 0 0,7-4 0,-5 1-119,0 0 0,-1 0 0,0-1 0,0 0 0,-1 0 0,0-1 0,11-11 0,-8 6-95,-1-1 0,0 0-1,0 0 1,-1-1 0,-1 0-1,0 0 1,-1-1 0,-1 0-1,0 0 1,-1 0 0,0-1-1,-2 0 1,2-25-1,-4 39-34,0-1-1,0 1 0,0-1 0,0 1 0,0 0 0,-1-1 0,1 1 0,-1-1 0,1 1 1,-1 0-1,0 0 0,0-1 0,0 1 0,-2-3 0,1 4-172,0-1 1,1 1-1,-1-1 0,0 1 1,0 0-1,1 0 0,-1 0 0,0 0 1,0 0-1,0 0 0,0 1 1,0-1-1,-1 1 0,1-1 1,-4 1-1,-18-1-5237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5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80 808,'0'0'11879,"8"-2"-10808,29-9 353,-34 10-1251,-1 0 0,1 0 0,-1-1-1,0 1 1,0-1 0,1 1 0,-1-1 0,0 0 0,-1 0 0,1 0 0,0 0-1,0 0 1,-1 0 0,1 0 0,-1 0 0,0-1 0,0 1 0,1-1 0,-2 1-1,1-1 1,0 1 0,0-1 0,-1 0 0,0 1 0,1-1 0,-1-4 0,0 7-176,-1-1 0,1 1 1,-1-1-1,1 1 1,0-1-1,-1 1 1,1 0-1,-1-1 0,1 1 1,-1 0-1,1-1 1,-1 1-1,1 0 0,-1 0 1,1-1-1,-1 1 1,1 0-1,-1 0 1,0 0-1,1 0 0,-1 0 1,1 0-1,-1 0 1,1 0-1,-2 0 1,-21 0-26,18 0 29,-3 0-2,-1 0 0,1 1 0,-1 0 0,1 0 0,0 1-1,0 0 1,0 1 0,0-1 0,0 1 0,0 1 0,1 0-1,0 0 1,-8 5 0,-5 6-1,-1 1 1,-25 26-1,38-33 11,-1 0 1,2 0-1,-1 1 0,1 0 1,1 1-1,0-1 0,-6 16 1,11-24 19,0-1 0,1 1 0,0-1 0,-1 1 0,1-1-1,0 1 1,0-1 0,-1 1 0,2 2 0,-1-4-3,0 1-1,0-1 0,0 1 0,0-1 0,0 1 0,0-1 1,1 1-1,-1-1 0,0 0 0,0 1 0,1-1 0,-1 1 1,0-1-1,1 0 0,-1 1 0,0-1 0,1 0 0,-1 1 1,1-1-1,0 1 0,1-1 62,1 1 0,0-1 1,0 1-1,-1-1 0,1 0 1,0 0-1,0 0 0,4-1 0,3 1-150,-3-1 76,1 0-1,-1-1 1,1 1 0,-1-1 0,0-1 0,0 0-1,0 0 1,0 0 0,0-1 0,0 0 0,8-6-1,7-8-164,34-35-1,-47 44 81,-9 9 69,0 0 0,0-1 0,0 1 1,1 0-1,-1 0 0,0 0 0,0-1 1,0 1-1,1 0 0,-1 0 0,0 0 0,0-1 1,0 1-1,1 0 0,-1 0 0,0 0 0,0 0 1,1 0-1,-1 0 0,0-1 0,1 1 1,-1 0-1,0 0 0,0 0 0,1 0 0,-1 0 1,0 0-1,0 0 0,1 0 0,-1 0 0,0 0 1,1 0-1,-1 1 0,0-1 0,0 0 1,1 0-1,-1 0 0,0 0 0,0 0 0,1 0 1,-1 1-1,0-1 0,0 0 0,0 0 0,1 0 1,-1 1-1,0-1 0,0 0 0,0 0 0,1 0 1,-1 1-1,0-1 0,0 0 0,0 0 1,0 1-1,0-1 0,4 21 5,-3-15-5,8 54-241,1 67 0,-9-93-763,0-29 247,0-1 1,-1 1 0,1 0-1,1 0 1,-1 0 0,1-1-1,0 1 1,0-1 0,0 1-1,1-1 1,-1 0-1,1 0 1,0 0 0,7 7-1,-2-6-3527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6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 1664,'0'0'19643,"16"-8"-18697,51-26-318,-64 32-554,1 0 0,-1 1 0,1-1 0,-1 1 0,1 0 0,-1 0 0,1 0 0,0 1 0,-1-1 0,1 1 0,0 0 0,0 0 0,4 0 0,6 1 179,-14-1-249,1 0-1,0 0 0,0 0 0,-1 0 0,1 0 0,0 0 0,-1 1 0,1-1 0,0 0 0,0 0 0,-1 0 0,1 1 0,0-1 0,-1 0 0,1 1 0,0-1 0,-1 0 0,1 1 0,-1-1 0,1 1 0,-1-1 1,1 1-1,-1-1 0,1 1 0,-1 0 0,1-1 0,-1 1 0,0 0 0,1 0 0,0 2-32,-1 0-1,1 0 1,-1 0-1,0-1 1,0 1 0,-1 5-1,1 4-32,-1 1 36,0 0 0,-1-1-1,0 1 1,-1-1-1,-8 23 1,-31 59 16,29-65 4,-3 1 4,9-16 29,0 0 0,1 0-1,-4 17 1,10-30 54,0-1-1,0 0 1,0 0-1,0 1 1,0-1-1,0 0 0,1 1 1,-1-1-1,0 0 1,0 0-1,0 1 1,1-1-1,-1 0 1,0 0-1,0 1 1,1-1-1,-1 0 1,0 0-1,1 0 1,-1 0-1,0 1 1,0-1-1,1 0 1,-1 0-1,0 0 1,1 0-1,-1 0 1,0 0-1,1 0 1,-1 0-1,0 0 1,1 0-1,-1 0 1,0 0-1,1 0 0,18 0-63,-15 0 172,81-4-357,-72 3-479,0-1-1,0-1 1,-1 0-1,18-7 0,3-4-3869,1 0-4202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7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7946,'0'0'13559,"7"9"-12978,-2-3-553,0-1-1,-1 2 1,1-1-1,-2 0 1,1 1-1,-1 0 1,0 0-1,0 0 0,-1 0 1,0 0-1,0 1 1,1 6-1,9 338-49,-12-301-1807,0-68-730,4-8-1767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7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23 5049,'0'0'13003,"-57"0"-11723,33 0-376,-2 0-480,-1 0-256,5 0-96,4 0-72,5 0-88,13-6-3608,0-10-4218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7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9074,'0'0'11753,"4"15"-11600,3 14-87,-2 1 0,-1-1 0,1 36-1,-3 219 847,-2-177-9639,0-118-292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6:08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1 107 3169,'0'0'9602,"5"-13"-8074,17-44-78,-21 55-1351,0 0 0,1-1 0,0 1 0,-1 0 0,1 0 0,0 0 0,0 0 0,0 0 0,0 0 0,1 1 0,-1-1 0,0 1 0,1-1 0,-1 1 0,1 0 0,-1 0 0,1 0 0,0 0 0,0 1 0,-1-1 0,1 1 0,0-1 0,0 1 0,2 0 0,2 0 25,5-2-45,0 2 1,0-1-1,-1 2 1,1-1-1,0 2 0,0-1 1,-1 2-1,1-1 1,-1 2-1,18 7 0,-12-4 132,30 16 564,-46-23-779,0 1 0,0-1 0,0 1 0,-1 0 0,1-1-1,0 1 1,0-1 0,-1 1 0,1 0 0,-1 0 0,1-1 0,-1 1 0,1 0 0,-1 0 0,1 0-1,-1 0 1,1 0 0,-1 0 0,0-1 0,0 1 0,0 0 0,1 2 0,-1-1-7,-1 0 0,1 0 1,0 0-1,-1 0 0,1-1 1,-1 1-1,0 0 0,1 0 0,-1 0 1,-2 2-1,-2 3 7,0 1 0,-1-2 0,-11 12 0,4-6 111,0-1-1,0-1 1,-1 0-1,0-1 1,-1 0-1,1-1 1,-2-1 0,1 0-1,-1-2 1,0 1-1,-1-2 1,-17 3 0,31-6-98,-1-1-1,1 0 1,-1 0 0,1 0 0,0 0 0,-7-2 0,9 2-45,-1-1 0,1 1 0,0-1 0,-1 1-1,1-1 1,0 0 0,0 0 0,0 0 0,0 0 0,0 0 0,0 0-1,0 0 1,0 0 0,0 0 0,1 0 0,-1 0 0,-1-3-1,-5-13-2600,1-1-3531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27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4758 1002 4081,'0'0'11289,"2"6"-7850,-1-6-3404,0 0 0,0 0 0,0 0 0,0 0 1,0 0-1,-1 0 0,1 0 0,0-1 0,0 1 0,0 0 0,-1 0 0,1-1 0,0 1 0,0 0 0,0-1 0,0 0 0,5-14-36,0-20 3,-2-1 0,-1 0 0,-2-39 0,-3 64-4,1-1 0,-1 1 0,-1 0 1,0 0-1,0 0 0,-7-11 0,-1-9 7,-2-4-5,-33-64 0,40 89-3,-1 0 1,1 0-1,-2 1 0,0 0 0,-14-13 1,-49-35-20,54 44 20,2 0 7,0-1 0,2 0 0,-1-2 1,-12-19-1,3 6 8,-85-90 76,102 113-80,1 1 1,-1 1-1,-1-1 0,1 1 1,-1 1-1,1-1 0,-1 1 0,-8-3 1,-9-1 75,-28-6 0,-17-5 55,53 13-88,-4-3 75,-1 0 0,-1 2 0,1 1 1,-44-5-1,-15 3 43,-83-19 0,107 19 332,-106 0-1,61 5-316,-304-1 28,334 10 16,-75 18 0,-8 1 230,-21-8-255,-64 9-83,105-7-31,-241 33 287,233-36-251,-537 54 131,287-62 114,300-9 12,55 1 216,-56 11 0,13-1 2,23-8-180,29-2-154,-40 7 0,31 4 1339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8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29 1320,'0'0'12140,"-1"8"-11068,0-7-971,0 0 0,0 0 0,-1 0 0,1-1-1,0 1 1,-1 0 0,1 0 0,0-1 0,-1 1-1,1-1 1,0 1 0,-4 0 0,-21 4 795,16-4-589,-35 5 272,0-1 1,-60-3-1,97-2-552,7 0-56,1 0 1,0 0 0,-1 0 0,1 0-1,-1 0 1,1 0 0,0-1-1,-1 1 1,1 0 0,0 0-1,-1 0 1,1 0 0,0 0 0,-1 0-1,1-1 1,0 1 0,-1 0-1,1 0 1,0 0 0,-1-1 0,1 1-1,0 0 1,0-1 0,-1 1-1,1 0 1,0 0 0,0-1-1,0 1 1,0 0 0,-1-1 0,1 1-1,0-1 1,0 1 0,0 0-1,0-1 1,0 1 0,0 0 0,0-1-1,0 1 1,0-1 0,0 1-1,0 0 1,0-1 0,0 1-1,0 0 1,0-1 0,0 1 0,1 0-1,-1-1 1,0 1 0,0 0-1,1-1 1,10-18-1597,10 2-2632,6 2-5644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28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34 184,'0'0'15841,"10"-6"-14181,32-15-170,-41 20-1364,-1 0 1,1 1-1,0-1 0,0 0 1,1 1-1,-1-1 1,0 1-1,0 0 0,0-1 1,0 1-1,0 0 1,0 0-1,1-1 1,-1 1-1,0 0 0,2 1 1,2-1 854,-5 16-921,-2-6-60,0-1 0,0 0 0,0 1 0,-1-1 0,-1-1 0,0 1 0,0 0 0,-5 8 0,-3 4-2,-34 65-121,-101 140 0,147-225 144,-1-1 0,1 1-1,-1-1 1,1 1 0,-1 0 0,1-1 0,-1 1 0,1-1 0,-1 1 0,1 0 0,0 0 0,0-1 0,-1 1 0,1 0-1,0 0 1,0-1 0,0 1 0,0 0 0,-1 0 0,1-1 0,0 1 0,1 0 0,-1 0 0,0-1 0,0 1-1,0 1 1,2-1 74,-1 0 0,0 0 0,1-1-1,-1 1 1,0 0 0,1-1 0,-1 1-1,0-1 1,1 0 0,-1 1 0,1-1-1,2 0 1,142 19 2730,-137-19-2589,-1-2-4221,-8 1 3369,1 0 0,0 0 0,-1 0 0,1 0 0,0 0 0,-1 0 0,1 0 0,-1 0 0,0 0 0,1-1 0,-1 1 0,0-1 0,4-16-7852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2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0 5841,'0'0'13355,"-15"88"-12323,15-52-352,0 3-359,0-1-257,0-3-64,0-3-993,0-8-1695,2-9-4634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0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6465,'0'0'13934,"0"-7"-12668,1-12-269,2 48-130,17 740 1231,-18-714-4393,1-62-3745,1-8 1307,0-1-2729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0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6489,'0'0'9758,"4"21"-8553,0 2-880,2 10 367,3 65 0,-5 90 546,2-203-1102,13-44 34,20-57-130,-31 97-27,0 0 0,2 1 1,21-32-1,-29 47-9,-1 1 0,1 0 1,0-1-1,0 1 0,0 0 1,0 0-1,0 1 0,0-1 1,1 0-1,-1 1 0,1-1 1,-1 1-1,1-1 0,-1 1 1,1 0-1,0 0 0,-1 1 1,1-1-1,0 1 0,0-1 1,0 1-1,0 0 0,5 0 1,-7 0 7,0 1 0,0-1 0,1 0 0,-1 1 1,0-1-1,0 1 0,0-1 0,0 1 0,0-1 0,0 1 1,0 0-1,-1 0 0,1-1 0,0 1 0,0 0 0,0 0 1,-1 0-1,1 0 0,0 0 0,-1 0 0,1 0 0,-1 0 1,1 2-1,7 30 14,-7-30-19,4 37-93,-2 0 0,-2 47 1,-1-56-533,0-28 157,0-3 375,0 0 1,0 0-1,0 0 0,-1 0 1,1 1-1,0-1 1,0 0-1,0 0 0,0 0 1,0 0-1,0 1 1,0-1-1,0 0 0,0 0 1,0 0-1,0 0 0,0 1 1,0-1-1,0 0 1,1 0-1,-1 0 0,0 0 1,0 0-1,0 1 1,0-1-1,0 0 0,0 0 1,0 0-1,0 0 1,0 0-1,1 0 0,-1 1 1,0-1-1,0 0 1,0 0-1,0 0 0,0 0 1,1 0-1,-1 0 1,0 0-1,0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0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1 5937,'0'0'11005,"-9"22"-9527,-29 74-267,31-81-854,1 1 1,1 0 0,1-1-1,0 2 1,1-1-1,1 0 1,0 1-1,1 24 1,1-40-343,0 0 0,0 1-1,0-1 1,0 0 0,0 0 0,0 0 0,1 0 0,-1 1-1,0-1 1,0 0 0,1 0 0,-1 0 0,1 0 0,-1 0-1,1 0 1,0 0 0,-1 0 0,1 0 0,0 0 0,1 1-1,0-1-35,0 0 0,-1 0-1,1-1 1,0 1 0,0-1 0,0 1-1,0-1 1,0 0 0,0 0-1,0 0 1,3 0 0,-2 0-143,0 0 1,0 0-1,0-1 1,0 1-1,0-1 1,0 0-1,0 0 1,0 0-1,0 0 1,0-1-1,0 1 1,-1-1-1,1 1 1,-1-1-1,5-4 1,0-1-787,-1 0 0,0-1 0,9-14 0,-8 11-630,15-21-5087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1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0 4449,'0'0'7812,"-1"2"-7181,-5 6-255,1 0 0,0 1 1,0 0-1,1 0 0,0 0 0,1 0 0,0 1 0,0-1 1,1 1-1,0 0 0,1 0 0,0 0 0,1 12 1,-1-2-117,1-13-184,-1 0 1,1 0-1,1 0 0,1 9 0,-2-15-46,1 0 1,-1 0-1,1-1 0,-1 1 1,1-1-1,-1 1 1,1 0-1,0-1 0,0 1 1,-1-1-1,1 1 0,0-1 1,0 0-1,-1 1 0,1-1 1,0 0-1,0 1 1,0-1-1,0 0 0,-1 0 1,1 0-1,0 0 0,0 0 1,0 0-1,0 0 0,1 0 1,1 0 16,-1 0 1,1-1 0,0 1-1,-1 0 1,1-1-1,-1 0 1,1 1 0,3-3-1,-2 0-11,0-1 0,0 0 0,0 0 0,0 0 0,0 0 0,-1 0 0,0-1 0,1 1 0,1-7 0,22-46 64,-24 50-119,0 0-1,-1-1 0,1 1 0,-1 0 0,-1-1 0,2-14 1,-4 21-68,0 1 0,0 0 0,0 0 0,0 0 0,1 0 0,-1 0 0,0 0 1,0 0-1,0 0 0,0 0 0,0 0 0,-1 1 0,-5 1-776,1 0 0,-1 0 0,0 1 0,-8 4 0,-3 2-3500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1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10458,'0'0'7850,"-16"10"-8714,5 13-1273,5 1-3232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2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1 6361,'0'0'7381,"-20"11"-6289,-66 37-387,78-43-620,-1 1 0,1 0 0,0 0 0,0 0 0,1 1 0,0 1 0,0-1 0,-11 17 0,10-13 20,8-10-85,-1 0 42,-1 0 0,1 1 0,0-1 0,0 1 0,1-1 0,-1 1 0,0-1 0,0 1 0,1-1 0,-1 1 0,1 0 0,-1-1 0,1 3 0,8-3 1249,-6-1-1151,6-1-121,-1 0-1,1 0 1,-1-1 0,0 0-1,1-1 1,-1 0 0,-1 0-1,1 0 1,9-7 0,-8 5-26,0 1 1,0 0-1,0 0 1,1 1-1,-1 0 1,1 0-1,14-2 1,-19 4-24,0 1 1,0 0-1,0 0 1,0 0 0,8 2-1,-10-2 13,-1 1 0,0-1 0,1 1 0,-1 0 0,0 0 0,1-1 0,-1 1 0,0 0 1,0 0-1,1 0 0,-1 1 0,0-1 0,0 0 0,0 0 0,-1 1 0,1-1 0,0 0 0,1 3 0,5 14 4,0 0 0,-1 0 1,6 29-1,5 60 33,-7-43-18,24 116 94,7 43 139,-38-195-249,0 44 1,-3-71-15,0 1 1,0 0-1,-1-1 0,1 1 1,0-1-1,-1 1 0,1-1 1,-1 0-1,1 1 1,-1-1-1,0 1 0,0-1 1,1 0-1,-1 0 0,0 1 1,0-1-1,0 0 0,-1 0 1,1 0-1,0 0 1,0 0-1,0 0 0,-1-1 1,1 1-1,0 0 0,-1-1 1,1 1-1,-1-1 0,1 1 1,-1-1-1,-2 1 1,-3 0-16,-1 0 1,0 0 0,0-1 0,-15-1 0,20 1 35,-1-1-1,0 0 0,1 0 1,-1 0-1,1 0 1,-1 0-1,1-1 0,-1 1 1,1-1-1,0 0 0,-5-4 1,2 1 18,1 0 0,-1 0 0,2-1 0,-1 0 0,-6-9 0,3 1 38,0-1 0,1 0 0,1 0 0,-8-26 0,9 21 4,1 0 0,1 1-1,-1-23 1,3 34-258,1-1 0,1 1 1,-1 0-1,1-1 0,1 1 0,-1 0 0,1 0 0,1 0 0,6-14 1,10-9-4744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3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7418,'0'0'8121,"3"23"-7279,9 77-91,-8-63-30,-1 58 1,-3-65-598,1-42 69,0 0 0,1 0 1,3-13-1,1-1-126,0-12-42,20-84 22,-16 99-17,-10 22-30,0 1-1,1 0 1,-1-1 0,0 1 0,0-1-1,1 1 1,-1-1 0,0 1 0,1 0-1,-1-1 1,0 1 0,1 0-1,-1-1 1,1 1 0,-1 0 0,0-1-1,1 1 1,-1 0 0,1 0-1,-1 0 1,1-1 0,-1 1 0,1 0-1,-1 0 1,1 0 0,-1 0-1,1 0 1,-1 0 0,1 0 0,-1 0-1,1 0 1,-1 0 0,1 0 0,-1 0-1,1 0 1,-1 1 0,1-1-1,-1 0 1,1 0 0,-1 1 0,1-1-1,-1 0 1,0 0 0,1 1-1,0 0 1,2 4-1,0 0 0,0 0-1,0 1 1,-1-1 0,0 1 0,0 0 0,0 0-1,-1 0 1,2 9 0,-1-4-3,3 14-14,14 55-480,-14-70-206,-1-9-520,0-7-1524,0-9-2638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3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8810,'0'0'6809,"24"116"-6265,-22-98-424,2-6-120,-2-4-312,0-2-760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8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0 3633,'0'0'10183,"1"2"-9701,0 0-392,0-1 1,-1 1 0,1 0-1,-1-1 1,0 1 0,1 0-1,-1 0 1,0-1 0,0 1-1,0 0 1,0 0 0,-1-1-1,1 1 1,0 0 0,-1-1-1,1 1 1,-1 0 0,-1 2-1,-2 8 292,-18 111 1125,-9 151 0,15-113-1360,13-138-1531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3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1 640 6977,'0'0'8098,"6"-45"-9938</inkml:trace>
  <inkml:trace contextRef="#ctx0" brushRef="#br0" timeOffset="1">66 1 9482,'0'0'7280,"6"20"-6504,-2-9-699,11 32 335,14 69 0,30 325 608,-50-343-1888,-8-91-556,1-8-1055,-2-12-3383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4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0 8426,'0'0'7177,"-106"39"-7737,90-25-1976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6849,'61'77'3720,"-51"-62"-2518,-11-10-354,1-5-836,-41 53 4473,26-30-3858,-21 43 1,33-61-499,2-5-40,1 1-1,-1 0 1,1 0-1,0 0 1,-1-1-1,1 1 1,0 0-1,0 0 1,-1 0-1,1 0 1,0 0-1,0 1 1,12-10 1445,14-14-1215,42-30-5,-58 46-306,-1 1 1,1 0-1,0 0 0,1 1 0,20-6 0,-15 7-181,-1 1 0,30 0 1,-43 2-13,-1 0 1,1 1-1,0-1 1,-1 0-1,1 1 1,0-1-1,-1 1 1,1-1 0,-1 1-1,1 0 1,-1 0-1,3 1 1,6 4-3805,-2-4-3235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 6449,'0'0'3370,"-18"12"-2604,-57 37-27,72-47-639,-1 1 0,1-1 1,0 1-1,0-1 0,0 1 1,0 0-1,0 0 1,1 0-1,-1 1 0,-1 3 1,3-5 118,0 1 0,1-1 0,-1 0 0,1 1 1,-1-1-1,1 1 0,0-1 0,0 1 1,0-1-1,1 4 0,0 2 536,-1-5-615,1 0 1,0 0-1,0-1 0,0 1 1,0 0-1,0-1 0,0 1 1,1-1-1,-1 0 1,1 1-1,0-1 0,3 4 1,28 25 867,-23-23-595,11 10 209,-7-8 175,21 24-1,-32-31-683,0 0 0,0 1 0,-1-1 0,0 1 0,1-1 0,-1 1 0,-1 0 0,1 0 0,0 0 0,-1 0 0,0 0 0,1 6-1,-1-3-90,-1 0 1,1 0-1,-1-1 0,-1 1 0,-1 11 0,1-16-40,0 1 0,0 0 0,0-1 0,0 1 0,0-1 0,0 0 0,0 1 0,-1-1 0,0 0 0,1 0 0,-1 0 0,0 0 0,0 0 1,0 0-1,0 0 0,0-1 0,-3 2 0,-4 2-467,-1-1 0,1 0 1,-1-1-1,0 0 0,0-1 1,-12 2-1,-12-1-5076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7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12 5401,'0'0'10524,"3"-1"-9625,9-5-143,-9 5 468,1 1 594,-3 0-1148,-4 0-759,-1 0 69,0 1 0,0 0 1,0 0-1,1 0 0,-1 0 0,0 0 0,0 1 0,1 0 0,-1-1 1,0 1-1,1 1 0,0-1 0,-4 4 0,-5 4 31,1 1 0,-12 14 0,6-5 0,2 1 1,0 1-1,1 0 1,2 1 0,0 0-1,1 0 1,1 2-1,-6 26 1,14-42 22,0 0 1,1 0-1,0 13 0,1-21-14,0-1-1,0 1 1,0 0 0,0-1-1,1 1 1,-1 0 0,0-1-1,0 1 1,0-1 0,1 1-1,-1 0 1,0-1-1,1 1 1,-1-1 0,0 1-1,1-1 1,-1 1 0,1-1-1,-1 1 1,1-1 0,-1 0-1,1 1 1,-1-1 0,1 0-1,-1 1 1,1-1-1,0 0 1,-1 1 0,1-1-1,-1 0 1,1 0 0,0 0-1,-1 0 1,1 0 0,0 0-1,-1 0 1,1 0-1,0 0 1,-1 0 0,1 0-1,0 0 1,-1 0 0,2-1-1,1 1 0,1-1 0,-1 0-1,0 0 1,1-1 0,-1 1-1,0 0 1,4-3 0,0-2-4,0 0-1,0 0 1,0-1 0,-1 1 0,0-1 0,0-1 0,-1 1-1,6-12 1,32-69-23,11-69-198,-45 125 144,-5 26-91,-1 9-134,3 11 160,3 13 526,1 0 0,1 0 0,1-1 0,2 0 1,1-1-1,0-1 0,2 0 0,29 31 0,-45-54-420,0 0 0,0 1 1,0-1-1,0 0 0,0 0 1,0 0-1,0-1 1,0 1-1,1 0 0,-1 0 1,0-1-1,3 2 0,-3-2-60,-1 0 0,1-1 0,0 1 0,-1 0 0,1-1-1,0 1 1,-1 0 0,1-1 0,-1 1 0,1-1 0,-1 1-1,1-1 1,-1 1 0,1-1 0,-1 1 0,0-1 0,1 1 0,-1-1-1,0 0 1,1 1 0,-1-1 0,0 0 0,0 1 0,0-1-1,1 0 1,-1 1 0,0-1 0,0-1 0,7-21-2882,2-5-2608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8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4993,'0'0'11943,"1"8"-10985,5 33-266,-3 0 0,-2 73 0,-2-55-179,-9 115 481,10-170-992,-2 3-31,2-7-143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38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12 104 2697,'0'0'12678,"18"-17"-11273,54-51-341,-70 66-982,1-1-1,0 1 1,0 0 0,0 0 0,1 0 0,-1 1-1,5-3 1,-6 4-39,-1 0 1,0-1-1,0 1 0,0 0 0,1 0 0,-1 0 0,0 0 1,0 0-1,0 1 0,1-1 0,1 1 0,3 0 161,-3 0-157,0-1 0,-1 1 0,1 0 0,0 0 0,0 0 0,0 1 0,-1-1 1,1 1-1,-1-1 0,1 1 0,-1 0 0,0 0 0,0 0 0,1 0 0,-1 0 0,-1 1 0,1-1 0,0 0 0,1 4 0,0 0-28,0-1 0,0 1 0,-1 0 0,0 0 0,0 0 0,0 0 0,-1 0 0,1 9 0,-1 5-18,-2 40 0,0-52 4,0 1-1,-1-1 1,0 1-1,0-1 0,-1 0 1,0 0-1,-6 11 1,2-5 62,-1-1-1,-1 0 1,0 0 0,-17 17 0,23-27-52,0 0 0,0 0-1,0 0 1,0-1 0,-1 0 0,1 1 0,-1-1 0,1 0 0,-1-1-1,0 1 1,0-1 0,1 0 0,-1 0 0,0 0 0,0 0 0,0-1-1,0 1 1,0-1 0,-1 0 0,1 0 0,0-1 0,0 1 0,-4-2 0,5 1 15,1 0 1,-1 0 0,1-1 0,0 1 0,-1-1-1,1 1 1,0-1 0,0 0 0,0 0 0,1 0 0,-1 0-1,-3-4 1,3 2-527,-1 0 0,1 1 0,0-1-1,0 0 1,1-1 0,-3-7 0,3 3-5649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325 0 3305,'0'0'7047,"3"3"-5773,2 2-628,11 12 7350,-21-13-8018,-1-1-1,0 1 0,0-1 1,0 0-1,0 0 0,0-1 0,0 0 1,-10 2-1,-3 2 11,-158 47 139,175-52-124,0-1-1,0 1 1,0 0 0,0 0-1,0 1 1,0-1 0,0 0-1,0 1 1,1-1 0,-1 1-1,1-1 1,-1 1 0,1 0-1,-1 0 1,1 0 0,0 0 0,0 0-1,0 0 1,-1 3 0,0 2 27,0 0 1,1 1-1,-1-1 1,1 12 0,1-12-11,-26 355 280,22-66 636,5-170-695,-2 18 141,3 165 739,3-215-1021,2 49-61,-7 996 185,-4-750-160,-6-180-40,1 0 7,1 149 1,6-166-41,8 249 215,11 248-27,-18-628-142,21 259-32,-1-74-30,-17-80-9,2 46 46,1-134-14,11 198 39,-17 1-48,-1-63 11,2-129 66,0-85-83,1 21 245,0-19-175,0-1 0,0 1 1,0 0-1,0-1 0,1 1 0,-1-1 1,1 1-1,-1-1 0,1 0 0,-1 1 1,1-1-1,0 0 0,-1 0 0,1 0 1,0 0-1,0 0 0,0-1 0,3 2 0,6 1 400,24 4-1,-25-5-300,204 32 1461,-186-30-1659,-26-4-438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31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1 888,'0'0'18892,"11"0"-17191,39-1-564,59 3 505,-93 0-1606,0 2-1,-1 0 1,0 1 0,20 9-1,9 3-57,-42-17 1,0 1 1,0 0-1,0 0 0,0 0 1,0 0-1,0 0 0,0 0 1,0 0-1,0 1 0,0-1 1,-1 1-1,1-1 1,0 1-1,-1 0 0,0 0 1,1-1-1,-1 1 0,0 0 1,0 0-1,0 0 0,0 1 1,0-1-1,-1 0 0,2 3 1,6 40-81,4 87 1,-12 50 80,0-88 43,-8 136 9,-1 80-7,2-18-3,1 70 14,7-221-31,7 341 35,-6-384-42,14 240-5,3-102 0,1 17-2,-6-170 10,2 20 13,-14 50-63,-3-60 74,15 57 29,0 18-132,-14-146 81,10 503 27,-3-205-30,-6-171 57,15 28-37,-2-50-9,-11-14-23,-1-3-1,46 237 15,-43-313-3,-2-1-1,-2 63 0,0-2-2,33 159 33,-21-157-61,-5-27 19,-2-16 17,-2 69 0,-4-49 2,1 84 29,1-117-23,14 74-1,-14-98-11,-1-12 2,-1 1 1,1-1-1,0 1 0,0-1 0,3 5 0,-3-7-7,0-1-24,-1-1 41,0 8-31,0-2-359,-9-2 336,-133 70 27,23-10 6,56-34 3,30-12-8,0-3 1,-63 21-1,81-33 2,-1-1 0,1 0 0,-18-1 0,22-1 52,0 0 1,1 1 0,-1 0-1,0 0 1,1 1-1,-1 1 1,-19 7-1,24-8-553,10-9-2162,-4 7 2401,9-11-5919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37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0 336,'0'0'16594,"0"11"-15874,0 281 1280,0-292-1974,0 0 0,0 0 1,1 0-1,-1 0 0,0 0 1,0 0-1,0 0 0,1 0 1,-1 0-1,0 0 0,0 1 1,0-1-1,1 0 0,-1 0 1,0 0-1,0 0 0,0 0 1,0 1-1,1-1 0,-1 0 1,0 0-1,0 0 0,0 1 1,0-1-1,0 0 0,0 0 1,0 0-1,0 1 0,0-1 1,0 0-1,1 0 0,-1 1 1,0-1-1,0 0 0,-1 1 1,5 15-2087,0-4-2204,2 4-4761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19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62 4601,'0'0'9246,"17"-10"-8046,55-31-364,-70 40-765,1-1-1,-1 1 0,0 0 0,1 0 0,-1 0 0,1 0 1,0 0-1,-1 1 0,1-1 0,0 1 0,-1-1 1,1 1-1,0 0 0,4 1 0,0-1 151,-3 1-187,-1 0 0,0 0 0,1 0 0,-1 0-1,0 0 1,0 1 0,0-1 0,0 1 0,0 0 0,0 0 0,0 0 0,-1 0-1,1 0 1,2 4 0,5 5 77,16 23-1,-19-24-109,-1 1-1,0 0 0,0 0 0,-1 1 0,0-1 0,-1 1 0,3 16 0,-3-5-17,-1 0 0,0 46 0,-3-66 7,0 0 1,0 0 0,0 0-1,-1 0 1,1 0 0,-1 0-1,0 0 1,0 0-1,0-1 1,0 1 0,0 0-1,-1-1 1,1 1 0,-1-1-1,1 1 1,-1-1-1,0 0 1,0 0 0,0 0-1,-1 0 1,1 0-1,0 0 1,-1 0 0,1-1-1,-1 1 1,0-1 0,1 0-1,-1 0 1,0 0-1,-3 1 1,-10 2 49,1-1-1,0-1 0,-1 0 1,0-1-1,1-1 1,-31-3-1,36 2-16,1-1 0,0 0 0,0 0-1,0-1 1,1 0 0,-1-1 0,1 0-1,-1 0 1,1-1 0,-10-8 0,16 11-224,-4-3 487,4 0-2941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38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1712,'0'0'6154,"1"0"-5513,7-2 198,-7 2-1056,3 9 4666,-4 391 862,0-399-5071,0 14 266,0 2-484,0 2-199,0-4-3374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39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0 40,'0'0'13204,"0"13"-12954,0 84 352,-6 72 1900,0 3 1267,6-166-3029,-1 4-1838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0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4065,'0'0'9217,"0"15"-8261,0 7-570,2 65 1265,2 85 1790,-3-162-3328,0 1-1,1-1 0,3 13 1,-4-22 429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1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3817,'0'0'10435,"0"5"-9114,0 3-1028,-8 382 3355,6-309-4762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2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1696,'0'0'11739,"0"7"-11075,5 219 3585,-6-135-3362,-1 126 2355,2-217-3153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3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1 368,'0'0'14721,"1"10"-14493,3 46 782,-6 79 0,-1-97-326,2-18-478,0 1 1,-2-1-1,0 0 1,-6 20-1,8-37 18,1 0 0,-1-1 0,1 1 0,0 0-1,0 0 1,1 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4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 3449,'0'0'4902,"-2"21"-3456,-9 72-239,-12 228 6574,22-289-7231,1-30-831,0-3-508,0-17-2997,0 2-3107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7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2 6617,'0'0'5784,"-10"0"-5397,4-1-312,1 1 16,1 0 0,0 0 0,-1 0 0,1 0-1,0 1 1,-1 0 0,1 0 0,0 0 0,0 0 0,0 1-1,0-1 1,0 1 0,0 0 0,0 0 0,-6 6-1,1 0 171,0 0-1,1 1 1,0 0-1,1 0 0,-1 1 1,2 0-1,0 0 0,0 0 1,1 1-1,0 0 0,1 0 1,0 1-1,0-1 1,2 1-1,-1 0 0,-1 22 1,4-33-205,0 1 0,1-1 0,-1 0 0,0 1 0,0-1 0,0 0 0,1 1 0,-1-1 0,1 0 0,-1 0 0,1 1 0,0-1 0,-1 0 0,1 0 0,0 0 0,0 0 0,0 0 0,1 2 0,0-2 29,1 1 0,-1-1-1,0 0 1,0 0-1,0 0 1,1 0 0,-1 0-1,1 0 1,3 0-1,5 0 207,0 0 0,0-1 0,19-1 0,-27 0-231,2 1-40,-1-1 1,1 0 0,0-1 0,-1 1-1,0-1 1,1 0 0,-1 0 0,0 0-1,0-1 1,0 1 0,0-1 0,-1 0-1,1 0 1,-1 0 0,1-1 0,-1 1-1,0-1 1,4-6 0,2-5 38,0-1 1,-1 0-1,10-25 1,-11 20-771,-1-1 0,-1 0 0,3-30 1,-20 112-7719,7-25-2104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7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8466,'0'0'6425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8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1 2881,'0'0'9215,"-13"4"-8403,1-2-569,7-1-159,0 0-1,1 0 1,-1 0 0,0 1-1,0 0 1,1 0 0,-1 0 0,1 0-1,-1 1 1,1-1 0,0 1-1,0 0 1,0 1 0,1-1-1,-1 1 1,-2 3 0,-1 3 169,1 0-1,0 0 1,1 0 0,0 0 0,1 1 0,0 0-1,0 0 1,1 0 0,1 0 0,0 1 0,1-1 0,0 1-1,1 21 1,0-31-204,0 0 1,0-1-1,0 1 0,1 0 0,-1-1 0,0 1 1,1 0-1,0-1 0,-1 1 0,1-1 0,0 1 1,0-1-1,0 1 0,0-1 0,0 0 0,0 1 1,0-1-1,0 0 0,1 0 0,-1 0 0,0 0 1,1 0-1,-1 0 0,1 0 0,-1 0 0,1-1 1,-1 1-1,3 0 0,4 1 190,0 0-1,0-1 1,0-1-1,15 1 1,-19-1-166,2-1-31,0 0 1,0 0 0,0-1 0,0 1-1,0-1 1,0-1 0,-1 1 0,1-1-1,0 0 1,-1 0 0,0 0-1,0-1 1,0 0 0,0 0 0,-1 0-1,6-7 1,-1 1-37,-1 0 0,0-1-1,0 0 1,-1 0 0,-1-1 0,10-20 0,-14 25-12,1 0 1,-1 0-1,-1 0 0,3-12 1,-4 18-57,0 0 0,0 0 0,0 0 0,0-1 0,0 1 0,0 0 0,0 0 0,0-1 0,-1 1 0,1 0 0,0 0 0,-1-1 0,1 1 0,-1 0 0,1 0 0,-1 0 0,1 0-1,-1 0 1,0 0 0,0 0 0,0 0 0,1 0 0,-1 0 0,0 0 0,0 1 0,0-1 0,0 0 0,0 1 0,0-1 0,-1 0 0,1 1 0,0 0 0,-1-1 0,1 1-195,-17-7-2555,18 7 2370,-1-1 0,0 1 0,1-1 0,-1 0 0,1 1 0,-1-1 0,1 1 0,-1-1 0,1 0 0,-1 1 0,1-1 0,0 0 0,-1 1 0,1-2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2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4929,'0'0'11378,"93"107"-10449,-63-82-649,-1-7 472,-1-4-752,-2-6-264,-1-4-224,3-4-825,-3 0-783,-7 0-2817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8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7818,'0'0'4289,"12"119"-2721,-6-66-336,0-2-264,2-4 105,0-11-345,0-10-168,-2-9-424,1-11-72,-1-6-64,8-10-1160,-4-17-3065,2-1-5105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8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5145,'0'0'9996,"11"21"-8143,34 65-383,-34-65-256,29 36 0,-12-17-485,-20-27-578,-1 0 1,0 0 0,-1 0 0,6 19 0,-11-27-155,0 0 1,0 0 0,0 0 0,0 0 0,-1 0-1,0 0 1,0 0 0,0 0 0,0 0 0,-1 0-1,0 0 1,0 0 0,0 0 0,-1-1 0,0 1-1,-2 5 1,-20 26-27,23-34-39,-1 0 1,1 0-1,-1 0 1,0 0-1,0 0 0,0-1 1,0 1-1,0-1 1,0 0-1,0 1 1,0-1-1,-1 0 0,1 0 1,-5 1-1,6-2-33,0 0 0,0 0 0,0 0 1,1-1-1,-1 1 0,0 0 0,0-1 0,0 1 0,1 0 0,-1-1 0,0 1 0,0-1 0,1 1 0,-1-1 0,0 1 0,1-1 0,-1 0 0,1 1 1,-1-1-1,1 0 0,-1 0 0,1 1 0,-1-1 0,1 0 0,0 0 0,-1 0 0,1-1 0,-8-25-2081,8 25 1964,-5-30-2772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49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10362,'0'0'12771,"124"2"-11955,-96-2-456,2 0-112,1-8-248,-7-4-64,-6 4 56,-7 2-552,-7 6-1024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1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46 5337,'0'0'6432,"-2"-3"-5757,1 2-610,1-1 0,-1 1-1,0 0 1,0 0 0,0 0 0,0 0 0,0 0 0,0 0-1,0 0 1,0 0 0,0 0 0,0 1 0,0-1-1,0 0 1,-1 1 0,1-1 0,0 1 0,-1-1 0,1 1-1,0 0 1,-1-1 0,1 1 0,0 0 0,-1 0 0,1 0-1,-1 0 1,1 0 0,0 0 0,-1 1 0,1-1-1,0 0 1,-1 1 0,1-1 0,0 1 0,-1-1 0,1 1-1,-2 1 1,-1 1 86,0 0 1,0 0-1,1 1 0,-1 0 0,1-1 0,0 1 0,-5 9 1,-16 33 642,22-42-765,-7 16 108,2 0 1,0 0 0,1 0-1,1 1 1,0 0 0,2 0-1,-1 41 1,3-61-99,1 0 0,0 1 1,0-1-1,0 0 0,0 1 0,1-1 0,-1 0 0,0 1 1,0-1-1,1 0 0,-1 1 0,1-1 0,-1 0 0,1 0 0,0 0 1,0 1-1,-1-1 0,3 2 0,-2-2 43,1-1 0,0 1 1,0 0-1,-1 0 0,1-1 0,0 1 0,0-1 1,0 0-1,0 0 0,0 1 0,0-1 0,3-1 1,0 1 14,0-1 1,1 1 0,-1-1 0,0-1 0,0 1 0,0-1 0,0 0-1,-1 0 1,1 0 0,0-1 0,-1 0 0,0 0 0,1 0 0,5-6 0,3-3 99,-1-2 1,22-28 0,-18 19-100,0-1 1,16-36-1,-25 44-95,0 0 0,-1-1 1,-1 0-1,-1 0 1,3-19-1,-6 11-330,-8 37-2199,1-6 1628,-9 22-2874,1 2-3309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1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12363,'0'0'6073,"31"14"-15491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23 616,'0'0'10912,"-1"-1"-10654,-4 3-47,-3 7 137,0-1-1,1 1 0,0 0 1,0 1-1,1 0 0,-7 15 1,5-7 155,0 0 0,1 1 0,-4 21 0,9-33-98,0 1 0,1-1 1,0 1-1,1 0 0,0 0 0,1 12 0,-1-19-336,1 0-1,-1 0 0,0 0 0,1 0 0,-1 0 0,1 0 0,-1 0 0,1 0 0,-1-1 1,1 1-1,0 0 0,-1 0 0,1-1 0,0 1 0,0 0 0,-1-1 0,1 1 0,0 0 0,0-1 1,0 0-1,0 1 0,0-1 0,0 1 0,0-1 0,0 0 0,0 0 0,2 1 0,3 0 143,0-1-1,1 0 0,8 0 0,-4-1 36,-6 1-224,0-1 0,0 0 0,0 0 0,-1 0 0,1-1-1,0 1 1,-1-1 0,1 0 0,-1-1 0,1 1 0,-1-1-1,0 0 1,0 0 0,0 0 0,-1-1 0,1 1-1,-1-1 1,1 0 0,3-6 0,0-1-41,-1 1 0,0-1 0,0 0-1,-1 0 1,0-1 0,5-22 0,-7 17-159,-1 1 0,0-1 0,-2-24 0,0 33-47,1 7 70,-1-1 0,0 0 0,0 1 0,-1-1 0,1 1 0,0-1 0,0 0 0,-1 1 0,1-1 0,-1 1 0,1-1 0,-1 1 0,-1-3 0,1 3-236,0 0 1,0 0-1,0 1 0,0-1 0,0 1 0,0-1 0,0 1 1,0-1-1,-1 1 0,1-1 0,0 1 0,0 0 0,0 0 0,0-1 1,0 1-1,-1 0 0,1 0 0,-1 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2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8410,'0'0'4713,"22"105"-2721,-13-70-343,-1-7-737,-2-6-552,-2-7-240,-2-5-56,-2-4-64,0 0-72,0 0-760,0 2-961,0 0-1103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2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9314,'0'0'10653,"16"10"-10509,47 36-139,-61-45-8,-1 0 1,1 1-1,-1-1 0,1 1 0,-1-1 0,0 1 1,0 0-1,0-1 0,0 1 0,0 0 0,0 0 0,0 0 1,0 0-1,-1 0 0,1 0 0,-1 0 0,0 0 0,1 0 1,-1 0-1,0 0 0,0 0 0,0 0 0,-1 0 0,1 0 1,0 0-1,-1 2 0,-1 5-7,-1 12 11,-2 0 0,0 0 0,-1 0 0,-10 20-1,-10 35 108,26-74-66,-4 17 427,4-19-374,0 1 0,0-1 0,0 0 0,0 1 0,0-1 0,0 1 0,0-1 0,0 1-1,1-1 1,-1 1 0,0-1 0,0 0 0,0 1 0,0-1 0,0 1 0,1-1 0,-1 0 0,0 1 0,0-1 0,1 0-1,-1 1 1,0-1 0,1 0 0,-1 1 0,0-1 0,1 0 0,-1 1 0,0-1 0,1 0 0,-1 0 0,1 0 0,-1 1-1,1-1 1,-1 0 0,0 0 0,1 0 0,71 0 1746,5 1-1603,-76-1-296,-1 0-1,1 0 1,-1 0-1,1 0 1,-1 0-1,1 0 1,-1 1-1,0-1 1,1 0-1,-1 0 1,1 0-1,-1 1 1,0-1-1,1 0 1,-1 1-1,0-1 1,1 0-1,-1 1 1,0-1-1,0 0 1,1 1-1,-1-1 1,0 0-1,0 1 1,1-1-1,-1 1 0,0-1 1,0 1-1,0 0 1,0 0-535,0 0-1,0 0 1,0 0 0,0 0-1,0 0 1,0 0 0,0 0-1,0 0 1,0 0 0,-1 0-1,1 0 1,0 0-1,-1 1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73 3817,'0'0'9510,"1"-11"-8138,1-3-899,-1 7-35,0 0 1,0 0 0,-1 0-1,0-13 1,-13 25 705,8-1-1007,0 1-1,0 0 0,1 0 0,0 1 1,0-1-1,0 1 0,0 0 0,-4 11 1,-1 4 182,-8 29 1,10-24-109,2 0-1,1 0 1,1 0 0,0 48 0,3-72-165,0 1 0,0-1 0,1 0 0,-1 1 0,0-1 0,1 0 0,-1 1 0,1-1 1,0 0-1,0 0 0,1 3 0,-1-4 2,0 0-1,0 1 1,0-1 0,0 0-1,0-1 1,0 1 0,1 0-1,-1 0 1,0 0 0,0-1-1,1 1 1,-1-1 0,1 1-1,-1-1 1,0 1 0,1-1 0,-1 0-1,1 0 1,1 0 0,2 1 7,0-1 1,0 0 0,0 0 0,0 0 0,-1-1-1,1 0 1,0 0 0,0 0 0,-1-1-1,1 1 1,0-1 0,4-3 0,-2 1-25,0-1-1,-1 0 1,0 0 0,0 0-1,0-1 1,9-12 0,-4 2-38,0 0 1,-1-1-1,-1 0 1,-1-1-1,0 0 0,-2 0 1,0-1-1,-1 0 1,0 0-1,-2 0 1,0 0-1,0-34 0,-3 52-31,0 1 0,0-1 1,0 1-1,0-1 0,0 1 0,0 0 0,-1-1 0,1 1 0,0-1 0,0 1 0,0 0 0,0-1 0,-1 1 0,1-1 0,0 1 0,0 0 0,-1-1 0,1 1 0,0 0 0,0-1 0,-1 1 0,1 0 0,0 0 0,-1-1 0,1 1 0,-1 0 0,1 0 0,0 0 0,-1-1 0,1 1 0,-1 0 0,1 0 0,0 0 0,-1 0 0,1 0 1,-1 0-1,1 0 0,0 0 0,-1 0 0,1 0 0,-1 0 0,1 0 0,-1 0 0,1 0 0,-1 1 0,-1-1-278,-1 1 0,1 0 0,0 0 0,-1 0 0,1 0 0,0 0 0,-2 2 0,0-1-603,1 1-1,0 0 0,0 1 1,-4 5-1,-10 15-5868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5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9522,'0'0'7522,"2"0"-5890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4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0 8794,'0'0'8474,"-24"0"-8482,-7 0 16,3 8-160,-13 5-601,9-5-1327,10-2-3313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21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0 5561,'0'0'6117,"0"2"-5442,-1 9-486,-1 1-1,0-1 0,0 0 0,-1 0 0,0 0 1,-7 14-1,0 2 7,-35 108 1393,6 2 1,5 1 0,-24 231-1,56-317-1520,2-54-200,1 0 1,-1 1-1,1-1 0,-1 0 0,1 1 0,0-1 0,-1 0 0,1 1 0,1-2 0,3-5-426,11-24-2516,3-6-1901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5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 2737,'0'0'16062,"8"1"-14129,-8 36-1182,0-36-649,0-13 14,0-19-552,-5 32-738,4 0 1129,0-1 0,1 1 1,-1-1-1,0 1 0,0-1 0,1 1 0,-1 0 1,0-1-1,1 1 0,-1 0 0,1 0 1,-1-1-1,1 1 0,-1 0 0,1 0 0,-1 0 1,1 0-1,0 0 0,-1 0 0,1 1 0,-1 23-2011,1-19 460,0 2-3276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6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2473,'0'0'8508,"-9"18"-7728,-3 4-577,-3 4 149,2 1 1,-13 36-1,19-44 329,1 0 0,1 0 0,0 1 0,2 0 0,0 0 0,0 24 0,3-43-611,0 0 1,0-1-1,0 1 1,0 0 0,0 0-1,0 0 1,1-1-1,-1 1 1,0 0-1,1 0 1,-1-1-1,0 1 1,1 0-1,-1 0 1,1-1 0,-1 1-1,1 0 1,-1-1-1,1 1 1,0-1-1,-1 1 1,1-1-1,1 1 1,0 0 21,0 0 1,-1 0-1,2-1 0,-1 1 1,0-1-1,0 1 0,0-1 1,0 0-1,3 0 0,1 0-2,-1 0-1,1-1 0,0 0 1,-1 0-1,1 0 0,8-4 1,-6 1-53,0-1 1,0 0-1,-1 0 1,0-1-1,0 0 1,-1 0-1,1 0 1,8-13-1,-5 6-64,-1 0-1,-1-1 1,0 0-1,7-16 1,-13 23-4,1 0 1,-1 0-1,0-1 0,-1 1 1,0-1-1,0 1 0,0-14 0,-1 20-21,0 0 0,0 0 0,-1 0-1,1 0 1,0 0 0,0 0-1,-1 1 1,1-1 0,-1 0-1,1 0 1,0 0 0,-1 0-1,0 1 1,1-1 0,-1 0-1,1 0 1,-1 1 0,0-1-1,0 0 1,1 1 0,-1-1-1,0 1 1,0-1 0,0 1 0,0-1-1,1 1 1,-1 0 0,0-1-1,0 1 1,0 0 0,-2 0-1,-3-1-1348,0 0 0,-1 0-1,-11 2 1,10-1-2626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6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8754,'0'0'10175,"10"24"-9712,32 80-19,-38-91-345,1 1-1,-2-1 0,0 1 1,-1 0-1,2 15 1,-3-10-20,6 124-501,-2-162-2259,-2 9 1109,5-14-2609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57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3753,'0'0'16957,"18"0"-16070,3 0-640,87 2 897,-104-2-1124,-1 0-16,0 0 1,-1 0 0,1 1-1,0-1 1,0 1 0,4 1-1,-6-1-39,-1-1-1,1 0 1,-1 0-1,1 1 1,-1-1-1,0 1 1,1-1-1,-1 0 1,1 1-1,-1-1 1,0 1-1,1-1 1,-1 1-1,0-1 1,0 1-1,1-1 1,-1 1-1,0 0 1,0-1-1,0 1 1,0-1-1,0 1 0,0-1 1,0 1-1,0 0 1,0-1-1,0 1 1,0-1-1,0 1 1,0-1-1,0 1 1,0 0-1,-1-1 1,1 1-1,0-1 1,0 1-1,-1-1 1,1 1-1,0-1 1,-1 1-1,0 0 1,-3 6-195,-2 1 0,1-1 0,-12 12 0,9-11 116,1 0 0,-10 14 0,12-13 60,0-1 0,1 1-1,-5 14 1,7-19 99,1-1 0,1 1 0,-1 0 0,0 0-1,1 0 1,0 0 0,0 0 0,0-1 0,0 1 0,0 0 0,3 7-1,-2-8 23,1 0-1,0 0 0,0 0 0,0 0 1,0 0-1,0 0 0,1-1 0,-1 1 0,1-1 1,4 3-1,-4-2 52,0 0 1,1 0-1,-1 0 1,0 0-1,0 0 1,3 7-1,-4-4-123,0 0 0,-1 0 0,0 0 0,0 0 0,0 0 0,-1 0 0,0 1 0,-1 11 0,0 2 10,1-15 7,0 0 1,-1-1-1,1 1 0,-1 0 1,-1 0-1,1-1 1,0 1-1,-1-1 0,0 1 1,-3 4-1,3-6-34,1-1 0,-1 1 0,0-1 0,0 0 0,0 0 0,0 0 0,0 0 0,0 0 0,0-1 0,-1 1 0,1 0 0,-1-1 0,1 0 0,-1 0-1,1 0 1,-1 0 0,0 0 0,-5 1 0,-5 0-4445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2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28 5873,'0'0'10428,"3"-5"-9508,7-15-368,-10 18-383,-3 3-134,-4 5-11,-6 8 86,0 2-1,1-1 1,1 2 0,0-1-1,2 2 1,-14 29 0,13-22 31,1 0 1,2 1-1,0 0 1,-4 38-1,9-45-105,1 30-1,1-48-9,0 1 1,0-1-1,1 0 1,-1 0-1,0 0 1,0 1 0,1-1-1,-1 0 1,0 0-1,1 0 1,-1 0-1,1 0 1,0 0-1,-1 0 1,1 0-1,0 0 1,-1 0-1,1 0 1,0 0-1,0-1 1,0 1-1,0 0 1,0-1 0,0 1-1,0 0 1,0-1-1,0 1 1,2 0-1,2 0 90,1 0-1,-1-1 1,0 1-1,0-1 1,8 0-1,-3-1-1,-3 1-90,0-1 0,0 0 0,0 0 1,0-1-1,0 0 0,0 0 0,-1-1 0,1 0 0,-1 0 0,0-1 0,0 1 0,0-1 0,0 0 1,-1-1-1,1 0 0,-1 1 0,7-10 0,-2 2-5,-1 0 0,-1-1 0,0 0 0,0 0 0,-2 0 0,1-1 0,5-19 0,-7 15-30,0 0 0,0 0 0,-2 0 0,-1 0 0,0 0 1,-1-1-1,-2-21 0,1 40-8,0 0 0,1 0 0,-1-1 0,-1 1 0,1 0 0,0 0 1,0-1-1,0 1 0,0 0 0,0 0 0,0 0 0,0-1 0,0 1 0,0 0 0,0 0 0,0 0 0,-1-1 0,1 1 0,0 0 1,0 0-1,0 0 0,0 0 0,0 0 0,-1-1 0,1 1 0,0 0 0,0 0 0,0 0 0,-1 0 0,1 0 0,0 0 1,0 0-1,0 0 0,-1 0 0,1 0 0,0-1 0,0 1 0,-1 0 0,1 0 0,0 1 0,-9 5-1212,3 3-95,1 1 0,0 0 0,0 0 0,1 1 0,-3 12-1,-5 21-7634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2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9058,'0'0'7458,"37"0"-13556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2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0 5281,'0'0'7899,"-19"22"-7075,-57 71 73,70-85-745,0 0 1,0 0-1,1 0 1,0 1-1,1-1 1,0 1-1,0 1 1,-4 15-1,6-19-72,-1 7 320,1 0-1,0 0 1,0 1 0,2 20 0,-1-33-348,1 0-1,0 1 1,0-1-1,0 0 1,0 0 0,1 0-1,-1 0 1,0 0-1,0 0 1,1 1 0,-1-1-1,1 0 1,-1 0-1,1 0 1,-1 0 0,1 0-1,-1 0 1,1-1-1,0 1 1,0 0 0,0 0-1,-1 0 1,1-1 0,0 1-1,0 0 1,0-1-1,2 2 1,1-1 57,-1 0 0,1 0 0,0-1 0,0 1 0,0-1 0,7 0 0,-7 0-99,3-1 18,1 0 1,-1 0-1,0-1 1,0 0-1,0 0 1,0 0-1,0-1 1,0 0 0,-1-1-1,1 1 1,-1-1-1,0 0 1,0-1-1,0 1 1,-1-1-1,1-1 1,-1 1-1,8-12 1,-6 7-44,-1 1 0,1-1-1,-2 0 1,0 0 0,0-1 0,-1 0 0,0 0 0,0 0-1,-2 0 1,1 0 0,0-18 0,-2 26-31,-1 0 1,0 0-1,0 0 1,0 0-1,0 1 1,-1-1 0,1 0-1,-1 0 1,0 1-1,0-1 1,0 0-1,0 1 1,0-1-1,-2-2 1,1 3-95,1 1 0,-1-1 0,0 1 0,0-1 0,0 1 0,0 0 0,-1-1 0,1 1 0,0 0 0,0 1 0,-1-1 0,1 0 0,-1 1 0,1-1 0,-1 1 0,-3-1 0,-27 1-4053,24 2 160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3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1 0 7466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85 7466,'69'-65'3015,"-66"62"-2575,0 1 0,1-1 0,-1 1 0,0 0 0,6-3 0,-8 4-317,0 1 0,0 0-1,0 0 1,0-1 0,0 1 0,0 0-1,0 0 1,0 0 0,0 0-1,0 0 1,2 1 0,5-1 601,8-1 556,77 0 2285,-82 2-3382,0 0 0,0 0 0,0 1 0,0 1 0,0 0 0,11 4 1,-21-6-182,0-1 1,0 1-1,0 0 1,0-1 0,0 1-1,0 0 1,0-1-1,0 1 1,-1 0 0,1 0-1,0 0 1,0 0 0,-1 0-1,1 0 1,-1 0-1,1 0 1,0 0 0,-1 0-1,1 1 1,-1 1-41,1-1 1,-1 1-1,0-1 0,0 1 1,0-1-1,0 0 0,0 1 1,-1 4-1,-2 2-81,0 0-1,0 0 1,-7 14-1,-12 20 89,1-2 60,2 2-1,-20 60 1,34-79 899,8-24 57,6 0-896,0-1 1,0 1-1,0-1 1,0-1-1,0 0 1,0 0-1,12-6 1,3-2-222,19-8-963,-18 1-3222,-17 9-908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3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51 5297,'0'0'10329,"7"-9"-10108,18-26-194,-18 29-207,-9 11 132,2-4 43,-36 59 393,-3 7 763,23-36-805,2 2 1,2 0 0,0 0 0,3 1-1,1 0 1,1 1 0,2 0 0,-2 55-1,7-89-330,0 0-1,0 0 0,0 0 0,1 0 1,-1 0-1,0-1 0,0 1 0,1 0 1,-1 0-1,0 0 0,1 0 0,-1 0 1,1 0-1,-1-1 0,1 1 1,-1 0-1,1 0 0,-1-1 0,1 1 1,0 0-1,0-1 0,-1 1 0,1-1 1,0 1-1,0-1 0,0 1 0,-1-1 1,1 1-1,0-1 0,0 0 0,0 1 1,0-1-1,0 0 0,0 0 1,0 0-1,0 0 0,0 0 0,0 0 1,0 0-1,1 0 0,1-1-18,-1 1 0,1 0-1,0-1 1,0 0 0,0 0 0,-1 0 0,1 0-1,0 0 1,-1 0 0,1-1 0,-1 1 0,5-4-1,-1-2-4,1 0 0,-1-1 0,0 0 0,-1-1 0,0 1 0,0-1 0,0 0 0,4-14 0,-5 10-12,0 0 1,-1 0 0,0-1 0,-1 1 0,0-24-1,-2 36 9,0 1 1,0-1-1,0 1 0,-1-1 0,1 1 0,0-1 0,-1 0 0,1 1 0,0-1 0,-1 1 0,1 0 0,0-1 0,-1 1 0,1-1 1,-1 1-1,1-1 0,-1 1 0,1 0 0,-1 0 0,1-1 0,-1 1 0,1 0 0,-1 0 0,0-1 0,1 1 0,-1 0 0,1 0 1,-1 0-1,1 0 0,-1 0 0,0 0 0,1 0 0,-1 0 0,0 0 0,1 0 0,-2 1 0,-1-1-8,-1 0 0,1 1 0,-1-1 0,1 1 0,-7 3 0,3-1-19,0 2 0,0-1 0,0 1 0,1 0 0,0 0 0,0 1 1,0-1-1,-6 11 0,4-7-1108,1 2-1,0-1 1,1 1 0,-10 21 0,11-14-6095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21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8 8850,'0'0'6889,"-54"-4"-6825,31 0-64,5 4 0,0 0-440,4 0-568,5 0-1600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6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0 1688,'0'0'9629,"-12"22"-9058,-39 75 9,44-84-396,2 0 0,-1 0 1,2 0-1,-7 28 0,8-28-37,-2 19 396,1 0 0,1 0 0,2 33-1,1-60-485,0 0 0,1 0 0,-1 0 0,1 0 0,0 0 0,0 0-1,1 0 1,-1 0 0,4 6 0,-4-9-5,0 0 0,1 0 0,-1 0 0,1-1 1,-1 1-1,1 0 0,0 0 0,0-1 0,0 0 0,0 1 0,0-1 0,0 0 0,0 0 1,0 0-1,0 0 0,0 0 0,1 0 0,-1-1 0,0 1 0,1-1 0,3 1 0,-2 0 4,0-1-1,1 0 0,-1 0 0,0 0 0,0 0 1,1-1-1,-1 0 0,0 0 0,0 0 0,1 0 1,-1 0-1,0-1 0,0 0 0,-1 0 0,1 0 0,0 0 1,-1-1-1,1 1 0,-1-1 0,0 0 0,0 0 1,0 0-1,0-1 0,0 1 0,2-5 0,8-11-21,-2 0-1,0 0 1,-1-1-1,-1-1 1,-1 0-1,7-27 1,-6 12 8,-2-1 1,5-71-1,-11 54-76,-1 54 20,0-1 0,0 1 0,0 0 0,0-1 0,0 1 0,0 0 0,1 0 0,-1-1 0,-1 1-1,1 0 1,0 0 0,0-1 0,0 1 0,0 0 0,0 0 0,0-1 0,0 1 0,0 0 0,0 0 0,0-1-1,-1 1 1,1 0 0,0 0 0,0-1 0,0 1 0,0 0 0,-1 0 0,1 0 0,0 0 0,0-1-1,-1 1 1,1 0 0,0 0 0,0 0 0,-1 0 0,1 0 0,0 0 0,0 0 0,-1-1 0,1 1 0,0 0-1,0 0 1,-1 0 0,1 0 0,0 0 0,0 0 0,-1 0 0,1 0 0,0 1 0,-1-1 0,1 0-1,0 0 1,0 0 0,-1 0 0,1 0 0,0 0 0,0 0 0,0 1 0,-1-1 0,1 0 0,0 0 0,0 0-1,0 1 1,-1-1 0,-1 1-129,0 1 0,1 0 1,-1-1-1,0 1 0,0 0 0,1 0 0,-3 4 0,-31 82-4741,33-84 4238,-13 39-8605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6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11899,'0'0'8305,"20"-2"-11577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6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1 3321,'0'0'6977,"-7"0"-6250,3 1-622,2-1-17,-1 0-1,1 0 0,0 0 1,0 0-1,-1 1 1,1-1-1,0 1 1,0 0-1,-1 0 0,1 0 1,0 0-1,0 0 1,0 0-1,0 1 0,1-1 1,-1 0-1,0 1 1,0 0-1,1-1 1,-1 1-1,-2 3 0,-4 11 421,-1-1 0,2 1-1,0 1 1,1-1-1,-7 31 1,8-21-241,1 1-1,1 0 1,1 29 0,2-54-200,0 0 0,-1 0 0,2 0 0,-1 0 0,0 0 0,0 0 0,1 0 0,-1 0 0,1 0 0,-1 0 0,1 0 0,0 0 1,0 0-1,0 0 0,1 2 0,0-3 10,-1 0 1,1 0 0,0 0-1,0 0 1,0-1 0,0 1-1,0 0 1,0-1 0,0 1-1,0-1 1,0 0 0,0 0-1,0 1 1,0-1 0,3-1 0,3 1-27,0-1 0,-1-1 1,1 1-1,0-1 1,-1 0-1,1-1 0,-1 0 1,0 0-1,0-1 1,0 0-1,-1 0 0,1 0 1,-1-1-1,0 0 1,0 0-1,0 0 0,-1-1 1,5-6-1,-3 3-58,-1 1-1,0-1 1,0-1-1,-1 1 1,0-1-1,0 0 1,-1 0-1,-1-1 0,1 1 1,-2-1-1,0 1 1,2-18-1,-4 24 9,0-1-51,1 0 1,-1 0-1,-1 0 0,1 0 1,-3-9-1,3 13-65,-1 0-1,1-1 1,-1 1-1,0 0 1,1 0 0,-1 0-1,0-1 1,0 1-1,0 0 1,0 0 0,0 0-1,0 0 1,0 1-1,0-1 1,0 0-1,0 0 1,-1 1 0,1-1-1,0 0 1,-1 1-1,1 0 1,0-1 0,-1 1-1,1 0 1,-2-1-1,1 1-225,1 0-1,-1 0 0,1-1 0,-1 1 1,0 0-1,1 1 0,-1-1 1,0 0-1,1 0 0,-1 1 1,1-1-1,-1 1 0,1-1 0,-1 1 1,1 0-1,-1 0 0,1-1 1,-1 1-1,1 0 0,0 0 0,-2 2 1,-8 14-8372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7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 4657,'0'0'12971,"9"-5"-11664,0 0-980,-5 2-231,-1 1-1,1 0 0,-1 0 0,1 0 0,0 0 1,0 1-1,0-1 0,0 1 0,0 0 0,0 0 1,0 1-1,0-1 0,5 1 0,102 0 971,-112 19-2312,-1-12 1080,-1 0-1,-1 0 0,1 0 1,-1-1-1,-7 9 1,5-6 49,0 0 0,-7 15 0,12-21 114,0 0 0,0 0 0,0 0 1,0 0-1,1 0 0,-1 0 1,1 0-1,0 0 0,0 0 1,0 0-1,0 0 0,0 0 0,1 4 1,1-4 45,0 0 0,0 0 1,1 0-1,-1-1 0,0 1 1,1-1-1,0 0 0,-1 1 1,1-1-1,0 0 0,6 2 1,3 5 105,-2-3-55,-2 2-1,15 13 0,-21-18-92,1 0 0,-1-1 0,0 1-1,0 0 1,-1 0 0,1 0 0,0 1-1,-1-1 1,0 0 0,0 0 0,0 1-1,0-1 1,0 5 0,-1-2-14,0 0 0,0 0 0,-1 1 0,1-1 0,-1 0 0,-1 0 0,1 0 0,-1-1 0,-5 11 0,2-7 12,0 0 1,-1 0-1,1-1 1,-2 0-1,-7 8 1,11-13-5,1 0-3,-1 0 0,1-1 0,-1 1 0,0-1-1,0 1 1,0-1 0,0 0 0,0 0 0,0 0-1,-1 0 1,-5 1 0,8-3-24,1 0 1,0 0-1,-1 0 1,1 0-1,0 0 1,-1 0-1,1 0 0,0 0 1,-1 0-1,1 0 1,0 0-1,-1 0 1,1 0-1,0 0 1,-1-1-1,1 1 0,0 0 1,0 0-1,-1 0 1,1-1-1,0 1 1,0 0-1,-1 0 1,1-1-1,0 1 0,0 0 1,0-1-1,-1 1 1,1 0-1,0 0 1,0-1-1,0 1 1,0 0-1,0-1 0,0 1 1,0 0-1,0-1 1,-1 1-1,1 0 1,1-1-1,-2-18-1435,2 12 897,-1-23-2327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7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 2601,'0'0'9024,"-2"18"-8209,0 4-513,-1 2 244,0 1-1,-9 30 1,8-39 64,-1 3 678,0 0-1,2 0 1,-3 35-1,7-53-1181,-1 0 0,0-1 0,0 1 0,1-1 0,-1 1 0,1 0 1,-1-1-1,0 1 0,1-1 0,-1 1 0,1-1 0,-1 1 0,1-1 0,-1 0 0,1 1 0,0-1 0,-1 0 1,1 1-1,-1-1 0,1 0 0,0 0 0,-1 1 0,1-1 0,1 0 0,20 5 9,-17-4 76,10 2-221,-1 0 0,1-1 0,-1-1 0,1-1-1,0 0 1,18-2 0,-30 1-128,0 0-1,0 0 1,0 0 0,-1 0-1,1 0 1,0-1-1,-1 1 1,1-1 0,-1 0-1,1 0 1,-1 0 0,3-4-1,13-16-4035,-10 9-548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08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4481,'0'0'7105,"-10"104"-4960,5-51-345,3 1-463,2 1 7,0-6-312,0-9-344,0-11-200,0-9-128,0-8-112,0-6-151,0-2-97,0-2-201,0 0-663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0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14 1376,'0'0'11392,"-1"-2"-10400,0 1-931,1 0 1,-1 0-1,1 1 0,-1-1 0,1 0 0,-1 1 1,0-1-1,1 0 0,-1 1 0,0-1 0,0 1 1,1-1-1,-1 1 0,0-1 0,0 1 0,0 0 1,0-1-1,1 1 0,-1 0 0,0 0 0,0 0 1,0 0-1,0 0 0,-1 0 0,0 0 14,0 0-1,1 1 0,-1-1 1,0 1-1,1 0 1,-1 0-1,0 0 0,1 0 1,-1 0-1,1 0 0,-3 2 1,-2 3 117,-1 1 0,1 0 0,1 0 0,-7 10 1,-1 6-129,1 0-1,2 1 1,0 0 0,1 1 0,2 0 0,0 0 0,2 1 0,1 0 0,1-1 0,0 41-1,3-62-53,0 0-1,0 0 0,0 0 0,0 0 0,1-1 0,0 1 0,1 5 0,-1-8 9,-1 0 1,1 0-1,0 0 0,0 0 1,0 0-1,-1 0 0,1-1 0,0 1 1,0 0-1,0 0 0,0-1 0,0 1 1,1 0-1,-1-1 0,0 1 1,0-1-1,0 0 0,0 1 0,1-1 1,-1 0-1,0 1 0,0-1 0,1 0 1,0 0-1,4 0 48,0-1 0,-1 1 0,1-1 1,0 0-1,-1 0 0,1-1 0,-1 0 0,0 1 0,1-2 1,-1 1-1,0-1 0,0 0 0,-1 0 0,1 0 1,0 0-1,-1-1 0,7-7 0,3-4 82,0-1-1,-2-1 1,17-26 0,-12 15-48,-1-1 0,14-35 0,-24 50-79,-1-1 0,0-1 0,-2 1 0,1-1 1,-2 0-1,2-24 0,-4 39-30,0 0 1,0-1 0,0 1-1,0 0 1,0 0 0,0-1-1,0 1 1,-1 0 0,1-1 0,0 1-1,-1 0 1,1 0 0,-2-2-1,1 3-11,1-1-1,-1 0 1,0 1-1,0 0 0,0-1 1,0 1-1,0-1 1,0 1-1,0 0 1,0 0-1,0 0 0,0-1 1,0 1-1,0 0 1,0 0-1,0 0 1,-1 1-1,0-1-166,-1 0 1,1 0-1,-1 0 0,1 1 0,0-1 1,-1 1-1,1-1 0,0 1 1,-1 0-1,1 0 0,0 0 0,0 0 1,0 1-1,0-1 0,0 0 1,0 1-1,0 0 0,-2 2 1,-15 19-4031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1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8954,'0'0'8738,"20"-6"-12795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1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6937,'0'0'5834,"-14"19"-5102,-43 68-143,46-70-268,1 1-1,-13 35 0,17-39-178,1-1 82,1 1-1,1 0 1,0-1-1,1 1 1,1 0 0,0 0-1,1 17 1,0-29-185,0-1 1,0 0 0,0 0 0,0 0-1,0 0 1,0 0 0,1 0-1,-1 0 1,1 0 0,-1-1 0,0 1-1,1 0 1,-1 0 0,1 0 0,0 0-1,-1 0 1,1-1 0,0 1 0,-1 0-1,1-1 1,2 2 0,-1-1 25,0 0 1,0 0-1,0 0 1,1 0-1,-1 0 1,0-1-1,1 1 1,-1-1 0,4 1-1,0-1-5,0 0-1,0 0 1,0-1 0,1 1 0,-1-2-1,0 1 1,7-3 0,-5 0-26,0 0 1,0 0-1,-1-1 1,0 0 0,0-1-1,0 1 1,0-1-1,-1-1 1,0 1 0,-1-1-1,6-8 1,0-1-28,-1-1 1,-1 0 0,0 0-1,6-20 1,-9 22-23,-2 0 0,1 0-1,-2-1 1,0 0 0,-1 1 0,0-20-1,-2 33-25,0 0-1,0 0 1,0 0-1,0 0 1,0 0-1,-1 0 1,1 0-1,-1 1 0,1-1 1,-1 0-1,0 0 1,-1-3-1,1 5-16,1-1-1,-1 1 1,0-1-1,0 1 1,1-1-1,-1 1 1,0 0-1,0-1 1,0 1-1,1 0 1,-1 0-1,0-1 1,0 1-1,0 0 1,0 0-1,0 0 1,0 0-1,1 0 1,-1 0-1,0 0 1,0 1-1,0-1 1,0 0-1,0 0 1,1 1-1,-1-1 1,0 0-1,0 1 1,-1 0-1,-3 2-404,0 1 0,-1-1-1,1 1 1,1 0-1,-1 1 1,1-1 0,-1 1-1,1 0 1,0 0 0,-3 6-1,-14 25-6568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2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1560,'0'0'14998,"5"1"-14290,-4-1-681,0 0 0,0 0 0,0 0-1,0 1 1,0-1 0,0 0 0,0 1-1,0-1 1,0 1 0,0-1 0,-1 1-1,1-1 1,0 1 0,0-1 0,0 1-1,-1 0 1,1 0 0,0-1-1,0 1 1,-1 0 0,1 0 0,-1 0-1,1 0 1,-1 0 0,1 0 0,-1 0-1,0-1 1,1 1 0,-1 0 0,0 0-1,0 1 1,0-1 0,0 0 0,0 0-1,0 0 1,0 0 0,0 2 0,-8 167 2264,8-109-991,0-61-1244,0 1-1,0-1 1,1 1 0,-1-1 0,0 1-1,1-1 1,-1 1 0,0-1 0,1 1-1,-1-1 1,1 1 0,-1-1 0,1 0-1,-1 1 1,1-1 0,-1 0-1,1 1 1,-1-1 0,1 0 0,-1 0-1,1 1 1,1-1 0,15 4 266,-15-3-231,15 2 14,1-1 0,-1-1 0,30-2 0,-13 1-3286,-31 0 2399,0-1-1,0 1 0,0 0 0,-1-1 0,1 1 0,5-3 1,4-3-4153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22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 33 6313,'0'0'8770,"-115"-33"-8770,86 33 0,-1 0-96,6 10-1304,9 3-3745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3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 4721,'0'0'7320,"-5"20"-5806,0 1-1066,-18 103 1884,9-36-240,-20 168 401,33-186-1414,1-69-1040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0 656,'0'0'5775,"-12"19"-4424,-4 4-1019,-2 3 17,2 1 0,-14 30 0,21-40 20,2 1 0,-10 34 0,15-42 21,0 0 0,0 0 0,1 0 0,1 0-1,-1 0 1,3 20 0,-1-28-273,-1-1 0,1 0-1,-1 0 1,1 1-1,-1-1 1,1 0 0,0 0-1,0 0 1,0 0 0,-1 0-1,1 0 1,0 0-1,0 0 1,0 0 0,0 0-1,1-1 1,-1 1-1,0 0 1,0-1 0,0 1-1,1-1 1,-1 1-1,0-1 1,0 0 0,1 1-1,-1-1 1,0 0-1,1 0 1,1 0 0,3 1 235,-1-1 0,1 0 0,0-1 1,0 1-1,9-3 0,-9 1-244,0 0 0,0-1 0,-1 0 0,0 1 0,1-2 0,-1 1 0,0-1 0,-1 1 0,1-1 0,-1-1 0,1 1 1,4-7-1,-1 1-50,-1-1 1,0 0 0,0-1-1,8-20 1,-8 13-56,-1-1 1,0 1-1,-2-1 0,0-1 1,-2 1-1,0 0 0,-2-28 1,1 47-29,-1 1 0,0-1 0,0 0 0,0 0 0,0 1 0,0-1 0,-1 0 0,1 0 0,0 1 1,0-1-1,0 0 0,-1 0 0,1 1 0,0-1 0,-1 0 0,1 1 0,0-1 0,-1 1 0,1-1 0,-1 0 1,1 1-1,-1-1 0,1 1 0,-1-1 0,0 1 0,1-1 0,-1 1 0,0 0 0,1-1 0,-1 1 0,0 0 1,1 0-1,-1-1 0,0 1 0,0 0 0,1 0 0,-1 0 0,0 0 0,0 0 0,1 0 0,-1 0 0,0 0 1,0 0-1,1 0 0,-1 0 0,0 1 0,0-1 0,1 0 0,-1 0 0,0 1 0,1-1 0,-1 1 0,0-1 1,1 0-1,-2 2 0,-2 2-528,1 0 0,-1 1 0,1-1 1,0 1-1,0 0 0,0 0 0,1 0 0,-1 0 1,-1 8-1,-6 23-6289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5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4521,'0'0'9706,"47"-35"-21556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5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78 4409,'0'0'8074,"5"-7"-4235,-8 8-3876,0-1 0,0 1 0,0 0 0,0-1 0,0 1 0,0 1 0,0-1 0,1 0 0,-1 1 0,0-1 0,1 1 0,-1 0 0,1 0-1,0 0 1,0 0 0,-1 0 0,-1 3 0,-5 7 93,0 0-1,-9 17 1,14-22-44,-2 3 101,0 0 1,0 0-1,1 1 0,0 0 1,1 0-1,0 0 1,1 0-1,1 0 0,-1 1 1,0 20-1,3-31-70,0-1 1,0 1-1,0-1 0,0 0 1,0 1-1,1-1 0,-1 1 1,0-1-1,0 0 0,0 1 1,0-1-1,1 1 0,-1-1 1,0 0-1,1 1 0,-1-1 1,0 0-1,1 1 0,-1-1 1,0 0-1,1 0 0,-1 1 1,0-1-1,1 0 0,-1 0 1,1 0-1,-1 1 0,0-1 1,1 0-1,-1 0 0,1 0 1,-1 0-1,1 0 0,20 0 492,-12 0-323,-3-1-167,0 0 0,0 0 1,0 0-1,0-1 0,0 0 0,0 0 0,0-1 0,-1 1 0,1-1 0,-1 0 0,0-1 0,0 1 0,0-1 0,0 0 0,-1-1 0,1 1 0,5-8 0,-3 3-44,0 0 0,0-1 0,-1 0 0,0 0 0,-1-1-1,0 1 1,-1-1 0,6-19 0,-7 9-21,-1 1 0,0-41 0,-2 50-26,0 10 0,0-1 0,0 1 0,0 0 0,0 0 0,0 0 0,0 0 0,0-1 0,-1 1 0,1 0 0,0 0 0,-1 0 0,1 0 0,0 0 0,-1 0 0,0 0 0,1 0 0,-1 0 0,0 0 0,1 0 0,-1 0 0,-1-1 0,0 1-236,0 1 0,1-1 0,-1 0 0,0 1 0,0 0 0,0-1 0,0 1 0,0 0 0,1 0 0,-1 0-1,0 0 1,-4 1 0,-12 3-3907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6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21 2897,'0'0'10954,"18"-3"-9582,59-9-99,-57 9-594,1 1 0,-1 2 1,25 1-1,-28 0-520,-14-1-185,15 3 174,-17-3-181,-1 0 1,0 0-1,1 0 0,-1 0 1,0 1-1,1-1 0,-1 0 1,0 0-1,1 1 0,-1-1 1,0 0-1,1 0 0,-1 1 1,0-1-1,0 0 0,0 1 1,1-1-1,-1 0 1,0 1-1,0-1 0,0 1 1,0-1-1,0 0 0,1 1 1,-1-1-1,0 0 0,0 1 1,0-1-1,0 1 0,0-1 1,0 0-1,0 1 0,-1-1 1,1 1-1,0-1 0,0 0 1,0 1-1,0-1 1,0 0-1,0 1 0,-1 0 1,-3 5-221,0 0 1,0 0-1,0-1 1,-1 1-1,0-1 1,-10 9-1,-8 7 231,-27 33 180,3 2 0,-63 95 1,108-148-13,0 0 1,-1 1 0,1-1 0,1 1 0,-1-1-1,1 1 1,-1 0 0,1 0 0,0 0-1,0-1 1,1 1 0,-1 0 0,1 0 0,0 7-1,0-10-111,0-1-1,1 1 0,-1-1 0,0 1 0,1 0 0,-1-1 0,1 1 0,-1-1 0,1 1 1,-1-1-1,1 0 0,-1 1 0,1-1 0,-1 1 0,1-1 0,-1 0 0,1 0 0,0 1 1,-1-1-1,1 0 0,-1 0 0,1 0 0,0 1 0,0-1 0,20 2 75,-19-2-70,3 0-59,0 1 0,-1-1 1,1-1-1,0 1 1,-1-1-1,1 1 0,-1-1 1,1 0-1,5-3 1,-7 3 3,-1-1 1,0 1-1,0-1 1,0 0-1,1 1 1,-1-1 0,-1 0-1,1 0 1,0 0-1,0-1 1,-1 1 0,0 0-1,1-1 1,-1 1-1,0-1 1,0 1 0,1-4-1,0 1 4,-1-1 1,0 1-1,1-1 0,-2 0 0,1 1 1,-1-1-1,0 0 0,0 1 0,0-1 1,-1 0-1,-2-7 0,2 9 2,0 0 1,0 1-1,-1-1 0,0 0 0,0 1 1,0 0-1,0-1 0,0 1 0,-1 0 1,1 0-1,-1 0 0,0 0 0,0 1 1,0-1-1,0 1 0,-6-4 0,2 3-21,0 0 0,1 0 0,-1 1-1,0 0 1,0 0 0,-15-1 0,22 3 37,-1 0 1,1 0-1,-1 0 1,1 0-1,-1-1 0,1 1 1,-1 0-1,1 0 1,-1 0-1,1-1 1,0 1-1,-1 0 1,1-1-1,-1 1 1,1-1-1,0 1 0,-1 0 1,1-1-1,0 1 1,-1-1-1,1 1 1,0-1-1,0 1 1,-1-1-1,0-17 109,1 13-151,1 0-1,0 1 0,0-1 0,1 0 1,2-7-1,34-48-5432,-19 35-1120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7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 4385,'0'0'5840,"-6"21"-4276,-19 71-486,7-38-139,14-45-294,1 1 1,0 0 0,0 0-1,1 0 1,1 1 0,-1 16-1,2-26-546,0 0 1,0-1-1,1 1 0,-1 0 0,0-1 0,1 1 0,-1 0 1,0-1-1,1 1 0,-1-1 0,1 1 0,-1-1 0,1 1 1,-1-1-1,1 1 0,-1-1 0,1 1 0,0-1 0,-1 0 0,1 1 1,-1-1-1,1 0 0,0 0 0,-1 1 0,1-1 0,0 0 1,0 0-1,-1 0 0,1 0 0,1 0 0,28 1 564,-24-1-388,10 0-260,0 0 0,0-1 1,0-1-1,0 0 0,26-8 1,-26 6-663,0 0-1675,-6 0-4215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7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0 3609,'0'0'7948,"-5"24"-5737,-2 7-1555,-4 18 637,-5 55-1,3 229 3692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9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43 1176,'0'0'12076,"-13"14"-11208,2-2-681,-2 0-18,1 2 0,1-1 0,0 1 1,1 1-1,-12 23 0,12-18-1,1 0 0,1 0 0,1 0-1,1 1 1,1 0 0,0 0 0,2 1 0,-1 32 0,4-52-101,0 0-1,0 0 1,0 0 0,0 0 0,0 0 0,0-1-1,1 1 1,-1 0 0,1 0 0,0 0 0,-1 0-1,1-1 1,0 1 0,2 3 0,-1-4-19,-1 0 0,0 0 0,1 0 1,-1 0-1,1 0 0,0 0 0,-1-1 1,1 1-1,0 0 0,-1-1 0,1 1 1,0-1-1,0 0 0,-1 1 0,4-1 1,0 0 6,1 0 0,-1 0 0,0 0 0,0-1 0,0 0 0,0 0 0,0 0 0,0-1 0,0 1 0,0-1 0,6-4 0,-4 2-8,0 0 0,-1-1 1,1 0-1,-1 0 0,0-1 0,8-10 0,-1-1-19,-1-1-1,0-1 1,-2 1-1,14-35 1,-13 27-62,-1-1 0,-2 0 0,0-1 0,-2 1 0,-1-1 0,3-51 1,-10 71-813,-2 7 1,-7 13-1119,-4 16-2362,0 9-2646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19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9762,'0'0'6153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2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43 7042,'0'0'7514,"-11"3"-7256,4-1-184,0 0 0,0 0 0,1 1 0,-1 0 0,1 0 0,-1 1 0,1-1 0,0 2 0,0-1-1,1 0 1,-1 1 0,-5 6 0,-4 7 74,1 1-1,1 0 1,-20 38 0,27-45 67,1 1 0,1-1 0,0 1 0,0 0 0,1 0 0,1 0 0,0 0 0,0 17 0,2-29-155,0 0-1,0 1 0,0-1 0,1 0 1,-1 0-1,0 0 0,1 1 1,-1-1-1,0 0 0,1 0 0,-1 0 1,1 0-1,0 0 0,-1 0 1,1 0-1,0 0 0,0 0 0,0 0 1,0 0-1,0 0 0,1 0 1,0 1 35,1-1 1,0 1-1,-1-1 1,1 0 0,0 0-1,0 0 1,0-1-1,5 1 1,0 0-13,0-1-1,0 0 1,0 0 0,0-1-1,0 0 1,11-3 0,-12 1-64,1-1 0,0 0 1,-1 0-1,0 0 1,0-1-1,0 0 1,-1 0-1,1-1 1,-1 1-1,-1-2 1,11-12-1,-7 6-29,0 0 0,-1-1-1,0 0 1,-1-1 0,7-21 0,-10 19-35,0 1 0,-1-1 0,0-1 0,-2 1 0,0-23 0,-1 37-31,0-1-1,0 0 1,-1 0-1,1 0 1,-1 1-1,0-1 1,0 0-1,0 1 0,-2-5 1,2 7-46,0-1 1,0 0-1,-1 0 1,1 1-1,0-1 0,-1 1 1,0-1-1,1 1 0,-1 0 1,0-1-1,1 1 1,-1 0-1,0 0 0,0 0 1,0 1-1,-3-2 1,-18-3-2693,7 4-1821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39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95 7162,'0'0'5974,"4"-12"-5650,9-35 90,-13 46-398,1 0 0,-1 0 0,1 0 1,-1 0-1,0 0 0,0 0 1,0 0-1,1 0 0,-1 0 0,0 0 1,0 0-1,0 0 0,-1 0 1,1 0-1,0 0 0,0 0 0,0 0 1,-1 0-1,1 0 0,-1 0 1,1 0-1,-1 1 0,1-1 0,-1 0 1,1 0-1,-1 0 0,0 1 1,-1-3-1,0 3 10,0-1-1,0 0 1,0 0 0,0 1-1,0-1 1,0 1 0,0 0 0,0 0-1,-4 0 1,0-1 33,-5 0-27,0 0 0,-1 1 1,1 1-1,0-1 1,0 1-1,0 1 0,1 0 1,-1 1-1,0 0 0,1 1 1,-15 7-1,5 0-41,1 1-1,0 0 1,1 2 0,1 0 0,0 1-1,1 1 1,1 0 0,-22 30-1,29-35 86,1 0 0,0 1 0,0 0 0,2 0 0,-1 1-1,2-1 1,-1 1 0,2 0 0,0 0 0,0 1-1,1-1 1,1 0 0,0 1 0,1 0 0,2 19-1,-1-30-8,-1 0 0,1 0 0,0-1-1,0 1 1,0 0 0,0-1-1,0 1 1,1-1 0,-1 1-1,1-1 1,-1 1 0,1-1-1,0 0 1,0 0 0,0 0-1,3 2 1,-1-2 30,-1 1 1,1-1-1,1 0 0,-1 0 0,0 0 0,0-1 1,1 1-1,-1-1 0,8 1 0,-4-1-26,0-1-1,0 0 1,0 0 0,-1 0-1,1-1 1,0 0-1,0-1 1,0 0-1,0 0 1,-1 0 0,13-7-1,-8 2-31,0-1 0,-1-1-1,0 0 1,-1 0 0,0-1-1,0-1 1,8-11 0,1-3-35,-2-1 0,16-31-1,-25 42-11,-1 0-1,-1-1 0,0 0 0,-2 0 0,1 0 1,-2-1-1,0 1 0,-1-1 0,0-28 0,-2 22 11,9 43 31,31 105 64,-28-82 182,1-1 1,35 72-1,-43-104-134,1 0 0,0-1 0,1 0 0,0 0 0,9 8-1,-14-14-241,1-1-1,-1 0 0,1 1 1,-1-1-1,1-1 0,0 1 0,0 0 1,0-1-1,0 1 0,0-1 1,0 0-1,0 0 0,0 0 0,1 0 1,-1-1-1,0 1 0,0-1 1,1 0-1,-1 0 0,0 0 0,5-1 1,4-4-3579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20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302 20 2633,'0'0'10739,"-24"-1"-9633,-78 1-211,96 1-820,-1 0 0,1 0 0,-1 0 0,1 1 0,0 0 0,0 0 0,0 1 0,0 0 0,0 0 0,1 0 0,-1 1 0,1 0 0,-7 6 0,0-1 34,1-1-10,1 0 1,0 1 0,0 0 0,1 1 0,-11 14-1,19-23-71,1-1 1,0 1-1,-1-1 0,1 0 0,0 1 0,0-1 0,-1 1 0,1-1 0,0 1 0,0-1 1,0 1-1,0-1 0,0 1 0,0-1 0,0 1 0,0-1 0,0 1 0,0 0 0,6 3 830,14-6-165,-20 2-737,11-2 5,-1-1-1,0-1 1,0 0 0,-1 0-1,1-1 1,13-9 0,53-42-931,-37 25 198,-28 21 677,-9 8 107,0 0 0,1 1 0,-1-1 1,0 0-1,0 0 0,1 1 0,3-2 0,-6 3-8,0 0-1,0 0 1,0 0 0,0 0 0,1 0 0,-1 0 0,0 0 0,0 0 0,0 0-1,0 1 1,0-1 0,1 0 0,-1 0 0,0 0 0,0 0 0,0 0 0,0 0 0,0 0-1,0 0 1,1 1 0,-1-1 0,0 0 0,0 0 0,0 0 0,0 0 0,0 0 0,0 1-1,0-1 1,0 0 0,0 0 0,0 0 0,0 0 0,0 1 0,0-1 0,0 0-1,0 0 1,0 0 0,0 0 0,0 1 0,0 7 41,0-7-23,0 375 2506,0-376-2648,1 1 1,-1-1 0,0 0-1,0 0 1,0 0 0,0 1 0,0-1-1,1 0 1,-1 0 0,0 0-1,0 1 1,0-1 0,0 0 0,1 0-1,-1 0 1,0 0 0,0 0-1,1 1 1,-1-1 0,0 0 0,0 0-1,1 0 1,-1 0 0,0 0-1,0 0 1,1 0 0,-1 0 0,0 0-1,0 0 1,1 0 0,-1 0-1,0 0 1,0 0 0,1 0 0,-1 0-1,1-1 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22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11 544,'0'0'11713,"7"-1"-10600,33-2 2801,-40 3-3921,0 0 0,-1-1 0,1 1 1,0 0-1,0 0 0,0 0 0,0-1 1,0 1-1,0 0 0,0 0 0,-1 0 1,1 0-1,0-1 0,0 1 0,0 0 1,0 0-1,0 0 0,-1 0 0,1 0 1,0 0-1,0 0 0,0-1 0,-1 1 1,1 0-1,0 0 0,0 0 0,0 0 1,-1 0-1,1 0 0,0 0 0,0 0 1,-1 0-1,-10-1 136,-1 0 0,1 0 0,-16 2 0,22 0-40,0 0 0,0 0 0,-1 0 0,1 0-1,0 1 1,0 0 0,1 0 0,-1 1-1,-7 3 1,3 1-27,-1 0 0,1 1 0,0 0 0,1 0 0,0 1 0,0 0 0,-7 10-1,11-12-49,0 0 0,1 0 0,-1 0 0,1 1 0,1-1 0,-1 1 0,1-1 0,1 1 0,-1 0 0,1 0 0,0 11 0,1-18 22,0-1 0,0 1 0,0 0 0,0 0 0,0 0 0,0-1 1,0 1-1,1 0 0,-1 0 0,0 0 0,0-1 0,0 1 0,1 0 0,-1 0 0,1-1 0,-1 1 0,0 0 0,2 0 0,-2 0 48,1-1 1,0 0-1,0 0 0,0 1 0,0-1 1,0 0-1,0 0 0,0 0 0,0 0 1,0 0-1,0 0 0,1 0 0,5 0-72,-1 0 134,70-3 854,-66 2-982,1-1 0,0 0 1,0 0-1,18-8 0,-24 8-24,1-1 1,-1 1-1,1-1 1,-1 0-1,5-4 1,-8 5-1,0 0 0,0 0 1,0 0-1,-1-1 0,1 1 0,-1-1 0,1 1 0,-1-1 0,0 0 1,0 1-1,0-1 0,1-4 0,1-4-32,6-20-229,-7 27 168,-1-1 0,1 1 1,-1-1-1,0 0 0,-1 1 0,1-1 1,-1-7-1,0 12 53,0 1-43,-6 193 672,0 4 1356,0-146-1814,6-51 282,0 6-1617,0-25-1518,0 4-1175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23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16 3897,'0'0'15439,"10"-2"-14501,52-10 242,-54 11-1068,-1 1 1,1-1-1,0 1 1,0 1-1,0-1 1,-1 1 0,13 3-1,-18-3-116,-1 0 0,0 0 0,0-1-1,0 1 1,0 0 0,0 0 0,0 0 0,0 0 0,0 0-1,0 0 1,-1 0 0,1 1 0,0-1 0,-1 0 0,1 0-1,-1 0 1,1 1 0,-1-1 0,1 0 0,-1 1 0,0-1 0,0 0-1,0 1 1,0 2 0,0 3-72,0 1 0,0-1 0,-3 11 0,-1-4 41,-1 1-1,0-1 1,-1 0 0,-14 26-1,2-7 25,-89 168-6,105-198 102,1 0 0,-1-1 0,1 1 0,0 0 1,0 0-1,1 0 0,-1 0 0,0 0 0,1 5 1,0-7 26,0 0 1,0 1-1,1-1 0,-1 0 1,0 0-1,1 0 1,-1 1-1,1-1 1,0 0-1,-1 0 1,1 0-1,0 0 1,0 0-1,0 0 1,-1 0-1,1-1 0,0 1 1,0 0-1,0 0 1,0-1-1,0 1 1,1 0-1,-1-1 1,2 1-1,11 5 141,-1-2 0,1 1-1,0-2 1,0 0 0,19 1 0,72 0 91,-95-4-331,-8 0-10,0 0-1,-1 0 1,1-1 0,0 1-1,0 0 1,0-1 0,0 1-1,2-2 1,-4 2-50,0 0 0,0 0 0,1 0 0,-1-1 0,0 1 0,0 0 0,0 0 0,1 0 0,-1 0 0,0-1 0,0 1 0,0 0 0,0 0 1,1 0-1,-1-1 0,0 1 0,0 0 0,0 0 0,0-1 0,0 1 0,0 0 0,0 0 0,0-1 0,0 1 0,0 0 0,-6-9-3825,-3 2-2094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2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312 1 5065,'1'1'13874,"2"4"-13349,-6-3-528,0 1-1,0-1 0,0-1 1,0 1-1,0 0 1,0-1-1,-1 1 1,1-1-1,0 0 0,-8 1 1,2 1 19,-111 40 719,101-35-659,0 2 0,1 0 0,1 0 0,-20 16 0,35-24-41,0 1 0,0-1 0,1 0 0,-1 0 0,1 1 0,0-1 0,0 0 0,-1 1 0,1-1 0,-1 6 0,-5 26 426,6-31-468,-5 49 174,2 0-1,5 78 1,0-50-5,-1 29 349,16 129 1,-5-165-251,3 28-72,4 132-1,-8 114 147,8 89 208,-17-265-514,-2 189 55,-13-148-89,4-96 2,-7 278 15,4-56-1,7 89 45,42-46-79,-12-178 15,-13-87-4,-6 185 0,-9 65 79,5-329-62,8 155-7,-3-101-40,-8 145 0,-3 75 74,5-297-31,17 175 38,0 17-1,-17-177-37,12 333 61,2-266-73,2 40-9,-15-99 6,-1 0 0,-3 0 0,-8 51 0,-4 5 16,-11 42 30,24-105 1135,26-27-117,125-2-258,-103-3-328,1 3 0,65 8 0,-110-9-497,-1 0 0,0 0 1,1 1-1,-1-1 0,1 0 1,-1 1-1,0-1 0,0 1 1,1 0-1,-1-1 0,0 1 1,2 1-1,-3-2-57,0 1 0,0-1 0,0 1 0,1-1-1,-1 1 1,0-1 0,0 1 0,0-1 0,0 1 0,0-1-1,0 1 1,0 0 0,0-1 0,0 1 0,0-1 0,0 1-1,0-1 1,-1 1 0,1-1 0,0 1 0,0-1 0,0 1 0,-1-1-1,1 0 1,0 1 0,-1-1 0,1 1 0,0-1 0,-1 0-1,1 1 1,0-1 0,-1 1 0,1-1 0,-1 0 0,0 1-1,-13 9-3760,0 2-1896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32.0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1447 3 224,'-4'-1'17945,"-17"0"-17599,-178 16 1335,98-4-1255,76-8-93,-33 10-1,39-8-190,-1-1 0,0-1-1,-28 2 1,-13-5-74,1 1 46,-111-12 0,137 6-125,1 3 1,0 0-1,-51 5 0,42 3 22,28-3-3,0-1-1,-19 1 1,-2-3 101,-38 6 0,56-4-66,0 1-1,0 1 1,1 1 0,-23 9 0,29-9-39,0 0 0,0 1 0,1 0 1,0 0-1,0 1 0,0 0 0,1 1 0,0 0 1,1 0-1,0 1 0,0-1 0,1 2 0,-8 13 1,11-15 19,0 1 0,1-1 1,0 1-1,1-1 0,-1 10 1,0 45 109,2-56-122,0 26 76,2 60 8,-1-76 58,1-1 0,1 0 1,8 27-1,-6-22 58,0 1 0,-1 0 0,-1 0-1,-1 0 1,-1 27 0,-1-48-31,1-2-471,1 1-1,-1 0 0,1-1 1,-1 1-1,1 0 0,-1 0 1,1 0-1,0 0 0,1 1 1,4 0-3410,3-1-3933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33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316 99 4993,'0'0'7787,"-2"2"-6339,-8 5-616,0 1 0,1 0 0,0 0 0,1 1 0,-1 0 0,2 1 0,-9 13 0,14-21-763,1 2 0,0-1 0,-1 0-1,2 0 1,-1 0 0,0 0-1,1 1 1,-1-1 0,1 0 0,0 0-1,0 5 1,0-6-55,0-2-53,-1 1 1,1-1-1,0 0 0,-1 0 0,1 1 0,-1-1 0,1 0 0,-1 0 1,1 1-1,-1-1 0,1 0 0,-1 0 0,1 0 0,-1 0 1,1 0-1,-1 0 0,1 0 0,-1 0 0,1 0 0,-1 0 0,0 0 1,1 0-1,-1-1 0,-16-2-481,-10-6 588,0 2 0,-46-8 0,66 14-57,0 0 0,0-1 1,0 0-1,0 0 0,1 0 0,-1-1 0,-7-5 0,13 8-9,0-1-1,0 0 1,1 1-1,-1-1 1,1 0-1,-1 0 1,1 0-1,-1 1 1,1-1-1,-1 0 1,1 0-1,0 0 0,0 0 1,-1 0-1,1 0 1,0 0-1,0-2 1,1-19 62,-1 13-21,0-12 108,1-23 362,-1 40-352,1 0 1,0 0-1,0 1 0,0-1 1,0 0-1,1 1 0,-1-1 1,1 1-1,3-5 1,-4 7-106,0-1 9,-1 1 1,1 0 0,0 0 0,-1 0 0,1 0 0,0 0-1,0 0 1,0 0 0,0 0 0,0 0 0,0 0-1,0 0 1,0 0 0,1 1 0,-1-1 0,0 1-1,0-1 1,1 1 0,-1-1 0,0 1 0,1 0-1,-1-1 1,0 1 0,1 0 0,1 0 0,11 12 786,-14-12-858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34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333 1 8970,'0'0'5577,"-2"2"-5301,-8 9 265,1 0 0,0 1-1,1 0 1,0 0 0,1 1-1,-7 17 1,5-8-91,1 0 0,1 1 0,-5 28 0,9-26 1,0 1 0,2 29-1,1-54-444,-18 3-353,17-4 331,0 0-1,0 0 0,0-1 0,0 1 1,0-1-1,0 1 0,0 0 1,1-1-1,-1 0 0,0 1 1,0-1-1,0 0 0,1 1 1,-1-1-1,0 0 0,0 0 0,1 1 1,-1-1-1,1 0 0,-1-1 1,-12-26 125,6 14-46,-6-9 15,-30-42 0,36 56-95,0 1 0,0 1-1,0-1 1,-1 1-1,0 0 1,-1 1-1,-16-11 1,8 14-66,16 3 82,-1-1 1,1 1-1,0 0 1,0 0-1,-1 0 1,1-1-1,0 1 1,-1-1-1,1 1 1,0-1-1,-1 0 1,1 0 66,2 0 113,-1 0 1,0-1-1,0 1 0,1 0 0,-1 0 0,1-1 0,-1 1 0,1 0 1,0 0-1,0 0 0,-1 0 0,1-1 0,0 1 0,0 0 1,0 1-1,0-1 0,1-1 0,21-13-386,-21 15 197,0 0 1,0 0-1,0 0 0,0 0 1,0 0-1,0 0 0,1 0 1,-1 1-1,-1-1 0,1 1 0,0 0 1,0-1-1,0 1 0,3 2 1,8 2 67,20 3 204,0-2-1,1-1 0,58 0 0,-64-5-61,-27 0-343,-19 12-8009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44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11 2785,'10'-10'12766,"7"10"-6509,-27 0-4288,-28 0-1860,29 0-33,-114 8 447,101-5-511,0 0 0,0 2-1,-32 10 1,50-14-14,1 0-3,0 0 0,0 1-1,0-1 1,0 1 0,0-1-1,0 1 1,-4 3 0,7-4-103,-1-1 0,1 1 0,0-1-1,-1 1 1,1-1 0,0 1 0,0-1 0,0 1 0,0-1 0,-1 1-1,1-1 1,0 1 0,0-1 0,0 1 0,0 0 0,0-1 0,0 1 0,0-1-1,1 1 1,-1-1 0,0 1 0,0 0 0,0-1 0,0 1 0,1 0-1,7 10-7771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45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7802,'0'0'7035,"5"22"-5657,16 76-389,-16-71-274,-1 0 1,0 42 0,-3-29-124,5 400 3097,-7-280-3403,-1-104-278,-16 96-1,14-130-11,0-5 14,2-1 0,0 1 0,0 0 0,2 0 0,2 29 0,0-37-5,0 1 0,1-1 0,0 0 1,0-1-1,8 15 0,-8-18 160,-2-5-138,0 1 0,-1-1 0,1 1 0,-1 0-1,1-1 1,-1 1 0,1 0 0,-1 0 0,0-1-1,1 1 1,-1 0 0,0 0 0,0 0 0,1-1-1,-1 1 1,0 0 0,0 0 0,0 0 0,0 1-1,0-2-3,0 0-1,1 1 0,-1-1 0,0 0 1,1 1-1,-1-1 0,1 0 1,-1 0-1,0 1 0,1-1 1,-1 0-1,1 0 0,-1 0 0,1 0 1,-1 0-1,0 1 0,1-1 1,-1 0-1,1 0 0,-1 0 1,1 0-1,0 0 0,13 0 331,-13 0-317,3 0 63,13 0 300,0 0 1,0-1-1,27-6 0,-17 3-133,1 0 0,-1 2 0,51 3 0,-28 0-156,-49-1-265,0 0-1,0 0 1,0-1 0,0 1 0,0 0 0,0 0 0,0-1 0,0 1-1,0 0 1,0-1 0,-1 1 0,1-1 0,0 1 0,0-1 0,0 0-1,0 1 1,1-2 0,9-16-6747,-7 11 3305,4-9-8115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46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73 3569,'0'0'9103,"3"-6"-8763,0 0-183,-2 4-18,-1 0-1,1 0 1,0 0 0,1 0-1,-1 0 1,0 0-1,0 0 1,4-3-1,-2 3 2582,-3 2-2647,1 0 0,-1 0-1,0 0 1,0 0 0,1 0-1,-1-1 1,0 1-1,0 0 1,1 0 0,-1 0-1,0-1 1,0 1 0,0 0-1,1 0 1,-1 0-1,0-1 1,0 1 0,0 0-1,0 0 1,0-1 0,0 1-1,0 0 1,1-1 0,-1 1-1,0 0 1,0-1-1,4-10 461,-1 3 644,-3 7-1172,0 1 0,-1 0 1,1-1-1,-1 1 0,1-1 1,0 1-1,-1 0 1,1-1-1,-1 1 0,1 0 1,-1 0-1,1-1 0,-1 1 1,1 0-1,-1 0 0,1 0 1,-1 0-1,1-1 0,-1 1 1,0 0-1,-7-2-14,0 1 0,0 0 0,0 0 0,0 0 0,1 1 0,-1 0 0,0 1 0,0-1 0,0 2-1,0-1 1,0 1 0,1 0 0,-1 1 0,1 0 0,0 0 0,-1 0 0,1 1 0,1 0 0,-9 6 0,6-1 156,-1 1-1,1-1 1,0 2 0,1-1 0,1 1-1,-1 0 1,2 1 0,0 0 0,0 0-1,1 0 1,0 1 0,1-1 0,1 1-1,0 0 1,0 0 0,2 1 0,-1-1-1,2 0 1,0 1 0,2 15 0,-2-28-115,1 1 0,-1 0 1,1-1-1,-1 1 0,1-1 0,0 1 1,0-1-1,0 1 0,0-1 0,0 0 1,0 1-1,0-1 0,0 0 0,0 0 1,1 0-1,-1 0 0,0 0 0,1 0 1,-1 0-1,1 0 0,-1 0 0,1-1 1,0 1-1,-1-1 0,3 1 0,-1 0-16,1 0-1,-1-1 0,0 0 1,1 1-1,-1-1 1,1 0-1,-1-1 0,1 1 1,-1 0-1,1-1 0,5-2 1,-4 1-28,1-1 0,-1 0 0,-1-1 0,1 1 1,0-1-1,-1 1 0,0-2 0,0 1 0,5-6 0,30-46 16,-30 43 23,18-34-15,-19 30-18,2 1 1,12-17 0,-22 33-2,1-1 1,-1 1-1,0 0 1,1 0-1,-1-1 1,0 1-1,1 0 1,-1 0 0,0 0-1,1-1 1,-1 1-1,0 0 1,1 0-1,-1 0 1,1 0-1,-1 0 1,0 0-1,1 0 1,-1 0 0,1 0-1,-1 0 1,1 0-1,-1 0 1,0 0-1,1 0 1,-1 0-1,0 0 1,1 1-1,-1-1 1,1 0 0,-1 0-1,0 0 1,1 1-1,-1-1 1,0 0-1,1 0 1,-1 1-1,0-1 1,0 0 0,1 1-1,-1-1 1,0 0-1,0 1 1,1-1-1,-1 1 1,12 18 42,-11-17-49,7 12 48,0 0 0,1 0 1,16 18-1,-21-27 27,0-1 0,1 0 0,-1 0 1,1-1-1,-1 1 0,1-1 1,0 0-1,1 0 0,-1-1 0,0 1 1,1-1-1,-1 0 0,9 1 0,-9-2-76,-4-2-32,0 1 1,0 0 0,0 0 0,0 0-1,0 0 1,0 1 0,0-1 0,0 0-1,0 0 1,0 1 0,0-1 0,0 0-1,0 1 1,0-1 0,0 1 0,-1-1-1,1 1 1,0-1 0,0 1 0,-1 0-1,1-1 1,0 1 0,-1 0 0,1 0-1,0 0 1,-1-1 0,1 1 0,0 2-1,0 38-7458,-1-20 520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39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10162,'0'0'4577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47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49 6025,'0'0'12556,"2"-8"-11410,8-24-197,-6 24-27,-2 8-495,-2 8-191,0-8-234,0 282 755,-8-196-1579,8-85 633,0-4 77,-1-21 103,1 13 32,-1 0 1,1 0 0,3-19-1,-2 28-14,-1 1 0,1 0 1,0 0-1,0-1 0,0 1 0,-1 0 1,1 0-1,0 0 0,0 0 0,1 0 0,-1 0 1,0 1-1,0-1 0,0 0 0,0 1 1,1-1-1,-1 0 0,0 1 0,1-1 0,-1 1 1,0 0-1,1-1 0,-1 1 0,1 0 1,-1 0-1,0 0 0,1 0 0,2 1 0,2-1 57,0 0 0,0 1-1,0 0 1,0 0 0,8 2 0,18 9 731,43 22 1,-72-32-785,0 0 0,-1 0 1,1 0-1,-1 0 1,1 0-1,-1 0 0,0 0 1,0 1-1,0-1 1,0 1-1,0 0 1,-1-1-1,1 1 0,-1 0 1,0 0-1,0 0 1,0 0-1,1 4 0,0 4-47,-1 1-1,0 0 1,-1 18-1,0-18 12,0-8 13,0-1 1,0 1-1,-1-1 0,1 1 1,-1-1-1,0 1 1,0-1-1,0 0 0,-1 1 1,1-1-1,-1 0 0,0 0 1,0 0-1,0 0 1,0 0-1,0-1 0,-1 1 1,1-1-1,-1 1 0,1-1 1,-1 0-1,0 0 1,0 0-1,0 0 0,0-1 1,-5 3-1,-3-1-19,1 1 0,-1-1-1,0-1 1,0 0 0,0 0 0,0-1 0,-14-1-1,15 0 64,0 0-1,0 0 1,0-1-1,1-1 1,-18-4-1,22 4-1064,-1 0-1,1-1 0,-9-5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49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5065,'0'0'14303,"4"-1"-12963,5-2-676,1 0 0,0 1-1,0 0 1,17 0 0,47 2 687,-35 1-1214,-27-1-120,0 1 0,0 1 1,0 0-1,0 0 0,0 2 1,-1-1-1,1 1 0,-1 1 1,0 0-1,0 1 0,0 0 1,-1 0-1,12 11 1,-19-14-21,0 0 0,0 0 0,0 1 0,-1-1 0,1 1 0,-1 0 0,0-1 0,0 1 1,-1 0-1,1 0 0,-1 1 0,0-1 0,0 0 0,1 7 0,0 8-22,-1 0-1,-1 20 1,-1-15 26,0 212-11,3 260 49,1-417-15,24 145 0,-21-194 26,-1 0-1,-1-1 1,-2 1 0,-1 35-1,-2-62-55,0 1 0,1-1 0,-1 0 0,-1 1 0,1-1 0,0 0 0,-1 0 0,0 0 0,1 0 0,-1 0 0,-1 0 0,1 0 0,0 0 0,-1-1 0,1 1 0,-1-1 0,0 0 0,-5 4 0,3-3-4,0 0-1,0-1 1,0 1-1,-1-1 1,1 0-1,-1 0 1,1-1-1,-1 0 1,0 0-1,-10 1 1,12-2 2,-4 0 37,0 0 0,0-1 0,0 0-1,-8-2 1,14 3-35,-1-1 0,1 0 0,0 1 1,0-1-1,0 0 0,0 0 0,0-1 0,0 1 0,0 0 0,0-1 0,1 1 1,-1-1-1,0 1 0,1-1 0,-1 0 0,1 0 0,0 0 0,0 0 0,-2-3 1,1-1-723,1 0 1,0 0-1,0-1 1,0 1 0,1 0-1,0-8 1,0 12 395,0-26-7747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49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 11979,'0'0'5881,"-57"45"-5929,47-31-904,4-2-1881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0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7722,'0'0'12314,"-55"34"-12106,41-27-136,2-3-72,2 0-1560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4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39 496,'0'0'1132,"16"-6"5690,-6-2-3648,-9 7-2776,0 1-1,0-1 1,1 0-1,-1 0 1,0 0-1,0 0 1,0 0-1,0 0 1,0 0-1,1-2 1,-2 3-372,0 0 16,0 0 0,1 0 0,-1 0-1,0 0 1,0-1 0,0 1 0,0 0 0,1 0 0,-1 0-1,0 0 1,0 0 0,0 0 0,0 0 0,0-1-1,1 1 1,-1 0 0,0 0 0,0 0 0,0 0-1,0 0 1,0-1 0,0 1 0,0 0 0,0 0-1,0 0 1,0 0 0,0-1 0,1 1 0,-1 0-1,0 0 1,0 0 0,0-1 0,0 1 0,0 0-1,-1 0 1,1 0 0,0-1 0,0 1 0,0 0-1,0 0 1,0 0 0,0 0 0,0-1 0,0 1 0,0 0-1,0 0 1,0 0 0,-1 0 0,1 0 0,0-1-1,0 1 1,0 0 0,0 0 0,-1 0 0,-11-2-47,0 1 0,0 0 0,-1 1 0,-18 2 0,23-2-16,6 0 43,0 0 0,0 0-1,1 1 1,-1-1 0,0 1 0,0-1-1,1 1 1,-1-1 0,0 1 0,1 0-1,-1 0 1,1 0 0,-1 0-1,1 0 1,-1 0 0,1 0 0,0 0-1,-2 2 1,2-2 47,1 1-1,-1-1 1,0 0 0,1 1-1,-1-1 1,1 0 0,0 1-1,-1-1 1,1 1 0,0-1-1,0 1 1,0-1 0,0 1-1,0-1 1,0 1-1,0-1 1,0 1 0,1-1-1,-1 0 1,1 1 0,-1-1-1,1 1 1,0 1 0,5 7 120,1-1 1,0 1 0,0-1-1,0-1 1,14 13 0,-3-3-57,9 8 97,-2 2 1,-1 0 0,-1 2-1,21 36 1,-40-58-205,-1 0 1,1 0-1,-2 1 0,1-1 1,-1 1-1,0 0 0,-1 0 0,1 12 1,-2-15-46,0-1 0,0 1-1,-1 0 1,1-1 0,-1 1 0,0-1 0,-1 1 0,0-1 0,1 1 0,-2-1 0,1 0 0,-1 0 0,-5 9 0,4-9-15,0-1 0,0 1 0,-1-1 1,1 0-1,-1 0 0,0-1 1,0 1-1,0-1 0,0 0 0,-1 0 1,1-1-1,-1 0 0,1 0 1,-1 0-1,0 0 0,0-1 0,-11 1 1,16-2-43,0 0 0,0 0 0,1 0 1,-1 0-1,0 0 0,0 0 0,0 0 0,0 0 1,0 0-1,0-1 0,1 1 0,-1 0 1,0-1-1,0 1 0,0 0 0,1-1 0,-1 1 1,0-1-1,0 1 0,1-1 0,-1 0 0,0 1 1,1-1-1,-1 0 0,1 1 0,-1-1 1,0-1-1,0-1-674,0 0 0,0 0 1,1-1-1,-1 1 0,1 0 1,-1-6-1,1-17-9084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0 8010,'0'0'10602,"-46"10"-9834,21-6-128,-1 0-288,2 0-152,1 1-128,5-5-72,2 0-408,4 0-1272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5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0 6457,'0'0'5738,"-12"2"-5269,-1-1-252,0 2 0,-16 4 0,27-6-150,0 0 1,-1 0 0,1 1-1,0-1 1,0 1 0,0-1-1,0 1 1,0 0 0,0 0-1,1 0 1,-1 0 0,0 0-1,1 0 1,0 1 0,-1-1-1,1 0 1,0 1 0,0-1-1,1 1 1,-1-1 0,0 1-1,0 3 1,0 0 64,-3 13 304,0 1-1,2 0 1,0-1-1,3 36 1,-1-25 20,0-29-431,0 7 109,0-1 0,0 1 0,1 0 0,0 0 0,3 8 0,-4-15-72,0 1-1,1-1 0,0 1 0,-1 0 0,1-1 0,0 1 0,0-1 0,0 0 0,0 1 0,0-1 0,0 0 0,0 1 0,1-1 0,-1 0 0,0 0 0,1 0 0,-1 0 0,1 0 0,-1-1 0,1 1 0,-1 0 0,1-1 0,-1 1 0,1-1 0,0 1 0,-1-1 1,1 0-1,0 0 0,2 0 0,1 0-10,0-1 1,-1 0 0,1 0 0,-1 0-1,1 0 1,-1-1 0,0 0-1,0 0 1,0 0 0,0 0-1,0-1 1,0 0 0,0 1 0,-1-1-1,0-1 1,1 1 0,-1 0-1,0-1 1,4-7 0,0 0-25,0 0-1,-1 0 1,0-1 0,-1 0 0,8-25 0,-11 25-29,0-1 0,-1 1 0,0-1 0,-1-15 1,0 19-13,0 9-8,0-1-1,0 1 1,0-1 0,0 0 0,0 1-1,-1-1 1,1 1 0,0-1-1,0 1 1,-1-1 0,1 1 0,0-1-1,-1 1 1,1 0 0,-1-1-1,1 1 1,0-1 0,-1 1 0,1 0-1,-1-1 1,1 1 0,-1 0 0,1 0-1,-1-1 1,1 1 0,-1 0-1,1 0 1,-1 0 0,1 0 0,-1-1-1,0 1 1,0 0 0,-1 0-351,1 0 0,-1 0 0,0 0 0,0 0 0,1 0 0,-1 0 0,0 1 0,1-1 0,-4 1 0,-2 6-4549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5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9658,'0'0'8650,"14"-44"-17324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5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7666,'0'0'8423,"15"18"-7339,45 56-306,-54-67-561,0 1 0,-1-1 0,0 1 0,-1 0 0,1 0 0,5 17 0,-4-10 52,-2 0-135,0 1 1,0-1-1,-2 1 0,0-1 1,0 1-1,-2 0 1,0 0-1,-2 20 0,1-33-205,0 0-1,1 0 1,-1 1-1,0-1 1,-1 0-1,1 0 1,0 0-1,-1 0 1,0 0-1,0-1 0,0 1 1,0 0-1,0-1 1,0 0-1,0 1 1,-1-1-1,-3 2 1,5-3-25,-1 0 1,1 0 0,-1 0-1,0 0 1,0 0 0,1 0-1,-1-1 1,0 1 0,0-1-1,0 1 1,0-1 0,1 0-1,-1 0 1,0 0 0,0 0-1,0 0 1,0 0 0,0 0-1,0-1 1,1 1 0,-1-1-1,0 1 1,0-1 0,0 0-1,1 0 1,-1 1 0,0-1-1,1 0 1,-1-1 0,1 1 0,-2-2-1,-14-19-4007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6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11282,'0'0'9803,"129"-50"-9075,-104 35-328,-5 5-248,-4 2-152,-4 8-528,-6 0-1105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0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204 378 8682,'0'0'5912,"21"-19"-4984,66-61-295,-76 69-500,-1 1 0,0-1 0,0-1 0,-1 0 0,-1 0 0,0-1 0,-1 0 0,7-14 0,-11 19-111,2-3 0,0 1 0,-2-1-1,1 0 1,-1 0 0,-1 0-1,0 0 1,0 0-1,-1-17 1,-1 26-30,0 1 1,0 0-1,0-1 0,0 1 0,0 0 1,-1 0-1,1-1 0,0 1 0,-1 0 1,1 0-1,-1 0 0,0-1 0,1 1 1,-1 0-1,0 0 0,0 0 0,0 0 1,1 0-1,-1 0 0,0 0 0,0 1 1,0-1-1,-1 0 0,1 0 0,0 1 1,0-1-1,0 1 0,0-1 0,-1 1 1,-1-1-1,-4 0-22,0 0-1,0 0 1,0 0 0,-12 2 0,9-1-20,2 0 28,1 1 1,0 0 0,0 1 0,0-1 0,0 1-1,0 1 1,0-1 0,0 1 0,1 0 0,-12 9-1,-1 1 26,0 1-1,-19 20 1,17-14 31,1 1 0,1 1 0,1 1 0,0 0 0,-22 42 0,32-50 58,1 0 0,1 1 0,0-1 0,1 1 0,0 0 0,2 0 0,0 1 1,1-1-1,0 1 0,1-1 0,2 24 0,0-32 26,1 0-1,0 1 1,0-1 0,1 0 0,0 0-1,0-1 1,1 1 0,0 0 0,0-1 0,1 0-1,0 0 1,0-1 0,0 1 0,11 8-1,-8-8-1,0 0 0,0-1 0,0-1 0,1 1 0,0-1 0,0-1 0,1 1 0,-1-2 0,1 1 0,0-1 0,18 3 0,-9-4 28,1-1 1,0 0-1,-1-2 1,1 0-1,-1-1 1,1-1-1,-1-1 1,0 0-1,29-12 1,-46 15-175,4-1-56,-1-1 0,1 1 1,0 1-1,0-1 0,0 1 1,0 0-1,0 0 0,0 0 1,0 1-1,9 1 0,-15-1-52,1 0-1,-1 0 1,0 0-1,1 0 1,-1 0-1,0 1 1,0-1-1,1 0 1,-1 0-1,0 0 1,0 1-1,1-1 1,-1 0 0,0 0-1,0 1 1,1-1-1,-1 0 1,0 0-1,0 1 1,0-1-1,1 1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7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11 7938,'0'0'10965,"0"-3"-10645,1 3-322,-1 0 0,0 0 0,0-1 1,0 1-1,0 0 0,0 0 0,0 0 1,0 0-1,0-1 0,0 1 0,0 0 0,0 0 1,0 0-1,0 0 0,0-1 0,0 1 1,0 0-1,0 0 0,0 0 0,0-1 0,0 1 1,0 0-1,0 0 0,0 0 0,0-1 1,0 1-1,0 0 0,0 0 0,0 0 0,0 0 1,-1 0-1,1-1 0,0 1 0,0 0 1,0 0-1,0 0 0,0 0 0,-1 0 0,1 0 1,0-1-1,0 1 0,0 0 0,0 0 0,-1 0 1,1 0-1,0 0 0,0 0 0,0 0 1,0 0-1,-1 0 0,1 0 0,0 0 0,0 0 1,0 0-1,-1 0 0,-12 10 66,8-4-6,-1 0 1,2 0-1,-8 11 0,10-13 5,0 1 0,0 0 0,1 1 0,-1-1 0,1 0 0,0 0 0,0 0 0,1 1 1,-1-1-1,1 1 0,1-1 0,-1 0 0,1 1 0,0-1 0,0 0 0,0 0 0,1 0 0,-1 0 0,1 0 0,1 0 0,-1 0 0,1 0 0,0-1 0,0 1 0,5 5 0,10 6 636,32 23 1,-33-27-473,-1 1-1,29 27 1,-42-36-235,0 1-1,0-1 0,0 1 1,-1 0-1,0-1 0,0 1 1,0 0-1,0 0 0,-1 1 1,0-1-1,0 0 0,1 7 1,-2-2-23,1 0 0,-2 1 0,1-1 0,-1 1 0,-4 13 0,2-14-52,0 1 1,-1-1 0,-1 0-1,0-1 1,0 1 0,-11 14-1,15-22-9,0-1 0,0 1 0,-1-1 0,1 1 0,-1-1 0,1 1 0,-1-1 0,0 0 0,1 0 0,-1 0 0,0 0 0,0 0-1,0 0 1,1 0 0,-1 0 0,-2 0 0,0-1-586,1 1 0,-1-1 0,0 0-1,1 0 1,-6-1 0,-5-3-4341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7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6249,'0'0'12395,"115"-32"-10707,-88 26-599,-5 2-225,-4 0-168,-6 2-184,-2 2-272,-1 0-240,-5 0-264,6 0-1168,0 0-873,0 0-3784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7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16 5513,'0'0'6043,"-13"19"-5272,-45 64-114,51-72-394,1 0-1,0 0 1,0 1 0,1 0-1,1 0 1,-6 24-1,7-15 760,1 0 0,0 33 0,2-52-881,0 1 0,0-1 0,0 0 0,0 0 0,1 0 0,-1 1 1,0-1-1,1 0 0,0 0 0,-1 0 0,1 0 0,0 0 0,0 0 0,2 3 0,-2-4-23,1 0-1,-1 0 0,1 0 0,-1 0 0,1 0 1,0-1-1,-1 1 0,1 0 0,0-1 0,0 1 1,-1-1-1,1 0 0,0 0 0,0 1 0,0-1 1,-1 0-1,4-1 0,-2 1-61,0-1-1,0 1 1,1-1-1,-1 0 1,0 0-1,0 0 1,0 0-1,0-1 1,0 1-1,0-1 1,0 0-1,0 0 1,-1 0-1,1 0 1,-1 0-1,1-1 1,-1 1-1,3-5 1,3-4 1,-1 0 0,0 0 1,8-19-1,-7 10-52,-1 1 0,-1-1-1,0 0 1,3-27-1,-4 10-120,-1-56 0,-4 92 85,0 1-1,0 0 1,0 0-1,0-1 1,0 1-1,0 0 1,1-1 0,-1 1-1,0 0 1,0 0-1,0-1 1,0 1-1,0 0 1,-1-1 0,1 1-1,0 0 1,0-1-1,0 1 1,0 0-1,0 0 1,0-1 0,0 1-1,-1 0 1,1 0-1,0-1 1,0 1-1,0 0 1,0 0 0,-1-1-1,1 1 1,0 0-1,0 0 1,-1 0-1,1 0 1,0-1 0,0 1-1,-1 0 1,1 0-1,0 0 1,-1 0-1,1 0 1,0 0 0,0 0-1,-1 0 1,1 0-1,0 0 1,-1 0-1,1 0 1,0 0 0,-1 0-1,1 0 1,0 0-1,0 0 1,-1 0-1,1 0 1,0 0 0,-1 1-1,1-1 1,0 0-1,0 0 1,-1 1-1,-14 12-1949,3 12-1129,3 3-2293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6369,'0'0'12667,"47"12"-19460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58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9434,'0'0'11366,"16"2"-10948,51 8-242,-65-10-175,0 0 0,-1 1 0,1-1 0,-1 0 0,1 1 1,-1-1-1,1 1 0,-1 0 0,1-1 0,-1 1 0,1 0 0,1 2 0,-3-3-3,1 1-1,-1-1 0,0 1 0,0-1 0,1 1 1,-1-1-1,0 1 0,0-1 0,0 1 0,0-1 1,0 1-1,0 0 0,0-1 0,0 1 0,0-1 1,0 1-1,0-1 0,0 1 0,0 4-25,0 6-9,0 0-1,-1 0 1,0-1-1,-1 1 0,-5 19 1,-23 49-30,22-61 74,1 1-1,0-1 0,1 2 0,-5 36 0,10-54 76,1 1 0,0-1 0,-1 1 0,1-1 1,1 1-1,-1-1 0,0 1 0,1-1 0,-1 1 0,2 2 1,-2-4 10,1 0 1,0 0 0,0 0 0,0 0 0,0 0 0,0 0 0,0 0 0,0-1-1,0 1 1,0 0 0,0-1 0,1 1 0,-1-1 0,0 1 0,0-1 0,1 1 0,-1-1-1,0 0 1,1 0 0,1 0 0,67 8 1237,-48-7-1238,0 2-1,0 0 0,25 7 0,-45-9-164,0-1-1,-1 1 0,1-1 0,0 1 0,-1 0 0,1-1 0,-1 1 1,1 0-1,-1 0 0,1 0 0,-1 0 0,0 1 0,0-1 0,1 0 1,-1 0-1,0 1 0,0-1 0,0 1 0,-1-1 0,1 1 0,1 2 1,-2-2-622,1 0 1,-1 1 0,0-1 0,0 0-1,0 0 1,0 1 0,0-1 0,0 0-1,-1 0 1,0 4 0,-8 11-10335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0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0 8026,'0'0'7436,"-1"18"-6340,-8 110 1221,7-38 2133,2-88-4379,0 0 1,1 0-1,-1 0 0,0 0 0,1-1 1,0 1-1,-1 0 0,1 0 0,0-1 1,0 1-1,0 0 0,0-1 0,0 1 1,1-1-1,-1 0 0,0 1 0,1-1 1,-1 0-1,1 0 0,-1 0 1,1 0-1,-1 0 0,1 0 0,0 0 1,0 0-1,2 0 0,7 3 345,0-1-1,1 0 1,14 1 0,-11-1-274,-1 0-452,6 1-2618,1-1 1,27 1-1,-39-4-2494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0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3809,'0'0'7761,"-2"109"-6160,2-48 7,0 6-232,0 2-159,0-2-385,0-6-288,0-13-216,0-13-192,0-11-136,0-14-184,10-26-10850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0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1 7074,'0'0'6841,"3"10"-6830,-2-6-17,1-1 6,-1 1-1,0-1 1,0 0-1,0 1 0,0-1 1,0 1-1,-1 0 0,0-1 1,0 1-1,0-1 0,0 1 1,0-1-1,-1 1 0,0 0 1,1-1-1,-1 1 1,-1-1-1,1 0 0,0 1 1,-3 3-1,-32 54 73,2-3 302,-46 104 0,75-149-1,1 0 0,1 0 0,0 1 1,1-1-1,0 1 0,1-1 0,1 1 0,1 17 0,-1-29-323,0 0 0,0 0-1,1 0 1,-1 0 0,1-1-1,-1 1 1,1 0 0,0 0-1,0 0 1,0 0 0,0-1-1,0 1 1,0 0 0,0-1-1,0 1 1,1-1 0,-1 1-1,1-1 1,-1 0 0,1 1-1,-1-1 1,3 1 0,0 0-12,-1-1-1,0 0 1,0 0 0,1 0 0,-1-1 0,0 1 0,1-1 0,-1 0 0,0 0 0,1 0-1,-1 0 1,5-1 0,-6 0-40,0 1 0,0-1 0,-1 1 0,1-1 0,0 0-1,0 0 1,-1 0 0,1 1 0,-1-2 0,1 1 0,-1 0 0,1 0 0,-1 0-1,0-1 1,3-2 0,-2 1 1,0-1-1,0 1 1,0-1-1,0 0 1,0 0 0,1-7-1,0-1 0,-1 0 0,-1-1 0,1-22 0,-2 28-7,0 0 0,0 0 0,-1 0 1,0 0-1,0 0 0,0 0 0,-1 0 0,0 1 0,-1-1 0,1 1 0,-1-1 0,-6-8 0,-28-35 19,20 29-19,-16-28 0,29 41 113,0 0 0,0 0 1,1 0-1,0 0 1,1 0-1,-1 0 1,-1-17-1,3 2 521,1-34 1,0 56-642,0 0 1,0 0-1,0 0 1,0 1 0,0-1-1,0 0 1,0 0-1,1 0 1,-1 1-1,0-1 1,0 0-1,1 0 1,-1 1-1,0-1 1,1 0-1,-1 0 1,1 1-1,-1-1 1,1 1-1,-1-1 1,1 0-1,-1 1 1,1-1-1,0 1 1,-1-1-1,1 1 1,0-1-1,-1 1 1,1 0-1,0-1 1,0 1-1,0 0 1,-1 0-1,1-1 1,0 1-1,0 0 1,0 0-1,-1 0 1,1 0-1,0 0 1,0 0-1,0 0 1,-1 0-1,1 1 1,0-1-1,0 0 1,0 0-1,1 1 1,2 1-422,0-1 1,-1 1-1,1 0 1,0 0-1,-1 1 1,1-1-1,-1 1 1,5 3-1,14 20-5879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1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9034,'0'0'10634,"4"0"-13498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2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4217,'0'0'13500,"12"3"-12640,36 13-196,-42-13-514,-1 0-1,0 0 1,0 0-1,0 0 0,0 1 1,-1 0-1,1 0 0,-1 0 1,0 0-1,0 1 0,-1 0 1,7 10-1,-3-5 25,-1-1-104,0 0 0,0 0 0,0 1 0,-2-1 0,1 1 1,-1 0-1,-1 0 0,1 1 0,-2-1 0,0 1 0,0 0 1,1 18-1,-3-14-153,-3 25 0,1-34 73,1-1 0,0 1 0,-1 0-1,0-1 1,0 0 0,-1 1 0,-4 5 0,0 1 6,-1-1 1,-11 14-1,17-23-43,0 0 0,0 0 0,-1 0 0,1 0-1,0 0 1,-1 0 0,1 0 0,-1-1 0,0 1 0,1-1 0,-1 0 0,0 0-1,0 0 1,0 0 0,0 0 0,-4 0 0,7-1 26,-1 0 0,1 0 1,0 0-1,0 0 0,0 0 0,-1 0 1,1-1-1,0 1 0,0 0 0,0 0 1,-1 0-1,1 0 0,0 0 1,0 0-1,0 0 0,0 0 0,-1-1 1,1 1-1,0 0 0,0 0 0,0 0 1,0 0-1,0-1 0,0 1 0,-1 0 1,1 0-1,0 0 0,0 0 0,0-1 1,0 1-1,0 0 0,0 0 1,0 0-1,0-1 0,0 1 0,0 0 1,0 0-1,0 0 0,0-1 0,-2-14-902,1-1-1,0-15 0,1-5-3354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1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0 7362,'0'0'7234,"-10"15"-6489,-33 49 165,35-54-413,1 0 0,-2-1-1,1 0 1,-19 14 0,3-3 211,-10 16-244,33-35-673,1-3-1121,0-9-2161,0-5-3216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2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17 7786,'0'0'13283,"-10"0"-10786,-43 0-2493,23 1 86,13 0-220,-1-1 0,-18-3 0,19-3-2035,7-3-2961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3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1688,'0'0'18647,"4"-4"-17496,0 0-887,0 0 1,0 1-1,0-1 1,1 1-1,0 0 0,-1 0 1,1 0-1,0 1 1,0 0-1,9-3 1,5 1-83,0 0 1,0 1 0,1 1-1,38 1 1,-58 1-201,0 0 0,1 0 0,-1 0 0,0 0 0,0 0 0,1 0 0,-1 0 0,0 0 0,1 0 0,-1 0 1,0 0-1,0 1 0,1-1 0,-1 0 0,0 0 0,0 0 0,1 0 0,-1 1 0,0-1 0,0 0 0,0 0 0,1 1 0,-1-1 0,0 0 0,0 0 0,0 1 0,0-1 0,0 0 0,1 0 0,-1 1 0,0-1 0,-1 14-520,-7 12-183,2-17 451,0 0 0,-8 9 1,9-13 107,1 1 1,0 0 0,0-1-1,0 2 1,0-1 0,1 0-1,-5 13 1,8-17 170,0 0 0,0 0 0,0 0 0,-1 0 0,2 0 0,-1 0 0,0 0 0,0 0 0,1 0 0,-1 0 1,1 0-1,0 0 0,-1 0 0,1 0 0,0 0 0,0-1 0,0 1 0,0 0 0,0 0 0,1-1 0,-1 1 0,3 1 0,3 3 66,0 0-1,1-1 1,14 9 0,-1-2 103,-19-11-156,1 1 0,-1 0-1,0 0 1,1 0 0,-1 0-1,0 1 1,0-1-1,-1 1 1,1-1 0,0 1-1,-1-1 1,1 1 0,-1 0-1,0 0 1,0 0 0,0 0-1,0-1 1,-1 1-1,1 0 1,-1 6 0,0-4-45,0-1 0,-1 1 0,1 0 0,-1-1 0,0 1 0,-1-1 0,1 1 0,-1-1 0,0 1 0,0-1 0,0 0 0,-6 7 0,5-6-39,-21 23 115,23-27-120,-1 1 1,1-1 0,-1 0 0,1 0 0,-1 0 0,0 0 0,0 0 0,1 0 0,-1 0 0,0 0 0,0-1 0,0 1 0,0-1 0,0 1 0,-3-1 0,5 0-56,-1-1 0,1 1 1,0-1-1,-1 1 1,1-1-1,0 0 0,-1 1 1,1-1-1,0 1 1,0-1-1,0 0 0,0 1 1,-1-1-1,1 0 1,0 1-1,0-1 0,0 0 1,0 1-1,0-1 1,1 1-1,-1-1 0,0-1 1,0 0-421,0-17-2385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4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8146,'0'0'11621,"16"18"-10598,49 58-314,-62-73-648,0 0-1,-1 1 0,1-1 0,-1 0 1,0 1-1,0 0 0,0-1 1,0 1-1,-1 0 0,0 0 1,1 0-1,-1 0 0,0 4 0,1 3 131,0 0-124,0 0 1,-1 0-1,0 0 0,-1 0 0,0 0 1,-3 20-1,2-27-69,-1-1 1,1 0-1,0 0 0,-1 0 1,0 0-1,1 0 0,-1-1 1,0 1-1,-1-1 0,1 1 1,0-1-1,-1 1 0,1-1 1,-1 0-1,-5 3 0,3-3-221,1 1-1,-1-1 0,0 0 1,1-1-1,-1 1 0,0-1 1,0 0-1,0 0 0,-9 0 1,12-2 104,1 1 0,0 0 0,-1 0 0,1-1 0,0 1 0,0-1 0,-1 1 0,1-1 0,0 0 0,0 1 0,0-1 0,0 0 0,-1 0 0,1 0 0,1 0 0,-1 0 0,0 0 0,0 0 0,0 0 0,0 0 0,1 0 0,-1 0 0,0 0 0,1-1 0,-1 1 0,0-2 0,-1-5-1181,-1 0-1,2 0 1,-2-10 0,2 13-170,-2-20-8356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8146,'0'0'12122,"128"-10"-10569,-102 6-337,-4 0-416,-1-2-416,-5-2-272,-2 2-112,-6 0-216,-4 1-848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5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8850,'0'0'13531,"20"0"-12775,63-1-283,-17-4-518,-78 18-1527,1 0 1328,0-1-78,-13 18-1,22-26 302,0-1-1,0 0 1,0 1-1,0-1 1,1 1-1,-1 0 0,1 0 1,0-1-1,0 1 1,1 0-1,-1 5 1,1-8 48,0 0 0,0 0-1,0 0 1,0 0 0,1-1 0,-1 1 0,0 0 0,1 0 0,-1 0 0,1 0 0,-1-1 0,1 1 0,-1 0-1,1-1 1,-1 1 0,1 0 0,0-1 0,-1 1 0,1-1 0,1 2 0,19 8 260,-12-6-155,2 1 18,3 2 48,-1 0 0,19 13 0,-29-18-187,0 0 1,-1 0 0,1 1-1,-1-1 1,1 1 0,-1-1 0,0 1-1,0 0 1,0 0 0,0 0 0,0 0-1,-1 0 1,0 0 0,1 0-1,-1 1 1,1 5 0,-1 1-31,-1 0 0,0 0 0,0 0 0,-1 0 0,0 0 0,-1 0 0,0 0 0,-1-1 0,0 1 0,0-1 0,-1 1 0,-1-1 0,1 0 0,-1-1 0,-1 1 0,1-1 0,-1 0 0,-1 0 0,0-1 0,-13 12 0,16-16-11,1-1 0,-1 1 0,0-1 0,-1 0 0,1 0 0,0-1 0,0 1 0,-1-1 0,1 0 0,-1 0 0,1 0 0,-1-1 0,-9 0 0,14 0 18,-1 0 0,1 0 0,-1 0-1,0 0 1,1-1 0,-1 1 0,0 0 0,1 0-1,-1-1 1,1 1 0,-1-1 0,1 1 0,-1 0 0,1-1-1,-1 1 1,1-1 0,-1 1 0,1-1 0,-1 1 0,1-1-1,0 1 1,-1-1 0,1 0 0,0 1 0,0-1 0,-1 0-1,1 1 1,0-1 0,0 1 0,0-1 0,0-1 0,-2-26-1333,2 19 234,-1-18-4035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6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1 440,'0'0'15879,"22"0"-14137,69 0-484,-6 2 246,-84-2-1512,-1 0 1,1 0-1,0 0 0,-1 0 0,1 0 1,-1 0-1,1 0 0,0 0 0,-1 0 1,1 1-1,0-1 0,-1 0 0,1 0 1,-1 1-1,1-1 0,-1 0 0,1 0 1,-1 1-1,1-1 0,-1 1 0,1-1 1,-1 1-1,1-1 0,-1 0 0,0 1 1,1-1-1,-1 1 0,0 0 0,1-1 1,-1 1-1,0-1 0,0 1 1,0-1-1,1 1 0,-1 0 0,0-1 1,0 1-1,0-1 0,0 1 0,0 0 1,0-1-1,0 1 0,0 0 0,0-1 1,0 1-1,-1-1 0,1 1 0,0 0 1,0-1-1,-1 1 0,1 0 0,-2 3-94,-1 1-1,1-1 0,-1 1 1,-6 7-1,0 0-14,-102 134-639,98-125 732,1-1 0,0 2 0,2-1 0,0 1 0,-10 38-1,18-49 27,0 1-1,0-1 0,1 1 1,1-1-1,1 15 0,-1-24 14,0-1-1,0 1 0,0 0 1,0-1-1,1 1 0,-1-1 0,1 1 1,-1-1-1,1 1 0,0-1 1,-1 1-1,1-1 0,0 1 0,0-1 1,0 0-1,0 0 0,0 1 1,0-1-1,1 0 0,-1 0 0,0 0 1,1 0-1,-1 0 0,0-1 1,3 2-1,1 0 60,0-1 0,0 0 0,0 0 0,0 0 0,0 0 0,10-1 0,-14 0-71,1 0 1,-1 0-1,1-1 0,-1 1 1,0 0-1,1-1 0,-1 1 1,1 0-1,-1-1 0,0 0 1,1 1-1,-1-1 0,0 0 1,0 0-1,0 1 0,0-1 1,1 0-1,-1 0 0,0 0 1,-1 0-1,1-1 0,0 1 0,0 0 1,0 0-1,-1 0 0,1-1 1,0 1-1,-1 0 0,0-1 1,1 1-1,-1-2 0,2-5 12,-1 0-1,0 0 0,-1 0 0,0-12 0,0 8-44,0 7 29,-1 0 1,0-1 0,1 1 0,-2-1 0,1 1 0,-1 0 0,1 0-1,-5-8 1,-1-1-62,-15-20-1,16 27 195,1 0 0,0-1-1,1 0 1,-1 0-1,1 0 1,1 0-1,0 0 1,0-1 0,-3-16-1,5-41 1213,2 37-1597,-1 24-1486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7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7378,'0'0'13113,"20"-6"-11730,62-21-403,-78 25-897,-1 1-1,1 0 0,-1 0 1,1 0-1,0 0 0,0 1 1,-1-1-1,7 1 0,-4 1 41,-6-1-119,1 0 0,-1 0-1,1 1 1,-1-1-1,0 0 1,1 0-1,-1 1 1,1-1-1,-1 0 1,0 1 0,1-1-1,-1 1 1,0-1-1,1 0 1,-1 1-1,0-1 1,0 1 0,1-1-1,-1 1 1,0-1-1,0 1 1,0-1-1,0 1 1,0-1-1,0 1 1,1-1 0,-1 1-1,0-1 1,0 1-1,-1 0 1,1 23-61,-1-16 46,1 3-5,-2 1 1,0-1-1,0 0 1,-1 0-1,-5 14 1,-27 55-27,20-47 20,2-6 12,-33 78-10,46-103 56,-2 3-65,-1 1 1,2 0 0,-3 9 0,4-15 64,0 1 1,0 0 0,0 0 0,0-1 0,-1 1 0,1 0 0,0-1 0,0 1-1,0 0 1,0 0 0,1-1 0,-1 1 0,0 0 0,0-1 0,0 1 0,1 0-1,-1-1 1,0 1 0,0 0 0,1-1 0,-1 1 0,1 0 0,-1-1 0,1 1-1,-1-1 1,1 1 0,-1-1 0,1 1 0,-1-1 0,1 0 0,-1 1 0,1-1-1,0 1 1,-1-1 0,1 0 0,0 0 0,-1 1 0,2-1 0,32 2 73,0-2-1,0-1 1,65-12 0,-99 13-113,4 0-490,15-4-5181,-10 0-1279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8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 6313,'0'0'10156,"18"-3"-8480,58-11-525,-59 12-671,1 0 1,-1 1-1,24 2 1,-9 0-122,-32-1-371,1 0 1,-1 0-1,1 0 1,-1 0-1,1 0 1,-1 0-1,1 0 1,-1 0-1,1 0 1,-1 1-1,1-1 1,-1 0-1,1 0 1,-1 1 0,1-1-1,-1 0 1,1 0-1,-1 1 1,1-1-1,-1 1 1,0-1-1,1 0 1,-1 1-1,0-1 1,1 1-1,-1-1 1,0 1-1,0-1 1,0 1-1,1 0 1,-1 1-40,0-1 1,1 1-1,-1 0 1,0 0-1,0 0 1,0-1-1,-1 1 0,1 0 1,-1 2-1,-1 3-37,0 0-1,0-1 1,-1 0-1,-4 8 0,-54 76-203,-9 14 257,60-86 36,0 1 0,1 0 0,-12 36-1,19-50 85,1 0 0,0 1 0,0-1 0,0 0 0,1 0 0,0 0 0,0 1-1,0 5 1,1-9-39,-1-1 0,0 1 0,1 0 0,-1-1 0,1 1 0,0-1 0,-1 1 0,1-1-1,0 1 1,0-1 0,0 0 0,0 1 0,0-1 0,0 0 0,0 0 0,1 0 0,-1 0 0,0 0-1,1 0 1,-1 0 0,0 0 0,1-1 0,-1 1 0,1 0 0,-1-1 0,1 1 0,0-1 0,2 1-1,0 0-40,1 0-1,-1-1 0,1 1 0,0-1 0,-1 0 1,1 0-1,4-2 0,-7 2-10,-1 0-1,0-1 1,0 1 0,0-1 0,0 1-1,1-1 1,-1 0 0,0 1 0,0-1-1,0 0 1,0 0 0,0 0 0,-1 0-1,1 0 1,0 0 0,0 0 0,-1 0 0,1 0-1,0 0 1,-1 0 0,1 0 0,-1 0-1,1-1 1,-1 1 0,0 0 0,0 0-1,1-1 1,-1 1 0,0 0 0,0-2-1,0-5-26,1-1 1,-2 1-1,1 0 0,-1 0 0,0 0 0,-1 0 0,0 0 0,0 0 1,0 0-1,-7-12 0,-37-56 1,29 51 22,-22-46 0,38 69 15,1 0 0,-1 0 0,0 0 0,1 0 0,0 0 0,-1 0 0,1 0 0,0 0 1,0 0-1,0 0 0,0 0 0,1 0 0,-1 0 0,1 0 0,-1 0 0,1 0 0,-1 0 0,1 0 0,0 0 0,0 0 0,0 0 0,0 1 0,1-1 1,1-2-1,2-2-790,1 0 1,1 0-1,-1 0 1,10-6 0,-14 11 303,15-10-5599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09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7178,'0'0'13317,"2"16"-12458,0 0-660,11 96 957,-11 0 400,-1-1-4575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10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72,'0'0'14367,"10"19"-12156,34 57-357,-25-45-607,-9-15-137,14 31 0,-22-40-1038,0 0-1,0 1 1,0-1 0,-1 0-1,0 0 1,-1 15 0,0-16-73,-1 1 0,1-1 0,-1 0 1,-1 0-1,1 1 0,-1-1 0,0 0 1,-1 0-1,-4 8 0,5-11-73,1 0 0,-1 0 0,0-1-1,0 1 1,0-1 0,0 1 0,-1-1 0,1 0 0,0 0 0,-1 0 0,0 0 0,1 0-1,-1 0 1,0-1 0,0 0 0,0 1 0,0-1 0,0 0 0,-1 0 0,-4 0-1,8-1-28,-1 0 0,0 0 0,0 0-1,1 0 1,-1-1 0,0 1-1,1 0 1,-1 0 0,0-1 0,0 1-1,1 0 1,-1-1 0,1 1-1,-1-1 1,0 1 0,1-1 0,-1 1-1,1-1 1,-1 1 0,1-1-1,-1 0 1,1 1 0,0-1 0,-1 0-1,1 1 1,0-1 0,-1 0-1,1 1 1,0-1 0,0 0-1,0 0 1,-1 1 0,1-1 0,0-1-1,-1-32-3682,1 26 2167,0-33-9149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2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6449,'0'0'10795,"123"118"-10067,-100-94-16,-3-2-24,-2-6-216,-2-3-8,1-3-464,-3 0 152,-4-2-208,-2 4 56,-4 15-912,-2-5-1424,-2 2-3586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10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11947,'0'0'8801,"125"-25"-7056,-86 15-489,1 2-336,-1 4-272,-4 2-288,-3 2-239,-8 0-121,-7 0-113,-9 12-223,-8 19-1544,0-1-2457,-2-2-3289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11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8706,'0'0'10421,"21"2"-8933,67 6-254,-82-7-1092,-1-1 0,1 1 0,0 0 0,-1 0 0,1 1 0,-1-1 0,0 1 1,7 3-1,-8-2-22,-2-2-111,0 0 1,-1 0 0,1 1 0,-1-1 0,1 1 0,-1-1 0,1 1-1,-1-1 1,0 1 0,0 0 0,0 0 0,0-1 0,0 1 0,0 0-1,-1 0 1,1 0 0,-1 0 0,1 0 0,-1 0 0,1 0 0,-1 0-1,0 0 1,0 0 0,0 0 0,-1 0 0,0 4 0,0 3-36,-1 0 1,0 0 0,0-1 0,-8 17 0,-44 84 26,25-52 32,-31 84 1,58-135 82,0 0 1,0 0 0,1 1-1,0-1 1,0 12 0,1-18-61,0 1 0,0-1 0,0 1 0,1-1 0,-1 1 0,0-1 0,0 1 0,1-1 0,-1 1 1,0-1-1,1 1 0,-1-1 0,1 1 0,-1-1 0,0 0 0,1 1 0,-1-1 0,1 0 0,-1 1 0,1-1 0,-1 0 0,1 0 1,0 1-1,-1-1 0,1 0 0,-1 0 0,1 0 0,-1 0 0,1 0 0,0 0 0,-1 0 0,2 0 0,25 0 304,-20-1-250,3 0-100,0 0 0,0-1 1,0 0-1,0-1 0,0 0 0,-1 0 0,0-1 0,13-7 0,-9 3-1028,0 0 0,0-1 1,-1 0-1,-1 0 0,11-13 0,-6 4-4479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11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40,'0'0'12159,"-17"12"-10574,-58 39-335,70-47-1069,-1 0 0,1 1 1,-1 0-1,1 0 0,1 0 1,-1 1-1,1-1 0,0 1 0,0 0 1,1 0-1,-1 0 0,1 1 1,1-1-1,-1 1 0,-1 7 1,3-10 86,0 0 0,0 0 0,0 0 0,0 0 0,1 0 0,0 0 1,0 0-1,0 0 0,0 1 0,0-1 0,2 4 0,-1-6-171,-1-1-1,1 1 0,0 0 1,0-1-1,0 1 0,0-1 1,0 1-1,0-1 0,0 0 1,1 1-1,-1-1 0,0 0 1,1 0-1,-1 0 0,1 0 1,-1 0-1,1 0 0,0-1 1,-1 1-1,1 0 0,0-1 1,0 1-1,-1-1 0,1 0 0,0 1 1,2-1-1,4 1-10,0-1 1,0 0-1,-1 0 1,1 0-1,0-1 0,0 0 1,-1-1-1,1 0 1,-1 0-1,1 0 0,-1-1 1,10-5-1,-9 3-77,1-1-1,-1 0 1,0 0 0,-1-1-1,0 0 1,0 0 0,0 0-1,-1-1 1,7-10 0,-9 12-28,-1 0 0,0 0 1,0 0-1,0 0 0,0-1 1,-1 1-1,0-1 0,-1 1 1,0-1-1,0 0 0,0 0 1,0-8-1,-1 13-63,0 0-1,0 0 1,-1 0 0,1 1-1,0-1 1,0 0 0,-1 0 0,1 1-1,-1-1 1,0 0 0,1 0-1,-1 1 1,0-1 0,0 1-1,0-1 1,0 1 0,0-1 0,-1 1-1,1 0 1,-3-3 0,1 3-77,1-1 0,0 1 0,-1 0 0,0 0 0,1 0 0,-1 1 0,0-1 0,1 0 0,-1 1 0,0 0 0,0 0 0,-4 0 0,1 0-478,1 1 0,-1 0-1,1 0 1,-1 0 0,1 0-1,0 1 1,0 0 0,0 0-1,0 1 1,0 0 0,0-1-1,0 1 1,-6 6 0,-7 13-8373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12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1216,'0'0'14859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12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0 6161,'0'0'10743,"17"22"-8434,54 70-476,-62-80-1463,-1-1 0,0 1-1,-1 0 1,0 0 0,0 1 0,5 18 0,-9-18-323,-1 0 0,0 1 0,-1-1 0,-1 25 0,0-30-107,0 0 0,-1 0-1,0-1 1,0 1 0,-1-1-1,0 1 1,0-1 0,-1 1-1,1-1 1,-2 0 0,1 0-1,-1-1 1,0 1 0,-1-1-1,1 0 1,-1 0 0,-1 0-1,1-1 1,-1 1 0,0-2-1,0 1 1,0 0 0,-1-1-1,-11 5 1,15-7-172,0-1 0,0 0 0,0 0 0,0 0 0,0 0 1,-1-1-1,1 1 0,0-1 0,-1 0 0,1 0 0,-4 0 0,5-1-81,0 1 1,0-1-1,0 0 1,0 1-1,0-1 1,0 0-1,0 0 1,0 0-1,0 0 1,0-1-1,0 1 0,1-1 1,-1 1-1,1-1 1,-1 1-1,-2-4 1,-11-24-4192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12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11763,'0'0'9442,"120"40"-7306,-86-36-856,-1-4-512,-5 0-263,-3 0-265,-7 0-136,-4 0-56,-4 0-48,-4 0-8,-4 4-152,-2 2-569,0 7-1511,-4-1-2217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14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1 784,'0'0'1352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2:15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1424,'0'0'8898,"0"-2"-7460,0 1-1307,0 1 1,0 0-1,0-1 1,0 1-1,-1 0 1,1-1-1,0 1 1,0 0-1,0 0 0,0-1 1,1 1-1,-1 0 1,0-1-1,0 1 1,0 0-1,0-1 1,0 1-1,0 0 1,0 0-1,0-1 1,1 1-1,-1 0 1,0-1-1,0 1 0,0 0 1,1 0-1,-1 0 1,0-1-1,0 1 1,1 0-1,-1 0 1,0 0-1,1 0 1,-1-1-1,0 1 1,15-1 4796,-7 2-5694,21-2 1897,-17 0-999,1 1 0,-1 0 1,0 1-1,1 0 0,-1 1 0,0 0 0,18 6 1,11 10-183,-40-16-82,-1-1 0,1 1 0,-1-1 0,1 1 0,-1-1 0,0 1 0,0-1 0,0 1 0,0-1 0,0 1 0,0 0 0,0 1 0,0 6 17,5 32 64,-2-18 44,0 27 0,-1 1206 195,-6-820 39,4 136 522,-6-427-702,0 0 357,8 869 99,6-713-491,0 0-3,-9-119 5,3 195 29,-1-342-42,3 246-11,-4-248 10,11 300 0,7 259-39,-18-579 39,16 187 60,-4-86-10,-10 64-129,-4-98 99,2-50 62,-8 44 0,6-46 8,2-22-14,-1 0 0,1 0 0,-1 0 0,0 0 0,-1 0 0,1 0-1,-4 6 1,5-12-76,-35 72-113,28-60 116,0-1-1,0-1 1,-1 1 0,-10 10-1,15-18-27,-1-1-1,1 1 1,-1-1-1,0 1 1,0-1-1,0 0 1,0-1-1,0 1 1,0-1-1,0 0 1,0 0-1,-1 0 1,-4 0-1,-9 0-46,-34-1-1,23-1 43,27 1 28,1 0-1,-1 0 0,1 0 0,-1 0 1,1 0-1,-1 0 0,1-1 0,-1 1 1,1 0-1,0-1 0,-1 0 0,1 1 1,0-1-1,-1 0 0,1 1 1,0-1-1,-2-2 0,2 2-153,1 0-1,-1 0 1,1 0 0,-1 0-1,1 0 1,-1 0 0,1-1-1,0 1 1,0 0 0,0 0-1,0-1 1,0 1 0,0 0-1,0 0 1,0-1 0,0 1-1,0 0 1,1 0 0,-1 0-1,0-1 1,2-1 0,4-9-4935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0:57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1 11931,'0'0'9471,"-3"4"-8614,-6 15-589,0 1 0,2 0 0,-9 32 0,0-1 14,-314 815 406,304-805-1350,-39 68 0,60-123 299,3-7-278,2-10-456,0 6 1060,2-16-978,1 1 0,1 0 0,0 0 0,2 0 0,8-19-1,-3 5-2147,11-30-5493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0:58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5761,'0'0'9517,"1"21"-8110,27 235 2720,10-81-1827,97 276 0,-131-438-2435,-1 0 0,0-1-1,-1 1 1,1 23 0,-3 21-3219,0-29 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2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5841,'0'0'11864,"1"1"-11034,-1-1-789,1 1 1,0 0-1,-1 0 1,1 0 0,-1 0-1,1 0 1,-1 0 0,1 0-1,-1 0 1,0 0-1,0 0 1,1 1 0,-1-1-1,0 0 1,0 0-1,0 0 1,0 0 0,0 0-1,0 0 1,-1 2-1,1 5 86,2 409 810,-1-408-1332,2-13-811,2-15-693,0-11-1836,1-2-1676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0:58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387 0 7826,'0'0'6865,"-115"25"-5048,70-19-457,-1-2-448,-3 2-64,6-2-344,5 2-288,7 0-160,11-2-56,20-2-136,16-2-5025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0:59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407 0 8370,'0'0'12206,"0"2"-11697,0 0-497,0-1 0,0 1 0,0 0 0,-1-1 0,1 1 1,0-1-1,-1 1 0,1 0 0,-1-1 0,0 1 1,0-1-1,1 0 0,-1 1 0,0-1 0,0 0 1,0 1-1,0-1 0,-2 1 0,-2 4 22,-111 139 607,-123 142 1005,236-284-1652,1 0-84,0 0 0,-1-1 0,1 1-1,-1-1 1,0 0 0,1 0 0,-1 0 0,-4 2 0,7-5-19,-1 1 1,1 0-1,0 0 1,0-1 0,-1 1-1,1 0 1,0-1-1,0 1 1,0 0 0,-1-1-1,1 1 1,0 0 0,0-1-1,0 1 1,0 0-1,0-1 1,0 1 0,0 0-1,0-1 1,0 1-1,0 0 1,0-1 0,0 1-1,0-1 1,0 1 0,0 0-1,0-1 1,0-1-432,0-17-3104,0-5-2867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0:59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9282,'0'0'6956,"9"21"-4971,1 2-1390,8 18 763,26 45 0,-19-44-526,2 0 0,2-2 0,2-1 1,1-2-1,71 64 0,-97-95-1618,18 13 2376,-11-13-4108,-12-6 1902,0 0 0,0 0-1,-1 0 1,1 0-1,0 0 1,0 0-1,0 0 1,-1 0 0,1 0-1,0 0 1,0 0-1,0 0 1,0-1-1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0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0 9114,'0'0'13107,"-12"0"-13107,-10 0 0,-7 0 8,-3 0 64,-3 4-72,1-2 8,3 2-8,1-4-784,8 0-1305,9 0-3408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00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0 8026,'0'0'8946,"-109"73"-8402,72-63 0,-1-4-16,-1-6-264,5 0-88,3 0-96,7-10-80,14-16-312,10 2-1248,0 3-4098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01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0 5657,'0'0'11791,"0"5"-10880,-39 649 5135,-3-393-5116,33-233-1159,7-46-7291,2-9 1488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1:01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82 113 7578,'0'0'13054,"17"-18"-12236,59-54-193,-73 70-577,-1-1 0,1 1 0,0 0 0,0 0 0,0 0 0,0 1 0,0-1 0,1 1 0,-1 0 0,0 0 0,1 0 0,-1 0 0,1 0 0,-1 1 0,1-1 0,-1 1 0,1 0 0,-1 0 0,5 1 0,6 0 162,-3-1-161,-1 1 0,1 0 1,0 1-1,-1 0 0,1 1 0,-1 0 0,0 1 1,0-1-1,0 2 0,-1 0 0,1 0 1,-1 1-1,0 0 0,-1 0 0,0 1 0,0 0 1,0 1-1,-1-1 0,12 17 0,-14-17-60,-1-1 0,0 1 0,-1 0 1,0 0-1,0 0 0,0 0 0,-1 1 0,0-1 0,-1 1 0,1 0 0,-1-1 0,-1 1 0,0 0 1,0-1-1,0 1 0,-3 13 0,0-6-15,-1-1-1,-1 0 1,0 0 0,-1 0 0,0-1 0,-1 0 0,-15 22-1,6-13 9,0-1 0,-2 0-1,0-1 1,-1-1-1,-23 16 1,32-26 11,-1-2 0,0 0 1,0 0-1,-1-1 0,0 0 1,0-1-1,-1 0 0,1-1 1,-1 0-1,0-1 0,0-1 1,-17 1-1,26-2 12,0-1 0,1 0 0,-1 0 0,0 0 0,0 0 0,1-1 0,-1 0 0,0 1 0,1-1 0,-1-1-1,1 1 1,-1 0 0,1-1 0,0 0 0,-1 0 0,1 0 0,0 0 0,0 0 0,0-1 0,1 1 0,-1-1 0,0 0 0,-2-4 0,-1-2 100,1 1 1,0-1 0,0 0-1,1 0 1,0 0-1,1-1 1,0 1 0,0-1-1,1 0 1,-2-19-1,5 29-149,-1 0-1,0 0 1,0 0-1,0 0 1,0 0-1,0 0 1,0 0 0,0 0-1,0 0 1,0 0-1,0 0 1,0 0-1,0 1 1,0-1-1,0 0 1,0 0-1,0 0 1,0 0-1,0 0 1,0 0-1,1 0 1,-1 0-1,0 0 1,0 0 0,0 0-1,0 0 1,0 0-1,0 0 1,0 0-1,0 0 1,0 0-1,0 0 1,0 0-1,1 0 1,-1 0-1,0 0 1,0 0-1,0 0 1,0 0-1,0 0 1,0 0 0,0 0-1,0 0 1,0 0-1,0 0 1,0 0-1,0-1 1,0 1-1,0 0 1,1 0-1,-1 0 1,0 0-1,0 0 1,0 0-1,0 0 1,0 0-1,0 0 1,0 0 0,0 0-1,0 0 1,0 0-1,0-1 1,0 1-1,0 0 1,1 1-685,13 11-6022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35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4625,'0'0'10758,"0"7"-10223,6 129 1268,49 213-494,-11-81-1331,-19 7 74,20 188 44,-34-391-165,47 326 1242,-40-248-977,42 163-1,-51-275 1055,5 53 1,-13-78-908,0-4-1642,1-21-1327,2-5-1693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36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0 5873,'0'0'8663,"-3"8"-7901,-15 40 389,-17 54 1249,30-85-1911,1 0 0,1 1 1,0-1-1,1 23 0,2-5-101,-1-34-411,0-1 1,1 0-1,-1 1 0,0-1 0,0 0 0,1 0 1,-1 0-1,0 0 0,0 1 0,0-1 0,1 0 0,-1 0 1,0-1-1,0 1 0,0 0 0,1 0 0,-2 0 1,-5-3-17,1 0 1,0 0 0,0 0-1,0 0 1,1-1 0,-1 0-1,1 0 1,-5-6 0,-8-3 53,-1-2 8,-2-2-8,-27-14 0,48 31 9,-1-1 0,1 1-1,0 0 1,-1 0 0,1 0-1,0-1 1,-1 1 0,1 0-1,-1-1 1,1 1 0,0 0-1,0-1 1,-1 1 0,1 0-1,0-1 1,0 1-1,-1 0 1,1-1 0,0 1-1,0-1 1,0 1 0,0 0-1,-1-1 1,1 1 0,0-1-1,0 1 1,0-1 0,0 1-1,0 0 1,0-1-1,0 1 1,0-1 0,1 1-1,-1-1 1,0 1 0,0 0-1,0-1 1,0 1 0,0-1-1,1 1 1,-1 0 0,0-1-1,0 1 1,1 0-1,-1-1 1,0 1 0,1 0-1,-1-1 1,0 1 0,1 0-1,0-1 1,0 0-38,1 0 1,-1 0 0,1 0-1,-1 0 1,1 0-1,-1 0 1,1 1-1,0-1 1,0 1 0,-1-1-1,5 0 1,10 2-4743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37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0 238 3225,'0'0'13030,"0"-3"-11471,0 1-1322,0 1 0,1-1 0,-1 0 0,1 0 0,-1 1 0,1-1 0,-1 0 0,1 1-1,0-1 1,0 0 0,0 1 0,0-1 0,0 1 0,0-1 0,0 1 0,0 0-1,0-1 1,1 1 0,-1 0 0,1 0 0,-1 0 0,1 0 0,2-1 0,52-37 1066,44-27-957,-77 53-394,-1 1-1,43-16 1,-30 18-10,0 1 0,0 1 0,0 2 1,1 2-1,0 1 0,0 2 0,53 5 0,-73-2 41,1 0-1,-1 2 0,19 5 1,-25-5 4,0-1 1,-1 1-1,0 1 0,0 0 1,0 0-1,12 10 1,-17-11-3,1 1 1,-1-1 0,0 1 0,0 0-1,-1 1 1,1-1 0,3 11 0,16 43-158,-18-44 167,47 166-5,-43-140 11,-2 0 0,2 64 0,-7 104 535,-2-209-738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3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70 7042,'0'0'9596,"3"0"-9030,-1 0-530,-3 0 357,-22-1-249,-1-1 1,1-1-1,0-1 1,0-1-1,1-1 0,0-1 1,-40-17-1,59 22-261,2 2 61,1 0 0,0 0 0,0 0-1,-1 0 1,1 0 0,0 0-1,-1 0 1,1 0 0,0 0-1,-1 0 1,1 0 0,0 0-1,0 0 1,-1 0 0,1-1-1,0 1 1,0 0 0,-1 0-1,1 0 1,0 0 0,0-1-1,-1 1 1,1 0 0,0 0-1,0-1 1,0 1 0,0 0-1,-1 0 1,1-1 0,0 1-1,0 0 1,0-1 0,0 1 0,0 0-1,0 0 1,0-1 0,0 1-1,0 0 1,0-1 0,0 1-1,0 0 1,0-1 0,0 1-1,0 0 1,0 0 0,0-1-1,0 1 1,0 0 0,1-1-1,4-4-3579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3:38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333 1 2577,'0'0'13481,"-7"18"-12319,-22 60 13,26-69-849,0 0 1,1 0-1,0 0 1,0 1 0,1-1-1,0 1 1,1-1-1,1 14 1,0 2 288,-1 26 15,-3-51-930,1 0 0,0 0 0,-1 0 0,1 0 0,0-1 0,-1 1 0,-1-2 0,-13-6 234,1-1 0,1-1 0,-17-13 0,4 3 53,9 7 25,-18-13 10,-52-27 0,82 50 356,4 1 2759,6 2-69,9 0-3641,15 1 828,48 9 0,-48-5-588,50 1-1,-76-6 84,1 0 0,-1 0 0,1-1 1,0 1-1,-1-1 0,1 1 0,-1-1 0,0 0 0,1 1 1,-1-1-1,1 0 0,-1 0 0,2-2 0,8-4-2952,8 0-4947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1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379 84 224,'0'0'19620,"10"-11"-18025,29-33-378,-38 43-1125,0 0 0,0 0 1,0-1-1,0 1 0,0 0 1,0-1-1,0 1 1,0-1-1,-1 1 0,2-3 1,-2 4-89,0-1 1,0 1-1,0 0 1,-1 0 0,1-1-1,0 1 1,0 0-1,0 0 1,0-1 0,-1 1-1,1 0 1,0 0-1,0 0 1,0 0 0,-1-1-1,1 1 1,0 0-1,0 0 1,-1 0 0,1 0-1,0 0 1,-1 0-1,1-1 1,0 1 0,0 0-1,-1 0 1,1 0-1,0 0 1,-1 0 0,0 0-14,-16-3-52,0 2-1,0-1 1,0 2 0,0 0-1,-20 4 1,20-2 33,0 1-1,1 0 1,0 2-1,-1 0 1,2 0-1,-1 2 1,-15 8-1,5 0-184,1 0 1,1 2-1,-27 23 0,49-38 186,-3 3-35,0-1 0,0 1 0,0 0 0,-4 6 0,9-10 63,-1 0-1,0 0 0,1-1 1,-1 1-1,1 0 0,-1 0 1,1 0-1,-1 0 0,1 0 1,0 0-1,-1 0 0,1 0 1,0 0-1,0 0 0,0 0 1,0 0-1,0 0 0,0 0 1,0 0-1,0 0 0,0 0 1,0 0-1,0-1 0,1 1 1,-1 0-1,0 0 0,1 0 1,-1 0-1,1 0 0,-1 0 1,1 0-1,-1-1 0,1 1 1,0 0-1,-1 0 0,1-1 1,1 2-1,8 4 72,1 0-1,-1-1 1,1-1 0,18 6 0,2 2 157,5 2 42,22 8 429,63 35 0,-117-55-683,0 0 0,0 0 0,0 1 0,0-1-1,0 1 1,-1 0 0,1 0 0,-1 1 0,0-1 0,0 1 0,0 0-1,0-1 1,-1 1 0,1 0 0,-1 1 0,0-1 0,0 0 0,-1 1-1,1-1 1,-1 1 0,0-1 0,0 1 0,-1-1 0,1 10 0,-1-1-37,-1 0 1,0 0-1,-1-1 1,0 1-1,0 0 1,-2-1-1,0 0 1,0 0-1,-1 0 0,0 0 1,-1-1-1,-1 0 1,1 0-1,-2 0 1,0-1-1,0 0 1,0-1-1,-20 17 1,25-24-67,1-1 1,-1 1-1,1 0 0,-1-1 1,0 0-1,0 0 0,0 0 1,0 0-1,-5 1 0,7-2-72,-1 0-1,1 1 1,-1-1 0,1 0-1,-1-1 1,1 1-1,-1 0 1,1 0 0,0-1-1,-1 1 1,1-1 0,-1 1-1,1-1 1,0 1-1,0-1 1,-1 0 0,1 0-1,0 0 1,0 1-1,0-1 1,0 0 0,-1-2-1,-9-17-4670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2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11426,'0'0'7762,"0"104"-5873,0-72-705,0-1-848,0-5-336,0-4-456,0-5-1489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3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1 800,'0'0'20389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4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441 0 8546,'0'0'10711,"1"10"-10270,-1-3-429,-1 0 1,1 0-1,-1 0 1,-1 0-1,1 0 1,-1 0 0,-5 11-1,-3 5 50,-17 27 0,-86 151 238,-106 263 1,216-457-328,-53 148-1758,57-174 148,-1 2 925,8-30-3438,5-5-5677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9274,'0'0'5891,"16"20"-5082,-1-1-660,0 0-1,21 40 1,-31-47-81,-1 1 1,0-1-1,-1 1 1,0 0-1,-1 0 1,1 22 0,9 119 666,18 182 854,-10-216-1122,-17-107-486,1-1-1,0 1 1,0-1-1,1 0 1,1 0-1,11 18 1,-16-29-60,0 0 0,0 1 0,-1-1 0,1 0 0,0 0 0,0 0 0,0 0 0,0 0 0,0 0 0,0 0 0,1-1 0,-1 1 0,0 0 0,0 0 0,1-1 0,-1 1 0,0-1 0,1 1 0,-1-1 0,0 0 0,1 1 0,-1-1 0,1 0 0,-1 0 0,0 0 0,1 0 0,-1 0 0,1-1 0,-1 1 1,0 0-1,1 0 0,-1-1 0,1 1 0,-1-1 0,0 0 0,2 0 0,1-2-601,0 0 1,-1 0-1,0 0 1,1 0-1,-1 0 1,0-1-1,-1 1 1,1-1 0,3-8-1,10-22-5821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4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3 5473,'0'0'5905,"-126"-2"-3976,71 2-337,3 0-216,-3 0-159,2 0-665,11 2-344,9 10-208,23 12-664,10-1-1785,0-1-4944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5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380 0 9554,'0'0'8066,"-91"114"-7786,46-62-152,1 3-72,-1-10-56,-2-15-1688,15-16-873,10-14-2904</inkml:trace>
  <inkml:trace contextRef="#ctx0" brushRef="#br0" timeOffset="1">1 75 10506,'0'0'7010,"95"130"-5138,-48-73 129,4-7-745,-3-7-712,1-13-360,-4-9-184,13-21-296,-9 0-1424,-6-21-4010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5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9778,'0'0'12067,"-57"0"-12147,27 0-152,-3 0-1273,7 0-1583,10 0-4290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6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0 9706,'0'0'5745,"-130"24"-5041,85-16-303,-1 3-241,5 11-160,11 0-1321,14-4-2800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48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449 84 6585,'0'0'10309,"5"-8"-9481,16-23-375,-21 30-433,1 1 1,-1-1 0,0 0 0,1 1 0,-1-1 0,0 0 0,1 1 0,-1-1-1,0 0 1,0 1 0,0-1 0,0 0 0,0 0 0,0 1 0,0-1 0,0 0-1,0 0 1,0 1 0,0-1 0,0 0 0,0 0 0,0 1 0,-1-1 0,1 0-1,0 1 1,-1-1 0,1 0 0,0 1 0,-1-1 0,1 1 0,-1-1 0,0 0-1,-1 0-8,0-1-1,0 1 0,0 0 0,0 0 0,0 0 1,0 0-1,-3-1 0,1 1 0,-4-1-8,0-1 0,0 2 0,0-1 0,0 1 0,-1 0 0,1 1 1,0 0-1,-1 0 0,1 1 0,0 0 0,0 0 0,-1 1 0,1 0 0,0 1 0,1 0 0,-1 0 0,0 0 0,1 1 0,-8 5 0,-2 4 10,0 1-1,1 0 1,1 2-1,0 0 0,1 0 1,-17 25-1,5-1 216,-37 79 0,51-93-141,1 0-1,2 1 0,0 0 1,2 0-1,1 1 0,1 0 1,-3 54-1,8-78-69,0-1 0,0 1 0,0 0 0,1 0 0,0 0 0,-1 0 0,1-1 0,1 1-1,2 6 1,-3-8 7,0-1 0,0 1 0,1-1 0,-1 1 0,0-1 0,1 1 0,0-1 0,-1 0 0,1 0 0,0 0 0,-1 0 0,1 0 0,0 0 0,0 0-1,0-1 1,0 1 0,0-1 0,0 1 0,4-1 0,-2 1-8,1-1 0,-1-1 0,1 1 0,0 0 0,-1-1-1,0 0 1,1 0 0,-1-1 0,1 1 0,-1-1 0,0 0 0,0 0 0,0 0-1,0 0 1,0-1 0,-1 0 0,1 0 0,-1 0 0,6-6 0,4-6-58,0-1 0,-2 0 1,13-22-1,-2-1-27,-3-1 0,0 0-1,-3-2 1,-1 0 0,-3-1 0,10-54 0,-22 97 70,0-1-1,0 1 1,0-1 0,0 1 0,0 0 0,0-1-1,0 1 1,0 0 0,1-1 0,-1 1 0,0-1-1,0 1 1,0 0 0,1-1 0,-1 1 0,0 0-1,0 0 1,1-1 0,-1 1 0,0 0 0,0 0 0,1-1-1,-1 1 1,0 0 0,1 0 0,-1 0 0,0-1-1,1 1 1,-1 0 0,1 0 0,-1 0 0,0 0-1,1 0 1,-1 0 0,0 0 0,1 0 0,-1 0-1,1 0 1,-1 0 0,0 0 0,1 0 0,-1 0 0,1 0-1,-1 0 1,0 1 0,1-1 0,-1 0 0,0 0-1,1 0 1,-1 0 0,1 1 0,1 0 6,0 1 0,0-1 0,0 1 0,0 0 0,0 0-1,3 2 1,28 38-608,-1 2-1,46 82 0,-74-119 288,1 4-1538,1 0 0,13 18 0,-8-20-4200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3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6177,'0'0'10560,"-2"23"-10065,-22 166 620,12-78-656,-28 199-554,39-308-1603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6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11482,'0'0'4809,"2"148"-3880,6-28 103,0 36-416,-4 10-168,0-26-104,-2-41-176,-2-42-168,0-18-432,2-5-760,0-8-1297,2-9-4056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6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3809,'0'0'6959,"19"-3"-3723,-6 1-2839,19-3 462,0 1-1,37 0 0,-55 4-582,-1 0 0,1 1 0,0 1 0,-1 0-1,1 1 1,-1 1 0,1 0 0,20 10 0,-28-11-251,-1 0 1,1 0-1,-1 1 0,0-1 0,-1 1 0,1 0 0,0 1 0,-1-1 1,0 1-1,0 0 0,-1 0 0,1 0 0,-1 1 0,0-1 0,-1 1 0,1-1 1,-1 1-1,0 0 0,-1 0 0,1 0 0,0 12 0,0-1-36,-2-1-1,0 1 1,-1-1-1,-1 1 0,0-1 1,-1 0-1,-1 0 1,-8 22-1,7-25 10,0-1 0,-1 1 0,-1-1-1,0 0 1,-1-1 0,0 0 0,-1 0 0,0 0 0,0-1-1,-16 12 1,21-19-2,0 0 0,0 0-1,0 0 1,-1-1 0,1 1 0,-1-1-1,0 0 1,1-1 0,-1 1 0,0-1-1,0 0 1,0 0 0,0-1 0,0 1-1,0-1 1,0 0 0,0 0 0,0-1-1,0 1 1,0-1 0,0 0 0,1-1-1,-1 1 1,0-1 0,1 0 0,-1 0-1,1-1 1,-1 1 0,1-1 0,0 0-1,-6-6 1,-2-2-46,1-2 0,1 1 0,0-2 0,0 1 0,2-1 0,-13-27 0,12 20-719,1-1-1,1 1 0,1-1 1,-5-31-1,10 37-2248,-1-25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7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103 226 5297,'0'0'11143,"21"-22"-9827,62-69-548,-76 84-699,-1 0 0,0-1-1,7-14 1,-11 18-51,-1 0 0,1 0 0,-1 0 1,0 0-1,1-6 0,-2 7-11,0 2-4,1-1 0,-1 1 1,0-1-1,1 1 0,-1-1 1,0 1-1,0-1 0,0 1 1,0-1-1,-1 1 0,1 0 1,0-1-1,-1 1 0,1-1 0,-1 1 1,1-1-1,-1 1 0,0-2 1,-1 2-15,1 1 1,0-1-1,-1 0 1,1 0 0,-1 1-1,1-1 1,-1 1-1,1-1 1,-1 1-1,1 0 1,-1-1-1,0 1 1,1 0 0,-1 0-1,-2 1 1,-3-1 1,1 0 0,0 1 1,0 0-1,0 0 0,0 1 1,0-1-1,0 2 1,0-1-1,1 0 0,-11 7 1,7-3 11,1 0 0,0 0 0,1 1 0,-1 0 1,1 1-1,-7 9 0,3-2 4,1 1 0,1 0 0,0 0 1,1 1-1,1 0 0,-10 35 0,15-43-9,0 1 0,0-1 0,0 1 0,2 0 0,-1 0 0,1 0 0,1 11 0,0-18-79,-1 0-1,1-1 0,0 1 0,-1 0 1,1-1-1,1 1 0,-1 0 1,0-1-1,1 1 0,-1-1 0,1 0 1,-1 1-1,1-1 0,0 0 0,0 0 1,0 0-1,1 0 0,-1-1 0,0 1 1,1-1-1,-1 1 0,1-1 1,-1 0-1,1 0 0,0 0 0,-1 0 1,1 0-1,3 0 0,3 0-1278,0 0 0,14 0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7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1 6305,'0'0'6703,"-15"5"-6603,-46 19-71,58-23 4,0 0-1,0 0 0,1 1 1,-1-1-1,1 0 0,-1 1 1,1 0-1,0-1 0,-1 1 1,1 0-1,0 0 0,0 0 0,1 0 1,-3 4-1,3-4 89,0 0 0,1 0-1,-1 1 1,0-1 0,1 0 0,0 1-1,0-1 1,0 0 0,0 1 0,0 4-1,1 5 435,-1-7-394,1-1 1,0 0 0,0 1-1,0-1 1,1 0 0,-1 0-1,1 0 1,0 0-1,0 0 1,0 0 0,1-1-1,0 1 1,-1-1 0,5 5-1,4 3 483,1 0 0,20 14-1,-5-6 221,-11-8-355,0 0-1,22 22 1,-34-29-492,0 0 1,-1 1 0,1-1-1,-1 1 1,0-1 0,-1 1-1,1 0 1,-1 0 0,0 0-1,0 0 1,0 1 0,-1-1-1,2 10 1,-2-6-48,-1 1 0,0-1 0,0 0 0,-1 1 1,0-1-1,0 0 0,-4 13 0,3-19-61,1 1 0,0-1 1,-1 1-1,1-1 0,-1 0 0,0 1 0,0-1 1,-1 0-1,1 0 0,-1 0 0,1-1 0,-1 1 1,0-1-1,0 1 0,0-1 0,0 0 0,0 0 1,-1 0-1,1-1 0,-1 1 0,-3 0 0,1 0-444,0-1 0,-1 0 0,1-1 0,-10 1 0,-13-4-4153,4-7-5224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8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57 218 5433,'0'0'9569,"-8"2"-8204,4-1-1178,2-1-100,0 0-1,0 0 1,0 1 0,0-1-1,0 1 1,0-1-1,0 1 1,1 0-1,-1 0 1,0-1-1,0 1 1,1 1-1,-1-1 1,1 0 0,-1 0-1,1 0 1,-1 1-1,1-1 1,0 1-1,-1-1 1,1 1-1,0 0 1,0-1-1,0 1 1,1 0 0,-1 0-1,0 0 1,1-1-1,-2 5 1,1 51 2037,1-55-2051,0 0 0,1 0-1,-1 0 1,0 0 0,1 0-1,-1 0 1,1 0 0,-1 0-1,1 0 1,0 0-1,0 0 1,0-1 0,0 1-1,0 0 1,0 0 0,1-1-1,-1 1 1,1-1 0,-1 0-1,1 1 1,-1-1 0,1 0-1,0 0 1,-1 0 0,1 0-1,0 0 1,0 0 0,0 0-1,3 0 1,5 1 86,0 0 0,0 0 0,0-1 0,17-1 1,-22 0-167,1-1 0,-1 0 0,0 0 1,1 0-1,-1-1 0,0 1 0,0-1 1,0-1-1,0 1 0,0-1 0,-1 1 1,1-2-1,-1 1 0,0 0 0,1-1 1,-2 1-1,8-9 0,-4 3-167,-1 0-1,0 0 1,0 0-1,-1-1 1,0 0 0,-1 0-1,0 0 1,4-18-1,1-17-2730,2-61 0,-7 40-3642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52 9482,'0'0'7274,"1"10"-6681,0-7-462,2 22 277,1-18-56,-4-7-331,1 0 0,-1 0 0,0 0 0,0 0-1,1 0 1,-1 0 0,0 0 0,0 0 0,1 0 0,-1 0 0,0-1 0,0 1-1,1 0 1,-1 0 0,0 0 0,0 0 0,0-1 0,1 1 0,-1 0 0,0 0-1,0 0 1,0-1 0,0 1 0,0 0 0,0 0 0,1-1 0,-1 1 0,0 0-1,0 0 1,0-1 0,0 1 0,4-8 26,0 0 1,1 0-1,-1 0 0,2 1 1,11-13-1,-14 17-96,0 0 0,0 0 0,1 0 1,0 1-1,-1-1 0,1 1 0,0 0 0,0 0 0,0 1 0,1-1 0,-1 1 0,0 0 0,0 0 1,7-1-1,-3 1 84,0 1 1,-1 0 0,1 0 0,0 0-1,0 1 1,0 0 0,0 1 0,0 0-1,-1 0 1,1 0 0,-1 1 0,0 0 0,1 1-1,-1 0 1,-1 0 0,1 0 0,-1 1-1,1 0 1,-1 0 0,-1 1 0,1-1-1,-1 1 1,0 0 0,0 1 0,-1-1-1,6 11 1,-7-9-189,0 1 0,0-1 0,0 0 0,-1 1-1,-1-1 1,0 1 0,0 0 0,0 10 0,0 2-2235,1-11-1702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39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545 165 9058,'0'0'6413,"14"-19"-4624,41-61-489,-53 79-1265,-1-1 0,0 1 1,0-1-1,0 0 0,0 0 0,0 1 0,0-1 0,0 0 1,-1 0-1,1 0 0,-1 0 0,0 0 0,1 0 1,-1 0-1,0 0 0,0 0 0,0 0 0,-1-2 0,1 2-22,-1 1-1,0 0 0,0 0 1,0 0-1,0 0 0,0 0 0,0 0 1,0 1-1,0-1 0,0 0 1,0 1-1,0-1 0,0 0 0,-1 1 1,1-1-1,-2 1 0,1-1-4,-9-3-16,-1 1-1,0 1 1,0 0-1,0 1 0,0 0 1,-15 1-1,24 0 7,-17 0 4,1 2 0,-1 0 0,1 1 1,-1 1-1,1 1 0,0 1 0,1 0 0,-34 17 0,15-3-20,2 1-1,1 2 1,-39 33-1,54-41-99,1 1 1,1 1-1,-22 29 0,35-41 86,1 0-1,-1 0 1,1 1-1,1-1 1,-4 10 0,5-14 32,1 1 0,-1-1 0,1 1 0,0 0 1,-1 0-1,1-1 0,0 1 0,0 0 1,0-1-1,0 1 0,0 0 0,1 0 0,-1-1 1,1 1-1,-1 0 0,1-1 0,-1 1 1,1-1-1,0 1 0,0-1 0,0 1 1,0-1-1,2 3 0,4 1 23,0 0 0,1-1 0,0 0-1,-1 0 1,1-1 0,1 0 0,11 2 0,-14-3-17,92 27 49,100 34-36,-164-50-12,0 2 0,-1 1 0,50 33 0,-76-44 7,-1 0 1,1 0-1,-1 0 0,0 1 1,-1 0-1,1 0 1,-1 1-1,0-1 0,4 9 1,-7-10-16,1 0 0,-1 1 0,-1-1 1,1 0-1,-1 1 0,0-1 0,0 1 0,0-1 1,-1 1-1,0 0 0,0-1 0,-1 1 0,1-1 1,-3 8-1,0-3-7,0 0 1,-1 0 0,0-1 0,-1 1-1,0-1 1,0 0 0,-1-1-1,-14 17 1,-4 1-7,-35 29 0,55-52 10,-53 45 12,50-43-28,0-1 1,0 1 0,0-2-1,-1 1 1,1-1 0,-14 5-1,20-8-5,1 0 0,0 0-1,-1 0 1,1 0-1,-1 1 1,1-1 0,-1 0-1,1 0 1,-1 0 0,1 0-1,0 0 1,-1 0-1,1 0 1,-1 0 0,1-1-1,-1 1 1,1 0 0,-1 0-1,1 0 1,0 0-1,-1 0 1,1-1 0,-1 1-1,1 0 1,0 0 0,-1-1-1,1 1 1,0 0-1,-1-1 1,1 1 0,0 0-1,-1-1 1,1 1 0,0-1-1,0 1 1,0 0-1,-1-1 1,1-19-1783,0 14 1272,2-24-2130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0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80 8586,'0'0'6073,"41"144"-5049,-31-90-344,-2-1-479,-4-4-137,-2-7-64,-2-11-913,0-13-2031</inkml:trace>
  <inkml:trace contextRef="#ctx0" brushRef="#br0" timeOffset="1">0 1 6793,'0'0'537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0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1 6289,'0'0'1733,"-19"2"-405,4 0-1123,0 0-96,0 0 1,1 0 0,-1 2-1,1 0 1,0 0 0,-24 12-1,33-13-74,-7 3-8,-1 1 0,-13 11 1,24-17-11,0 1 0,-1-1 0,1 1 0,1 0 0,-1 0 0,0 0 0,0 0 0,1 0 0,-1 0 0,1 1 0,-1-1 0,1 0 0,0 1 0,0-1 0,0 1 0,1 0 0,-1-1 0,0 5 0,1-5 60,0-1 0,0 1-1,1 0 1,-1 0-1,1 0 1,-1-1 0,1 1-1,0 0 1,0-1-1,0 1 1,-1-1 0,1 1-1,1-1 1,-1 1-1,0-1 1,0 0 0,1 1-1,-1-1 1,0 0 0,1 0-1,-1 0 1,4 2-1,3 1 143,1 0-1,-1-1 0,13 3 1,-10-2 138,48 12 1237,-41-12-982,0 1 1,1 1 0,-2 0-1,31 16 1,-45-20-559,0 0 1,-1 0 0,0 0-1,1 0 1,-1 0-1,0 0 1,0 0-1,0 1 1,-1-1-1,1 1 1,0 0 0,-1-1-1,0 1 1,2 4-1,-2-2-42,1 0-1,-1 0 1,-1 0-1,1 1 1,-1-1-1,0 0 1,-1 10-1,0-4-36,-1 0-1,-1 0 0,0 0 0,-1 0 0,0-1 1,0 0-1,-7 11 0,-3 3 17,-19 24 0,28-41-130,-1 0 0,0 0 1,-1-1-1,0 1 0,0-1 0,0-1 1,-9 6-1,16-11 91,0 0-1,-1 1 1,1-1 0,-1 0 0,1 1 0,-1-1 0,1 0-1,-1 0 1,1 1 0,0-1 0,-1 0 0,0 0 0,1 0-1,-1 0 1,1 0 0,-1 0 0,1 0 0,-1 1-1,1-2 1,-1 1 0,1 0 0,-1 0 0,1 0 0,-1 0-1,1 0 1,-1 0 0,1 0 0,-1-1 0,1 1 0,-1-1-1,0 0-101,0 0 0,1-1 0,-1 1 0,1-1 0,0 1 0,-1-1 0,1 1 0,0-1 0,0 1 0,0-3 1,0-33-2648,0-8-1761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1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13035,'0'0'3753,"36"126"-3497,-11-6 536,3 40 96,-4 12-256,-7-12-256,-7-38-120,-8-47-152,0-32-104,2-21-544,2-12-464,10-22-336,0-19-1121,1-13-6545</inkml:trace>
  <inkml:trace contextRef="#ctx0" brushRef="#br0" timeOffset="1">291 538 8850,'0'0'9018,"-118"6"-8746,76-2-256,1 0-16,-2 6-1480,15-2-1353,10 2-6225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4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59 2320,'0'0'10459,"6"-6"-9471,-1 1-723,-1 1-83,-1 1 0,1 0 0,0-1 0,-1 2 0,1-1 0,1 0 0,-1 1 0,0-1-1,8-2 1,7 1 399,1-1-1,0 2 1,0 1-1,0 0 0,31 2 1,-40 0-472,-4 1-88,1-1 0,-1 1-1,1 0 1,-1 1 0,1 0 0,-1 0 0,0 1 0,0 0-1,0 0 1,0 0 0,-1 1 0,1 0 0,-1 1 0,0-1 0,0 1-1,-1 0 1,1 1 0,-1-1 0,0 1 0,0 0 0,-1 0-1,0 1 1,0-1 0,-1 1 0,1 0 0,-1 0 0,-1 0 0,0 0-1,3 11 1,-1 9-29,0 0-1,-2 0 0,-2 34 0,0-58 12,0 1-7,0-1-1,0 1 1,-1 0 0,1 0-1,-1 0 1,0 0-1,0 0 1,-1 0 0,1-1-1,-1 1 1,0-1-1,0 1 1,0-1 0,0 0-1,-1 1 1,1-1-1,-1 0 1,0-1 0,1 1-1,-2 0 1,-3 2-1,1-1-2,-1-1-1,0 1 0,0-1 1,0 0-1,0-1 0,-1 0 1,1 0-1,-1-1 0,1 1 1,-11-1-1,8 0 17,-1 0 0,0-1 0,0-1 0,1 0 0,-1 0 0,0-1 0,1 0 0,-1-1 0,1 0-1,0 0 1,0-1 0,0-1 0,-11-6 0,7 2 30,0-1 0,1-1 0,0 0 0,0 0 1,1-2-1,-16-20 0,27 31-15,0 0 0,1 1 1,-1-1-1,1 0 0,-1 0 1,1 0-1,0 1 1,0-1-1,0 0 0,0 0 1,0 0-1,0 0 0,0-2 1,1-5-28,-1 5-1,0-11-18,0 1 0,-1-1 0,-1 0 0,-3-15 0,1 6-65,4 24 57,1 0-1,-1 0 1,1-1 0,-1 1-1,1 0 1,-1 0 0,0 0-1,1 0 1,-1 0-1,1 0 1,-1 0 0,1 0-1,-1 0 1,1 0 0,-1 0-1,1 1 1,-1-1 0,1 0-1,-1 0 1,1 0 0,-1 1-1,0-1 1,1 0 0,0 1-1,18 14-2884,7 3-3392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1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76 131 11122,'0'0'5076,"18"-17"-4430,58-56-26,-54 49-216,-21 23-379,-1 1 0,0-1 0,1 1-1,-1-1 1,0 1 0,0-1 0,1 0 0,-1 1 0,0-1 0,0 1 0,0-1 0,0 0 0,0 1 0,0-1 0,0 1 0,0-2 0,0 0 50,0 2-78,-1 0 0,0-1 1,0 1-1,1-1 0,-1 1 1,0 0-1,0-1 0,1 1 1,-1 0-1,0 0 0,0 0 1,0 0-1,1 0 0,-1 0 1,0 0-1,0 0 1,0 0-1,0 0 0,1 0 1,-2 1-1,0-1-7,-3 0 12,0 1-1,1 0 0,-1 1 1,1-1-1,-1 1 0,1 0 1,-1 0-1,1 0 1,0 0-1,0 1 0,0 0 1,1 0-1,-1 0 0,1 0 1,-7 7-1,1 2 29,0-1 1,1 1-1,0 1 0,-7 14 1,5-5 80,1 1 1,1-1 0,1 1 0,1 1 0,2 0 0,0-1 0,1 1 0,1 43-1,1-62-21,1 1-1,1-1 0,-1 1 0,1-1 1,0 1-1,0-1 0,1 1 0,4 9 1,-5-13-67,1 1 0,-1-1 0,1 1 0,0-1 0,0 0 0,0 0 0,0 0 0,0 0 0,1 0 0,-1-1 0,1 1 0,-1-1 0,1 1 0,-1-1 0,1 0 0,0 0 0,-1 0 0,6 0 0,-1 0-89,0 0 0,0-1 0,0 0 0,0 0 0,-1 0 0,1-1 0,0 0 0,0-1 0,0 0 0,0 0 0,-1 0 0,1-1 0,8-5 0,-3 2-519,-1-1 1,0 0 0,11-9 0,27-28-4674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1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10722,'0'0'2177,"3"20"-242,22 137 1416,-17-110-2333,-4-16-416,2-1 1,15 48 0,-21-77-577,1 0-1,-1 0 0,1 0 1,-1 0-1,1 0 0,-1 0 1,1 0-1,0 0 1,-1 0-1,1 0 0,0 0 1,0 0-1,-1-1 1,1 1-1,0 0 0,2 0 1,-2 0-4,-1-1 0,1 0 0,0 0 0,0 0 0,-1 0 0,1 0 0,0 0 0,0 0 0,0 0 0,-1 0 0,1 0 0,0 0 0,0 0 0,-1-1 0,1 1 0,0 0 0,0-1 0,0 0 0,3-1-9,-1 0 0,0-1 0,0 0 0,-1 1 0,1-1 0,0 0 0,-1 0 0,3-5 0,38-67-1668,50-124 0,-79 166 1264,4-2 173,-17 42 203,-7 110 303,0 7 881,6-100-858,1 35 647,-1-58-913,0 0 1,0 0-1,0 1 1,1-1-1,-1 0 1,0 1-1,1-1 1,-1 0-1,1 0 1,-1 1-1,1-1 1,0 0-1,-1 0 1,1 0-1,0 0 1,0 0-1,0 0 1,0 0-1,0 0 1,0 0-1,0-1 1,0 1-1,0 0 1,0-1-1,0 1 1,1 0-1,-1-1 1,0 0-1,2 1 1,-1-1-12,1 1 0,-1-1 0,0-1 0,0 1 1,1 0-1,-1 0 0,0-1 0,0 1 0,0-1 1,1 0-1,-1 0 0,0 0 0,0 0 0,0 0 1,0 0-1,0 0 0,2-3 0,4-3-81,0-2 1,0 1-1,0-1 0,-1 0 0,9-16 1,27-55-625,-36 66 579,9-21-190,5-10-48,-21 45 324,0 0-1,0 0 1,0 0-1,0-1 1,0 1-1,0 0 1,0 0-1,0 0 1,0 0-1,0 0 1,0 0-1,0 0 1,0 0-1,0 0 1,0 0-1,0 0 1,0 0-1,0 0 1,1 0-1,-1 0 1,0 0-1,0 0 1,0-1-1,0 1 1,0 0-1,0 0 1,0 0-1,0 0 1,0 0-1,0 0 1,0 0-1,0 0 1,0 0-1,0 0 1,0 0-1,1 0 1,-1 0-1,0 0 1,0 0-1,0 0 1,0 0-1,0 0 1,0 0-1,0 0 1,0 0-1,0 0 1,0 0-1,0 0 1,0 0-1,0 0 1,0 0-1,0 0 1,1 1-1,-1-1 1,0 0-1,0 0 1,0 0-1,0 0 1,0 0-1,0 0 1,1 6-104,0 13 65,-1-19 41,-1 44-27,0-15 35,4 47-1,-3-74-9,1 1 0,-1-1-1,1 1 1,-1-1-1,1 0 1,0 1-1,0-1 1,0 0 0,0 0-1,1 0 1,-1 1-1,0-1 1,1-1-1,-1 1 1,1 0 0,4 3-1,-5-4-118,1 0 0,0 0-1,0 0 1,0 0 0,0-1 0,0 1 0,0 0-1,0-1 1,0 0 0,0 1 0,0-1-1,0 0 1,0 0 0,0 0 0,0 0-1,0-1 1,1 1 0,-1-1 0,3 0-1,-2-1-520,1 1-1,-1-1 0,0 1 0,0-1 0,0 0 1,5-4-1,19-18-5670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2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5705,'0'0'8101,"-5"16"-7251,-18 51-12,20-60-642,0 0 1,-1 0-1,0-1 1,0 0-1,-8 10 1,9-13 79,0 1 0,1 0 0,-1 0 0,1 0 0,-2 9 3248,12-13-2983,-5 0-65,19-1-166,0-2 0,33-7 0,-29 5-365,40-4 0,-65 9 49,18-1-251,0 1 0,20 2 1,-31-1-39,0 1-1,-1-1 1,0 1 0,1 1-1,-1 0 1,0 0 0,0 0 0,10 7-1,69 49-6985,-47-34-1065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3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12307,'0'0'7369,"50"41"-14810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2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9098,'0'0'3865,"0"124"-2961,6-63 272,0 0-672,-2-11-312,-2-11-192,0-15 0,9-24-576,-3 0-1344,2-20-6882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3.3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0 150 3449,'0'0'5250,"0"24"-2321,2 149 54,-2-74-1345,0-99-1630,0 0 1,0 0 0,0 0-1,0 0 1,0 0-1,0 1 1,0-1 0,0 0-1,0 0 1,0 0-1,0 0 1,0 0 0,0 0-1,0 1 1,0-1-1,0 0 1,0 0 0,0 0-1,0 0 1,0 0-1,0 1 1,0-1-1,0 0 1,0 0 0,0 0-1,0 0 1,0 0-1,0 0 1,0 0 0,0 1-1,1-1 1,-1 0-1,0 0 1,0 0 0,0 0-1,0 0 1,0 0-1,0 0 1,0 0 0,1 0-1,-1 0 1,0 0-1,0 0 1,0 0 0,0 0-1,5-5 501,2-17-201,-1 1 0,5-31 0,-1 1-337,3-4-62,46-166-534,-57 216 625,-2 4 0,0 0 1,0 0-1,1 1 0,-1-1 0,0 0 0,0 0 1,1 0-1,-1 0 0,1 1 0,-1-1 0,0 0 1,1 0-1,0 1 0,-1-1 0,1 0 0,-1 1 1,1-1-1,0 0 0,-1 1 0,1-1 0,0 1 1,0-1-1,1 1 0,-2 0 0,0 0 0,0 0 0,0 0 0,0 0 0,1 0-1,-1 0 1,0 0 0,0 0 0,0 0 0,0 0 0,1 0 0,-1 0 0,0 0 0,0 0 0,0 0-1,0 0 1,1 0 0,-1 0 0,0 1 0,0-1 0,0 0 0,0 0 0,0 0 0,1 0 0,-1 0 0,0 1-1,0-1 1,0 0 0,0 0 0,0 0 0,0 0 0,0 1 0,0-1 0,0 0 0,0 0 0,0 0-1,0 0 1,0 1 0,0-1 0,0 0 0,4 15-12,-2 0-1,1 0 1,-2 0 0,0 23-1,0-2 2,1 36 244,6 72 798,-8-143-927,0 0 0,0 0 0,0 0 0,1 0 0,-1 0 0,0-1 1,0 1-1,0 0 0,1 0 0,-1 0 0,1-1 0,-1 1 0,0 0 0,1 0 0,-1-1 0,1 1 0,-1-1 0,1 1 0,1 0 1,-2 0-76,1-1 0,-1 0 0,1 0-1,-1 0 1,1 0 0,-1 0 0,1 0 0,-1 0 0,1 0 0,-1 0 0,1 0 0,-1 0 0,1 0 0,-1-1 0,1 1 0,-1 0 0,1 0 0,-1-1 0,1 1 0,-1 0 0,0 0 0,1-1 0,3-2-289,-1 0-1,0 0 1,0 0-1,0-1 1,3-4 0,6-10-2597,0 1-2466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3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0 8674,'0'0'6331,"-10"9"-6133,9-8-186,-9 9 79,1-1 0,0 2 1,0-1-1,1 1 0,0 0 1,-7 15-1,9-13 67,0 1-1,0 0 1,2 0-1,-1 0 1,2 0 0,0 1-1,1 0 1,0-1 0,1 1-1,1 18 1,1-30-124,-1-1 0,0 1 1,1 0-1,0 0 0,0 0 1,0 0-1,0 0 0,0-1 1,0 1-1,1 0 0,-1-1 1,1 1-1,0-1 0,0 0 1,0 1-1,0-1 0,0 0 1,0 0-1,1 0 0,-1-1 1,1 1-1,-1 0 0,1-1 1,0 0-1,4 2 0,2 0-310,0-1-1,1 0 0,-1 0 1,1-1-1,-1 0 0,15-1 1,-12-1-1238,-1 1 0,21-5 1,-21 2-1164,1 0 1,12-8-1,-19 10 1833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4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0 7154,'0'0'7509,"-14"21"-6634,-43 72-398,52-85-300,0 1-1,1 0 0,0 0 0,0 0 0,1 0 0,0 0 0,0 1 0,1-1 1,1 1-1,0 0 0,-1 18 0,2-27-133,0 3 174,0 0 0,0 0 1,0-1-1,0 1 0,1 0 0,1 7 0,-1-10-151,0 1 0,-1-1 0,1 0 0,0 0-1,0 0 1,0 0 0,0 0 0,0 0-1,0 0 1,0 0 0,0 0 0,0 0 0,0 0-1,0-1 1,1 1 0,-1 0 0,0-1 0,0 1-1,1-1 1,2 1 0,4 1 49,0 0-1,0-1 1,0 0 0,0 0 0,0-1 0,0 0 0,0 0-1,0-1 1,0 0 0,0 0 0,13-5 0,-15 4-122,-1 0 1,1-1-1,-1 0 1,1 0-1,-1 0 1,0-1-1,0 1 1,0-1-1,-1-1 1,0 1-1,1-1 0,-1 1 1,-1-1-1,1 0 1,4-10-1,-5 9-43,0 1-1,-1-1 0,0 0 0,-1 0 0,1 0 1,-1 0-1,0 0 0,0 0 0,-1 0 0,0 0 0,0 0 1,-1 0-1,1-1 0,-1 1 0,-1 0 0,-1-6 1,2 8-88,-1-1 0,0 1 0,0 0 0,0 0 0,-1 0 0,1 0 0,-1 1 0,0-1 0,0 0 0,0 1 0,0 0 0,-1 0 0,1 0 0,-1 0 0,0 1 0,0-1 0,0 1 0,0 0 0,0 0 0,0 0 0,-9-1 0,4 1-670,1 1 1,-1 0-1,0 1 1,1 0-1,-1 0 0,-14 3 1,-4 7-4922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4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14 672,'0'0'8686,"2"22"-7004,-2-13-1469,14 155 2770,-9-122-2204,-1-1 192,2-1 0,12 41 0,-18-80-913,0 0 1,1 0 0,-1 1-1,1-1 1,-1 0-1,1 0 1,-1 0-1,1 0 1,0 1 0,0-1-1,0 0 1,1 1-1,4-2 503,1-10-213,0-8-566,-1 0 1,0-1-1,5-34 1,-7 30-27,10-72-1137,7-28-1211,-20 123 2530,0 5 65,6 34 481,0 44 0,3 19 1092,-9-100-1488,-1 0 0,0 0 1,1 0-1,-1-1 0,1 1 1,-1 0-1,1-1 0,0 1 1,-1-1-1,1 1 0,2 2 1,-3-4-62,0 0 1,0 0-1,1 0 1,-1 0-1,0 0 1,0 0-1,0 1 1,1-1-1,-1 0 1,0 0-1,0 0 1,1 0 0,-1 0-1,0 0 1,0 0-1,1 0 1,-1 0-1,0 0 1,0 0-1,1 0 1,-1 0-1,0 0 1,0 0-1,1 0 1,-1 0-1,0-1 1,0 1-1,1 0 1,8-11 171,0-6-257,0-1-1,6-23 0,0 1-146,-6 19 134,-1-1-39,2 0 1,0 0-1,1 1 0,2 0 0,14-19 1,-25 38 111,0-1 0,1 1 0,0-1 0,-1 1 0,1 0 0,0 0 0,0 0 0,0 0 1,0 1-1,4-2 0,-6 2 2,0 1 1,0 0 0,0 0 0,0-1-1,0 1 1,1 0 0,-1 0 0,0 0-1,0 0 1,0 0 0,0 0-1,0 1 1,0-1 0,1 0 0,-1 1-1,0-1 1,0 0 0,0 1 0,0-1-1,0 1 1,0 0 0,0-1-1,0 1 1,-1 0 0,1-1 0,0 1-1,0 0 1,0 0 0,-1 0 0,1 0-1,-1 0 1,1 0 0,0 0-1,-1 0 1,1 1 0,6 18 10,-1-1 1,-1 1-1,-1 0 0,3 40 1,3 14 60,-9-71-97,-1 0 0,1 0-1,0 0 1,0 0 0,0 0-1,0 0 1,3 3 0,-4-5-19,1-1 1,-1 1-1,1-1 1,-1 1-1,1-1 1,-1 0-1,1 1 1,-1-1-1,1 0 1,0 1-1,-1-1 1,1 0-1,-1 0 1,1 0-1,0 1 1,-1-1-1,1 0 1,0 0-1,-1 0 1,1 0-1,0 0 1,-1 0-1,1-1 1,0 1-1,-1 0 1,1 0 0,0 0-1,-1-1 1,1 1-1,-1 0 1,1 0-1,0-1 1,-1 1-1,1-1 1,-1 1-1,1 0 1,0-1-1,19-19-3330,0-6-4381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5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53 299 8330,'0'599'9068,"0"-581"-8899,0-8-70,0 0 0,2 14 0,1-17-113,0-8-101,-3-1 47,1 1-1,0-1 1,-1 0-1,1 0 1,-1 0-1,1 0 0,-1 1 1,1-4-1,4-83-2360,-8-106 0,3 182 2293,-40-345-1779,22 234 2187,13 83 1401,1-50 0,3 88-1492,1-1 1,0 1-1,0 0 1,1-1-1,-1 1 0,0 0 1,1-1-1,-1 1 0,1 0 1,0 0-1,0-1 1,2-2-1,-2 4-97,0 0 1,0 0-1,0 0 0,0 0 1,1 1-1,-1-1 0,0 0 1,0 1-1,1-1 0,-1 1 0,0 0 1,1-1-1,-1 1 0,1 0 1,-1 0-1,0 0 0,1 0 1,-1 0-1,1 0 0,-1 0 1,2 1-1,4 0-17,-1 1 0,1-1 0,-1 2 0,0-1 0,0 0 0,0 1 0,-1 0 0,1 1 0,0-1 0,-1 1 0,0 0 0,8 8 0,5 7 32,28 37-1,-35-42-77,-1 0 0,-1 1 0,14 29-1,-20-37-37,0 0-1,-1 0 1,0 0-1,0 1 1,-1-1-1,0 0 1,0 1-1,-1-1 1,1 1-1,-2-1 1,-1 13-1,1-15-48,-1-1 0,1 1 1,-1-1-1,0 0 0,-1 0 0,1 0 0,-1 0 0,1-1 0,-1 1 0,0 0 0,-1-1 0,1 0 0,-1 0 0,1 0 0,-1 0 0,0-1 0,0 1 0,0-1 0,-5 2 0,-1 0-330,1 0 0,-1 0 0,0-1-1,0-1 1,0 0 0,-1 0 0,-13 0-1,-14-2-2433,10 0-2463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6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12899,'0'0'8842,"115"91"-8778,-95-73 136,-3-3-200,-1-1-104,4 2-672,-6-4-1745,-1-4-3968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5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0 5169,'0'0'10181,"-15"10"-9816,-4 1-280,1-1 79,-21 21 3939,64-30-3591,15-1-379,53 1 103,-87 0-624,1 0 0,-1 1 1,1 0-1,-1 0 0,0 1 0,0-1 0,11 8 0,-11-7-275,0 1 0,0-1 1,0-1-1,1 1 1,-1-1-1,1 0 1,10 2-1,-5-4-5072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6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9298,'0'0'7546,"2"110"-7250,6-1 472,-2 43 24,0 17-64,-2-23-264,-4-39 48,3-48-240,-3-21-192,0-7-80,4-11-160,2-10-280,10-22-504,2-22-3257,0-7-6201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1 8226,'0'0'7529,"-136"18"-6961,101-12-319,5 2-153,8 0-96,10 7-401,7-3-1399,5-2-3465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6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11346,'0'0'6442,"0"117"-5442,6-90-648,0-5-200,0-8-152,3-6-48,-1-4-704,2-4-904,0-2-633,-2-12-3224</inkml:trace>
  <inkml:trace contextRef="#ctx0" brushRef="#br0" timeOffset="1">61 33 8186,'0'0'8065,"16"-33"-20307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7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9554,'0'0'8434,"0"23"-8434,16-23-592,-2 0-1545,3 0-5952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7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 8514,'0'0'2328,"0"119"-383,0-5-617,0 36 240,0-10-159,0-29-329,0-38-408,0-32-400,0-1-200,-4-5-72,-2-9-16,-1-16-480,3-10-1456,-6-16-377,2-12-856,2-1-4024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8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74 6145,'0'0'9314,"20"-8"-7907,63-23-258,-66 24-976,0 1 1,1 0-1,0 2 1,0 0-1,0 1 1,1 1-1,-1 0 1,23 2-1,-39 0-165,-1 0 0,1 0 1,0 0-1,0 0 0,-1 0 0,1 0 0,0 1 0,-1-1 0,1 1 0,0-1 0,-1 1 1,1 0-1,-1 0 0,1-1 0,-1 1 0,1 0 0,-1 0 0,0 1 0,1-1 0,-1 0 1,0 0-1,0 1 0,0-1 0,0 0 0,0 1 0,0-1 0,0 1 0,-1-1 0,2 4 1,0 2-28,-1 0 1,0 0 0,0 0-1,-1 1 1,-1 12 0,1-4-8,-1-7 21,0 1-1,0 0 1,-1 0-1,0-1 0,-1 1 1,0-1-1,-1 0 1,0 0-1,0 0 1,-7 11-1,2-6-9,-1 0 0,-1 0 0,0-1 0,0-1 0,-17 14 0,22-21 8,-1 0 0,0-1 0,0 0 0,0 0 0,0-1 0,0 0 0,-1 0-1,0-1 1,-11 3 0,15-4 4,-1 0-1,1-1 1,-1 1-1,1-1 1,-1 0-1,1 0 0,-1 0 1,1-1-1,-1 0 1,1 0-1,-1 0 1,1 0-1,-1-1 1,1 1-1,0-1 1,0 0-1,-7-5 1,9 5-28,-1-1 1,1 1 0,0 0 0,0-1-1,0 1 1,1-1 0,-1 0-1,1 1 1,-1-1 0,1 0-1,0 0 1,0 0 0,0 0-1,0-4 1,-1-3-844,1-1-1,1-20 1,0 19-466,0-25-5543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8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7138,'0'0'2184,"0"181"8,2-37-303,4-2 119,-2-31-279,-2-40-441,0-36-440,-2-3-488,0-6-288,0-5-72,0-19-712,0-6-1304,0-21-2145,0-1-6826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48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65 198 3121,'0'0'3676,"17"-21"-2774,55-69-246,-68 84-581,0 0-1,0 0 1,6-11-1,-10 15-37,1 0-1,-1 0 0,1 1 0,-1-1 1,0 0-1,0 0 0,0 0 1,0-3-1,0-1 79,0 5-102,0 1-1,0-1 0,0 0 0,0 0 1,0 0-1,0 0 0,0 0 1,0 0-1,-1 0 0,1 0 1,0 0-1,-1 1 0,1-1 0,0 0 1,-1 0-1,1 0 0,-1 1 1,1-1-1,-1 0 0,0 0 0,1 1 1,-1-1-1,0 1 0,1-1 1,-1 1-1,0-1 0,0 1 0,-1-1 1,-1 0 51,0 0 0,-1 1 1,1-1-1,0 1 0,-1 0 0,-5 0 1,0 0 136,4 1-81,0-1 0,1 0 0,-1 1 0,1 0 0,-1 0 0,1 1 0,0-1 0,-1 1 0,1 0 0,0 0 0,0 0 0,0 1 0,0-1 0,1 1 0,-1 0 0,1 0 0,-1 1 0,1-1 0,0 0 0,0 1-1,1 0 1,-1 0 0,1 0 0,-3 5 0,0 3 229,0 0-1,1 0 0,0 1 1,1-1-1,0 1 0,1-1 0,-1 24 1,2-23 19,1 0 0,0 1 0,1-1 0,0 0 0,1 0 0,1 0 0,0 0 0,0 0 0,2 0 1,9 20-1,-9-23-109,1-1 1,0 0 0,1 0 0,0 0-1,0-1 1,1 0 0,10 8-1,-12-11-104,0-1-1,0 0 0,0-1 0,1 1 1,-1-1-1,1-1 0,0 1 0,0-1 1,0 0-1,0-1 0,14 2 0,-14-2-114,0-1-11,-1 1 0,0-1 0,1 0-1,6-1 1,-12 0-71,0 1 0,0 0 0,0 0 0,0-1 0,1 1 0,-2 0 0,1-1 0,0 1 0,0-1 0,0 1 0,0-1 0,0 1 0,0-1-1,0 0 1,-1 0 0,1 1 0,0-1 0,0 0 0,-1 0 0,1 0 0,-1 0 0,1 0 0,-1 0 0,1 0 0,-1 0 0,0 0 0,1 0 0,-1 0 0,1-2 0,-1-15-2561,0 2-3108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54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1 368,'0'0'21117,"10"0"-20077,507 10 4665,-176-8-5546,-325-2-170,-12 0-153,0 0 0,0 0 1,0 0-1,0 0 0,6-2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6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1 912,'0'0'10177,"-9"21"-8666,-4 12-941,-38 95 1405,12-14-56,-31 159 0,4 117-28,64-375-1839,-10 69 102,-2 99 0,14-182-173,0-1-1,0 0 1,1 0-1,-1 0 1,0 0 0,0 0-1,0 1 1,0-1 0,0 0-1,0 0 1,0 0 0,0 0-1,1 0 1,-1 0 0,0 0-1,0 1 1,0-1 0,0 0-1,0 0 1,0 0 0,1 0-1,-1 0 1,0 0 0,0 0-1,0 0 1,0 0 0,1 0-1,-1 0 1,0 0-1,0 0 1,0 0 0,0 0-1,0 0 1,1 0 0,-1 0-1,0 0 1,0 0 0,0 0-1,0 0 1,0 0 0,1 0-1,-1-1 1,0 1 0,0 0-1,0 0 1,0 0 0,0 0-1,9-5-1158,9-16-3658,2-6-4134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55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7882,'0'0'12482,"19"6"-11439,61 20-205,-58-18-279,0 2 0,30 17 0,-25-12-184,63 39 530,-78-46-871,0 1-1,-1 1 1,0 0 0,0 1-1,9 12 1,-17-19-45,-1 0-1,1 0 0,0 1 1,-1-1-1,0 1 1,0 0-1,-1-1 0,1 1 1,-1 0-1,0 0 1,0 0-1,-1 0 1,1 0-1,-1 0 0,0 0 1,0 1-1,-1-1 1,0 0-1,0 0 1,0 0-1,0-1 0,-1 1 1,0 0-1,0 0 1,-3 5-1,-4 5-67,-1 0 1,0 0-1,-1-1 0,-1-1 0,-24 23 1,36-36 95,-2 3-266,-1-1 0,1 0 0,0 0 0,-1-1 0,-4 4 0,6-5 165,1 0 0,0 0 0,-1 0 0,1 0 0,0 1 0,-1-1 0,1 0 0,0 0 0,-1 0 0,1 0 0,-1 0 0,1 0 0,0 0 0,-1 0 0,1-1 0,0 1 0,-1 0 0,1 0 0,0 0 0,-1 0 0,1 0 0,-1-1 0,1 1-53,-1-1 0,1 1 0,-1-1 1,1 0-1,0 1 0,-1-1 0,1 0 0,0 1 0,-1-1 0,1 0 0,0 1 0,0-1 0,0 0 0,-1 0 0,1 0 0,-2-24-3196,2-5-1803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55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9234,'0'0'7001,"19"142"-5352,-5-87-665,-2 0-536,0-7-424,0-5-24,-1-15-1640,-1-16-3961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56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9754,'0'0'11580,"0"18"-11011,-10 318 1556,6-234-2345,-4 114 2698,6-144-5528,2-1-4105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57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6993,'0'0'14458,"22"-13"-13011,70-37-319,-86 47-1021,0 0-1,0 0 1,1 1 0,-1 0-1,1 0 1,0 0-1,-1 1 1,1 0-1,0 0 1,12 1-1,-6 0 35,10-1 69,-1 0-42,43 4-1,-62-3-167,-1 0 0,0 1 0,0 0 0,0-1 0,0 1 1,0 0-1,0 0 0,0 0 0,0 0 0,0 0 0,0 0 0,0 1 0,-1-1 0,1 1 0,2 3 0,-2-2-12,0 0 1,0 0-1,0 0 1,-1 0-1,1 1 0,-1-1 1,0 0-1,0 1 0,0 3 1,1 4-31,-1 1 1,-1-1-1,0 0 1,-1 1 0,-2 13-1,1-14 31,-1 1 1,-1-1-1,0 0 0,0-1 1,-1 1-1,0-1 0,-1 0 0,0 0 1,-1 0-1,0-1 0,-9 9 1,7-8-4,-1 0 0,0-1 1,-1-1-1,1 1 1,-2-1-1,1-1 1,-1 0-1,0-1 1,-16 6-1,18-9-2,-1 0-1,0-1 1,0 0 0,0-1-1,0 0 1,0-1 0,-14-1-1,24 1-19,-1 0 0,0-1-1,1 1 1,-1 0-1,0-1 1,1 1-1,-1-1 1,0 0-1,1 0 1,-1 1 0,1-1-1,-1 0 1,1 0-1,0 0 1,-1 0-1,1-1 1,0 1 0,0 0-1,0 0 1,-1-1-1,0-2 1,0 0-432,0-1 1,0 1-1,1-1 1,0 1-1,0-1 1,-1-9-1,1-11-4428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58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7498,'0'0'8345,"4"26"-7214,0-7-939,3 24 350,-1-1 1,-1 58-1,-4-48-66,1-21-332,-2 0 0,-2 0 0,-7 46 1,4-60-2,3-25 614,5-31 146,30-106-439,-22 99-422,-8 33-24,-1 4-13,0 0 1,1 0-1,0 0 0,4-9 0,-6 16 21,0 0-1,1 0 1,-1 1 0,0-1-1,1 0 1,-1 0 0,1 1-1,-1-1 1,1 1 0,0-1-1,0 1 1,0 0 0,-1-1-1,1 1 1,0 0 0,1 0-1,-1 1 1,0-1 0,0 0-1,0 1 1,4-1 0,5-1 41,0 1 0,0 1 0,0 0 0,0 1 0,0 0 0,17 4 0,-24-4-65,0 0 1,0 1-1,-1-1 1,1 1 0,0 0-1,-1 0 1,1 1 0,-1-1-1,0 1 1,0-1-1,0 1 1,0 0 0,0 0-1,0 1 1,-1-1 0,0 0-1,0 1 1,0 0-1,0-1 1,2 7 0,0 1-33,-1 0 0,-1 0 0,1 0 0,0 19 0,-3 46-57,0-43 52,0-11-341,-1-1 0,-1 1 0,-8 32 1,9-50-146,-1 5-442,2-3-2517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5:58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116 187 4841,'0'0'8757,"-9"-3"-8047,3 1-522,1 0-87,0 0 1,1 1 0,-1-1 0,-5 0-1,8 2-47,0 0 0,0 0 0,0 0 0,0 0-1,0 0 1,0 0 0,0 1 0,1-1 0,-1 1 0,0-1-1,0 1 1,0 0 0,0-1 0,1 1 0,-1 0 0,-2 2-1,1 0 157,-1-1 0,2 1 0,-1 0 0,0 0 0,0 0 0,1 0 0,0 1 0,0-1 0,0 1 0,0-1 0,0 1 0,1 0 0,-1 0 0,1 0 0,0 0 0,0 0 0,0 0 0,1 0 0,0 6 0,0-9-98,0 0 0,0 0 0,0 0 0,0 0 0,0 0 0,1 0 0,-1 0 0,0 0 0,1 0 0,-1 0 0,1 0 0,-1 0 0,1 0 0,0-1 0,-1 1 0,1 0 1,0 0-1,-1 0 0,1-1 0,0 1 0,0 0 0,0-1 0,0 1 0,0-1 0,0 1 0,0-1 0,0 1 0,0-1 0,0 0 0,0 1 0,1-1 0,5 1 265,0 0 1,0 0-1,14-2 1,-11 1-137,-2 0-192,1-1 0,-1 0 0,0 0 1,0-1-1,0 0 0,0-1 0,0 1 0,-1-2 1,1 1-1,-1-1 0,0 0 0,11-8 0,-13 8-102,1 0-1,-1-1 1,-1 0-1,1 0 0,-1 0 1,1 0-1,-2-1 0,1 1 1,0-1-1,-1 0 0,0 0 1,-1 0-1,1-1 1,-1 1-1,0-1 0,0-6 1,-1 9-127,-1-1 0,0 1 0,0-1 0,0 1 1,-1-1-1,1 1 0,-1 0 0,0-1 0,-1 1 0,1 0 1,-1 0-1,0 0 0,-3-7 0,0 4-397,0 1-1,0-1 1,0 1 0,0 0 0,-1 1-1,-11-9 1,-22-12-4540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0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0 8874,'0'0'10082,"-22"155"-9274,10-38-272,0 31-152,-1-8-144,5-32-144,4-42-96,4-31-528,0-7-784,0-22-928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0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1 181 7194,'0'0'5867,"8"-18"-3823,27-60-188,-31 72-1639,-1 1 1,0-1-1,1 1 0,0 0 1,0 0-1,1 0 0,-1 1 1,1-1-1,0 1 0,0 0 1,1 1-1,-1-1 0,1 1 1,8-4-1,-4 4 41,0 0 0,0 1 0,0 0 0,1 0 0,-1 1 0,19 0 0,-25 1-232,0 1 0,0-1-1,-1 0 1,1 1-1,0 0 1,0 0-1,0 0 1,-1 1 0,1-1-1,0 1 1,-1 0-1,0-1 1,1 2-1,-1-1 1,0 0 0,0 1-1,0-1 1,2 4-1,-1-2-26,-1 1-1,0-1 0,0 1 1,-1-1-1,0 1 0,1 0 1,-2 0-1,1 0 0,0 0 1,-1 0-1,0 0 0,0 1 1,-1 4-1,2 7-10,-2 0-1,0 0 1,-1-1 0,-1 1-1,0 0 1,-2-1 0,0 0-1,0 0 1,-1 0-1,-10 20 1,11-28-6,-21 38-21,23-43 27,0 0-1,-1 1 0,1-1 1,-1 0-1,1-1 0,-1 1 1,0 0-1,0-1 0,0 0 1,-5 3-1,8-5-16,-1 1 0,1-1-1,-1 0 1,0 1 0,1-1-1,-1 0 1,1 0 0,-1 0 0,1 0-1,-1 0 1,0 1 0,1-1 0,-1 0-1,1 0 1,-1 0 0,0-1 0,0 1-40,1-1 0,-1 1 0,1-1 0,-1 0 0,1 1 1,0-1-1,-1 0 0,1 1 0,0-1 0,0 0 0,-1 0 1,1 1-1,0-1 0,0 0 0,0 0 0,0 1 0,0-1 1,0 0-1,0 0 0,1 0 0,-1-13-811,1-1 0,1 1-1,0 0 1,5-15 0,7-14-5572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0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29 102 4993,'0'0'6453,"-4"17"-4655,-15 61-209,17-69-1129,0 0 0,1 0 0,0 0 0,1 16 1,1-10 233,-1-10-451,0-1 0,0 1 0,1 0 0,-1-1 1,1 1-1,0-1 0,1 1 0,-1-1 0,4 7 0,-4-9-124,1 0 0,-1 1-1,1-1 1,0 0-1,0 0 1,0 0 0,0 0-1,0 0 1,0-1-1,1 1 1,-1 0-1,1-1 1,-1 0 0,1 0-1,-1 0 1,6 2-1,-1-1-2,1 0-1,0-1 1,-1 0-1,1 0 0,0 0 1,0-1-1,-1-1 0,1 1 1,0-1-1,0 0 0,-1-1 1,1 0-1,-1 0 0,1 0 1,-1-1-1,0-1 1,10-5-1,-7 1-109,0 0 1,-1-1-1,0 0 1,0 0-1,-1-1 1,-1 0 0,0-1-1,0 0 1,-1 0-1,0 0 1,-1-1-1,5-14 1,-5 8-637,0 0 0,-1 0 1,-1 0-1,-1-1 1,-1 0-1,0 1 1,-3-32-1,-2 36-3924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1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71 212 6361,'0'0'10180,"20"-15"-9167,64-50-299,-79 61-665,0 0 0,-1-1 0,1 1 0,-1-1 0,0 0-1,0 0 1,-1 0 0,3-6 0,-4 6-44,0 1 1,-1-1-1,0 0 0,0 1 0,0-1 0,0-7 0,-1 5-4,1 6-7,-1-1-1,0 1 1,0 0-1,1 0 1,-1-1-1,0 1 0,0 0 1,-1-1-1,1 1 1,0 0-1,0 0 1,0-1-1,-1 1 1,1 0-1,-1 0 0,1-1 1,-1 1-1,0 0 1,1 0-1,-1 0 1,0 0-1,0 0 1,1 0-1,-1 0 0,0 0 1,-2-1-1,1 1-7,-1 1 0,0-1-1,0 0 1,0 1-1,0 0 1,0 0 0,0 0-1,0 0 1,-1 0 0,1 1-1,-4 0 1,1 1 16,0 0-1,0 0 1,0 0 0,0 1 0,0 0-1,1 0 1,-1 0 0,1 1 0,0 0-1,0 0 1,0 0 0,-6 7 0,0 1 13,1 1 0,0 0 0,-14 25 0,18-27 73,0 0 1,1 0 0,0 1 0,1 0 0,0 0-1,1 0 1,1 0 0,0 1 0,0-1 0,1 0-1,2 26 1,-1-36-56,0 0-1,1 0 1,-1 0 0,1 0-1,-1 0 1,1 0 0,0 0-1,0 0 1,0 0-1,0 0 1,0-1 0,0 1-1,1 0 1,-1-1 0,1 1-1,-1-1 1,1 1-1,2 1 1,0-1-32,-1 0-1,1 0 1,0 0 0,0-1-1,0 1 1,0-1-1,0 0 1,8 1 0,3-1-369,1-1-1,0 0 1,27-4 0,-31 2-543,0-1-1,15-4 0,18-9-3888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6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0 11346,'0'0'5162,"-81"43"-5042,61-39-120,2-4-905,3 0-1175,7 0-3937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1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27 4657,'0'0'9407,"-23"6"-8550,-79 26-248,95-29-500,0 0-1,0 0 1,0 1 0,1 0-1,0 0 1,-1 1 0,1-1-1,1 1 1,-1 1-1,1-1 1,-7 10 0,7-9 78,-1 1 202,0 1 1,1-1-1,-7 14 1,10-19-196,1 1 0,0 0 0,0 0 1,0 0-1,0 0 0,0 0 0,1 0 0,-1 1 1,1-1-1,0 0 0,0 0 0,0 0 1,1 6-1,-1-8-147,1 0 0,-1 0 0,1 0 0,-1 0 0,1 0 0,0 0 0,0 0 0,-1 0 0,1 0 0,0 0 0,0-1 0,0 1 0,0 0 0,0-1 0,0 1 0,0 0 0,0-1 0,0 1 0,0-1 0,0 0 0,1 1 0,-1-1-1,2 1 2,31 2 11,-28-3-19,3 0-235,0 0 1,-1 0-1,1 0 0,0-1 1,0-1-1,0 1 0,0-1 1,-1-1-1,1 0 0,-1 0 1,0-1-1,0 0 1,0 0-1,0-1 0,-1 0 1,0 0-1,0 0 0,11-12 1,8-11-3891,44-63 1,-32 31-4181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1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0 7330,'0'0'2456,"-10"30"-155,1-3-1789,-7 16 538,2 2 1,-13 76-1,20-57 1182,1 92 0,6-149-2095,0-1 0,0 0 0,1 0 0,0 0 0,0 0 0,0 0-1,1 0 1,0 0 0,3 6 0,-3-9-80,-1-1-1,1 1 1,0-1-1,-1 0 1,1 0-1,0 0 0,0 0 1,1 0-1,-1 0 1,0-1-1,1 1 1,-1-1-1,1 1 0,-1-1 1,1 0-1,0 0 1,-1 0-1,1 0 1,0-1-1,0 1 0,4-1 1,1 1-38,-1-1 1,0 0-1,1 0 0,-1 0 0,0-1 1,0-1-1,1 1 0,-1-1 1,0 0-1,0-1 0,12-6 1,-8 2-148,0 0 1,0-1 0,-1 0-1,0-1 1,17-18 0,-16 15-236,0-2 0,-1 1 0,-1-1 0,0-1-1,8-17 1,-13 22 58,1 0-1,-2 0 1,0-1-1,0 1 0,-1-1 1,0 0-1,-1 0 0,0-21 1,-1 31 296,0-1 0,0 1 0,-1 0-1,1 0 1,0 0 0,-1 0 0,1 0 0,-1 0 0,1 0 0,-1 0 0,0 0 0,1 0 0,-1 0 0,0 0 0,0 0 0,1 0 0,-1 1-1,0-1 1,0 0 0,0 0 0,0 1 0,0-1 0,0 1 0,0-1 0,0 1 0,-1 0 0,1-1 0,0 1 0,0 0 0,-2-1 0,0 1 15,0 0 1,0 0 0,0-1 0,0 2-1,0-1 1,1 0 0,-1 1 0,0-1-1,0 1 1,1 0 0,-1 0 0,-4 2-1,4-1 39,-1 1-1,1-1 0,0 1 1,0 0-1,1 0 1,-1 0-1,0 1 0,1-1 1,0 0-1,0 1 0,0 0 1,0-1-1,1 1 1,-1 0-1,1 0 0,0 0 1,-1 6-1,0 7 471,0 1 1,0 30-1,2-38-398,0 0 0,1 0 0,0 0 0,1 0 0,0 0 0,1 0 0,-1-1 0,2 1 0,0-1 0,0 0 0,0 0 0,1 0 0,1 0 0,-1-1 0,1 0 1,1 0-1,0-1 0,0 1 0,0-2 0,10 8 0,-12-10-119,0-1 0,0 0 0,0-1 0,1 1 0,-1-1 0,1 0 0,-1 0 0,10 1 0,0-1-247,28-1-1,-41-1 212,12 0-730,0 0 0,22-4-1,-24 1-854,1-1 0,20-9-1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41 6129,'0'0'8537,"6"-3"-7520,-4 3-868,21-13 639,-21 13-629,-1-1 1,0 0 0,0 0-1,0 1 1,0-1 0,0 0-1,1 0 1,-2 0 0,1 0-1,0 0 1,0-1 0,0 1-1,0 0 1,-1 0 0,1-1-1,-1 1 1,1 0 0,0-3 0,-1 3-148,-1 1 0,0 0 1,1-1-1,-1 1 1,0 0-1,1 0 0,-1 0 1,1 0-1,-1-1 1,0 1-1,1 0 1,-1 0-1,0 0 0,0 0 1,1 1-1,-1-1 1,1 0-1,-2 0 0,1 0 2,-5 2-17,1-1 0,-1 1 0,1 0 0,0 1 0,0-1 0,0 1 0,0 0 0,0 0 0,0 0 0,1 1 0,-1 0 0,-6 8 0,-8 8 106,-20 31-1,39-51-101,-14 20 102,0 1 0,1 1 1,-15 35-1,22-42 35,1 0-1,1 0 1,0 0-1,1 0 1,0 1-1,0 29 1,3-41-98,0-1 1,0 0 0,0 0-1,0 0 1,1 0-1,0 0 1,-1 0-1,1 0 1,0 0-1,1-1 1,-1 1 0,2 3-1,-2-4-35,1 0-1,0-1 1,0 1-1,0 0 1,0-1-1,0 1 1,0-1-1,0 1 1,0-1-1,1 0 1,-1 0-1,0 0 1,1 0-1,3 0 1,4 2-255,0-2 0,0 1 0,0-1 0,0-1 0,0 1 0,10-3 0,-7 1-1490,0-1 0,14-5 0,14-8-7690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0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21 4601,'0'0'7715,"-2"-3"-7047,1 2-612,0-1 1,0 1-1,0 0 0,0 0 0,0 0 0,0-1 1,-1 1-1,1 0 0,0 1 0,0-1 0,-1 0 1,1 0-1,-1 1 0,1-1 0,-1 0 0,1 1 1,-1 0-1,1-1 0,-1 1 0,0 0 0,1 0 1,-1 0-1,1 0 0,-1 0 0,0 0 0,1 0 1,-1 0-1,1 1 0,-1-1 0,0 1 0,1-1 1,0 1-1,-1 0 0,-1 0 0,-3 3 88,1-1 0,0 1 1,1-1-1,-1 1 0,1 0 0,-1 1 0,1-1 0,-4 6 0,-4 7 291,-10 20-1,15-25-230,0 0-1,1 1 1,1-1-1,0 1 1,1 0-1,0 1 1,1-1-1,0 1 1,0 22-1,3-34-135,0-1 0,0 1 0,0-1 0,0 1 0,0-1 0,1 1 0,-1-1 0,0 0 0,1 1 0,-1-1-1,1 0 1,0 1 0,0-1 0,-1 0 0,1 1 0,0-1 0,0 0 0,0 0 0,0 0 0,0 0 0,0 0 0,1 0 0,-1 0 0,0-1 0,0 1 0,1 0 0,-1-1 0,0 1 0,1 0-1,1-1 1,4 2 115,0-1 0,0 0 0,1 0 0,13-1 0,-14 0-126,2 0-50,-1-1 1,0 0-1,0 0 1,0-1-1,0 0 0,0 0 1,0-1-1,0 0 0,-1 0 1,0-1-1,1 0 0,-1 0 1,-1 0-1,1-1 0,-1-1 1,1 1-1,-1-1 0,-1 0 1,1 0-1,-1 0 1,0-1-1,-1 0 0,0 0 1,0 0-1,0 0 0,-1-1 1,0 0-1,0 0 0,-1 1 1,0-1-1,0-1 0,0-12 1,-2 15-112,0 1 1,0 0 0,0 0-1,-1 0 1,1 0-1,-1 0 1,-1 0 0,1 0-1,-3-6 1,3 9-23,0 0 1,-1 0-1,1 0 0,-1 1 1,1-1-1,-1 0 0,1 1 1,-1-1-1,0 1 0,0 0 1,1 0-1,-1-1 0,0 1 1,0 0-1,0 1 0,-1-1 1,1 0-1,0 1 0,0-1 1,0 1-1,-1-1 0,1 1 1,0 0-1,-2 0 0,0 0-270,1 0 0,0 0 1,0 1-1,0-1 0,0 1 0,0 0 0,0 0 0,0 0 0,0 0 0,0 0 1,0 1-1,1-1 0,-1 1 0,0 0 0,1-1 0,-1 1 0,1 1 0,0-1 0,-3 4 1,-17 21-7488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1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8266,'0'0'6302,"1"24"-6116,-1 78 175,-7 15 748,1-27 1080,7-94-2117,0-1-1,0 1 0,0 0 0,0 0 1,0 0-1,1 1 0,0-1 1,3-4-1,2-8-107,56-164-903,-62 177 930,0-1-1,0 0 1,1 0 0,-1 1-1,5-7 1,-4 9-42,-2 7-73,0-4 97,1 55-134,-5 116 837,3-165-873,1-3 1769,5-14-273,93-169-1500,-98 178 200,5-8-55,0 1-1,13-14 1,-17 20 45,0 0 1,0-1-1,0 1 1,0 0-1,0 0 1,0 0-1,0 1 1,1-1-1,-1 0 1,0 0-1,1 1 1,-1-1-1,1 1 1,-1-1-1,1 1 1,-1 0-1,1-1 1,-1 1-1,1 0 1,-1 0-1,1 0 1,-1 0-1,1 0 1,-1 0 0,3 1-1,-2 0-8,-1 1 0,1-1 0,-1 0 0,0 1 0,1-1 0,-1 1 1,0 0-1,0-1 0,0 1 0,0 0 0,0-1 0,0 1 0,0 0 0,-1 0 0,1 0 0,-1 0 0,1 0 0,-1 3 0,2 1-16,4 26-19,-1 1 0,1 35 0,1 10-276,-6-76 109,1 8-43,4-8-3670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2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 1120,'0'0'9533,"-6"26"-8203,-46 183 711,38-160-1645,-51 169 374,62-208 188,7-14 922,2-4-1974,-1 3 126,0 0-1,0 0 1,0 1-1,1-1 1,0 1-1,0 1 0,0-1 1,1 1-1,-1 0 1,1 1-1,-1-1 1,1 1-1,9-1 0,-10 2-27,-1 0 0,0 0 0,1 1-1,-1 0 1,1 0 0,-1 1-1,0 0 1,1 0 0,-1 0 0,0 0-1,0 1 1,0 0 0,0 0 0,0 0-1,0 0 1,-1 1 0,1 0 0,6 5-1,-1 1 23,0 1 0,-1 0-1,0 1 1,12 17 0,-17-22-33,-1 0 0,1 1 0,-1-1-1,0 1 1,-1-1 0,0 1 0,0 0 0,0 0 0,-1 0 0,1 12 0,-2-17-3,-1-1 0,1 1 1,-1-1-1,1 1 0,-1-1 0,0 0 1,1 1-1,-1-1 0,0 0 0,0 1 1,0-1-1,0 0 0,0 0 1,0 0-1,-1 0 0,1 0 0,0 0 1,0 0-1,-1 0 0,1-1 0,-1 1 1,-1 0-1,-39 15-66,37-15 75,-14 4-15,0-1 1,0-1 0,0-1-1,0-1 1,-21-1 0,38 0 5,-1 0 1,0 0 0,1 0 0,-1 0-1,0-1 1,0 1 0,1-1 0,-1 0-1,1 0 1,-1 0 0,-2-1 0,3 0-28,1 1 0,-1 0 0,1 0 0,0-1 0,0 1 0,-1-1 0,1 1 0,0-1 0,0 0 0,1 1 1,-1-1-1,0 0 0,0 1 0,1-1 0,-1 0 0,1 0 0,0 0 0,-1-2 0,0-9-1101,0 0-1,1 0 0,0 0 1,3-18-1,9-10-7801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2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9250,'0'0'4761,"0"103"-3753,0-58-120,0 0-239,0-1-345,0-5-304,0-9-16,0-10-801,0-9-999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12003,'0'0'5233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3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19 101 8410,'0'0'2915,"-2"19"-377,-5 64-636,1-39-657,3-6 436,4-44-1514,0 0 0,0 0 1,1 1-1,0-1 1,0 0-1,0 1 0,1 0 1,3-6-1,1-2-88,4-10-74,37-70-65,-39 78 46,0 0 0,1 1 0,23-25-1,-15 25-6,-18 14 19,1 0 1,-1-1-1,1 1 1,-1 0 0,1-1-1,0 1 1,-1 0-1,1 0 1,-1-1 0,1 1-1,0 0 1,-1 0-1,1 0 1,0 0 0,-1 0-1,1 0 1,0 0-1,-1 0 1,1 0-1,0 1 1,-1-1 0,1 0-1,0 0 1,-1 0-1,1 1 1,-1-1 0,1 0-1,-1 1 1,1-1-1,0 1 1,1 2-1,0 0 0,0 0-1,-1 0 1,1 1 0,-1-1 0,0 0 0,0 1-1,0-1 1,0 1 0,0 4 0,2 43-2,-3-35 3,1 20 6,-2-18-11,2-1-1,0 1 1,1-1-1,5 21 1,-7-37-45,1 1 1,-1-1-1,1 1 1,-1-1-1,1 0 1,0 1-1,0-1 0,-1 0 1,1 0-1,0 1 1,0-1-1,0 0 1,0 0-1,0 0 0,1 0 1,-1 0-1,0 0 1,3 1-1,-1-1-667,1 0 0,0 0 0,0 0 0,-1-1 0,1 1 0,6-1 0,14 1-8057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 1 5721,'0'0'7959,"-12"3"-7367,10-3-551,-6 2 74,0 0 1,1 0-1,-1 0 0,1 1 1,-1 1-1,1-1 0,0 1 1,1 0-1,-1 0 1,-9 9-1,3 0 189,1 0 0,0 1 1,1 0-1,0 1 0,1 0 0,1 1 1,-14 31-1,22-42-124,-1 0 0,0 0-1,1 0 1,-1 8 0,2-12-146,0-1 0,0 1 0,0 0 0,0-1 0,0 1 0,0 0 0,0 0 0,0-1 0,0 1 0,1 0 1,-1-1-1,0 1 0,0 0 0,1-1 0,-1 1 0,0-1 0,1 1 0,-1 0 0,0-1 0,1 1 0,-1-1 0,1 1 0,-1-1 0,1 1 0,-1-1 0,1 0 0,0 1 0,-1-1 0,1 0 0,-1 1 0,1-1 0,0 0 0,-1 0 0,1 1 0,0-1 0,-1 0 0,1 0 0,0 0 0,1 0 0,2 1-64,1-1-1,0 0 0,0 0 0,0-1 0,0 1 1,0-1-1,0 0 0,-1 0 0,1-1 0,0 1 1,-1-1-1,1 0 0,-1 0 0,0-1 0,1 1 1,-1-1-1,-1 0 0,1 0 0,0 0 0,4-5 1,3-5-517,0 0 1,-1-1 0,-1-1-1,0 1 1,0-1 0,-2-1 0,11-29-1,-10 31 653,-8 13-92,0 1 0,0 0-1,0 0 1,1 0 0,-1 0 0,0 0-1,0 0 1,0 0 0,1-1-1,-1 1 1,0 0 0,0 0-1,0 0 1,1 0 0,-1 0-1,0 0 1,0 0 0,1 0 0,-1 0-1,0 0 1,0 0 0,1 0-1,-1 0 1,0 0 0,0 1-1,0-1 1,1 0 0,-1 0-1,0 0 1,0 0 0,0 0 0,1 1-1,1 1 142,0 0-1,-1 0 1,1 1-1,0-1 1,-1 1-1,2 4 1,3 4 44,0 1 194,2-1-1,-1 0 1,15 16-1,-18-22-485,1-1-1,-1 0 0,1 0 0,0-1 0,0 1 0,0-1 0,1 0 0,-1-1 1,1 1-1,9 2 0,38 6-3402,-32-7-458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7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0 1432,'0'0'16364,"-50"0"-15452,27 0-880,1 0 16,0 0-96,1 10-1264,7 7-2809,8-1-5785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3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1 6673,'0'0'6902,"-21"17"-5797,-68 55-36,82-66-873,1-1 0,0 1 0,0 0 0,0 1 1,-7 11-1,11-15-29,1 1 0,-1-1-1,1 1 1,0-1 0,0 1 0,1-1 0,-1 1 0,1 0 0,-1 5 0,1-7-96,0 0 1,0-1-1,0 1 0,0 0 1,0 0-1,1 0 1,-1 0-1,0 0 1,1 0-1,0-1 1,-1 1-1,1 0 1,0 0-1,0-1 0,0 1 1,0 0-1,0-1 1,0 1-1,0-1 1,1 1-1,-1-1 1,1 0-1,1 2 0,2 0-69,1-1-1,-1 1 0,1-1 0,0 0 0,0 0 0,7 1 1,0-1-490,1 1 1,0-2-1,-1 0 1,1 0-1,22-3 0,-26 1-342,-1 0 0,0-1 0,1-1 0,-1 1 0,10-6 0,19-11-4372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4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0 936,'0'0'13515,"6"118"-11763,-6-85-335,0-1-713,0-4-416,-6-5-280,2-5-8,2-8-344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11226,'0'0'3257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4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124 462 8130,'0'0'5896,"-14"19"-4801,-45 62 102,49-67-554,1 1-1,-12 22 1,19-31-284,0-1 0,0 1 0,1-1 0,-1 1 0,1-1 0,1 1 1,-1 0-1,1 6 0,0-12-292,0 0 1,0 1-1,0-1 1,0 1-1,0-1 0,1 0 1,-1 1-1,0-1 1,0 0-1,0 1 0,0-1 1,1 0-1,-1 1 1,0-1-1,0 0 0,1 1 1,-1-1-1,0 0 1,0 0-1,1 1 0,-1-1 1,0 0-1,1 0 1,-1 1-1,0-1 0,1 0 1,-1 0-1,0 0 1,1 0-1,-1 0 1,1 0-1,-1 1 0,1-1 1,15 0 381,-12-1-343,1 1-77,1-1 0,-1-1 0,0 1 0,0-1 0,0 1 0,0-1 0,-1-1 0,1 1 0,0-1 0,-1 0 0,0 0 0,6-5 0,5-5-125,24-29-1,-36 39-138,0-1 1,0 1-1,-1-1 0,1 1 0,-1-1 0,0 0 0,0 0 1,-1 0-1,1-1 0,-1 1 0,0 0 0,0 0 1,1-9-1,-2 9-380,-1-1 0,1 1 0,-1 0 0,0-1 0,0 1 0,0 0 0,0 0 0,-1 0 0,0 0 0,1 0 0,-2 0 0,1 0 0,-5-5 0,-11-16-5028</inkml:trace>
  <inkml:trace contextRef="#ctx0" brushRef="#br0" timeOffset="1">193 0 7522,'0'0'11418,"-31"35"-11362,31-31-56,0-2-720,17 2-1777,1-4-7001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5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 6977,'0'0'10653,"0"18"-10166,1 3-324,0 6 93,-1 0 0,-4 32 0,-9 1 179,11-50 21,10-36-33,0 1-366,1 1 0,1 0 0,22-39 0,-30 60-55,0 1 0,0-1-1,0 1 1,0-1 0,0 1 0,1 0 0,-1 0 0,0 0 0,1 0 0,3-2 0,-4 3-10,-1 1-1,0-1 1,1 1 0,-1-1-1,0 1 1,1 0 0,-1 0 0,1-1-1,-1 1 1,1 0 0,-1 0-1,0 0 1,1 0 0,-1 1 0,1-1-1,-1 0 1,0 1 0,1-1-1,-1 1 1,0-1 0,1 1-1,-1 0 1,0-1 0,0 1 0,0 0-1,2 1 1,2 3-7,-1 0 0,1 0 0,-1 1 0,0-1 0,-1 1 0,1 0 1,-1 0-1,4 11 0,16 55 62,-21-62-466,0 1-1,0-1 0,-1 1 0,1 11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2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346 96 4673,'0'0'10213,"-5"-7"-9925,5 7-288,0-2 35,-1 0 0,0-1-1,0 1 1,-1 0 0,1 0 0,0 1 0,-1-1-1,1 0 1,-1 0 0,1 1 0,-1-1 0,0 0-1,0 1 1,0 0 0,0-1 0,0 1 0,0 0-1,0 0 1,0 0 0,0 1 0,-1-1 0,1 0-1,0 1 1,0-1 0,-1 1 0,1 0 0,0 0-1,-1 0 1,1 0 0,-4 1 0,-8 2 143,0 0 1,1 1-1,0 1 0,0 0 1,0 1-1,1 0 1,-1 1-1,-18 14 0,12-7 18,0 1 0,2 1-1,0 0 1,-20 26-1,33-38-32,1 0 0,-1 1 0,1-1 0,0 1 0,0 0 1,1 0-1,-1 0 0,1 0 0,0 0 0,1 0 0,-1 1 0,1-1 0,-1 11 0,2-15-100,0 0-1,1-1 1,-1 1-1,0 0 0,1 0 1,-1 0-1,1-1 1,-1 1-1,1 0 1,-1-1-1,1 1 1,-1 0-1,1-1 1,0 1-1,-1-1 0,1 1 1,0-1-1,0 1 1,-1-1-1,1 1 1,0-1-1,0 0 1,0 1-1,0-1 1,-1 0-1,1 0 0,0 0 1,0 0-1,0 0 1,0 0-1,0 0 1,1 0-1,35 0 377,-33-1-356,7 0-70,1-1 0,-2-1 0,1 0-1,0-1 1,0 0 0,-1 0 0,0-1-1,0 0 1,0-1 0,-1 0 0,14-12-1,-6 3-286,-1 1-1,-1-2 0,0 0 1,-1-1-1,13-21 0,-20 26-296,1 0 1,8-22-1,-15 30 277,1-1-1,0 1 1,-1-1 0,0 0 0,0 0 0,0 0 0,-1 0 0,0 0 0,0 0 0,-1-8 0,1 13 224,0-1-1,0 0 1,0 1 0,0-1 0,-1 1 0,1-1-1,0 0 1,0 1 0,-1-1 0,1 1 0,0-1-1,-1 1 1,1-1 0,0 1 0,-1-1 0,1 1-1,-1-1 1,1 1 0,-1 0 0,1-1 0,-1 1-1,1 0 1,-1-1 0,1 1 0,-1 0 0,0 0-1,1 0 1,-1-1 0,0 1 0,-4 0-253,1 0 0,0 0 0,-1 0 0,1 0 0,0 1 1,0 0-1,0-1 0,-1 2 0,1-1 0,0 0 0,0 1 0,0 0 0,1 0 0,-1 0 1,0 0-1,-5 5 0,-24 21-4597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3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0 10362,'0'0'2533,"-6"24"-1064,2-8-1286,-46 164 1492,-31 70-728,79-243-940,0-3 6,1 1 0,-1-1 0,2 0 0,-1 1-1,0 8 1,1-13 20,0 1-1,1-1 1,-1 0-1,1 1 1,-1-1-1,0 0 1,1 1-1,-1-1 1,1 0-1,-1 0 1,1 1-1,0-1 1,-1 0 0,1 0-1,-1 0 1,1 0-1,-1 0 1,1 0-1,-1 0 1,1 0-1,0 0 1,-1 0-1,1 0 1,-1 0-1,1 0 1,-1 0-1,1 0 1,2-1 110,16 0 170,27-5 0,-27 3-131,29-1 0,-40 4-156,0 0-1,0 1 1,0 0 0,0 0-1,0 1 1,0 0-1,0 0 1,8 4-1,-12-4-18,1 1 0,-1-1 0,0 1 1,0 0-1,0 0 0,0 1 0,0-1 0,-1 1 0,0 0 0,1 0 0,-1 0 1,-1 0-1,5 9 0,-5-8-20,0-1 1,0 1 0,-1-1-1,1 1 1,-1 0 0,0 0-1,-1-1 1,1 1-1,-1 0 1,0 0 0,0 0-1,0 0 1,-1 0 0,0-1-1,0 1 1,-2 5-1,1-4 2,0 0-1,-1-1 0,0 1 0,0 0 0,0-1 0,-1 0 0,0 0 0,0 0 0,0 0 0,0-1 0,-10 8 0,5-6 2,0 0-1,0-1 1,-1 0-1,1 0 0,-1-1 1,0 0-1,-19 4 0,13-5 5,-1-1 0,1 0 0,-1-1 0,-20-1-1,36 0-8,0 0 1,1 0-1,-1 0 0,0 0 0,1-1 0,-1 1 0,0 0 0,0 0 0,1 0 0,-1-1 0,0 1 0,1 0 0,-1-1 0,1 1 0,-1 0 0,0-1 0,1 1 0,-1-1 0,1 1 0,-1-1 1,1 1-1,-1-1 0,1 1 0,0-1 0,-1 0 0,1 1 0,0-1 0,-1-1 0,0 0-116,1-1 0,0 1-1,-1-1 1,1 1 0,0-1 0,1-3-1,-1-1-260,0 0-337,1 1 0,-1 0-1,1 0 1,2-7 0,14-27-7829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3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1 6313,'0'0'5810,"-10"158"-4250,-11-40 168,-3 32-119,0-8-393,7-29-56,5-36-360,10-32-400,0-3-192,2-7-200,0-11-8,10-24-368,9-12-1304,3-18-3569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3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43 304,'0'0'17756,"-116"-30"-16836,80 24-432,1 0-288,5 6-200,7 0-880,11 2-1809,8 10-3744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4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32 119 11090,'0'0'6700,"21"-7"-5613,65-23-556,-81 28-500,-1 0 0,1 0-1,-1-1 1,1 1 0,-1-1 0,0 0-1,0 0 1,4-4 0,-6 5-25,-1 1 0,0-1-1,0 0 1,0 0 0,0 0 0,0 0 0,0 0 0,0 0 0,-1 0-1,1 0 1,-1 0 0,1 0 0,-1-4 0,0 5-14,0 1 1,0-1-1,0 0 1,0 0-1,0 0 1,0 0-1,0 0 1,0 1-1,-1-1 0,1 0 1,0 0-1,-1 0 1,1 1-1,-1-1 1,1 0-1,0 0 1,-1 1-1,0-1 1,1 0-1,-1 1 1,1-1-1,-1 1 0,0-1 1,1 1-1,-1-1 1,0 1-1,0-1 1,1 1-1,-1 0 1,0-1-1,0 1 1,0 0-1,1 0 1,-2-1-1,-4 0-8,0 1-1,1-1 1,-1 1-1,-7 1 1,1-1 16,8 1 3,-1-1 0,1 1 0,-1 0 0,1 0 0,-1 1 0,1-1 0,0 1 0,-1 0 0,1 0-1,0 0 1,1 1 0,-1-1 0,0 1 0,1 0 0,-1 0 0,1 0 0,0 1 0,0-1 0,0 1-1,0 0 1,-2 4 0,-1 2 47,1 1 0,0-1-1,0 1 1,1-1 0,0 1-1,1 0 1,-3 18 0,4-15 179,1-1 0,0 0 0,1 1-1,0-1 1,4 25 0,-3-34-204,0 0 0,-1-1 0,2 1 0,-1 0 0,0-1 0,1 1 0,0-1 0,0 0 0,0 1 0,0-1 0,0 0 0,1 0 0,-1-1 0,1 1 0,0 0 0,0-1 0,0 1 0,0-1 0,0 0 0,0 0 0,1 0 0,-1-1 0,1 1 0,6 1 0,-4-2-172,0 0 0,0 0 1,0 0-1,1-1 0,-1 0 1,0 0-1,0 0 0,1-1 1,-1 0-1,0 0 0,9-4 0,-4 1-1018,0-1 0,0 0 0,0-1 0,17-12 0,20-19-8641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8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302 108 6649,'0'0'8039,"-5"-11"-7472,-17-37 45,21 47-572,0-1 0,0 1-1,0 0 1,-1-1 0,1 1-1,0 0 1,0 0 0,-1 0 0,1 0-1,0 0 1,-1 0 0,1 0-1,-1 0 1,0 1 0,1-1-1,-1 1 1,1-1 0,-1 1-1,0-1 1,1 1 0,-1 0-1,0 0 1,0 0 0,1 0 0,-1 0-1,-3 1 1,-3-1 69,-2 0 129,0 0 1,0 1-1,-12 2 1,17-1-142,0-1 0,0 1 1,0 0-1,0 0 0,1 0 1,-1 1-1,1 0 0,-5 3 0,-3 3 36,1 1-1,-1 0 1,2 1-1,-1 0 1,2 1-1,-1 0 1,2 1-1,0 0 1,0 0-1,-11 28 1,17-36-54,1-1 0,0 1 0,0 0 0,0 6 0,0-10-49,1 0-1,0 0 1,0 0 0,0 0-1,0 0 1,0 0-1,0 0 1,1 0 0,-1 0-1,0 0 1,1 0 0,-1 0-1,0 0 1,1 0 0,-1 0-1,1 0 1,0 0-1,-1 0 1,1 0 0,0 0-1,-1-1 1,1 1 0,0 0-1,0 0 1,1 0 0,3 1 0,0 0-1,0 0 1,1-1 0,-1 0 0,1 0 0,-1 0 0,1-1 0,9 0 0,-11 0-29,0 0 1,0 0-1,0-1 1,0 0-1,0 0 1,0 0-1,0 0 0,0 0 1,0-1-1,-1 0 1,1 0-1,6-4 1,0-4-56,-1 1 1,0-1-1,-1-1 1,0 0-1,0 0 1,-1-1 0,8-18-1,30-92-813,-34 90 701,-10 31-61,0 4 172,12 87-193,-7-44 348,14 58 0,-18-97-73,0 1 1,1-1-1,4 8 1,-7-13-56,1-1 1,0 1-1,0 0 1,1-1 0,-1 1-1,0-1 1,0 0-1,1 1 1,-1-1-1,1 0 1,-1 0-1,1 1 1,-1-1-1,1 0 1,0-1-1,0 1 1,3 1 0,4-1-865,0 0 1,1-1 0,11 0-1,-17-1 283,22 0-3964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4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 10242,'0'0'6990,"1"19"-5983,2 55-307,-1-58 290,2-12-527,0-8 140,-2 2-542,0 0 1,0 0-1,0-1 0,0 0 0,0 1 1,-1-1-1,1 0 0,-1 1 0,1-5 1,2-3-101,10-23-138,-7 16-76,1 0-1,18-31 1,-23 45 227,-1-1 0,1 0 0,0 1 0,0 0 0,0 0 0,0 0 0,1 0 0,-1 0 0,1 1 0,-1-1 0,1 1 0,0 0 0,0 0 0,0 0 0,0 1 0,1 0 0,6-2 0,-6 2 20,1 1 0,-1-1-1,1 1 1,0 0 0,-1 1 0,12 1-1,-14-1 4,0 0 0,0 0 0,0 1 0,0-1 0,0 1-1,-1-1 1,1 1 0,0 0 0,-1 0 0,1 0 0,-1 1 0,0-1-1,2 3 1,1 1 3,-1 1 1,1-1-1,-2 1 0,1 0 0,-1 0 0,0 0 0,0 0 0,-1 1 1,2 11-1,-1 3-26,-1-1 1,-1 26 0,-2-36-41,0 0 1,0-1 0,-1 1 0,0-1 0,-1 1 0,-1-1 0,1 0 0,-1 0-1,-1 0 1,0 0 0,-9 12 0,12-19-450,-3 2-3281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4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158 171 10458,'0'0'4028,"14"-20"-3512,43-61-340,-45 61-164,-12 20-13,0 0 1,0-1-1,0 1 1,0 0-1,0 0 1,1 0-1,-1 0 1,0 0 0,0 0-1,0-1 1,0 1-1,0 0 1,0 0-1,0 0 1,0 0-1,0 0 1,0-1-1,0 1 1,0 0-1,0 0 1,0 0-1,0 0 1,0 0-1,0-1 1,0 1-1,0 0 1,0 0-1,0 0 1,0 0-1,-1 0 1,1 0-1,0-1 1,0 1-1,0 0 1,0 0-1,0 0 1,0 0-1,0 0 1,0 0-1,-1 0 1,-2-1-10,-1 0 1,1 1-1,0-1 0,-1 1 1,1 0-1,-1 0 0,1 1 1,-1-1-1,1 1 0,-1-1 1,-5 3-1,-1 1 34,0 1 1,1 0-1,0 0 1,-1 1-1,2 0 1,-1 0-1,-12 13 1,6-4 187,1 0 0,-24 34 0,33-42-102,0 0 0,1 0 0,0 0-1,0 1 1,0-1 0,1 1 0,0 0 0,1 0 0,0 0-1,-2 14 1,4-21-103,0-1-1,0 1 1,0 0 0,0-1-1,0 1 1,1 0-1,-1 0 1,0-1-1,0 1 1,1 0-1,-1-1 1,0 1-1,1 0 1,-1-1-1,1 1 1,-1-1 0,1 1-1,-1 0 1,1-1-1,-1 1 1,1-1-1,-1 0 1,1 1-1,0-1 1,-1 1-1,1-1 1,0 0 0,-1 0-1,1 1 1,0-1-1,0 0 1,-1 0-1,1 0 1,1 0-1,4 1-126,0 0 0,1-1 0,8-1 0,-3 1-394,26 0-2196</inkml:trace>
  <inkml:trace contextRef="#ctx0" brushRef="#br0" timeOffset="1">292 362 6601,'0'0'10731,"14"-144"-10027,-2 89 72,0 2-56,6 9-456,5 9-264,5 11-400,19 18-784,-7 6-1369,-1 0-5160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5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 5009,'0'0'8426,"-14"1"-8107,-44 6-106,54-7-151,1 1 0,0 0 0,0 0 0,0 0 0,0 1 0,0-1 0,0 1 0,0 0 1,1-1-1,-1 1 0,1 0 0,-1 1 0,1-1 0,0 0 0,-1 1 0,1-1 0,1 1 0,-1 0 0,0-1 0,1 1 0,-1 0 0,1 0 0,0 0 0,0 0 0,0 1 0,0-1 1,0 0-1,1 0 0,-1 6 0,2-7 89,-1 0 0,0 0 0,1 0 0,-1 0 0,1 0 0,-1 0 0,1 0 0,0 0 1,0-1-1,0 1 0,0 0 0,0 0 0,0-1 0,2 3 0,25 21 158,-11-10-166,-7-4-24,1 0 0,-2 1 0,1 0 0,14 27 0,-20-29-91,1-1-1,-1 1 0,-1 0 0,0 0 0,0 1 0,-1-1 1,0 0-1,0 12 0,-2-12-39,1-1-1,-2 1 1,1-1 0,-1 0-1,-1 1 1,-2 12 0,2-18 0,0 0 0,1 0 0,-1 0 0,-1 0 0,1-1 0,0 1 1,-1-1-1,0 1 0,0-1 0,0 0 0,0 0 0,0 0 0,-1 0 0,1-1 1,-8 5-1,7-5-151,1-1 0,-1 1 0,1-1 0,-1 1 0,0-1 0,0-1 0,1 1 0,-1 0 0,0-1 0,0 0 0,0 1 0,0-2 0,0 1 0,1 0 0,-1-1 0,0 0 0,0 0 0,1 0 1,-1 0-1,0 0 0,1-1 0,-1 0 0,1 1 0,0-2 0,-1 1 0,1 0 0,0 0 0,0-1 0,1 0 0,-1 1 0,0-1 0,1 0 0,0-1 0,-1 1 0,-2-7 0,-11-28-4911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5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70 4457,'0'0'9299,"10"-13"-9253,-1 1-31,14-27 0,-23 39-14,0 0 0,0 0 0,0 0 0,1 0 0,-1 0 0,0 0 0,0-1 0,0 1 0,0 0 0,0 0 0,0 0 0,0 0 0,0-1 0,0 1 0,0 0 0,0 0 0,0 0-1,0 0 1,0 0 0,0-1 0,0 1 0,0 0 0,0 0 0,0 0 0,0 0 0,0-1 0,0 1 0,-1 0 0,1 0 0,0 0 0,0 0 0,0 0 0,0 0 0,0-1 0,0 1 0,0 0 0,-1 0 0,1 0 0,0 0 0,0 0-1,0 0 1,0 0 0,0 0 0,-1 0 0,1 0 0,0 0 0,0 0 0,0 0 0,0 0 0,0 0 0,-1 0 0,1 0 0,0 0 0,0 0 0,0 0 0,0 0 0,-1 0 0,1 0 0,0 0 0,-16 5 70,-20 15 108,21-11-38,1 1 0,0 0 0,1 1 0,1 0 0,-1 1 0,2 1 0,0 0 0,-15 22 0,20-25 55,0 0-1,1 0 1,1 1-1,0-1 1,0 1-1,1 0 1,0 1-1,1-1 1,0 0-1,1 1 1,0-1 0,1 1-1,1 16 1,0-23-112,0 0 1,0 0-1,0-1 1,0 1-1,1 0 1,-1-1-1,1 1 1,0-1-1,1 0 1,-1 0 0,1 0-1,0 0 1,5 6-1,-3-6-48,0 1 1,0-1-1,1 0 0,-1-1 0,1 1 0,0-1 1,0 0-1,11 3 0,3-1-207,0-1-1,0 0 0,0-2 1,1 0-1,22-2 1,35-1-1816,-6-4-1618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5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4585,'0'0'4529,"-133"118"-2513,110-86-487,15-3-73,8-5 320,8-6-119,27-2-865,11-5-544,11-7-248,8-2-416,28-2-1425,-14-8-1175,-10-11-3714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6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1 6345,'0'0'7895,"-11"9"-7302,-10 10-116,1 0 0,0 1 1,-29 42-1,43-54-249,1-1 0,1 1 0,0 0 0,0 0 0,0 1 0,1-1 0,0 1 0,1 0 0,0-1 0,1 1 0,-1 0 0,1 18 0,1-25-152,1 0 0,-1 0 0,1 0 1,-1 0-1,1 0 0,0 0 0,0 0 1,0-1-1,0 1 0,0 0 0,0-1 1,0 1-1,0 0 0,1-1 0,-1 0 1,1 1-1,-1-1 0,1 0 0,0 0 1,-1 0-1,1 0 0,0 0 0,0 0 1,0 0-1,0 0 0,3 0 0,5 1 59,-1 0 0,1 0 0,0-1-1,11 0 1,-15-1-116,0 0 1,0-1-1,0 1 0,0-1 0,0 0 1,0 0-1,-1-1 0,1 0 0,0 0 0,-1 0 1,6-3-1,-7 2-44,0 0 0,0 0 0,-1 0 1,1 0-1,-1 0 0,0-1 0,0 1 0,0-1 1,0 0-1,-1 0 0,0 0 0,1 0 0,-1-1 1,2-6-1,-2 3-87,0 0 0,0 0 0,0 0 0,-1 0 0,0 0 1,-1 0-1,0-1 0,0 1 0,-2-13 0,1 18-8,0 0-1,1-1 0,-1 1 1,0 0-1,-1 0 1,1 0-1,0 0 0,-1 0 1,0 0-1,0 0 1,0 0-1,0 1 0,0-1 1,0 1-1,-1-1 1,1 1-1,-1 0 0,1 0 1,-1 0-1,0 1 1,0-1-1,0 0 0,0 1 1,0 0-1,-5-2 1,-1 2-907,-1 0 0,1 0 0,-14 1 0,9 1-1322,-8-1-4236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6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10 151 6409,'0'0'3860,"-1"18"-1713,-1 13-1428,-3 34 592,3-15 2408,3-56-3531,0 0-1,0 1 1,0-1 0,1 1-1,-1 0 1,2-1 0,-1 1-1,4-6 1,1-4-158,15-39-355,16-33-435,-30 71 492,0 1 1,1 1-1,15-20 0,-3 15 59,-21 19 201,1-1 0,-1 1 0,1-1 0,0 1 0,-1-1 0,1 1 0,0 0 0,-1-1 0,1 1 0,0 0 0,-1-1 0,1 1 0,0 0 0,0 0 0,-1 0 0,1 0 0,0 0 1,0 0-1,0 0 0,-1 0 0,1 0 0,0 0 0,0 0 0,-1 0 0,1 0 0,0 1 0,0-1 0,-1 0 0,1 1 0,0-1 0,-1 0 0,1 1 0,0-1 0,0 1 0,1 4-26,0 0-1,0 0 1,-1-1 0,0 1 0,0 0 0,0 0 0,-1 0 0,1 0 0,-1 0 0,-1 7-1,1-4 19,1 235 1964,-1-241-1336,1-5 174,20-63-53,-8 21-1020,2 1 0,32-66 1,-45 107 230,1-1-1,-1 0 1,1 1 0,-1-1-1,1 1 1,0-1-1,0 1 1,1 0 0,-1 1-1,7-5 1,-9 6 48,1 1 1,-1-1-1,0 1 1,1-1-1,-1 1 0,1-1 1,-1 1-1,1 0 0,-1 0 1,1 0-1,-1 0 0,1 0 1,-1 0-1,1 0 0,-1 1 1,1-1-1,-1 0 1,1 1-1,-1-1 0,0 1 1,1 0-1,-1-1 0,0 1 1,1 0-1,-1 0 0,0 0 1,0 0-1,0 0 1,0 0-1,0 0 0,0 0 1,0 0-1,0 1 0,0-1 1,0 2-1,5 7 6,0 0-1,-1 1 0,0-1 1,-1 1-1,0 0 1,3 18-1,8 72 152,-8 52 146,-7-152-973,0-7-552,0 2 890,0-10-1781,1 0-1,2-17 0,7-5-6518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07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 5577,'0'0'7256,"-9"21"-6471,-30 72 16,32-75-224,0-1-1,-5 26 1,10-30 456,0-1 1,1 25-1,1-36-944,0 0 0,1 0 0,-1 1-1,0-1 1,0 0 0,1 0-1,-1 0 1,1 0 0,-1 0 0,1 0-1,-1 0 1,1 0 0,-1 0-1,1 0 1,0 0 0,0 0 0,0 0-1,-1 0 1,1-1 0,0 1-1,0 0 1,0-1 0,0 1 0,0-1-1,0 1 1,0-1 0,0 1-1,1-1 1,-1 0 0,0 1 0,0-1-1,0 0 1,0 0 0,2 0 0,5 1 161,0-1 0,-1 0 1,1-1-1,9-1 0,-11 0-214,1 1-1,0-2 1,-1 1-1,0-1 0,1 0 1,-1 0-1,0 0 1,-1-1-1,1 0 0,-1 0 1,1-1-1,6-7 1,-3 2-79,0 0 0,-1 0 0,-1-1 0,1-1 0,8-18 0,-14 25-126,0 0 0,0 0-1,2-10 1,-4 14 118,0 0 1,0 1-1,0-1 1,1 1-1,-1-1 0,0 1 1,0-1-1,-1 1 0,1-1 1,0 0-1,0 1 1,0-1-1,0 1 0,0-1 1,0 1-1,-1-1 1,1 1-1,0-1 0,-1 0 1,0 1-34,1-1 0,-1 1 0,0 0 0,1 0 0,-1 0-1,1 0 1,-1 0 0,0 0 0,1 0 0,-1 0 0,1 0 0,-1 0 0,0 0 0,1 1 0,-1-1 0,1 0 0,-1 0 0,1 0 0,-1 1 0,1-1 0,-1 0 0,1 1 0,-1-1 0,0 1 0,-4 2-1180,0 1 1,0 0-1,-7 8 1,-20 24-7413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6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3 6513,'0'0'10221,"0"-1"-9661,2 0-448,-1 9-9,-12 426 1768,-2-207-397,9-127-351,0-1-3412,18-99-9493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6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7578,'0'0'8970,"2"125"-7554,-2-88-656,-2-1-480,-4-1-184,4-9-24,-2-6-72,4-11-968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8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1 624,'0'0'14507,"-4"4"-14019,-84 111 2335,25-38-2204,42-49-510,-2 1-69,2 0 0,-23 42 1,42-68-14,0 0-536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6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12163,'0'0'5097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7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68 10018,'0'0'2711,"-2"23"-450,-10 138 788,6-102-1481,6-68-1506,1 0 0,1 1 0,-1-1 1,6-14-1,16-39-292,-11 32 9,-5 12 48,23-54-110,-27 65 286,0 1 1,1 0-1,0 0 0,0 1 1,1-1-1,-1 1 1,1 0-1,10-8 0,-12 11 8,0 1 0,0-1-1,0 1 1,0 0 0,0 0-1,0 0 1,1 0 0,-1 1-1,0-1 1,1 1-1,-1 0 1,6 0 0,-7 0-16,1 0 0,-1 0 0,0 1 0,1-1 0,-1 0 0,0 1 0,0 0 0,1 0 0,-1 0 0,0 0 0,0 0 0,0 0 0,0 0 0,0 1 0,0-1 0,-1 1 0,1-1 0,2 3 0,-1 1 2,-1 0 0,1 0-1,-1 0 1,0 1 0,0-1-1,0 1 1,-1 0-1,0-1 1,1 8 0,-1 9 8,-1 24 1,-1-18-2,1-7-134,-1 0 1,-1 0 0,-1 0-1,-8 33 1,10-52-942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7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42 181 9378,'0'0'5625,"18"-12"-4999,60-39-197,-72 47-362,-1 0-1,0 0 1,1-1-1,-2 1 1,1-1-1,0 0 1,6-11-1,-5 8 2,-4 6-80,0-1 0,0 0-1,0 0 1,0 0 0,-1 0 0,1-1-1,-1 1 1,0 0 0,0-1-1,0 1 1,0-1 0,-1 1-1,1-4 1,-1 6 9,0 1 0,0-1 0,0 0 0,-1 1 0,1-1 0,0 1 0,0-1 0,0 0 0,-1 1 0,1-1 0,0 1 0,-1-1 0,1 1 0,-1-1 0,1 1 1,0-1-1,-1 1 0,1-1 0,-1 1 0,1 0 0,-1-1 0,1 1 0,-1 0 0,0 0 0,1-1 0,-1 1 0,1 0 0,-1 0 0,0 0 0,1-1 0,-2 1 0,-24-1-44,19 1 42,1 0 9,0 1 0,-1-1-1,1 1 1,1 0 0,-1 1-1,0-1 1,0 1 0,0 0-1,1 1 1,-1-1 0,1 1-1,0 0 1,0 1 0,0-1-1,0 1 1,0 0 0,1 0-1,0 0 1,0 1 0,0 0-1,0-1 1,-3 8 0,1-1 223,0-1 0,1 1 1,0 0-1,1 0 0,0 0 1,1 1-1,1 0 1,0-1-1,0 1 0,1 0 1,0 0-1,1 0 0,2 19 1,-1-27-207,-1 1-1,1-1 1,0 0 0,0 0-1,0 0 1,0 0 0,1 0-1,-1 0 1,1 0 0,0 0 0,1-1-1,-1 1 1,0 0 0,1-1-1,0 0 1,0 0 0,0 0-1,0 0 1,0 0 0,1-1-1,-1 1 1,1-1 0,0 0 0,0 0-1,0 0 1,7 2 0,5-2-785,1 0 0,0-1 1,-1 0-1,23-3 0,10-3-2924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7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0 1856,'0'0'12275,"-11"8"-12063,-7 6 158,1 1 1,1 0-1,-22 26 1,-30 56 1391,59-82-1474,1 0 0,0 0-1,1 1 1,1 0 0,-4 17-1,10-33-261,0 1 0,0-1 0,-1 0 0,1 1 0,0-1 0,0 0 0,0 1 0,0-1 0,0 1 0,-1-1 0,1 0 0,0 1 0,0-1 0,0 1 0,0-1 0,0 1 0,1-1 0,-1 0 0,0 1 0,0-1 0,0 1 0,0-1 0,0 0 0,0 1 0,1-1 0,-1 0 0,0 1 0,0-1 0,1 0 0,-1 1 0,0-1 0,0 0 0,1 1 0,-1-1 0,0 0 0,1 0 0,-1 1 0,0-1 0,1 0 0,-1 0 0,1 0 0,-1 0 0,0 1 0,1-1 0,-1 0 0,1 0 0,-1 0 0,0 0 0,1 0 0,0 0 0,1 0-29,0-1-1,0 1 1,0-1-1,0 1 1,-1-1-1,1 0 1,0 0-1,0 0 1,2-1-1,3-4-184,0 0 0,-1 0 0,0 0 0,0-1 0,0 0 0,-1 0 0,6-11 0,29-58-2287,-38 71 2311,17-39-1379,-11 24 622,1 1-1,14-22 0,-23 40 961,0 0-1,1 1 1,-1-1 0,0 1-1,1-1 1,-1 1-1,0 0 1,1-1-1,-1 1 1,1-1-1,-1 1 1,1 0 0,-1-1-1,1 1 1,-1 0-1,1 0 1,0-1-1,0 1 1,0 0-2,-1 0-1,0 0 1,1 0-1,-1 0 1,0 0 0,1 0-1,-1 1 1,1-1 0,-1 0-1,0 0 1,1 0-1,-1 1 1,0-1 0,0 0-1,1 0 1,-1 1 0,0-1-1,1 0 1,-1 0 0,0 1-1,0 0 1,9 19 912,-9-18-955,6 21 887,12 37 1643,-16-54-2268,0 0 0,1 0 1,0-1-1,0 1 0,0-1 0,1 0 0,6 7 1,-8-10-471,0 0 1,1-1 0,-1 1 0,0-1-1,1 1 1,-1-1 0,1 0-1,0 0 1,-1 0 0,1-1 0,0 1-1,-1-1 1,1 1 0,0-1 0,0 0-1,3 0 1,4 1-2376,2-1-2660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8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 7434,'0'0'2136,"-1"19"-168,-14 135 1513,7 250 3699,10-375-7121,0 1 0,2-1 0,1 0 0,1 0 0,1 0 0,17 40 0,-21-63-265,-1-1 0,1 1 0,0-1 0,6 9 0,-8-12-296,1-1-1,-1 1 1,1-1 0,0 1 0,-1-1 0,1 0 0,0 0 0,0 0-1,0 0 1,2 1 0,6 0-7290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8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398 1 5449,'0'0'2095,"-18"0"-1028,9 0-891,-5-1 125,1 1 0,-1 1-1,0 1 1,1-1 0,0 2 0,-1 0-1,-23 9 1,10 0 376,0 1-1,0 1 1,2 2-1,0 0 1,-42 37 0,61-48-414,1 0 0,0 1 1,-8 11-1,11-14-77,0 0 0,1-1 0,0 1 0,0 0 0,-1 0 0,2 1 0,-1-1 0,0 0 0,1 0 0,-1 0 1,1 4-1,0-5-108,1 0 1,-1-1-1,0 1 1,1 0-1,-1-1 1,1 1-1,0-1 1,-1 1-1,1-1 1,0 1 0,0-1-1,0 1 1,0-1-1,0 0 1,0 0-1,1 0 1,-1 1-1,0-1 1,1 0-1,-1-1 1,0 1 0,1 0-1,-1 0 1,1-1-1,0 1 1,-1 0-1,1-1 1,-1 0-1,3 1 1,7 1-19,0 0 1,-1 0-1,15 0 1,-22-2-31,11 1-82,0-1 0,-1-1 0,1 0 0,16-3 0,-21 2-179,-1 0-1,0-1 1,0 0-1,0-1 1,0 0-1,-1 0 1,1 0-1,8-8 1,6-6-2427,-1-1-1,19-22 1,-9 4-5662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9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 6225,'0'0'7026,"-37"192"-5178,25-88-151,4-7-329,4-10-160,2-24-256,2 0-440,0-4-215,0-21-185,0-15-112,16-23-321,4 0-1807,2-19-3793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19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1 198 312,'0'0'13155,"17"-10"-11696,57-31-108,-59 32-1002,-1-1 0,0 0 0,-1-1 1,21-21-1,-26 24-307,-5 5-39,0 1-15,0-1-1,0 0 0,0 0 1,0-1-1,-1 1 0,1 0 0,-1-1 1,1 1-1,-1-1 0,-1 0 1,1 0-1,0 0 0,0-5 0,-2 8-4,0 1-1,0-1 0,0 1 1,0-1-1,0 1 0,0-1 1,-1 1-1,1 0 0,0-1 0,0 1 1,-1-1-1,1 1 0,0 0 1,0-1-1,-1 1 0,1 0 0,-1-1 1,1 1-1,0 0 0,-1-1 1,1 1-1,-1 0 0,1 0 0,0-1 1,-1 1-1,1 0 0,-1 0 1,1 0-1,-1 0 0,1 0 0,-1 0 1,1 0-1,-1 0 0,1 0 1,-1 0-1,0 0 0,-22 1-124,20-1 117,-4 2 10,-1-1 0,0 2 1,1-1-1,0 1 0,-1 0 1,1 0-1,0 1 1,1 0-1,-1 0 0,1 1 1,0 0-1,0 0 0,0 0 1,0 1-1,1 0 0,-6 9 1,3-5 67,1 0 0,0 1 0,1 1 0,0-1 0,1 1 0,0 0 0,0 0 0,2 0 0,-4 18 0,6-21 105,0 1 0,0-1 0,0 1 0,2-1 0,0 11 0,0-17-133,-1 0-1,1-1 1,0 1 0,0 0-1,0 0 1,0-1-1,0 1 1,0-1 0,1 1-1,-1-1 1,1 1 0,0-1-1,0 0 1,0 0-1,0 0 1,0 0 0,0 0-1,1 0 1,-1-1-1,1 1 1,3 1 0,11 3-318,1-1-1,-1-1 1,1-1 0,-1 0 0,29 0 0,21-2-3488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0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8194,'0'0'6017,"0"148"-4377,0-97-159,4 3-169,2 7-488,2 6-336,-2 8-16,-2 2-80,-2-4-272,-2-8-72,0-14-48,0-15-448,0-23-1040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0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0 6081,'0'0'7122,"-20"4"-6243,-67 14-239,76-15-483,1 1 0,0-1-1,0 2 1,0-1 0,1 1 0,0 1 0,0 0 0,0 0-1,0 1 1,1 0 0,0 0 0,-11 14 0,15-17 37,0 1 0,0 0 0,0 1 0,0-1 0,1 1 0,0 0 0,0 0 0,1 0 0,-1 0 0,1 0-1,1 0 1,-1 1 0,1-1 0,0 1 0,0 8 0,1-15-165,0 0 0,0 1 0,0-1 0,1 1 0,-1-1 0,0 1 0,0-1 0,0 1 0,0-1 0,1 0 0,-1 1 0,0-1 0,0 1-1,1-1 1,-1 0 0,0 1 0,1-1 0,-1 0 0,0 0 0,1 1 0,-1-1 0,1 0 0,-1 0 0,0 1 0,1-1 0,-1 0 0,1 0 0,18 3 271,-13-3-282,-1 0 0,0-1 0,0 0 0,1 0 0,5-2 0,0-3-55,0 0 1,0 0-1,-1-1 0,0-1 1,15-14-1,-16 13-18,1 1 0,0 0 0,0 0 1,1 1-1,19-10 0,-28 16 46,0 1 1,0-1-1,0 0 0,0 0 1,0 1-1,1 0 0,-1-1 1,0 1-1,0 0 1,0 0-1,1 0 0,-1 0 1,0 0-1,0 1 1,0-1-1,1 1 0,-1-1 1,0 1-1,0 0 1,0 0-1,0 0 0,0 0 1,0 0-1,0 0 1,-1 0-1,1 1 0,0-1 1,-1 1-1,1-1 1,-1 1-1,1 0 0,1 3 1,0 0-76,1 0 0,-1-1 0,1 1 0,0-1 1,0 0-1,1 0 0,-1-1 0,6 4 0,-6-5-546,0 0 0,0 0 0,0-1 0,0 1 0,0-1 0,0 0 0,7 0 0,17 0-6447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9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6689,'0'0'10779,"85"104"-9835,-61-64-32,-1 1-328,1-1-168,-2-3-248,1-7-72,-5-5 128,0-5-224,-2-6-152,-4-4-88,3 0-928,-5-4-1184,0-1-2377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0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 5881,'0'0'4130,"-16"2"-3516,-49 8 119,63-9-662,1-1-1,-1 0 1,1 0-1,-1 1 0,1-1 1,-1 1-1,1-1 1,0 1-1,-1 0 0,1-1 1,0 1-1,0 0 1,-3 2-1,4-3-18,0 1 0,0-1 0,-1 1 0,1-1 0,0 1 0,0-1 0,0 1 0,0-1 0,0 1 0,0-1 0,0 1 0,0-1 0,0 1 0,0-1 0,0 1 0,0-1 0,0 1 0,0-1 0,0 1 0,1 3 446,-1 1-313,1-1 0,-1 1 1,1-1-1,0 0 1,0 1-1,0-1 0,1 0 1,-1 0-1,1 0 1,0 0-1,1 0 1,-1 0-1,0-1 0,1 1 1,6 6-1,-3-2-92,2 2 8,6 7 445,14 24 0,-24-35-474,-1 1 0,0-1 0,0 1 0,-1-1 1,1 1-1,-1 0 0,-1 0 0,2 7 0,-3-5-86,0-1 1,0 0 0,0 1-1,-1-1 1,0 0 0,-1 1-1,1-1 1,-2 0-1,-3 10 1,3-13-65,1 1 0,-1 0 1,-1-1-1,1 0 0,-1 0 0,0 0 0,0 0 0,0 0 0,0-1 1,-1 0-1,0 0 0,-10 7 0,13-10-64,0 0-1,0 0 1,0 0 0,0-1-1,0 1 1,0 0-1,0-1 1,0 0 0,-3 1-1,4-1 16,0 0 0,0 0 0,1 0 0,-1 0 1,0 0-1,1-1 0,-1 1 0,0 0 0,1 0 0,-1-1 0,0 1 0,1 0 0,-1-1 0,0 1 0,1-1 0,-1 1 0,1-1 0,-1 1 0,1-1 0,-1 1 0,1-1 0,-1 1 0,1-1 0,0 0 0,-1 1 0,1-1 0,0 0 0,0 1 0,-1-1 0,1-1 0,-3-20-5581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1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0 4257,'0'0'7297,"-92"108"-6024,64-63-297,2 3-296,7-3 80,7-7 96,8-7-319,4-11-313,0-8-208,31-12-16,-3 0-2441,4 0-3736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1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0 5801,'0'0'5245,"-23"19"-4194,-75 62-49,85-70-817,1 1 1,1 0-1,0 0 1,1 1-1,-10 15 1,12-17-42,3-4 195,0 1 0,0-1 1,1 1-1,0-1 0,0 1 0,1 1 0,0-1 0,-3 16 0,6-23-251,0-1 0,0 1 0,0-1 1,-1 1-1,2 0 0,-1-1 0,0 1 0,0-1 1,0 1-1,0 0 0,0-1 0,0 1 1,1-1-1,-1 1 0,0-1 0,0 1 0,1-1 1,-1 1-1,0-1 0,1 1 0,-1-1 1,1 1-1,-1-1 0,1 1 0,0 0-12,0-1-1,1 1 1,-1 0-1,0-1 1,1 1-1,-1-1 1,0 0-1,1 0 0,-1 1 1,2-1-1,4 0 5,0-1 0,0 1 0,10-3 0,-6 0-95,-1 0 0,1-1 0,0-1 0,-1 0 0,0 0 0,0-1 0,-1 0 0,1-1 1,-1 0-1,-1 0 0,1-1 0,-1 0 0,9-12 0,-16 19-56,0 0 0,-1 0 0,1 0 0,0 0 0,-1 0 0,1 0 0,-1 0 0,1 0 0,-1-1 0,0 1 0,1 0 0,-1 0 0,0 0 1,0-1-1,0 1 0,1 0 0,-1 0 0,-1-2 0,1 3 23,0-1 1,-1 0 0,1 0-1,-1 1 1,1-1-1,0 1 1,-1-1-1,0 0 1,1 1-1,-1-1 1,1 1 0,-1-1-1,0 1 1,1 0-1,-1-1 1,0 1-1,1 0 1,-1-1-1,0 1 1,-1-1 0,-5 0-248,0 0 1,0 1-1,-1-1 1,-12 2 0,9-1-149,-15 0-848,10 0-3835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2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 6529,'0'0'4025,"-17"121"-2224,9-54-1,-2 8-384,2 4 25,2 3-145,2-7-288,2-11-200,2-15-440,0-16-224,0-15-56,0-12-88,8-6-536,2 0-1248,-2-12-1065,-2-4-3744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2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16 127 4841,'0'0'8483,"-4"20"-6438,-1 6-1135,-1 30 0,5-54-838,1-1 0,0 1 0,1 0 0,-1-1 0,0 1 0,0 0 0,1 0 0,-1-1 0,1 1 0,-1-1 0,1 1 0,0-1 0,-1 1 0,1-1-1,0 1 1,0-1 0,0 1 0,0-1 0,0 0 0,1 0 0,-1 1 0,0-1 0,1 0 0,-1 0 0,0 0 0,1-1 0,-1 1 0,1 0 0,-1 0 0,1-1 0,0 1 0,-1-1 0,1 0 0,0 1 0,3-1 0,1 2 162,12 1 80,-1 0 1,1-1 0,0-1 0,21-1-1,-24 0-246,-4-1-60,-1 0 0,0 0-1,1-1 1,-1 0 0,0-1-1,0 0 1,0-1 0,-1 0-1,1 0 1,-1-1 0,11-7-1,-14 8-184,1-1 0,-1 0 0,0 0 0,-1 0 0,1-1 0,-1 1 0,0-1 0,-1-1 0,1 1 0,-1 0 0,-1-1 0,1 0 0,-1 0 0,0 0-1,-1-1 1,3-8 0,-3-5-3285,0-38-1,-2 48 1630,0-26-6714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2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1 640,'0'0'7367,"0"19"-4202,0 124 684,1-110-2427,-1 13 946,5-66-2627,0 0 0,16-36 1,-6 19-457,-7 15 289,22-52-2054,-25 65 2381,-1 9 168,0 17 89,-2 115 1238,2 20 1974,-1-144-2932,3-10-188,3-12-175,17-48-623,-15 33 9,1 0-1,22-36 1,-33 63 539,0 0-1,0 0 1,0 0-1,0 0 1,1 0-1,-1 1 1,0-1-1,1 0 1,-1 1-1,1-1 1,0 1-1,-1 0 1,1 0-1,0 0 1,0-1-1,0 1 1,0 1-1,0-1 1,0 0-1,3 0 0,-5 1 7,1 0 0,0 0 0,-1 1-1,1-1 1,-1 0 0,1 1-1,-1-1 1,1 0 0,-1 1-1,0-1 1,1 0 0,-1 1 0,1-1-1,-1 1 1,0-1 0,1 1-1,-1-1 1,0 1 0,0-1-1,1 1 1,-1-1 0,0 1 0,0 0-1,0-1 1,0 1 0,0-1-1,0 1 1,0-1 0,0 1-1,0 0 1,0-1 0,0 1-1,0-1 1,0 1 0,0 0 0,0 4 13,2 130 398,-2-91-420,1-31-757,-1-13 601,1-1 0,-1 1 0,1 0 0,-1 0 0,1 0 0,-1-1 0,0 1 0,1 0 0,-1 0-1,1-1 1,-1 1 0,0 0 0,0-1 0,1 1 0,-1-1 0,0 1 0,1 0 0,-1-1 0,0 1 0,0-1 0,0 1 0,0-1-1,1 1 1,-1-1 0,11-20-5435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3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7514,'0'0'4080,"0"19"-1663,-6 125 1002,6-58-1356,8-94-1601,24-38-1086,-22 29 227,1 1 0,0 1-1,2 0 1,15-14 0,-27 28 383,0 0-1,0 0 1,1 0-1,-1 0 1,0 0-1,0 0 1,1 1-1,-1-1 1,1 0-1,-1 1 1,0 0-1,1-1 1,2 1-1,-4 0 11,1 0 0,0 0 0,0 0-1,0 0 1,0 0 0,-1 0-1,1 1 1,0-1 0,0 0 0,-1 1-1,1-1 1,0 1 0,0-1 0,-1 1-1,1-1 1,0 1 0,0 0-1,2 4 9,0-1 0,0 0 0,-1 1-1,0 0 1,1-1 0,1 8 0,7 15-19,-10-26-201,1 1 0,-1-1 0,0 1-1,1-1 1,-1 0 0,1 0 0,0 1 0,-1-1 0,1 0-1,0 0 1,-1-1 0,5 2 0,4-1-4913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3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0 7362,'0'0'8481,"-69"116"-7424,54-94-553,5-8-336,4-6-16,6-4 1320,10-4-752,17 0-720,25-12-1272,-3-4-1209,-6-2-1975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3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1 4657,'0'0'10074,"-8"4"-9468,1-1-427,-1 0 59,1 1 1,0-1-1,0 1 1,0 1-1,1-1 1,-11 10-1,16-13-119,0 1-1,0-1 1,0 1-1,0-1 1,1 1 0,-1-1-1,0 1 1,1-1-1,-1 1 1,1 0 0,0-1-1,0 1 1,-1 0-1,1-1 1,0 1 0,0 0-1,0-1 1,1 1 0,-1 0-1,0-1 1,1 1-1,0 2 1,1 0 15,0 1 0,0 0-1,0-1 1,1 1 0,-1-1 0,5 4 0,12 17 31,26 42 0,-39-57-169,-1 0-1,0 0 1,-1 1 0,0 0 0,-1-1-1,0 1 1,3 22 0,-5-24-26,-1 1 1,0 0-1,0-1 1,-1 1-1,0 0 0,-1-1 1,-4 16-1,4-21-14,1-1 0,0 1 0,-1-1 0,0 0 0,0 0 0,0 0 0,0 0 0,0 0 0,-1-1 0,1 1 0,-1-1 0,0 1 0,1-1 0,-1 0 0,0 0 0,0 0 0,-1 0 0,1-1-1,0 1 1,-1-1 0,1 0 0,-1 0 0,-4 1 0,6-2-119,0 1-1,0-1 1,0 0 0,0 0-1,0 0 1,0 0-1,0 0 1,0 0-1,0-1 1,0 1 0,0-1-1,-4-1 1,5 2-150,0-1 0,0 0 0,0 0 0,0 0 0,0 0 0,0 0 0,0 0 0,0 0 0,0 0 0,1 0 0,-1 0 0,0 0 0,1 0 0,-1-1 0,0 1 0,1 0 0,0 0 0,-1-3 0,-1-20-9724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4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11 3345,'0'0'3191,"-21"14"-1325,-70 49 46,35-19-149,50-38-1179,0 0 0,1 1 0,-9 12-1,3 3 1517,11-22-2028,0 1 0,0-1-1,-1 1 1,1-1 0,0 1-1,0-1 1,0 1-1,-1-1 1,1 1 0,0 0-1,0-1 1,0 1-1,0-1 1,0 1 0,0-1-1,0 1 1,0-1-1,1 1 1,-1 0 0,0-1-1,0 1 1,0-1-1,1 1 1,-1-1 0,0 1-1,0-1 1,1 1-1,-1-1 1,0 0 0,1 1-1,-1-1 1,1 1-1,-1-1 1,0 0 0,1 1-1,-1-1 1,2 1-1,2 0-111,0-1-1,-1 1 0,1-1 0,0 0 1,0 0-1,0 0 0,0 0 0,0-1 1,0 1-1,0-1 0,0 0 0,-1-1 1,1 1-1,0 0 0,-1-1 0,1 0 1,5-4-1,4-3-620,0-1 0,-1-1 1,12-13-1,-2 2-409,13-9-2451,50-36-1,-53 46-685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49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2665,'0'0'16295,"17"-6"-15373,50-18-364,-64 22-487,0 1-1,1 0 0,-1 0 1,0 0-1,1 0 0,0 1 1,-1-1-1,1 1 0,-1 0 0,1 0 1,4 1-1,4 0 209,-12-1-285,1 0 0,-1 0 0,0 0 0,1 0 0,-1 1 0,0-1 0,1 0 0,-1 0 0,0 0 0,1 1 0,-1-1 0,0 0 0,1 0 0,-1 1 0,0-1 0,0 0 0,1 1 0,-1-1 0,0 0 0,0 1 0,1-1 0,-1 1 0,0-1 0,0 0 0,0 1 0,0-1 0,0 1 0,0-1 0,0 0 0,0 1 0,0-1 0,0 1 0,0 0 0,-1 16-76,1-14 75,-3 7-5,0 0 1,0 1-1,-1-2 1,0 1-1,-1 0 1,0-1-1,-7 11 1,-1 2 7,0-1 4,6-10 5,1 0 0,0 1-1,0 0 1,-6 19 0,12-30 37,0-1 1,-1 1-1,1 0 0,0-1 1,0 1-1,0 0 1,0-1-1,0 1 0,0 0 1,0-1-1,0 1 0,0 0 1,0-1-1,0 1 1,0 0-1,0-1 0,0 1 1,1-1-1,-1 1 0,0 0 1,0-1-1,1 1 1,-1-1-1,1 1 0,0 0 1,0 0 96,0 0 1,1-1-1,-1 1 1,1-1-1,-1 0 0,0 0 1,1 1-1,-1-1 1,4 0-1,1 0-369,80 4-108,-28-4-3538,-45 0 2050,16 0-5308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 3713,'0'0'5354,"-3"29"-2729,-24 199 969,7 74 1568,20-302-5171,0 1-1,0-1 0,0 0 1,0 1-1,1-1 0,-1 0 0,0 0 1,0 1-1,0-1 0,1 0 1,-1 0-1,0 0 0,0 1 1,1-1-1,-1 0 0,0 0 0,0 0 1,1 0-1,-1 0 0,0 1 1,1-1-1,-1 0 0,0 0 1,1 0-1,-1 0 0,0 0 0,0 0 1,1 0-1,-1 0 0,0 0 1,1 0-1,-1 0 0,0 0 1,1-1-1,-1 1 0,0 0 0,1 0 1,-1 0-1,0 0 0,1-1 1,13-4-578,3-5-407,26-21-1,-4 3-7,-33 24 882,9-6-400,0 0 1,0-2 0,13-13-1,-24 21 395,-1 1 0,1-1 0,-1 0 0,0 0 0,-1-1 0,1 1 0,-1-1 0,0 1 0,0-1 0,0 0 0,-1 1 0,1-1 0,-1 0 0,0 0 0,0-10 0,-3 7 224,-1 10 54,3-2-104,-1 2 110,-1 0-1,0 0 1,1 0-1,0 0 1,0 0 0,-1 0-1,1 0 1,0 1-1,1-1 1,-1 1-1,0-1 1,1 0 0,-1 6-1,-1 35 1591,2-38-1530,0 4 123,0 0 1,0 0 0,2 1 0,2 12 0,-3-19-328,0 0 0,0-1 0,0 1-1,0 0 1,0-1 0,1 1 0,-1-1 0,1 1 0,0-1-1,0 1 1,0-1 0,0 0 0,0 0 0,0 0 0,1 0-1,-1-1 1,0 1 0,5 1 0,1 0-406,0-1 0,1 0-1,-1-1 1,0 1 0,18-1 0,6-1-4067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6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20 148 3729,'0'0'13427,"14"-5"-12288,46-17-341,-52 18-693,1 0 0,-1-1 0,0 0 0,-1-1-1,1 0 1,-1 0 0,0 0 0,-1-1-1,1 0 1,8-13 0,-9 13-95,-5 5-38,1 0 0,0 0 0,-1 0 0,1-1 0,-1 1 0,0 0 0,1 0 0,-1-1 0,0 1 0,-1-1 0,1 1 0,0-1 0,0-4 0,-15 6-1005,9 2 1010,1-1 0,0 1 0,0 0 0,-1 0 1,1 1-1,0-1 0,0 1 0,0 0 0,0 0 0,1 0 1,-1 1-1,0-1 0,1 1 0,-4 4 0,-7 6 17,1 1 1,-11 15-1,15-18 107,0 1 1,1 0-1,0 1 1,1 0-1,1 0 1,0 1-1,0-1 1,2 1-1,-1 0 1,2 1-1,0-1 1,1 1-1,0-1 1,1 1-1,2 24 1,-1-36-8,0-1 1,1 1-1,-1-1 0,1 1 1,-1-1-1,1 0 0,0 1 1,0-1-1,0 0 0,0 0 0,1 1 1,-1-1-1,1 0 0,-1 0 1,1-1-1,0 1 0,-1 0 1,1 0-1,0-1 0,0 1 1,0-1-1,0 0 0,1 1 1,-1-1-1,0 0 0,1 0 1,-1-1-1,4 2 0,6 0 246,-1 0-1,2 0 0,-1-1 0,19-1 1,-17-1-239,-3 2-324,-1-1 397,-1 0 0,1-1-1,11-1 1,-19 1-426,0 1 0,0-1 0,0 1-1,0-1 1,1 0 0,-1 0 0,0 0 0,0 0-1,-1 0 1,1 0 0,0-1 0,0 1 0,0 0-1,-1-1 1,1 0 0,-1 1 0,1-1 0,-1 0-1,2-2 1,-1-4-6169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7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0 970 7314,'0'0'10474,"5"-17"-9718,-5 14-728,38-136 709,55-191 285,-18-5-1001,-51 222 55,-22 105-107,2-14 99,-2 19-170,-1 12-223,13 378 655,14-39 1391,-28-344-1595,1-1 0,-1 1 0,1-1 1,0 1-1,0-1 0,0 0 0,1 1 1,-1-1-1,1 0 0,-1 0 0,4 4 1,-5-6 382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28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15 8266,'0'0'7097,"-110"-15"-6417,90 15-71,4 0-185,6 2-240,2 5-184,8-3-112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32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1 9434,'0'0'6616,"-2"24"-5373,-7 82-489,7-93-631,-1 0 1,0 0-1,-1-1 1,0 1-1,-1-1 1,-6 12-1,-2 2 173,-22 55 484,-37 87 773,52-115-657,-16 68 1,29-87-626,4-18-252,-1 0 1,0 0 0,-13 29-1,35-42-12667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3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4177,'0'0'13069,"1"15"-12199,23 177 1992,88 292 693,-106-462-3512,-2-3-30,2 0 1,0 0 0,1-1-1,1 0 1,10 18-1,-18-35-30,1 0-1,0 0 0,-1-1 1,1 1-1,-1 0 1,1 0-1,0-1 1,-1 1-1,1 0 0,0-1 1,0 1-1,0-1 1,1 1-1,-2-1-44,1 1-1,-1-1 1,0 0 0,1 0-1,-1 0 1,1 0 0,-1 0-1,0 0 1,1 0 0,-1 0-1,0-1 1,1 1 0,-1 0-1,0 0 1,1 0 0,-1 0-1,1 0 1,-1-1 0,0 1-1,0 0 1,1 0 0,-1-1-1,1 1 1,0-2-394,0 0-1,1 0 0,-1 0 1,0 0-1,0 0 1,0 0-1,0 0 0,-1 0 1,2-4-1,4-21-6722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33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 8890,'0'0'8322,"-110"49"-7010,74-41-624,-1-2-240,7 0-232,3-4-152,9 2-64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34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0 11803,'0'0'6833,"-43"140"-5657,17-99-608,-3-3-224,3-3-200,0-7-72,3-8-72,7-10-128,6-10-1176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34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6545,'0'0'14660,"104"124"-13132,-74-100-728,3-6-536,1-5-264,3-5-408,15-8-1032,-9 0-2345,0-6-4617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35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1 928,'0'0'14498,"-5"15"-13246,-2 7-883,0-2 13,0-1 1,-14 27 0,-77 117 1494,24-45-927,62-97-721,1-2 241,-14 30-1,27-49 780,5-6-1861,10-9-3612,-15 12 2990,16-13-7869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49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8890,'0'0'3377,"6"33"-4450,3-42-4056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0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7330,'0'0'6505,"8"142"-5049,-2-104-239,0-8-657,-4-9-176,2-9-384,0-8 0,0-4-192,4-8-1241,0-12-2367,0-3-3954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3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1 7514,'0'0'13346,"-79"26"-12609,54-26-137,-3 0-40,1 0-128,3 0-240,2 0-112,6 0-80,5 0-64,9 0-936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36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 8194,'0'0'5089,"-12"129"-3457,8-50 409,0 11-529,2 3-552,-2-6-256,0-12-312,2-16-264,0-21-64,2-13-64,0-15-256,2-22-8041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36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1 112 7402,'0'0'11293,"23"-16"-9804,76-53-484,-95 65-926,1 1 0,-1 0 0,1 1 0,0-1 0,0 1 0,1 0 0,-1 1 0,0-1 0,1 1 0,-1 0 1,1 0-1,-1 0 0,1 1 0,6 0 0,3 0 151,-6 0-58,1 0 1,0 0 0,0 1-1,0 0 1,15 5-1,-20-5-120,-1 1 0,1 0 0,-1 0 0,0 1 0,1-1 0,-1 1-1,0 0 1,0 0 0,-1 1 0,1-1 0,-1 1 0,1-1 0,2 6 0,-1-1-38,0 1 1,0 0-1,-1 0 1,0 1-1,0-1 1,-1 1 0,-1 0-1,1 0 1,1 18-1,-3 2-49,0 0 0,-4 32 0,2-51 23,-1 0 0,0 0 1,-1 1-1,0-2 0,0 1 1,-10 18-1,9-21 2,0-1 1,0 1 0,-1-1-1,0-1 1,-1 1-1,1-1 1,-1 0-1,0 0 1,-12 9 0,14-13 6,0 0 1,0 0 0,0 0 0,-1 0 0,1-1-1,-1 1 1,1-1 0,-1 0 0,1 0 0,-1-1-1,0 1 1,1-1 0,-1 0 0,0-1 0,1 1 0,-10-3-1,7 1-2,0 0 0,0 0-1,1-1 1,-1 0 0,1-1-1,-1 0 1,1 1 0,0-2-1,-9-8 1,9 8-55,0-1 0,0 0 0,1 0 1,0-1-1,0 0 0,-4-8 0,-1-14-2039,6-5-4149,4 16-7094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6:43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0 6385,'0'0'5719,"-17"21"-4690,-57 72-168,66-81-661,1 1 0,0 0 0,0 0 0,1 0 0,1 0 0,0 1 0,-4 25 0,5-23-15,-1 3 331,1 1-1,0-1 1,2 1 0,0 0-1,1 0 1,3 30-1,-1-48-387,-1 1 0,1-1-1,-1 0 1,1 1 0,0-1 0,0 0-1,0 0 1,0 0 0,0 1 0,1-1-1,-1 0 1,1-1 0,-1 1 0,1 0-1,0 0 1,-1-1 0,1 1-1,0-1 1,0 1 0,0-1 0,0 0-1,1 0 1,-1 0 0,0 0 0,0 0-1,1-1 1,2 2 0,3-1 164,0 0 0,1 0 1,-1 0-1,0-1 0,1-1 0,14-1 1,-12-1-152,0 0 0,0 0 0,0-1 0,0 0 0,-1-1 0,0 0 0,0 0 0,13-11 0,8-8 104,30-29 0,-56 49-219,12-12 25,-1 0-1,18-22 1,-30 33-58,0-1 0,0 0 1,0 0-1,-1 0 1,0 0-1,-1-1 0,1 1 1,-1-1-1,0 0 1,-1 0-1,2-11 0,-3 15-38,0 0 0,0 0 0,0 0 0,0 0-1,-1 0 1,1 0 0,-1 0 0,0 0-1,0 0 1,0 1 0,0-1 0,0 0 0,-1 0-1,1 1 1,-1-1 0,0 1 0,0-1-1,0 1 1,0 0 0,0 0 0,0 0 0,-1 0-1,1 0 1,-1 0 0,-4-2 0,-1 0-334,0 1 1,-1 0 0,0 0-1,1 1 1,-1 0 0,0 0-1,-12 0 1,-31-1-3035,6 3-2533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50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315 90 4889,'0'0'11314,"0"-2"-10075,0-15 1793,-3 17-3126,-23-4 153,1 0 0,0 2-1,-1 1 1,-29 3 0,49-1-47,0 1 0,1-1 0,-1 1 0,0 0 1,1 1-1,0-1 0,0 1 0,-1 0 0,-6 6 1,-4 4 32,-19 20 0,31-30 55,0 1 1,1-1 0,0 1 0,-1 0-1,1 0 1,1 0 0,-1 0-1,1 0 1,-1 1 0,1-1-1,1 1 1,-1-1 0,1 1-1,-1 0 1,1 0 0,1 0 0,-1-1-1,1 1 1,0 8 0,0-6-28,0 0 1,0 1 0,1-1 0,0 0 0,3 8 0,-4-13-55,1-1 0,-1 1 0,1-1 0,-1 1 0,1-1 0,0 1 0,0-1 0,0 1 0,0-1 0,0 0 0,0 0 0,0 1 0,0-1 0,0 0 0,0 0 0,1 0 0,-1 0 0,0 0 0,1-1 0,-1 1 0,1 0 0,-1-1 0,1 1 0,-1-1 0,1 1 0,0-1 0,-1 0 0,1 0 0,1 1 0,37 0 1190,-16-1-976,35-2 0,-54 1-235,-1 0 0,1 0 1,0 0-1,-1-1 0,1 0 0,-1 0 0,6-4 0,31-22 41,-25 16-12,-9 5-36,1 0-1,-1 0 1,-1-1 0,1 0 0,-1-1 0,-1 0 0,7-12-1,-9 14-19,0-1 1,0 0-1,0 0 0,-1 0 0,0 0 0,-1-1 0,0 1 0,0 0 0,-1-1 0,-1-11 0,0 18 17,0 0 1,0 0-1,0 0 0,0 0 1,-1 0-1,1 0 1,-1 0-1,1 0 0,-1 0 1,0 1-1,-3-3 1,-7-7-28,8 4 46,0 1 0,-7-14-1,8 13-11,3 6-220,0 3-68,0 8-2901,0 0 0,3 17 1,4-3-7567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34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14 5153,'0'0'8815,"9"-2"-1637,-40-3-7274,24 3 100,1 1 1,-1 0-1,-8 0 0,0 0-11,11 1 8,0-1 0,-1 1 0,1 0 0,0 0 0,0 1 0,0-1 0,0 1 0,0 0 0,0 0 0,0 0 0,1 0 0,-1 1 0,0 0 0,-4 2 0,-12 11 4,11-9 2,-1 0 1,2 1 0,-1 1-1,1 0 1,0 0-1,0 0 1,-11 17 0,15-18 71,0 0 0,0 1 1,1-1-1,0 1 1,0-1-1,1 1 1,0 0-1,1 0 1,-1 0-1,2 0 1,-1 1-1,1-1 1,0 0-1,1 0 1,0 0-1,2 9 0,1 13-143,-3-29 87,1-1 0,-1 0 0,1 1-1,-1 0 1,1-1 0,-1 1-1,0 0 1,1 0 0,1 1-1,-3-2-23,5 2 74,0 0 0,-1 0-1,1 0 1,0-1 0,0 0 0,0 0 0,0-1 0,0 1 0,0-1-1,0 0 1,7-1 0,3 1-44,-11-1-15,-1 0-1,1 0 1,-1 0 0,1 0 0,-1-1 0,0 0 0,1 1 0,-1-1-1,0 0 1,0-1 0,0 1 0,4-5 0,19-12 299,-21 16-305,0 0-1,-1-1 0,0 0 1,1 0-1,-1 0 1,0 0-1,-1-1 1,1 1-1,3-7 0,17-20-22,-22 28-11,-1 0 1,1-1-1,-1 1 0,1-1 1,-1 1-1,0-1 1,0 0-1,-1 1 0,1-1 1,-1-3-1,2-8-3,0 3-306,-1 0 1,-1 0-1,-1-24 0,-1 25-997,0 16-1297,0 18-2168,2 6-917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49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6029 1843 4609,'0'0'7452,"-3"0"-6545,-13 1-42,-1 1-1,1 1 0,0 1 1,-18 5-1,-22 6 233,-59 6-449,-44 9-296,10 0 429,-300 23-1,211-51-171,19-1-489,24 14-15,84-5 98,-401 18 231,238-16-264,-49-3 195,96-5 85,116-1-330,-682 38 372,621-26-418,-168 18-46,81-3 44,-121 18 67,-115 51-32,473-93-103,-71 15 25,80-19-24,1 1 0,-1 1 0,1 0 1,-18 9-1,29-12 39,1-1 0,-1 0 1,1 0-1,-1 0 1,1 0-1,-1 0 0,1 0 1,-1 0-1,1 0 0,-1 0 1,1 0-1,-1 0 1,1 0-1,0 0 0,-1 0 1,1-1-1,-1 1 1,1 0-1,-1 0 0,1-1 1,-1 1-1,1 0 0,0 0 1,-1-1-1,1 1 1,-1 0-1,1-1 0,0 1 1,0-1-1,-1 1 1,1 0-1,0-1 0,0 1 1,-1-1-1,1 1 1,0-1-1,0 1 0,0-1 1,-1 0-1,-5-24-293,5 21 379,-4-25-99,2 0 0,1 0-1,3-50 1,0 24-29,0-40-9,-3-102-16,0 177 12,-5-26 1,-2-4-1,-11-218 43,21 108 13,-2-173-2,-2 298-49,-2 1 1,-10-41 0,-6-38 35,19 95-10,-4-35 34,-18-82 0,19 113 457,5 21-454,-2-15 63,2 14-86,-2 0-25,2 2-4,0-2-2,0 2 88,1-1-45,-1 0 0,1 0 0,-1 0 0,1 0 0,-1 0 0,1 0 0,0 0 0,0 0 0,0 0 1,-1 0-1,1 1 0,0-1 0,0 0 0,0 1 0,0-1 0,0 1 0,0-1 0,0 1 0,1-1 0,-1 1 0,0 0 0,2-1 1,28-6 32,114-14 298,67-12 73,-137 21-334,-1 3 1,79 0-1,140-15-12,-195 12-87,42 3 4,14-3-2,-80 7-29,92 3 1,-79 4 4,112-16 5,-79 4 0,222-33 7,-130 11 10,73-15 14,-141 17-54,172-11-1,-67 9 18,-82 8 19,400-10 51,-490 33-62,110 4-35,-87 12 10,1-1 13,83 7-9,-36-2 7,-136-17 1,-1 0-1,1 1 0,14 6 1,15 4-13,3-4 15,-24-6-47,-1 2-1,0 0 1,-1 0 0,1 2-1,18 9 1,24 12 24,6 3 23,-16 4-54,-47-33 54,-1 1 0,0 0 1,1 0-1,-1 0 0,0 0 1,0 0-1,-1 1 0,1-1 0,-1 1 1,1-1-1,-1 1 0,-1 0 0,4 7 1,1 8-115,7 34 1,-6-25 55,-2-1-21,0-1-1,2 49 1,-7 55-8,-1-57 92,1 233-20,5-204 29,0-29-2,0-15 3,0 16-12,-4-55 21,0-1 0,1 1 0,1-1 0,1 0 0,7 22-1,-9-32-10,0 1-1,-1 0 1,0 0-1,0 0 1,-2 13-1,1 4-2,2 28 12,10 56 0,-11-78 3,-1-19-57,0-12 41,0 17 0,0-17-23,0-1 0,0 0 0,0 0 0,0 1 0,0-1 0,0 0 0,0 1 0,0-1-1,0 0 1,0 1 0,0-1 0,0 0 0,0 0 0,0 1 0,0-1 0,1 0 0,-1 0 0,0 1 0,0-1 0,0 0 0,1 0 0,-1 1 0,0-1-1,0 0 1,0 0 0,1 0 0,-1 1 0,0-1 0,0 0 0,1 0 0,-1 0 0,0 0 0,1 0 0,10-1-3336,-4 0-392,10 1-10064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06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10098,'0'0'12715,"0"152"-11299,0-81-328,0 2-367,4 2-257,4-8-272,-6-6-120,2-13-72,0-9 0,0-9-664,0-11-1017,6-17-927,-2-2-2289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06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1 177 10058,'0'0'9721,"9"-20"-7437,33-63-278,-39 79-1887,-1 0-1,1 0 1,0 0-1,0 0 1,0 1-1,1 0 1,-1-1 0,1 1-1,0 1 1,0-1-1,0 0 1,0 1-1,0 0 1,1 0-1,-1 0 1,1 1-1,5-2 1,-2 0 10,12-2-29,1 1 0,-1 0 0,0 2 0,1 0 0,0 1 0,-1 1 0,27 4 0,-45-3-110,1-1 0,0 1-1,-1-1 1,1 1-1,-1 0 1,1 0 0,-1 0-1,1 1 1,-1-1-1,0 1 1,1-1-1,-1 1 1,0 0 0,0-1-1,0 1 1,0 0-1,-1 0 1,1 1 0,0-1-1,-1 0 1,0 1-1,1-1 1,-1 0-1,0 1 1,0 0 0,-1-1-1,1 1 1,0 4-1,1 2-94,-1-1 0,-1 1 1,0 0-1,0 0 0,0-1 0,-1 1 0,-4 16 0,-2-5-341,0-1 0,-1 0 1,-1 0-1,-14 21 0,-6 12-758,29-52 1205,-1 1 0,1-1 0,0 1 0,-1-1 0,1 1-1,0-1 1,-1 1 0,1 0 0,0-1 0,0 1 0,-1 0 0,1-1 0,0 1-1,0 0 1,0-1 0,0 1 0,0 0 0,0-1 0,0 1 0,0-1 0,0 1-1,0 0 1,1-1 0,-1 1 0,0 0 0,0-1 0,0 1 0,1-1 0,-1 1 0,0 0-1,1-1 1,0 1 0,1 0 48,-1 0 0,1 0-1,0-1 1,0 1 0,0-1 0,0 0 0,0 1-1,0-1 1,2 0 0,6 1-23,0 0 116,96 14 1141,-90-11-1092,0 0-1,-1 1 0,1 0 0,22 12 0,-34-15-180,-1 0 0,1 0-1,0 1 1,-1-1-1,1 1 1,-1 0 0,0 0-1,0 0 1,0 1-1,0-1 1,0 1 0,-1 0-1,0-1 1,0 1-1,0 0 1,0 0 0,0 0-1,-1 1 1,0-1-1,0 0 1,0 1-1,0-1 1,-1 0 0,0 1-1,0 6 1,0-1-20,-1 0 0,0 0 0,0 0 0,-1 0 0,0-1 0,-1 1 0,0-1 0,0 1 0,-1-1 0,-1 0 0,1-1 0,-1 1 0,-1-1 0,0 0 0,-12 14 0,7-10 18,-1-1 0,0 0 0,0-1 0,-22 14 1,25-18-141,1-1 1,-1-1-1,-1 0 1,1 0 0,0-1-1,-1 0 1,0-1 0,-14 2-1,8-4-1287,15 0 1292,1-1 0,-1 1 0,1 0 0,-1 0 0,1-1 0,-1 1 0,1 0 0,-1-1 0,1 1 0,-1-1 0,1 1 0,0 0 0,-1-1 0,1 1 0,0-1 0,-1 1 0,1-1 0,0 1 0,-1-1 0,1 0 1,0 1-1,0-1 0,-2-16-4548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07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8 210 3593,'0'0'9319,"-1"23"-7300,-4 74 111,4-88-1734,0 0-1,1-1 1,1 1 0,-1 0 0,1 0-1,1-1 1,0 1 0,0-1-1,3 9 1,-3-14-239,-1-1-1,1 1 1,0 0-1,0-1 1,0 0-1,0 1 1,0-1 0,1 0-1,-1 0 1,0 0-1,1-1 1,0 1-1,-1 0 1,1-1-1,0 0 1,0 1-1,0-1 1,0-1-1,0 1 1,0 0 0,0-1-1,4 1 1,1 0 18,-1 0 1,1-1-1,0 0 1,-1-1-1,1 1 1,-1-1 0,1-1-1,-1 1 1,1-1-1,7-4 1,-5 2-102,-1-1 0,0 0 1,0-1-1,0 0 0,0-1 1,12-12-1,-6 3-147,0 0 0,-2-1 0,0 0 0,-1-1 0,0-1 1,-2 0-1,0 0 0,-2-1 0,0-1 0,-1 1 0,-1-1 0,0 0 0,-2 0 0,-1-1 1,0 1-1,-1-35 0,-2 54-182,0-1 0,0 1 0,0-1 0,-1 1 1,1-1-1,0 1 0,-1-1 0,-1-4 0,1 7-100,1-1-1,-1 0 0,0 0 1,1 1-1,-1-1 1,0 0-1,0 1 1,0-1-1,1 1 0,-1-1 1,0 1-1,0-1 1,0 1-1,0 0 0,0 0 1,0-1-1,0 1 1,0 0-1,0 0 1,0 0-1,0 0 0,0 0 1,-1 0-1,-13 0-9558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0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5 7418,'0'0'9122,"-53"-4"-9002,31 4-120,-1 0 0,3 0-48,2 10-425,4 0-1799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07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1 8770,'0'0'6719,"-22"12"-6438,-71 42-149,85-49-118,0 0-1,0 0 1,1 1-1,0 0 1,-12 13-1,17-17 71,0 1 0,1 0 0,-1-1 0,1 1 0,-1 0-1,1 0 1,0 0 0,0 0 0,1 0 0,-1 0 0,1 0-1,-1 0 1,1 0 0,0 4 0,0-5 7,0-1-1,1 1 1,-1 0 0,1-1-1,-1 1 1,1-1 0,-1 1-1,1-1 1,0 0 0,-1 1-1,1-1 1,0 0 0,0 1-1,0-1 1,0 0 0,1 0-1,-1 0 1,0 0 0,0 0-1,1 0 1,-1 0 0,0 0-1,1-1 1,-1 1 0,1 0-1,-1-1 1,3 1-1,6 2 28,-1 0-1,1-1 1,13 1-1,-13-2 10,82 6 657,-62-6-487,0 1 0,45 10 0,-71-12-278,-1 1 0,0 0 0,0 0 0,1 0 0,-1 1 0,0-1 0,0 1 0,0-1 0,-1 1 0,1 0 0,0 0 0,2 3 0,-3-2-21,-1-1 0,1 0 0,-1 1 0,0-1-1,1 1 1,-1 0 0,-1-1 0,1 1 0,0 0 0,-1-1 0,1 1-1,-1 0 1,0 0 0,0 4 0,0 1-13,-1 0 0,0-1 1,-1 1-1,1-1 0,-2 0 0,1 1 0,-1-1 1,0 0-1,-7 12 0,-5 4 0,-24 30-1,30-41-77,0-2 0,-1 1 0,0-1 0,0 0 0,-1-1 0,-1-1 0,-18 12 0,28-19 43,1 0 0,-1-1 0,1 1 0,-1 0 0,1-1 0,-1 0 0,1 1 0,-1-1 0,1 0 0,-3 1 0,4-1 12,-1-1-1,1 1 1,0 0-1,-1 0 1,1 0 0,-1 0-1,1 0 1,-1 0-1,1-1 1,-1 1-1,1 0 1,0 0 0,-1-1-1,1 1 1,-1 0-1,1-1 1,0 1 0,-1 0-1,1-1 1,0 1-1,0-1 1,-1 0-1,0-2-220,0 0 0,0-1 0,1 1 0,-1 0 0,1-1 0,0 1 0,0-7-1,0 6 54,0-37-2373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08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 8218,'0'0'8069,"-17"12"-7043,10-7-914,-5 3 33,1 0 1,0 1-1,0 0 1,1 0-1,0 1 1,1 1-1,0 0 1,1 0-1,0 0 1,-8 16-1,2 4 296,-18 59-1,28-76-231,0 1-1,1 0 1,1 0-1,1 0 1,0 0-1,2 23 1,-1-36-167,0 0 0,1 1 0,-1-1-1,1 0 1,-1 1 0,1-1 0,0 0 0,0 0 0,0 0 0,0 0 0,0 0-1,1 0 1,-1 0 0,0 0 0,1 0 0,0-1 0,-1 1 0,1-1 0,0 1-1,0-1 1,0 1 0,0-1 0,0 0 0,3 1 0,2 1-11,1-1 0,0 0 0,0-1 0,0 1 0,15-1 0,-3-1-227,1-1 0,-1-1 0,0-1 0,0-1-1,0 0 1,33-13 0,45-20-2411,-9-4-1881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0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1 7634,'0'0'7984,"-23"19"-6633,-71 71-396,84-79-838,2-1-1,-1 1 1,1 0 0,1 1 0,0 0-1,1 0 1,-9 24 0,9-21-43,0-2 27,1-1 0,1 1 0,0 0-1,0 0 1,1 0 0,1 1 0,0 14 0,1-27-56,1 0-1,1 0 1,-1 0 0,0-1-1,0 1 1,0 0 0,0 0-1,0 0 1,1-1 0,-1 1-1,0 0 1,1-1 0,-1 1-1,0 0 1,1-1 0,-1 1-1,1 0 1,-1-1 0,1 1-1,0-1 1,-1 1 0,1-1-1,-1 1 1,1-1 0,1 1-1,-1 0 5,1-1-1,0 1 0,0 0 1,0-1-1,0 0 0,0 0 1,0 1-1,0-1 0,0 0 1,2-1-1,2 1-28,-1-1 0,0-1 1,0 1-1,1 0 0,-1-1 0,0 0 1,8-5-1,-3-1-75,0 0 0,0-1-1,0 0 1,-2 0 0,1-1 0,-1-1 0,0 1 0,6-14-1,-3 6-220,-2-1-1,0-1 1,-1 1-1,7-27 1,-12 33-5,0 0 0,-1 0 0,-1-1-1,1-14 1,-3 23 109,-2 7 109,-1 8 81,2-3 64,0 1-1,1 0 1,0 0 0,1 0-1,-1 0 1,1 0 0,2 12-1,-1-14-22,0-1 0,1 1 0,-1 0 0,1-1 0,0 1 0,0-1 0,1 1 0,-1-1 0,1 0 0,1 0 0,3 5 0,0-3-40,0 0-1,0 0 1,1-1-1,0 0 0,0-1 1,0 0-1,0 0 0,1 0 1,0-1-1,14 4 0,-9-4-1026,0-1-1,-1 0 0,26 1 1,-5-3-5107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08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1 351 7522,'0'0'14003,"2"-119"-12731,-2 64-88,0 2-368,16 4-400,22 13-224,15 10-192,30 13-104,33 13-800,28 17-1152,-18 11-2129,-25-2-6970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11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609 0 11690,'0'0'5008,"-20"23"-4081,-178 220 1267,95-94-1387,-133 253 1,221-373-812,2 1 0,-11 34 0,59-140-2967,50-100-3316,-44 90-228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1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0 5329,'0'0'8313,"7"22"-6849,-2-10-1219,12 41 1365,15 64 0,-18-45-399,3 15 158,47 142-1,-55-206-1029,19 36 1,-25-53-278,0 0 1,1 0-1,0-1 1,0 0 0,1 0-1,-1 0 1,1 0 0,0-1-1,0 1 1,0-1-1,7 3 1,-3-4 181,-10-2-245,-7-2-166,-79-14-178,-10-1 273,-126 9-242,191 7-76,31 0 342,1 0 0,-1 0 0,0 0 1,0 0-1,0 0 0,1 0 0,-1 0 1,0 0-1,0 0 0,0 0 0,0-1 0,1 1 1,-1 0-1,0 0 0,0-1 0,1 1 1,-1-1-1,0 1 0,1-1 0,-1 1 1,0-1-1,1 1 0,-1-1 0,1 1 1,-1-1-1,1 0 0,-1 1 0,1-1 1,-1 0-1,1 0 0,0 1 0,-1-1 1,1 0-1,-1-1 0,2 0-184,-1-1-1,0 1 1,0 0-1,1-1 1,-1 1-1,1 0 1,0-1-1,0 1 1,0 0-1,0 0 1,0 0-1,0 0 1,2-2-1,20-25-4309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16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26 7378,'0'0'12545,"9"-4"-11213,38-18 334,-51 39-1551,-63 100-97,29-54 140,13-19-230,-83 138-1733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16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8042,'0'0'10074,"106"100"-8442,-76-64-440,0 3-343,1 1-169,-1-3-224,-1-5-184,-5-5-176,-2-9-96,1-8-648,9-6-792,-6-4-1569,3 0-5457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17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0 5049,'0'0'15291,"-118"41"-14739,90-37-295,2-2-257,16-2-32,3-14-2025,7-7-7145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18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10546,'0'0'7774,"0"20"-6447,-1-5-1058,6 129 1498,10 256 2520,-14-314-7658,-1 1-4142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1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0 9090,'0'0'4954,"0"19"-4508,0-15-421,-1 49 194,-7 56 0,-86 377 161,89-471-471,3-28-376,2-3 463,1 0 1,0 0-1,1 0 0,1 1 1,0-1-1,1 1 0,1 0 1,0 0-1,1 0 0,1 1 1,0 0-1,12-18 0,-16 29 131,-1-1 1,1 1-1,0 0 0,0 0 0,1 1 1,-1-1-1,1 1 0,-1 0 1,1 0-1,0 0 0,-1 0 0,1 0 1,8-1-1,-6 1 133,1 1 0,-1 1 0,1-1-1,0 1 1,-1 0 0,1 0 0,-1 1 0,9 1 0,-12-1-215,1 0-1,0 0 1,-1 0-1,1 1 1,-1-1 0,0 1-1,0 0 1,1 0 0,-1 0-1,0 0 1,0 1-1,-1-1 1,4 4 0,-2-2-16,-1 1 0,0 0 0,0 0 0,0 0 0,0 0 1,-1 0-1,3 11 0,-1-2-23,-2 0 1,1 0-1,-2 0 0,0 1 1,-2 27-1,1-37-11,-1 0 0,0 0-1,0 0 1,0 0 0,-1 0 0,1 0-1,-1 0 1,-1-1 0,1 1 0,0-1-1,-1 1 1,-4 4 0,2-3 4,-1 0-1,1-1 1,-1 0-1,0 0 1,0-1 0,-1 0-1,-10 6 1,2-4 10,1 0-1,-1-1 1,0 0 0,-1-1 0,1-1-1,-1-1 1,-22 1 0,32-2-17,0-1 4,0 0 0,1 0 0,-10-2 0,13 2 3,0 0 0,0-1 0,1 1 0,-1-1 0,1 0 0,-1 0 0,0 1 0,1-1 0,-1 0 1,1 0-1,0-1 0,-1 1 0,1 0 0,0 0 0,-2-3 0,-1-2-49,0-1 1,1 1-1,0-1 0,0 1 0,1-1 0,0 0 1,0 0-1,0 0 0,0-9 0,0-10-1323,1-30 0,1 35-389,0-3-2990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18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1 115 4945,'0'0'10697,"13"-17"-8713,43-53-486,-53 67-1419,-1 1 0,0 0-1,0 0 1,1 0 0,-1 0-1,1 0 1,0 0 0,0 1 0,0 0-1,-1-1 1,1 1 0,0 0 0,1 0-1,-1 0 1,0 1 0,0-1-1,0 1 1,0 0 0,0 0 0,7 0-1,1 0 141,5 0 45,-1-1-65,1 1 0,-1 0 0,1 1 0,16 4 0,-28-4-187,0 0 0,0 0 0,0 0 0,0 1 0,0 0 0,0 0 0,0 0 0,-1 0 0,1 0 0,-1 1 0,1 0 0,-1 0 0,0 0 0,0 0 0,0 0 0,-1 0 0,1 1 0,-1 0 0,4 6 0,-3 0-35,0 0 0,-1-1 0,0 1 0,-1 1 0,1-1 0,-2 0-1,0 0 1,-1 16 0,0-5 13,0-1 25,-1-1-1,-1 0 1,-1 0 0,0-1 0,-2 1-1,0-1 1,-1 0 0,-1 0 0,0-1-1,-1 0 1,-1-1 0,-23 29 0,28-39-15,0-1 1,-1 1 0,1-1-1,-1 0 1,0-1-1,0 0 1,-1 0 0,-8 5-1,11-8 0,0 1 0,1-1 0,-1 0 0,0 0 0,1 0 1,-1 0-1,0-1 0,0 1 0,0-1 0,0 0 0,1 0 0,-1 0 0,0-1 0,0 1 0,0-1 0,1 0 0,-1 0 0,-4-2 0,6 1-4,-1 1-1,1-1 0,0 0 1,0 0-1,0 1 0,0-1 0,0-1 1,0 1-1,0 0 0,1 0 1,-1-1-1,1 1 0,0-1 0,-2-3 1,0-1-483,1-1 1,0 1 0,0 0 0,0-11 0,1-9-4909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0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7242,'0'0'9851,"0"34"-9094,-2 437 1784,2-63-339,0-399-2179,0-4 27,-1 1 0,2-1 0,-1 1 0,2 7 0,-2-12-53,0 0 1,0-1 0,0 1 0,0-1 0,1 1 0,-1 0-1,0-1 1,0 1 0,1-1 0,-1 1 0,0-1 0,1 1-1,-1-1 1,1 1 0,-1-1 0,1 1 0,-1-1 0,0 1-1,1-1 1,0 0 0,-1 1 0,1-1 0,-1 0-1,1 0 1,-1 1 0,1-1 0,0 0 0,-1 0 0,1 0-1,-1 0 1,1 0 0,0 1 0,-1-1 0,1 0 0,0-1-1,-1 1 1,1 0 0,-1 0 0,1 0 0,0 0 0,-1 0-1,1-1 1,-1 1 0,1 0 0,0 0 0,0-1 0,0 0-99,0 0 1,1 0 0,-1 0 0,0 0 0,0 0 0,0 0 0,0 0-1,0 0 1,0 0 0,0 0 0,0-2 0,23-40-3065,-9 10-1918,-1-7-5790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0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 7009,'0'0'3967,"-4"22"-1934,1 4-1423,-14 129 2160,18 172 1144,6-249-2569,4 1-1,38 139 1,-47-210-1443,0 1 229,1-1 0,6 15 0,-9-22-199,0 0 0,1 1 0,0-1 0,-1 0 0,1 0-1,-1 0 1,1 0 0,0 0 0,0 0 0,0-1-1,0 1 1,-1 0 0,1 0 0,0 0 0,0-1 0,1 1-1,-1 0 1,0-1 0,0 1 0,0-1 0,0 0-1,0 1 1,1-1 0,-1 0 0,0 0 0,2 1 0,6-5-4185,-1-8-4100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7346,'0'0'8196,"1"25"-7357,0-2-600,3 145 1420,0 369 2832,-1-537-5308,-1-2 365,1 0 0,-1 0 0,1 0 0,-1 0 0,0-1 0,1 1 0,-1-1 0,0 1 0,-1-1 0,1 0 0,2-4 0,12-22-5939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1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 8514,'0'0'4273,"-15"146"-2465,15-51 329,0-6-473,0 9-328,0-1-192,10-22-95,3 0-209,-1-18-448,-4-21-240,2-15-80,-2-13-72,0-8-440,4-6-1376,-1-15-3186,-3 1-6448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2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18 9498,'0'0'8204,"-13"-5"-8064,11 5-138,-4-3 5,-1 1-1,1 0 1,-1 0 0,0 1 0,0 0-1,0 0 1,1 1 0,-1 0 0,0 0-1,0 0 1,0 1 0,0 0 0,0 0-1,1 1 1,-9 3 0,-4 3-9,1 0 1,0 2-1,1 0 1,0 1-1,0 1 1,-28 26-1,44-37 16,0 0 0,-1 1 0,1-1 1,0 0-1,0 1 0,0-1 0,0 1 0,0 0 0,1-1 0,-1 1 0,0 0 0,1-1 0,-1 3 0,1-3 27,0 0-1,0-1 1,0 1-1,0-1 1,0 1-1,0-1 1,0 1-1,1 0 1,-1-1-1,0 1 1,0-1-1,1 1 0,-1-1 1,0 1-1,1-1 1,-1 0-1,1 1 1,-1-1-1,0 1 1,1-1-1,-1 0 1,1 1-1,-1-1 0,1 0 1,-1 1-1,2-1 1,3 2 179,1-1 0,0 1 0,0-1 0,0 0 0,0-1-1,6 0 1,-6 1-324,44 1 429,96 6 8,-108-4-233,67 16 1,-95-17-40,1 0 1,-1 0 0,11 6-1,-19-8-43,1 1-1,0 0 1,-1-1-1,1 1 1,-1 0-1,1 0 1,-1 1-1,0-1 1,0 0-1,0 1 1,0-1-1,-1 1 1,1 0-1,0-1 1,0 4-1,1 2-21,-1-1 0,-1 1 0,1-1 1,-1 1-1,-1 0 0,0 0 0,0-1 0,0 1 0,-1 0 0,-2 11 0,0-5-11,-1 0 0,0-1 1,-1 1-1,-12 22 0,7-17 4,-1-1 0,-1-1 0,-25 30 0,31-41-37,0 1 0,-1-1 0,0 0 0,0 0 0,-1-1 0,1 0 0,-1 0 0,0-1 0,-1 0 0,1-1 0,-11 4 0,16-6-33,0-1 0,0 1 0,0-1 0,0 0 0,0 0 0,0 0 0,0 0-1,0 0 1,-1-1 0,1 1 0,0-1 0,0 0 0,0 0 0,1 0 0,-1 0 0,0 0 0,0-1 0,1 1 0,-1-1 0,1 0 0,-5-4 0,2 1-276,0 0 0,1 0 0,0-1 0,1 0 0,-1 1 0,1-1 0,0-1 0,-4-10 0,-8-39-4439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3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108 283 7882,'0'0'7628,"21"-14"-5880,71-50-438,-85 59-1167,0-1 0,0 1 1,-1-1-1,1-1 0,-1 1 0,-1-1 0,1 0 1,-1 0-1,6-11 0,-6 8-41,-1 4-82,0 0 0,-1-1 1,1 0-1,-1 0 0,-1 0 0,0 0 1,0 0-1,0-1 0,-1 1 1,0-1-1,0 1 0,-1-9 1,0 15-26,0 0 0,-1 0-1,1 0 1,0 0 0,-1 0 0,1 0 0,-1 0 0,1 0 0,-1 0 0,0 0 0,1 0 0,-1 0 0,0 1-1,0-1 1,1 0 0,-1 0 0,0 1 0,0-1 0,0 1 0,0-1 0,0 0 0,0 1 0,0 0 0,0-1 0,0 1-1,0 0 1,0-1 0,0 1 0,-1 0 0,1 0 0,0 0 0,0 0 0,-2 0 0,-2 0-14,0 0 0,0 1-1,-1-1 1,1 1 0,0 0 0,-9 3 0,8-1 11,-1 0 0,1 0 0,-1 1 0,1 0 0,0 0 1,-8 9-1,-32 35 3,27-25 12,1 0-1,1 2 1,1 0 0,-19 41 0,27-47 106,0 0-1,2 1 1,0 0 0,1 0 0,1 0 0,0 1-1,0 26 1,4-42 11,0 0 0,0 0 0,1 1 0,-1-1 0,1 0 0,0 0-1,1 0 1,-1-1 0,1 1 0,0 0 0,4 8 0,-3-9-49,0-1 0,0 0 1,0 0-1,0 0 0,0 0 0,1 0 1,-1 0-1,1-1 0,0 0 0,0 0 0,0 0 1,0 0-1,0 0 0,4 0 0,9 2-80,0-1 0,0-1 0,-1 0 0,1-2 0,29-1 0,-22-1-338,0-2 0,0 0 0,-1-2 0,1-1 0,-1 0 0,32-16 0,47-22-2963,-14 0-3329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4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3809,'0'0'11384,"-5"-1"-8348,-15 3-2761,18-1-15,0 0 0,0 0 1,0 0-1,0 1 0,0-1 0,0 1 0,1-1 1,-4 4-1,-10-2-587,11-1 324,-1 1 0,1 0-1,0 0 1,0 0 0,0 0 0,0 1-1,1-1 1,-1 1 0,1 0 0,-5 8 0,4-5 6,0 1 1,0 0 0,1 0 0,0 0-1,-3 15 1,2 4 105,1 1 0,1 54 0,2-64-12,0-10-54,-1-5 19,1 1-1,0-1 1,0 0-1,1 1 1,-1-1-1,1 0 1,1 6-1,-1-8-40,-1 0-1,1-1 0,-1 1 0,1 0 0,0 0 0,0-1 0,-1 1 0,1 0 0,0-1 1,0 1-1,0-1 0,-1 1 0,1-1 0,0 0 0,0 1 0,0-1 0,0 0 0,0 1 0,0-1 1,0 0-1,0 0 0,0 0 0,0 0 0,0 0 0,0 0 0,0 0 0,0 0 0,0-1 1,0 1-1,1-1 0,0 1-13,1-1 0,-1 0 1,1 0-1,-1 0 0,0 0 0,1 0 1,-1-1-1,0 1 0,0 0 0,0-1 1,0 0-1,0 0 0,0 1 0,-1-1 1,4-4-1,1-3-89,-1-1 1,7-14-1,-10 21 52,8-22-402,0 0 1,-2 0-1,-1-1 0,-1 0 1,4-37-1,-7 53 304,-3 10 126,0 0 0,0 0 0,0 0-1,0-1 1,1 1 0,-1 0 0,0 0 0,0 0-1,0 0 1,0 0 0,0 0 0,1 0-1,-1 0 1,0 0 0,0 0 0,0 0-1,0 0 1,0 0 0,1 0 0,-1 0-1,0 0 1,0 0 0,0 0 0,0 0-1,0 0 1,0 0 0,1 0 0,-1 0-1,0 0 1,0 1 0,0-1 0,0 0 0,0 0-1,0 0 1,1 0 0,-1 0 0,11 17-69,12 30 110,27 48 479,-44-85-508,1 0 1,0-1 0,0 0 0,1 0-1,0-1 1,0 0 0,10 7 0,-12-11-249,0-1 1,0 1 0,9 3 0,16 0-2401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4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5393,'0'113'5665,"6"33"-3376,4 29-777,-6-1 41,0-24 87,-4-28-496,0-35-568,0-34-360,0-25-216,0-10-336,6-28-3753,4-22-848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4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38 6769,'0'0'5672,"-11"19"-4355,-35 62-230,37-65-740,6-11-73,-1 0-1,1 0 0,1 1 0,-1-1 1,1 1-1,0-1 0,0 1 1,1 0-1,0 0 0,-1 7 1,2-12-179,0-1 1,0 1-1,0 0 1,0 0 0,0 0-1,0 0 1,0 0 0,0-1-1,1 1 1,-1 0-1,0 0 1,1 0 0,-1-1-1,1 1 1,-1 0-1,1-1 1,-1 1 0,1 0-1,-1-1 1,1 1 0,-1 0-1,1-1 1,0 1-1,-1-1 1,1 1 0,0-1-1,0 0 1,-1 1-1,3-1 1,1 2 117,0-1-1,0 0 1,1 0 0,6 0-1,-9-1-176,13 1 155,1 0-1,0-1 0,-1-1 1,1-1-1,0 0 1,-1-1-1,18-5 1,-26 6-206,0-1 0,0 0 0,0 0-1,0-1 1,-1 1 0,1-2 0,-1 1 0,0-1 0,0 0 0,0 0 0,-1 0 0,0-1-1,0 0 1,0 0 0,-1 0 0,7-12 0,-9 14-77,0-1-1,0 0 1,-1 1-1,0-1 1,1 0 0,-1 0-1,-1 0 1,1 1-1,-1-1 1,0 0 0,0 0-1,0 0 1,-2-6 0,1 8-31,0 0 1,0-1 0,0 1 0,0 0-1,-1 0 1,1 0 0,-1 0 0,0 0-1,0 1 1,0-1 0,0 1 0,0-1 0,-1 1-1,1-1 1,-1 1 0,1 0 0,-1 0-1,0 1 1,-5-4 0,-2 2-331,0 0 0,0 0 0,0 1 0,0 0 1,0 0-1,0 2 0,0-1 0,0 1 0,0 0 0,-1 1 1,1 0-1,0 1 0,0 0 0,0 1 0,-16 6 0,-24 14-5715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2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15 4425,'0'0'12579,"3"-3"-11504,12-6 90,-11 6 278,-8 5-896,-12 11-444,0 0 0,-26 30 0,8-8 148,-129 108-350,157-139-799,6-4 833,-1 0 0,1 0-1,0 0 1,0 0 0,0 0-1,0 0 1,0 0 0,0 0 0,0 0-1,0 0 1,-1 0 0,1 0-1,0 0 1,0 0 0,0 0 0,0 0-1,0 0 1,0 0 0,0 0 0,0 0-1,0 0 1,-1 0 0,1 0-1,0-1 1,0 1-65,0 0 64,0 0 1,0 0 0,0 0 0,0 0-1,0 0 1,0 0 0,0 0-1,0 0 1,0-1 0,0 1 0,0 0-1,0 0 1,0 0 0,0 0 0,0 0-1,0 0 1,0 0 0,0 0-1,0-1 1,0 1 0,0 0 0,0 0-1,0 0 1,0 0 0,0 0-1,0 0 1,0 0 0,0 0 0,0-1-1,0 1 1,0 0 0,0 0 0,1 0-262,-1 0 262,3-9-4998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5393,'0'0'3917,"0"24"-1763,0 267 1943,0-93-962,0-193-3021,3 21 244,-3-25-336,0-1 0,0 1 1,0-1-1,0 1 0,0-1 1,1 1-1,-1-1 0,0 0 1,0 1-1,0-1 0,1 1 1,-1-1-1,0 0 0,1 1 1,-1-1-1,0 1 0,1-1 1,-1 0-1,0 1 0,1-1 1,-1 0-1,1 0 0,-1 1 1,1-1-1,-1 0 1,0 0-1,1 0 0,-1 0 1,1 0-1,-1 1 0,1-1 1,-1 0-1,1 0 0,-1 0 1,1 0-1,-1 0 0,1 0 1,-1-1-1,1 1 0,-1 0 1,1 0-1,0 0 0,2-2 11,0 0 0,-1 0 0,1 0 0,-1 0 0,1 0 0,-1 0 0,0-1 0,0 1 0,0-1 0,0 1 0,0-1 0,-1 0 0,1 0 0,1-4 0,1 0-53,102-228-2906,-83 179 2189,17-52-533,-39 105 1261,0 0 14,0 10 116,-2 83 406,3 132 2124,-1-207-2316,0-1 0,1 0 0,1 1 0,7 23 0,-9-36-289,-1-1 0,1 0 0,-1 0 0,1 1 0,0-1-1,-1 0 1,1 0 0,0 0 0,0 0 0,0 0 0,-1 0-1,1 0 1,0 0 0,0 0 0,1 0 0,-1-1 0,0 1-1,0 0 1,0-1 0,0 1 0,1-1 0,-1 1 0,0-1-1,1 0 1,-1 1 0,0-1 0,1 0 0,-1 0 0,0 0 0,1 0-1,-1 0 1,0 0 0,1 0 0,-1-1 0,0 1 0,0 0-1,1-1 1,-1 1 0,0-1 0,0 1 0,1-1 0,-1 0-1,0 1 1,0-1 0,2-2 0,5-6-42,0-1 0,0 0 0,-1 0-1,0-1 1,6-14 0,-8 17-14,79-170-835,-23 44-484,-58 128 1247,-3 4 59,1 0 1,0 0-1,0 0 0,0 0 1,0 1-1,1-1 0,-1 0 0,0 1 1,3-3-1,-4 4 22,0 0 0,0 0-1,0 0 1,0 0 0,1 0 0,-1 0-1,0 0 1,0 0 0,0 0 0,0 0-1,0 0 1,0 0 0,0 0 0,0 0 0,0 0-1,0 0 1,0 0 0,0 0 0,1 0-1,-1 0 1,0 0 0,0 0 0,0 0-1,0 0 1,0 0 0,0 0 0,0 0-1,0 0 1,0 0 0,0 0 0,0 0 0,0 0-1,0 0 1,1 0 0,-1 0 0,0 0-1,0 0 1,0 0 0,0 0 0,0 0-1,0 0 1,0 0 0,0 0 0,0 1 0,0-1-1,0 0 1,0 0 0,0 0 0,0 0-1,0 0 1,0 0 0,0 0 0,0 0-1,0 0 1,0 0 0,0 0 0,0 1 0,0-1-1,0 0 1,0 0 0,0 0 0,0 0-1,0 0 1,0 0 0,0 0 0,2 12-50,-1 0 1,0 0 0,-1 14-1,1 16 53,0-13 68,3-1 0,0 1 0,2-1 0,1 1 0,15 40 0,-20-65-177,0 0 1,-1 0 0,2-1-1,-1 1 1,0 0-1,1-1 1,-1 0 0,1 0-1,0 0 1,0 0 0,1 0-1,-1 0 1,0-1-1,1 1 1,0-1 0,-1 0-1,1 0 1,0-1-1,0 1 1,0-1 0,0 0-1,0 0 1,0 0 0,1 0-1,6-1 1,23 1-4503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6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17 4521,'0'0'9841,"2"0"-9403,-2 0-517,15-3 4031,-14 3-3829,0 0-1,0 0 0,-1 0 1,1-1-1,0 1 1,-1 0-1,1 0 1,0-1-1,-1 1 0,1 0 1,0-1-1,-1 1 1,1 0-1,-1-1 0,1 1 1,-1-1-1,1 1 1,0-2-1,-1 2-40,-7 0-104,0 1 0,1 0 1,-1 1-1,0-1 1,1 1-1,-1 0 1,1 1-1,-1 0 1,1 0-1,0 0 1,0 1-1,0 0 1,-5 5-1,-6 6-76,0 0 0,-24 30-1,24-24 106,1 1 0,-17 29 0,26-38 2,1-1 0,0 1 0,1 0 0,0 1 0,1-1 0,-3 16 0,6-27 13,1 0-1,0 0 0,-1 0 1,1 1-1,0-1 1,0 0-1,0 1 0,0-1 1,1 0-1,-1 0 0,1 1 1,0 3-1,0-5 2,0 0 0,0-1 0,0 1 0,0 0 1,0 0-1,0-1 0,0 1 0,0 0 0,1-1 0,-1 1 0,0-1 0,0 1 0,0-1 0,1 0 1,-1 0-1,0 1 0,0-1 0,1 0 0,-1 0 0,3-1 0,2 1-5,1 0-1,-1 0 1,0-1 0,1 0-1,-1 0 1,0-1-1,1 0 1,-1 0 0,10-5-1,-7 2-37,0-1-1,-1 0 0,0 0 1,0 0-1,11-12 1,2-6-443,-2-1-1,33-53 1,-49 72 349,76-131-2380,-79 136 2484,2-2-31,0-1 1,1 1 0,-1-1-1,1 1 1,5-5 0,-7 7 42,-1 1 1,1-1-1,-1 1 0,1 0 1,-1 0-1,1-1 0,-1 1 1,1 0-1,-1 0 1,1 0-1,-1-1 0,1 1 1,0 0-1,-1 0 0,1 0 1,-1 0-1,1 0 1,-1 0-1,2 1 0,-1-1 6,0 0 0,0 1-1,0 0 1,0-1 0,-1 1-1,1-1 1,0 1 0,0 0-1,-1-1 1,1 1-1,0 0 1,-1 0 0,1 0-1,-1 0 1,1 1 0,41 89 440,-3-4 432,-27-63-485,30 41 1,-40-62-375,1 1-1,0-2 1,-1 1 0,1 0-1,0 0 1,0-1 0,0 0 0,1 0-1,-1 0 1,0 0 0,8 3 0,-5-3-373,1-1 0,0 0 0,0 0 0,0 0 0,11-1 0,11 0-5189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2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8890,'0'0'3617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3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66 5153,'0'0'7770,"7"-3"-6455,-6 3-1283,5-2 359,0 0 1,1-1-1,-1 1 1,0-1-1,-1-1 1,1 1-1,-1-1 1,7-5-1,-6 3 392,-4 5-519,0-1 0,0 1 0,0-1 0,0 0 0,-1 0 0,1 0 0,0 0 0,-1 0 0,0 0 0,2-4 1,-10 6-121,0 0-155,0 1 0,0 0 0,1 0 1,-1 1-1,0 0 0,-9 4 0,-41 21-50,28-13 50,10-5 10,-18 9 8,-45 28 0,82-46-1,0 0 0,-1 0 0,1 0 0,0 0 0,0 0 0,0 0 0,0 0 0,0 0 0,-1 0 0,1 0 0,0 0 0,0 1 0,0-1 0,0 0 0,0 0 0,0 0 0,0 0 0,0 0 0,0 0 0,-1 0 0,1 0 0,0 1 0,0-1 0,0 0 0,0 0 0,0 0 0,0 0 0,0 0 0,0 1 0,0-1 0,0 0 0,0 0 0,0 0 0,0 0 0,0 0 0,0 0 0,0 1 0,0-1 0,0 0 0,0 0 0,0 0 0,0 0 0,0 0 0,0 1 0,0-1 0,1 0 0,-1 0 0,7 4 221,-5-4-205,24 10 134,2 0 104,39 19-1,-59-25-204,-1 1 0,1-1 1,-1 1-1,0 0 0,-1 1 0,1 0 0,-1 0 0,0 0 0,9 14 0,-13-16-53,0 0 1,0 1-1,0-1 1,0 1-1,-1 0 1,0-1-1,0 1 0,1 9 1,-2 41-59,-1-37 25,0-7 85,0-1 1,0 0-1,-1 0 1,-1 1-1,1-2 1,-2 1-1,0 0 1,0 0-1,0-1 1,-1 0-1,-9 13 1,9-16-219,0 0 0,0 0 0,0-1 0,-1 0 0,0 0 1,0 0-1,-7 4 0,8-6-548,0 0 0,-1-1 1,1 0-1,0 0 0,-1 0 0,1-1 1,-1 0-1,1 0 0,-1 0 1,-7 0-1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4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 4241,'0'0'12619,"-32"10"-11523,22-2-256,-1 2-200,-1 3-208,2 1-304,8 10-128,0-6-1128,2-1-3129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5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1 9298,'0'0'7770,"0"202"-6506,-6-52-328,-6 25-160,-5-7-64,3-34-7,2-43-313,4-32-296,2-18-96,2-11-296,4-14-553,0-8-799,10-8-2241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5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 6753,'0'0'11351,"24"-10"-9605,76-31-474,-92 38-1096,0 0 0,0 1 1,0 0-1,0 0 0,0 1 0,0 0 1,0 0-1,15 2 0,-5-1 140,-3 0-129,0 1-1,0 0 1,-1 1 0,1 1 0,0 0 0,13 5 0,-22-6-169,0 1 0,0-1 0,0 1 0,-1 0-1,0 1 1,1-1 0,-1 1 0,0 0 0,0 0 0,-1 1 0,0 0 0,1-1-1,-1 1 1,-1 1 0,1-1 0,4 9 0,-6-7-41,1 1-1,-1-1 1,-1 0-1,1 0 1,-1 1-1,0-1 1,-1 1-1,0-1 1,-1 9 0,0-6-7,0 1-1,-1 0 1,0-1 0,-1 0 0,-7 18 0,1-9 0,-1-1 0,0 0 0,-1-1 0,-23 28 1,29-39-57,-1 0 1,0 1-1,0-2 1,-1 1-1,1-1 0,-1 0 1,0 0-1,-1-1 1,1 0-1,-1-1 1,1 1-1,-1-1 1,0-1-1,-11 3 1,17-5-97,0 1 0,0-1 0,0 0 0,0 0 0,-1 0 0,1 0 0,0 0 1,0-1-1,0 1 0,0-1 0,0 1 0,0-1 0,0 0 0,0 0 0,0 0 0,0 0 0,0 0 0,0 0 1,1 0-1,-1-1 0,0 1 0,1-1 0,-1 1 0,1-1 0,-1 0 0,1 1 0,0-1 0,0 0 0,0 0 0,0 0 1,0 0-1,0 0 0,1 0 0,-1 0 0,0 0 0,1-4 0,-4-28-6986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6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16 232 8634,'0'0'3930,"18"-15"-2494,57-49-10,-63 53-1009,-1-1-1,16-19 1,-21 24-287,-2-1 1,1 0 0,-1 0-1,3-9 1,-5 13-112,-1 0 0,0-1 0,0 1 0,0 0 0,0 0 0,0-9 0,-2 12-18,1 0-1,0 1 0,0-1 0,0 1 0,-1-1 1,1 0-1,0 1 0,0-1 0,-1 1 0,1-1 1,0 1-1,-1-1 0,1 1 0,-1-1 1,1 1-1,-1 0 0,1-1 0,-1 1 0,1 0 1,-1-1-1,1 1 0,-1 0 0,1 0 0,-1-1 1,0 1-1,1 0 0,-1 0 0,1 0 0,-1 0 1,0 0-1,1 0 0,-1 0 0,1 0 1,-2 0-1,-24 1-27,25-1 26,-6 2 14,0 0 0,-1 0 0,2 1-1,-1 0 1,0 0 0,0 0-1,1 1 1,0 0 0,0 0 0,0 0-1,0 1 1,1 0 0,-10 11-1,10-10 17,-1 1 0,1-1 0,1 1-1,-1 0 1,1 1 0,1-1 0,-1 1-1,1 0 1,0 0 0,1 0-1,-3 17 1,4-21 51,1 0 0,0 0-1,0 0 1,1 0 0,-1 0 0,1 0-1,0 0 1,0 0 0,0 0 0,0 0-1,1 0 1,-1 0 0,1 0 0,0-1-1,4 6 1,-2-5-35,-1 0 0,2 0 0,-1 0 0,0 0-1,1-1 1,-1 0 0,1 0 0,0 0 0,11 4-1,-1-2-258,0 0-1,1-1 1,0-1-1,0 0 1,0-1-1,25-1 1,23-3-2801,-7-10-2972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6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0 7802,'0'0'5586,"-19"14"-4544,4-4-833,-5 3 84,0 2-1,1 0 0,1 1 0,-30 33 1,26-22 264,2 0 1,1 2-1,-29 54 1,45-70 37,3-13-566,0 0 1,0 0 0,0 0 0,0 1 0,0-1 0,1 0 0,-1 0 0,0 0 0,0 0 0,0 0 0,0 0 0,0 1 0,0-1 0,0 0 0,0 0 0,1 0 0,-1 0 0,0 0 0,0 0 0,0 0 0,0 0 0,0 1 0,0-1 0,1 0 0,-1 0 0,0 0 0,0 0 0,0 0 0,0 0 0,1 0 0,-1 0-1,0 0 1,0 0 0,0 0 0,0 0 0,1 0 0,-1 0 0,2-1 67,0 0 0,1 0 0,-1 0 0,0 0 0,0 0 0,0 0 0,3-3 0,9-8-133,0 0 0,0-1-1,11-14 1,35-50-690,-21 26 148,-25 32 338,-10 14 166,0-1 0,0 1 0,1-1 0,-1 1 0,1 0 0,0 1 0,1-1 0,6-3 0,-12 8 71,1-1 1,-1 1-1,0 0 0,1 0 0,-1 0 0,0-1 1,1 1-1,-1 0 0,0 0 0,1 0 0,-1 0 1,0 0-1,1 0 0,-1 0 0,1 0 0,-1 0 1,0 0-1,1 0 0,-1 0 0,1 0 0,-1 0 1,0 1-1,1-1 0,0 0 0,-1 1-8,1 0-1,-1-1 1,1 1-1,0 0 1,-1 0 0,0 0-1,1 0 1,-1 0-1,1 0 1,-1 0-1,0 0 1,0 1 0,5 24-25,1 31 0,-1-8 74,12 85 205,96 561 922,-46-301 523,-60-355-1563,-4-24-771,0 1-1,1 19 1,-9-97-5598,-1 16-2346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6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392 78 8234,'0'0'3569,"-122"-23"-1977,69 17-304,-4-2-256,3 2-295,7 2-465,11 0-192,13 2-80,23-4-1201,10 0-895,19-7-4305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4761,'0'0'13051,"114"140"-11659,-84-93-600,-1-2-224,-3-5 89,1-5-465,-3-9-72,-4-6-120,-2-8 144,-3-2-296,-3-3 32,4-7-1633,-2 0-2624,0-2-7417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7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23 191 4993,'0'0'9954,"-5"20"-7831,-11 63-98,16-81-1905,0 0 0,-1 0 0,1 0 0,0 1 0,0-1 0,0 0 1,0 0-1,1 0 0,-1 0 0,0 0 0,1 0 0,0 0 0,-1 0 0,1 0 0,2 4 1,-2-5-9,1 0 1,-1 0 0,0 0 0,0 0-1,1 0 1,-1 0 0,1 0 0,-1-1 0,1 1-1,-1 0 1,1-1 0,1 1 0,1 0 97,2 1-26,0 0 0,0-1 1,0 0-1,0 0 0,0-1 0,0 1 0,0-1 1,1-1-1,-1 1 0,0-1 0,9-2 0,-6 0-99,0 0-1,-1-1 1,1 1-1,-1-2 0,0 1 1,-1-1-1,9-7 1,0-1-191,-1-2 1,0 0 0,-1 0-1,-1-2 1,0 0 0,10-19-1,-16 25-400,-1 0 0,-1 0 0,0-1-1,0 0 1,5-23 0,-8 22-2167,0 0 0,0-26 1,-2 17-4993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7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49 203 5641,'0'0'4006,"19"-15"-2896,61-49-398,-75 61-689,-1-1 0,0 0 0,-1-1 0,1 1 0,-1-1 1,0 1-1,0-1 0,0 0 0,3-9 0,-4 9-14,-1 0 0,0 0 0,-1 0 0,1-1 1,-1 1-1,0-11 0,0 15 5,-1 0-1,1 1 1,0-1 0,0 0 0,0 0-1,-1 0 1,1 0 0,0 1 0,-1-1 0,1 0-1,-1 0 1,1 1 0,-1-1 0,1 0-1,-1 0 1,1 1 0,-1-1 0,0 1 0,1-1-1,-1 1 1,0-1 0,-1 0 0,0 0 7,-1 0-1,1 0 1,-1 0 0,1 1 0,-1-1 0,0 1 0,-4-1 0,1 1 0,-1 0 0,1 0 0,0 1 0,0 0 0,0 0 0,-9 3 0,9-2 84,0 1 0,1 0 0,-1 1-1,1-1 1,0 1 0,0 0 0,0 0 0,0 0 0,1 1 0,0 0 0,0-1 0,0 2 0,1-1 0,-1 0 0,-3 10 0,2-5 263,1 0 1,1 1-1,0 0 1,0 0-1,1 0 1,0 0-1,1 0 1,0 12-1,1-16-146,0 0 1,1 0-1,-1-1 0,1 1 0,1 0 0,-1 0 0,1-1 0,0 1 0,1-1 1,0 1-1,0-1 0,0 0 0,0 0 0,1 0 0,0-1 0,1 1 0,-1-1 0,1 0 1,10 8-1,-7-7-199,0 0 1,0-1-1,1 0 1,0 0-1,0-1 1,0 0-1,0-1 1,1 0 0,-1-1-1,1 0 1,0 0-1,0-1 1,19 1-1,-15-3-585,0 0-1,-1 0 0,25-7 1,-24 4-909,-1 0 1,1-1-1,17-10 1,22-17-9447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8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10066,'0'0'2030,"2"24"37,5 81-544,-4-4 245,-3-92-1756,13-62 579,-11 46-578,6-26-118,23-62 0,-27 87 93,-1-1 0,1 1 1,1 0-1,0 0 0,0 1 1,0 0-1,1 0 0,0 0 1,0 0-1,1 1 0,0 0 0,13-8 1,-15 11 15,0 1 0,1-1 0,-1 1 0,1 1 0,0-1 0,-1 1 0,1 0 0,10 0 0,-13 1 23,1 0-1,-1 0 0,0 0 0,0 0 0,0 1 1,0-1-1,0 1 0,0 0 0,0 0 0,0 0 1,0 0-1,0 1 0,0-1 0,0 1 0,-1 0 1,1 0-1,3 3 0,-2 0 8,0 0 0,-1 0-1,0 1 1,0-1 0,0 1 0,-1 0 0,0-1 0,0 1-1,0 0 1,-1 0 0,1 7 0,0 9-18,-1 39 0,-1-41-18,0-14-71,0-1 0,-1 1 1,1-1-1,-1 1 0,0-1 0,-3 6 0,-9 16-3007,7-20-1900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8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333 1 4281,'0'0'8978,"-125"26"-7882,82-24-336,1-2-48,-1 0-424,7 0-288,9 0-352,11 0-2272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38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0 1872,'0'0'10553,"-10"22"-9190,-33 72-280,30-65-185,-11 39-1,20-53-199,1 0-1,1 0 1,-2 23-1,4-37-586,0 1 0,0-1 0,0 0 0,0 0 0,0 1 1,0-1-1,0 0 0,0 0 0,0 0 0,1 1 0,-1-1 0,0 0 0,1 0 0,-1 0 0,1 0 0,-1 0 0,1 0 0,1 2 0,0-2 18,-1 0-1,1-1 1,-1 1-1,1-1 0,-1 1 1,1-1-1,0 0 1,-1 1-1,1-1 0,0 0 1,-1 0-1,4 0 1,2-1-60,0 0 0,0 0 1,-1-1-1,1 0 0,0 0 1,-1-1-1,1 1 0,-1-1 1,0-1-1,0 1 0,0-1 1,0 0-1,9-9 0,-4 3-182,1-2 0,-1 1-1,-1-1 1,0-1 0,8-14-1,-14 20-51,0 1 0,0-2 1,-1 1-1,0 0 0,-1-1 0,0 1 0,3-16 0,-4 20 78,-1 1 1,0-1-1,0 0 1,0 1-1,0-1 0,-1 0 1,1 1-1,-1-1 1,1 0-1,-1 1 1,0-1-1,0 1 1,0-1-1,0 1 0,-1 0 1,1-1-1,-1 1 1,1 0-1,-1 0 1,0 0-1,0 0 0,0 0 1,0 0-1,0 1 1,-5-4-1,-2 0-163,-1 1 0,0 0 0,0 0 0,0 1 0,-1 0 0,1 0 0,-18-1 0,-76 2-1443,65 2 523,-12 0-1624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42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 9218,'0'0'9550,"-3"9"-9163,-3 16-102,1 0 1,1 1 0,-2 50 0,-5 206 1306,-25 356-573,33-582-2000,2-32-3431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42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9978,'0'0'4749,"22"-4"-2576,73-12-572,-88 14-1468,0 2-1,1-1 0,-1 1 0,1 0 1,-1 1-1,1-1 0,-1 2 1,0-1-1,15 5 0,-12-1 36,0 0 0,0 1 0,0 0 0,12 11 0,-20-16-148,6 5 36,-1-1-1,1 2 1,-1-1-1,0 1 0,-1 0 1,0 1-1,0 0 0,0-1 1,-1 2-1,0-1 1,-1 1-1,0-1 0,0 1 1,-1 1-1,0-1 1,3 16-1,-5-9-78,-1 0-1,0-1 1,0 1-1,-2 0 1,0 0-1,-1-1 1,-1 1 0,0-1-1,-9 22 1,5-19-1,-1 0 1,-1-1 0,0 0 0,-1-1 0,0 0-1,-2-1 1,-16 17 0,23-26-61,1 0 1,-1-1-1,0 0 1,0-1 0,-1 1-1,1-1 1,-1 0-1,0-1 1,0 0-1,0 0 1,0 0-1,-1-1 1,1 0-1,-1-1 1,1 1-1,-9-1 1,14-1 12,0 0 0,0 0 0,0 0 0,0 0 0,0-1 0,0 1 0,0-1 0,0 1 0,0-1 1,0 0-1,0 0 0,1 0 0,-1 0 0,0 0 0,0 0 0,1 0 0,-1-1 0,1 1 0,-1 0 0,1-1 0,0 0 0,-1 1 0,1-1 0,0 0 0,0 1 0,-1-4 1,-1-2-697,0-1 1,1 0 0,0 0 0,0 0 0,0-13 0,0-23-7732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43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112 139 4913,'0'0'11959,"-1"2"-11689,-2 1-161,1 0-1,-1 0 0,1 1 0,0-1 0,0 1 0,0-1 1,1 1-1,-2 3 0,-8 35 628,7-27-500,0 3 128,0-1-1,0 1 1,2 0 0,1 0-1,0 22 1,1-39-325,0-1-1,0 1 1,0-1 0,1 1-1,-1-1 1,0 1 0,0 0-1,0-1 1,1 1-1,-1-1 1,0 1 0,1-1-1,-1 0 1,0 1 0,1-1-1,-1 1 1,1-1 0,-1 0-1,1 1 1,-1-1 0,1 0-1,-1 1 1,1-1 0,0 0-1,19 3 380,-15-3-369,0 0-1,0-1 1,1 0-1,-1 0 1,9-3-1,-9 1-64,0 0 0,0-1 0,0 1 0,0-1 0,-1 0 1,0 0-1,0 0 0,0 0 0,0-1 0,0 0 0,-1 0 0,0 0 0,0 0 0,0 0 0,-1-1 1,0 1-1,2-7 0,0-4-264,0 0-1,0 0 1,-2-1 0,1-31 0,-2 34-58,-1 0-1,-1-1 1,-1 1 0,0 0 0,-4-14-1,5 24 197,0 0 0,0 1 0,-1-1 0,0 0 0,1 1-1,-1-1 1,0 1 0,-1-1 0,1 1 0,-1 0-1,1 0 1,-1 0 0,0 1 0,0-1 0,0 0-1,0 1 1,-1 0 0,1 0 0,-1 0 0,1 0-1,-1 1 1,-6-3 0,8 4 56,0-1 1,0 1-1,-1 0 0,1 0 0,0-1 0,0 2 1,-1-1-1,1 0 0,0 0 0,0 1 0,0-1 1,-1 1-1,1 0 0,0-1 0,0 1 1,0 0-1,0 0 0,0 1 0,-2 0 0,-1 3-205,-1 0 0,1 0 0,0 0 0,-6 9 0,1 1-1036,-14 24 1,-4 17-2959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43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0 7538,'0'0'5067,"-21"6"-5004,-65 20-23,74-23-38,1 2 0,-16 7-1,23-10-6,1 0-1,0 0 0,1 0 0,-1 1 0,0-1 0,0 1 0,1 0 0,-3 3 0,5-6 21,-1 1 1,1-1-1,-1 1 1,1-1-1,0 1 1,-1 0-1,1-1 0,0 1 1,0-1-1,-1 1 1,1 0-1,0-1 1,0 1-1,0 0 0,0-1 1,0 1-1,0-1 1,0 1-1,0 0 1,0-1-1,0 1 0,0 0 1,0-1-1,1 1 1,-1 0-1,0-1 1,0 1-1,1-1 0,-1 1 1,0-1-1,1 1 1,-1 0-1,0-1 1,1 1-1,-1-1 0,1 0 1,-1 1-1,1-1 1,-1 1-1,1-1 1,0 1-1,3 1 151,0 0 0,0 0 0,0-1-1,8 3 1,-6-2-160,91 25 1967,-59-18-1484,-1 2 0,60 25-1,-92-33-459,0-1 0,1 1 0,-1 1-1,0-1 1,-1 1 0,1-1 0,-1 1-1,6 7 1,-8-8-24,0-1-1,0 1 1,-1-1 0,0 1 0,1 0-1,-1 0 1,0 0 0,0 0-1,-1 0 1,1 0 0,-1 0 0,1 0-1,-1 0 1,0 0 0,0 0-1,0 0 1,-1 0 0,0 4 0,-1 0-20,0 0 1,-1 0 0,0 0-1,0-1 1,-1 1 0,0-1-1,0 0 1,0 0 0,-1 0 0,0-1-1,0 1 1,-1-1 0,-9 7-1,0-1-18,0-1 0,0 0 0,-1-1 0,-25 10 0,35-16-105,-1-1-1,0 0 1,0 0 0,1 0-1,-1-1 1,0 0 0,-9 0-1,15-1 70,1 0-1,-1 0 1,0 0-1,1 0 1,-1 0 0,1 0-1,-1 0 1,0-1-1,1 1 1,-1 0-1,1 0 1,-1-1-1,1 1 1,-1 0 0,1-1-1,-1 1 1,1-1-1,-1 1 1,1-1-1,0 1 1,-1-1-1,1 1 1,0-1 0,-1 1-1,1-1 1,0 1-1,-1-1 1,1 1-1,0-1 1,0 0-1,0 1 1,0-1 0,0 1-1,0-1 1,0 0-1,0 1 1,0-1-1,0 0 1,0 1-1,0-1 1,0 1 0,1-2-1,-1-3-631,0-18-3876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44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0 293 11570,'0'0'3585,"21"105"-2521,-19-74-711,-2-3-353,0-4-329,0 3-863,0-7-1296,0-10-4818</inkml:trace>
  <inkml:trace contextRef="#ctx0" brushRef="#br0" timeOffset="1">27 1 9074,'0'0'4201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3.0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4609,'0'0'9506,"23"122"-8194,-21-81-343,-2 5-33,2 5 136,0-4-384,0-9-248,0-9-440,0-13 144,-2-10-288,4-6 144,4-18-1352,0-9-2473,0-3-6441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44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10306,'0'25'2438,"0"18"-1784,3 327 2816,-1-306-2867,14 312 1732,-15-368-2313,0 9 7,0-1 0,8 30 0,-3-38 1024,3-3-6529,-14-5 1949,4-1 3524,1 1-1,-1 0 1,0-1-1,1 1 0,-1-1 1,1 1-1,-1 0 1,0-1-1,1 1 1,-1-1-1,1 0 1,-1 1-1,1-1 0,-1 1 1,1-1-1,0 0 1,-1 1-1,1-1 1,0 0-1,-1 0 0,1 1 1,0-1-1,0 0 1,0 1-1,0-1 1,0 0-1,0 0 1,0-1-1,0-28 1547,1 19-1249,-1 2-52,1 1 0,0-1-1,0 1 1,1-1 0,0 1 0,0 0-1,1-1 1,0 1 0,1 0 0,0 1 0,0-1-1,1 1 1,5-8 0,-6 10-147,1-1-1,0 1 1,0 0 0,0 1-1,1-1 1,-1 1 0,1 0-1,0 0 1,0 1 0,1-1-1,-1 2 1,1-1 0,0 1-1,-1 0 1,1 0 0,10-1-1,-10 2-75,1 0 0,0 1 0,0 0 0,0 0 0,-1 1 0,1 0 0,0 0 0,8 3 0,-13-2-15,1-1 1,-1 0-1,0 1 0,0 0 1,0 0-1,0 0 1,0 0-1,-1 0 0,1 1 1,-1-1-1,1 1 1,-1-1-1,0 1 0,0 0 1,0 0-1,0 0 0,0 0 1,-1 0-1,0 1 1,2 3-1,-1 4-9,0-1 0,0 1 1,-1 0-1,0 0 0,-1 0 0,0 0 1,-1 0-1,-1 0 0,1 0 0,-2 0 0,-4 14 1,2-11-32,-1 0 0,-1-1 0,0 0 0,-1 0 0,-17 23 0,20-31-44,1 0 1,0 0-1,-1 0 1,0-1 0,0 0-1,-1 0 1,1 0-1,-1 0 1,0-1-1,0 0 1,0 0-1,0-1 1,0 0 0,-1 0-1,-9 2 1,14-4 20,1 0 1,0 0-1,-1 0 0,1 0 1,0 0-1,-1 0 1,1 0-1,0-1 0,-1 1 1,1 0-1,0-1 1,0 1-1,-1-1 0,1 1 1,0-1-1,0 0 1,0 0-1,0 1 0,0-1 1,0 0-1,0 0 1,0 0-1,-1-2 0,0 0-266,0 0-1,0 0 0,1-1 0,0 1 0,0 0 1,0-1-1,-1-6 0,-1-20-4311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44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7682,'0'0'1507,"0"25"-475,-4 362 3065,-2 100 332,7-470-4470,0 0 0,1-1 1,0 1-1,2-1 0,8 28 1,-8-31-516,-1-1 1,3 25 0,-4-10-4163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45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16 303 7890,'0'0'6098,"21"-9"-4652,70-33-404,-83 38-940,1-1 0,-2 1 0,1-2 0,0 1 0,-1-1 0,0 0 0,-1-1 0,7-7 0,-4 4 6,2-2-24,-1-1-1,0 0 0,10-19 1,-17 27-89,0 0 0,0-1 0,-1 1 0,0 0 0,0-1 0,-1 0 0,0 1 0,1-1 0,-2 0 1,1 0-1,-1 1 0,0-12 0,-1 16-15,1-1 0,-1 0 0,0 1 0,0-1 1,1 1-1,-1-1 0,0 1 0,0-1 0,0 1 1,-1 0-1,1-1 0,0 1 0,0 0 0,-1 0 0,1 0 1,-1 0-1,1 0 0,-1 0 0,1 0 0,-1 1 0,1-1 1,-1 1-1,0-1 0,1 1 0,-1-1 0,0 1 1,-2 0-1,-7-1-81,1 0-1,0 0 1,-13 2 0,22-1 99,-4 1-8,-1 0 0,1 0 0,-1 0 0,1 1-1,0 0 1,-1 0 0,1 0 0,0 1 0,1-1-1,-1 1 1,0 0 0,1 1 0,0-1 0,-1 1 0,1 0-1,-5 6 1,-1 2-4,1 1-1,0 1 1,1-1-1,-11 24 1,10-14 163,1 1 0,1 0-1,1 0 1,1 0 0,1 1 0,1-1 0,1 1 0,2 0-1,2 28 1,-2-43 27,2-1 0,-1 1-1,1-1 1,0 0 0,1 0-1,0 1 1,0-2 0,1 1 0,1 0-1,5 9 1,-7-14-94,-1 0 1,2 0-1,-1-1 0,0 1 1,1 0-1,-1-1 0,1 0 0,0 0 1,0 0-1,1 0 0,-1-1 1,0 0-1,1 0 0,-1 0 1,1 0-1,0-1 0,0 1 0,0-1 1,0-1-1,-1 1 0,7 0 1,-4-1-73,-2 0-60,1 0 1,-1 0 0,0 0 0,1-1-1,-1 1 1,0-1 0,0 0-1,1-1 1,-1 1 0,0-1-1,0 0 1,4-3 0,41-27-4696,-31 20-2434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45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11979,'0'0'4609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09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584 113 9378,'0'0'10122,"-7"-11"-9742,5 7-379,0 0 1,0 1-1,0-1 0,-1 1 0,1 0 1,-1 0-1,0 0 0,0 0 0,-1 0 1,1 0-1,0 1 0,-5-3 0,3 4 0,0 0-1,0 0 1,0 1-1,0 0 1,0 0-1,0 0 1,0 0-1,0 1 0,0 0 1,0 0-1,1 0 1,-1 1-1,0-1 1,-4 3-1,-18 8 36,-29 17 0,56-29-35,-43 26 25,2 1 0,1 2-1,1 2 1,2 2 0,1 1-1,2 2 1,-42 56 0,70-85-12,1 0 0,0 1 0,1-1 0,-5 10 0,9-15 108,3-3 132,4-2-117,-1 0 0,1-1 0,-1 0 0,0 0-1,0 0 1,0 0 0,5-6 0,1 0-89,105-90-309,213-162-3125,-322 256 3307,7-5-105,31-15 0,-42 24 185,0 0 1,0 0-1,0 1 1,0 0-1,0 0 1,0 0-1,1 0 0,-1 1 1,0-1-1,0 1 1,1 0-1,-1 0 1,8 2-1,-11-2 15,1 1 0,-1-1 1,0 1-1,0-1 0,0 1 0,0 0 0,0-1 1,0 1-1,0 0 0,0 0 0,0 0 0,0-1 1,0 1-1,0 0 0,0 0 0,-1 0 0,1 1 0,0-1 1,-1 0-1,1 0 0,0 2 0,3 7 43,-1 0-1,-1 0 0,0 1 1,1 15-1,1 52 87,-3-54-79,3 333 1331,5 136 831,-9-488-2213,0 0-8,0 0 0,1 1 0,-1-1 0,1 0 0,0 0 0,0 0 0,1 0 0,4 10 0,-6-15-15,0 1 0,0-1 0,1 1 0,-1-1-1,0 1 1,1-1 0,-1 0 0,0 1 0,1-1-1,-1 1 1,0-1 0,1 0 0,-1 1 0,1-1 0,-1 0-1,1 0 1,0 1 0,-1-1-8,0 0-1,1 0 1,-1 0-1,0 0 1,0 0 0,1 0-1,-1 0 1,0-1 0,0 1-1,1 0 1,-1 0 0,0 0-1,0 0 1,1 0-1,-1 0 1,0-1 0,0 1-1,1 0 1,-1 0 0,0 0-1,0-1 1,0 1-1,0 0 1,1-1 0,0-1-148,0 0-1,0-1 1,0 1 0,0 0 0,0-1 0,-1 1 0,1-4 0,7-95-5712,-8 53 428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10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307 112 5841,'0'0'8594,"-136"-29"-8450,92 13-144,-9-8-224,10 1-1760,13 3-4898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10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17 157 7274,'0'0'9051,"-3"24"-7448,-7 79-316,8-90-1019,1 0 0,0 0-1,1 0 1,1 0 0,0 0 0,4 17 0,-5-28-165,1 1 1,0 0-1,0-1 1,0 1-1,0-1 1,0 0-1,1 1 1,-1-1-1,1 0 1,-1 0-1,1 0 0,0 0 1,0 0-1,0 0 1,0-1-1,0 1 1,0 0-1,0-1 1,5 2-1,-4-1 10,1-1 0,-1-1 0,0 1 0,0 0 0,1-1 0,-1 0 0,0 1 0,1-1 0,-1-1 0,0 1 0,1 0 0,-1-1 0,0 0 0,0 1 0,1-1 0,3-2 0,-1 0-48,0-1 1,0 1-1,0-1 0,-1 0 0,9-9 1,27-28 50,-12 9-337,-1-2-1,-2-1 0,-1-1 1,-2-2-1,36-77 1,-54 101-812,0 1 1,5-27 0,-10 40 994,0 0 1,0 0-1,0 0 1,0 0-1,0 0 1,0 0-1,0 0 1,0-1-1,0 1 1,0 0-1,0 0 1,0 0-1,1 0 1,-1 0-1,0 0 1,0 0-1,0 0 1,0-1-1,0 1 1,0 0-1,0 0 1,0 0-1,0 0 1,0 0-1,0 0 1,0 0-1,0-1 1,-1 1-1,1 0 1,0 0-1,0 0 1,0 0-1,0 0 0,0 0 1,0 0-1,0 0 1,0-1-1,0 1 1,0 0-1,0 0 1,0 0-1,0 0 1,-1 0-1,1 0 1,0 0-1,0 0 1,0 0-1,0 0 1,0 0-1,0 0 1,0 0-1,0 0 1,-1 0-1,1 0 1,0 0-1,0 0 1,0 0-1,0 0 1,0 0-1,0 0 1,0 0-1,-1 0 1,1 0 37,-1 0-302,0 0-1,0 0 1,0 0 0,0 0 0,-1 0 0,1 1 0,0-1 0,0 0 0,0 1 0,0-1-1,0 1 1,-1 0 0,-1 1-680,0 1 1,0 0-1,1 0 0,-5 6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57:11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57 217 8434,'0'0'6597,"19"-20"-5239,62-66-506,-68 72-552,17-23-1,-28 34-234,0-1-1,0 1 1,-1-1-1,1 0 0,-1 0 1,0 1-1,0-1 1,1-6-1,-2 10-66,0-1 0,1 0 0,-1 0 0,0 0 0,0 0 0,0 0 0,0 0 0,0 0 0,0 0 0,0 0 0,0 0 0,0 0 0,0 1 1,-1-1-1,1 0 0,0 0 0,-1 0 0,1-1 0,-1 2-6,0-1-1,0 1 1,0 0 0,0-1 0,0 1-1,0 0 1,0-1 0,0 1 0,0 0-1,0 0 1,0 0 0,0 0 0,0 0-1,0 0 1,0 0 0,-2 1 0,-2 0 6,-1 1 0,1-1 0,-1 1 0,1 0 0,0 1 0,0-1 0,0 1 0,0 0 0,0 0 0,0 1 0,1 0 0,0-1 0,-1 1 0,1 1 0,-4 5 0,-6 8 7,1 0 0,-18 33 1,22-34 70,1 0 0,1 1 0,0 0 0,2 0 0,0 1 0,1 0 0,0 0 0,-1 35 0,5-47 106,0 1 1,0-1 0,1 0-1,0 0 1,0 0 0,1 0-1,0 0 1,0 0-1,6 12 1,-5-13-66,0-1 0,0-1 0,1 1 0,-1 0 0,1-1-1,1 0 1,-1 0 0,0 0 0,1 0 0,0-1 0,0 0 0,8 4 0,-5-3-67,0-1 0,1 1 0,-1-2 0,1 1 0,0-1 0,16 1 0,-5-2-98,1-1-1,25-3 1,-1-3-1121,0-2 0,-1-2 0,75-27 0,-3-9-6711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09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1 6409,'0'0'1439,"-13"27"22,-2 2-1035,-65 148 1994,68-147-1511,2 1 1,1 0-1,1 0 1,2 1-1,1 0 1,-1 47-1,6-77-829,0 1-1,0-1 1,0 0 0,0 0-1,0 0 1,0 0-1,1 1 1,-1-1-1,1 0 1,0 0-1,-1 0 1,1 0 0,0 0-1,0 0 1,0 0-1,1-1 1,-1 1-1,0 0 1,1 0-1,-1-1 1,1 1 0,-1-1-1,1 0 1,0 1-1,0-1 1,-1 0-1,1 0 1,0 0-1,0 0 1,0 0 0,3 0-1,4 2-204,1-1-1,0 0 1,0-1-1,0 0 1,0-1-1,0 1 1,-1-2-1,17-2 1,-22 2-305,-1 0 0,0 0 1,0 0-1,1-1 0,-1 0 1,0 1-1,0-1 0,-1 0 1,1 0-1,0-1 0,-1 1 1,1 0-1,-1-1 0,0 0 1,0 1-1,2-4 0,5-5-5210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09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0 6633,'0'0'13395,"-59"0"-13267,29 0-112,-2 2-8,-1 12-8,9 0-368,4 15-1288,13-5-2313,5-2-6009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3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55 6433,'0'0'11675,"-21"-4"-11531,5 4 80,-6 0-224,-2 0 64,-3 0 40,1-4-104,8-12-368,3 0-2161,13 2-7081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09.9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0 6665,'0'0'12019,"-109"17"-11875,80-7-144,5 2-16,2 4-944,12-4-1305,8-2-4184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0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4977,'0'0'4902,"2"19"-2192,-1-11-2465,8 138 3080,-7 23 8,1-209-2970,1 0 0,2 1 0,2-1 0,2 1 0,14-39 0,-21 70-250,0 0 0,0 0 0,1 0 0,7-10 0,-10 16-92,0 1-1,0 0 1,0-1 0,0 1 0,0 0 0,0 0-1,0 0 1,0 0 0,1 0 0,-1 0 0,0 0-1,1 0 1,-1 0 0,0 1 0,1-1 0,-1 0-1,1 1 1,0-1 0,-1 1 0,1 0 0,-1 0-1,1-1 1,0 1 0,-1 0 0,1 0 0,-1 1-1,1-1 1,-1 0 0,1 0 0,2 2 0,-1 0-15,0 0 0,0 0 0,0 0 0,-1 0 1,1 1-1,-1 0 0,0-1 0,0 1 0,0 0 1,0 0-1,0 0 0,0 0 0,-1 0 0,1 1 1,0 3-1,-2-6-5,9 20 8,-2 0 1,-1 1 0,0-1 0,4 42 0,-7 2-3608,-3-77-191,0-11-1811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0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1 9162,'0'0'7378,"-22"20"-6488,0-1-652,1-2 5,1 1 0,0 1 0,2 1 1,0 1-1,-20 31 0,37-50-225,-57 93 873,51-80-754,0 0-1,0 0 1,1 0-1,-6 27 1,11-36-114,1-5-4,-1 1 1,1-1-1,0 1 0,0-1 1,0 1-1,-1-1 0,1 1 1,1-1-1,-1 4 0,1-5-9,-1 1 0,0-1-1,1 1 1,-1-1 0,1 1-1,-1-1 1,1 1 0,-1-1-1,1 0 1,0 1 0,-1-1-1,1 0 1,-1 1 0,1-1-1,0 0 1,-1 0 0,1 0-1,0 1 1,-1-1 0,1 0-1,0 0 1,-1 0 0,1 0-1,0 0 1,0 0 0,0-1 0,5 1-108,0 0 0,1-1 0,-1 0 0,0 0 0,0 0 0,0-1 0,0 0 0,-1 0 0,1-1 0,0 0 1,6-4-1,61-41-2890,-22 10-2097,3-3-5000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1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36 4993,'0'0'9537,"5"-3"-9196,14-6-201,-19 9-133,-1 0 0,1 0 0,0 0 0,0 0 0,0 0 0,0 0 0,0 0 0,0 0 0,0 0 0,0 0 0,0 0 0,0 0 0,0 0 0,0 0 0,0 0 0,0 0 0,0 0 0,0 0 0,0 0 0,0 0 0,0 0 0,0-1 0,0 1 0,-1 0 0,1 0 0,0 0 0,0 0 1,0 0-1,0 0 0,0 0 0,0 0 0,0 0 0,0 0 0,0 0 0,0 0 0,0 0 0,0 0 0,0 0 0,0 0 0,0 0 0,0-1 0,0 1 0,-7 1 226,4 1-91,-1 0 0,1 0 0,-1 1 0,1-1 0,0 1 0,0-1 0,0 1 0,0 0 0,0 0 0,1 0-1,-3 5 1,-2 2 292,0 1-1,-7 16 0,11-18-153,0-1 1,0 1-1,0 0 0,2 0 0,-1 0 0,1 0 1,0 0-1,1 1 0,1 15 0,-1-24-206,0 0-1,0 0 1,0 0-1,1 0 1,-1 0-1,1 0 0,-1 0 1,0 0-1,1 0 1,0 0-1,-1-1 1,1 1-1,-1 0 1,1 0-1,0-1 1,0 1-1,-1 0 0,1-1 1,2 2-1,-1-1 52,1 0-1,-1 1 0,1-2 1,-1 1-1,1 0 0,0 0 0,3 0 1,3-1 92,0 0 1,-1 0-1,1 0 1,9-2 0,-11 0-183,-1 0 1,1 0 0,-1-1 0,1 1 0,-1-1 0,0-1 0,0 1-1,0-1 1,0 0 0,-1 0 0,0-1 0,0 0 0,0 0-1,0 0 1,-1 0 0,6-9 0,-5 6-86,0-1 0,0 0 0,0 0 0,-1 0 0,-1-1 0,1 1 0,-1-1 1,-1 0-1,0 0 0,1-16 0,-3 24-16,0 0 1,0 0-1,0 1 0,0-1 1,0 0-1,0 0 1,-1 1-1,1-1 1,-1 0-1,1 0 1,-1 1-1,1-1 1,-1 1-1,0-1 0,0 0 1,0 1-1,0-1 1,0 1-1,0 0 1,0-1-1,-2 0 1,1 1-39,0-1 0,0 1 0,-1 1 0,1-1 0,0 0 0,0 0 0,-1 1 0,1-1 0,0 1 0,0 0 0,-1 0 0,1 0 0,0 0 0,-3 0 0,-3 1-211,0 1-1,1 0 0,-1 0 1,1 0-1,-1 1 0,1 0 0,0 0 1,-9 7-1,-22 21-2850,7 0-2362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1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0 299 10122,'0'0'9027,"7"-11"-8852,1-4-201,-1 1-1,0-1 1,-1-1-1,0 1 1,4-25-1,-6 21-133,-1 2-25,0 0-1,1-1 1,1 2 0,1-1-1,8-17 1,-13 31 189,1 1-1,0-1 1,0 0-1,0 1 1,0 0-1,1-1 1,-1 1-1,0 0 1,1 0 0,0 0-1,3-1 1,-5 2 7,1 0 1,-1 0 0,1 1-1,-1-1 1,1 1 0,-1-1-1,1 1 1,-1 0 0,1-1 0,0 1-1,-1 0 1,1 0 0,0 0-1,-1 1 1,1-1 0,-1 0-1,1 0 1,0 1 0,-1-1-1,1 1 1,-1 0 0,1-1 0,-1 1-1,2 1 1,1 1 28,-1 0 1,0 0 0,0 1-1,-1-1 1,1 1-1,-1 0 1,0-1-1,0 1 1,0 0 0,2 5-1,13 44 442,-12-28-356,0 0 1,-1 0-1,0 41 0,-4-5-2773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1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11018,'0'0'5386,"34"113"-4698,-27-19-16,-3 33-24,0 34-152,-2 1-152,2-30-56,2-41-192,0-40-96,2-19-344,4-8-568,17-24-256,-5 0-913,0-10-3896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2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390 0 7698,'0'0'9146,"-117"35"-7634,74-27-552,-4 2-408,-1 0-304,3 0-144,7-2-104,7 0-256,17 7-1168,8-1-1633,6-2-3728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2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5 387 7394,'0'0'3739,"-1"-21"-785,-3-142 2122,4 154-4758,0-7 306,0-1-1,1 0 1,1 0-1,4-16 1,-5 28-529,1 0 1,-1 0-1,1 1 0,0-1 1,1 1-1,-1-1 0,1 1 1,0 0-1,0 0 0,0 0 1,0 0-1,1 1 0,-1 0 1,1-1-1,0 1 0,0 0 1,0 1-1,6-4 1,-3 3-128,1 0 1,0 1-1,-1 0 0,1 0 1,0 0-1,14 0 1,-7 1-559,-1 1 1,28 4-1,-26 0-924,1 1-1,-1 0 1,0 1 0,0 1 0,18 11 0,-11-6-1192,-23-12 2765,1 0 1,0 1-1,-1-1 0,1 1 0,-1-1 0,1 1 1,0-1-1,-1 1 0,1-1 0,-1 1 0,0-1 1,1 1-1,-1 0 0,1-1 0,-1 1 0,0 0 1,1-1-1,-1 1 0,0 0 0,0 0 0,0-1 1,1 1-1,-1 0 0,0 0 0,0-1 0,0 1 1,0 0-1,0 0 0,-1-1 0,1 1 0,0 0 1,0 0-1,0-1 0,-1 2 0,-1 2 231,0 1-1,0-1 0,0 0 1,-5 6-1,5-7-155,-162 269 3433,163-270-3482,0-1 54,0 0 1,0 1-1,1-1 1,-1 1-1,1-1 1,-1 0-1,1 1 0,-1-1 1,1 4-1,12-4 2693,8-3-2538,1 0 1,-2-1 0,23-7-1,28-4-596,14 5-1514,-27 4-4066,-29 3-159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3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0 289 6689,'0'0'12787,"16"-122"-11699,-14 77 105,7 3-65,5 7-256,8 11-312,8 8-392,9 12-168,8 4-1328,28 0-1025,-10 10-2808,-5-2-9362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39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443 30 11859,'0'0'7931,"-18"-6"-7770,7 2-145,-1 0-2,-1 0-1,-21-5 0,28 8-9,-1 0-1,0 1 0,1 0 0,-1 0 1,0 0-1,1 1 0,-1 0 1,0 0-1,-10 4 0,-6 4 11,1 2 0,0 0 0,1 1 1,1 1-1,0 1 0,0 1 0,1 1 0,1 0 0,1 1 0,-30 39 0,43-51 8,-1 1-30,1 0 0,1 0 0,-6 11 0,8-16 20,1 0 1,-1 0 0,1 0 0,0-1-1,-1 1 1,1 0 0,0 0-1,0 0 1,-1 0 0,1 0 0,0 0-1,0-1 1,0 1 0,0 0-1,0 0 1,0 0 0,1 0 0,-1 0-1,0 0 1,0-1 0,1 1-1,-1 0 1,0 0 0,1 0 0,-1 0-1,1-1 1,-1 1 0,1 0-1,-1-1 1,1 1 0,-1 0-1,1-1 1,0 1 0,0-1 0,-1 1-1,1-1 1,0 1 0,0 0-1,20 5 83,0 0-1,0-1 0,30 2 1,-10-1-46,-30-4-38,109 23 321,-108-21-250,1 0 0,-1 1-1,0 0 1,-1 1-1,0 0 1,0 1 0,14 11-1,-21-15-71,0 1 0,0 0 0,0 0 0,-1 1 0,0-1 0,0 1 0,0-1 0,0 1 0,-1 0 0,0 0-1,0 0 1,0 1 0,1 8 0,0 3-41,-1 1 1,-1 33-1,-1-40 32,0 1-8,-1 0 0,0 0-1,-1 0 1,-1 0 0,1 0-1,-7 15 1,6-20 4,0-1-1,0 1 1,0 0 0,-1-1 0,0 0 0,-1 0 0,1 0 0,-1 0-1,0-1 1,-1 0 0,-9 8 0,11-11-13,0 0-1,0 1 1,-1-1 0,1-1-1,-1 1 1,0-1 0,0 0 0,1 0-1,-1 0 1,0 0 0,0-1-1,0 0 1,0 0 0,1-1-1,-1 1 1,-9-3 0,13 3-6,0-1 0,0 1 0,0-1 1,0 1-1,1-1 0,-1 0 0,0 1 0,0-1 1,0 0-1,1 0 0,-1 0 0,0 1 0,1-1 1,-1 0-1,1 0 0,-1 0 0,1 0 1,-1 0-1,1-1 0,-4-21-553,4 18 404,-2-26-1749,1 1-1976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4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9 3393,'0'0'11038,"3"-2"-10993,4-2-60,-7 2 12,-16 2 30,9 1-12,0 0 1,0 0 0,1 1 0,-1 0-1,-6 3 1,1 2 131,1 1 0,0 0-1,1 1 1,-1 0 0,2 0-1,-1 1 1,1 1 0,1 0-1,0 0 1,1 0 0,0 1-1,0 0 1,2 0 0,-1 1 0,1 0-1,1 0 1,1 0 0,0 0-1,-2 19 1,4-23 84,1 1-1,0 0 1,0-1 0,2 11-1,-1-17-124,0 0-1,0 0 0,0 0 0,0 0 1,0 0-1,1 0 0,-1-1 0,1 1 0,0 0 1,0-1-1,0 1 0,0-1 0,0 0 0,1 1 1,-1-1-1,3 2 0,3 1 85,1-1 1,-1 1-1,0-1 0,1-1 1,0 0-1,11 3 0,58 8 44,-6-1-2667,-49-7-2173,-6-2-4287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40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1504,'0'0'14195,"35"128"-13370,-31-96-289,0 3-176,-2-1-200,2-1-152,0-1-8,-2 0-440,0-7-1593,2-11-4728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40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8058,'0'0'12210,"0"14"-13554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41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2 200 3241,'0'0'2932,"0"18"-446,-2 115 2215,2-128-4376,0 0 1,1 0-1,-1 0 0,1 0 1,0 0-1,0 0 0,1 0 1,-1-1-1,1 1 0,0 0 0,3 4 1,-3-6-139,0-1-1,0 1 1,1 0 0,-1-1 0,1 0-1,-1 1 1,1-1 0,0 0 0,0-1 0,-1 1-1,2 0 1,-1-1 0,0 1 0,0-1-1,0 0 1,1 0 0,3 0 0,0 0 21,1 1-1,0-2 1,0 1 0,0-1 0,-1-1 0,1 1 0,0-1 0,0-1 0,0 1-1,-1-1 1,1-1 0,-1 1 0,0-1 0,0-1 0,0 1 0,12-9-1,-8 4-119,-1-1-1,0 0 1,0-1-1,-1 0 1,0 0-1,-1-1 1,0-1-1,12-21 1,-11 15-64,-1 0 0,-1 0 0,-1-1-1,0 0 1,3-21 0,-4 8-188,-2-1-1,0-40 0,-3 71 80,0 0 1,0 0-1,0 0 0,0 0 0,0 1 1,-1-1-1,1 0 0,-1 0 1,1 0-1,-1 0 0,0 1 0,0-1 1,-2-3-1,3 4 2,-1 1-1,0-1 1,0 1-1,1-1 1,-1 1-1,0-1 1,0 1-1,0 0 1,1-1 0,-1 1-1,0 0 1,0-1-1,0 1 1,0 0-1,0 0 1,0 0-1,0 0 1,0 0-1,0 0 1,0 0-1,0 0 1,1 1 0,-1-1-1,0 0 1,0 0-1,0 1 1,0-1-1,-1 1 1,0 0-205,1 0 0,-1 0 0,0 0 0,0 1 0,1-1-1,-1 0 1,0 1 0,1-1 0,-2 3 0,-12 17-4426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41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1 7818,'0'0'9458,"-8"1"-9405,-3 0-17,0 1 1,0 0-1,1 1 1,-1 0-1,-17 9 1,3 2 34,0 1 0,1 1 0,0 1 0,2 1 0,0 1 0,-32 37 0,52-54-37,-1 1-1,1-1 0,1 1 1,-1-1-1,0 1 1,0-1-1,1 1 1,0 0-1,-1 0 1,1 0-1,0 0 0,0 0 1,0 5-1,6-7 521,42-3-97,60-10 1,-68 7-431,1 1 1,-1 2 0,53 4-1,-85-1-21,0 0-1,-1 0 0,1 0 0,-1 1 0,0 0 1,1 1-1,-1-1 0,10 6 0,-13-6-2,0 0-1,0 1 1,0-1 0,-1 0-1,1 1 1,0 0-1,-1-1 1,0 1-1,0 0 1,0 0 0,0 0-1,0 1 1,0-1-1,-1 0 1,0 1-1,2 6 1,-1-1-13,-1 0 0,-1 0 0,1 0 0,-1 0 0,-1 0 0,0 0 0,0-1 0,-1 1 0,0 0 0,0 0 0,-1-1 0,0 0 0,-1 1 0,-6 10 0,7-15-7,1 1 0,-1-1 0,0 0 0,0-1 0,-1 1 0,1-1 0,-1 1 0,1-1 0,-1 0 0,0 0 0,0-1 0,-1 1 0,1-1 0,-1 0-1,1 0 1,-1 0 0,1-1 0,-1 1 0,0-1 0,0 0 0,0-1 0,1 1 0,-1-1 0,0 0 0,0 0 0,0-1 0,-8-1 0,8 1-10,1-1-1,0 1 1,0-1-1,0 0 1,0 0-1,0 0 1,1 0-1,-1-1 1,1 0-1,-1 1 1,1-1-1,0-1 1,0 1-1,0 0 1,0-1-1,1 1 1,0-1-1,-1 0 1,1 0-1,-1-5 1,-1-1-82,0 0 1,1 0 0,0-1-1,1 0 1,1 1-1,-2-21 1,3-22-2299,2 9-2876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42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12 4601,'0'0'10143,"4"-2"-9584,11-6-124,-12 6 2582,-17 2-2377,10 0-633,1 1-1,0-1 1,-1 1 0,1 0 0,0 0-1,0 0 1,0 0 0,0 0-1,0 1 1,0 0 0,0-1 0,0 1-1,0 0 1,1 1 0,-1-1 0,1 0-1,-4 4 1,-3 6 153,0 0 0,-13 23 0,20-32-130,-14 25 122,2 0 0,-16 43 0,24-54-62,1 1 0,1-1 1,0 1-1,1 0 0,0 31 0,3-48-67,-1 0-1,1 0 1,0-1 0,0 1-1,0 0 1,1 0 0,-1-1-1,0 1 1,0 0 0,0 0-1,0-1 1,1 1-1,-1 0 1,0 0 0,1-1-1,-1 1 1,1 0 0,-1-1-1,1 1 1,-1-1 0,1 1-1,-1 0 1,2 0 0,-1-1 20,1 1 0,-1-1 0,1 1 0,0-1 0,-1 0 0,1 0 0,0 0 0,-1 0 1,3 0-1,0 0-47,0 0 4,0-1-1,0 0 1,-1 1-1,1-2 1,0 1-1,0 0 1,-1-1-1,1 1 1,-1-1-1,1 0 1,-1-1-1,0 1 1,0 0-1,0-1 1,0 0-1,4-4 1,5-7-123,-1 0 0,13-21 0,-21 31 92,23-40-925,30-67 0,-49 96 810,-7 15 145,0 0 1,0 0-1,0 0 0,0 0 1,0 0-1,0 0 0,0 0 0,0 0 1,0-1-1,0 1 0,0 0 0,0 0 1,0 0-1,0 0 0,0 0 0,0 0 1,0 0-1,0 0 0,0 0 1,1-1-1,-1 1 0,0 0 0,0 0 1,0 0-1,0 0 0,0 0 0,0 0 1,0 0-1,0 0 0,1 0 1,-1 0-1,0 0 0,0 0 0,0 0 1,0 0-1,0 0 0,0 0 0,0 0 1,1 0-1,-1 0 0,0 0 0,0 0 1,0 0-1,0 0 0,0 0 1,0 0-1,0 0 0,0 0 0,1 0 1,-1 1-1,0-1 0,0 0 0,1 2-9,0 0-1,0 0 0,0 0 0,0 1 0,-1-1 0,1 0 0,-1 1 0,1-1 0,-1 0 0,0 1 0,0 2 0,2 8-11,4 20 91,10 33-1,-11-52 30,0 0 0,1 0-1,0 0 1,14 21 0,-20-34-124,1 0 0,0 0 1,0 1-1,0-1 1,0 0-1,0 0 0,0 0 1,0 0-1,0 0 1,0 0-1,0 0 0,1-1 1,-1 1-1,0 0 1,1-1-1,-1 1 1,0-1-1,1 1 0,-1-1 1,1 0-1,-1 1 1,1-1-1,-1 0 0,1 0 1,-1 0-1,1 0 1,-1 0-1,1-1 0,-1 1 1,0 0-1,1-1 1,-1 1-1,1-1 0,-1 1 1,0-1-1,1 0 1,-1 0-1,0 1 0,0-1 1,0 0-1,2-2 1,14-19-3459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43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9026,'0'0'4776,"7"24"-3071,20 76-14,-20-74-854,-2 0-1,6 53 1,-11-77-807,0-2-5,0 0 1,0 1-1,0-1 1,0 0 0,0 1-1,0-1 1,0 0-1,0 1 1,0-1 0,0 0-1,0 1 1,0-1 0,0 0-1,1 1 1,-1-1-1,0 0 1,0 1 0,0-1-1,0 0 1,1 0-1,-1 1 1,0-1 0,0 0-1,1 0 1,-1 1 0,0-1-1,1 0 1,-1 0-1,0 0 1,1 0 0,-1 1-1,0-1 1,0 0-1,1 0 1,0 0 0,-1 0 28,1 0 1,0-1 0,0 1 0,-1 0-1,1-1 1,0 1 0,0-1-1,-1 1 1,1 0 0,0-1 0,-1 0-1,1 1 1,-1-1 0,1 1-1,-1-1 1,1 0 0,0 0 0,10-18-55,0 0 0,-1 0 1,11-33-1,3-6-431,-19 47 321,1-1 0,0 1-1,0 0 1,1 0 0,0 1-1,10-11 1,-16 21 109,0-1 0,0 0 0,0 0 1,-1 1-1,1-1 0,0 1 0,0-1 0,0 1 0,0-1 1,0 1-1,0-1 0,0 1 0,1 0 0,-1-1 0,2 1 0,-3 0 2,1 0-1,0 0 0,0 1 1,-1-1-1,1 0 0,0 0 1,-1 1-1,1-1 0,0 0 1,-1 1-1,1-1 0,0 1 1,-1-1-1,1 1 0,-1-1 0,1 1 1,-1-1-1,1 2 0,2 2 2,-1 1 0,1 0 0,-1 0 0,0-1-1,1 10 1,3 2-28,-2-7 29,-3-7 29,1 1 0,-1-1 0,0 1 0,0-1 0,-1 1 0,2 4 0,-1-7 40,0 1 1,0-1-1,0 0 0,0 0 1,0 0-1,0 0 0,0-1 0,0 1 1,0 0-1,0 0 0,0 0 1,-1-1-1,3 0 0,1-4-121,0-1 0,0 1-1,-1-1 1,1 0 0,3-11 0,9-14-77,-13 25 99,1 1-1,-1 0 1,1 0 0,5-5-1,-7 9 21,-1 0 1,0 0-1,1-1 0,-1 1 0,1 1 0,-1-1 0,1 0 1,0 0-1,-1 1 0,1-1 0,0 0 0,0 1 0,-1 0 1,1-1-1,0 1 0,0 0 0,-1 0 0,1 0 0,2 1 0,-2-1 7,-1 1 0,0-1-1,1 1 1,-1-1 0,0 1-1,0 0 1,1 0-1,-1 0 1,0 0 0,0 0-1,0 0 1,0 0 0,0 0-1,0 0 1,0 0-1,-1 0 1,1 1 0,0-1-1,-1 0 1,1 0 0,0 2-1,9 34-43,-8-29 28,22 131-137,-24-138 119,0 0-1,0 1 0,1-1 1,-1 0-1,0 0 1,0 0-1,1 0 1,-1 0-1,1 0 1,-1 0-1,1 0 1,-1 0-1,1 0 1,0 0-1,-1 0 0,1 0 1,0 0-1,0-1 1,-1 1-1,1 0 1,2 0-1,-3-1-67,1 1 0,0-1-1,0 0 1,0 0 0,0 0 0,0 0-1,0 0 1,0-1 0,0 1-1,0 0 1,0 0 0,0-1-1,0 1 1,-1 0 0,1-1 0,0 1-1,0-1 1,0 1 0,-1-1-1,1 0 1,0 1 0,0-1 0,-1 0-1,1 1 1,0-2 0,13-15-3699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43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43 1528,'0'0'7413,"14"-4"-3379,-8-1-3444,-2 1 0,1-1-1,-1 0 1,1-1 0,3-7 0,-8 13-559,-1 0 0,1 0 0,-1 0-1,1-1 1,-1 1 0,1 0 0,-1 0 0,0 0-1,1 0 1,-1 0 0,1 1 0,-1-1-1,1 0 1,-1 0 0,1 0 0,-1 0 0,1 1-1,-1-1 1,1 0 0,-1 0 0,1 1 0,-1-1-1,-5 5 29,-1 0-1,2 1 1,-1-1 0,1 1-1,0 0 1,-8 12-1,-22 44 405,30-52-275,0 0 1,0 0 0,1 1 0,1-1 0,-5 21 0,8-31-129,0 1-1,-1-1 1,1 1 0,0-1-1,0 1 1,0-1 0,0 1-1,0-1 1,0 1 0,0-1-1,0 1 1,1-1 0,-1 1-1,0-1 1,0 1 0,0-1-1,0 1 1,1-1 0,-1 1-1,0-1 1,0 1 0,1-1-1,-1 1 1,0-1 0,1 0-1,-1 1 1,1-1-1,-1 0 1,0 1 0,1-1-1,16 2 1233,-12-2-1272,3-1 59,1 0 1,-1 0-1,0-1 1,0 0-1,-1 0 1,1-1-1,0 0 1,-1 0-1,1-1 1,9-6-1,-2 0-75,0-1-1,-1 0 1,22-22-1,-32 29-72,-1 0 0,1 0-1,-1 0 1,0-1 0,0 1 0,0-1 0,0 0 0,-1 1-1,0-1 1,0 0 0,0-1 0,0 1 0,-1 0 0,1-7-1,-2 12 35,0-1-1,0 0 1,0 0-1,0 1 1,0-1-1,0 0 1,0 0-1,0 1 1,0-1-1,0 0 1,0 0-1,0 1 1,-1-1-1,1 0 1,0 0-1,0 1 1,-1-1 0,1 0-1,-1 1 1,1-1-1,-1 1 1,1-1-1,-1 1 1,1-1-1,-1 1 1,1-1-1,-1 1 1,0-1-1,1 1 1,-1-1-1,0 1 1,0-1-1,-2 1-209,-1-1-1,0 0 1,1 1-1,-1 0 1,-7 0-1,4 0-77,-7 0-658,1 1 0,0 0 0,-1 0 0,-13 5 0,-7 5-3672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44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9354,'0'0'8143,"-33"0"-8270,33 0 128,-1 0 0,0 0-1,1 1 1,-1-1 0,0 0 0,1 0-1,-1 1 1,0-1 0,1 0-1,-1 1 1,1-1 0,-1 0 0,0 1-1,1-1 1,-1 1 0,1-1-1,-1 1 1,1-1 0,0 1-1,-1-1 1,1 1 0,-1 0 0,1 0-1,-1 1 37,1-1 0,-1 1 1,1 0-1,0-1 0,-1 1 0,1 0 0,0 0 0,0-1 0,1 3 0,-1 0 31,1 0 0,-1 0 0,1 0 0,1 0 0,-1-1 0,0 1 0,1 0 1,2 3-1,24 30 55,-16-23 148,16 26 0,-26-35-247,0-1 1,-1 1-1,1 0 0,-1 0 1,0 0-1,0 0 0,0 0 1,-1 0-1,0 0 0,0 7 1,-1-4-31,1-1 1,-1 0 0,-1 1 0,0-1 0,0 0 0,-4 10 0,-16 24 11,20-38-24,0 0 1,0 0 0,0 0 0,0-1-1,0 1 1,-1-1 0,1 1 0,-1-1-1,0 0 1,0 0 0,-4 2 0,6-4-53,0 0 1,1 0-1,-1 1 1,0-1-1,0 0 0,1 0 1,-1 0-1,0 0 1,0 0-1,1-1 1,-1 1-1,0 0 1,1 0-1,-1 0 0,0-1 1,1 1-1,-1 0 1,0-1-1,1 1 1,-1 0-1,0-1 1,1 1-1,-1-1 0,1 1 1,-1-1-1,1 1 1,-1-1-1,1 0 1,0 1-1,-1-1 1,1 1-1,0-1 1,-1 0-1,1 1 0,0-1 1,0 0-1,-1 0 1,1 0-1,-5-22-2905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46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0 416,'0'0'7850,"0"23"-4191,0-9-3236,5 159 3082,6 46 319,4 48-751,-14-254-3099,0 3 284,5 23-1,-5-34-422,0 0 0,1 0-1,0 0 1,0 0 0,0 0 0,0-1 0,1 1 0,5 7 0,14 11-4943,-12-11-279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46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24 120,'0'0'14146,"-9"-6"-13753,6 4-346,0 0 0,0-1 0,-1 1 0,0 1 0,1-1 0,-1 1 0,-6-3 0,7 4-13,1 0 0,0 0 0,-1 0 0,1 0 1,-1 0-1,1 1 0,-1-1 0,1 1 0,-1-1 1,1 1-1,0 0 0,0 0 0,-1 0 1,1 0-1,0 0 0,0 1 0,0-1 0,-3 3 1,-14 13 250,1 1 1,0 0 0,2 1-1,0 1 1,1 1 0,1 0-1,1 1 1,1 0-1,0 1 1,-11 36 0,20-51-198,0 0 1,1 0 0,0 0-1,0 1 1,1-1-1,0 0 1,0 1 0,1-1-1,0 1 1,2 11 0,-1-19-81,-1 0 1,1 0-1,-1 0 1,1 0 0,0 0-1,-1 0 1,1 0 0,0-1-1,0 1 1,-1 0 0,1-1-1,0 1 1,0 0 0,0-1-1,0 1 1,0-1 0,0 1-1,0-1 1,0 1-1,0-1 1,0 0 0,0 0-1,0 0 1,0 1 0,1-1-1,-1 0 1,0 0 0,1-1-1,2 1-36,0 0-1,0 0 1,0 0-1,-1-1 1,1 0-1,0 0 1,5-2-1,-3 0-124,0-1-1,0 0 0,0 0 1,0-1-1,-1 0 1,1 0-1,-1 0 1,7-10-1,4-6-743,14-26 1,-18 26-22,-1 0-1,-1-1 1,-1 0 0,-1-1 0,-1 1-1,-1-2 1,0 1 0,2-38-1,-11 114 2985,2-1 0,8 68 0,-6-110-1917,1 0 1,0 1 0,1-1-1,0 0 1,1 0 0,0-1-1,0 1 1,1-1 0,0 0 0,1 0-1,0-1 1,8 10 0,-11-16-204,0 0 1,0 1 0,1-1 0,-1 0 0,1-1 0,-1 1 0,1-1-1,0 1 1,0-1 0,0 0 0,-1-1 0,1 1 0,0-1 0,0 1-1,0-1 1,0 0 0,0-1 0,0 1 0,6-2 0,-2 1-846,1-1 0,-1 1 0,16-7 0,25-16-7689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5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7866,'0'0'1988,"6"20"-73,-1 0-1485,31 125 1950,9 237 132,-37-296-2335,-8-84-169,0 1 1,0-1 0,0 1-1,1-1 1,-1 1-1,1-1 1,-1 0 0,1 1-1,2 3 1,-2-5 6,0 0 0,0 0 0,0 0 0,0-1 0,1 1 0,-1 0 0,0-1 0,0 1 0,0-1 0,1 0-1,-1 1 1,0-1 0,0 0 0,1 0 0,-1 0 0,0 0 0,1 0 0,-1 0 0,2 0 0,3 0 65,1 0 0,-1 0-1,0-1 1,1 1 0,-1-2-1,13-3 1,-17 4-80,0 0-1,1 0 1,-1-1 0,0 1-1,0-1 1,0 1 0,0-1-1,0 0 1,-1 0 0,1 0-1,0 0 1,-1 0 0,0 0-1,1-1 1,-1 1 0,0 0-1,0-1 1,0 1 0,0-1-1,0-3 1,2-12-49,0-1 1,-2 1-1,0-26 0,-1 14 23,1-273-145,-2 158 2203,1 145-2005,0-1 0,0 0 0,0 1-1,0-1 1,0 0 0,1 1 0,-1-1-1,0 0 1,0 1 0,0-1 0,1 0 0,-1 1-1,0-1 1,1 1 0,-1-1 0,0 0 0,1 1-1,-1-1 1,1 1 0,-1-1 0,1 1-1,-1-1 1,1 1 0,-1 0 0,1-1 0,-1 1-1,1 0 1,0-1 0,-1 1 0,1 0-1,-1 0 1,1-1 0,0 1 0,-1 0 0,1 0-1,0 0 1,0 0 0,-1 0 0,1 0-1,0 0 1,2 0 19,-1 1-1,0-1 1,1 0-1,-1 1 1,0 0 0,1 0-1,-1-1 1,0 1-1,0 0 1,3 3-1,16 10 255,0-2-1,1 1 0,42 15 1,75 19 1271,-93-33-1223,3 1-183,24 7 70,-71-21-333,-1 0 0,0-1 0,0 1 0,0 0 0,0 0 0,0 0 1,0 0-1,-1 0 0,1 0 0,0 0 0,0 0 0,-1 0 0,1 0 0,0 1 0,-1-1 0,1 0 0,-1 0 0,0 1 0,1-1 1,-1 0-1,0 1 0,0-1 0,0 0 0,0 3 0,0 2-2046,0 0 0,-1 1 0,-1 9 0,-5 3-9928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2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6545,'0'0'11430,"3"-4"-10052,-2 3-1340,-1 1-1,0-1 0,1 1 0,-1-1 0,0 1 0,1-1 1,-1 1-1,1-1 0,-1 1 0,0-1 0,1 1 0,-1 0 0,1-1 1,-1 1-1,1 0 0,0-1 0,-1 1 0,1 0 0,-1 0 0,1 0 1,-1-1-1,1 1 0,0 0 0,0 0 0,0 1 0,0 0-1,0 1 1,0-1 0,0 0-1,-1 1 1,1-1-1,0 0 1,-1 1 0,0-1-1,1 1 1,-1-1-1,0 1 1,1-1 0,-1 3-1,13 114 559,-4 176 0,-9-290-926,2 18 986,3-13-2225,4-4-3976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2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1 143 10306,'0'0'6535,"17"-17"-5113,59-55-501,-72 68-846,1 0 0,-1 1 0,1-1 0,0 1 0,0 0 0,0 0 0,0 0 0,1 1 0,-1 0 0,1 0 0,10-2 0,-4 1 79,2-1 47,0 1 0,0 0 1,0 1-1,0 1 1,1 0-1,-1 1 0,18 2 1,-31-2-198,-1 1 1,1-1-1,0 0 0,0 1 1,-1-1-1,1 1 1,0-1-1,-1 1 1,1 0-1,0-1 1,-1 1-1,1-1 0,-1 1 1,1 0-1,-1 0 1,0-1-1,1 1 1,-1 0-1,0 0 0,1-1 1,-1 1-1,0 0 1,0 0-1,0 0 1,1 1-1,1 25-78,-2-20 57,0 72-281,-14 123 0,12-164-2435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2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0 5113,'0'0'9025,"-6"5"-8505,-6 6-47,0 0 1,1 1-1,0 0 1,1 1-1,-15 26 0,10-13-186,1 1 0,-13 37-1,23-52-53,0 1 0,1-1 0,0 1 0,1 0 0,0 0 0,1 0 0,2 26 0,-1-38-183,0 0 0,1 1 0,-1-1 0,1 1 0,0-1 0,-1 0 0,1 1 0,0-1 0,0 0 0,0 0 0,0 0 0,0 0 1,0 1-1,0-1 0,0 0 0,0-1 0,0 1 0,1 0 0,-1 0 0,0-1 0,1 1 0,-1 0 0,0-1 0,1 1 0,-1-1 0,1 0 0,-1 1 1,1-1-1,-1 0 0,3 0 0,5 1 71,1-1 1,0 0-1,13-2 0,-13 0-94,-1 0 0,0-1 0,0 1 0,0-2 0,0 0 0,0 0 0,-1 0-1,1-1 1,-1 0 0,-1-1 0,1 0 0,-1 0 0,0 0 0,12-15-1,-12 12-41,0 1 0,0-2 0,-1 1-1,0-1 1,-1 0 0,0 0-1,-1 0 1,0-1 0,0 1-1,-1-1 1,-1 0 0,2-18-1,-3 24-45,-1 0-1,0 0 1,0 0-1,0 0 1,-1 0-1,0 0 0,0 0 1,0 0-1,-3-8 1,2 10-38,1 1 1,-1 0 0,1 0 0,-1 0-1,0 1 1,0-1 0,1 0-1,-1 0 1,-1 1 0,1-1 0,0 1-1,0 0 1,0 0 0,-1 0-1,1 0 1,-1 0 0,1 0 0,0 1-1,-1-1 1,0 1 0,-4-1 0,0 1-468,-1-1 0,0 1 0,1 1 0,-1-1 1,0 1-1,1 1 0,-13 3 0,-8 8-3487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3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1 267 1720,'0'0'8466,"0"4"-7055,0 9-229,0-11-438,0-10 300,-1-44 1743,2-72 1409,0 119-4053,-1 0 1,1 0-1,0 0 1,0 0-1,0 0 1,1 0 0,0 0-1,0 1 1,0-1-1,0 1 1,1-1-1,3-4 1,-3 6-90,0 0 1,-1 0 0,1 1-1,0-1 1,0 1 0,0 0-1,0 0 1,0 0 0,1 0-1,-1 1 1,1-1 0,-1 1-1,1 0 1,0 0 0,-1 0 0,1 0-1,5 0 1,5 0-275,0 1 1,0 0-1,0 1 0,0 0 1,0 1-1,0 1 1,0 0-1,21 8 0,-24-7-1388,24 6 0,-2-6-3972,-13-4-1798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4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5521,'0'0'3414,"0"19"-1976,0 127 1655,0 83 1890,0-229-4953,0 0 1,0 1-1,0-1 0,0 0 0,0 1 0,0-1 0,0 1 1,0-1-1,0 0 0,0 1 0,0-1 0,1 0 0,-1 1 0,0-1 1,0 0-1,0 0 0,1 1 0,-1-1 0,0 0 0,0 0 1,1 1-1,-1-1 0,0 0 0,1 0 0,-1 1 0,0-1 0,1 0 1,-1 0-1,0 0 0,1 0 0,-1 0 0,0 0 0,1 0 1,-1 1-1,1-1 0,0 0 19,0 0 1,0 0-1,0-1 1,0 1-1,0 0 1,0 0-1,0 0 0,0-1 1,0 1-1,0-1 1,0 1-1,2-1 1,0-2-31,0 1 1,0-1 0,0 0-1,0 0 1,-1 0 0,1 0 0,-1 0-1,3-6 1,15-32-186,-13 26 63,8-16-165,-2-1 0,-1-1-1,-2 0 1,-1-1 0,6-49 0,-12 115 230,1 0 1,10 35-1,-13-59 105,2-1 0,-1 0 1,1 1-1,7 12 0,-9-18-48,0 0 1,0 0-1,0-1 1,0 1-1,1 0 1,-1-1-1,1 1 1,0-1-1,-1 0 1,1 0-1,0 1 1,0-1-1,-1 0 1,1 0-1,0-1 1,0 1-1,0 0 1,0-1-1,0 1 1,0-1-1,1 1 1,2-1-1,-2 0-15,1-1-1,-1 1 1,0-1-1,0 0 1,1 0-1,-1 0 1,0 0 0,0-1-1,0 1 1,0-1-1,0 0 1,0 0-1,-1 0 1,1 0-1,-1 0 1,1 0 0,-1-1-1,0 1 1,0-1-1,2-3 1,5-7-14,-1-1 0,-1 0 0,7-16 0,-8 16 7,-4 8 23,0 3 26,-1 0 0,0 0 0,1 0 0,0 0 0,-1 0 1,4-3-1,-4 17 50,2 137-204,-1-118 113,2-1 0,1 1 0,9 29 0,-14-58-26,0 0 1,0 0 0,1 0-1,-1 0 1,0 0 0,0-1-1,1 1 1,-1 0 0,1 0-1,-1 0 1,1 0 0,-1 0-1,1-1 1,-1 1 0,1 0-1,0 0 1,-1-1 0,1 1-1,0 0 1,0-1 0,0 1-1,0-1 1,-1 1 0,1-1-1,0 0 1,1 1 0,0-1-207,-1-1 1,0 1 0,0 0-1,0-1 1,0 0 0,0 1-1,0-1 1,0 0 0,0 1-1,0-1 1,0 0-1,0 0 1,0 0 0,0 0-1,0 0 1,-1 0 0,1 0-1,-1 0 1,1 0 0,0-2-1,12-22-9080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17 2761,'0'0'11510,"5"-3"-10330,16-8-342,-16 9-174,-11 2-656,3 0 58,0 1 0,0-1 0,0 1 0,0 0 0,1 0 0,-1 0 1,0 1-1,0-1 0,1 0 0,-1 1 0,1 0 0,0 0 0,-1 0 0,1 0 0,0 0 0,0 0 0,0 0 0,-2 4 1,-2 3 205,0 0 1,0 1-1,-7 18 1,8-15-121,1-1 0,0 1 0,1 0 0,1 0 0,0 0 0,0 0 0,1 16 0,1-29-129,0 1-1,0-1 1,0 0-1,0 1 1,0-1-1,0 1 1,0-1-1,0 0 1,1 1-1,-1-1 1,0 1 0,0-1-1,0 0 1,0 1-1,1-1 1,-1 0-1,0 1 1,0-1-1,1 0 1,-1 1-1,0-1 1,1 0-1,-1 0 1,0 1 0,1-1-1,-1 0 1,0 0-1,1 1 1,-1-1-1,1 0 1,14 1 364,-10-1-371,1-1-31,-1 0 1,0 0 0,0 0 0,1-1 0,-1 0-1,0 0 1,0 0 0,0 0 0,-1-1 0,1 0-1,-1 0 1,1 0 0,-1-1 0,0 1 0,0-1-1,0 0 1,3-5 0,6-7-293,0-1-1,20-37 1,-6-1-312,-27 55 617,0 0 0,0 0 0,0 0 0,0 0 0,0 0 0,0-1 0,0 1 0,0 0-1,0 0 1,0 0 0,0 0 0,0 0 0,0 0 0,1 0 0,-1 0 0,0-1 0,0 1 0,0 0-1,0 0 1,0 0 0,0 0 0,0 0 0,0 0 0,1 0 0,-1 0 0,0 0 0,0 0 0,0 0 0,0 0-1,0 0 1,0 0 0,0 0 0,1 0 0,-1 0 0,0 0 0,0 0 0,0 0 0,0 0 0,0 0 0,0 0-1,0 0 1,1 0 0,-1 0 0,0 0 0,0 0 0,0 0 0,0 0 0,0 0 0,0 0 0,0 0 0,0 1-1,1-1 1,-1 0 0,0 0 0,0 0 0,0 0 0,3 9-212,3 18 70,19 49 0,-22-68 151,1 0 0,-1 0 0,2-1 0,-1 0 0,1 0 0,0 0 0,1 0 0,-1-1 0,1 0 0,13 10 0,-16-14-16,1 1 0,0-1 0,0-1 0,0 1 0,0 0 0,0-1 0,1 0 0,-1 0 0,0 0 0,6 0-1,4-1-1021,26-2-1,-34 2 436,29-5-5127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6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53 225 6329,'0'0'7738,"20"-12"-5891,63-41-356,-71 46-1186,0-1 0,0-1 0,-1 0 0,0 0 0,-1-1 0,10-12 0,-13 13-117,-7 9-187,26-33 636,-24 31-618,0-1 0,-1 1 1,1-1-1,-1 0 0,0 0 0,0 0 1,0 0-1,0 0 0,-1 0 0,1-6 1,-1 8-30,0 1 1,-1 0 0,1-1-1,0 1 1,-1-1 0,1 1-1,-1 0 1,1-1 0,0 1-1,-1 0 1,1-1 0,-1 1-1,1 0 1,-1 0 0,1-1-1,-1 1 1,1 0 0,-1 0-1,0 0 1,1 0 0,-1 0-1,1 0 1,-1 0 0,1 0-1,-1 0 1,0 0 0,1 0-1,-1 0 1,1 0 0,-2 0-1,-19 4-58,14-1 65,1 0-1,0 0 0,0 1 0,0-1 0,0 1 1,1 0-1,-10 10 0,-32 39 3,40-44 0,-16 19 1,1 1 0,-30 55-1,44-70 71,2 0 0,0 0 0,1 0-1,0 1 1,1 0 0,0 0-1,2 0 1,0 1 0,-1 16-1,3-26 19,0-1 0,1 0-1,-1 0 1,1-1-1,0 1 1,0 0 0,4 9-1,-4-11-46,1 0 1,0 0-1,0 0 1,0-1-1,0 1 1,0-1-1,0 1 0,1-1 1,-1 0-1,1 0 1,0 0-1,4 3 0,-1-2-12,1 0-1,-1 0 1,1 0-1,0-1 1,0 0-1,0 0 1,9 0-1,6 0-163,23-1 0,-34-1 7,-6 0-161,1-1 1,-1 1-1,1-1 1,-1 0-1,0-1 1,1 0 0,-1 1-1,0-1 1,0-1-1,0 1 1,0-1-1,0 0 1,-1 0-1,1-1 1,-1 1-1,6-6 1,10-10-4710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6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83 672,'0'0'8162,"-5"19"-6351,-18 59-267,21-72-1233,1-1-1,-1 1 1,1 0-1,1-1 1,-1 1-1,1 11 1,1-5 448,-1-9-600,0 0 0,0 0 1,0 0-1,0 0 0,1 0 0,-1 0 1,1 0-1,0 0 0,0 0 0,0 0 1,0 0-1,0-1 0,1 1 1,-1 0-1,1-1 0,0 1 0,-1-1 1,1 0-1,0 1 0,1-1 0,-1 0 1,0 0-1,1-1 0,-1 1 0,1 0 1,-1-1-1,1 1 0,0-1 0,0 0 1,4 1-1,1 1-66,1-1-1,-1-1 1,1 0 0,-1 0-1,1 0 1,0-1 0,-1 0-1,1-1 1,0 0 0,-1 0-1,1-1 1,-1 0-1,1-1 1,-1 0 0,0 0-1,0 0 1,0-1 0,-1-1-1,1 1 1,10-9 0,-6 2-142,0-1 1,0 0-1,-1-1 1,-1 0 0,0 0-1,-1-1 1,0-1-1,-1 1 1,-1-1 0,0-1-1,6-22 1,-9 24-818,-1-1 1,0 1 0,-1-1-1,0-21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6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1 6305,'0'0'6179,"-7"11"-5463,-29 51 971,-32 74-1,64-127-1335,0 1 0,1 0 0,0 0 0,0 0 0,1 0 0,1 0 0,-2 16 0,3-25-269,1 0-1,-1 0 0,0 0 0,0 0 1,0 0-1,1 0 0,-1 0 0,0 0 1,1 0-1,-1 0 0,1 0 0,-1 0 0,1 0 1,-1 0-1,1-1 0,-1 1 0,1 0 1,0 0-1,0 0 0,2 0 16,-1 1 0,0-1 0,0 0 0,0 0 0,1 0 0,-1 0 0,4 1 0,5 0 23,0 0 0,20 0 0,-25-2-69,22 2-177,-1-2 1,40-4-1,-55 2-356,-1 0-1,1-1 1,10-4-1,-13 3-593,0 0 1,0-1-1,0 1 0,9-9 0,2-5-5229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7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7009,'0'0'3888,"0"21"-2320,0 148 1425,0-123-2288,6 363 3055,-5-403-3955,-1-1 0,1 0-1,0 0 1,3 9 0,10 16-5393,-8-17 1346,-1-4-1586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6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1 8410,'0'0'10229,"4"0"-9727,7 1-349,-8 1 106,-19 8 194,5-4-428,-41 19 177,-87 31 1,135-55-199,2 0-479,-9 3 1090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7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7042,'0'0'7105,"4"108"-5249,-2-72-391,-2 1-593,0-1-280,0-1-256,0-3-264,0-3-64,0-9-8,0-10-176,0-6-808,4-4-752,4-16-521,0-6-7449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8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1 134 3809,'0'0'15299,"75"-109"-14563,-59 97-272,0 3-288,2 5-176,7 4-272,-5 0-1344,0 0-5810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8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5873,'0'0'4584,"-17"3"-3363,-8 3-551,-23 8-1,44-13-557,1 0-1,0 1 0,-1 0 0,1 0 0,0 0 0,0 0 0,0 1 0,0-1 1,0 1-1,0 0 0,1-1 0,-1 1 0,1 1 0,0-1 0,0 0 0,-3 6 0,1 0 169,-2 2 76,0 1-1,1 0 1,1 0 0,0 1-1,1-1 1,0 1 0,1-1 0,0 1-1,1 0 1,1 23 0,0-32-323,0 0 0,0 0 1,1-1-1,-1 1 0,1-1 1,-1 1-1,1 0 0,0-1 0,1 1 1,-1-1-1,1 0 0,-1 1 1,1-1-1,0 0 0,0 0 1,0 0-1,1 0 0,-1 0 0,1-1 1,-1 1-1,1-1 0,0 0 1,0 1-1,0-1 0,0-1 1,0 1-1,1 0 0,-1-1 1,1 1-1,-1-1 0,1 0 0,-1 0 1,8 0-1,0 0-45,0 0-1,13-1 1,-20 0-51,0-1-1,0 1 1,0-1-1,0 0 1,0 0-1,0 0 1,0-1-1,-1 0 1,1 1 0,3-4-1,8-7-1064,-1 0-1,-1-1 0,22-28 1,-4-1-3860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8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1 4993,'0'0'3977,"-29"113"-2169,19-52-143,2 6-385,2 2-160,2-2-248,4-4-79,0-9-73,0-9-32,2-10-288,10-11-200,2-8-56,4-8-144,5-8-240,9-2-1024,-3-16-1689,-7-4-4561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59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0 274 4929,'0'0'9281,"19"-4"-8470,58-13-73,-72 15-650,1 1-1,-1-1 1,0 0-1,1 0 1,-1-1-1,0 1 1,0-1-1,-1 0 1,1-1-1,4-4 1,-1 1 0,2-1-38,-1 0-1,-1-1 1,1 0-1,-2-1 1,1 0-1,-1 0 1,7-14-1,-10 16-56,0 0-1,0-1 0,-1 0 0,-1 0 1,1 0-1,-1 0 0,-1 0 0,1 0 1,-2-1-1,1-9 0,-2 19-1,1-1 0,0 0 0,0 0 0,0 0-1,-1 0 1,1 1 0,0-1 0,-1 0 0,1 0 0,-1 0 0,1 1 0,-1-1 0,1 0-1,-1 1 1,0-1 0,1 1 0,-1-1 0,0 0 0,1 1 0,-1-1 0,0 1 0,0 0-1,0-1 1,1 1 0,-1 0 0,0-1 0,0 1 0,0 0 0,0 0 0,0 0-1,1 0 1,-1 0 0,0 0 0,0 0 0,-2 0 0,-1 0-10,0 1 0,0-1 0,0 1 1,0 0-1,0 0 0,0 0 0,-5 2 0,1 2 27,0 0-1,1 0 1,-1 1-1,1-1 1,0 2-1,1-1 0,-10 12 1,0 3 114,-21 34 0,25-34 40,1 1 0,1 0 0,1 0 0,0 1 0,2 1-1,1-1 1,1 1 0,1 0 0,1 0 0,0 31 0,2-45-35,1-1 1,1 1 0,0-1 0,0 1 0,1-1-1,0 0 1,0 1 0,8 15 0,-8-21-113,0 0 1,1 0-1,-1-1 1,1 1-1,0-1 1,0 1-1,0-1 1,0 0-1,1 0 1,-1 0-1,1-1 0,0 0 1,0 1-1,0-1 1,0 0-1,0-1 1,0 1-1,1-1 1,-1 0-1,9 2 1,0-2-213,0-1 1,0 0 0,-1-1 0,1 0 0,0-1 0,0-1-1,-1 1 1,1-2 0,12-5 0,-6 2-1230,37-21 1,13-13-4738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0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11 4137,'0'0'8210,"-4"-3"-7860,3 2-313,0 0-1,0 0 0,0 1 0,-1-1 0,1 1 0,0-1 1,0 1-1,0-1 0,-1 1 0,1-1 0,0 1 0,-1 0 1,1 0-1,0 0 0,0 0 0,-1 0 0,-1 0 0,1 1 46,-1 0-1,1 0 0,-1 0 0,1 0 0,0 1 1,0-1-1,-1 1 0,1-1 0,0 1 1,-3 3-1,-16 17 266,1 1 1,2 1 0,0 1-1,1 0 1,1 2 0,2-1-1,1 2 1,1 0 0,-15 50-1,25-71-138,1 1 0,-1 0-1,1 0 1,0 10-1,1-17-178,0-1 0,0 1 0,0-1 0,0 0 0,0 1 0,0-1-1,0 1 1,1-1 0,-1 1 0,0-1 0,0 1 0,0-1 0,1 0-1,-1 1 1,0-1 0,0 1 0,1-1 0,-1 0 0,0 1 0,1-1 0,-1 0-1,1 0 1,-1 1 0,0-1 0,1 1 0,15 1 253,-12-3-281,0 1 0,0-1 0,-1 0 0,1 0 0,0 0 0,4-2 0,1-2-110,-1 0 0,-1-1 0,1 0 0,-1 0 0,0-1 0,0 0 1,-1 0-1,0-1 0,7-11 0,-2 2-264,0-1-1,-2-1 1,10-27-1,-11 23-212,-2-1 0,-1 0 0,-1 0 0,-1-1 0,-2 1 0,0-25 0,4 58 406,6 20 732,1 0-1,2 0 1,0-1-1,2-1 1,2 0-1,28 34 1,-42-56-468,1 0 0,0-1 1,0 1-1,0-1 0,0 0 1,1 0-1,9 5 1,-13-8-157,1 0 0,-1 0 0,1 0 0,-1-1 0,1 1 0,-1-1 0,1 1 0,-1-1 0,1 0 0,-1 0 0,1 0 0,0 0 1,-1-1-1,1 1 0,-1-1 0,1 1 0,-1-1 0,1 0 0,-1 0 0,1 0 0,-1 0 0,3-2 0,15-16-3629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3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10538,'0'0'5689,"4"144"-4688,-4-77-289,0 2-352,-8-4-248,-6-7-112,1-11 0,1-16-1328,6-15-1889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4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91 223 9402,'0'0'4076,"17"-16"-3063,57-53-155,-66 62-736,-1-1 0,-1 1 0,1-2 0,9-16 0,-13 19-82,0 0 0,-1 0 1,0 0-1,0-1 0,1-10 1,-2 16-46,-1 0 1,0 0 0,1-1 0,-1 1-1,0 0 1,0 0 0,0 0-1,0 0 1,0 0 0,0 0-1,0 0 1,0 0 0,-1-1-1,1 1 1,0 0 0,-1 0-1,1 0 1,-1 0 0,1 0-1,-1 0 1,1 0 0,-1 1 0,0-1-1,1 0 1,-1 0 0,0 0-1,0 0 1,1 1 0,-1-1-1,-2 0 1,1 0-7,0 1-1,-1-1 1,1 1-1,-1 0 1,1 0-1,0 0 1,-1 0-1,1 0 1,-1 0 0,1 1-1,-1-1 1,1 1-1,0 0 1,-4 1-1,-1 1 12,1 0 0,-1 1-1,1 0 1,0 0-1,0 0 1,1 1 0,-1 0-1,-7 9 1,-4 6 84,-16 25 1,21-27 63,1 1 0,1 0 0,0 1 1,-7 21-1,13-28 59,0 0 0,1 0 1,0 1-1,1-1 0,0 1 0,1 0 1,1 22-1,1-34-186,-1 1-1,0-1 1,1 1-1,-1-1 1,1 1-1,0-1 1,0 1-1,0-1 1,0 1 0,1-1-1,-1 0 1,0 0-1,1 0 1,0 0-1,-1 0 1,1 0-1,0 0 1,0 0 0,0-1-1,0 1 1,1-1-1,-1 0 1,0 1-1,0-1 1,1 0-1,3 1 1,3 0-185,-1 0 0,1 0 0,-1-1 0,1-1 1,0 1-1,12-2 0,-10 0-832,-1 0 1,20-5 0,18-12-4941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4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1 7946,'0'0'3898,"-22"12"-3803,-70 40-58,81-46-25,0 0 1,1 1-1,0 1 1,0-1-1,1 2 1,0-1-1,-15 20 1,23-27 36,0 0-1,0 0 1,0 1 0,0-1-1,1 0 1,-1 1-1,0-1 1,1 0 0,-1 1-1,1-1 1,-1 2 0,1-2 14,0-1 1,0 0-1,0 1 1,0-1-1,0 1 1,0-1-1,0 0 1,0 1 0,0-1-1,0 0 1,1 1-1,-1-1 1,0 0-1,0 1 1,0-1-1,1 0 1,-1 1-1,0-1 1,0 0-1,1 0 1,-1 1 0,0-1-1,0 0 1,1 0-1,-1 1 1,0-1-1,1 0 1,3 1 291,0 0 1,0 0 0,0-1-1,0 1 1,-1-1-1,8-1 1,-3 1-734,29 1 1215,47 5-1,-72-4-746,-1 0 0,1 1-1,0 0 1,-1 0 0,1 2 0,-1-1 0,20 13-1,-28-15-90,0 1-1,1-1 1,-1 1-1,-1 0 0,1 0 1,0 0-1,-1 1 1,0-1-1,1 1 0,-2-1 1,1 1-1,0 0 0,-1-1 1,1 1-1,-1 0 1,0 0-1,0 0 0,-1 0 1,1 0-1,-1 0 1,0 1-1,0-1 0,0 0 1,-1 5-1,-1 1-21,0 0 0,0 0 0,-1 0 0,-1 0 0,1-1 0,-2 1 0,1-1-1,-9 12 1,-6 6-408,-1 0-1,-1-1 1,-27 25 0,44-47 59,3-3 209,0 0-1,0 0 1,0 0 0,0-1 0,1 1-1,-1 0 1,-1 0 0,1-1-1,0 1 1,0 0 0,0-1 0,0 1-1,0-1 1,-1 1 0,1-1 0,-2 1-1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5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4793,'0'0'4753,"0"150"-2873,0-77-239,0 2-417,0 0-112,0-4-7,4-8-225,2-13-344,2-15-264,2-17-144,0-14-128,8-10-696,-1-20-1937,1-7-3656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50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22 4585,'0'0'10094,"6"-3"-9104,14-12 75,-15 11-247,-11 8-805,-10 9 9,1 1-1,-23 30 1,-23 38 108,49-65-124,-92 145 315,-27 36-252,128-192-79,3-5 24,-1 0-1,1 0 0,-1 0 0,1 0 1,-1 0-1,1 0 0,-1-1 0,0 1 1,0 0-1,1 0 0,-1 0 0,0-1 1,0 1-1,-1 0 0,1 0 122,2-1-297,0 0 0,0-1 0,0 1 0,0 0 0,0 0 0,0 0 0,0-1 0,0 1 0,0 0 0,0-1 0,-1 1 0,1-1 0,0 1 0,1-2 0,10-19-6634,-6 11 231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6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3089,'0'0'12742,"8"20"-11489,28 67 3,-29-69-651,2 0 1,0 0-1,19 24 0,-16-23 56,44 53 1252,-29-40-1682,-25-26-891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5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0 7434,'0'0'8121,"-120"35"-7529,80-25-343,3-4-137,5 0-112,7-4-513,11-2-1439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5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115 152 5657,'0'0'6890,"21"-17"-6106,66-56-376,-84 71-384,33-31 152,-34 31-69,0-1 0,0 1 0,-1-1 0,1 1-1,-1-1 1,1 0 0,0-3 0,-3 3 41,-4 4-175,3-1 34,-5 1-11,1 1 0,0 0 1,0 1-1,0 0 0,0 0 1,0 0-1,1 0 0,-1 1 1,1 0-1,0 0 0,0 0 1,-5 7-1,-11 11 85,-22 32-1,25-30 71,1 1 0,2 1-1,-22 48 1,29-57 19,2 1 0,0 0-1,1 1 1,1-1 0,1 1-1,1 0 1,-1 20 0,3-36-102,0 0 1,0 0 0,0 1-1,0-1 1,1 0 0,-1 0 0,1 0-1,0 0 1,0 0 0,0 0-1,0 0 1,0-1 0,1 1-1,-1 0 1,5 4 0,-4-5-56,1 0 1,0 0 0,0 0-1,0-1 1,0 1-1,0-1 1,0 0-1,0 0 1,0 0-1,0 0 1,1-1-1,-1 1 1,0-1 0,0 0-1,1 0 1,4 0-1,8-1-243,0-1-1,-1-1 1,0 0-1,1-1 1,-1-1-1,0 0 0,17-9 1,37-20-2272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6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 7634,'0'0'2544,"-8"105"-463,2-12-369,2 31 8,-1-8-559,3-15-313,0-24-408,0-30-240,0-13-200,2-9-48,0-40-776,2-25-777,9-15-1535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6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0 7962,'0'0'6085,"22"7"-4755,74 21-163,-84-25-951,0 1 1,0 1 0,0 0-1,12 7 1,-19-9-150,-2-1-42,0-1-1,-1 1 0,1 0 0,-1 0 0,0 0 0,1 0 0,-1 0 0,0 0 0,0 0 0,0 1 0,-1-1 0,1 1 0,0 0 0,-1-1 0,2 5 0,-2-2-28,0 1 0,0 0 0,0-1-1,0 1 1,-1 0 0,0-1-1,-1 9 1,0-4-5,-1 0-1,-1 0 1,1 0-1,-1 0 1,-1-1-1,0 0 1,0 0-1,-10 15 1,0-3-11,-1 0 0,-23 23 0,24-28 35,-2-1 0,-26 20 1,34-29-114,1-1 0,-1 0 0,-1 0 0,1-1 0,-1 0 0,1-1 0,-1 0 0,-12 3 0,18-6-31,-17 2-689,19-2 781,0 0-1,1 0 0,-1-1 0,0 1 0,1 0 0,-1 0 0,0 0 0,1-1 0,-1 1 1,1 0-1,-1-1 0,0 1 0,1-1 0,-1 1 0,1-1 0,-1 1 0,1-1 0,-1 1 1,1-1-1,-1 1 0,1-1 0,0 1 0,-1-1 0,1 0 0,0 1 0,0-1 0,-1-1 1,-1-11-500,1-1 1,1 1 0,0-1-1,0 1 1,4-20 0,0 17-2923,9-24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6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3 465 3673,'0'0'9647,"-1"-18"-8376,0-11-867,0-89 1698,2 89-1345,1 1 0,7-37 0,-6 51-594,1 1 0,0-1-1,1 1 1,0 0 0,1 0 0,8-12 0,-11 19-165,1 1 0,0 0 0,0 0 0,0 1 0,0-1 0,1 1 0,0 0 0,0 0 0,0 1 0,0-1 0,1 1 0,-1 0 0,1 0 0,0 1 0,10-3 0,-5 2-543,1 1 0,-1 1-1,0 0 1,1 0-1,12 2 1,-17 0-649,0 0-1,1 0 1,-1 1 0,0-1-1,7 4 1,8 5-5843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7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0 3897,'0'0'9763,"-7"14"-9069,-7 16-197,-9 15 1041,-29 83 0,50-120-1153,0 0 1,1 0 0,0 0 0,0 11 0,1-19-331,-1 1 0,1-1 0,1 0-1,-1 1 1,0-1 0,0 1 0,0-1 0,0 1-1,0-1 1,0 0 0,0 1 0,1-1 0,-1 1-1,0-1 1,0 0 0,1 1 0,-1-1 0,0 0 0,0 1-1,1-1 1,-1 0 0,0 1 0,1-1 0,-1 0-1,0 0 1,1 1 0,-1-1 0,1 0 0,-1 0-1,0 0 1,1 0 0,-1 1 0,1-1 0,-1 0-1,1 0 1,-1 0 0,1 0 0,-1 0 0,20-3 669,-19 2-702,7-1 83,0-1 1,0-1 0,0 1-1,-1-2 1,1 1 0,-1-1-1,12-10 1,-3 1-94,-1-1 0,14-18 0,-23 26-90,0 0 1,-1-1-1,0 0 1,-1 0-1,0 0 1,3-10-1,-6 15-60,0 0 0,0 0 0,-1-1 0,1 1 0,-1 0 0,0-1 0,1 1 0,-2-7 0,1 9-22,-1-1 0,1 0-1,-1 0 1,0 1 0,1-1 0,-1 0 0,0 0 0,0 1 0,0-1-1,0 1 1,0-1 0,0 1 0,-1 0 0,1-1 0,0 1 0,-1 0 0,-1-1-1,-1-1-229,0 1-1,0 0 1,0 0-1,0 1 0,0-1 1,0 1-1,0 0 0,-9-1 1,-35 0-3984,35 2 2167,-17 0-6434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0 8066,'-36'413'6498,"-35"-6"-2922,43-313-3468,27-91-20,0-10-84,0 1 0,1 0 0,0-1 0,0 1 0,0-1 0,1 1-1,2-8 1,0-4-2393,-2-1-3631,-3 19 4265,2 0 1755,0 0 0,0 0 0,-1 0 0,1 0 0,0 0 0,0 0 0,0 0-1,0 0 1,0 0 0,0 0 0,0 0 0,0 0 0,0 0 0,-1-1 0,1 1-1,0 0 1,0 0 0,0 0 0,0 0 0,0 0 0,0 0 0,0 0 0,0 0-1,0-1 1,0 1 0,0 0 0,0 0 0,0 0 0,0 0 0,0 0 0,0 0-1,0 0 1,0-1 0,0 1 0,0-5 480,1-1 0,0 1 0,0-1 0,1 1 0,-1 0 0,1-1-1,0 1 1,0 0 0,4-5 0,30-45 1675,-27 41-1514,0 2-300,-1 1 0,2 0 0,-1 1 0,1-1 0,1 2 0,0 0 0,21-14 0,-23 18-230,0 0 0,0 1 0,1 0 1,0 0-1,0 1 0,0 0 0,0 1 0,0 0 0,0 0 0,1 2 0,13-1 0,-21 1-95,0 1 1,0-1-1,0 1 0,-1-1 0,1 1 1,0 0-1,0 0 0,-1 0 1,1 0-1,0 1 0,-1-1 1,1 1-1,-1 0 0,0 0 0,0-1 1,1 1-1,-1 1 0,0-1 1,-1 0-1,1 0 0,0 1 1,-1-1-1,1 1 0,-1 0 0,0-1 1,0 1-1,2 5 0,0 4-35,0 1-1,-1-1 0,-1 1 1,1-1-1,-2 16 1,-1-15 5,0-1-1,0 1 1,-2-1 0,1 1 0,-2-1 0,1 0 0,-2 0 0,0-1 0,0 1 0,-1-1 0,-14 21-1,10-19 4,0 0 0,-1 0 0,-1-1-1,0-1 1,-1 0 0,0 0-1,0-2 1,-25 15 0,31-21 1,-1 1 0,-14 4 0,19-7-72,0-1 1,0 1 0,0-1-1,0 1 1,0-1-1,0 0 1,0 0 0,0 0-1,0 0 1,-4-2-1,6 2 54,1 0 0,-1 0-1,0 0 1,1-1-1,-1 1 1,1 0 0,-1-1-1,1 1 1,0 0 0,-1-1-1,1 1 1,-1-1-1,1 1 1,0 0 0,-1-1-1,1 1 1,0-1-1,-1 1 1,1-1 0,0 1-1,0-1 1,-1 0-1,1 1 1,0-1 0,0 1-1,0-1 1,0 0 0,-2-13-933,2 0 0,-1 0 0,4-19 0,3-6-5348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8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10842,'0'0'6026,"1"18"-5382,6 236 2019,-7-253-2655,-3 233 1487,-16 7-672,13-202-827,0-7-194,-1 50 0,7-81 159,0-1 1,0 0-1,1 0 1,-1 0-1,0 0 1,0 0-1,0 1 1,0-1-1,0 0 1,0 0 0,0 0-1,0 0 1,1 0-1,-1 0 1,0 0-1,0 0 1,0 1-1,0-1 1,0 0-1,1 0 1,-1 0-1,0 0 1,0 0-1,0 0 1,0 0-1,0 0 1,1 0 0,-1 0-1,0 0 1,0 0-1,0 0 1,0 0-1,1 0 1,-1 0-1,0 0 1,0 0-1,0 0 1,0 0-1,0-1 1,1 1-1,-1 0 1,0 0-1,0 0 1,0 0 0,7-4-1375,11-11-3861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8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49 265 8618,'0'0'4801,"17"-9"-3306,1 1-1178,-7 4-186,-1-1 0,1 0 0,-1-1 0,-1 0 0,1-1 0,-1 0 0,0 0 0,0-1 0,7-8 0,-6 4-53,-1 0-1,0-1 1,10-18 0,-16 23-86,1 1 0,-1-1 1,0 1-1,-1-1 0,0 0 1,0 0-1,1-15 0,-2 21-3,-1 1-1,0 0 0,0 0 1,0 0-1,0 0 0,0 0 1,0 0-1,0 0 1,-1 0-1,1-1 0,0 1 1,0 0-1,-1 0 0,1 0 1,-1 0-1,1 0 1,-1 0-1,1 0 0,-1 1 1,0-1-1,0 0 0,1 0 1,-1 0-1,0 0 1,-1 0-1,0 0-12,-1 0 0,0 1 1,0-1-1,1 1 0,-1-1 1,0 1-1,0 0 0,-4 0 1,7 0 23,-7 1-1,0 0 0,0 0 0,0 1-1,0-1 1,1 2 0,-1-1 0,1 1-1,-1 0 1,1 0 0,0 1 0,0-1-1,0 1 1,1 1 0,-1-1 0,1 1-1,-8 9 1,1 0 95,2-1 0,0 1 0,0 1-1,1 0 1,-12 28 0,14-25 144,1-1-1,1 1 1,1 0 0,0 1-1,2-1 1,0 1 0,1-1-1,1 25 1,0-37-156,1-1 0,-1 0 0,1 0 0,0 0 0,0 0 1,1 0-1,0 0 0,0 0 0,0 0 0,0 0 0,6 8 0,-5-10-70,0 0-1,0 0 1,0 0 0,1 0-1,-1-1 1,1 1 0,-1-1-1,1 0 1,0 0-1,0 0 1,0-1 0,0 1-1,0-1 1,1 0 0,-1 0-1,5 0 1,11 1-540,0-1-1,1-1 1,-1-1 0,1 0-1,37-9 1,14-13-3513,-70 22 3940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9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 6649,'0'0'2249,"-1"28"-22,-4 189 1579,4-41 126,1-176-3904,0 1 0,0-1 0,0 0 0,0 0 0,0 0 0,0 1 0,0-1 0,0 0 0,0 0 0,0 0 1,0 1-1,0-1 0,0 0 0,1 0 0,-1 0 0,0 1 0,0-1 0,0 0 0,0 0 0,0 0 0,0 0 0,0 1 0,1-1 0,-1 0 1,0 0-1,0 0 0,0 0 0,0 0 0,0 0 0,1 1 0,-1-1 0,0 0 0,0 0 0,1 0 0,6-3 400,7-10-238,-2-3-330,-1 0-1,-1-1 1,0 0 0,8-24-1,26-77-1747,-1-50-749,-38 144 2548,-5 64 274,1-13-68,-1 252 2244,0-278-2369,2 12 603,-2-13-571,0 1 0,0-1-1,1 0 1,-1 0 0,0 1-1,0-1 1,1 0 0,-1 0-1,0 0 1,1 0 0,-1 0-1,0 1 1,1-1 0,-1 0-1,0 0 1,1 0 0,-1 0-1,0 0 1,1 0 0,-1 0-1,0 0 1,1 0 0,-1 0-1,0 0 1,1-1 0,-1 1-1,0 0 1,1 0 0,-1 0-1,0 0 1,1 0-1,-1-1 1,0 1 0,1 0-1,1-2-19,1 1-1,-1-1 1,0 0-1,0 1 0,0-1 1,0 0-1,0 0 1,0-1-1,0 1 1,-1 0-1,3-5 0,14-32-210,-12 25 109,35-98-1309,10-24-640,-49 133 2044,-2 2 10,0 1 0,0-1 0,1 0 1,-1 1-1,0-1 0,0 0 0,1 1 0,-1-1 0,1 1 0,-1-1 1,0 0-1,1 1 0,-1-1 0,1 1 0,-1-1 0,1 1 0,-1 0 0,1-1 1,0 1-1,-1 0 0,1-1 0,-1 1 0,1 0 0,0-1 0,-1 1 1,2 0-1,-2 0 0,0 0 1,0 0 0,1 0-1,-1 0 1,0 0 0,0 0-1,0 0 1,0 0 0,1 0-1,-1 0 1,0 0 0,0 0-1,0 1 1,0-1 0,0 0-1,1 0 1,-1 0 0,0 0-1,0 0 1,0 0 0,0 1-1,0-1 1,0 0 0,0 0-1,1 0 1,-1 0 0,0 0-1,0 1 1,0-1 0,0 0-1,0 0 1,0 0-1,0 0 1,0 1 0,0-1-1,0 0 1,0 0 0,0 0-1,0 0 1,0 1 0,0-1-1,0 0 1,1 28 68,-1 36 0,-1-18 127,1 209 970,2-249-1249,1-6-65,5-10-606,8-18-3207,2-10-6025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7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4977,'0'0'14419,"0"3"-13603,1 19-571,2 0 0,5 25-1,2 10 84,-7-13-245,-2-27-576,4 27 1,-4-40-577,0 0 0,0-1 0,1 1 0,0 0-1,0-1 1,2 5 0,1 0-4241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09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6689,'0'0'8049,"-15"17"-7170,-43 57-170,54-68-553,0 0 1,0 0-1,0 0 0,-4 10 0,7-13 36,1-1 0,-1 1 0,1 0 0,-1-1 0,1 1 0,0 0 0,0 3 0,0 3 645,1-9-766,-1 1-1,0-1 0,1 0 1,-1 1-1,0-1 1,1 0-1,-1 0 0,0 1 1,1-1-1,-1 0 1,1 0-1,-1 0 0,0 0 1,1 0-1,-1 0 1,1 1-1,-1-1 0,0 0 1,1 0-1,-1 0 1,1 0-1,-1 0 0,1-1 1,15 1 74,-13 0-9,16-1 79,0-1 0,31-7-1,-31 5-711,-1 1-1,35-2 0,-52 5 412,1 0 1,-1 0 0,1 0-1,-1 1 1,1-1 0,-1 1-1,1-1 1,-1 1-1,0-1 1,1 1 0,-1 0-1,0 0 1,0 0 0,1-1-1,-1 1 1,0 0 0,0 0-1,0 1 1,0-1-1,0 0 1,0 2 0,3 3-415,-1 0 0,1 0 1,2 10-1,0-1-963,10 18-2757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4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505 17 9962,'0'0'12436,"5"-4"-11656,18-8-464,-18 12-275,-7 5-35,-10 17 75,-1 0 1,-18 23-1,6-10 60,-5 8 1,-162 226 312,139-202-520,-116 112 1,161-172-544,6-7-989,8-14-628,7-6-1837,-1-4-2302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4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6769,'0'0'8326,"22"18"-6156,75 65-263,-74-62-778,34 40 1,-32-32-442,13 14 288,261 263 3651,-276-289-4404,-17-14-194,0 1 0,-1 0 0,0 0 0,0 1 1,0 0-1,5 7 0,-9-10-348,0 1 0,0-1 1,0 1-1,-1 0 1,1-1-1,-1 1 0,0 0 1,1-1-1,-1 1 0,-1 5 1,1 1-2289,-2-1-1877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3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4601,'0'0'2689,"1"28"-577,-1-2-1639,5 153 2101,-4-164-2202,7 72 2149,-8-83-2383,1-1 1,-1 0-1,1 0 1,0 0-1,0 0 0,1 0 1,1 4-1,-3-7-102,1 1-1,-1-1 1,0 1-1,1-1 1,-1 1 0,1-1-1,-1 1 1,1-1-1,-1 1 1,1-1-1,-1 0 1,1 1 0,-1-1-1,1 0 1,0 0-1,-1 1 1,1-1-1,-1 0 1,1 0 0,0 0-1,-1 0 1,1 0-1,0 0 1,-1 0 0,1 0-1,0 0 1,-1 0-1,1 0 1,0 0-1,-1 0 1,1 0 0,0-1-1,-1 1 1,1 0-1,-1 0 1,1-1-1,-1 1 1,1 0 0,-1-1-1,2 0 1,3-4 54,0 0 0,-1 0 0,1-1 0,-1 0-1,0 0 1,-1 0 0,1 0 0,4-13 0,-7 16-70,23-51-7,-3-1-1,-2-1 0,20-103 1,-35 139-76,-4 30-80,-1 16 143,-6 102 63,0 1 118,7-129-162,0 1 0,0-1 0,0 0 0,0 0 0,0 1 0,0-1 0,0 0 0,0 1 0,0-1 0,0 0 0,0 1 0,0-1 0,0 0 0,0 0 0,0 1 0,1-1 0,-1 0 0,0 1 0,0-1 0,0 0 0,0 0 0,1 1 0,-1-1 0,0 0 0,0 0 0,1 0 0,-1 0 0,0 1 0,0-1 0,1 0 0,-1 0 0,0 0 0,1 0 0,-1 0 0,0 0 0,0 1 0,1-1 0,-1 0 0,0 0 0,1 0 0,-1 0 0,0 0 0,1 0 0,-1 0 0,0-1 0,1 1-1,-1 0 1,0 0 0,0 0 0,1 0 0,-1 0 0,0 0 0,1 0 0,-1-1 0,0 1 0,1 0 0,16-12 304,-3-4-266,-1 0 1,-1-2-1,0 1 1,17-35-1,0 1-58,-18 31 0,1 0-55,1 0 1,20-24-1,-32 43 55,0 0-1,-1 0 0,1 0 1,0 0-1,0 0 0,0 0 1,0 0-1,0 0 0,0 0 1,0 1-1,0-1 0,0 1 1,1-1-1,-1 0 0,0 1 1,0 0-1,0-1 0,1 1 1,1 0-1,-3 0 2,1 0-1,-1 0 1,0 0 0,0 0-1,1 0 1,-1 0 0,0 0-1,1 0 1,-1 1 0,0-1-1,1 0 1,-1 0 0,0 0-1,0 0 1,1 1 0,-1-1-1,0 0 1,0 0 0,0 1-1,1-1 1,-1 0 0,0 1-1,0-1 1,0 0 0,0 0-1,0 1 1,0-1 0,0 0-1,1 1 1,0 12-9,0-9 3,1 124-79,-2-30 75,0-97-12,0-1-1,0 1 1,0 0-1,0-1 1,0 1 0,0 0-1,0-1 1,0 1-1,0 0 1,0-1 0,1 1-1,-1-1 1,0 1 0,0 0-1,1-1 1,-1 1-1,0-1 1,1 1 0,-1 0-1,0-1 1,1 1-1,-1-1 1,1 1 0,-1-1-1,1 0 1,-1 1-1,1-1 1,-1 1 0,1-1-1,0 0 1,-1 0 0,1 1-1,-1-1 1,1 0-1,0 0 1,-1 0 0,1 1-1,0-1 1,-1 0-1,1 0 1,0 0 0,-1 0-1,1 0 1,0-1-1,-1 1 1,1 0 0,0 0-1,-1 0 1,1 0-1,-1-1 1,1 1 0,0 0-1,-1-1 1,1 1 0,0-1-1,4-1-796,-1-1 0,1 0 0,-1 0 0,0 0 0,6-7 0,14-16-7031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3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7826,'0'0'8137,"45"117"-7640,-43-90-321,-2-1-104,2-6-64,-2-4-8,0-8-561,2-5-871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3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3209,'0'0'13899,"58"-24"-24134</inkml:trace>
  <inkml:trace contextRef="#ctx0" brushRef="#br0" timeOffset="1">169 374 5777,'0'0'11017,"1"3"-9906,-1-3-1102,0 0 1,0 1-1,0-1 0,0 0 1,0 0-1,0 0 0,0 0 1,0 0-1,0 1 0,0-1 1,0 0-1,0 0 0,0 0 1,0 0-1,0 0 0,1 1 1,-1-1-1,0 0 0,0 0 1,0 0-1,0 0 0,0 0 1,0 0-1,0 0 0,1 0 1,-1 1-1,0-1 0,0 0 1,0 0-1,0 0 0,0 0 1,1 0-1,-1 0 0,0 0 1,0 0-1,0 0 0,0 0 1,0 0-1,1 0 0,-1 0 1,0 0-1,5-7 134,7-22-132,-9 20 37,-1 3-39,7-19 34,0 1 0,2 0 1,18-31-1,-27 53-33,-1-1-1,1 1 0,0 0 0,0 0 1,0 0-1,0 0 0,0 0 0,1 0 1,-1 1-1,1-1 0,-1 1 1,5-2-1,-6 2 0,0 1 0,1-1 1,-1 1-1,1 0 0,-1 0 1,1 0-1,-1 0 0,0 0 1,1 0-1,-1 0 0,1 0 1,-1 1-1,0-1 0,1 0 1,-1 1-1,1-1 0,-1 1 1,0 0-1,0-1 0,1 1 1,-1 0-1,0 0 0,0 0 0,0 0 1,0 0-1,2 1 0,4 9-8,-1-1-1,0 1 0,0 0 0,-1 0 0,0 0 0,4 20 1,-5-20-3,27 96-43,-31-105-34,0-1 1,0 0-1,1 1 0,-1-1 0,0 0 1,1 0-1,0 0 0,-1 1 0,1-1 0,-1 0 1,1 0-1,0 0 0,0 0 0,0 0 1,-1 0-1,1 0 0,0-1 0,0 1 1,0 0-1,1 0 0,-1-1 0,0 1 1,0 0-1,0-1 0,0 1 0,1-1 1,-1 0-1,0 1 0,0-1 0,1 0 1,-1 0-1,0 0 0,1 0 0,-1 0 1,3 0-1,10 0-3323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4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8978,'0'0'7698,"0"27"-7120,-4 378 1567,-24 149 1067,26-443-2986,2-91-195,1-4-29,1-18-112,-1 1 48,0 0-31,0 0 0,0 0 0,1 0 0,-1-1 0,0 1 0,0-1 0,0 1-1,0 0 1,0-3 0,36-93-5094,-20 47-351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0 5113,'0'0'6089,"-2"27"-4490,-26 362 2929,21 42-346,8-319-2448,0-67-1299,8 58 1,-9-102-454,0-1 1,0 1 0,0-1-1,0 1 1,0-1 0,0 1-1,0 0 1,0-1 0,0 1-1,0-1 1,1 1 0,-1-1-1,0 1 1,0-1 0,0 1-1,1-1 1,-1 1 0,0-1-1,1 1 1,-1-1 0,1 1-1,-1-1 1,0 1 0,1-1-1,-1 0 1,1 1 0,-1-1-1,1 0 1,-1 0 0,1 1-1,0-1 1,0 0-90,0-1 1,0 1-1,0 0 1,0-1-1,0 0 1,0 1-1,0-1 1,0 1-1,0-1 1,0 0-1,-1 0 1,1 0-1,0 1 1,0-1-1,0-2 1,16-25-4733,1-10-5930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5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0 11963,'0'0'4545,"-24"162"-3465,-19-48-224,-19 32-216,-11 6-176,6-24-256,16-39-16,23-42-112,7-21-64,5-8-16,4-10 0,8-8-200,4-10-312,8-57 88,12 2-1480,2 3-4682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5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7946,'0'0'10234,"19"18"-10027,5 4-150,29 35 0,-50-52-47,1-1-1,-2 0 1,1 1-1,0 0 1,-1-1-1,0 1 0,0 0 1,-1 0-1,1 0 1,-1 0-1,1 9 1,15 201 523,-6-47-347,-5-121-295,17 72 0,-22-115-42,1 2 25,-1 1-1,1-1 1,1 0-1,-1 0 1,6 10-1,-7-15-89,0 0 0,0 0-1,0 0 1,0 0 0,0 0-1,0 0 1,1 0 0,-1 0-1,0 0 1,0 0-1,1-1 1,-1 1 0,1 0-1,-1-1 1,0 1 0,1-1-1,-1 0 1,1 1 0,-1-1-1,1 0 1,-1 0 0,1 0-1,-1 0 1,1 0 0,-1 0-1,1-1 1,-1 1 0,1 0-1,1-2 1,11-4-8003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7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2 6305,'0'0'10841,"-3"0"-10205,-8 1-38,-1 0-1,1 1 1,-15 4-1,11-2-367,-23 2 0,30-5-239,-7 0 102,1 0 0,-21-2-1,31 1-155,1 0 0,-1-1 0,0 0 1,1 0-1,-1 0 0,0 0 0,1-1 0,-1 1 0,1-1 0,0 0 0,-1 0 0,1 0 0,-5-5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5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23 6601,'0'0'8818,"-124"-4"-7521,89 2-225,1-2-504,2 0-320,5-1-160,7 3-88,20 0-760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6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0 200,'0'0'17935,"-5"19"-17543,1 1-228,0-4 10,0-1-1,0 1 1,-2-1-1,0 0 1,-10 19-1,-34 50 389,40-71-490,0 1-1,0-1 1,-23 20-1,32-32-176,0 0-1,0 0 1,0 0-1,0 0 0,-1 0 1,1 0-1,0 0 1,-1-1-1,1 1 1,0 0-1,-1-1 0,1 0 1,-1 1-1,1-1 1,-4 1-1,5-2-57,-1 1 0,0 0 1,1-1-1,-1 1 0,0 0 0,0-1 0,1 1 1,-1-1-1,1 1 0,-1-1 0,0 1 0,1-1 1,-1 0-1,1 1 0,-1-1 0,1 0 0,0 1 1,-1-1-1,1 0 0,0 0 0,-1 1 0,1-1 1,0 0-1,0 0 0,0 1 0,0-1 0,0 0 1,-1 0-1,2-1 0,-4-21-8475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6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10818,'0'0'8258,"112"124"-7298,-76-98-512,3-6-448,13-18-464,-11-2-1800,-3 0-4322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7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0 1432,'0'0'14821,"4"0"-13741,8 0-486,-20 0-177,-30 1 172,-109 11 419,-24 2-1589,154-14-2270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7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9218,'0'0'4617,"6"109"-3145,-2-44 569,0 6-617,-2 4-384,2 2-192,-2-4-39,0-10-249,0-8-336,-2-17-168,0-12-56,0-9-328,0-11-809,0-14-4864,0-9-2249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7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 2593,'0'0'8885,"22"-13"-7081,69-36-358,-86 47-1292,0-1 0,1 1-1,-1 0 1,1 1-1,-1-1 1,1 1-1,-1 0 1,1 0 0,0 1-1,-1 0 1,1 0-1,8 1 1,0 0 150,-5 0-154,0 0 1,-1 1-1,1 0 1,-1 0-1,1 1 0,-1 0 1,0 0-1,0 1 0,8 5 1,-6-2 7,0-1 0,-1 2 0,0-1 1,0 1-1,0 0 0,8 12 0,-14-16-158,0 1-1,-1-1 1,1 0 0,-1 1-1,0-1 1,0 1-1,0-1 1,-1 1-1,0 0 1,0 0 0,0 0-1,0 0 1,-1 0-1,0 0 1,0 0 0,0 0-1,-2 9 1,0-8-11,1 0 0,-1 0 1,0 0-1,-1 0 0,0-1 1,1 1-1,-2-1 0,1 1 0,-1-1 1,1 0-1,-1-1 0,-1 1 1,-7 7-1,3-6 8,0 0 0,0 0 1,0-1-1,-1 0 0,0 0 0,0-1 1,0 0-1,-18 3 0,6-2-2,-1-2-1,0-1 1,-24-1-1,45-1-39,-1 0-1,1 0 1,0 0 0,-1 0-1,1-1 1,0 1 0,0-1-1,-1 0 1,1 1 0,0-1-1,0 0 1,0 0 0,0 0-1,0-1 1,0 1 0,0 0-1,0-1 1,1 1 0,-3-4-1,2 3-444,0-1 0,0 0-1,1 0 1,-1 0 0,1 0-1,0 0 1,0 0 0,-1-5-1,0-15-8768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8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6529,'0'0'8397,"1"18"-7436,12 216 2044,2 242-1497,-11-544-8078,0 28 726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8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5569,'0'0'6567,"1"26"-6135,0 167 1376,18 232 4035,-17-368-11483,-2-46 47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29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8330,'0'0'5641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6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9298,'0'0'8246,"-7"27"-7123,-2 5-803,-33 150 1280,34-111-265,3 114 0,5-171-1218,0 23 119,2 0 0,1-1 0,2 1 1,2-1-1,1 0 0,2-1 0,1 0 0,26 55 0,-32-81-215,0 0 0,0 0 0,1-1 0,12 15 1,-17-22-62,1 1 1,-1 0 0,1-1-1,-1 0 1,1 1 0,0-1 0,-1 0-1,1 0 1,0 0 0,0 0-1,0 0 1,0 0 0,0 0 0,0-1-1,0 1 1,0-1 0,0 1-1,0-1 1,1 0 0,-1 0-1,0 0 1,0 0 0,0 0 0,0 0-1,0-1 1,0 1 0,0-1-1,0 0 1,0 1 0,3-2 0,-1-1-281,0-1 1,1 1-1,-1-1 1,-1 1 0,1-1-1,6-9 1,18-31-2864,-2-8-2286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8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43 5641,'0'0'9078,"3"-4"-8826,-2 3-250,-1 0 0,1 1 0,0-1 0,-1 0-1,1 0 1,-1 0 0,1 0 0,-1 0 0,0 0 0,1 0-1,-1 0 1,0 0 0,1 0 0,-1 0 0,0 0 0,0 0-1,0-2 1,-1 2-4,1 0-1,-1 0 1,0 0-1,0 1 1,1-1-1,-1 0 1,0 0-1,0 0 1,0 1 0,0-1-1,0 0 1,0 1-1,0-1 1,0 1-1,0-1 1,0 1-1,-1 0 1,1-1-1,0 1 1,0 0-1,-2 0 1,-8-3 53,0 2 0,0 0 0,-1 0 0,1 1 1,0 0-1,0 1 0,-1 0 0,1 1 0,0 0 0,0 1 0,1 0 1,-1 0-1,0 1 0,1 1 0,0 0 0,0 0 0,0 1 0,1 1 1,0-1-1,0 1 0,1 1 0,-9 8 0,15-13 110,0 0 0,-1 0 0,1 0 0,0 0-1,1 0 1,-1 1 0,1-1 0,-1 0 0,1 1 0,0-1 0,0 1 0,1 0-1,-1-1 1,1 1 0,-1 0 0,1 6 0,1-7-23,-1 0-1,1 0 1,0 0-1,0 0 1,0 0 0,0 0-1,0 0 1,1-1 0,0 1-1,-1 0 1,1-1 0,0 1-1,0-1 1,0 0 0,0 1-1,1-1 1,-1 0 0,0 0-1,4 2 1,3 1 139,0-1-1,0 0 1,0 0 0,1-1-1,-1 0 1,18 3 0,61 3 20,-50-6-669,-27-3 83,0 1-1320,-1 0 0,17 5 0,-20-4-2628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6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67 10642,'0'0'8978,"-129"-67"-8922,94 67-56,-1 0-64,1 18-1072,11 1-1441,12-3-4864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7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54 1744,'0'0'15285,"5"-2"-14716,14-5-325,-15 4-196,-4 2-37,-6 0-24,6 1 13,-12-1 1,1 1 0,-1 0 1,1 1-1,0 1 0,-1-1 1,1 2-1,0 0 0,-17 6 1,9 0 45,1 0 0,0 1 0,0 0 1,-16 14-1,17-11-18,8-8-17,1 1 0,0 0-1,0 1 1,1 0 0,0 0 0,-8 10 0,25-17 343,0-4-435,0 0 0,0 0 0,-1-1 0,15-9 1,37-31-783,-36 25 454,4-1-150,52-37-760,-79 56 1341,1 1-1,-1-1 1,1 1 0,-1 0-1,1 0 1,0 0 0,-1 0-1,1 0 1,0 1 0,-1-1-1,5 1 1,-6 0-9,-1 0-1,0 0 1,1 0 0,-1 0-1,1 0 1,-1 0 0,0 0 0,1 0-1,-1 0 1,0 0 0,1 0-1,-1 0 1,1 1 0,-1-1 0,0 0-1,0 0 1,1 0 0,-1 1-1,0-1 1,1 0 0,-1 0-1,0 1 1,0-1 0,1 0 0,-1 0-1,0 1 1,1 0 0,0 11 23,-1-7-17,2 150 1193,0 30 238,51 436 1689,-52-612-3157,-1-4-60,1-1 1,-1 1 0,1-1-1,0 1 1,0-1 0,2 6-1,-2-10-426,0-4-125,-1-60-3950,0 23-310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0:17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15 9074,'0'0'9194,"-103"-14"-8794,64 14-256,-3 0-144,11 0-1832,15 0-6322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29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881 142 3649,'0'0'10322,"2"-9"-8970,-1 2-1128,2-2 223,-2 1 1,1 0 0,-1-1-1,0 1 1,-1-1 0,0 1-1,-2-13 1,2 19-423,-1 0 1,0 1-1,0-1 0,-1 0 1,1 0-1,0 0 0,0 1 0,-1-1 1,1 1-1,-1-1 0,0 1 1,1-1-1,-1 1 0,0 0 1,0 0-1,0 0 0,0 0 0,-3-1 1,-3-1-25,0 0 1,0 1-1,-14-2 1,-5 1 27,0 2 0,0 1 0,0 1 0,0 1 0,0 1 0,1 1 0,-1 2 0,1 1 0,1 0 0,-40 19 0,23-8 43,1 2 0,-55 35 1,80-43 3,0 0 0,1 0 0,0 1 0,1 1 0,0 1 0,1 0 0,1 1 0,-13 20 0,6 0 170,-28 69 0,-4 43-154,43-122-92,-1 2 18,1 0 0,2 1 0,0 0 0,2 0 0,0 41 0,4-42 6,1 0 0,1-1 0,1 1-1,2-1 1,11 37 0,-10-47-16,0-1-1,2 0 1,0 0 0,1-1-1,0 0 1,1 0 0,1-1 0,23 23-1,-19-19-4,-1 0 1,21 36-1,-24-36-1,1 0 0,1 0 0,19 20 0,-24-32 4,0 0 1,1 0 0,0-1-1,0 0 1,1 0-1,-1-1 1,1-1 0,13 4-1,12 5 7,-9-1 14,54 13 1,-73-22-11,0 0 1,1-1 0,0-1-1,-1 1 1,1-1-1,0 0 1,-1-1 0,1 0-1,0 0 1,-1 0-1,0-1 1,11-4 0,7-6 101,0 2 0,1 1 0,30-7 0,-50 15-73,0 0-1,0-1 1,0 0 0,0 0-1,0 0 1,-1-1 0,1 0-1,-1 0 1,0 0 0,1-1-1,-2 0 1,1 0 0,0 0-1,-1 0 1,5-7 0,96-96 210,-66 70-154,64-80 1,-61 67-11,-28 34-59,-1 0 0,19-30 0,-20 26-37,9-25 1,-17 36-9,-1 0 1,-1 0-1,1 0 0,-2 0 0,2-18 0,-1-199-78,-2 139 75,-1 72 13,0 0 0,-1 0 0,-1 0-1,0 0 1,-2 1 0,1-1 0,-11-21 0,0 7-8,0 0-1,-29-39 1,39 61-50,-11-15 129,-30-33 0,41 50-209,0 0 1,0 0-1,0 0 1,-1 1-1,0 0 1,1 0-1,-2 1 1,1 0-1,0 0 1,-1 0-1,-12-3 1,17 5-206,-1 1 0,1 0 0,-1 0 0,1 0 0,0 0 0,-1 0 0,-2 1 0,-7 4-4698,3 7-4642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0 638 9098,'0'0'7942,"19"-9"-6970,60-29-327,45-13 1099,-37 17-1291,-42 15-253,1 2 0,0 1 0,62-11 0,516-78 109,-151 32 374,110-23-676,-230 56 169,3 23-14,-103 5 87,173-24-193,43-2-59,355 29 42,-558 9-51,49-1 2,353 3 2,-347 11 39,18-1-79,-289-11 43,376 10-10,-290-1 18,148 30-1,302 93-30,-436-97 24,-52-13 2,561 127 20,-85-18 13,-251-32-89,-292-90 52,70 20 4,1-5-1,1-4 1,0-4-1,2-5 1,128-2-1,-18-17 24,-108 2 3,146 10 1,-184 5 28,0 4 1,78 26 0,-7-2 106,-82-24-128,2-2 0,-1-3 0,87 1 0,-113-10-648,-37 16-7487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1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5617,'0'0'9509,"19"13"-7771,63 47-375,-50-40-37,61 30 1,-76-43-1121,1 2 0,-1 0 0,0 1 0,-1 1 0,-1 0 0,25 23 0,-34-26-220,0 0-1,0 0 0,-1 1 1,0-1-1,0 1 1,-1 0-1,0 0 0,-1 1 1,0-1-1,0 1 1,-1 0-1,0-1 0,-1 1 1,0 0-1,-1 15 1,0-24-6,-1-1 1,1 1 0,0-1 0,0 1 0,-1-1-1,1 1 1,0 0 0,-1-1 0,1 1 0,0-1-1,-1 1 1,1-1 0,-1 0 0,1 1-1,-1-1 1,1 1 0,-1-1 0,1 0 0,-1 1-1,0-1 1,1 0 0,-1 0 0,1 0-1,-1 1 1,0-1 0,1 0 0,-1 0 0,0 0-1,1 0 1,-2 0 0,-24 1-1649,22-1 1148,0 0-151,0 0-1,0 0 1,0-1-1,0 1 0,1-1 1,-1 0-1,0 0 1,0 0-1,-4-3 0,-11-7-7012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1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9842,'0'0'6217,"37"120"-8993,-27-84-129,2-5-3664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10 6313,'0'0'13459,"9"-1"-12484,0-2-659,-5 2-12,-1 0 1,1 0 0,0 0 0,-1 0 0,1 1 0,7-1 0,-13 5-82,-12 16 37,-1-1 0,-29 27 0,19-19-117,-241 274 382,264-297-1911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2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6785,'0'0'12219,"11"15"-11005,1 1-832,57 72 1662,18 6 67,0 1-1505,-68-72-600,-1 1 1,19 32-1,-32-46 181,0 0 0,5 15 0,-5-3-1435,-4-7-5879,2-27 707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3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0 7514,'0'0'13406,"2"0"-12527,-51 11-427,7-6-852,-14 4-6225,49-7 1073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5:59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 3265,'0'0'1613,"-2"17"356,-23 247 4663,-25 86-1943,46-300-2523,7-50-3357,6 0-1814,1 0-2563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3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0 6369,'0'0'11803,"2"20"-11675,-16-9 280,-2 1-128,-1-2-192,-3 2-32,2-4-48,2-2-8,-3-6-408,5 0-1832,4-10-2193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208 165 4385,'0'0'8086,"11"-20"-5815,36-63-157,-44 77-1605,0 0 1,1 0 0,0 0-1,0 0 1,1 1 0,0-1 0,5-4-1,1 0 2362,-13 19-2771,-51 100-26,-64 210 433,-6 17-395,114-321-103,8-13-10,0 0 1,-1 0 0,1 0 0,0 0 0,0 1 0,0-1-1,0 0 1,0 4 0,1-6-29,6-3-1837,0-7 243,0 1 1,6-12-1,0-1-3831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5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14 1424,'0'0'12956,"1"-4"-12367,4-6-275,-4 14 220,-5 24 784,1-5-512,1-4-444,1 0 1,1-1-1,0 1 0,2 0 0,0 0 0,1-1 1,1 1-1,0-1 0,11 25 0,9 13 83,3 0-1,2-1 1,49 68-1,-70-112-490,-5-8-10,0 1 0,0-1 0,-1 0 0,0 1 0,1 0 0,-1-1 0,-1 1-1,1 0 1,0 0 0,1 6 0,-9-9-3245,4-1 2738,-1 0 0,1 0-1,0 0 1,0 0 0,-1 0 0,1-1-1,-3 0 1,-7-7-4002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6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4 200,'0'0'13971,"-108"-4"-12555,80 4-487,0 0-529,5 0-272,3 0-120,8 0-8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6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6409,'0'0'10331,"4"133"-9091,0-96-200,-2-3-368,0-1-216,0-9-192,-2-6-176,2-7-72,-2-9-16,2-2-464,4-8-632,0-15-1112,0-1-3290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6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0 4153,'0'0'11933,"-2"4"-11386,-4 1-293,-1-1 1,1 0 0,-1 0-1,0 0 1,0-1 0,-1 0-1,1 0 1,-1-1-1,1 0 1,-1 0 0,-9 1-1,-8-1 93,0-1 0,-32-2-1,55 1-596,-15-3 685,8-2-5311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7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0 8634,'0'0'7265,"-4"25"-6087,1 2-870,-2 8 205,-1 0 1,-17 57-1,-6-8-48,-3-2 1,-3-1-1,-81 132 0,109-201-388,3-5-357,15-26-4722,5-4-137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7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7218,'0'0'11393,"7"3"-10875,-3-2-464,0 0-26,-1 0 0,0 0 0,0 0 0,1 1 1,-1-1-1,0 1 0,0 0 0,0 0 0,0 0 0,-1 0 0,1 1 0,-1-1 0,1 1 0,3 5 0,6 11 125,-2 2 0,0-1 0,14 45-1,10 67 570,-33-125-691,52 250 431,-53-253-561,1-3 1,-1 1 0,0-1 0,0 1-1,0-1 1,1 0 0,-1 0 0,0 1 0,1-1-1,0 0 1,-1 0 0,1 1 0,0-1-1,-1 0 1,1 0 0,0 0 0,1 1 0,0-4-1900,0-10-959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8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31 7090,'0'0'7425,"-108"0"-6073,74 0-487,1-2-145,5-2-368,4 0-264,5 2-88,11-4-216,6-1-1705,2 1-2816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8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7538,'0'0'4523,"17"23"-2605,59 79-48,-58-78-1151,-1 1 0,-1 0 0,-1 2 0,22 53 0,-27-51-342,-1 1 0,-1-1 0,-2 2 0,4 48 0,-6-25-70,-8 97-1,1-120-269,-2-1 1,-1 0-1,-10 32 0,10-43-168,-1 0-1,-1 0 0,-1-1 0,0-1 0,-20 29 1,23-38-381,0-1 1,-1 0 0,-11 10-1,15-14-439,-1-1-1,1 1 0,-1-1 1,0 0-1,-6 2 1,7-3-875,0 0 1,1 0 0,-1-1-1,0 0 1,0 1 0,-3-1-1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45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1280,'-11'4'18900,"11"-4"-18705,4 8-148,1 0 1,0-1-1,1 0 0,0-1 0,0 1 1,13 11-1,-7-8 1,1 3-32,2-1 0,0 0 1,0-2-1,1 1 0,1-2 1,-1 0-1,2-1 0,24 8 0,-27-11 6,0 1 0,0 1-1,-1 0 1,0 1-1,23 17 1,-33-21-18,9 5-1058,-4-7-3712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9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1 2601,'0'0'5159,"-13"22"-3038,3-5-1690,-21 38 1347,-33 78-1,41-73-1209,3 2-1,3 0 1,3 1 0,2 1 0,3 0-1,-1 112 1,10-170-507,0 24 637,4 37 0,-3-57-481,1 1-1,1-1 1,0 0-1,0 1 1,1-1-1,9 18 1,-1-8-29,1 0 0,22 27 0,-26-37-191,0-1-1,0 0 1,0 0 0,1-1 0,1 0-1,13 7 1,-21-13-189,0-1 0,1 1 0,-1-1 0,1 0-1,-1 0 1,8 1 0,11-1-4748,-8-1-1472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39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19 5841,'0'0'12099,"-39"2"-10699,19-2-416,0 0-520,1 0-320,3-4-136,4 0-8,8-2-880,4 0-1808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40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6545,'0'0'7882,"4"112"-6650,2-86-784,-4-3-448,2-3 0,-1 8-896,-1-5-800,0-1-1521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41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1 9010,'0'0'10159,"0"6"-9895,-1 4-154,-1 0-1,0 0 0,0-1 0,-5 12 0,-20 46 587,9-22-352,-110 306 1748,26-66-1742,71-210-386,35-104-2003,16-52-5519,-10 42-1637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41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8122,'0'0'6716,"8"25"-6145,-2-10-437,9 27 348,-3 0 0,10 55 0,73 393 4531,-94-485-4990,8 24 86,-9-29-143,0 0 1,0 0-1,0-1 0,0 1 1,0 0-1,0 0 1,0 0-1,0-1 0,0 1 1,0 0-1,0 0 0,0 0 1,0-1-1,0 1 0,0 0 1,0 0-1,1 0 0,-1 0 1,0-1-1,0 1 1,0 0-1,0 0 0,0 0 1,1 0-1,-1 0 0,0 0 1,0-1-1,0 1 0,0 0 1,1 0-1,-1 0 0,0 0 1,0 0-1,0 0 1,0 0-1,1 0 0,-1 0 1,0 0-1,0 0 0,0 0 1,1 0-1,-1 0 0,0 0 1,0 0-1,0 0 0,1 0 1,-1 0-1,0 0 1,0 0-1,0 0 0,1 0 1,-1 0-1,0 1 0,0-1 1,0 0-1,0 0 0,0 0 1,1 0-1,-1 0 0,0 1 1,0-1-1,0 0 1,0 0-1,0 0 0,0 0 1,0 1-1,1-1 0,-1 0 1,0 0-1,4-13-4399,-1-3-2543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4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287 35 4305,'0'0'10138,"-112"-2"-8770,76 2-615,-1 0-273,1 0-336,5 0-144,11-4-216,8-8-2249,10-4-9121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42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0 6025,'0'0'9086,"-2"18"-6964,0 3-1551,-6 99 1909,7-81-1629,3 129 1990,0-148-2595,9 35 1,-10-48-304,2 0 1,-1 1 0,1-1 0,0 0-1,0 0 1,1-1 0,8 12-1,-11-17-82,0 0-1,0 0 1,0 0-1,0 0 1,0 0-1,0 0 0,0-1 1,1 1-1,-1 0 1,0-1-1,0 1 1,1-1-1,-1 0 0,0 1 1,1-1-1,-1 0 1,2 0-1,16 0-4723,-19 0 4822,12-2-6535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42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 5569,'0'0'10146,"-97"69"-9994,71-57-80,-1-4-72,-5-6 0,7-2-1096,9 0-4169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 6545,'0'0'2996,"-3"20"-804,-23 228 2633,20-189-3826,-30 366 4813,34-308-5255,2-77-9731,0-49 4592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43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4 10002,'0'0'4867,"18"-1"-2836,58-1-328,-66 2-1501,-1 0 0,0 1 0,1 0 0,-1 1 0,0 0 0,0 0 0,0 1 0,0 0 0,0 1 0,-1 0 0,1 0 0,-1 1 0,10 7 0,-15-10-171,0 0 0,0 1 0,0-1 0,0 1 0,-1 0 0,1-1-1,-1 1 1,0 0 0,1 1 0,-1-1 0,-1 0 0,1 1 0,0-1 0,-1 1-1,0-1 1,2 7 0,-2 0-67,1-1 0,-2 0 0,0 1 0,0-1-1,-2 17 1,-1-14 26,0 0-1,0 0 0,-1 0 0,0 0 0,-1-1 1,-11 19-1,2-7 6,-35 43 0,43-58 18,-1-1 0,0 1 0,-1-1-1,-14 10 1,17-14 15,1 0 0,0-1 0,-1 0 0,0 0 0,1 0 0,-1 0 0,0-1 0,0 0 0,0 0 0,0 0 0,-8-1 0,12 0-29,-13 1 139,-26-4-1,36 2-233,-1 0 0,0-1 0,0 1-1,0-1 1,1 0 0,-1 0-1,1 0 1,-6-5 0,-3-2-2807,4 2-4406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46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1 5009,'0'0'8499,"-2"7"-7684,-49 153 1628,-35 119-928,22-63-1093,1-2 725,45-148-686,2-14-2,-10 66 0,26-118-431,0 7-16,1-6 65,3-5 176,52-77-1885,-24 35-2676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55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942 2402 4601,'0'0'6852,"-8"3"-5573,-23 9 21,19-4 1687,11-8-2907,1 0 0,0 0 0,0 0-1,0 1 1,0-1 0,0 0 0,0 0 0,0 0 0,0 0-1,0 0 1,0 0 0,0 0 0,0 1 0,0-1-1,0 0 1,0 0 0,0 0 0,0 0 0,0 0 0,0 0-1,0 1 1,0-1 0,0 0 0,0 0 0,0 0-1,1 1 720,-1-1-720,0 0 1,0 0 0,14 3 2033,9-2-1953,0-2 1,0 0-1,1-1 1,-1-2-1,30-8 1,-22 3 44,-1-3 0,-1 0 0,0-2 0,38-23 0,-51 26-166,0-1 0,0-1-1,-1 0 1,-1-1 0,0 0 0,-1-2 0,-1 1 0,13-22 0,-11 13-38,-1-1 0,-2 0 1,0 0-1,-2-1 1,-1-1-1,6-31 1,-6 7-23,-3 1 0,0-74 1,-6 101 1,-1 0 1,-1 0 0,-1 1 0,0-1 0,-2 1 0,-1 0 0,-1 0 0,-16-30 0,-12-14-36,-56-78 0,36 60 57,-204-297 27,205 308-28,-169-206 43,183 233-51,-2 3 0,-3 1 1,-90-64-1,19 35 58,-129-57 0,159 85 1715,91 43-1545,1 0 0,-1 0 0,1-1-1,-1 1 1,1-1 0,-1 0 0,1-1 0,-1 1-1,6-3 1,-9 4-298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57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505 1 6969,'0'0'11432,"5"1"-10374,14 3-263,-19-3 117,-4 1-810,-7-1-282,-252 1 1617,135-3-1284,110 0-117,14 0-24,-1 1 0,1 0 1,-1 0-1,1 0 0,-1 0 0,0 1 0,1-1 0,-5 2 1,-2 18 81,3-9-86,1 1 0,0 0 0,1 1-1,1 0 1,0 0 0,-5 19 0,10-30 96,-1-1 0,1 1 1,0 0-1,0-1 0,0 1 1,1 0-1,-1-1 0,0 1 1,0 0-1,1-1 0,0 1 0,-1-1 1,1 1-1,0 0 0,-1-1 1,1 0-1,0 1 0,2 1 1,1 1-34,0 1 0,0-1 1,11 6-1,3 5 282,-11-9-259,27 23 314,-31-27-321,0 0 0,-1 0 0,1-1 0,0 1 0,0-1 0,0 0 0,0 0 0,0 0 0,0 0 0,0-1 0,5 1 0,100-1 1027,-108 0-1156,1 1 1,-1-1 0,1 0 0,-1 0-1,1 0 1,-1 1 0,1-1-1,-1 0 1,0 1 0,1-1 0,-1 0-1,1 1 1,-1-1 0,0 1-1,1-1 1,-1 1 0,0-1 0,0 1-1,1-1 1,-1 1 0,0-1-1,0 1 1,0-1 0,0 1 0,1-1-1,-1 1 1,0-1 0,0 1-1,0-1 1,0 1 0,-1 0 0,1 25-1828,0-16 751,0 30-5558,0-26 769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57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0 7258,'0'0'10677,"1"19"-10401,1-5-179,-1-8-54,0 1 0,-1-1 0,1 0 1,-1 0-1,0 0 0,-1 1 0,0-1 0,0 0 0,0 0 0,0 0 0,-1 0 0,0 0 1,-1 0-1,1 0 0,-1-1 0,0 1 0,-6 7 0,6-9 28,-60 70 1069,51-62-896,0 0-1,-1-1 1,-24 17 0,36-28-310,1 0 0,-1 0 0,1 1 0,0-1-1,-1 0 1,1 0 0,0 1 0,-1-1 0,1 0 0,0 0 0,-1 1 0,1-1 0,0 0 0,0 1 0,-1-1 0,1 0 0,0 1-1,0-1 1,0 1 0,-1-1 0,1 0 0,0 1 0,0-1 0,0 1 0,0-1 0,0 1 0,0-1 0,0 0 0,0 1 0,0 0-1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0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0 24,'0'0'11650,"-32"122"-9945,9-31-33,-3 37-95,4 28-393,3 4-264,13-32-40,6-41-144,0-40-184,0-19-207,10-5-193,9-7-40,5-12-112,6-4-256,17-59-1361,-8 0-1151,-5 1-3442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1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6 7722,'0'0'6105,"-132"33"-5545,104-33-232,4 0-328,7-11-504,7-3-1416,10 0-4058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1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9 264 9402,'0'0'4545,"0"103"-3529,0-48 344,0 2-191,0-6-625,-2-9-352,2-9-128,-2-13-64,2-26-5193</inkml:trace>
  <inkml:trace contextRef="#ctx0" brushRef="#br0" timeOffset="1">1 0 6409,'0'0'4257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1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74 196 8266,'0'0'5084,"17"-16"-4790,54-52-216,-67 64-80,0 0 1,-1 0 0,0 0-1,0-1 1,0 1-1,0-1 1,0 1 0,-1-1-1,2-5 1,-3 5-16,-1 1 0,1 0 1,-1 0-1,0 0 0,0-1 0,0 1 0,-1-6 1,1 9 4,-1 0 1,1 0 0,0 0-1,0 0 1,-1 0 0,1 0-1,0 1 1,-1-1 0,1 0-1,-1 0 1,1 0 0,-1 1-1,1-1 1,-1 0 0,0 1-1,1-1 1,-1 0 0,0 1 0,0-1-1,1 1 1,-3-2 0,1 2-3,0-1 1,-1 0 0,1 0 0,0 1 0,-1-1 0,1 1 0,0 0 0,-5 0 0,2 0 11,0 0 0,0 1 0,0 0 0,0 0 0,0 0 0,1 0 0,-1 1 0,-7 3 0,5 0 68,0 0-1,1 1 0,-1 0 0,1 0 0,0 0 0,1 1 0,-1-1 0,2 1 0,-1 1 0,1-1 0,0 1 0,0-1 1,-2 10-1,-1 0 112,2 1 1,0 0-1,1 0 1,1 0-1,0 21 1,2-27 36,0 0 1,1 1 0,1-1-1,0 0 1,3 12-1,-3-21-201,-1 0 1,1 0-1,0 0 0,1 0 1,-1 0-1,0-1 0,1 1 0,0 0 1,0-1-1,-1 1 0,2-1 0,-1 1 1,0-1-1,0 0 0,1 0 1,-1 0-1,1 0 0,-1-1 0,1 1 1,0 0-1,0-1 0,0 0 0,0 0 1,0 0-1,4 1 0,-1-1-318,1-1 1,0 1-1,0-1 0,0 0 0,0-1 1,0 1-1,0-2 0,0 1 0,0-1 0,-1 0 1,1 0-1,8-4 0,29-22-3929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2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1 134 8554,'0'0'10309,"3"-2"-9566,1-3-738,1 0 1,-1 0-1,0-1 1,0 1-1,0-1 1,-1 0-1,5-11 1,14-22-325,-20 35 294,1 1-1,-1 0 0,1 0 1,0 1-1,-1-1 0,1 0 1,0 1-1,0 0 0,5-3 1,-7 4 1,1 0 1,0 0-1,0 0 1,0 1-1,0-1 1,0 0 0,0 1-1,0-1 1,0 1-1,0 0 1,0 0-1,1 0 1,-1 0-1,0 0 1,0 0-1,0 0 1,0 1 0,0-1-1,0 1 1,0-1-1,0 1 1,0 0-1,0 0 1,0 0-1,0 0 1,0 0-1,-1 0 1,1 1-1,0-1 1,-1 1 0,1-1-1,-1 1 1,0-1-1,1 1 1,-1 0-1,1 2 1,2 3 7,0 1-1,0 0 1,-1 0 0,0 0 0,0 1 0,-1-1-1,2 13 1,-1 5-368,-1-1 0,-2 1 0,-2 34 0,1-58-207,1 0 0,0 0 0,-1-1 0,1 1 0,-1 0 0,1 0-1,-1-1 1,0 1 0,-1 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3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39 176 7154,'0'0'7497,"18"-14"-6471,58-47-317,-68 55-575,-1-1-1,0 0 1,10-13 0,-13 15-70,-1 0 1,-1 0 0,1-1 0,1-5 0,-2 7-45,-2 3-24,4-13 41,-4 14-44,1 0-1,-1 0 1,0-1-1,0 1 1,0 0-1,0-1 1,0 1-1,0 0 0,0-1 1,0 1-1,0 0 1,0 0-1,0-1 1,0 1-1,0 0 0,0-1 1,0 1-1,0 0 1,0-1-1,0 1 1,0 0-1,0 0 1,-1-1-1,1 1 0,0 0 1,0 0-1,0-1 1,-1 1-1,1 0 1,0 0-1,0 0 1,0-1-1,-1 1 0,1 0 1,0 0-1,0 0 1,-1 0-1,1-1 1,0 1-1,-1 0 1,1 0-1,-5 0 12,0 1 0,0-1 0,0 1-1,1 0 1,-1 0 0,0 0 0,1 1 0,-1 0 0,1 0 0,-1 0-1,-3 3 1,1 0 72,1 0-1,-1 0 0,1 0 1,0 1-1,0 0 1,-4 7-1,0 1 74,1 0-1,1 1 1,0 0 0,1 0 0,0 0-1,-4 18 1,4-6 144,2 1-1,0 0 1,2 0-1,1 46 1,2-68-224,0 1 0,1-1 0,-1 0 0,1 0 1,1 0-1,-1 1 0,1-1 0,0 0 0,3 5 0,-4-9-68,0 0 0,0 0 0,1-1 0,-1 1 1,0 0-1,1-1 0,-1 1 0,1-1 0,-1 0 0,1 1 0,0-1 0,0 0 0,-1 0 0,1 0 0,0 0 0,0-1 0,0 1 0,0 0 0,0-1 1,0 1-1,0-1 0,0 0 0,0 0 0,0 0 0,0 0 0,1 0 0,-1 0 0,0 0 0,0-1 0,0 1 0,3-2 0,3-1-527,-1 0-1,1 0 0,-1-1 1,0 0-1,0-1 0,0 1 1,-1-1-1,1 0 1,-1-1-1,8-9 0,23-30-7703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3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0 3777,'0'0'3819,"-22"5"-2965,1 0-687,-2-1 62,0 2 0,1 0 0,-44 19 0,47-16-76,-5 1 581,1 1 0,-1 2 0,-40 28-1,64-41-679,0 0 0,0 0 0,0 0-1,1 0 1,-1 0 0,0 0 0,0 0-1,0 1 1,0-1 0,0 0 0,0 0-1,0 0 1,0 0 0,1 0 0,-1 0-1,0 0 1,0 0 0,0 0 0,0 0-1,0 0 1,0 0 0,0 0 0,0 1-1,0-1 1,0 0 0,0 0 0,0 0 0,0 0-1,0 0 1,0 0 0,0 0 0,0 0-1,0 0 1,0 1 0,0-1 0,0 0-1,0 0 1,0 0 0,0 0 0,0 0-1,0 0 1,0 0 0,0 1 0,0-1-1,0 0 1,0 0 0,0 0 0,0 0-1,0 0 1,0 0 0,0 0 0,0 0-1,0 0 1,0 0 0,0 1 0,0-1-1,-1 0 1,1 0 0,0 0 0,0 0-1,0 0 1,0 0 0,0 0 0,0 0-1,45 3 2332,-28-3-2207,0 1 1,18 4-1,-24-2-103,0 0-1,0 0 1,0 1 0,-1 0 0,1 1 0,-1 0 0,0 1 0,12 9 0,-16-10-69,-1-1 0,0 1 0,0 0 0,0 1 0,-1-1 0,0 1 0,0 0 0,0 0 1,-1 0-1,0 0 0,0 1 0,0-1 0,-1 1 0,3 11 0,-3-4-29,0 0-1,-1 0 1,-1 1-1,0-1 1,0 0-1,-2 0 1,1 0-1,-2 0 1,0 0 0,-6 15-1,6-19 12,-2-1 1,1 1-1,-1-1 0,0 0 0,-1 0 0,0 0 1,0-1-1,-1 0 0,0 0 0,-1-1 1,1 0-1,-1 0 0,-1-1 0,-10 7 0,14-10-81,1-1 0,0 0 0,-1-1 0,1 1 0,-1-1 0,0 0 0,1 0 0,-1 0 0,0-1 0,0 1 0,-7-2 0,11 2 39,0-1 0,0-1 0,0 1 0,-1 0 0,1 0 0,0 0 0,0-1 0,0 1 0,-1-1 1,1 1-1,0-1 0,0 1 0,0-1 0,0 1 0,0-1 0,0 0 0,0 0 0,0 0 0,0 1 0,1-1 0,-1 0 0,0 0 0,0 0 0,0-2 0,-1-1-78,1 0 0,0 0 0,0 0 0,0 0 0,0-8-1,0 5-71,-2-45-2297,3 1-3363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47.1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2 4729,'5'0'14332,"-105"-1"-13391,-71 0-467,111 9-456,60-8-182,6 0-2223,8 0-2557,4 0-5470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4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15 3873,'0'0'6234,"-11"17"-4991,-7 8-850,-45 75 1136,53-83-984,2 0-1,-8 21 1,14-32-196,0 1 0,0-1 0,0 0 0,1 1 1,0-1-1,1 1 0,0-1 0,0 1 0,0-1 0,1 9 1,0-15-288,-1 1 0,1 0 1,-1 0-1,0 0 0,1 0 1,0-1-1,-1 1 0,1 0 1,-1 0-1,1-1 0,0 1 1,0 0-1,-1-1 1,1 1-1,0-1 0,0 1 1,0-1-1,-1 1 0,1-1 1,0 0-1,0 1 0,0-1 1,0 0-1,0 0 0,0 0 1,1 0-1,29 1 390,-22-1-240,-1-1-184,1 0 1,-1 0-1,0-1 1,0 0-1,0-1 1,0 0-1,0 0 0,0 0 1,-1-1-1,0 0 1,0-1-1,0 0 1,0 0-1,-1 0 1,1-1-1,5-7 1,-5 6-112,0-1 0,-1 0 1,1-1-1,-1 0 0,-1 0 1,0 0-1,0 0 0,-1-1 1,0 0-1,-1 0 0,0 0 1,3-16-1,-5 18-95,-1 1-1,0 0 1,0-1-1,0 1 1,-3-11 0,3 15 8,-1 0 1,0 0 0,0 0 0,0 1 0,-1-1 0,1 0 0,-1 1 0,1-1 0,-1 1 0,0-1 0,0 1 0,0 0 0,0 0 0,-5-4 0,-19-10-3008,3 7-1653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4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1 120,'0'0'8474,"0"103"-5938,0-28-463,0 14-169,0 5 57,0-5-737,0-6-464,-2-16-488,0-19-200,2-17-72,0-19-656,2-12-576,13-18-1081,1-11-5840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1 273 1224,'0'0'12643,"0"111"-10611,18-103-359,6-8-825,5 0-480,3-20-216,1-10-88,-5-7-64,-4-7-360,-7-5 32,-9-4-992,-6 2-417,-2 1-767,0 15-2049,-6 13-1761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5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6177,'0'0'3516,"-11"17"-1684,-73 113 869,82-127-2631,-17 26 725,1 1 0,1 1 0,-19 54 0,34-79-492,0 1 0,1-1 0,0 1 0,0-1 1,0 9-1,1-14-271,0-1 1,0 1 0,0 0-1,1 0 1,-1-1 0,0 1-1,0 0 1,0-1 0,1 1 0,-1 0-1,0-1 1,1 1 0,-1-1-1,0 1 1,1 0 0,-1-1-1,1 1 1,-1-1 0,1 1-1,-1-1 1,1 0 0,0 1-1,-1-1 1,1 1 0,-1-1-1,1 0 1,0 0 0,-1 1-1,1-1 1,0 0 0,-1 0-1,2 0 1,26 2-27,-19-3-118,-4 1-115,0 0 0,1-1 0,-1 0 0,0 0 0,0 0 1,1 0-1,-1-1 0,0 0 0,8-5 0,0 0-999,-1-2 0,13-11 0,-11 9-523,23-19-7213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5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20 189 5129,'0'0'7698,"-20"118"-6386,20-72-440,0 3-152,0-5-336,0-7-384,4-17-312,4-12-1168,0-8-1721</inkml:trace>
  <inkml:trace contextRef="#ctx0" brushRef="#br0" timeOffset="1">71 0 9818,'0'0'1784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5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0 6145,'0'0'4861,"-7"19"-3876,-19 60-47,10-26 1212,14-18 1098,2-32-1769,6-3-1355,1 0-1,-1-1 1,0 0 0,0 0 0,9-2 0,-12 2-142,0-1 0,0 1 0,-1 0 0,1-1 0,0 1 0,-1-1 0,1 0 0,-1 0 0,0 0 0,0 0 0,0 0-1,0 0 1,3-4 0,-5 4 83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6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8 3489,'0'0'4819,"-9"-2"-3693,2 1-886,5 0-152,0 0 0,0 1 0,-1-1 0,1 1 0,0-1 0,-1 1 0,1 0 0,0 0 0,-1 0 0,1 0-1,0 0 1,-1 1 0,1-1 0,0 1 0,-1 0 0,1-1 0,0 1 0,0 0 0,0 0 0,0 0-1,0 1 1,0-1 0,0 0 0,0 1 0,0-1 0,-2 4 0,-4 7 222,0 1 1,0 0-1,1 0 1,1 0-1,0 1 0,1 0 1,1 0-1,-4 23 1,2-2 665,2 0 0,1 51 0,3-81-793,0 0-32,0-1 0,0 0 0,1 0-1,1 8 1,-2-11-107,0 0-1,1 0 0,-1 0 1,0 0-1,1 0 1,-1-1-1,1 1 1,0 0-1,-1 0 0,1 0 1,-1-1-1,1 1 1,0 0-1,0-1 1,-1 1-1,1-1 0,0 1 1,0-1-1,0 1 1,0-1-1,0 1 1,0-1-1,-1 0 0,1 0 1,2 1-1,1 0 26,-1-1-1,1 0 1,0 0-1,0 0 1,0 0-1,0 0 1,-1-1-1,1 0 1,0 0-1,0 0 1,-1 0-1,1 0 1,-1-1-1,5-2 1,-2 1-45,-1-1 1,0 0 0,0 0-1,0 0 1,0-1 0,-1 0-1,7-9 1,-2 0-51,0-1 0,-2 1 0,1-1 0,-2 0 0,9-32-1,-10 25-290,-2-1 0,0 0 0,-1-44 0,-2 64 194,0 0-1,0 0 0,0 1 1,0-1-1,0 0 0,-1 1 1,0-1-1,1 0 0,-1 1 1,0-1-1,0 1 0,0-1 1,-2-2-1,2 4-105,0 0 0,-1 0 0,1 1 0,0-1 0,0 0 0,0 0 0,-1 1 0,1-1 0,0 1 0,-1-1 0,1 1 0,0 0 0,-1 0 0,1-1 0,-1 1 0,1 0 0,0 0 0,-1 0 0,1 0 0,-1 1 0,1-1 0,0 0 0,-1 0 0,1 1 0,-3 0 0,-9 6-5553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6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 8754,'0'0'4801,"-67"103"-14123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7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89 4369,'0'0'3857,"-3"23"-1742,-9 77-636,-3-2 759,17-140-385,8 0-1777,25-67-1,-31 96-120,1 1 1,0 0-1,1 0 0,13-19 1,-17 28 10,0 0 1,0 0 0,0 1 0,1-1 0,-1 1 0,1 0 0,0-1 0,0 1 0,-1 0 0,1 1 0,0-1 0,1 1 0,-1-1 0,0 1 0,0 0 0,1 0 0,-1 0 0,0 1 0,1-1 0,-1 1 0,1 0 0,-1 0 0,5 0 0,-4 1 32,-1 0 0,0 0 0,1 0-1,-1 1 1,0-1 0,0 1 0,0 0 0,0 0 0,0 0 0,0 0 0,-1 1-1,1-1 1,-1 1 0,0-1 0,1 1 0,-1 0 0,0 0 0,0 0 0,-1 0-1,3 5 1,3 8 0,0 1 0,7 28 0,-13-40 0,24 106-125,-9-34-3517,-10-56-2989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8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 1 5657,'0'0'5132,"-24"6"-3744,5-2-1088,6-2-132,-1 0 1,1 2-1,0 0 0,0 0 0,1 1 1,-1 0-1,1 1 0,1 1 1,-1 0-1,1 1 0,-11 9 0,-6 9 473,1 1-1,1 1 1,2 2-1,1 0 0,-26 44 1,46-68-498,-1 1 0,1-1 0,0 0 0,1 1 1,0 0-1,0-1 0,-2 15 0,4-20-102,-1 0 0,1 0 0,0 0 0,0-1-1,0 1 1,1 0 0,-1 0 0,0 0 0,0 0 0,1 0 0,-1 0-1,0 0 1,1 0 0,-1 0 0,1 0 0,-1-1 0,1 1 0,-1 0-1,1 0 1,0 0 0,-1-1 0,2 2 0,0-1-4,0 0-1,0 0 1,0 0 0,0 0 0,0-1-1,0 1 1,0 0 0,0-1-1,0 0 1,3 1 0,3-1-34,1 0 0,-1 0 0,1-1 0,13-3 0,-13 2-100,0-1 0,0-1 0,0 0 0,0 0 0,-1-1 0,1 0 0,-1 0 1,0-1-1,10-10 0,2-3-360,-1-1 1,19-24-1,-17 16-37,-2-2 0,0 0 0,15-33 0,-33 59 446,3-3 338,-3 7-276,-1 0 0,0 0-1,1 0 1,-1 0 0,0 1 0,0-1 0,1 0-1,-1 0 1,0 1 0,0-1 0,0 0-1,1 0 1,-1 1 0,0-1 0,0 0-1,0 1 1,0-1 0,0 0 0,0 1 0,1-1-1,-1 0 1,0 1 0,0-1 0,0 0-1,0 1 1,0-1 0,0 0 0,0 1-1,-1-1 1,1 1 0,3 16 9,25 139 668,-20-124-506,1 0 0,23 54 1,-29-79-198,0-1 1,0 0-1,1 0 1,0 0 0,0 0-1,8 8 1,-10-12-66,-1-1 0,1 0 0,0 1 0,0-1 0,-1 0 0,1 0 0,0 0 0,0 0 1,0 0-1,0 0 0,0 0 0,1-1 0,-1 1 0,0-1 0,0 0 0,0 0 0,0 1 0,1-1 0,-1-1 0,0 1 0,0 0 0,0 0 0,0-1 0,3 0 1,-2 0-393,1-1 0,-1 0 0,0 1 0,0-1 0,1 0 0,-1-1 1,-1 1-1,5-4 0,22-28-7126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47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277 108 6665,'0'0'10047,"-7"0"-8858,2 0-983,1-1-6,-1 1 0,0 0 0,1-1 0,-1 0 0,0 0 0,1 0 0,0-1 0,-1 1 0,-4-4 0,-19-9 757,-31-12 1,48 22-917,-1 1-1,1-1 1,-1 2 0,1 0 0,-1 0 0,-14 1-1,18 1-79,6 0 33,1 1 1,0-1-1,-1 0 1,1 0-1,0-1 1,-1 1-1,1 0 1,0 0-1,-1-1 1,1 1-1,-3-1 0,4 0-141,-1 0 0,0 0 0,1 0 0,-1 0 0,1 0 0,-1 0 0,1 0 0,0 0 0,-1 0 0,1 0 0,0 0-1,0 0 1,0 0 0,-1 0 0,1 0 0,0 0 0,1 0 0,-1-2 0,0-10-3689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8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10642,'0'0'3281,"-29"140"-1729,11-18 193,2 42-849,6 14-248,8-11 136,2-41-288,0-49-288,8-31-176,6-19-32,27-19-856,-3-6-1824,5-2-5522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9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0 8362,'0'0'5192,"-23"9"-4748,-2-1-351,3-1-30,-1 1-1,2 1 0,-1 1 1,-30 19-1,5 2 32,24-14-80,-47 24-1,68-41 266,5-5-191,8-6-26,12-9-38,32-21 1,-47 36 15,-1 0-1,1 1 1,0 0 0,0 0 0,1 1 0,-1 0 0,1 0 0,-1 1 0,12-1 0,-18 2-2,-1 1 1,1 0-1,-1 0 1,1 0-1,-1 0 1,1 0-1,-1 0 1,1 0-1,-1 0 1,1 1-1,-1-1 1,1 1-1,-1-1 1,1 1-1,-1-1 1,0 1 0,1 0-1,-1 0 1,0 0-1,1 0 1,-1-1-1,0 2 1,0-1-1,0 0 1,0 0-1,0 0 1,0 0-1,0 1 1,0-1-1,-1 0 1,1 1-1,-1-1 1,1 1-1,0 1 1,3 9 22,0 1 0,-1-1 0,3 23-1,1 47 16,-7-74-60,7 437 1329,-7-335-895,0-65-198,-7 53 0,6-84-252,-2-1 0,0 0 0,0 0 0,-1 0 1,-1 0-1,0-1 0,-1 0 0,-9 14 0,14-23-89,-1 0 0,1-1-1,-1 1 1,0-1 0,0 0-1,0 1 1,0-1 0,0 0 0,-1 0-1,1-1 1,-1 1 0,1 0-1,-1-1 1,0 0 0,0 1 0,1-1-1,-1 0 1,0 0 0,0-1 0,0 1-1,0-1 1,0 1 0,0-1-1,0 0 1,0 0 0,0 0 0,0 0-1,0-1 1,0 1 0,0-1-1,0 0 1,0 0 0,0 0 0,1 0-1,-1-1 1,-3-1 0,0 0-300,1-1-1,0 0 1,0 0 0,0 0 0,-7-8 0,-20-29-3675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19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147 143 10658,'0'0'3896,"18"-5"-2579,59-19-396,-70 22-873,0-1 1,0 0 0,0 0-1,-1 0 1,1-1 0,-1 0 0,0 0-1,0-1 1,-1 0 0,1 0 0,-1 0-1,0 0 1,-1-1 0,5-7-1,-8 11-55,1 1 0,-2-1-1,1 0 1,0 0-1,0 0 1,0 0 0,-1 0-1,1 0 1,-1 0 0,1-4-1,-1 5-15,-1 1-1,1-1 0,0 0 1,0 0-1,0 1 1,-1-1-1,1 0 1,0 1-1,-1-1 1,1 0-1,0 1 0,-1-1 1,1 0-1,-1 1 1,1-1-1,-1 1 1,1-1-1,-1 1 0,1-1 1,-1 1-1,0-1 1,1 1-1,-1-1 1,0 1-1,0 0 1,1 0-1,-1-1 0,0 1 1,1 0-1,-1 0 1,0 0-1,-1 0 1,-10-2-35,1 2 0,-1-1 0,0 2 0,1 0 0,-1 0-1,1 1 1,-1 0 0,1 1 0,0 0 0,0 1 0,0 0 0,0 1 0,1 0 0,0 1 0,0 0 0,0 0 0,-13 13 0,13-11 94,0 2-1,0 0 1,1 0 0,0 0-1,1 1 1,0 0-1,1 1 1,0 0-1,1 0 1,0 0 0,1 1-1,1 0 1,0 0-1,-5 27 1,8-28 192,0 0 0,0 1 0,1-1 0,2 16 0,-1-24-136,0 1 0,0-1 0,0 0 0,0 0 0,1 1 0,-1-1 0,1 0-1,0 0 1,1 0 0,-1 0 0,1-1 0,-1 1 0,1-1 0,6 5 0,-4-3-79,1-1 0,0-1 0,0 1 0,0-1 0,0 0 0,1-1 0,-1 0 0,1 0 0,0 0 0,-1 0 1,1-1-1,0 0 0,0-1 0,0 0 0,0 0 0,0 0 0,10-2 0,1-1-481,-1-1 0,0-1 1,0 0-1,0-1 0,26-14 1,27-19-3207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20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0 7138,'0'0'6902,"-2"30"-5871,-38 283-225,-83 275 889,111-544-1634,7-26-48,-3 20-1,7-35-68,1 3 276,7-16 283,8-16-432,11-19-336,2 1-1,57-70 1,-79 108 170,0 0 0,1 0 1,0 0-1,0 0 0,12-6 1,-14 9 71,-1 1 1,0 1-1,1-1 1,-1 0-1,1 1 1,-1 0 0,1 0-1,0 1 1,-1-1-1,1 1 1,9 0-1,-13 1 22,1-1-1,0 1 1,0 0-1,-1-1 1,1 1-1,0 0 1,-1 0-1,1 0 1,-1 0-1,1 0 1,-1 0 0,0 1-1,1-1 1,-1 0-1,0 1 1,0-1-1,0 1 1,0-1-1,0 1 1,0-1-1,0 1 1,-1 0-1,1 0 1,-1-1-1,1 1 1,-1 0-1,1 3 1,1 6-31,-1 0 0,0 1 1,0 12-1,-1-21 22,0 7-6,0 4 8,0 1 1,0 0-1,-2 0 1,0 0-1,0 0 1,-1-1-1,-6 16 1,0-9-1,0-1 1,-1-1 0,-2 1 0,0-2 0,0 1-1,-27 27 1,31-38-44,0 0-1,0 0 1,-1-1 0,0 0-1,-1-1 1,1 0-1,-1 0 1,0-1-1,-1 0 1,1-1 0,-1 0-1,0-1 1,0 0-1,-21 2 1,29-4-7,1-1-1,-1 0 1,0 0 0,0-1-1,0 1 1,0 0 0,1-1 0,-1 0-1,0 0 1,1 0 0,-1 0-1,0 0 1,1 0 0,-1-1-1,1 1 1,0-1 0,-1 0-1,1 1 1,0-1 0,0 0 0,0 0-1,-2-4 1,-1-1-130,1 0 1,0-1-1,1 1 1,0-1-1,0 0 1,-3-15-1,-4-33-2434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20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4 473 5145,'0'0'7970,"-4"-148"-6234,4 93-95,0 1-257,0 1-152,2 6-296,12 9-576,9 7-360,3 9-16,21 8-1376,-7 8-2537,-1 2-4433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2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 0 2473,'0'0'11497,"-15"20"-11008,-49 67 98,43-61 149,-39 37 0,43-47-263,-26 33 0,43-48-405,-1-1 0,0 1 0,1 0 0,-1-1 0,1 1 0,0 0 1,-1-1-1,1 1 0,0 0 0,-1 0 0,1-1 0,0 1 0,0 0 0,-1 0 0,1 0 1,0-1-1,0 1 0,0 0 0,0 0 0,0 1 0,1-1-15,-1-1 0,0 1-1,1-1 1,-1 1 0,1-1 0,-1 0-1,1 1 1,-1-1 0,1 1 0,-1-1 0,1 0-1,-1 0 1,1 1 0,-1-1 0,1 0-1,-1 0 1,1 1 0,0-1 0,-1 0-1,2 0 1,5 0 97,-1 1 0,1-2 0,13-1 1,-17 2-248,2-1 88,1-1-1,-1 1 1,0-1 0,1 0 0,-1-1 0,0 1 0,0-1 0,0 0-1,-1-1 1,1 1 0,-1-1 0,6-6 0,5-5-94,24-34-1,-27 30 71,-9 14 33,0 0 0,0 1 0,0-1 0,1 1 0,4-5 0,-7 8 3,-1 1 0,0 0 0,0 0 0,0 0 0,0 0 0,0 0 0,0 0 0,1-1 0,-1 1 0,0 0 0,0 0 1,0 0-1,0 0 0,1 0 0,-1 0 0,0 0 0,0 0 0,0 0 0,0 0 0,1 0 0,-1 0 0,0 0 0,0 0 0,0 0 0,1 0 0,-1 0 0,0 0 0,0 0 0,0 0 0,0 0 0,1 0 0,-1 0 0,0 0 0,0 0 1,0 0-1,0 1 0,1-1 0,-1 0 0,0 0 0,0 0 0,0 0 0,0 0 0,0 1 0,0-1 0,1 0 0,2 10 89,-2-8-96,11 55 17,-8-33-320,2 0 0,10 27 0,-16-50 186,0 0 0,0 0 0,1 0 0,-1 0 0,1-1 0,-1 1 0,0 0 0,1 0 0,-1 0 0,1-1 0,0 1 0,-1 0 0,1-1 0,0 1 0,-1 0 0,1-1 0,0 1 0,0-1 0,-1 1 0,1-1 0,0 0 0,0 1 0,0-1 0,0 0 0,-1 1 0,1-1 0,0 0 0,0 0 0,0 0 0,0 0 0,0 0 0,0 0 0,0 0 0,0 0 0,0 0 0,0 0 0,-1-1 0,1 1 0,0 0 0,0-1 0,0 1 0,1-1 0,10-13-5909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21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8834,'0'0'5113,"-9"128"-4065,7-90-472,-2-3-376,0-5-200,-2-2-744,2-7-1136,0-9-3201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21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7634,'0'0'2360</inkml:trace>
  <inkml:trace contextRef="#ctx0" brushRef="#br0" timeOffset="1">240 167 1584,'0'0'11611,"-126"142"-9603,96-83-279,9 0-553,13-3 80,8-7-216,6-10-392,23-11-311,11-12-337,35-16-385,-10 0-1375,-4-18-3713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22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1 4441,'0'0'7800,"-24"20"-6691,-76 72-48,84-77-782,1 1-1,1 1 1,0 0-1,-12 22 0,20-30-142,-1 1 49,2-2 103,-1 0 0,1 0 0,0 1 0,1 0 0,0 0 0,0 0 0,-2 13 0,6-22-235,0 1 1,0-1 0,0 0-1,0 1 1,0-1-1,0 1 1,0-1-1,0 1 1,0-1 0,0 0-1,0 1 1,1-1-1,-1 1 1,0-1-1,0 0 1,1 1-1,-1-1 1,0 0 0,0 1-1,1-1 1,-1 0-1,0 0 1,1 1-1,-1-1 1,0 0-1,1 0 1,-1 1 0,1-1-1,-1 0 1,0 0-1,1 0 1,-1 0-1,1 0 1,-1 0 0,1 1-1,-1-1 1,0 0-1,1 0 1,-1 0-1,1 0 1,-1-1-1,1 1 1,-1 0 0,0 0-1,1 0 1,-1 0-1,1-1 1,23-5-141,-12-1-5,0 0-1,-1-1 0,0 0 1,-1-1-1,16-16 0,-17 15-2,1 1 0,0 0 0,1 1 0,-1 0 0,1 0 0,15-7 0,-23 14 97,0-1-1,0 1 1,0 0 0,0 0 0,0 0-1,0 1 1,0-1 0,0 1 0,0-1 0,0 1-1,0 0 1,1 0 0,-1 1 0,0-1-1,0 1 1,0-1 0,0 1 0,0 0-1,0 0 1,0 0 0,0 1 0,-1-1-1,1 1 1,0-1 0,3 4 0,1 2-1,0 1 1,-1 0 0,1 0 0,-2 0-1,1 1 1,4 11 0,-3-7-293,0-1 1,10 13-1,-8-17-2676,1-5-3781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1:59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5690 1 4929,'0'0'9659,"-14"0"-8664,-90 0 1115,-83 10-812,-446-10-1102,578 3-190,0 2 1,-56 13-1,3 0 0,16-7 3,12-1 11,-86 20 0,-198 35-14,244-47 242,-145 43 0,-44 5-101,192-45 235,-99 15 155,-82 18-392,-336 62-66,400-80-66,-7 2 38,-85 11-26,-142 10 285,374-50-96,-284 6 1773,376-15-1990,1 0 0,-1 0 0,0 0 0,1 0-1,-1 1 1,1-1 0,-1 0 0,1 1 0,-3 0 0,4-1-13,0 0-1,0 0 1,0 0 0,0 1 0,-1-1 0,1 0-1,0 0 1,0 0 0,0 0 0,0 0 0,-1 1-1,1-1 1,0 0 0,0 0 0,0 0 0,0 1-1,0-1 1,0 0 0,0 0 0,0 0 0,0 1-1,0-1 1,0 0 0,0 0 0,0 0 0,0 1-1,0-1 1,0 0 0,0 0 0,0 1 0,0-1-1,0 0 1,0 0 0,0 0 0,0 1 0,0-1-1,1 2-295,1-1-1,-1 1 0,1-1 1,-1 0-1,1 0 0,-1 1 1,1-1-1,-1 0 0,1 0 0,0 0 1,0-1-1,3 2 0,20 6-7714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48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455 93 5697,'0'0'10474,"5"-9"-9805,14-26-309,-19 34-356,1 0 0,-1 1 0,1-1 0,-1 0 0,0 0 0,1 0 0,-1 0 0,0 0 0,1 1 0,-1-1 0,0 0 0,0 0 0,0 0 0,0 0 0,0 0 0,0 0 0,0 0 0,0 0 0,-1 0 0,1 0 0,0 1 0,0-1 0,-1 0 0,1 0 0,-1 0 0,1 0 0,-1 1 0,1-1 0,-1 0 0,1 0 0,-1 1 0,1-1 0,-1 0 0,-1 0 0,-1-1 1,0 1 0,0-1 0,0 1 0,-1 0-1,1 0 1,0 0 0,-4 0 0,2 0-4,-9-2-3,-1 1 1,1 1 0,-1 0 0,1 1 0,-1 0-1,1 1 1,0 1 0,-1 0 0,1 1-1,0 1 1,0 0 0,-26 12 0,19-5 10,1 1 1,1 1-1,0 1 0,-33 31 1,42-34 73,-1 0 1,1 1-1,1 0 1,0 0-1,1 1 1,1 1 0,0-1-1,-9 23 1,14-29 28,0-1 1,0 1 0,1 0 0,0 0 0,0 0 0,0 0 0,1 0 0,0 0 0,1 0 0,-1 0 0,3 8 0,-2-11-68,0-1 0,1 1 0,-1 0 0,1-1 1,0 1-1,0-1 0,0 1 0,0-1 0,1 0 1,0 0-1,-1 0 0,1 0 0,0-1 1,0 1-1,1-1 0,-1 0 0,0 1 0,1-2 1,-1 1-1,6 2 0,-2-2 3,0 1 0,0-1 1,0-1-1,0 0 0,0 0 0,0 0 0,0-1 0,0 0 1,0 0-1,0 0 0,1-1 0,-1 0 0,12-4 1,-10 1-40,0 1 0,-1-1 1,1 0-1,-1-1 0,0 0 1,0-1-1,0 1 0,-1-1 1,12-13-1,-7 5-17,0 0 0,-1-1 0,-1 0 0,0-1 0,10-24 0,28-87-217,-31 78 134,-16 47 101,0-1 0,0 1-1,0 0 1,1 0 0,-1 0 0,0 0-1,1 1 1,1-3 0,-2 4-14,-1-1 0,1 1 0,-1-1 0,1 1-1,-1 0 1,0-1 0,1 1 0,-1 0 0,1-1 0,0 1 0,-1 0 0,1 0 0,-1-1 0,1 1-1,-1 0 1,1 0 0,0 0 0,-1 0 0,1 0 0,-1 0 0,1 0 0,0 0 0,-1 0 0,1 0 0,-1 0-1,1 0 1,-1 0 0,1 1 0,0-1 0,-1 0 0,1 0 0,-1 1 0,1-1 0,-1 0 0,1 1 0,-1-1-1,1 0 1,-1 1 0,1 0 0,3 5-17,0 1-1,0-1 1,-1 1-1,0 0 1,0 0-1,2 11 1,2 1 12,17 52 7,-14-37 64,2 0 0,1-1 0,32 59 0,-44-91-114,0 0 1,-1 0-1,1 0 1,0 0-1,0-1 1,-1 1-1,1 0 0,0 0 1,0-1-1,0 1 1,0 0-1,0-1 1,0 1-1,0-1 1,0 1-1,0-1 1,0 0-1,0 1 0,1-1 1,-1 0-1,0 0 1,0 0-1,0 0 1,0 0-1,0 0 1,1 0-1,-1 0 1,0 0-1,0-1 0,0 1 1,0 0-1,0-1 1,0 1-1,0-1 1,0 1-1,0-1 1,0 1-1,0-1 1,2-1-1,13-16-4013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1:10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394 1 5249,'-3'0'9717,"-17"0"-9197,-350 0 5741,370 0-6182,4 2-1018,8 4-1695,4 2-2528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1:1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5 8682,'0'0'7852,"-3"-1"-7469,-13-1 193,1 1-1,-32 1 1,23 0-277,14 1-203,1 0 1,-1 1 0,1 0 0,-1 1 0,1 0-1,0 1 1,0-1 0,-12 9 0,-9 2-17,5-2 253,-15 6-81,38-18-139,33 2-3891,-13-2-1866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1:11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0 2657,'0'0'12055,"-3"20"-11470,-35 205 731,-58 269-825,91-460 13,5-34-462,0 0 0,0 0 0,0 0 0,0 0 0,0 0 0,0 0 0,0 1 0,-1-1 0,1 0 0,0 0 1,0 0-1,0 0 0,0 0 0,0 0 0,0 0 0,0 1 0,0-1 0,-1 0 0,1 0 0,0 0 0,0 0 0,0 0 0,0 0 0,0 0 0,0 0 1,-1 0-1,1 0 0,0 0 0,0 0 0,0 0 0,0 0 0,0 0 0,-1 0 0,1 0 0,0 0 0,0 0 0,0 0 0,0 0 0,0 0 0,-1 0 1,1 0-1,0 0 0,0 0 0,0 0 0,0 0 0,0-1 0,0 1 0,0 0 0,-1 0 0,1 0 0,0 0 0,0 0 0,0 0 0,0 0 0,0 0 1,0-1-1,0-15-729,1-27-3277,4 19-2053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4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4625,'0'0'10893,"0"13"-8290,0-11-2541,0 0 0,1 0-1,-1 0 1,1 1 0,0-1 0,0 0-1,-1 0 1,1-1 0,1 1 0,-1 0-1,0 0 1,0 0 0,1-1 0,-1 1-1,3 1 1,28 24 561,-22-19-211,41 28 666,2-2-1,75 35 1,-63-34-395,-54-28-643,-9-5-241,-1-1 1,0 0-1,1 0 0,-1 0 1,1 0-1,0-1 0,-1 1 1,1 0-1,0-1 0,-1 1 1,1-1-1,3 1 0,-5-1-39,1 0 0,-1 0 0,0 0 0,0 0 0,1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4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1 6057,'0'0'5684,"-3"21"-4077,-56 243 2091,-77 416-121,132-631-3541,4-49-40,0 0 0,0 0 1,0 0-1,0 0 0,0 0 0,0 0 0,0 0 1,0 1-1,0-1 0,0 0 0,0 0 0,0 0 1,0 0-1,0 0 0,0 0 0,0 0 0,1 0 1,-1 0-1,0 0 0,0 1 0,0-1 0,0 0 1,0 0-1,0 0 0,0 0 0,0 0 0,1 0 1,-1 0-1,0 0 0,0 0 0,0 0 0,0 0 1,0 0-1,0 0 0,1 0 0,-1 0 0,0 0 1,0 0-1,0 0 0,0 0 0,0 0 0,0 0 0,0 0 1,1 0-1,-1 0 0,0-1 0,0 1 0,0 0 1,0 0-1,0 0 0,0 0 0,0 0 0,0 0 1,0 0-1,0 0 0,1 0 0,-1-1 0,0 1 1,0 0-1,0 0 0,8-7-531,11-18-2011,1-6-2189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5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1 9090,'0'0'7314,"-109"30"-6994,68-22-208,2 1-40,3-3-72,-1 6-136,11-2-969,10-2-1903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5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287 4 6785,'0'0'8642,"-94"39"-8034,56-31-127,-1-2-209,1-2-104,3-4-168,9 0-64,14-12-1105,8-12-1543,4-1-7178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6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475 44 6281,'0'0'5748,"-18"-9"-5300,-1 0-241,0 1-1,-26-7 0,40 14-147,1 0 1,-1 1-1,1-1 0,0 1 0,-1 0 1,1 0-1,-1 1 0,1-1 0,-1 1 0,1 0 1,-7 3-1,1 0 80,1 0 0,0 1 0,-10 8 0,8-6-24,-14 10 116,1 0 0,0 2 0,1 1 1,-32 37-1,42-43-119,1 1 0,1 1 1,0 0-1,2 0 1,-1 1-1,2 1 0,1-1 1,-9 27-1,14-36 23,0 0 0,1 1 0,0-1 0,0 0 0,0 1 1,1-1-1,2 12 0,-2-17-91,0-1 0,1 0 0,0 0 0,-1 1 0,1-1 0,0 0 0,0 0 0,0 0 0,0 0 0,1 0 0,-1 0 0,1 0 0,-1 0 0,1-1 0,-1 1 0,1 0 0,0-1 0,0 1 0,0-1 0,0 0 0,0 0 0,0 0 0,0 0-1,0 0 1,1 0 0,-1 0 0,0-1 0,1 1 0,3-1 0,2 1-26,-1 0 0,0-1 0,0 0 0,1 0 0,-1-1 0,0 0 1,0 0-1,0-1 0,0 0 0,10-3 0,-8 0-61,1 0 0,-1 0 1,0-1-1,-1 0 1,1-1-1,11-12 0,-2 0-148,0-1-1,-2 0 1,-1-2-1,0 1 0,-2-2 1,0 0-1,-2 0 1,0-1-1,-2-1 0,0 0 1,5-28-1,-12 37 179,-1 10-27,-1 8-91,0 4 222,0 1 1,1 0-1,0 0 0,0-1 0,0 1 1,1 0-1,0-1 0,0 1 0,1-1 1,0 0-1,0 0 0,0 0 0,1 0 1,0 0-1,0-1 0,0 0 0,1 0 1,7 7-1,42 31 44,-39-32-429,-1 0 1,0 1-1,-1 0 0,20 25 0,12 24-6722,-33-49 371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7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581 0 7058,'0'0'8867,"-4"9"-8698,-25 39 428,-49 63-1,38-56-149,-6 10 155,-118 159 831,118-169-1243,-95 93 1,136-144-269,1 0 0,-1 0 0,0-1 0,-7 5 0,11-22-2557,2-9-1359,2-4-5560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7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8250,'0'0'5745,"20"22"-3974,65 74-188,-30-30 365,85 135 1,-106-149-1837,-12-15-93,-11-18-54,25 32-1,-35-50-105,0 0 0,0 0 0,1 1 0,-1-1 0,1 0 0,-1-1 0,1 1 0,-1 0 0,1 0 0,0-1 0,-1 1 0,1-1 0,0 1 0,-1-1 0,1 0 0,0 1 0,0-1 0,-1 0 0,1 0 0,0 0 0,0-1 0,0 1 0,-1 0 0,4-2 0,11-3-4349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50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3273,'0'0'9088,"10"16"-7953,34 51-204,-21-35-104,1-1 0,1-1 0,2-1 0,40 34 0,-24-29-407,2-1 1,60 32-1,-103-64-578,0 1 0,0-1 0,-1 1 0,1-1 0,-1 1 0,1 0 0,-1-1 0,2 4 0,4 4-2665,-1-3-1721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48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11827,'0'0'5809,"45"4"-11450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8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4305,'0'0'10814,"20"-4"-8853,65-15-474,-72 16-1121,0 1 1,0 1-1,0 0 1,19 2-1,-5 0 1,-24-1-341,0 0 1,-1 0-1,1 0 1,0 0-1,0 0 1,-1 1-1,1-1 1,0 1 0,-1 0-1,1 0 1,3 2-1,-5-2-31,0 0 1,0 0-1,0 0 0,0 1 1,0-1-1,0 0 0,0 1 1,0-1-1,-1 1 0,1-1 1,-1 1-1,1 0 0,-1-1 1,1 1-1,-1-1 0,0 1 1,0 0-1,0-1 0,0 1 0,0 2 1,-1 5-30,0 0 1,0-1-1,-1 1 0,0 0 1,0-1-1,-1 0 1,-5 12-1,-34 58-1,26-51 28,-26 43-1,16-28 9,-28 61-1,54-103 33,0 1 0,0-1-1,-1 0 1,1 0-1,0 1 1,0-1 0,0 0-1,0 1 1,0-1-1,0 0 1,-1 1 0,1-1-1,0 1 1,0-1-1,0 0 1,0 1 0,0-1-1,0 0 1,1 1-1,-1-1 1,0 0 0,0 1-1,0-1 1,0 0-1,0 1 1,0-1 0,1 0-1,-1 1 1,0-1-1,0 0 1,0 1 0,1-1-1,-1 0 1,0 0-1,0 1 1,1-1-1,-1 0 1,0 0 0,1 0-1,-1 1 1,0-1-1,1 0 1,-1 0 0,0 0-1,1 0 1,-1 0-1,0 0 1,1 0 0,-1 0-1,0 0 1,1 0-1,-1 0 1,1 0 0,22-2 397,-19 1-487,51-10-260,-23 3-1473,41-2-1,-16 7-3518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8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1328,'0'0'11171,"-2"138"-9659,-2-65-144,0 8-311,0 2-185,0-6-168,2-14-264,0-14-272,2-19-120,0-14-48,0-14-120,6-8-552,6-20-2281,2-5-6833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358 1 6313,'0'0'8612,"-4"0"-8039,-22 0 224,0 1 0,-29 6 0,21-1-573,-24 5-73,-77 6 1,134-17-193,0 0 0,0 0 0,0 1 0,0-1 0,0-1 0,0 1 1,-1 0-1,1 0 0,0 0 0,0-1 0,0 1 0,0 0 0,0-1 0,-1 0 0,1 1-88,1-1-1,0 0 0,-1 1 0,1-1 1,0 0-1,0 1 0,0-1 1,-1 0-1,1 0 0,0 1 1,0-1-1,0 0 0,0 0 1,0 1-1,0-1 0,1 0 1,-1 0-1,0 1 0,0-1 1,0 0-1,1 1 0,-1-1 0,1-1 1,9-17-4615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9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0 9058,'0'0'4649,"-4"136"-3289,-6-42 329,-1-3-617,-3 8-400,0 1 16,2-21-200,0-2-272,2-21-160,4-17-56,1-19-64,3-10-512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1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5937,'0'0'6458,"20"-14"-4899,-20 14-1559,82-61 1515,-78 59-1396,-1-1 1,1 1 0,0 0-1,0 0 1,0 0-1,0 0 1,0 1 0,0 0-1,0 0 1,0 0 0,1 0-1,-1 0 1,0 1-1,1 0 1,7 1 0,2-1 199,1 0-112,1 0-1,-1 1 0,0 0 1,1 1-1,28 8 0,-37-7-209,79 31 647,-77-30-557,-1 1 0,0-1 0,0 2 0,-1-1-1,1 1 1,-1 0 0,11 13 0,-16-15-86,1 0-1,-1 0 1,0 0 0,0 0-1,0 1 1,-1-1-1,1 1 1,-1 0-1,0-1 1,0 1 0,-1 0-1,0-1 1,0 7-1,0-4-14,0 0-1,-1 0 1,0 0-1,0 0 1,-1 0-1,0-1 1,0 1-1,-4 8 1,-2-2 5,0 0 0,0-1 1,-2 0-1,1-1 1,-1 0-1,-1 0 0,0-1 1,-1 0-1,-15 9 0,10-7 8,-1-2 0,-1 0 1,0-1-1,-1-1 0,-39 12 0,41-17 0,1 0 1,-1-1 0,0 0 0,0-2 0,-25-1-1,41 0-10,0 1 0,0 0 0,-1-1 0,1 0 0,0 1 0,0-1 0,0 0 0,-1 0 0,1 0 1,0 0-1,0 0 0,1-1 0,-1 1 0,0-1 0,0 1 0,1-1 0,-1 0 0,1 1 0,-3-4 0,2 1-480,0 0 1,0 0-1,1 0 1,-1 0 0,1 0-1,0 0 1,0 0-1,0 0 1,0-7 0,1-4-6581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0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6793,'0'0'12795,"124"122"-11739,-93-96-151,-3-5-329,-2-7-328,-1-2-160,-5-4-88,-2-2-192,-4 0-616,-1 0-553,3 2-911,-4-1-1497,0-5-3289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306 0 5617,'0'0'8043,"-10"24"-6991,-2 2-741,-52 129 1571,-17 121 888,18 3-1777,44-193-723,19-84-267,-46 242 539,35-140-971,11-86-693,12-35-7416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3 7242,'0'0'11386,"-17"-3"-11386,-5 6 0,-2 3 96,-5 2-80,3-2-8,2-2-8,1 2-816,9-2-1705,6-2-3776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2.9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0 7922,'0'0'10154,"-57"28"-9314,28-21-280,1-1-200,0 0-208,1-2-72,1 2-80,6-2-216,1-4-928,9 0-1673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4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550 80 336,'0'0'16245,"6"-7"-15346,17-24-411,-23 31-479,1-1 0,-1 1 1,1-1-1,-1 1 0,1-1 1,-1 0-1,0 1 0,1-1 0,-1 1 1,0-1-1,0 0 0,1 1 0,-1-1 1,0 0-1,0 1 0,0-1 1,0 0-1,0 0 0,0 1 0,0-1 1,0 0-1,0 1 0,0-1 0,0 0 1,0 1-1,0-1 0,-1-1 1,0 1-12,0 1 1,0-1 0,1 0 0,-1 1-1,0-1 1,0 1 0,0-1-1,0 1 1,0-1 0,0 1 0,-2-1-1,0 0 19,-8-2 34,0 0 0,1 0 1,-1 1-1,-1 0 0,1 1 0,0 1 0,0 0 0,0 0 0,-1 1 0,1 0 1,0 1-1,0 0 0,0 1 0,0 0 0,1 1 0,-1 0 0,-10 7 0,-2 3 51,1 1-1,1 1 1,1 0-1,0 2 1,1 1-1,-19 24 0,8-4-39,2 0-1,-35 65 0,48-74-39,-20 53 0,29-66 6,1 0 0,1 0-1,0 1 1,-1 32 0,5-48-14,-1 1 0,1 0 1,0-1-1,0 1 1,1 0-1,-1-1 0,1 1 1,-1 0-1,2 2 1,-1-4-8,-1 0 1,1 0 0,0-1 0,0 1 0,0 0 0,-1-1 0,1 1 0,0 0 0,0-1 0,0 1-1,0-1 1,0 0 0,0 1 0,0-1 0,0 0 0,0 1 0,0-1 0,0 0 0,0 0-1,0 0 1,0 0 0,1 0 0,0-1 0,3 1-14,0-1 0,0 0 0,0 0 1,0 0-1,0-1 0,0 1 0,-1-1 0,1-1 0,0 1 0,-1-1 0,0 1 1,0-1-1,0 0 0,0-1 0,0 1 0,4-5 0,7-9-152,-1-1 0,16-25 0,-29 42 153,27-46-362,-2 0-1,-2-2 1,-2-1 0,-2 0-1,-2-2 1,-3 0-1,12-75 1,-25 122 521,-1 5 182,2 10 195,-2-8-550,36 155 1286,0 4-57,-32-145-1142,1 10 125,1-1 1,2 0-1,0 0 1,25 44-1,-33-67-197,0 1 1,1-1-1,-1 0 0,1 1 0,0-1 0,0 0 1,0 0-1,0 0 0,0 0 0,0-1 0,0 1 0,0-1 1,1 1-1,-1-1 0,1 0 0,-1 0 0,1 0 1,0 0-1,-1 0 0,1 0 0,0-1 0,-1 0 0,1 1 1,0-1-1,0 0 0,-1 0 0,1 0 0,0-1 0,0 1 1,-1-1-1,1 0 0,0 1 0,-1-1 0,1 0 1,-1 0-1,4-2 0,-1 0-305,0-1 0,0 1 0,0-1 0,-1 1 0,7-8 0,22-27-4280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49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457 7 6009,'0'0'11667,"4"-1"-10930,12-3-417,-12 3-302,-15 8-96,9-5 82,-41 37 213,1 2 0,-50 66 0,85-99-209,-197 265 134,150-196 166,28-45 1051,29-33-1575,-1 1 1,0-1 0,0 1-1,0-1 1,0 0 0,0 0 0,0 0-1,0 0 1,-1 0 0,1 0 0,0 0-1,0-1 1,1-1 0,-2 2-110,12-10-4654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4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506 0 7538,'0'0'8683,"-8"10"-8210,-262 347 3444,151-189-3540,107-151-419,2-2-50,-1-1 1,0 0-1,-1 0 0,-1-1 1,-23 19-1,33-31-980,3-5-730,0 3 1598,1-17-3330,2-5-3345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5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7562,'0'0'5785,"15"24"-4045,46 78-5,106 159 3312,-60-101-4907,-105-159-354,7 11-818,0-10-3476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5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9034,'0'0'8827,"19"3"-7437,65 11-519,-65-10-577,0 1 0,36 13 0,-32-9-104,-21-9-198,-1 1 0,0-1 0,0 1 0,0-1 0,0 1 0,0 0 0,0-1 0,0 1 0,-1 0 0,1 0 0,0 0 0,0 0 0,-1 0-1,1 0 1,0 0 0,-1 0 0,1 0 0,-1 0 0,1 0 0,-1 0 0,0 0 0,1 0 0,-1 0 0,0 1 0,0-1 0,0 0 0,0 0 0,0 0 0,0 1 0,0-1 0,0 0 0,0 0 0,-1 0 0,1 0 0,-1 2 0,-1 4-59,0-1 0,-1 1 1,0-1-1,-7 11 0,-42 66 10,-49 84 27,99-164 94,0 1-1,0 0 0,1-1 0,-1 1 0,1 0 0,0 0 0,0 0 0,-1 5 1,6-8 749,80-7-120,-21 0-2342,-47 5-1141,31 4-1,-7 5-6833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6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7194,'0'0'9842,"0"164"-9098,5-93 96,-1 4-248,0-4-232,-2-14-200,-2-15-144,0-15-16,2-17-680,4-10-552,2-19-881,0-7-3984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6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428 1 720,'0'0'14366,"-7"1"-13934,-34 4 465,1-2-1,-68-3 1,42-1-660,-50 1-94,66 0-3588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0 10042,'0'0'4412,"-3"26"-3917,-39 365 2128,-32 100-373,65-429-2880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7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66 7274,'0'0'5522,"17"-9"-3643,60-28-336,-67 33-1315,0 1 0,0 0-1,1 0 1,-1 1 0,1 0-1,0 1 1,0 0 0,0 1 0,14 1-1,3 0 105,3-2-78,-9 0-87,22 2 0,-39-1-115,0 1 0,0 0 0,0 0 0,0 0 0,0 0 1,0 1-1,0 0 0,0 0 0,7 5 0,-9-5-50,0 1 0,0 0-1,0 0 1,0 0 0,-1 1 0,1-1-1,-1 1 1,0-1 0,0 1-1,0 0 1,-1-1 0,1 1 0,-1 0-1,0 0 1,0 0 0,0 0-1,0 6 1,0 7-62,0 0 0,-3 30 0,1-38 64,0 3-13,-1 1 0,-1-1 0,0 0 1,0 0-1,-2 0 0,1 0 0,-1 0 0,-1-1 0,0 0 1,-1 0-1,0-1 0,0 0 0,-18 18 0,18-20 0,-1-1 0,-1 0 0,1 0 0,-1 0 0,0-1 0,-1-1 0,1 0 0,-1 0 0,0 0 0,-1-2 0,1 1 0,-1-1 0,1-1 0,-1 0 0,0 0 0,-12 0-1,13-2-19,0 0 0,0-1 0,-17-4-1,23 4-22,-1 0-1,0-1 0,0 0 1,1 0-1,-1-1 0,1 1 0,0-1 1,-1 0-1,-3-4 0,2 2-137,0-1 0,0 0 0,0-1 0,1 0 0,0 0 0,0 0 0,1 0 0,-7-15 0,8 14-806,0 0 0,1-1 0,0 1 0,0-1 1,0-11-1,1-7-9668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8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535 1 8906,'0'0'6612,"-14"18"-5892,1-1-524,-8 11 210,-1-1 0,-40 37 0,38-41-74,-111 99 862,97-91-1026,-70 45 0,107-76-216,-12 9-116,-1-2-1,-21 9 1,7-9-4945,21-6-153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8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11610,'0'0'3389,"19"14"-1900,0 0-1070,1-1 52,0 2 0,-1 0 0,-1 1 1,23 27-1,165 216 1327,-93-112-1792,-97-127-50,33 40-85,-42-52-283,1 0 0,0-1 0,0 0-1,17 11 1,-21-16-281,1 0-1,-1 0 0,1-1 1,-1 1-1,1-1 0,0 0 1,7 1-1,5-1-8333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5873,'0'0'9020,"1"21"-8803,-1-13-173,7 153 1007,32 253 789,-37-402-1786,0-9-1428,2-21-12038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50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1 960,'0'0'14453,"11"14"-13025,-5-7-1247,73 96 1832,45 44 366,-21-29-1556,-84-92-814,-1 2 0,20 41 1,-6-7-34,-20-43 215,1 1 0,0-2 0,30 32 0,-42-53-929,1 0 0,-1 0 1,-1 0-1,1-1 0,0-3 1,3-12-5895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29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0 7522,'0'0'7201,"-142"10"-6497,95-10 305,-1 0-313,-3 0-312,6 0-264,7 0-120,16 2-528,11 1-1721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9:06:30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396 1 6369,'0'0'11111,"4"0"-10470,9-1-285,-20 1-343,-30 2-151,25 0 143,0 1-1,1 0 1,0 0 0,0 2-1,0-1 1,0 1 0,1 1 0,-1 0-1,1 0 1,-10 10 0,-1 1 5,0 2 1,2 0-1,-23 29 0,26-28 3,1 1 0,1 0 1,1 1-1,1 1 0,0 0 0,2 0 0,1 1 0,1 0 0,1 1 0,1-1 1,-4 45-1,8-43 110,0 1 1,2 0 0,2 0 0,4 28 0,-4-44 15,0-1 0,1 0 0,0 0 0,1-1 0,0 1 0,1-1 0,-1 0 0,2 0 0,-1 0 0,1-1 0,1 0 0,0 0 0,12 11 1,-10-12 78,0 0 1,1-1-1,0 0 1,0 0-1,1-1 1,0 0 0,0-1-1,0-1 1,0 1-1,0-2 1,15 2 0,14 0 608,77-2 0,-67-3-437,-43 1-363,-1 0-1,0 0 1,0-1-1,1 0 1,-1 0-1,9-3 1,-12 4-2013,-20 17-12408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7258,'0'0'9686,"-2"17"-4993,3-16-4651,-1 1 0,1 0 1,0-1-1,1 1 0,-1-1 1,0 1-1,0-1 0,1 1 1,-1-1-1,1 0 0,-1 0 1,4 2-1,3 4 36,77 83 123,3 2-136,-41-52 643,92 60-1,-86-65 248,-10-4-433,-39-29-485,-4 0-100,27 0-9959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5 1712,'0'0'16979,"2"-1"-16426,-2 0-547,0 1 0,0 0 0,0 0 0,0 0 0,1-1 0,-1 1 1,0 0-1,0 0 0,0 0 0,0 0 0,0 0 0,1-1 0,-1 1 0,0 0 0,0 0 0,0 0 0,0 0 0,1 0 0,-1 0 0,0 0 0,0 0 0,0 0 0,1 0 0,-1-1 1,0 1-1,0 0 0,0 0 0,1 0 0,-1 0 0,0 0 0,0 0 0,0 1 0,1-1 0,-1 0 0,0 0 0,0 0 0,0 0 0,1 0 0,-1 0 0,0 0 0,0 0 0,0 0 1,0 1-1,1-1 0,-1 0 0,0 0 0,0 0 0,0 0 0,0 0 0,0 1 0,1-1 0,-1 0 0,0 0 0,0 0 0,0 0 0,0 1 0,0-1 0,0 0 0,0 22 188,-26 147 872,8-71-773,-14 121 88,-6 377-1,38-477 759,0-118-1060,5-18-152,17-39-1124,11-29-4624,-14 30-2899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5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1 9026,'0'0'10913,"1"2"-10332,-1-2-571,1 0 0,-1 0-1,0 0 1,1 1-1,-1-1 1,0 0 0,0 0-1,0 0 1,1 1 0,-1-1-1,0 0 1,0 1-1,0-1 1,0 0 0,1 0-1,-1 1 1,0-1-1,0 0 1,0 1 0,0-1-1,0 0 1,0 1 0,0-1-1,0 0 1,0 1-1,0-1 1,0 0 0,0 0-1,0 1 1,0-1 0,0 0-1,0 1 1,0-1-1,-1 0 1,1 1 0,0-1-1,0 0 1,0 0-1,0 1 1,-1-1 0,1 0-1,0 0 1,-1 1-1,-18 5 181,16-6-184,-40 7-43,0-2-1,-66-1 1,108-4-61,1 0 0,0 0 0,0 0-1,0 0 1,0 0 0,-1-1 0,1 1 0,0 0-1,0 0 1,0 0 0,0 0 0,0 0-1,0-1 1,-1 1 0,1 0 0,0 0 0,0 0-1,0-1 1,0 1 0,0 0 0,0 0 0,0 0-1,0 0 1,0-1 0,0 1 0,0 0 0,0 0-1,0 0 1,0-1 0,0 1 0,0 0 0,0 0-1,0 0 1,0-1 0,0 1 0,0 0 0,1 0-1,-1 0 1,0-1 0,3-6-2135,12-7-4319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6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7042,'0'0'12744,"22"14"-11743,72 44-50,-66-40-539,154 90 811,-166-98-1588,8 5-857,-9-11-3660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 6985,'0'0'7443,"-7"16"-6409,1-2-813,-2 1 50,1 1 0,1 1 0,1-1 1,1 1-1,-4 20 0,-9 176 1790,16-2-992,1-128-833,0 761 1858,2-830-2198,-2-14 101,0 0 0,0 0 0,0 0 1,0 0-1,0 0 0,0 0 0,0 1 0,0-1 0,1 0 1,-1 0-1,0 0 0,0 0 0,0 0 0,0 0 0,0 0 1,0 0-1,0 0 0,0 0 0,0 0 0,1 0 0,-1 0 1,0 0-1,0 0 0,0 0 0,0 0 0,0 0 0,0 0 1,0 0-1,1 0 0,-1 0 0,0 0 0,0 0 0,0 0 1,0 0-1,0 0 0,0 0 0,0 0 0,1 0 0,-1 0 1,0 0-1,0 0 0,0 0 0,0 0 0,0 0 0,0 0 1,0 0-1,9-13-275,39-117-3633,-24 55-1182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6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6833,'0'0'10267,"8"124"-9227,-2-61-584,4 1 72,-1-3 192,-1-6-360,-2-10-184,-2-13-176,0-12-240,0-20-80,2 0-1824,0-12-3033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7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8834,'0'0'2520,"15"20"-899,152 229 2842,-135-183-3879,-2 1-1,-4 1 0,-2 1 0,-4 1 1,20 122-1,-21-41-62,0 258-1,-18-339-410,-3 74 110,0-124-260,0-1 1,-2 0 0,0 1-1,-1-2 1,-12 31 0,16-46-205,0 0 1,0 0-1,-1 0 1,0-1-1,1 1 1,-1 0 0,0-1-1,0 0 1,0 1-1,-1-1 1,1 0-1,0 0 1,-1 0-1,0 0 1,1-1-1,-1 1 1,0-1 0,0 1-1,-3 0 1,-8 1-4126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8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0 6225,'0'0'4691,"-14"21"-3378,8-13-1163,-15 23 515,1 0 1,1 2-1,-25 64 1,19-25 284,5 1 0,-21 129 0,14 155-338,27-297-527,3 0 1,12 76-1,-9-100-40,3 0 0,0-1 0,3 0 0,28 61 0,-34-84 62,1-1 0,0 1 1,1-1-1,0-1 0,0 1 0,2-1 0,-1-1 1,14 11-1,-18-16-84,1 0 1,-1-1 0,0 1-1,1-1 1,0-1-1,0 1 1,0-1-1,0 0 1,0 0-1,0-1 1,0 0 0,1 0-1,-1 0 1,0-1-1,1 0 1,-1 0-1,0 0 1,12-3-1,-15 2-51,1 0 0,-1-1-1,0 1 1,1-1-1,-1 0 1,0 0 0,0 0-1,0 0 1,0 0 0,-1 0-1,5-6 1,0 0-316,0-1 0,6-13 1,-10 17 138,26-47-3625,-5 1-4615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5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6753,'0'0'12140,"5"8"-11616,-5-8-522,7 12 94,-1-1 0,-1 1 1,0 0-1,6 21 0,2 25-64,-2 1-1,-3 1 0,0 83 1,-6-133-1529,10-25-11639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 7114,'0'0'8297,"-11"25"-7320,-12 30-592,3 2 1,-21 88 0,-9 237 473,38 1-610,12-378-247,0 56 91,9 71 1,-6-113 45,0-1 0,1 0-1,1 0 1,0-1 0,2 0 0,0 0 0,1 0 0,11 17 0,-15-28-81,0 0-1,0-1 0,0 0 0,1 0 1,9 9-1,-11-12-49,0 0 0,1 0-1,-1 0 1,1 0 0,-1-1 0,1 1 0,-1-1 0,1 0-1,0 0 1,0 0 0,7 0 0,-9-1-35,1 0 1,-1 0 0,0 0 0,1 0-1,-1 0 1,0-1 0,1 0 0,-1 1-1,0-1 1,0 0 0,1 0-1,-1 0 1,0 0 0,0 0 0,0-1-1,2 0 1,0-3-87,1 0-1,-1 0 1,0 0-1,5-7 1,-3 4-87,28-43-2474,-3-3-3094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9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7498,'0'0'8521,"89"124"-6520,-51-84-537,5-1 113,0-5-1121,-1-3-264,3-5-64,-5-1-128,-1-9 0,-3-4-408,-7-4-881,5-8-111,-9 0-1441,-5 0-2408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1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0 7194,'0'0'6230,"-10"22"-4429,7-17-1675,-8 17 282,1 0 0,1 0 0,1 1 0,1 0 1,1 0-1,-4 36 0,-4 386 2717,15-322-2804,-1-90-168,2 94 474,17 134-531,-19-259-187,2 18-473,-2-20 521,0 0 0,0 1-1,0-1 1,0 0 0,0 1-1,0-1 1,0 1 0,1-1-1,-1 0 1,0 1 0,0-1-1,0 0 1,0 1 0,0-1-1,1 0 1,-1 1 0,0-1-1,0 0 1,1 0 0,-1 1 0,0-1-1,1 0 1,-1 0 0,0 1-1,0-1 1,1 0 0,-1 0-1,1 0 1,-1 0 0,0 0-1,1 1 1,-1-1 0,0 0-1,1 0 1,-1 0 0,0 0-1,1 0 1,-1 0 0,1 0-1,-1 0 1,0 0 0,1 0-1,-1-1 1,0 1 0,1 0-1,-1 0 1,5-4-668,0 0 0,-1 0 0,0 0 1,0 0-1,0-1 0,0 0 0,-1 1 0,0-2 1,4-7-1,18-30-9692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20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1 9514,'0'0'9250,"-59"24"-8266,29-18-640,-7 0-200,3 1 232,1-3-376,7 0 0,8-4-304,12 0-1112,6-8-688,0-11-825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20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9010,'0'0'6705,"110"107"-4800,-69-64-521,1-1-480,1-3-584,-1-5-240,-1-5 16,-3-5-96,-3-8-688,3-12-640,-7-4-1641,-5 0-4856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20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 5705,'0'0'4909,"-4"19"-2826,-36 240 2794,7 258-1498,19-254-2623,3-130-574,-2 61-1710,16-196 569,7-8-739,-1 0-1,0-1 1,8-13 0,14-23-9377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21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6985,'0'0'11251,"29"114"-10731,-23-47 216,-2 0-360,0-7-48,-4-9-328,2-12 0,-2-17-240,6-22-320,0-2-904,2-20-1409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21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10362,'10'20'2501,"85"210"1090,-50-92-1963,29 159 0,-53-185-895,-6 0 1,2 118 0,-17-205-655,-1 188 798,-2-174-798,-1 0 1,-2 0-1,-17 56 1,9-47-70,-2-1 0,-3-1 0,-26 48 0,42-87-94,-1-1 0,0 1 0,0-1 0,-1-1 0,0 1 0,0-1 0,0 1 0,-8 5 0,12-10-112,-1-1-578,4-10-99,2-8-9,1-1 0,1 2 0,10-21 0,10-14-4445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2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4657,'0'0'11911,"7"-8"-10536,22-24-130,-21 27-739,-5 9-161,4 30-197,-1 0 1,1 43-1,-5-52-170,3 198-238,-6-161-1819,4-136-2252,2 30-1795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22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438 0 3625,'0'0'10437,"-5"9"-9637,2-3-571,3-4-160,-1 1 0,0-1-1,0 0 1,0 0 0,0 0 0,-1 0-1,1 0 1,0 0 0,-1-1 0,1 1-1,-1 0 1,0-1 0,0 1 0,1-1 0,-1 1-1,0-1 1,0 0 0,0 0 0,-1 0-1,1 0 1,0 0 0,0-1 0,0 1-1,-4 0 1,-237-1 3762,100-4-438,144 2-3488,-1 1-1,1-1 0,0 1 0,0-1 0,0 1 0,-1 0 1,1-1-1,1 1 0,-1 0 0,0 0 0,0 0 0,3-2 1,2-3-2043,6-8-4550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51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33 6737,'0'0'8414,"-9"0"-7532,-22 0-60,-87-1 1460,104 0-2251,1-1 1,0-1-1,-1 0 0,1-1 0,1-1 0,-15-6 0,25 9-376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8:50:29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3750 12 856,'8'-10'15795,"-19"8"-15968,-293 4 1515,281-1-1304,-38 7 1,39-4 184,-40 1 0,45-4 0,-23 4 1,2 0 130,21-3-152,-22 6 1,25-5-180,1-1 1,-1 0 0,-15 1 0,-70 3 840,62-2-825,-12-3 60,26 0 48,-25 3-1,16-1-123,-56-1 0,54-2 95,-49 5 0,44-2-52,-74-2 0,-6-1 211,-67 8-133,-52-5 212,145-4-216,-386 5 451,-2-4-134,260 8-103,55-1-249,0-1 331,43-1-47,-6 0 373,125-20-2036,1-5-1482,2-4-3103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07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4561,'0'0'10233,"3"0"-9489,3 0-257,0 1 0,-1-1 0,1 1 0,0 0 0,0 1 0,5 1 0,-2-1-267,-1 0 1,1-1 0,-1 0 0,1 0-1,0-1 1,15-1 0,3 0 396,266-22 1913,-238 17-2249,106-14 644,212 0-142,-195 11-358,5-1-179,-183 1-3268,0-25-3641,-2 13 939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08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5569,'0'0'9745,"8"7"-8820,17 13 501,52 32 0,99 27 758,-27-14-806,-148-64-1384,1 0 1,-1 0-1,0 0 1,1 0-1,-1 1 1,0-1-1,0 0 0,0 1 1,0-1-1,0 1 1,0-1-1,0 1 1,-1-1-1,1 1 1,0-1-1,-1 1 0,1 0 1,-1-1-1,0 1 1,0 0-1,0 1 1,1 7-54,-1 0 0,-1 15 0,0-14 38,0-7 16,0 0 0,0 0 0,-1 0 0,1 0 0,-1-1 0,0 1 0,0-1 0,0 1 1,0-1-1,0 1 0,-1-1 0,0 0 0,1 0 0,-1-1 0,0 1 0,-1 0 0,-5 3 0,-6 4-27,-1-1-1,-23 11 0,15-11-662,7-7-2711,16-3 3093,0 0 0,0 0-1,1 0 1,-1-1 0,0 1-1,0 0 1,1 0 0,-1-1 0,1 1-1,-1 0 1,1-1 0,0 1-1,-1-2 1,-1-3-1490,-3-8-3148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08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2657,'0'0'9850,"32"109"-8698,-26-90-80,-2-5-664,0-4-296,0-4 40,-2-2-120,0-4-32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5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89 1512,'0'0'7927,"-17"-13"-6720,-61-42-579,74 52-576,-1 0-1,0 1 1,0-1-1,0 1 1,0 1-1,0-1 1,-1 1-1,1 0 1,0 0-1,-1 0 1,1 1-1,-1 0 1,-8 1-1,-2-1 153,5 0-100,1 1 0,0 0 0,0 1 0,-1 0 0,1 0 0,1 1 1,-19 8-1,22-9-69,1 1 0,0-1 0,0 2 1,1-1-1,-1 0 0,1 1 0,-1 0 0,1 0 1,0 0-1,0 0 0,1 1 0,0 0 0,-1-1 1,1 1-1,-3 10 0,5-14-3,0 1 0,1-1 1,-1 1-1,1-1 0,-1 1 0,1 0 1,0-1-1,0 1 0,0 0 0,0-1 0,0 1 1,0 0-1,0-1 0,1 1 0,-1 0 1,0-1-1,1 1 0,-1-1 0,1 1 1,0-1-1,0 1 0,-1-1 0,1 1 0,0-1 1,0 0-1,0 1 0,1-1 0,-1 0 1,2 2-1,3 1 216,0 0 0,1-1-1,-1 0 1,1 0 0,10 3 0,-3 0-20,99 42 1155,-87-36-1054,-1 2 1,30 20-1,-51-31-313,-1 0-1,1 0 1,-1 0-1,0 0 1,0 0-1,0 1 1,0 0-1,-1-1 1,1 1-1,-1 0 1,0 0-1,0 0 1,0 0-1,-1 1 1,1-1-1,-1 0 1,0 1-1,-1-1 1,1 1-1,-1-1 1,1 1-1,-1-1 1,-1 1-1,1-1 1,-1 1-1,-1 5 1,0-3-19,0 0 0,0 0 1,-1 0-1,0 0 0,0 0 0,-1-1 1,0 0-1,0 1 0,-1-1 0,1-1 1,-1 1-1,-6 5 0,0-1-16,-1 0 0,0-1-1,0 0 1,-27 14 0,31-19-22,0-1-1,-1 1 1,1-1 0,-1-1 0,0 1-1,0-2 1,-13 2 0,19-3-127,0 0 1,0 0-1,0 0 0,0-1 0,0 1 1,0-1-1,-1 0 0,2 0 1,-1 0-1,-5-2 0,6 2-173,0-1 0,0 1 0,1-1 0,-1 1 0,0-1 0,0 0 0,1 0 0,-1 0 0,1 1 0,0-1 0,0-1 0,-1 1 0,1 0 0,0 0 0,0-3 0,-5-25-8971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6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91 193 8146,'0'0'10025,"17"-20"-9579,53-65-172,-65 80-240,-1-1 0,0 1 1,4-10-1,-8 14-28,1 0 0,-1 0 0,0-1-1,1 1 1,-1 0 0,0 0 0,0 0 0,0-1-1,0 1 1,0-2 0,0-4-6,0 6-9,0 0 1,0-1-1,-1 1 0,1-1 1,0 1-1,0 0 0,-1 0 0,1-1 1,-1 1-1,1 0 0,-1 0 1,1-1-1,-1 1 0,0 0 0,0 0 1,1 0-1,-1 0 0,0 0 1,0 0-1,0 0 0,0 0 0,0 0 1,0 1-1,0-1 0,-1 0 1,1 1-1,0-1 0,0 1 0,-1-1 1,1 1-1,0-1 0,-1 1 1,0 0-1,-6-1-46,1 0 1,-1 1-1,0 0 0,-12 2 0,13-2-3,4 1 41,-1-1-1,0 1 1,1 0 0,-1 0 0,1 1-1,-1-1 1,1 0 0,0 1 0,-1 0-1,1 0 1,0 0 0,-4 4 0,2-1 0,0-1 1,1 1-1,0 0 1,0 1-1,0-1 1,-4 11-1,2-4 14,1 1 0,1-1 0,0 1 1,0 0-1,2 0 0,-3 21 0,4-19 11,0-1 0,1 1-1,0 0 1,1 0 0,5 21 0,-5-32-9,0 0 0,0 0 0,0-1 1,1 1-1,0 0 0,0 0 0,0-1 0,0 1 0,0-1 1,1 0-1,-1 0 0,1 0 0,0 0 0,0 0 0,0-1 1,0 1-1,1-1 0,-1 0 0,1 1 0,-1-2 0,1 1 1,0 0-1,0-1 0,-1 0 0,8 2 0,13 0-692,1-2 0,27 0-1,-31-2-412,38 1-3043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6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4217,'0'0'3993,"6"103"-2361,-4-32-16,2 10-359,0 1-281,-2-13-288,0-15-688,0-15 144,2-19-288,-2-16-224,0-20-664,0-17-2209,0-9-4088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6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5777,'0'0'6508,"18"3"-5110,59 13-114,-63-12-966,0 0 0,0 0 0,0 1 0,-1 1 0,1 1 0,-2 0 0,22 14-1,-32-19-308,1 1 0,0-1 0,-1 1 0,0-1 0,1 1 0,-1 0 0,0 0 0,0 0 0,-1 0 0,1 0 0,-1 1 0,1-1 0,-1 0 0,0 1 0,0-1 0,-1 1 0,1-1 0,-1 1 0,0-1 0,1 1 0,-2-1 0,1 6 0,-1 0-24,-1-1-1,1 0 1,-1 0-1,-1 0 0,1 0 1,-2 0-1,1 0 1,-6 9-1,-3 2-98,0 0 0,-1-1-1,-1 0 1,-1-1 0,-1 0 0,0-1-1,-1-1 1,-20 14 0,37-29 77,-22 12-665,22-12 646,-1 0-1,1 1 1,0-1 0,-1 0 0,1 0 0,0 0 0,-1 0 0,1 1-1,-1-1 1,1 0 0,0 0 0,-1 0 0,1 0 0,-1 0-1,1 0 1,0 0 0,-1 0 0,1 0 0,-1 0 0,1 0-1,0 0 1,-1 0 0,1 0 0,-1 0 0,1-1 0,0 1-1,-1 0 1,1 0 0,0 0 0,-1-1 0,1 1 0,0 0-1,-1 0 1,1-1 0,0 1 0,0 0 0,-1-1 0,1 1 0,0 0-1,0-1 1,-1 1 0,1 0 0,0-1 0,0 1 0,0 0-1,0-1 1,0 1 0,0-1 0,-1 1 0,1 0 0,0-1-1,1-21-2997,4-4-3100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7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1 147 3505,'0'0'5872,"3"20"-3941,13 65 23,-16-81-1748,1 0 1,0 0 0,0 0-1,0-1 1,1 1 0,-1 0-1,1-1 1,0 1 0,0-1-1,0 1 1,0-1 0,1 0-1,0 0 1,-1 0 0,1 0-1,0 0 1,0-1 0,0 0-1,1 1 1,-1-1 0,5 2-1,-2-2 69,0-1 0,-1 1 0,1-1 0,0-1-1,1 1 1,-1-1 0,0 0 0,0 0 0,0-1-1,9-1 1,-9 0-235,1 0 1,0-1-1,-1 1 0,1-1 0,-1 0 0,0-1 1,0 1-1,-1-1 0,1-1 0,-1 1 1,1-1-1,4-6 0,2-2-71,-1-1 0,0 0 0,15-26 0,-21 28-389,1 1 0,-2-1 0,0 0 0,0 0 0,-1-1 0,0 1 0,-1-1 0,-1 1 0,0-1 0,-1-23 0,-3 14-3078,-4 7-2837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7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8650,'0'0'3093,"19"-3"-2247,59-9 51,-71 10-708,1 0 1,-1 0 0,1 0 0,-1-1-1,0-1 1,0 1 0,0-1 0,0 0-1,-1-1 1,12-9 0,-12 9-81,-1 1-82,0 1 0,-1-1 0,0 0 0,0 0 1,0-1-1,0 1 0,-1-1 0,0 0 0,1 0 0,-2 0 0,1 0 0,-1 0 1,0-1-1,0 1 0,0-1 0,-1 1 0,1-1 0,-1 0 0,-1 1 0,1-8 0,-1 12-38,0 0 0,0 0-1,-1 0 1,1 1-1,0-1 1,0 0 0,-1 0-1,1 0 1,0 0-1,-1 0 1,1 0-1,-1 0 1,0 0 0,1 1-1,-1-1 1,1 0-1,-1 0 1,0 1-1,0-1 1,1 0 0,-1 1-1,0-1 1,0 1-1,0-1 1,0 1 0,0-1-1,0 1 1,0 0-1,0 0 1,1-1-1,-1 1 1,0 0 0,0 0-1,0 0 1,0 0-1,0 0 1,0 0-1,0 0 1,-2 0 0,0 1 2,0-1 0,0 1 0,0-1 0,0 1 0,0 0 0,0 0 0,0 0 0,0 0 0,0 1 0,1-1 0,-1 1 0,-4 3 0,0 2 63,1 1 0,0 0 0,0 0-1,1 0 1,0 0 0,1 1 0,0 0 0,0 0 0,1 0-1,-5 18 1,4-3 612,0-1 0,1 0 1,1 34-1,2-55-593,0 0 0,0 1-1,0-1 1,0 0 0,0 0 0,1 1 0,-1-1 0,1 0 0,0 0 0,-1 1 0,1-1 0,0 0 0,0 0 0,1 0 0,-1 0-1,0 0 1,1-1 0,1 3 0,0-2-48,-1 0 0,1-1-1,0 1 1,0-1 0,-1 0-1,1 0 1,0 0 0,0 0-1,0 0 1,0-1 0,0 0-1,0 1 1,5-1 0,-1 0-37,-2 1-61,0-1 0,-1 0 0,1 0 0,0 0 1,0-1-1,0 0 0,-1 0 0,1 0 0,0 0 0,5-3 0,5-6-1539,-1 0 0,0-1 0,24-25 0,-5 0-7063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51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6833,'0'0'3505,"0"109"-2321,0-44 193,0 10-473,0 9-96,0 1 40,0 2-72,0-2-175,0-6-129,0-10-136,0-8-64,0-12-184,0-15-80,0-14-8,0-12-424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7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1 6369,'0'0'6003,"-19"17"-4873,-56 55-284,70-68-717,0 0 0,1 1-1,0 0 1,0 0-1,0 0 1,0 0-1,1 1 1,-4 9 0,4-9 100,1-3-84,1 0 0,0 0-1,0 1 1,0-1-1,1 0 1,-1 0-1,1 1 1,0-1 0,-1 0-1,1 1 1,1 3-1,-1-6-99,1-1 0,-1 1 0,0 0-1,1-1 1,-1 1 0,1-1 0,-1 1-1,0 0 1,1-1 0,0 1 0,-1-1-1,1 1 1,-1-1 0,1 1 0,0-1-1,-1 0 1,1 1 0,0-1 0,-1 0-1,1 1 1,0-1 0,-1 0 0,1 0-1,0 0 1,0 0 0,-1 0 0,2 0-1,24 2-54,-22-2 8,13 0-243,-10 1 10,-1-1 0,1 0 1,0 0-1,-1-1 1,1 0-1,-1 0 0,1 0 1,-1-1-1,1 0 0,5-3 1,0-2-924,-1-1 1,0-1-1,0 1 0,10-13 1,4-6-2819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8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 6393,'0'0'6830,"1"13"-6523,4 311 693,-17-199-922,2-40-154,11-77-1407,2-8-1092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8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0 196 6129,'0'0'4257,"18"-17"-3719,54-58-242,-67 70-229,0 0 1,-1 0 0,0-1-1,0 1 1,0-1-1,5-11 1,-8 14-40,-1 0 0,1 0-1,-1 0 1,1-1 0,-1 1 0,0 0-1,0 0 1,-1 0 0,0-5 0,1 3-68,-1 4 35,1 1 1,0-1 0,-1 0-1,1 0 1,0 1 0,-1-1-1,1 0 1,-1 1 0,1-1-1,-1 1 1,0-1 0,1 0-1,-1 1 1,0-1 0,1 1 0,-1 0-1,0-1 1,0 1 0,1-1-1,-1 1 1,0 0 0,0 0-1,0-1 1,1 1 0,-1 0-1,0 0 1,0 0 0,0 0-1,0 0 1,-2 0-8,0 0 0,0 0 0,0 0 0,0 0 0,0 1 0,0-1 0,-5 2 0,6-1 7,-1 1 0,1-1 1,0 1-1,0 0 0,-1 0 0,1-1 0,0 1 0,0 1 0,1-1 0,-1 0 1,0 0-1,1 1 0,-1-1 0,1 1 0,-1 2 0,-3 6 17,1 0-1,-3 14 0,3-7 160,1 1 0,1-1 0,1 1 0,1 22 0,1-20 262,-1-15-301,0 0 0,0 0 0,1 0-1,0 0 1,0 0 0,0 0 0,1 0-1,0 0 1,0-1 0,1 1 0,4 8-1,-4-11-107,-1 0-1,1-1 0,-1 1 0,1 0 0,0-1 0,0 1 0,0-1 0,0 0 0,0 0 0,0 0 0,1-1 0,-1 1 0,1-1 0,-1 0 0,1 0 0,0 0 0,-1 0 0,1 0 0,0-1 0,6 0 0,-4 0-242,0 0 1,1 0-1,-1-1 1,0 0-1,1-1 1,-1 1-1,0-1 1,0-1-1,0 1 1,0-1-1,9-6 1,23-16-3876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8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2 188 1608,'0'0'8830,"0"10"-7195,-2 123 3248,2-132-4799,0 0 0,0 1 0,0-1 0,0 0 0,0 1 0,1-1 0,-1 0 0,0 0 0,1 1 0,-1-1 0,1 0 0,-1 0 0,1 0 0,-1 0 0,1 1 0,0-1 0,-1 0 0,1 0 0,0 0 0,0 0 0,0-1 0,1 2 0,0-1 47,0 0 0,1 0 0,-1 0 0,0-1-1,1 1 1,-1-1 0,0 1 0,1-1-1,-1 0 1,0 0 0,5 0 0,-3-1-89,-1 0 0,1 0 0,-1 0 0,1 0 1,-1-1-1,1 1 0,-1-1 0,0 0 0,0 0 1,0 0-1,0 0 0,0-1 0,0 1 0,0-1 1,-1 0-1,5-5 0,4-8-77,19-33 0,-25 41 43,11-24-447,-1 0 0,-1 0 0,-2-2 0,14-59 1,-25 86-47,2-8 124,-2 14 186,-1 1 1,0-1-1,0 1 0,0 0 1,1-1-1,-1 1 0,0-1 1,0 1-1,1 0 0,-1-1 0,0 1 1,1 0-1,-1-1 0,1 1 1,-1 0-1,0-1 0,1 1 1,-1 0-1,1 0 0,-1 0 0,1 0 1,-1-1-1,0 1 0,1 0 1,-1 0-1,2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9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3777,'0'0'3953,"0"126"-2729,0-57 648,2 8-159,0 4-401,0 4-360,0 1-424,2-5 472,0-8-471,0-14-353,0-17 0,0-13-96,5-19-80,1-10 0,16-29-1697,-4-11-495,5-9-4234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9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 3 5961,'0'0'6058,"-117"-2"-4858,78 2-488,-1 4-360,3 6 264,5 4-544,9-2-64,7 3-16,10-1-152,6 2-936,14-4-408,6-6-2673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19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5353,'0'0'8122,"8"119"-7810,-8-101-144,0-1-160,0-3-8,0-2-400,0 0-168,0-2-16,-2-4-2097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0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8978,'0'0'5185,"0"47"-6633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0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6513,'0'0'1366,"0"28"166,0 198 1657,0 320 625,1-545-4055,-1-1 0,1 1 0,-1-1 0,1 1 1,0-1-1,-1 1 0,1-1 0,0 1 0,0-1 0,-1 0 0,1 0 0,0 1 0,0-1 0,0 0 0,-1 0 0,1 0 0,1 0 0,4 1-4506</inkml:trace>
  <inkml:trace contextRef="#ctx0" brushRef="#br0" timeOffset="1">172 664 1792,'0'0'8874,"0"131"-8154,0-104-512,0-7-208,2-4-120,3-4-632,-1-9-1920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0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10626,'0'0'3169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52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7 123 6513,'0'0'10541,"14"-19"-9504,48-56-231,-59 71-744,0 1-1,0 1 1,0-1-1,0 0 1,0 1 0,0-1-1,6-2 1,-7 4-26,0 1 1,0-1 0,-1 1 0,1 0-1,0-1 1,0 1 0,0 0-1,-1 0 1,4 0 0,4 1 89,-3-2-114,1 1 0,-1 0 0,1 0 0,-1 1 0,0-1 0,1 2 0,-1-1 0,1 1 0,-1 0 0,0 0 0,0 0 0,0 1 0,0 0 0,-1 0 0,1 1 0,-1 0 0,0-1 0,0 2 0,6 5 0,-4-3-37,-1 1-1,0 0 1,-1 0 0,0 0-1,0 0 1,0 1-1,-1 0 1,-1 0 0,1 0-1,-1 0 1,-1 0 0,2 11-1,0 12-51,-1 1-1,-2 39 0,-1-67 76,0-1-2,-1-1 0,1 0 1,-1 0-1,0 0 0,0 0 0,0 0 1,-1 0-1,1-1 0,-1 1 1,1 0-1,-1-1 0,0 1 1,0-1-1,0 1 0,0-1 1,-1 0-1,1 0 0,0 0 1,-1 0-1,-4 2 0,-1 1 3,0-1-1,0 0 1,0 0-1,-1-1 1,1 0-1,-11 2 0,1-2 37,0-1-1,1 0 1,-1-2-1,0 0 1,-31-4-1,43 3-2,0-1 0,1 1 0,-1-1 0,1 0-1,0 0 1,-1 0 0,1-1 0,0 0 0,1 0 0,-6-4-1,7 5-81,1 0 0,0-1 0,0 1 0,-1-1 0,2 1 0,-1-1 0,0 0 0,0 0 0,1 0 0,0 0-1,-1 0 1,1 0 0,0 0 0,1 0 0,-1 0 0,0-1 0,1 1 0,0-5 0,0-9-3142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1 488,'17'5'5996,"31"8"247,62 11-3881,-108-24-2339,-1 1 1,0-1-1,0 0 1,0 0 0,1 0-1,-1 1 1,0-1-1,0 0 1,0 1 0,0-1-1,0 1 1,0 0-1,0-1 1,0 1 0,0 0-1,0-1 1,1 2-1,-1 0-34,0-1 0,-1 1 0,0 0 0,1-1 0,-1 1 0,0 0 0,0-1 0,0 1 0,0 0 0,0-1 0,0 4 0,-1 1-3,-1 0 0,1 0 0,-1 0 1,0 0-1,-1-1 0,1 1 0,-1-1 1,0 1-1,-6 7 0,5-8 67,0 0-1,1 1 0,-1 0 0,1-1 1,1 1-1,-1 1 0,1-1 0,0 0 1,-1 11-1,2-13 100,1 1 163,0 0 0,-1 0 1,2 0-1,-1 1 0,2 6 0,-2-10-284,0-1 1,1 0-1,-1 0 1,1 0-1,-1 0 0,1 0 1,0 0-1,-1 0 0,1 0 1,0 0-1,-1 0 0,1 0 1,0-1-1,0 1 0,0 0 1,0 0-1,0-1 0,0 1 1,0-1-1,0 1 0,0-1 1,0 1-1,0-1 0,1 0 1,-1 1-1,0-1 0,0 0 1,0 0-1,2 0 0,6 1-16,0-1 0,13-1-1,-19 1-28,0 0 1,-1-1-1,1 1 0,-1-1 0,1 0 0,-1 0 0,0 0 0,1 0 0,-1 0 0,0-1 0,0 1 0,0-1 1,3-2-1,-4 4-7,-1-1 0,1 0 1,-1 0-1,1 0 0,-1 1 0,0-1 1,1 0-1,-1 0 0,0 0 1,0 0-1,0 0 0,1 0 1,-1 0-1,0 1 0,0-1 0,0 0 1,0 0-1,-1 0 0,1 0 1,0 0-1,0 0 0,0 0 1,-1 0-1,1 0 0,-1 1 0,0-3 1,-14-18-102,13 18 40,-1 0-1,0 0 0,1 1 0,-1-1 1,0 1-1,0 0 0,-1 0 0,1 0 1,0 0-1,-1 1 0,1-1 0,-1 1 1,0 0-1,1 0 0,-1 0 0,0 0 1,-7 0-1,10 1 36,1 0 0,-1 0 0,1 0 0,-1 1 0,1-1 0,-1 0 0,0 0 0,1 0 0,-1 0 0,1 1 1,-1-1-1,1 0 0,-1 1 0,1-1 0,-1 0 0,1 1 0,0-1 0,-1 0 0,1 1 0,-1-1 0,1 1 0,0-1 0,-1 1 0,1-1 0,0 1 0,0-1 1,-1 1-1,1 0 0,-3 19-1583,3-16 1048,-1 9-2232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2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16 4705,'0'0'8623,"4"-3"-7939,14-8-182,-21 11-463,1-1 0,0 1 1,0 0-1,0 0 0,-1-1 0,1 2 1,0-1-1,-3 0 0,-3 3-17,1 0-1,0 0 0,0 1 1,0 0-1,0 0 1,1 1-1,-10 8 1,2-1 15,2 1 0,-15 18 0,25-29 52,1-1 0,-1 1 0,1 0 1,-1 0-1,1 0 0,0 0 0,-1 1 0,1-1 0,0 0 0,1 0 1,-1 1-1,0-1 0,1 1 0,-1-1 0,1 0 0,0 1 1,0-1-1,0 1 0,0 4 0,1-6-46,-1 0 1,1 0-1,0-1 0,-1 1 1,1 0-1,-1 0 1,1-1-1,0 1 0,0 0 1,-1-1-1,1 1 0,0-1 1,0 1-1,0-1 1,0 1-1,0-1 0,0 0 1,0 1-1,-1-1 1,3 0-1,19 4-57,-22-4 32,12 1 58,0 0 0,0-1 0,0 0 0,0-1 1,0 0-1,-1-1 0,1 0 0,14-5 0,-24 6-161,-1 1 0,1-1 1,-1 1-1,1-1 0,-1 1 0,1 0 0,-1 0 0,1 0 0,-1 0 0,1 0 0,-1 0 0,1 0 0,-1 0 1,3 1-1,16 12-4503,-19-13 4281,13 9-5673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2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0 272 6937,'0'0'9699,"43"-63"-9451,-33 17-200,4-1 328,2 2 88,7 11-72,1 10-168,6 11-224,25 13-144,-6 0-1416,-3 17-2505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2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 4809,'0'0'9418,"-104"142"-8354,92-100-288,4-5 289,8-9-481,0-5-128,8-9 208,19-6-584,5-8-80,27-4-1088,-8-16-1849,-5-5-2336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3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3 158 5009,'0'0'5456,"-1"17"-4146,-1 54-105,3-55-582,3-13-26,-1-3-448,0 0-1,0 1 0,0-2 1,0 1-1,0 0 0,0-1 1,0 1-1,0-1 0,0 0 0,-1 0 1,1 0-1,0 0 0,0 0 1,4-3-1,-3 0-87,0 1 0,1-1 0,-1 0 0,-1 0-1,1 0 1,-1 0 0,5-7 0,1-6-114,0 1 0,-2-2 0,11-30 0,-10 17-658,6-42 1,-10 60-2864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3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38 5921,'0'0'6328,"5"-6"-5620,16-18-114,-17 17 206,-7 7-506,0 0-336,0 1 51,-1-1 0,0 1 0,0 0 0,0 0 0,1 1 0,-1-1 0,1 1 0,-1 0 0,1 0 0,0 0 0,-1 0 0,1 1 0,0-1-1,0 1 1,1 0 0,-1-1 0,-2 5 0,-6 6 161,1 1 0,-12 23 0,17-30-7,1 1 0,0-1 0,1 0 1,0 1-1,0 0 0,1-1 0,0 1 0,-2 12 0,4-20-87,1 1 0,-1-1 0,0 0 0,1 0 0,-1 0 0,1 0 0,-1 1 0,0-1 0,1 0 0,-1 0 0,1 0 0,-1 0 0,0 0 0,1 0 0,-1 0 0,1 0 0,-1 0 0,1 0 0,0-1 0,0 1 71,3 0-135,-1-1 1,0 0-1,1 0 0,-1 0 0,1 0 0,-1-1 0,0 1 0,0-1 1,4-2-1,29-23-162,-9 6-44,-16 13-1,1 0 0,15-6 1,-23 12 124,-1 0 0,0 1 0,1 0-1,-1 0 1,1 0 0,0 0 0,-1 1 0,1-1 0,0 1 0,-1 0 0,1 0 0,0 0 0,-1 1 0,5 0 0,-7 0 55,0-1 0,0 1 1,0 0-1,0-1 1,0 1-1,0 0 1,-1 0-1,1 0 0,0-1 1,-1 1-1,1 0 1,0 0-1,-1 0 1,1 0-1,-1 0 0,0 0 1,1 1-1,-1-1 1,0 0-1,1 0 1,-1 0-1,0 0 0,0 1 1,1 32-132,-1-27 135,-1 7 5,1-10-40,0 0 1,0 0-1,0 0 0,0 0 0,2 7 1,-2-10 6,1-1 1,-1 1-1,1-1 1,-1 0-1,1 0 1,-1 1-1,1-1 1,0 0-1,-1 0 1,1 1-1,-1-1 1,1 0-1,0 0 1,-1 0-1,1 0 1,-1 0-1,1 0 1,0 0-1,-1 0 1,1 0-1,0 0 1,-1 0-1,1-1 1,-1 1-1,1 0 1,0 0-1,-1-1 1,1 1-1,14-12-2386,1-7-2636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3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5513,'0'0'3409,"-13"130"-1465,9-65-479,0 8-449,0 0 312,2-2-584,-2-7-288,2-9-200,2-14-184,0-13-8,0-12-64,0-6-336,0-3 160,2-1-1416,10 2-937,-1-2-263,-1 2-2753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4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 1168,'0'0'10603,"-10"2"-10415,-16 5-58,-29 11 1,46-15-120,1 0 1,0 1 0,-1 0 0,2 1 0,-1 0 0,1 0 0,-1 0 0,-10 12 0,17-16 5,0 0 1,0 0 0,1 0 0,-1 0-1,0 0 1,1 0 0,-1 0 0,1 0-1,-1 0 1,1 0 0,0 0 0,-1 2-1,1-3 2,0 0-1,0 1 1,0-1-1,0 0 0,0 1 1,0-1-1,0 0 1,1 0-1,-1 1 1,0-1-1,0 0 0,0 1 1,0-1-1,0 0 1,1 0-1,-1 1 1,0-1-1,0 0 0,1 0 1,-1 0-1,0 1 1,0-1-1,1 0 1,-1 0-1,0 0 0,0 0 1,1 0-1,-1 1 1,4-1 65,0 1 0,-1-1 0,1 1 0,0-1 0,7-1 1,-6 1-232,7-2 139,1 0 0,-1 0 0,20-7 1,-21 5-26,0 1 0,1 0 0,-1 1 1,21-1-1,-29 2 61,0 1-1,-1 0 1,1 1 0,-1-1 0,1 0-1,-1 1 1,1-1 0,-1 1 0,4 1 0,-4-1-11,-1 0 0,0 1 0,1-1 0,-1 0 1,0 0-1,0 1 0,0-1 0,0 0 1,0 1-1,0-1 0,-1 1 0,1-1 0,0 1 1,0 2-1,3 8 3,-1-1 1,-1 1-1,0-1 1,1 19-1,-3 50 159,-1-34 65,1 80 392,-14 391 2262,14-516-2930,0 0 0,0 0 1,0 0-1,0 0 0,-1 0 0,1 0 0,0 0 0,0 0 0,-1 0 0,1 0 0,0 0 0,-1 0 0,1 0 0,-1 0 0,0 0 0,0 1 0,0-2-28,1 0 0,0 0 0,-1 0 0,1 0 0,-1 0 1,1 0-1,0-1 0,-1 1 0,1 0 0,0 0 0,-1 0 1,1 0-1,0 0 0,-1-1 0,1 1 0,0 0 0,-1 0 0,1-1 1,0 1-1,0 0 0,-1 0 0,1-1 0,0 1 0,0 0 1,-1-1-1,1 1 0,0 0 0,0-1 0,-4-5-833,1 0-1,1 0 1,-4-10-1,-3-15-3949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4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10546,'0'0'4889,"122"-46"-4889,-102 46-824,9 0 304,-7 0-1736,-4 0-6338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46 5553,'0'0'3110,"-3"19"-1467,-8 63 10,10-68-707,-1 26 1,3-28-455,-2-10-396,1-1 0,0 1-1,0-1 1,1 1-1,-1 0 1,0-1 0,0 1-1,1 0 1,-1-1-1,1 1 1,0-1 0,-1 1-1,1-1 1,0 1-1,0-1 1,0 1-1,0-1 1,0 0 0,0 0-1,0 1 1,0-1-1,1 0 1,-1 0 0,0 0-1,1 0 1,-1-1-1,2 2 1,3 0 75,-1-1 0,0 0 0,1 0 0,-1 0-1,1-1 1,10 0 0,-11 0-158,0-1 0,-1 0 0,1 0 0,0 0 1,0-1-1,-1 1 0,1-1 0,-1 0 0,0-1 0,0 1 0,1-1 0,-1 0 0,-1 0 0,1 0 0,5-6 0,2-2-248,-1-1 0,0-1-1,13-21 1,-13 15-1196,-1 0 0,0-1 1,6-22-1,-9 25-964,6-16-5828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3:59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4113,'0'0'6169,"-2"15"5556,-30-11-11914,-188 36 209,208-36-22,0-1 0,0 1 1,0 1-1,1 0 0,-17 11 0,27-16-80,0 1-1,0 0 0,0 0 0,0 0 1,0-1-1,0 1 0,1 0 0,-1 1 1,0-1-1,0 0 0,1 0 0,-1 0 1,1 0-1,-2 3 0,2-4-71,0 1 0,0-1 0,0 1 0,0 0 0,0-1 0,0 1 0,0 0 0,0-1 0,0 1-1,0-1 1,1 1 0,-1 0 0,0-1 0,0 1 0,0-1 0,1 1 0,-1-1 0,0 1 0,1 0 0,-1-1 0,1 1 0,-1-1 0,0 0 0,1 1-1,-1-1 1,1 1 0,-1-1 0,1 0 0,-1 1 0,2-1 0,11 5-4830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5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1 262 7346,'0'0'3792,"0"123"-2687,0-88-337,0-5-376,0-5-272,0-5-120,0-6-424,0-6-2097</inkml:trace>
  <inkml:trace contextRef="#ctx0" brushRef="#br0" timeOffset="1">5 0 9618,'0'0'3633,"34"45"-10899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5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5841,'0'0'7264,"20"-20"-6509,61-63-380,-67 68-233,-9 11-78,-1 0 0,0 0 1,0 0-1,-1-1 0,1 1 1,-1-1-1,4-9 0,-7 12-259,-4 3 122,-5 6 9,3 0 70,1 0 1,-1 0-1,1 0 0,1 1 0,0-1 0,0 1 1,0 0-1,1 0 0,0 1 0,-2 10 0,1 1 164,1 0 0,0 0-1,1 29 1,2-36 173,0-7-239,-1-1 0,1 0 0,1 0 0,1 10 0,-2-13-77,0-1-1,1 0 1,-1 0 0,1 0 0,-1 0 0,1 0-1,-1 0 1,1 0 0,0 0 0,-1 0 0,1 0 0,0 0-1,0 0 1,0-1 0,0 1 0,0 0 0,0 0 0,0-1-1,0 1 1,0-1 0,0 1 0,0-1 0,0 1-1,0-1 1,0 0 0,2 1 0,1-1-183,1 1 0,-1 0 0,0-1 0,1 0-1,-1 0 1,1 0 0,-1-1 0,0 0 0,1 0 0,-1 0 0,0 0 0,0 0 0,0-1 0,0 0-1,0 0 1,0 0 0,0 0 0,0-1 0,4-3 0,14-14-3077,-5 3-2288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6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1 293 3137,'0'0'4974,"0"-20"-3396,0-68 75,-1 72-866,2-1 0,-1 0 0,2 0 0,4-16 0,-5 29-621,0 0 0,1 0 0,-1 0 0,1 0 0,0 1 0,0-1 0,1 1 1,-1-1-1,1 1 0,0 0 0,-1 0 0,1 0 0,1 0 0,-1 0 0,0 1 0,1 0 0,-1 0 0,6-3 0,1 1-133,-1 0 1,1 1-1,-1 0 1,1 1-1,0 0 1,17-1-1,64 2-993,-50 2-685,-14-1-898,-6 0-2421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1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16 216 6001,'0'0'9461,"20"-18"-8670,59-57-250,-74 71-536,-1 0 1,0 0-1,-1 0 0,1 0 0,-1-1 0,0 0 1,0 0-1,0 0 0,0 0 0,-1 0 0,3-9 1,-3 8-13,-1 0-6,1 1-1,-1-1 1,0 0-1,-1 1 0,0-7 1,0 11 6,0 1 0,0-1 0,0 1 0,0-1 1,0 1-1,0-1 0,0 1 0,-1-1 0,1 1 0,0-1 0,0 1 0,-1-1 1,1 1-1,0 0 0,0-1 0,-1 1 0,1-1 0,-1 1 0,1 0 0,0 0 1,-1-1-1,1 1 0,-1 0 0,1-1 0,0 1 0,-1 0 0,1 0 0,-1 0 1,1 0-1,-1-1 0,1 1 0,-2 0 0,-19 0-127,14 0 119,2 0 5,1 0 1,-1 1-1,0-1 1,0 1-1,1 0 1,-1 1 0,0-1-1,1 1 1,-1 0-1,1 0 1,0 0-1,0 1 1,0-1-1,0 1 1,0 0-1,0 0 1,1 0-1,-1 1 1,1-1 0,0 1-1,0 0 1,-3 7-1,1-3 26,1 0 0,1 0 1,-1 1-1,1 0 0,1-1 0,0 1 0,0 0 0,1 1 0,0-1 1,0 0-1,1 9 0,1-16-16,-1 0 0,0-1 0,0 1 0,1 0 0,-1 0 0,1-1 0,0 1 0,-1 0 0,1-1 0,0 1 0,0-1 0,0 1 0,0-1 0,0 0 0,0 1 0,1-1 0,-1 0 0,0 0 0,1 0 0,-1 0 0,1 0 1,-1 0-1,1 0 0,-1 0 0,1 0 0,-1-1 0,1 1 0,0-1 0,0 1 0,-1-1 0,1 0 0,3 0 0,5 1-439,0 0 1,0-1 0,0-1-1,16-2 1,13-7-3154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1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0 5761,'0'0'6782,"-18"20"-6629,-54 61-77,44-46 83,28-33-42,-1-1 0,0 0 0,1 1 0,-1-1 0,1 0 0,0 1 0,0-1 1,-1 1-1,1-1 0,0 0 0,0 1 0,0 1 0,0 0 328,1-2-375,-1-1 0,0 1 0,0 0 0,1 0 0,-1-1 0,0 1 0,1 0 0,-1-1 0,1 1 0,-1 0 0,1-1 0,-1 1 0,1-1 0,0 1-1,-1-1 1,1 1 0,0-1 0,-1 0 0,1 1 0,0-1 0,-1 0 0,1 1 0,0-1 0,1 0 0,25 8-71,-14-5 445,3 2-270,-9-3-143,0-1-1,-1 2 1,1-1 0,-1 1-1,0 0 1,1 0-1,-1 1 1,9 7 0,-14-10-34,0 1 0,0-1 0,0 1 1,0 0-1,0-1 0,0 1 0,-1 0 1,1 0-1,-1 0 0,1-1 0,-1 1 1,0 0-1,1 3 0,-2 29-93,0-18 79,1-10 16,0-1 1,-1 1 0,0 0 0,0-1-1,0 1 1,-1 0 0,0-1 0,0 0-1,0 1 1,-1-1 0,-4 6 0,5-8-13,0 0 1,0 0-1,0-1 0,-1 1 1,1 0-1,-1-1 1,0 0-1,0 0 0,0 0 1,0 0-1,0 0 1,0 0-1,-1-1 0,1 1 1,0-1-1,-1 0 1,1 0-1,-1 0 1,-4 0-1,6-1-35,1 0 37,1 0 1,-1 1 0,0-1 0,1 0-1,-1 0 1,1 0 0,-1 0 0,0 0-1,1 0 1,-1 0 0,1 0 0,-1 0-1,1 0 1,-1 0 0,0 0 0,1-1-1,-1 1 1,1 0 0,-1 0-1,1-1 1,-1 1 0,1 0 0,-1-1-1,1 1 1,-1 0 0,1-1 0,0 1-1,-1-1 1,1 1 0,-1-1 0,1 1-1,0 0 1,0-1 0,-1 0 0,1 1-1,0-1 1,0 1 0,-1-1 0,1 0-1,-1-11-616,0-1 0,1 1 0,3-22 0,5-1-4945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1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0 3609,'0'0'8740,"-12"20"-7830,-38 62-318,45-75-491,2-1 1,-1 1-1,1-1 0,0 1 1,0 0-1,1 0 0,0 1 1,0-1-1,1 0 1,0 1-1,0 14 0,0-13 122,1-7-108,0 1 0,0-1 0,0 0 0,0 1 1,0-1-1,1 0 0,-1 1 0,0-1 0,1 0 0,1 3 0,-1-4-92,-1 0-1,1 0 1,0 0-1,0 0 0,0-1 1,0 1-1,0 0 0,0-1 1,0 1-1,0 0 1,0-1-1,0 0 0,0 1 1,1-1-1,-1 0 1,0 1-1,0-1 0,0 0 1,1 0-1,-1 0 1,1 0-1,13 1-269,-1-1 0,1-1 1,-1 0-1,1-1 0,-1-1 0,19-5 1,79-35-4463,-91 34 3161,39-18-4836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2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0 3273,'0'0'8923,"-19"4"-8119,-63 19-86,76-20-651,1 0 0,-1-1 0,1 2 0,0-1-1,-1 1 1,2 0 0,-1 0 0,0 0 0,1 0 0,0 1 0,0 0 0,0 0 0,-6 10 0,6-9-8,-1 2 83,-1 1-1,1 0 1,1 0 0,-1 0 0,2 1-1,-1-1 1,1 1 0,1 0 0,0 0 0,0 0-1,1 0 1,0 17 0,1-26-105,0 1-1,0-1 1,1 1 0,-1-1-1,1 0 1,-1 1-1,1-1 1,-1 0 0,1 1-1,0-1 1,0 0 0,0 0-1,0 1 1,0-1 0,0 0-1,0 0 1,0 0 0,0 0-1,0 0 1,0 0 0,1-1-1,-1 1 1,0 0 0,1-1-1,-1 1 1,0-1 0,1 1-1,-1-1 1,1 0 0,-1 1-1,3-1 1,4 1-17,0-1-1,0 1 1,0-2-1,14-1 1,-14 1-64,-1-1 0,1-1 0,-1 1 0,0-1 0,1 0 0,-1-1 0,-1 1 0,1-1 0,10-9 0,1-2-130,31-34 0,-8-1-616,-37 44 624,0 0 1,0-1-1,0 1 1,-1-1-1,0 0 1,3-10-1,-6 16 149,0 0 1,0 1-1,0-1 0,1 0 1,-1 0-1,0 1 0,0-1 0,0 0 1,0 0-1,0 1 0,-1-1 1,1 0-1,0 1 0,0-1 0,-1-1 1,1 2 9,0 0 1,0-1 0,-1 1 0,1 0-1,0 0 1,0 0 0,0-1 0,-1 1-1,1 0 1,0 0 0,0 0-1,-1 0 1,1 0 0,0 0 0,0 0-1,-1-1 1,1 1 0,0 0 0,0 0-1,-1 0 1,1 0 0,0 0 0,-1 0-1,1 0 1,0 0 0,0 1 0,-1-1-1,0 0 9,0 0-1,0 1 1,0-1-1,1 1 1,-1-1-1,0 1 1,0-1-1,0 1 1,1-1-1,-1 1 1,0 0-1,0-1 0,1 1 1,-1 0-1,1 0 1,-1 0-1,1-1 1,-1 1-1,0 2 1,0 0 53,0 0 0,1 0 0,-1 0 0,1 0 0,-1 0 0,1 0 0,0 0 1,0 0-1,0 0 0,1 0 0,-1 0 0,1 1 0,1 2 0,-1-4-21,0 0-1,0 0 1,0 0-1,0-1 1,1 1-1,-1 0 1,1 0-1,-1-1 1,1 1-1,0-1 1,0 1 0,-1-1-1,1 0 1,0 0-1,0 1 1,0-1-1,4 1 1,5 1-185,-1 0 0,1 0 0,0-1 1,1-1-1,17 1 0,-16-2-1415,1 0 0,14-3 0,-11-2-2403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2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0 5633,'0'0'4257,"-32"138"-2929,20-71 49,-3 2-73,7-6-192,0-7-184,6-9-391,2-12-457,0-11 368,0-12-392,2-10-56,10-2-224,13-10-1729,-5-6-3040,0-1-4825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3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5417,'0'0'7042,"-11"11"-6066,1-2-704,-5 6 178,0 0-1,1 1 0,-19 27 1,18-19-99,0 0 1,-13 35-1,23-46-162,0 0 0,1 0 1,1 0-1,0 1 0,0-1 1,0 26-1,3-38-158,0-1 0,0 1 0,1 0 0,-1 0 0,0 0 1,1 0-1,-1 0 0,0-1 0,1 1 0,-1 0 0,1 0 0,-1-1 1,1 1-1,-1 0 0,1-1 0,0 1 0,-1-1 0,1 1 0,0 0 0,0-1 1,-1 0-1,1 1 0,0-1 0,0 1 0,0-1 0,0 0 0,-1 0 0,1 1 1,0-1-1,0 0 0,0 0 0,0 0 0,1 0 0,3 0-115,0 0 0,0 0 0,0 0 0,0-1 1,7-1-1,-6 0-53,0-1 1,0 1-1,-1-1 1,1 0 0,-1-1-1,0 1 1,0-1-1,0 0 1,0 0 0,-1 0-1,0-1 1,0 0-1,7-10 1,0-3-785,0 0 1,15-35-1,-20 40 210,-1-1-1,0 0 1,-1 0-1,-1 0 1,0 0 0,2-24-1,-5 66 2588,1 49 1265,-1-67-2813,2 0 0,-1 0 0,1 0 0,1-1 0,5 15-1,-7-22-307,0 0 0,0 0-1,0 1 1,0-1-1,1 0 1,-1-1 0,0 1-1,1 0 1,0 0-1,-1-1 1,1 1 0,0-1-1,0 1 1,0-1-1,0 0 1,0 0 0,0 0-1,1 0 1,-1 0-1,0 0 1,0 0 0,1-1-1,-1 1 1,0-1-1,1 0 1,-1 0 0,0 0-1,1 0 1,-1 0-1,1 0 1,-1-1 0,0 1-1,1-1 1,-1 1 0,0-1-1,0 0 1,1 0-1,-1 0 1,3-2 0,5-5-1640,0-1 0,0 0 0,11-13 0,-18 18 574,20-21-7856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3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0 356 6385,'0'0'10352,"0"-10"-9795,0-20-92,2 0-1,0 0 0,11-48 0,-10 67-321,0 1-1,0-1 0,1 1 0,0 0 0,1 0 0,0 0 0,1 1 0,0-1 0,0 1 1,1 1-1,0-1 0,0 1 0,1 0 0,10-7 0,-13 11-204,-1 1-1,1 0 1,-1 0-1,1 0 1,0 1-1,0 0 1,0 0 0,0 0-1,0 0 1,1 1-1,7-1 1,-12 13-5302,-1 2 308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0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5473,'0'0'8105,"-2"11"-7109,0 2-613,1-6 159,-1 0 0,1 0 0,1 13 0,11-19 989,18 1-807,1 1 0,45 12 0,-72-14-676,0 0 0,1 0 0,-2 1 0,1-1 0,0 1 0,0 0-1,0-1 1,-1 1 0,1 1 0,-1-1 0,1 0 0,-1 0-1,3 5 1,-2-2-23,0 0-1,0 0 1,-1 0-1,0 0 0,1 1 1,1 11-1,0 3-32,-2 0 0,0 0-1,-1 27 1,-1-37 47,0 1-54,0-1 0,-1 1 0,0 0-1,-1-1 1,-4 20 0,4-27 2,1 1 0,-1 0 0,0-1 0,0 1 0,0-1 1,0 0-1,-1 0 0,0 0 0,1 0 0,-1 0 0,0 0 0,0-1 0,0 1 1,-1-1-1,1 0 0,0 0 0,-1 0 0,-7 2 0,0-1 20,0-1 0,0 0 0,0-1 0,0 0 0,-1 0 0,1-1 0,0-1 0,-13-2 0,17 2 34,-1-1 1,1 0-1,0-1 0,-11-4 1,14 5-42,14 0-4957,9 4-2741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7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6545,'0'0'7450,"2"128"-6466,-2-76-152,-2 1-55,-2-6-777,-1-11-48,3-10-217,2-7-231,0-11-376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8634,'0'0'5008,"17"1"-3749,57 3-279,-69-3-859,0-1 1,-1 1 0,1 0 0,0 0-1,-1 1 1,1-1 0,-1 1 0,0 0-1,0 0 1,0 1 0,0-1 0,0 1-1,0 0 1,0 0 0,-1 0 0,1 1-1,-1-1 1,0 1 0,3 5 0,-6-9-121,3 4 58,0 1-1,-1-1 0,1 1 1,-1 0-1,0 0 1,-1 0-1,1 0 0,-1 0 1,0 1-1,0-1 1,0 9-1,-1 7-65,-3 32-1,2-51 16,0 5-12,0 0 0,0 0 0,-1 0 0,-1 0 0,1-1 0,-1 1-1,0-1 1,0 1 0,-1-1 0,0 0 0,-6 7 0,8-10 1,-1 0 1,1-1-1,0 1 0,-1-1 0,0 0 0,0 0 1,1 0-1,-1 0 0,0 0 0,-1 0 0,1-1 1,0 0-1,0 1 0,-1-1 0,1-1 0,-1 1 1,1 0-1,-1-1 0,1 0 0,-1 1 0,1-1 1,-1-1-1,1 1 0,-1 0 0,-3-2 0,5 1-20,1 1 0,0-1 1,-1 0-1,1 1 0,0-1 0,0 0 0,0 0 0,-1 0 0,1 0 0,0 0 0,0 0 0,0 0 0,1-1 0,-1 1 0,0 0 0,0-1 0,1 1 0,-1 0 0,0-1 0,1 1 0,0-1 0,-1 1 0,1 0 1,0-1-1,0-2 0,-1-4-1171,1 0 0,0 0 0,1-11 1,3 0-5828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8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0 221 4177,'0'0'8808,"2"-13"-7790,11-81 1324,-12 79-1270,7-26 0,-7 37-944,0 0 0,1 0 1,-1 1-1,0-1 1,1 1-1,0-1 0,0 1 1,0 0-1,0 0 1,1 0-1,-1 0 0,6-5 1,-5 7-149,-1 0 0,1-1 0,-1 1 1,1 1-1,-1-1 0,1 0 0,0 1 1,-1-1-1,1 1 0,0 0 0,-1-1 1,1 2-1,0-1 0,2 0 0,0 1-361,-1 0-1,1 0 1,-1 0-1,1 0 1,-1 0-1,0 1 0,6 2 1,10 11-4036,-1-4-3302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8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0 928,'0'0'8786,"-10"20"-8467,-33 67-174,36-72 62,1 1 0,-8 24 0,12-30 240,1 0 1,0-1 0,0 18-1,1-26-371,0 0 0,0-1 0,0 1 0,1 0 0,-1 0 0,0-1-1,0 1 1,1 0 0,-1-1 0,0 1 0,1 0 0,-1-1 0,0 1-1,1 0 1,-1-1 0,1 1 0,-1-1 0,1 1 0,0-1 0,-1 1-1,1-1 1,-1 1 0,1-1 0,0 0 0,-1 1 0,1-1 0,0 0 0,0 0-1,-1 1 1,1-1 0,0 0 0,0 0 0,-1 0 0,1 0 0,0 0-1,0 0 1,4 0 125,0 0 0,-1 0 0,1-1 0,8-1 0,-6 0-117,-1-1-1,1 0 1,-1 1 0,1-2 0,-1 1 0,0-1 0,8-6-1,-1-2 110,23-23-1,-32 31-207,-1 0 0,1-1 0,-1 0 0,0 1 0,0-1 0,-1 0 0,0-1 0,0 1 0,0 0 0,0-1 0,-1 1 0,0-1 0,0 1 0,0-1 0,-1 1 0,0-1 0,0 0 0,0 1 0,-2-7 0,1 9-45,1 1 0,-2-1 1,1 1-1,0 0 0,0 0 1,-1 0-1,1-1 0,-1 1 0,0 0 1,0 1-1,1-1 0,-1 0 1,0 1-1,-1-1 0,1 1 1,0-1-1,-3 0 0,4 1-90,-1 0 0,0 0 0,0 0 0,1 1 0,-1-1 0,0 1 0,0-1 0,0 1 0,0-1 0,0 1 0,0 0 0,0 0 0,0 0 0,0 0 0,0 1 0,0-1 0,0 0 0,1 1 0,-1-1 0,0 1 0,0 0 0,0 0 0,-2 1 0,2 0-102,1-1 1,-1 1-1,0 0 0,1 0 0,-1 0 0,1 1 0,-2 2 0,-8 19-2604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9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0 5945,'0'0'6011,"-19"12"-5544,-62 40-3,75-48-349,0 0 0,0 1 0,0 0 1,0 1-1,-5 6 0,9-9 41,0 0 0,0 0-1,1 0 1,-1 1 0,1-1-1,0 0 1,0 1 0,-1 3-1,2-6-66,-1 0 0,1 0 0,0 0-1,0-1 1,0 1 0,0 0 0,0 0 0,0 0 0,0 0-1,0 0 1,0 0 0,1-1 0,-1 1 0,0 0 0,1 0-1,-1 0 1,0 0 0,1-1 0,-1 1 0,1 0-1,-1 0 1,1-1 0,-1 1 0,1 0 0,0-1 0,-1 1-1,1-1 1,0 1 0,-1-1 0,1 1 0,0-1 0,0 0-1,0 1 1,-1-1 0,1 0 0,0 1 0,0-1-1,0 0 1,1 0 0,5 1-61,1 0 0,-1 0 0,0-1-1,8-1 1,-3 1 45,-10 0-103,16 0-98,0 0 0,-1-2 0,1 0 0,20-4 0,-33 4-188,0 0 0,0 0 0,0 0 0,0 0 0,0-1 0,0 1 0,7-7 0,-9 6-236,0 0-1,0 0 0,-1 0 1,1 0-1,-1 0 1,1-1-1,-1 1 1,0-1-1,-1 0 0,1 1 1,1-7-1,2-14-5969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9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7986,'0'0'5009,"8"111"-4497,-4-54-144,-2 4-256,0 4 512,0-6-512,0-5-112,0-11 88,0-13-88,4-11-256,2-9-288,10-10-544,-1-10-1641,-3-9-3168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29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0 218 1072,'0'0'15259,"108"-49"-14714,-84 17-265,-4 1-192,-5 1 248,-3 5-336,-8 3-256,-2 6-656,-2 4-409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41 437 5153,'0'0'9250,"3"3"-9159,-2-3-87,-1 1-1,1 0 1,0-1 0,-1 1 0,1 0 0,-1 0 0,1-1-1,-1 1 1,1 0 0,-1 0 0,0 0 0,1 0 0,-1 0-1,0-1 1,0 1 0,1 0 0,-1 0 0,0 0 0,0 0 0,0 0-1,0 0 1,-1 1 0,0 2 21,0-1-1,0 0 1,-1 1-1,0-1 1,-2 4-1,-2 3 53,2-2 263,-1-1 0,1 1 0,0 1 0,1-1 0,0 0-1,0 1 1,0 0 0,2-1 0,-3 16 0,4-24-293,0 1 0,1-1 0,-1 1-1,0-1 1,0 1 0,0-1 0,0 0 0,1 1 0,-1-1-1,0 1 1,0-1 0,1 0 0,-1 1 0,0-1-1,1 0 1,-1 1 0,0-1 0,1 0 0,-1 0-1,1 1 1,-1-1 0,0 0 0,1 0 0,-1 0 0,1 0-1,-1 1 1,1-1 0,-1 0 0,1 0 0,-1 0-1,0 0 1,1 0 0,20 0 4,-15 0 0,4 0-153,-1-1 0,0-1 1,1 1-1,-1-1 0,0-1 0,0 0 0,0 0 0,0-1 0,-1 0 0,10-6 0,9-7-2629,41-35-1,-55 41 1271,18-14-5505</inkml:trace>
  <inkml:trace contextRef="#ctx0" brushRef="#br0" timeOffset="1">365 1 8706,'0'0'4281,"6"140"-3241,0-73-296,1 2-312,-1-2-16,0-7-416,-2-11 56,2-10-24,-2-15-32,4-12-432,6-12-536,-2-10-1713,5-12-3848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0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0 6953,'0'0'8410,"-112"8"-8266,94-8-144,4 0-368,8 0-1032,2 7-745,4 1-2568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0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16 3633,'0'0'6725,"-7"20"-5661,-22 59 186,28-77-1178,-1 1 186,1 0 0,-1 0 0,1 0 0,0 1 1,0-1-1,0 0 0,1 1 0,-1 4 0,1-3 1319,16-6 652,-12 0-2177,1-1 0,0 0-1,-1 0 1,1 0 0,-1 0-1,0-1 1,1 0 0,-1 0-1,-1 0 1,1 0 0,0 0-1,5-8 1,5-6-87,17-27 0,-29 41 4,0 0 1,0 0-1,0 0 1,-1 0-1,1 0 1,-1-1 0,0 1-1,0-1 1,0 1-1,0 0 1,-1-1-1,1-4 1,-1 8-17,0-1 0,-1 1 0,1 0-1,0-1 1,0 1 0,0-1 0,-1 1 0,1 0 0,0-1 0,-1 1 0,1 0 0,0-1 0,-1 1 0,1 0 0,0 0 0,-1-1-1,1 1 1,-1 0 0,1 0 0,0 0 0,-1 0 0,1-1 0,-1 1 0,1 0 0,-1 0 0,1 0 0,-1 0 0,1 0 0,-1 0 0,1 0-1,-20 0-756,16 0 510,0 0 82,1 1 0,-1-1 1,1 1-1,-1 0 0,1 0 0,-1 0 0,1 0 1,-1 0-1,1 1 0,0 0 0,0 0 1,0-1-1,0 2 0,0-1 0,0 0 1,1 1-1,-4 2 0,-1 4-789,1-1-1,-1 1 1,2 0-1,-9 16 1,1 6-4597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0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0 7498,'0'0'7106,"-13"13"-6585,3-3-420,-7 6 72,0 2-1,2 0 1,-21 30 0,19-21-17,1 1 0,-16 40 0,26-53 90,1 0-1,0 1 1,2-1-1,-1 1 1,2 0-1,-1 27 1,3-40-183,0-1 0,0 0 0,0 1 0,0-1 0,0 0 0,1 0 0,-1 1 0,1-1 0,0 0 0,0 0 0,0 0 0,0 0 0,0 0 0,0 0 0,0 0 0,2 2 0,0-2-9,-1 0 0,0-1 0,0 0 0,0 1 0,0-1 0,1 0 1,-1 0-1,1 0 0,-1-1 0,1 1 0,-1 0 0,1-1 1,-1 0-1,4 1 0,2-1 63,1 1 0,-1-1 0,0-1-1,0 0 1,12-2 0,-15 2-50,-1-1-1,1 0 0,0 0 1,0 0-1,-1 0 1,1-1-1,-1 0 1,0 0-1,7-6 1,-2 1-39,-1-1 0,-1 1 0,0-2 0,0 1 1,0-1-1,-1 0 0,-1 0 0,0-1 0,0 1 1,-1-1-1,3-13 0,-1-1 10,-2 0-1,-1 0 1,-1 0 0,-1-27-1,1-42-2936,5 114-907,3 4-4062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33:35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 1064,'0'0'6139,"-2"-1"-4872,2 1-1181,-1 0 0,1 0 0,0 0 0,-1-1 0,1 1 0,0 0 0,0 0 0,-1 0 0,1 0 0,0 0 0,-1 0 0,1 0 1,0 0-1,-1 0 0,1 0 0,0 0 0,-1 0 0,1 0 0,0 0 0,-1 0 0,1 0 0,0 0 0,-1 0 0,1 0 0,0 0 0,-1 1 0,1-1 0,0 0 0,-1 0 0,1 0 0,0 1 1,0-1-1,-1 1 0,-2 13 1921,3-10-2298,-3 33 393,4 46 0,0-26-1134,-1-52 975,0 1 0,1-1 1,-1 0-1,3 9 0,-3-13 79,1 0 0,-1 0-1,0 0 1,1 0 0,-1 0 0,0-1 0,1 1 0,0 0-1,-1 0 1,1 0 0,-1 0 0,1-1 0,0 1 0,-1 0-1,1-1 1,0 1 0,0 0 0,0-1 0,0 1-1,-1-1 1,1 0 0,0 1 0,0-1 0,0 0 0,0 1-1,0-1 1,0 0 0,0 0 0,2 0 0,12 2 1443,-13-1-1445,-1-1-1,0 0 1,0 0 0,0 1 0,0-1 0,0 0 0,0 0 0,0 0 0,0 0 0,0 0-1,1 0 1,-1 0 0,0-1 0,0 1 0,0 0 0,0-1 0,0 1 0,0-1 0,0 1 0,0-1-1,0 1 1,0-1 0,0 1 0,-1-1 0,1 0 0,0 0 0,0 1 0,0-1 0,0-2-1,5-5 347,0-1 1,-1 1-1,0-1 0,0-1 0,-1 1 0,0-1 0,2-9 0,2-25-1100,-6-4-4366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48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3929,'-8'4'19367,"10"-3"-19279,0 0-1,0-1 1,0 1 0,0 0 0,0 0 0,0-1 0,0 1 0,0-1 0,4 0-1,4 2-57,6 3-31,0 1 1,-1 0 0,22 13-1,40 30-1196,-74-47 1090,13 13-2459,-9-4-2257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48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7 5617,'0'0'10792,"0"-6"-8236,-35 470-244,17-295-1728,15-131-460,-10 161 396,13-204-1276,1 0-1,0 0 1,0 0 0,1 0 0,0 0 0,-1 0 0,1 1-1,4-7 1,-4 6-532,14-25-10811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49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11 199 6673,'0'0'9464,"13"-21"-8721,41-67-327,-47 78-309,-2 0 0,9-21 1,-12 27-97,-2 0 0,1 0 0,0 0 0,-1 0 0,0-9 0,0 11-15,0 1-25,0-1-104,-4 3-3,1 0 119,1 1-1,-1 0 0,1-1 1,0 1-1,-1 0 0,1 0 1,0 1-1,0-1 0,0 0 1,1 1-1,-1-1 0,-1 4 1,-16 37-38,14-33 58,-6 21 155,2-1 1,0 1 0,2 1-1,2-1 1,0 1-1,1 55 1,4-82-45,0-1 0,0 1 1,0-1-1,1 1 1,0-1-1,0 0 1,0 1-1,0-1 1,1 0-1,-1 0 1,1 0-1,5 7 0,-5-8-44,0-1 0,1 0 0,-1 1 0,1-1 0,-1 0 0,1-1 0,0 1 0,0 0-1,-1-1 1,1 1 0,1-1 0,-1 0 0,0 0 0,0 0 0,0-1 0,0 1 0,6 0-1,-2 0-107,0-1 0,-1 1-1,1-1 1,0-1 0,0 1-1,-1-1 1,1 0 0,0-1-1,-1 1 1,1-1 0,-1-1-1,0 1 1,1-1-1,-1 0 1,0 0 0,5-5-1,26-22-1653,-6 2-2029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0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1 161 696,'0'0'7271,"-1"21"3013,3-14-10019,5-4-103,1-1 1,-1 0-1,1 0 1,0-1-1,0 0 1,0-1-1,-1 1 0,1-1 1,14-2-1,-20 1-145,0 0-1,-1 0 1,1 0 0,-1 1-1,1-1 1,-1-1-1,0 1 1,1 0-1,-1 0 1,0 0-1,0-1 1,1 1 0,-1-1-1,1-2 1,13-24-55,-12 21 43,8-20-35,-6 14 198,1 1 0,12-21 0,-17 31-162,0-1 0,0 1 0,0-1 1,-1 1-1,1-1 0,-1 1 0,0-1 0,1-3 0,-1 5-23,0 0-1,0-1 1,0 1-1,0 0 0,0 0 1,0-1-1,-1 1 1,1 0-1,0-1 0,0 1 1,-1 0-1,1 0 1,-1 0-1,1-1 0,-1 1 1,0 0-1,1 0 1,-2-1-1,-1 1-23,0-1-1,0 1 1,1 0 0,-1 0-1,0 1 1,0-1 0,0 1-1,0-1 1,-3 1-1,-33 1-714,17 0 106,-13-1-3806,22 0-2145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1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10506,'0'0'2733,"18"2"-589,203 13 2851,-197-14-4621,194 11 1714,-2 19-1216,-131-10-741,69 12-186,-109-30-975,-45-3 937,0 0 0,1 0 0,-1 0 0,1 0 0,-1 0 0,1 0 0,-1 0 0,1 0 0,-1 0 0,0 0 0,1-1 0,-1 1 0,1 0 0,-1 0 0,1 0 0,-1-1 0,0 1 0,1 0 0,-1 0 0,0-1 0,1 1 0,-1 0 0,0-1 0,0 1 0,1 0 0,-1-1 0,0 1 0,0-1 0,1 0 0,-1-13-4236,0 6 1801,0-12-6638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1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7194,'0'0'7633,"18"16"-6417,59 55-235,-43-40 110,-27-25-760,1 1-1,-1 0 1,0 0-1,-1 0 0,10 16 1,-11-16-229,-2 1 1,1 0 0,-1 0 0,0 0 0,0 1 0,-1-1-1,0 1 1,-1-1 0,1 14 0,-1 7 96,-4 43 1,2-63-196,0 0 1,-1 1-1,0-1 1,0 0-1,-1 0 0,-1 0 1,1-1-1,-1 1 1,-1-1-1,1 0 1,-1 0-1,-1 0 1,-6 7-1,10-13-142,0-1 0,0 1 0,-1 0 0,1-1 0,-1 1 0,1-1 0,-1 0 0,1 0-1,-1 0 1,0 0 0,1-1 0,-1 1 0,0-1 0,0 1 0,0-1 0,1 0 0,-1 0 0,0 0 0,0 0-1,0-1 1,-4 0 0,-8-4-4248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2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0 6969,'0'0'9017,"-11"9"-8696,6-5-254,-13 12 323,0 1 0,-27 34 0,26-26-16,1 1 1,-14 30-1,26-45-166,1 0 1,1 0-1,0 0 0,0 0 0,1 1 0,1 0 0,0 0 0,-1 19 0,3-30-166,0 1 0,0 0 0,0-1-1,1 1 1,-1-1 0,0 1 0,1-1-1,-1 1 1,1-1 0,0 1-1,-1-1 1,1 1 0,0-1 0,0 0-1,0 0 1,0 1 0,0-1 0,3 2-1,-2-1-1,1 0 0,0 0 0,0-1-1,1 1 1,-1-1 0,0 1 0,0-1 0,5 1-1,4 0-167,0 0-1,-1-1 1,1-1-1,15 0 0,-23 0 19,-1-1-1,1 1 1,0-1-1,0 0 0,-1 0 1,1 0-1,-1-1 1,1 1-1,-1-1 0,1 0 1,3-3-1,1-1-295,-1 0 1,-1 0-1,8-9 0,-13 13 329,36-44-3262,-9-2-2637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3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0 1792,'0'0'14509,"-3"20"-13116,-20 220 489,18 50-1623,5-271-529,1 0 0,1-1 1,0 1-1,6 19 0,-5-28-659,0 0 0,1 0 0,0 0 0,1 0 0,0-1 0,1 0 0,-1 0 0,11 12 0,3-1-5827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3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 4065,'0'0'10697,"4"-2"-9534,16-5-203,-20 6-908,1 1-1,-1 0 1,1-1 0,-1 1-1,1 0 1,-1-1 0,1 1-1,-1-1 1,1 1 0,-1-1-1,1 1 1,-1-1 0,0 1-1,1-1 1,-1 1 0,0-1-1,0 0 1,1 1 0,-1-1-1,0 0 1,0 1 0,0-1-1,0 1 1,0-1 0,0 0-1,0 1 1,0-2 0,0 1 132,-3-3-56,1 4-121,-1 0 1,1 0-1,-1 0 1,0 0-1,1 1 1,-1-1-1,1 1 0,-1-1 1,1 1-1,-1 0 1,1 0-1,0 0 0,-1 0 1,1 0-1,0 1 1,0-1-1,0 1 1,0-1-1,0 1 0,0 0 1,0 0-1,-2 3 1,-4 5 74,-1 0 0,2 1 0,-8 14 0,5-8 74,0 2 0,2-1-1,0 2 1,1-1 0,1 1 0,0 0 0,2 0 0,1 0 0,-2 28 0,5-48-148,0 0 1,0 0 0,0 0 0,0 1-1,0-1 1,0 0 0,0 0-1,1 0 1,-1 0 0,0 0-1,0 1 1,0-1 0,0 0-1,0 0 1,1 0 0,-1 0 0,0 0-1,0 0 1,0 0 0,0 0-1,0 0 1,1 0 0,-1 0-1,0 0 1,0 0 0,0 0-1,0 0 1,1 0 0,-1 0-1,0 0 1,0 0 0,0 0 0,0 0-1,1 0 1,-1 0 0,0 0-1,0 0 1,0 0 0,0 0-1,1 0 1,-1 0 0,7-3-44,-2-1 13,-1 1 0,1-1 0,-1 0 0,0 0-1,-1 0 1,1-1 0,4-6 0,21-39-487,-23 37 258,19-37-880,-14 25 192,1 1-1,22-32 1,-33 55 925,0 1-1,-1-1 1,1 0-1,-1 0 1,1 0-1,0 1 1,0-1-1,0 0 1,-1 1-1,1-1 1,0 0-1,0 1 1,0-1-1,0 1 1,0 0-1,0-1 1,2 0-1,-3 2 11,1-1 0,0 0 0,-1 0 0,1 0 0,0 0 0,-1 0 0,1 1 0,0-1 0,-1 0 0,1 1 0,-1-1 0,1 0 0,0 1 0,-1-1 0,1 1 0,-1-1 0,1 1 0,-1-1 0,0 1 0,1 0 0,2 5 10,0-1-1,0 1 0,-1-1 0,3 12 1,-2-8-23,9 31 63,7 21 281,-16-54-345,0 0 0,0 0 0,0 0 0,1-1 1,10 13-1,-13-18-55,1 1 0,-1-1 0,1 0 0,0 1 0,-1-1 0,1 0 0,0 0 0,0 0 0,0-1 0,0 1 0,0 0 0,0-1 0,0 1 0,0-1 0,0 0 0,4 1 0,-4-1-539,1 0-1,0 0 1,0-1 0,0 1-1,0-1 1,0 0-1,3 0 1,16-13-7037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3:14:50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4297,'0'0'7882,"9"21"-7106,28 68 163,-26-64-371,-2 0 0,0 1 0,-2 0 0,-1 0 0,6 52 0,-10-1-766,-2-60-552,0-15-678,0-14-6529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1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10898,'0'0'4473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4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6617,'0'0'4785,"0"107"-3792,8-15 655,3 25 16,-5 27-639,2-14-329,-4-29-296,-2-36-272,0-32-128,2-7-168,4-16-1104,0-4-201,2-6-3376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4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1 7602,'0'0'8617,"-102"20"-7928,68-14-641,1 4-48,5 17-665,12-5-1359,8 4-3329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66 4673,'0'0'8062,"-8"20"-6745,-25 60 224,31-77-1322,1 0 1,-1 0-1,1 1 1,0-1-1,0 0 1,0 0-1,1 0 1,-1 1 0,1 4-1,0-4 417,0-4-547,0 1 0,0-1 0,0 1 0,1-1 0,-1 0 0,0 1 0,0-1 0,0 0 0,1 1 0,-1-1-1,0 0 1,0 0 0,1 1 0,-1-1 0,0 0 0,1 0 0,-1 1 0,0-1 0,1 0 0,-1 0 0,0 0 0,1 1 0,-1-1 0,1 0 0,-1 0 0,0 0 0,1 0 0,-1 0 0,0 0 0,1 0 0,0 0 0,16 0 546,-13 0-386,2 0-190,-1-1-1,0 0 0,0 0 0,0 0 0,0-1 0,0 0 0,-1 0 1,1 0-1,0 0 0,-1-1 0,1 0 0,-1 0 0,0 0 0,0 0 1,0-1-1,5-6 0,-5 5-86,1 0 1,-1-1 0,0 1-1,0-1 1,-1 0-1,1-1 1,-1 1 0,-1 0-1,1-1 1,-1 0-1,-1 1 1,2-8 0,-3 11-14,2-31-452,-3 33 445,1-1 0,0 0 0,0 1-1,-1-1 1,1 1 0,-1-1 0,1 1 0,-1-1-1,0 1 1,0-1 0,1 1 0,-1 0-1,0-1 1,0 1 0,0 0 0,-1 0-1,1 0 1,-1-2 0,-3 1-89,0-1 0,-1 0 0,1 1 0,0 0 0,-1 1 0,1-1 0,-1 1-1,0 0 1,-7-1 0,-57 2-2986,41 0-386,21 0-1001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5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 8754,'0'0'3898,"-19"8"-3810,-58 29 0,71-35-71,1 0-1,0 1 1,0 0-1,0 0 1,1 0-1,-1 0 1,1 1-1,-1 0 1,1 0-1,-4 5 1,7-8-8,1 0 48,-1-1 0,1 0 0,0 1 0,0-1 0,-1 0 0,1 0 0,0 1 0,0-1 0,0 0 0,-1 1 0,1-1 0,0 1 0,0-1 0,0 0 0,0 1 0,0-1 0,0 0 0,0 1 0,0-1 0,0 1 0,0-1 0,0 0 0,0 1 0,0-1 0,0 0 0,0 1 0,0-1 0,0 1 0,1-1 0,-1 0 0,0 1 0,0-1 0,0 0 0,1 0 0,-1 1 0,0-1 0,0 0 0,1 1 0,-1-1 0,0 0 0,0 0 0,1 1 0,17 6 541,-14-5-517,5 1 102,-1 1 0,-1 0 0,1 1 0,-1 0 0,1 0 0,-1 0 0,-1 1 0,13 12 0,-15-13-161,0 0 0,-1 1 0,1-1 0,-1 1 1,0 0-1,-1 0 0,0 0 0,0 0 0,0 0 0,0 1 1,-1-1-1,1 13 0,-1-3-27,-1 0-1,-3 25 1,2-34-6,0 0-1,-1 0 1,0 0 0,0 0 0,0-1-1,-1 1 1,0-1 0,-5 7 0,2-3-156,-1-1 0,0 0 0,0 0 0,-12 10 0,31-22-4449,12-12 566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5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447 1 6281,'0'0'1945,"-24"4"-992,4-1-688,5-1-74,1 0 0,-1 1 0,1 1 0,0 0 0,0 1 0,1 0 0,-1 1 0,1 0 0,-20 14 0,-4 8 945,-50 49 0,66-56-511,1 1 0,1 1 0,-23 36 0,39-54-427,0-1-1,1 1 1,0 0-1,0 0 0,-3 9 1,5-13-156,0 0-1,0-1 1,-1 1 0,1 0 0,0 0-1,0 0 1,0 0 0,0 0 0,0 0-1,0 0 1,1 0 0,-1 0 0,0-1-1,0 1 1,0 0 0,1 0-1,-1 0 1,1 0 0,-1 0 0,1-1-1,-1 1 1,1 0 0,-1 0 0,1-1-1,-1 1 1,1 0 0,0-1 0,0 1-1,-1-1 1,1 1 0,0-1 0,0 1-1,-1-1 1,1 0 0,0 1 0,0-1-1,0 0 1,1 1 0,9 0 3,0 0 0,22 0 0,-21-1-140,-5 0-94,1-1 1,-1 0 0,1 0 0,0 0-1,-1-1 1,0 0 0,1-1 0,-1 0-1,9-4 1,2-4-907,0-1 0,17-13 0,-35 24 1055,46-37-4873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5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7762,'0'0'6337,"0"144"-4569,0-65-399,8 13-809,0 3 152,0-2-536,1-8-88,-1-12-88,-4-18-176,0-18-248,-2-19-1168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6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1 295 7058,'0'0'4710,"25"-16"-2863,85-58-575,-90 59-999,1 0-1,-2-2 1,0 0-1,-1-1 1,30-39-1,-48 57-271,5-6 113,-1 1-1,0-1 1,0 0 0,0 0-1,-1 0 1,6-13-1,-9 18-100,0 1 0,0 0-1,0-1 1,0 1 0,0 0 0,0-1-1,0 1 1,0-1 0,0 1-1,0 0 1,0-1 0,0 1-1,0 0 1,0-1 0,0 1 0,0 0-1,0-1 1,-1 1 0,1 0-1,0-1 1,0 1 0,0 0-1,-1-1 1,1 1 0,0 0 0,0-1-1,-1 1 1,1 0 0,0 0-1,-1 0 1,1-1 0,0 1-1,-1 0 1,1 0 0,0 0 0,-1 0-1,1-1 1,0 1 0,-1 0-1,1 0 1,0 0 0,-1 0-1,1 0 1,-1 0 0,1 0 0,0 0-1,-1 0 1,1 0 0,0 0-1,-1 0 1,1 1 0,0-1-1,-1 0 1,-22 6-59,14-1 77,0 0-1,1 0 1,0 1-1,0 0 1,0 1-1,-7 7 1,-41 49 417,37-41-335,2 1 1,1 1-1,1 1 0,-12 26 1,25-48-111,0 1 1,1-1-1,0 0 0,-1 1 1,1-1-1,0 1 0,1 0 1,-1-1-1,1 1 1,-1 0-1,1-1 0,1 8 1,-1-11-8,0 1 1,1-1 0,-1 1-1,0-1 1,1 1 0,-1-1-1,0 1 1,1-1 0,-1 1-1,1-1 1,-1 0 0,1 1-1,-1-1 1,1 0-1,-1 1 1,1-1 0,-1 0-1,1 1 1,-1-1 0,1 0-1,-1 0 1,1 0 0,0 0-1,-1 0 1,1 0 0,-1 0-1,1 0 1,0 0-1,-1 0 1,2 0 0,10 0-514,1-1 1,-1 0-1,0-1 0,0-1 1,0 1-1,0-2 0,22-9 1,30-16-7164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1 2577,'0'0'4514,"-18"5"-2779,0 0-1355,0 0 28,0 0-1,0 1 1,0 2-1,-28 15 1,-27 23 312,64-39-657,0 0 0,0 0 1,1 1-1,0 0 1,-10 14-1,17-20 22,-1-1 0,1 2-1,0-1 1,-1 0 0,1 0 0,0 0 0,1 0 0,-1 1-1,0-1 1,1 0 0,-1 1 0,1-1 0,-1 0 0,1 1-1,0-1 1,0 1 0,1-1 0,-1 1 0,0-1-1,1 0 1,-1 1 0,1-1 0,0 0 0,0 0 0,0 1-1,0-1 1,0 0 0,0 0 0,0 0 0,1 0 0,-1 0-1,4 2 1,4 4 163,1-2-1,1 1 1,-1-1-1,21 7 1,49 15 673,-8-4-589,-69-24-327,-1 1-1,0 0 0,1 0 0,-1 0 0,0 1 0,0-1 0,0 0 0,0 1 1,0-1-1,0 1 0,-1 0 0,1 0 0,0 0 0,-1-1 0,1 2 0,-1-1 1,0 0-1,0 0 0,0 0 0,0 0 0,0 1 0,0-1 0,0 1 0,-1-1 1,1 0-1,-1 1 0,0-1 0,0 1 0,0-1 0,0 1 0,0-1 0,0 1 1,-1-1-1,1 1 0,-1-1 0,0 0 0,0 1 0,1-1 0,-2 0 0,1 0 1,0 0-1,-2 3 0,-2 1-49,1 0 0,-1 0 0,0-1 0,0 0 0,-1 0 0,1-1 0,-1 1 0,0-1 0,0 0 0,-1-1-1,1 1 1,-1-1 0,0-1 0,0 1 0,0-1 0,-14 2 0,20-4-9,1 0 0,-1 0 0,1 0-1,-1 0 1,0 0 0,1 0 0,-1 0-1,0 0 1,1 0 0,-1-1 0,0 1-1,1 0 1,-1 0 0,1-1 0,-1 1-1,1 0 1,-1-1 0,1 1 0,-1-1-1,1 1 1,-1-1 0,1 1 0,-1-1-1,1 1 1,0-1 0,-1 1 0,1-1-1,0 1 1,-1-1 0,1 0 0,0 1-1,0-1 1,-1-1 0,1-2-308,-1 0 0,1 0 0,0-1 0,0-5 1,1-1-608,-1-23-3525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6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47 141 7986,'0'0'2715,"17"-11"-657,4 0-1578,81-52 1468,-91 57-1615,13-10 473,-23 15-718,1 0 0,-1 0-1,0-1 1,0 1 0,1 0-1,-1 0 1,0-1 0,0 1 0,-1-1-1,1 1 1,0-1 0,1-3-1,-2 5-84,0-1 0,0 1 0,0 0 0,0-1 0,0 1 0,0-1 0,0 1 0,0 0 0,0-1 0,0 1 0,0-1 0,0 1 0,0 0 0,0-1 0,-1 1 0,1 0 0,0-1 0,0 1 0,0 0 0,-1-1 0,1 1-1,0 0 1,0-1 0,-1 1 0,1 0 0,0-1 0,0 1 0,-1 0 0,1 0 0,0 0 0,-1-1 0,1 1 0,-1 0 0,1 0 0,0 0 0,-1 0 0,1-1 0,0 1 0,-1 0 0,-19-1-26,15 2 18,-2-2 5,1 1 0,-1 1 0,1-1 0,-1 1 0,1 0 0,-1 0 0,1 1-1,0 0 1,0 0 0,0 1 0,0-1 0,0 1 0,1 0 0,-1 1 0,-9 7 0,6-2 35,0-1 0,1 2 1,0-1-1,0 1 1,1 1-1,0-1 0,1 1 1,0 0-1,-5 14 0,8-15 31,-1 0 1,2 0-1,-1 1 0,1-1 0,1 1 0,0-1 0,0 1 0,1 0 0,0-1 0,1 1 1,3 11-1,-4-19-64,1 1 1,1-1-1,-1 0 1,0 0-1,1-1 0,0 1 1,0 0-1,-1 0 1,1-1-1,1 1 1,-1-1-1,0 0 1,1 0-1,-1 1 1,1-2-1,0 1 1,-1 0-1,1 0 0,0-1 1,0 0-1,0 1 1,0-1-1,1 0 1,2 0-1,6 1-287,-1 0-1,1 0 0,-1-1 1,1-1-1,15-1 0,-15 0-593,0 0 1,19-6-1,19-11-3533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7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225 1 3897,'0'0'10978,"-20"18"-9970,-68 67-111,75-71-709,0 1 0,0 0 0,2 1 0,0 0 1,0 1-1,-12 30 0,19-39-150,1-3 65,1-1 17,0 0 1,0-1 0,0 1-1,1 0 1,0 0 0,-1 0-1,1 0 1,1 0 0,-1 1-1,0-1 1,1 5 0,0-9-102,0 0 0,0 0 1,0 0-1,0 1 0,0-1 1,1 0-1,-1 0 1,0 0-1,0 0 0,0 0 1,0 1-1,0-1 0,0 0 1,0 0-1,1 0 1,-1 0-1,0 0 0,0 0 1,0 0-1,0 0 0,0 0 1,1 0-1,-1 1 1,0-1-1,0 0 0,0 0 1,0 0-1,0 0 0,1 0 1,-1 0-1,0 0 1,0 0-1,0 0 0,0 0 1,1 0-1,4 0-66,0-1 0,0 1 0,0-1 0,1 0 0,-1 0 0,0 0 0,0-1 0,-1 1 0,1-1 0,0-1 0,-1 1 0,1 0 0,-1-1 1,1 0-1,-1 0 0,0-1 0,0 1 0,-1-1 0,6-5 0,2-6-639,0 1-1,0-1 1,-2-1 0,12-22 0,-9 9-839,-1 0 1,12-54 0,-20 82 2208,0 6 403,5 16 133,-4-11-728,-1 1-1,2-1 1,-1-1 0,10 15-1,-12-21-493,0 0 0,0-1 1,1 1-1,-1-1 0,1 1 0,-1-1 0,1 0 0,0 0 0,0 0 0,0-1 1,0 1-1,0-1 0,0 1 0,1-1 0,-1 0 0,0 0 0,1 0 0,-1-1 1,5 1-1,1-1-661,0 1 1,0-2 0,0 1 0,0-1-1,0-1 1,9-2 0,19-11-7745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2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45 6385,'0'0'10532,"0"-6"-10171,-5-22-169,5 27-187,-1 0 0,1 1 0,0-1 0,-1 1 0,1-1 0,-1 0 0,1 1 0,-1-1 0,1 1 0,-1-1 0,0 1-1,1-1 1,-1 1 0,1-1 0,-1 1 0,0 0 0,1-1 0,-1 1 0,0 0 0,0 0 0,1-1 0,-1 1 0,-1 0 0,-19 0 30,14 1-3,4-1-35,1 0-1,-1 0 1,0 0 0,1 1 0,-1-1 0,0 1 0,1-1 0,-1 1-1,1 0 1,0 0 0,-1 0 0,-2 2 0,4-1 8,-1-1 1,1 0-1,0 0 1,-1 1-1,1-1 1,0 1-1,0-1 1,0 1-1,0-1 1,0 1 0,1 0-1,-1-1 1,0 1-1,1 0 1,-1 0-1,1-1 1,0 1-1,-1 3 1,1-2 108,0 1 1,0-1-1,0 0 1,0 0-1,1 0 1,-1 1-1,1-1 1,0 0-1,0 0 1,0 0-1,0 0 1,0 0-1,1 0 0,-1-1 1,1 1-1,0 0 1,0-1-1,0 1 1,0-1-1,0 1 1,0-1-1,1 0 1,-1 0-1,6 3 1,46 33 673,-26-19-659,-1 2 0,30 27 0,-50-41-125,0 0 1,0 1 0,8 12 0,-13-16-26,0 0 1,0 0 0,-1 0 0,1 0-1,-1 0 1,0 0 0,0 0-1,0 0 1,0 1 0,0 8 0,-1-11 5,0 0 1,0 1-1,0-1 1,0 0 0,-1 0-1,1 1 1,-1-1-1,1 0 1,-1 0 0,0 1-1,1-1 1,-1 0-1,0 0 1,-1 0 0,1 0-1,0 0 1,-1 0-1,1-1 1,-1 1 0,1 0-1,-1-1 1,0 1-1,1-1 1,-5 3 0,-2 2 13,-1 0 1,0-1-1,0 0 1,-1-1-1,1 0 1,-1 0-1,0-1 1,-20 4 0,29-7-44,1 1 1,-1-1 0,1 0 0,0 0 0,-1 0 0,1 0 0,-1 0 0,1 0 0,-1 0 0,1-1 0,-1 1 0,1 0 0,0 0 0,-1 0 0,1 0 0,-1 0 0,1-1-1,0 1 1,-1 0 0,1 0 0,0-1 0,-1 1 0,1 0 0,0-1 0,-1 1 0,1 0 0,0-1 0,-1 1 0,1-1 0,-1-13-2190,1 11 1759,0-19-3441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7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0 6881,'0'0'7026,"-105"98"-6346,82-74 144,9-4-240,6-4-103,8-1-49,0-7 40,10 0 392,14-6-864,7-2-280,1 0-288,3-10-889,5-25-991,-7 5-1441,-7-3-3721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7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0 9354,'0'0'3753,"-14"126"-2097,9-45-368,-1 17-559,4 5-105,-2-16-312,4 2-184,0-14-128,0-18-768,0-20 120,0-27-697,10-10-631,3 0-3097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8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82 122 5537,'0'0'8567,"-3"15"-7464,-8 45 36,9-43 2647,14-49-2716,-7 21-1104,-1 0 0,-1 0 0,4-17 0,-4 12-368,-2-1 0,0 0 0,-2-30-1,1 46 348,0 0 0,0 0 0,0 0 0,0 0 0,-1 0 0,1 0 0,0 0 0,-1 0 0,1 0 0,-1 0 0,1 0 0,-1 0 0,0 0 0,1 0 0,-1 0 0,0 1 0,1-1 0,-1 0 0,0 0 0,0 1 0,0-1 0,0 1 0,0-1 0,0 1 0,0-1-1,0 1 1,0-1 0,0 1 0,0 0 0,0 0 0,0-1 0,0 1 0,0 0 0,0 0 0,0 0 0,-2 0 0,0 1-158,0-1-1,0 0 1,0 1-1,0 0 1,0 0-1,0 0 1,0 0-1,0 0 1,0 0-1,1 1 1,-5 2-1,4-1-344,-1 0-1,1 0 1,0 1-1,-4 5 1,-6 14-5020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8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0 7666,'0'0'3598,"-18"14"-3139,-56 44-271,70-55-153,0 0 0,0 1 0,1-1 1,0 1-1,-1 0 0,1 0 0,0 0 1,-2 6-1,4-7 132,0-1 1,0 1-1,0 1 1,1-1-1,-1 0 1,1 0-1,0 0 1,0 4-1,0-3 110,0-3-219,1 0 0,-1 0 0,0 0 0,1 0 0,-1 0 0,1-1 0,-1 1 0,1 0 0,-1 0 0,1 0 0,-1-1 0,1 1 0,0 0 0,0-1 0,-1 1 0,1 0 0,0-1 0,0 1 0,0-1 0,-1 0 0,1 1 0,0-1 0,1 1 0,29 9 586,-17-6-321,-10-2-304,1-1-1,-1 1 0,0 0 0,0 0 0,0 0 0,0 0 0,0 1 0,-1 0 0,1 0 0,-1 0 0,1 0 0,-1 0 0,0 1 0,0 0 0,-1-1 0,1 1 0,-1 0 0,0 0 0,0 0 1,0 0-1,0 1 0,-1-1 0,0 1 0,0-1 0,0 1 0,0-1 0,-1 7 0,1-1-32,-1 0 0,0 0 1,-1 1-1,0-1 0,-2 10 0,1-15 4,1 1 0,-2 0 0,1-1 0,0 1 0,-1-1 0,0 0 0,-1 0 0,1 0 0,-8 8 0,7-9-90,0 1 0,-1-1 0,1 0 0,-1-1 0,0 1 0,0-1-1,0 0 1,-1 0 0,1 0 0,-1-1 0,0 0 0,1 0 0,-10 1 0,16-6-2078,4-3 1314,17-9-1649</inkml:trace>
  <inkml:trace contextRef="#ctx0" brushRef="#br0" timeOffset="1">873 177 8434,'0'0'4729,"-101"148"-3225,76-104-400,9-9-231,8-9-209,8-12 352,0-5-8,18-9-688,9 0-320,7-4-80,3-23-1024,15-36-672,-7 7-305,-7-5-1872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8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 8346,'-16'127'4789,"0"205"0,17-324-4611,-1 1-1,1-1 1,1 0 0,-1 0 0,1 0 0,1 0-1,0 0 1,0 0 0,8 14 0,-10-20-167,1 0 0,-1 0 0,1 1 0,0-1 1,-1 0-1,1-1 0,0 1 0,0 0 0,0 0 0,1-1 0,-1 1 1,0-1-1,1 0 0,-1 0 0,0 0 0,1 0 0,-1 0 1,1 0-1,0-1 0,-1 1 0,1-1 0,0 0 0,-1 0 1,1 0-1,0 0 0,-1 0 0,1 0 0,0-1 0,-1 1 0,1-1 1,-1 0-1,1 0 0,-1 0 0,4-2 0,0 0-100,-1-1 0,0 1 0,0-1 0,0 0 0,0 0 0,-1-1 0,0 1 0,0-1 0,5-7 1,3-7-499,13-26 0,-10 15-804,-1-2-1,13-44 1,-22 58 689,-1 1 1,-1-1-1,0 0 1,-1 0-1,-1 0 1,-2-22 0,1 39 712,0 0 0,0 0 0,0 0 1,0 0-1,-1 0 0,1 0 1,0 0-1,-1 0 0,1 0 0,-1 0 1,1 0-1,-1 0 0,1 0 1,-1 0-1,0 0 0,1 0 0,-1 1 1,0-1-1,0 0 0,1 0 1,-1 1-1,0-1 0,0 1 0,0-1 1,0 1-1,0-1 0,0 1 1,0-1-1,0 1 0,0 0 0,0 0 1,0-1-1,0 1 0,0 0 1,0 0-1,0 0 0,-1 0 0,-1 1 1,0-1 124,0 1 0,0-1 0,-1 1 1,1 0-1,0 0 0,0 1 0,0-1 1,0 1-1,0-1 0,0 1 0,1 0 0,-5 3 1,0 4 158,-1 0 0,1 0 1,1 0-1,0 1 0,0 0 0,1 0 1,0 0-1,1 1 0,0 0 0,-4 15 1,3-2 390,1 0 1,0 1 0,1 43-1,2-58-360,2 0 1,-1 0-1,2 0 0,-1 0 0,6 18 0,-5-23-232,0-1 1,0 1-1,1 0 0,0-1 1,0 1-1,0-1 0,0 0 1,0 0-1,1 0 1,0 0-1,0-1 0,6 5 1,-2-3-62,-1-1 0,1 0 1,1 0-1,-1-1 0,0 0 1,1 0-1,0-1 0,0 0 1,-1-1-1,1 0 0,0 0 1,16-1-1,-7-1-233,0-1 1,-1-1-1,1-1 1,-1 0-1,22-9 1,-15 3-1353,28-16 0,15-12-4088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37 333 9946,'0'0'4979,"20"-10"-3392,-1 0-1263,-4 4-174,0-2 0,-1 0 0,0 0 0,-1-1 1,0-1-1,0-1 0,13-13 0,-11 7-105,-1 0-1,22-35 0,-30 42-39,-1 0-1,0 0 0,0 0 1,-1-1-1,0 1 0,-1-1 1,2-16-1,-4 25-16,-1 0 0,0 1-1,1-1 1,-1 0 0,0 1-1,0-1 1,0 0 0,0 0-1,0 1 1,-1-1 0,1 0-1,-1 1 1,1-1 0,-1 0-1,1 1 1,-1-1 0,0 1-1,0-1 1,-1-2 0,0 3-14,0 0 0,0 0 0,-1 0 1,1 0-1,0 1 0,0-1 1,0 0-1,0 1 0,-1 0 0,1-1 1,0 1-1,-1 0 0,-3 1 0,-2-1 12,-1 1-1,1-1 1,0 2-1,-1-1 1,1 1-1,0 1 1,0 0-1,0 0 1,0 0-1,1 1 1,0 0-1,-1 0 1,1 1-1,0 0 1,-6 7-1,-1 0 31,1 0 0,0 1-1,1 1 1,1 0 0,-12 20-1,17-24 33,0 1 0,1-1-1,0 1 1,1 0 0,0 0-1,0 1 1,2-1 0,-1 1-1,0 12 1,3-20-16,0 18 170,1-21-206,-1 0 0,0 0 0,1-1-1,-1 1 1,0 0 0,1 0 0,-1 0 0,1-1-1,-1 1 1,1 0 0,-1-1 0,1 1 0,0 0-1,-1-1 1,1 1 0,0-1 0,-1 1 0,1-1-1,0 1 1,0-1 0,-1 0 0,1 1 0,2-1 0,7 2-469,0-1 0,0 0 1,0-1-1,0 0 0,0-1 0,13-2 1,21-10-4496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0 218 8106,'0'0'11211,"10"-11"-11020,68-85-31,-69 83-190,1 0 0,1 1 0,0 0-1,20-17 1,-26 25-10,0 1 0,0 0 0,0 0 0,0 0 0,0 0 0,1 1 0,-1 0 0,1 0 0,-1 0-1,1 1 1,0 0 0,0 0 0,0 0 0,0 1 0,11 0 0,-15 1 39,-1-1-1,1 1 1,-1 0-1,0-1 1,1 1-1,-1 0 1,0 0-1,1-1 1,-1 1 0,0 0-1,0 1 1,0-1-1,0 0 1,0 0-1,0 0 1,0 0-1,0 1 1,0-1-1,-1 1 1,1-1 0,0 0-1,-1 1 1,1-1-1,-1 1 1,0-1-1,0 1 1,1-1-1,-1 3 1,1 8-27,0-1 0,-1 21 1,0-20 33,1 15 49,-2 1 0,-1-1 0,-12 53 0,12-73-73,-2 18-121,4-24-82,2-2-78,37-39-3092,-11 7-2252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4:59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7802,'0'0'3520,"0"164"-2151,0-83-1,0 4-184,-2-1-480,2-9-448,0-15 129,0-13-385,4-21-80,23-26-457,-3-12-1375,1-20-7410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0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376 1 3385,'0'0'11026,"-134"52"-10450,91-46 24,-1 0-200,1-2-392,5 1-8,3 1-504,11-2-1920,10 0-3970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1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0 329 2561,'0'0'10136,"10"-6"-5330,1 0-3520,1 5-1064,1 0-1,0-1 1,-1-1 0,1 0-1,-1 0 1,23-11-1,-25 9-226,0-1 0,-1 0-1,0 0 1,0-1 0,-1 0-1,0-1 1,0 1 0,-1-2-1,0 1 1,0-1 0,8-15-1,-7 10-32,-1 0-1,0-1 0,-1 0 0,-1 0 0,0 0 0,-1-1 0,2-20 1,-5 31 26,-1 0-29,1 0-1,-1 0 1,1 0-1,-2 0 1,1-6 0,-1 10 32,1 1 0,0 0 0,0-1 0,-1 1 1,1-1-1,0 1 0,-1 0 0,1-1 0,-1 1 1,1 0-1,0-1 0,-1 1 0,1 0 1,-1 0-1,1 0 0,-1-1 0,1 1 0,-1 0 1,1 0-1,-1 0 0,1 0 0,-1 0 0,1 0 1,-1 0-1,0 0 0,-16-1-62,13 1 61,-10 0-33,-30 2-40,40-1 84,0 0-1,1 0 0,-1 0 1,0 0-1,1 1 0,-1-1 1,0 1-1,1 0 0,-5 3 0,-4 5 13,1 1 0,0 0-1,0 0 1,1 1-1,1 0 1,0 1-1,1 0 1,0 0-1,1 1 1,1 0-1,-7 19 1,5-7 48,1 0 1,1 1-1,1-1 0,2 1 1,-1 44-1,4-63-3,0 2 11,0-1 1,0 0 0,1 1 0,3 11 0,-3-17-19,0-1 0,0 0 1,1 0-1,-1 0 1,1 0-1,0 0 1,0 0-1,0 0 1,0-1-1,0 1 1,1-1-1,-1 0 0,1 1 1,0-1-1,4 3 1,-1-2 57,-1 0 0,1 0 0,0-1 0,0 0 0,1 0 1,-1 0-1,0-1 0,7 1 0,7 0 198,25-1 0,-29-1-156,8-2 19,0-1-1,1-1 1,-2-1 0,25-8-1,-9 3-122,-38 10-131,-1 0 0,0 0 0,0 0 0,0 0 0,1-1 0,-1 1 0,0 0 0,0 0 0,0 0 0,0 0 0,1 0 0,-1 0 1,0 0-1,0-1 0,0 1 0,0 0 0,0 0 0,1 0 0,-1 0 0,0-1 0,0 1 0,0 0 0,0 0 0,0 0 0,0 0 0,0-1 0,0 1 0,0 0 1,0 0-1,0 0 0,0-1 0,0 1 0,0 0 0,0 0 0,0 0 0,0-1 0,0 1 0,0 0 0,0 0 0,0 0 0,0-1 0,0 1 0,0 0 0,-1 0 1,1 0-1,0 0 0,0-1 0,0 1 0,0 0 0,0 0 0,0 0 0,-1 0 0,1 0 0,0 0 0,0-1 0,-1 1 0,-6-7-4827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2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37 6481,'0'0'10568,"-11"0"-9598,5 0-898,-22 0 779,0-1 0,-49-8 0,45 1-520,13 3-354,0 0-1,0 2 1,-30-2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2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0 363 6105,'0'0'10168,"0"4"-8162,0-3-1976,0-4 246,1-54 624,3 0-1,20-103 0,-22 152-811,0 0 0,0 0 0,1 0 0,0 0 0,1 1 0,-1-1 0,6-6 0,-8 12-184,0 0 0,0 1-1,1-1 1,-1 1 0,1-1-1,-1 1 1,1 0-1,-1 0 1,1 0 0,0 0-1,-1 0 1,1 0 0,0 0-1,0 0 1,0 1 0,0-1-1,0 1 1,0-1-1,0 1 1,0 0 0,0-1-1,0 1 1,0 1 0,0-1-1,0 0 1,0 0 0,0 1-1,-1-1 1,1 1-1,0-1 1,0 1 0,0 0-1,0 0 1,2 1 0,16 14-4333,-3 1-2715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2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79 4457,'0'0'9573,"18"-10"-8772,52-28-139,-68 37-644,1-1 0,-1 1 0,0-1 0,0 1 1,0-1-1,0 0 0,2-2 0,-3-5-14,-2 7-12,1 1 2,0 1 1,0 0-1,0 0 1,0-1-1,0 1 0,-1 0 1,1 0-1,0-1 0,0 1 1,-1 0-1,1 0 1,0 0-1,0 0 0,-1-1 1,1 1-1,0 0 0,0 0 1,-1 0-1,1 0 1,0 0-1,-1 0 0,1 0 1,0 0-1,0 0 1,-1 0-1,1 0 0,0 0 1,-1 0-1,1 0 0,0 0 1,0 0-1,-1 0 1,1 0-1,-1 0 0,-2 1-24,-3-1 48,-1 1-1,0 0 1,1 1-1,-1 0 1,1 0-1,0 0 0,-1 1 1,1-1-1,0 2 1,0-1-1,1 1 1,-1-1-1,1 2 1,0-1-1,-7 8 1,0 1 123,0 0 1,2 0-1,-1 1 1,2 0-1,-8 17 1,11-20 83,2 0-1,-1 1 1,2-1 0,-1 1 0,2 0 0,-1 0 0,2 1 0,0-1 0,0 0 0,1 1 0,0-1 0,3 14 0,-2-23-235,0 0 0,0 1 1,0-1-1,0 0 0,0 0 0,1 0 0,-1 0 0,1 0 0,0 0 0,0-1 0,0 1 1,0 0-1,0-1 0,0 0 0,1 1 0,0-1 0,-1 0 0,1 0 0,0-1 1,0 1-1,0-1 0,0 1 0,0-1 0,0 0 0,0 0 0,0 0 0,1 0 1,-1-1-1,0 1 0,1-1 0,-1 0 0,0 0 0,1 0 0,-1-1 0,0 1 0,1-1 1,-1 0-1,0 1 0,0-1 0,0-1 0,0 1 0,0 0 0,6-4 0,-4 1-365,-1 1 0,1-1 0,-1 0 0,1 0-1,3-6 1,19-25-3324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2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5025,'0'0'8135,"4"24"-6916,0 8-779,14 123 1462,-9 57 578,-9-212-2474,0 1 0,0-1 0,0 0 0,-1 0 0,1 0 0,0 0-1,0 0 1,0 1 0,0-1 0,0 0 0,0 0 0,0 0 0,0 0-1,0 0 1,0 1 0,0-1 0,0 0 0,0 0 0,0 0 0,0 0 0,0 1-1,0-1 1,0 0 0,0 0 0,0 0 0,1 0 0,-1 0 0,0 1-1,0-1 1,0 0 0,0 0 0,0 0 0,0 0 0,0 0 0,0 0-1,1 1 1,-1-1 0,0 0 0,0 0 0,0 0 0,0 0 0,0 0-1,1 0 1,-1 0 0,0 0 0,0 0 0,0 0 0,0 0 0,0 0-1,1 0 1,-1 0 0,6-9 384,24-119-319,-23 93-580,0 0 1,25-66-1,-30 97 491,0 0 0,0 0 0,1 0 0,-1 0 0,1 1 0,0-1 0,0 1 0,0 0 0,4-3 0,-6 5 15,0 0-1,-1 1 1,1-1 0,0 1-1,0-1 1,0 1 0,0-1-1,0 1 1,1 0 0,-1 0-1,0-1 1,0 1 0,0 0-1,0 0 1,0 0 0,0 0-1,2 0 1,-2 1 4,0-1-1,1 1 1,-1-1 0,0 1-1,0 0 1,1 0 0,-1 0-1,0-1 1,0 1 0,0 0-1,0 0 1,0 0 0,-1 0 0,1 1-1,0-1 1,0 0 0,0 2-1,5 9 9,-1 0 0,-1 0-1,0 0 1,-1 0 0,2 16 0,6 64-10,-8 16-685,-3-85-1150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3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0 9130,'0'0'5220,"-15"20"-4243,-45 61-265,22-34-23,12-11-128,21-23 530,5-13-1039,0 0 1,0 1 0,0-1 0,0 0 0,0 1 0,0-1-1,0 0 1,0 0 0,1 1 0,-1-1 0,0 0-1,0 0 1,0 1 0,0-1 0,1 0 0,-1 0 0,0 0-1,0 1 1,0-1 0,1 0 0,-1 0 0,0 0-1,0 0 1,1 1 0,-1-1 0,1 0 0,1 0 225,1 1 0,0-1 1,0 0-1,0 0 0,-1 0 0,6 0 1,4-1-631,19 1 315,1-1 0,-1-2 0,60-13 0,-88 15-321,0 0 0,1-1 0,-1 1 1,0-1-1,0 1 0,0-1 0,0 0 0,0 0 1,-1-1-1,1 1 0,-1 0 0,1-1 0,-1 1 1,0-1-1,0 0 0,3-4 0,3-9-4691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3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7770,'0'0'2731,"-1"22"-595,0 140 1418,0-130-2663,0-16-436,1-1 0,2 22 0,-2-37-430,1 1 1,-1-1 0,0 1 0,0-1 0,0 0-1,0 1 1,0-1 0,1 1 0,-1-1-1,0 0 1,0 1 0,1-1 0,-1 1 0,0-1-1,0 0 1,1 0 0,-1 1 0,0-1 0,1 0-1,-1 1 1,1-1 0,-1 0 0,0 0 0,1 0-1,-1 0 1,1 1 0,-1-1 0,0 0-1,1 0 1,-1 0 0,1 0 0,-1 0 0,1 0-1,-1 0 1,1 0 0,-1 0 0,0 0 0,1 0-1,-1 0 1,2-1 0,-1 1-5,1-1 1,0 1-1,0-1 0,-1 0 1,1 0-1,-1 0 0,1 0 1,0 0-1,1-1 1,6-9-226,-1 0 1,-1 0 0,1 0 0,-2-1-1,1 0 1,6-19 0,-7 17-40,58-139-4067,-57 142 3616,-7 12 695,0-1-1,1 1 0,-1-1 1,0 0-1,1 1 1,-1-1-1,0 1 0,0-1 1,0 1-1,0-1 1,1 1-1,-1-1 0,0 1 1,0-1-1,0 1 1,0 0-1,0-1 0,0 1 1,0-1-1,0 1 1,0-1-1,-1 2 0,0 67 265,-1-16 1426,7 70 0,-4-120-1538,-1-1 0,1 1 0,-1-1 0,1 1 0,0-1 0,2 5 0,-3-7-117,1 1 1,-1-1 0,0 0 0,0 1-1,1-1 1,-1 0 0,0 1 0,0-1 0,1 0-1,-1 0 1,0 1 0,1-1 0,-1 0-1,0 0 1,1 0 0,-1 1 0,1-1 0,-1 0-1,0 0 1,2 0 0,-2 0-21,1 0-1,-1 0 1,1 0 0,0-1-1,-1 1 1,1 0 0,-1 0 0,1-1-1,-1 1 1,1 0 0,-1-1-1,1 1 1,-1-1 0,1 1 0,-1 0-1,0-1 1,1 1 0,0-2-1,5-9-101,1 0-1,-2-1 0,1 0 0,5-21 0,-4 14-32,8-28-691,-11 31 414,1 0 0,0 0 0,2 0 0,0 1 0,17-29 0,-24 43 392,1 1 1,-1-1-1,1 0 1,0 1-1,-1-1 1,1 1-1,0-1 1,-1 0-1,1 1 1,0-1-1,-1 1 1,1 0-1,0-1 1,0 1-1,1-1 1,-2 1 16,1 0 0,-1 0 1,1 0-1,-1 0 0,1 0 1,-1 0-1,1 1 0,-1-1 1,0 0-1,1 0 0,-1 0 1,1 0-1,-1 1 0,1-1 1,-1 0-1,0 0 0,1 1 1,-1-1-1,0 0 0,1 1 1,-1-1-1,2 3 28,-1-1 0,1 1 0,-1-1 0,0 1-1,0-1 1,0 1 0,1 5 0,16 97 1101,-1-1-613,-17-103-533,0-1 1,0 1-1,0 0 0,0 0 0,1-1 0,-1 1 1,0 0-1,0-1 0,1 1 0,-1 0 1,0-1-1,1 1 0,-1-1 0,1 1 1,-1 0-1,1-1 0,-1 1 0,1-1 1,-1 1-1,1-1 0,0 1 0,0-1-30,-1 0-1,1 0 0,0 0 0,-1 0 1,1 0-1,-1 0 0,1 0 0,-1-1 1,1 1-1,-1 0 0,1 0 1,-1 0-1,1-1 0,-1 1 0,1 0 1,-1 0-1,1-1 0,-1 1 0,1-1 1,0 0-1,2-2-690,0-1 0,0 0 1,0 0-1,3-7 0,9-17-6483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4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0 278 3169,'0'0'8145,"0"130"-7504,0-110-633,0-4-8,0-6-1769</inkml:trace>
  <inkml:trace contextRef="#ctx0" brushRef="#br0" timeOffset="1">51 0 9962,'0'0'3889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4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21 136 7402,'0'0'5570,"10"-18"-4538,30-58-516,-38 73-483,-1-1-1,1 1 0,-1-1 1,0 1-1,1-1 0,-1 1 1,0-5-1,-1 8-27,0-1-1,0 1 1,0 0-1,0-1 1,0 1-1,0 0 1,0-1-1,0 1 0,0 0 1,0-1-1,0 1 1,0 0-1,0-1 1,0 1-1,0 0 1,0-1-1,0 1 1,0 0-1,-1-1 1,1 1-1,0 0 1,0 0-1,0-1 1,-1 1-1,0-1-1,1 1-1,-1 0 1,1 0 0,-1 0-1,1 0 1,-1 0-1,0 0 1,1 0-1,-1 0 1,1 0 0,-1 0-1,0 0 1,1 0-1,-1 0 1,1 0 0,-1 0-1,1 1 1,-1-1-1,1 0 1,-1 0 0,0 1-1,1-1 1,0 0-1,-2 2 1,-11 12 238,7-5-87,0 0 1,1 0 0,0 1 0,1 0 0,0 0 0,0 0 0,1 0 0,-2 11-1,1 3 197,2 0-1,-1 37 0,3-61-356,0 1 0,0-1 0,0 1 0,0-1 0,0 1 0,0-1 0,0 1 0,0-1 0,0 1 0,0-1 0,0 1 0,0-1 0,0 1 0,0-1 0,0 1 0,1-1 0,-1 1-1,0-1 1,0 1 0,1-1 0,-1 0 0,0 1 0,0-1 0,1 1 0,-1-1 0,1 0 0,-1 1 0,0-1 0,1 0 0,-1 0 0,1 1 0,-1-1 0,1 0 0,-1 0 0,0 0 0,1 1 0,-1-1 0,1 0 0,-1 0 0,1 0 0,-1 0 0,1 0 0,-1 0 0,1 0-1,1 0-179,0-1 0,0 0-1,-1 1 1,1-1 0,0 0 0,-1 0-1,1 0 1,-1 0 0,0 0-1,1 0 1,-1 0 0,2-3-1,14-20-4918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0 253 4505,'0'0'11716,"8"-16"-11363,52-107-949,-54 109 482,1 1 0,1-1 0,15-18-1,-20 28 58,0 1 0,0 0 0,0-1-1,0 2 1,1-1 0,-1 0-1,1 1 1,0-1 0,-1 1-1,1 0 1,0 0 0,0 0-1,1 1 1,-1 0 0,0 0-1,1 0 1,5-1 0,-8 2 56,0 0-1,0 1 1,0-1 0,0 0 0,1 1 0,-1-1 0,0 1-1,0 0 1,0-1 0,0 1 0,0 0 0,0 0-1,0 1 1,-1-1 0,1 0 0,0 1 0,0-1 0,-1 1-1,1-1 1,-1 1 0,0 0 0,1-1 0,-1 1-1,0 0 1,1 3 0,3 5 93,-1 0 0,-1 0 1,5 21-1,-7-27-53,6 36 74,-2 0 0,-2 0-1,-1 44 1,-4-70-159,2-14-26,0 0 0,0 0 1,0 0-1,0 0 0,0 0 1,-1-1-1,1 1 0,0 0 0,0 0 1,0 0-1,0 0 0,0 0 1,0 0-1,-1 0 0,1 0 0,0 0 1,0 0-1,0 0 0,0-1 1,0 1-1,-1 0 0,1 0 0,0 0 1,0 0-1,0 0 0,0 0 1,0 0-1,-1 0 0,1 0 1,0 0-1,0 1 0,0-1 0,0 0 1,0 0-1,-1 0 0,1 0 1,0 0-1,0 0 0,0 0 0,0 0 1,0 0-1,0 0 0,0 0 1,-1 1-1,1-1 0,0 0 1,0 0-1,0 0 0,0 0 0,0 0 1,0 0-1,0 1 0,0-1 1,0 0-1,0 0 0,0 0 0,0 0 1,0 1-1,-4-15-4912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5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0 7154,'0'0'2616,"8"108"-1056,-4-33-335,2 14 199,-2 0-560,3-6-80,-1-12-488,-2-16-296,2-23-136,2-32-1048,-2 0-1536,2-24-6194</inkml:trace>
  <inkml:trace contextRef="#ctx0" brushRef="#br0" timeOffset="1">246 193 8530,'0'0'7689,"-79"8"-7472,44 0-145,-1 0-72,-5 8-329,9-2-783,10-1-2913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 4353,'0'0'6239,"-8"18"-5060,-25 60-329,28-65-440,1 0 1,0 0-1,1 1 0,0-1 0,2 1 0,-1 0 0,1-1 0,2 18 0,-1-13 431,0-16-727,0-1 0,0 1 1,0 0-1,0-1 0,0 1 0,0 0 0,1-1 0,-1 1 1,0-1-1,1 1 0,0-1 0,-1 1 0,1-1 0,0 1 1,0-1-1,1 2 0,-1-2 3,1 0 0,-1 0 0,1 0 1,0 0-1,-1 0 0,1-1 0,0 1 0,0 0 0,-1-1 0,1 0 1,0 1-1,0-1 0,0 0 0,2 0 0,7 1 43,-1-1 0,1-1-1,0 0 1,-1 0 0,1-1 0,-1-1-1,1 0 1,19-8 0,-12 3 2,0-2 0,0 0 0,29-23 0,-42 29-153,31-26 23,-33 27-41,0 0-1,0-1 1,0 1-1,-1-1 1,1 1-1,-1-1 1,0 0-1,3-5 1,-5 9 3,0 0 0,0-1 0,0 1 1,1-1-1,-1 1 0,0-1 0,0 1 0,0-1 0,0 1 1,0-1-1,0 1 0,0-1 0,0 1 0,0-1 1,0 1-1,0-1 0,0 1 0,-1-1 0,1 1 0,0 0 1,0-1-1,-1 0 0,0 0-30,1 1 1,-1-1 0,0 1-1,0-1 1,0 1-1,1 0 1,-1-1-1,0 1 1,0 0 0,0 0-1,0-1 1,0 1-1,0 0 1,-1 0-1,-28-2-1431,-1 2 0,1 1-1,-56 9 1,22 3-4593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1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0 7394,'0'0'12650,"18"12"-11788,56 39-366,-70-49-459,-1 2 1,1-1 0,0 0-1,-1 1 1,5 4-1,-8-6-25,1-1-1,0 1 1,0-1 0,0 1-1,-1 0 1,1-1-1,-1 1 1,1 2-1,0 2 7,1 6-28,-1-1-1,0 0 1,0 1 0,-1-1 0,-1 1 0,-1 12 0,1-19-3,-1-1 0,1 0 0,-1 1 1,0-1-1,0 0 0,0 0 0,-1 0 0,1-1 0,-1 1 0,0 0 1,0-1-1,0 0 0,-1 0 0,1 0 0,-1 0 0,1 0 1,-1-1-1,0 1 0,-5 1 0,0 1 38,-1-1 1,0 0-1,0-1 0,-1 0 0,1 0 1,-22 2-1,22-4-9,0-1 1,0 0-1,-11-1 0,21 1-22,0 0 0,0 0 0,-1 0 0,1 0 0,0 0 0,0 0 0,0 0 0,-1 0 0,1 0 0,0 0 0,0-1 0,0 1 0,0 0 0,-1 0 0,1 0 0,0 0 0,0 0 0,0-1 0,0 1 0,0 0 0,0 0 0,-1 0 0,1 0 0,0-1 0,0 1 0,0 0 0,0 0 0,0 0 0,0-1 0,0 1 0,0 0 0,0 0 0,0 0 0,0-1 0,0 1 0,0-3-389,0-1 0,0 1 0,0 0 0,0 0 0,1-1 0,0 1 0,-1 0 0,1 0 0,1 0 0,-1 0 0,0 0 0,3-4-1,13-15-8705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6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0 960,'0'0'20317,"112"71"-19493,-86-44-824,-4-3 48,-1-2-72,-5-4 24,-4-7-504,-6-3-601,4-8-1031,-4 0-377,0-6-2256,1-11-3336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7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1744,'0'0'10459,"-5"21"-9075,0 0-1074,-4 14 361,-8 66 0,11 239 3064,6-318-3661,11 157 1171,0 9-590,-11-93-726,0-63-2437,0-47-336,0-6-2695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8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25 196 4441,'0'0'11228,"20"-12"-9583,62-40-494,-73 46-899,-1 0-1,1-1 0,-1 0 0,14-15 1,-17 16-111,0-1 0,-1 0 0,0-1 0,4-10 0,-7 17-146,-1 0 0,1-1 0,0 1 0,-1-1 1,1 1-1,-1-1 0,1 1 0,-1-1 0,0 1 0,1-1 0,-1 0 0,0 1 1,0-1-1,0 1 0,-1-1 0,1-2 0,-1 3-9,0 0 1,0 0-1,0 1 0,1-1 0,-1 0 1,0 1-1,0-1 0,0 0 0,0 1 1,0 0-1,0-1 0,-1 1 1,1-1-1,0 1 0,0 0 0,0 0 1,0 0-1,0 0 0,0 0 0,-1 0 1,1 0-1,-1 0 0,-4 0-14,0 1 0,0 0 0,0-1 0,1 2 0,-1-1 0,0 1 0,1 0 0,-1 0 0,1 0 0,0 1 0,-6 3 0,3 0 10,1-1 0,0 1 0,0 1 0,0-1 0,1 1 0,-9 12 0,7-7 12,0 0 0,2 1 1,-1-1-1,2 1 0,0 0 0,0 1 0,1-1 1,1 1-1,-3 19 0,5-25 48,0 0 0,1 0 0,0 0 0,0-1 0,1 1-1,2 11 1,-2-16-2,0 0 0,1 0 0,-1 0 0,0 0 0,1 0 0,0 0 1,0 0-1,0-1 0,0 1 0,0-1 0,0 0 0,1 1 0,-1-1 0,1 0 0,-1 0 0,1-1 0,0 1 0,4 2 0,0-1 10,1-1 1,-1 1-1,1-1 1,0 0 0,0-1-1,12 1 1,49-2-20,-57 0-59,-4 0-135,-1-1 0,0 0-1,1 0 1,-1-1 0,0 0 0,0 0-1,11-5 1,-12 4-682,0 0 0,0-1 0,0 0 0,-1 0 0,6-5 0,3-5-4776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8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3977,'0'0'10578,"0"144"-9786,0-100-528,0-5-160,14-7-208,0-10-600,2-13-3905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9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 6705,'0'0'5375,"17"-2"-2963,115-17 1004,134-20-1746,1 22-588,-102 17-1154,-164 0-252,0 3-2516,0-2 2662,-1-1 0,0 1-1,1-1 1,-1 1 0,1-1 0,-1 0 0,1 1-1,-1-1 1,1 1 0,-1-1 0,1 0 0,0 0-1,-1 1 1,1-1 0,-1 0 0,1 0 0,0 0-1,-1 0 1,1 0 0,0 1 0,-1-1 0,1 0-1,0-1 1,-1 2 22,7-1-4089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9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1 832,'0'0'11100,"10"18"-9361,37 61-252,-43-72-1184,1 0 1,1-1-1,-1 1 0,1-1 1,0 0-1,0 0 0,1 0 1,0-1-1,10 6 0,7 5 265,-23-15-527,18 13 395,-1 1-1,21 22 0,-34-32-409,0 1 0,-1-1 0,0 1-1,0 0 1,0 1 0,-1-1-1,0 0 1,0 1 0,-1 0 0,0 0-1,3 12 1,-4-7-30,1 0 0,-2 0 0,1 0-1,-2 0 1,-2 19 0,2-27-52,1 0-1,-1 0 1,-1 0 0,1 0-1,-1 0 1,1 0 0,-1 0-1,0-1 1,0 1-1,-1-1 1,1 1 0,-1-1-1,0 0 1,0 0 0,0 0-1,0 0 1,0 0 0,-1-1-1,-3 3 1,1-3-620,0 0-1,-1 0 1,1 0 0,0-1 0,-1 1 0,0-2 0,-10 1 0,-8 0-6185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0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1 3569,'0'0'3553,"-22"10"-2028,-74 39-161,86-43-1094,0 1-1,0-1 0,0 2 0,1-1 0,0 1 0,-11 13 0,10-10 57,-3 3 278,1-1 0,-11 19 0,19-28-296,2 1-1,-1 0 1,0 0-1,1 1 1,0-1 0,0 0-1,1 1 1,-1-1-1,1 1 1,0 0-1,0 7 1,1-12-247,0 0-1,1 0 1,-1 0 0,0 0 0,0 0 0,1 0-1,-1 0 1,0 0 0,1 0 0,-1 0 0,1 0-1,0 0 1,-1 0 0,1 0 0,-1 0 0,1-1-1,0 1 1,0 0 0,0 0 0,1 0 0,1 1-10,0 0 1,0 0-1,1-1 1,-1 0-1,0 0 1,6 2 0,4-1-91,1 0 1,19 0 0,-26-1-109,-3-1 16,0 1-1,0-1 1,0 0 0,0-1-1,0 1 1,-1 0 0,1-1-1,0 0 1,0 0-1,-1 0 1,5-2 0,1-4-742,0 0 0,-1-1 0,0 1-1,0-2 1,11-14 0,5-13-3834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0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 9402,'0'0'2240,"-12"113"-119,6-3-553,0 1 513,4-7-961,2-19-408,0-26-248,0-5-312,0-5-152,4-23-168,29-26-912,-3-20-1593,7-12-7945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0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30 2529,'0'0'13810,"6"-5"-12881,17-15-564,-23 20-362,0 0 0,0 0 0,0 0 0,0 0 0,0 0 0,0 0 0,0 0 0,1 0 0,-1-1 0,0 1 0,0 0 0,0 0 0,0 0 0,0 0 0,0 0 0,0 0 0,0 0 0,0 0 0,0 0 0,0 0 0,0 0 0,0-1 0,0 1 0,0 0 0,0 0 0,0 0 0,0 0 0,0 0 0,0 0 0,0 0 0,0 0 0,0-1 0,0 1 0,0 0 0,0 0 0,0 0 0,0 0 0,0 0 0,0 0 0,0 0 0,0 0 0,0-1 0,0 1 0,0 0 0,0 0 0,0 0 0,0 0 0,0 0 0,0 0 0,-7 2 122,-3 5-35,1 0 1,-1 0 0,2 1 0,-1 1-1,1-1 1,0 1 0,-7 12-1,8-12 30,-10 12 46,2 1 0,0 1-1,2 0 1,0 1-1,-14 37 1,26-57-43,-1 1-1,1-1 1,0 1 0,0-1-1,1 1 1,-1 5 0,1-10-104,0 0 0,0 0 0,0 1 0,0-1 0,0 0 0,1 0 0,-1 1 0,0-1 0,0 0 0,0 0 0,0 0 0,0 1 0,0-1 0,1 0 0,-1 0 0,0 0 0,0 0 0,0 1 0,1-1-1,-1 0 1,0 0 0,0 0 0,1 0 0,-1 0 0,0 0 0,0 1 0,1-1 0,-1 0 0,0 0 0,0 0 0,1 0 0,12 0 182,11-5-193,-17 1-108,1 0 0,-1 0 1,0-1-1,-1 0 0,1 0 0,-1 0 0,0-1 0,6-7 1,39-55-909,-48 65 1006,34-59-1491,-18 30 1052,-17 35 339,-2 7 106,-1 14-22,1-6 71,1 22 0,-1-36-21,1 1-1,-1-1 1,1 1-1,0-1 0,1 1 1,-1-1-1,1 0 1,0 0-1,0 0 0,3 4 1,-5-6-31,1-1 1,0 0-1,0 0 0,0 0 1,0 0-1,1 0 1,-1 0-1,0 0 0,0 0 1,0-1-1,1 1 0,-1 0 1,0-1-1,1 1 1,-1-1-1,1 1 0,-1-1 1,1 0-1,1 1 1,-1-1-68,1 0 1,-1-1-1,0 1 1,1-1-1,-1 1 1,0-1-1,1 0 1,-1 1-1,0-1 1,4-2 0,1-2-820,0 1 0,-1-1 0,1-1 0,-1 1 0,8-11 1,11-14-7942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1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7890,'0'0'3144,"0"173"-1367,0-70-25,0-5-560,0 1-407,0-6-145,0-24-344,0-4-240,0-18 96,0-19-152,6-28-1048,4 0-689,3-12-3984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1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0 10218,'0'0'9210,"-9"5"-8786,-81 39 426,76-38-805,-1 0 0,0-1 0,0-1 0,-1-1 0,-18 3 0,32-6-141,0 1 0,0-1 0,0 0-1,0 0 1,0 0 0,0-1 0,0 1-1,-3-1 1,4 0-166,1 1 0,-1-1 0,1 1 0,-1 0 0,1-1 0,-1 0 0,1 1 1,0-1-1,-1 1 0,1-1 0,0 0 0,-1 1 0,1-1 0,0 1 0,0-1 0,0 0 0,0 0 0,-1 1 0,1-1 0,0 0 0,0 1 0,0-1 0,0 0 0,1 0 1,-1-12-8536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1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0 6993,'0'0'6546,"-123"6"-5898,78 2-208,2 4-232,5 3-200,7 1-8,15 4-848,8-2-3057,8-3-4657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1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29 115 6665,'0'0'6861,"-5"18"-5322,-15 54 293,17-57-987,3-15-829,0 0 0,0 1 0,0-1 1,0 0-1,0 0 0,0 0 0,0 0 0,0 0 0,0 0 1,0 0-1,0 0 0,0 0 0,0 1 0,0-1 1,0 0-1,0 0 0,0 0 0,0 0 0,0 0 1,0 0-1,0 0 0,0 0 0,0 0 0,0 0 0,1 0 1,-1 0-1,0 0 0,0 0 0,0 1 0,0-1 1,0 0-1,0 0 0,0 0 0,0 0 0,0 0 1,1 0-1,-1 0 0,0 0 0,0 0 0,0 0 0,0 0 1,0 0-1,0 0 0,0 0 0,0 0 0,1-1 1,5 2 134,0-1 1,0-1-1,0 1 1,0-1-1,-1 0 1,1 0-1,0-1 1,0 0-1,0 0 1,-1 0-1,1-1 1,-1 1-1,0-1 1,9-7-1,-8 6-155,-1-1 0,0 1 0,1-1 0,-1-1 0,-1 1 1,1-1-1,-1 1 0,0-1 0,-1-1 0,1 1 0,-1 0 0,0-1 0,-1 1 0,1-1 0,-1 0 0,-1 0 0,1 0 0,0-13 0,-2 18-11,0 0-1,-1 0 0,1 0 1,0 0-1,-1 0 0,1 0 1,-1 0-1,0 0 0,1 1 1,-1-1-1,0 0 0,0 0 1,0 1-1,0-1 0,-1 0 0,1 1 1,-2-2-1,0 0-32,-1 0 1,1 1-1,-1 0 0,1 0 0,-1 0 0,0 0 1,-7-2-1,-1 1-449,0 0-1,0 1 1,0 0-1,-21 0 1,30 2 324,3 0 58,-1 0 1,0 0-1,0 0 1,0 0 0,1 0-1,-1 0 1,0 0-1,0 0 1,0 0 0,1 0-1,-1 0 1,0 0-1,0 0 1,1 1 0,-1-1-1,0 0 1,0 1-1,1-1 1,-1 0 0,0 1-1,1-1 1,-1 1-1,0-1 1,1 1-1,-1-1 1,1 1 0,-1 0-1,1-1 1,-1 1-1,1 0 1,-1-1 0,1 2-1,-1 10-3475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2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5641,'0'0'6918,"-11"10"-6529,-36 33-168,45-42-106,0 1 0,1-1-1,-1 1 1,1 0-1,-1 0 1,1-1-1,0 1 1,0 0 0,0 0-1,0 0 1,-1 4-1,2-6-44,0 1 1,0-1-1,0 1 0,0-1 0,0 1 1,0 0-1,0-1 0,0 1 0,0-1 1,0 1-1,0-1 0,1 1 0,-1-1 0,0 1 1,0-1-1,1 1 0,-1-1 0,0 1 1,1-1-1,-1 0 0,0 1 0,1-1 0,-1 1 1,1-1-1,-1 0 0,0 1 0,2-1 1,2 2 253,0-1 0,1 1 0,-1-1 0,0 0 0,1-1 0,-1 1 0,7-1 0,-2 1-594,-4-1 401,0 1 0,0 0-1,0 0 1,0 0-1,7 3 1,-11-3-115,1 0 0,-1-1 0,1 1 0,-1 0 0,0 0-1,1 0 1,-1 0 0,0 1 0,0-1 0,0 0 0,0 0 0,0 1 0,0-1 0,0 0 0,0 1-1,0-1 1,-1 1 0,1-1 0,0 1 0,0 3 0,0 0-55,0 1 0,0-1 1,-1 1-1,0 0 0,0-1 0,0 1 0,-1 0 1,1-1-1,-1 1 0,-1-1 0,1 1 1,-1-1-1,0 1 0,0-1 0,-1 0 0,1 0 1,-1 0-1,0-1 0,0 1 0,-1 0 1,0-1-1,1 0 0,-1 0 0,-1 0 0,-5 4 1,6-5-567,-17 11 486,7-10-5596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2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3489,'0'0'6865,"4"122"-4056,2-43-1265,-2 14 673,-2 0-1169,0-24-672,-2-2-168,0-20-128,0-19-80,0-18-24,2-54-2112,0-7-849,0-8-5337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2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8146,'0'0'4203,"17"0"-2645,58 4-35,-65-4-1297,0 1 1,0 0-1,0 1 0,0 0 0,0 0 1,0 1-1,-1 0 0,1 1 0,-1 0 1,0 1-1,14 9 0,-20-12-205,0 1 1,0 0-1,0 0 0,-1 0 0,1 0 0,-1 0 1,0 1-1,0-1 0,0 1 0,0-1 1,-1 1-1,1 0 0,-1 0 0,0 0 0,0 0 1,0 4-1,1 8-40,-1 0 1,-1 26 0,0-33 20,-1 2-6,0-1 0,-1 0 0,0 0 0,0 0 0,-1 0 0,-1-1 0,1 1 0,-2-1 0,1 0 0,-12 17 0,11-18-5,-1 0 1,0-1-1,-1 0 1,0 0 0,0 0-1,0-1 1,-1 0 0,1 0-1,-2-1 1,1 0-1,-16 6 1,19-9-27,-1 0 0,0-1 0,0 0 1,0 0-1,0 0 0,0-1 0,0 0 0,-8-1 1,12 1-25,1 0 1,-1 0 0,1-1 0,-1 1 0,1 0 0,0-1 0,-1 0-1,1 1 1,-1-1 0,1 0 0,0 1 0,0-1 0,0 0 0,-1 0 0,1 0-1,0 0 1,0 0 0,0 0 0,0-1 0,0 0 0,-1-2-108,0 0 0,0 0 0,1 0 1,0 0-1,-2-6 0,2 5 14,-7-40-1456,7 0-2057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3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0 359 6489,'0'0'8344,"2"7"-7387,-2-2-744,4 12 566,-4-17-772,0 0 0,0 0 1,0 0-1,0 0 1,0 0-1,0 0 0,1 0 1,-1 0-1,0 0 1,0 0-1,0 0 0,0 0 1,0 0-1,0 0 1,0 0-1,0 0 0,0 0 1,0 0-1,0 0 1,0 0-1,0 0 0,0 0 1,0 0-1,0 0 1,0 0-1,0 0 0,0 0 1,0 0-1,0 0 1,0 0-1,1 0 0,-1 0 1,0 0-1,0 0 1,0 0-1,0 0 0,0 0 1,0 0-1,0 0 1,0 0-1,0 0 0,0 0 1,0 0-1,0 0 1,0 0-1,0 0 0,0 0 1,0 0-1,0 0 1,0 0-1,0 0 0,0 0 1,0 0-1,0 0 1,0 0-1,0 0 0,0 0 1,0 0-1,0 0 1,0 1-1,2-15 496,-2 13-491,14-153 845,-9 119-803,1-1 0,15-43 0,-20 74-77,1-1 0,0 1 1,1 0-1,0 0 0,-1 0 0,1 0 1,1 1-1,-1-1 0,1 1 0,6-6 1,-9 9-134,1 0 0,-1 0 0,1 0 0,-1 0 0,1 0 0,0 0 0,0 0 0,-1 1 1,1-1-1,0 1 0,0-1 0,-1 1 0,1 0 0,0 0 0,0-1 0,0 1 0,0 1 0,0-1 1,-1 0-1,1 0 0,0 1 0,0-1 0,0 1 0,-1-1 0,1 1 0,0 0 0,-1 0 0,1 0 1,0 0-1,-1 0 0,1 0 0,-1 0 0,0 0 0,3 3 0,15 17-4350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3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1 148 5905,'0'0'7862,"18"-7"-6700,58-23-785,-73 28-353,0 0 1,0 1-1,0-1 0,0 0 1,-1 0-1,1 0 1,0-1-1,-1 1 0,0-1 1,1 1-1,-1-1 1,0 0-1,-1 0 0,1 0 1,0 0-1,1-4 1,-1 1-8,-1 0 1,0 0-1,0 0 1,0 0-1,-1 0 1,0-7-1,0 7 5,-1 5-28,1 1 1,0-1 0,0 0 0,-1 1 0,1-1-1,0 1 1,-1-1 0,1 1 0,-1-1-1,1 1 1,-1-1 0,1 1 0,-1-1-1,1 1 1,-1 0 0,1-1 0,-1 1-1,1 0 1,-1 0 0,0-1 0,1 1-1,-1 0 1,0 0 0,1 0 0,-1 0-1,1-1 1,-1 1 0,0 0 0,1 0 0,-1 0-1,0 1 1,0-1 0,-3 0 0,1 0 0,0 0 0,-1 0 0,1 1 0,0 0 0,-4 0 0,3 1 37,1 0 0,0 0 0,0 0 0,0 0 1,0 0-1,0 1 0,0-1 0,1 1 0,-1 0 1,1 0-1,-1-1 0,1 2 0,0-1 0,1 0 0,-1 0 1,0 1-1,1-1 0,0 1 0,-2 5 0,0 3 166,1 0-1,0 1 1,0-1-1,1 20 1,1-28-169,0 0 1,1 1 0,-1-1-1,1 0 1,0 1 0,0-1-1,0 0 1,0 0 0,1 0-1,2 4 1,-3-5-39,1-1 0,0 1-1,0-1 1,0 0 0,0 0 0,0 0 0,0 0 0,1 0 0,-1 0-1,1-1 1,-1 1 0,1-1 0,-1 0 0,1 1 0,0-1 0,5 1-1,8 0-480,0 0-1,1-1 0,22-1 0,-19 0-645,33 0-4069</inkml:trace>
  <inkml:trace contextRef="#ctx0" brushRef="#br0" timeOffset="1">601 6 5617,'0'0'6750,"-23"13"-5531,-74 43-89,83-49-876,1 1 0,0 1 0,0 0 0,0 1 0,1 0 0,1 1 0,-12 14 0,21-23-135,0 0 1,0 1-1,0-1 1,0 1-1,0 0 1,0 0-1,1-1 1,-1 1-1,1 0 1,0 0-1,0 1 1,0-1-1,0 0 1,0 0-1,0 6 1,2-9-80,-1 1-1,0 0 1,0-1 0,0 1-1,1 0 1,-1-1-1,0 1 1,1 0 0,-1-1-1,0 1 1,1-1 0,-1 1-1,1-1 1,-1 1 0,1-1-1,-1 1 1,1-1 0,-1 1-1,1-1 1,0 0-1,-1 1 1,1-1 0,0 0-1,-1 1 1,1-1 0,0 0-1,-1 0 1,1 0 0,0 0-1,-1 0 1,2 0 0,29 1 22,-23-1-25,5 0-290,-1-1 0,1 0 0,-1-1 0,0-1 0,0 0 0,17-6 0,-7 0-1417,1-2 1,26-17-1,-6 0-2552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3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1512,'0'0'12499,"0"106"-12243,0-51 208,2 6-136,4 1-104,-2 1-176,4-8 56,-2-10 64,2-13-168,1-16-400,3-16-280,0-10-2080,0-12-5322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4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1 222 6065,'0'0'3145,"6"123"-1937,-4-88-920,2-7-288,4-7-280,-2-7-1824</inkml:trace>
  <inkml:trace contextRef="#ctx0" brushRef="#br0" timeOffset="1">70 1 9282,'0'0'5185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4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0 6977,'0'0'5634,"-43"120"-4386,29-74-344,2-5-216,3-7-8,9-11 105,0-9 543,15-12 496,13-2-1824,11-8-152,5-19-992,17-23-1216,-12 7-753,-9 3-4201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2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13 5089,'0'0'5733,"-22"20"-4531,-69 66-235,84-78-797,0 0 0,0 0 1,0 1-1,1 0 1,1 0-1,-1 0 0,2 1 1,-6 12-1,5-8 132,-1 0 559,-8 30 0,13-39-609,0 0 0,0 0 0,1 0 0,-1 0 0,1 0 0,0 0 0,0 0 0,1 0 0,0 0 0,1 5 0,-2-9-186,1 0 1,0 0-1,-1 0 0,1 0 0,0 1 1,0-1-1,0 0 0,0 0 0,0-1 0,0 1 1,0 0-1,0 0 0,0 0 0,1-1 1,-1 1-1,0-1 0,0 1 0,1-1 1,-1 1-1,3 0 0,30 3 529,-28-4-479,13 2 116,0-2 0,1 0 0,36-5 1,-50 4-217,1-1 0,-1 1 0,0-1 0,0-1 0,0 1 0,0-1 1,0 0-1,-1-1 0,1 1 0,-1-1 0,0 0 0,0 0 0,-1-1 1,1 1-1,6-9 0,-4 2-25,-1 0 1,0-1-1,0 0 0,-1 0 1,-1 0-1,0 0 0,0 0 1,-2-1-1,3-16 0,-1-17-197,-1-54 1,-3 87 105,0 4-638,0 20-828,0 18-1241,2 9-1146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4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6369,'0'26'2254,"14"234"1386,-7-196-2997,30 267 3985,-36-323-4478,4 23 75,-5-30-190,1 0 1,-1 0-1,0 0 0,0 0 1,1 0-1,-1 0 0,1 0 1,-1 0-1,1 0 0,-1 0 1,1 0-1,0 0 0,-1-1 0,1 1 1,0 0-1,0 0 0,0-1 1,-1 1-1,1-1 0,0 1 1,0-1-1,2 2 0,-3-2-22,1 0 0,0 0 0,-1 0 0,1 0 0,0 0 0,-1 0 0,1 0 0,-1 0 0,1 0 0,0-1-1,-1 1 1,1 0 0,0 0 0,-1-1 0,1 1 0,-1 0 0,1 0 0,-1-1 0,1 1 0,-1-1 0,1 1 0,0-1-1,9-14-7,-8 11 5,12-24-135,12-33-1,-15 34-348,24-44-1,-34 68 442,1 1 0,0-1 1,0 1-1,0 0 0,0-1 0,0 1 0,4-2 0,-5 3 23,-1 1 0,0 0 0,1-1 0,-1 1 0,1 0 0,-1 0 0,1 0 0,-1 0 0,1-1-1,-1 1 1,1 0 0,-1 0 0,1 0 0,-1 0 0,1 0 0,0 0 0,-1 0 0,1 0 0,-1 0 0,1 1 0,0-1-5,0 1 1,-1-1-1,1 1 0,0-1 1,-1 1-1,1-1 1,-1 1-1,1 0 1,-1-1-1,1 1 1,-1 0-1,0 0 1,1-1-1,-1 1 1,0 0-1,1 0 1,-1 1-1,7 29-85,-2 0 1,3 49-1,3 25-205,-11-104 117,0 1 0,0 0 0,1 0 0,-1-1 0,0 1 0,1 0 0,0-1 0,-1 1 0,1 0 0,0-1 0,0 1 0,0-1 0,0 1 0,0-1 1,2 3-1,5-3-3848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5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17 4505,'0'0'2602,"-5"19"-155,-28 125 968,29-127-2008,2 1 0,-1 33 0,3-50-1348,0-1 0,0 0-1,0 0 1,0 1-1,0-1 1,0 0 0,0 0-1,1 1 1,-1-1 0,0 0-1,0 0 1,0 1 0,0-1-1,0 0 1,0 0-1,1 1 1,-1-1 0,0 0-1,0 0 1,0 0 0,1 0-1,-1 1 1,0-1-1,0 0 1,0 0 0,1 0-1,-1 0 1,0 0 0,0 0-1,1 1 1,-1-1-1,0 0 1,0 0 0,1 0-1,-1 0 1,1 0 0,10-2 346,-10 2-210,3-1-142,-1 0 0,1-1 0,-1 0 0,1 0 0,-1 0 0,0 0 0,0 0 0,0 0 0,0-1 0,0 0 0,0 1 0,-1-1 0,1 0 0,-1 0 0,0-1 0,2-3 0,2-4-73,0 1 1,-1-1-1,7-23 0,-8 18-123,-1 1 0,-1 0 0,0-1 0,-1 1 0,-2-20 0,1 33 43,0 0-1,0 0 0,0 0 0,0 0 1,-1 0-1,1 1 0,-1-1 1,1 0-1,-1 0 0,0 0 0,1 1 1,-1-1-1,0 0 0,0 1 1,-1-1-1,1 1 0,0-1 0,0 1 1,-3-3-1,1 3-505,0-1 0,0 1 0,0 0 0,0-1 0,0 1 1,0 1-1,0-1 0,0 0 0,0 1 0,-6-1 0,-6 1-6622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5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0 2841,'0'0'8089,"-17"16"-7671,-52 49 51,47-42 120,21-22-520,1-1 0,0 0 0,0 1-1,-1-1 1,1 1 0,0-1 0,0 0 0,0 1-1,0-1 1,-1 1 0,1-1 0,0 1 0,0-1-1,0 0 1,0 1 0,0-1 0,0 1 0,0-1-1,0 1 1,0 0 0,1 5 1277,-1-5-1255,0 0 1,1 0 0,-1 0 0,0 0-1,1 0 1,-1 0 0,0 0-1,1 0 1,-1 0 0,1 0 0,0 0-1,-1-1 1,1 1 0,0 0 0,-1 0-1,1-1 1,0 1 0,1 1 0,21 11 262,-6-3-63,-13-7-283,-1-1-1,0 1 1,0 0-1,0-1 1,0 2-1,0-1 1,0 0-1,-1 0 1,0 1-1,0 0 1,0-1-1,0 1 1,0 0-1,-1 0 1,1 0-1,-1 0 1,0 0-1,0 0 1,-1 0-1,1 0 1,-1 5-1,1 2-29,-1 1 0,-3 16 0,3-24 12,-1 1 0,-1 0-1,1-1 1,-1 0 0,1 1 0,-1-1-1,0 0 1,-6 8 0,4-6-81,-1 0 0,-1 0 0,1 0 0,-1 0 0,0-1 0,0 0 0,-1 0 0,1-1 0,-1 1 0,0-2 0,0 1 0,-1-1 0,1 0 0,-1 0 0,1-1 0,-1 0 0,-8 1 0,16-3 45,0 0 0,0 0 0,0 0 0,0 0 0,-1 0 0,1 0 0,0 0-1,0 0 1,0 1 0,0-1 0,0 0 0,0 0 0,-1 0 0,1 0 0,0 0 0,0 0 0,0 0 0,0 0 0,0 0 0,0 0 0,-1 0-1,1 0 1,0 0 0,0 0 0,0 0 0,0 0 0,0 0 0,0-1 0,0 1 0,-1 0 0,1 0 0,0 0 0,0 0 0,0 0 0,0 0-1,0 0 1,0 0 0,0 0 0,0 0 0,-1 0 0,1-1 0,0 1 0,0 0 0,0 0 0,0 0 0,0 0 0,0 0 0,0 0 0,0-1-1,0 1 1,0 0 0,0 0 0,0 0 0,0 0 0,0 0 0,0 0 0,0-1 0,0 1 0,0 0 0,0 0 0,0 0 0,0 0-1,0 0 1,0-1 0,1-1-738,0-10-2181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5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8058,'0'0'3088,"0"136"-1399,4-59-289,2-4-632,2-21-680,-4-23 352,0-27-440,-2-43-808,-2-20-1408,0-9-2497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6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7058,'0'0'6916,"20"-3"-6056,64-7-227,-82 10-604,0 0-1,0 0 0,0 0 0,0 0 0,0 1 0,0-1 1,0 0-1,0 1 0,0-1 0,0 1 0,0 0 1,0 0-1,0 0 0,0 0 0,3 2 0,-4-1-11,0-1-1,0 1 0,0-1 1,0 1-1,0-1 0,0 1 0,0 0 1,0 0-1,-1 0 0,1 2 0,0-1-6,2 8-7,-1-1 0,-1 1 0,0 0 0,0 0 0,-1-1 0,0 1 0,-1 0 0,-1 0-1,1-1 1,-2 1 0,-6 19 0,3-15-12,-1 0 1,0 0-1,-1 0 0,-1-1 1,-1 0-1,1-1 0,-22 21 1,29-31-21,-1-1 0,0 0 0,0 0 0,1 0 0,-6 3 0,8-5-11,-1 0-1,1 0 1,-1 1-1,1-1 1,-1 0 0,1 0-1,-1 0 1,1 0 0,-1 1-1,0-1 1,1 0 0,-1 0-1,1 0 1,-1 0-1,1 0 1,-1-1 0,0 1-1,1 0 1,-1 0 0,1 0-1,-1 0 1,1-1-1,-1 1 1,1 0 0,-1 0-1,1-1 1,-1 1 0,1 0-1,0-1 1,-1 1-1,1-1 1,-1 1 0,1 0-1,0-1 1,-1 1 0,1-1-1,0 1 1,0-1 0,-1 1-1,1-1 1,0 1-1,0-2 1,-5-22-2002,5-8-109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6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64 108 4993,'0'0'5425,"-8"24"-3995,-25 78 32,14-34-163,18-58-90,0 0 1,0 18-1,1-28-1182,0 0-1,0 0 1,0 0 0,0 0-1,0 0 1,0 0-1,0 0 1,0 0 0,0 1-1,0-1 1,0 0-1,0 0 1,0 0 0,0 0-1,0 0 1,0 0-1,0 0 1,0 0 0,0 0-1,0 0 1,0 0-1,0 0 1,0 0 0,0 1-1,1-1 1,-1 0-1,0 0 1,0 0 0,0 0-1,0 0 1,0 0-1,0 0 1,0 0 0,0 0-1,0 0 1,0 0-1,0 0 1,1 0 0,-1 0-1,0 0 1,0 0-1,0 0 1,0 0 0,0 0-1,0 0 1,0 0-1,0 0 1,0 0 0,0 0-1,0 0 1,1 0-1,-1 0 1,0 0 0,0-1-1,3 1 40,0 0 1,1 0-1,-1-1 0,0 0 0,0 1 1,1-1-1,-1 0 0,0-1 0,0 1 0,0 0 1,0-1-1,0 0 0,2-2 0,0 0-44,-1 0 0,0 0 0,0 0 0,0-1 0,0 1 0,5-11-1,-3 5-72,-2 1 0,0-1 0,0 0 0,0-1 0,-1 1 0,-1-1 0,0 1-1,1-12 1,-3 15-142,1 0 0,-1-1-1,0 1 1,-1 0-1,-1-8 1,1 13 74,1 1 0,-1-1 0,1 0 1,-1 0-1,0 1 0,0-1 0,0 0 1,0 1-1,0-1 0,0 1 0,0-1 0,-1 1 1,1 0-1,0-1 0,-1 1 0,1 0 0,-1 0 1,0 0-1,1 0 0,-1 0 0,0 0 0,1 1 1,-1-1-1,-2 0 0,-2 0-862,0 0 1,-1 1-1,1 0 0,-11 0 0,3 2-3456</inkml:trace>
  <inkml:trace contextRef="#ctx0" brushRef="#br0" timeOffset="1">149 295 6529,'0'0'13123,"38"-130"-12123,-17 85-415,5 3 159,10 7-368,7 11-304,8 10-144,4 10-656,22 6-889,-13 18-2440,-7 0-3904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6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1 264 6529,'0'0'10744,"21"-11"-10241,65-39 108,-81 47-609,0 0 0,0 0 0,0-1 0,-1 1 0,0-1 0,0 0 0,0-1 0,0 1 0,0-1 0,-1 1 0,0-1 0,0 0 0,3-6 0,-2 3-29,0 0-52,0-1-1,-1 1 1,0 0 0,0-1-1,-1 0 1,0 0-1,-1 1 1,1-1 0,-1-10-1,-2 18 41,1-1 0,0 1-1,0-1 1,-1 0-1,1 1 1,-1-1-1,1 1 1,-1-1-1,0 1 1,0 0-1,0-1 1,1 1 0,-1 0-1,0-1 1,-1 1-1,1 0 1,0 0-1,0 0 1,0 0-1,-1 0 1,1 0 0,-1 0-1,1 0 1,0 1-1,-1-1 1,1 0-1,-1 1 1,0 0-1,1-1 1,-1 1-1,1 0 1,-3-1 0,0 1 27,0-1 0,1 1 0,-1 0 0,0 0 1,0 1-1,0-1 0,1 1 0,-1-1 0,0 1 1,1 0-1,-1 1 0,0-1 0,-5 4 0,5-2 49,0 1-1,0 0 0,0-1 0,0 2 0,1-1 0,-1 0 0,1 1 0,0-1 0,1 1 0,-1 0 0,1 0 0,0 0 0,0 0 0,1 1 1,-2 5-1,0 4 41,1 0-1,1 0 1,0 1 0,1 19 0,0-31-71,0 0-1,1 0 1,-1 0 0,1 0-1,0 0 1,0 0-1,0 0 1,1 0 0,-1 0-1,1 0 1,0-1 0,0 1-1,0-1 1,1 0 0,-1 1-1,1-1 1,-1 0 0,1 0-1,0-1 1,1 1-1,-1-1 1,0 1 0,1-1-1,-1 0 1,8 3 0,1-2-829,1-1 1,-1-1 0,0 0-1,20-1 1,-24 0 38,31 0-3186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7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6433,'0'0'4177,"-5"158"-2152,5-69-345,0 6-392,0 3-175,0-5-449,5-10-200,7-18-464,16-29-1296,-2-21-57,1-15-3256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7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7634,'0'0'5665,"0"25"-4290,0 7-821,3 129 1872,-2-131-1842,2 0-1,12 54 0,-14-82-563,-1-1 0,1 1 1,0 0-1,0 0 0,0 0 0,0-1 0,0 1 0,2 2 1,-3-3-20,1-1 0,-1 0 0,0 1 0,1-1 1,-1 0-1,0 0 0,1 1 0,-1-1 0,1 0 0,-1 0 1,1 0-1,-1 1 0,1-1 0,-1 0 0,0 0 0,1 0 1,-1 0-1,1 0 0,-1 0 0,1 0 0,-1 0 0,1 0 1,-1 0-1,1 0 0,-1 0 0,1-1 0,-1 1 0,1 0 1,-1 0-1,0 0 0,1-1 0,-1 1 0,1 0 0,-1 0 1,0-1-1,1 1 0,-1 0 0,0-1 0,1 1 1,-1-1-1,1 1 0,3-7-160,-1 1 0,1 0 0,-1-1 1,0 0-1,-1 1 0,0-1 0,2-8 0,-2 8-29,13-54-2218,-3 0 0,4-71 0,-8 189 4219,-4-3-724,-2-22-39,1-1 0,12 52 0,-15-82-987,1 0-1,-1 1 1,0-1-1,1 0 0,-1 0 1,0 0-1,1 0 1,-1 0-1,1 0 1,-1 0-1,1-1 0,0 1 1,-1 0-1,1 0 1,0 0-1,0-1 1,0 1-1,0 0 0,-1-1 1,3 2-1,-2-2-30,0 0 0,0 0 0,0 0 0,0 0 0,0 0 0,-1 0 0,1 0 0,0 0 1,0-1-1,0 1 0,0 0 0,0 0 0,-1-1 0,1 1 0,0-1 0,0 1 0,-1-1 0,1 1 0,1-2 0,3-2-47,-1-1 1,0 0-1,1 0 1,-2-1-1,5-7 1,48-93-818,-35 61 40,37-56 1,-57 99 795,1 0 5,-1-1 0,1 1 0,0 0 0,0-1 0,0 1 1,0 0-1,4-3 0,-5 5 4,-1 0 0,0 0 0,0 0 0,0 0 0,1 0 0,-1 0 0,0 1 0,0-1 0,0 0 0,0 0 1,1 0-1,-1 0 0,0 0 0,0 1 0,0-1 0,0 0 0,0 0 0,1 0 0,-1 0 0,0 1 0,0-1 0,0 0 0,0 0 0,0 0 0,0 1 0,0-1 0,0 0 1,0 0-1,0 1 0,0-1 0,0 0 0,0 0 0,0 0 0,0 1 0,0-1 0,0 0 0,1 13 88,0 259 1329,-1-270-1426,0 0 0,0 0 0,0 0 0,0 0 0,1 0 0,-1-1 1,1 1-1,0 0 0,-1 0 0,2 2 0,-1-4-6,-1 1-1,1-1 1,-1 1-1,1-1 1,-1 1 0,1-1-1,0 0 1,-1 1-1,1-1 1,0 0 0,-1 1-1,1-1 1,0 0-1,-1 0 1,1 0-1,0 0 1,-1 0 0,1 1-1,0-1 1,-1-1-1,1 1 1,0 0 0,-1 0-1,1 0 1,0 0-1,0 0 1,-1-1 0,1 1-1,-1 0 1,1 0-1,0-1 1,-1 1 0,1-1-1,-1 1 1,2-1-1,7-6-765,1-1 0,-1 0 1,-1-1-1,16-18 0,6-9-5116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8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 6041,'0'0'4723,"-7"24"-2958,-25 82-326,27-88-833,0 0-1,2 0 0,0 1 0,1-1 1,0 36-1,2-49-373,0 0 34,0 0 1,0 0 0,1 0-1,0 0 1,1 5-1,-2-8-209,1-1 0,-1 0-1,1 0 1,-1 0 0,1 1-1,0-1 1,0 0 0,-1 0-1,1 0 1,0 0 0,0 0 0,0 0-1,0 0 1,0-1 0,0 1-1,1 0 1,-1 0 0,0-1-1,0 1 1,0-1 0,1 1-1,1 0 1,0-1-37,1 1 0,-1 0-1,0-1 1,0 0 0,1 0 0,-1 0 0,0 0-1,0-1 1,1 1 0,-1-1 0,0 0 0,0 0-1,0 0 1,0 0 0,0 0 0,0-1 0,0 1-1,0-1 1,-1 0 0,1 0 0,-1 0-1,1 0 1,-1 0 0,0-1 0,0 1 0,0-1-1,0 1 1,3-6 0,1-2-97,-1-1-1,0 0 1,0 0-1,-1-1 1,-1 1-1,4-19 1,-4 12-118,-1 0 0,-1 0 0,-2-30 0,1 47 151,0-1-1,0 1 1,0 0-1,0 0 1,-1-1-1,1 1 1,0 0 0,-1 0-1,1 0 1,-1-1-1,1 1 1,-1 0-1,1 0 1,-1 0 0,0 0-1,1 0 1,-1 0-1,0 0 1,0 0-1,0 0 1,0 1 0,0-1-1,0 0 1,0 1-1,-2-2 1,0 1-482,-1 0 1,1 0-1,-1 1 1,1-1-1,-1 1 0,1 0 1,-5 0-1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12659,'0'0'8506,"26"-91"-15324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8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4 4641,'0'0'4713,"-105"130"-2312,81-89-1153,7-9-608,9-6 296,8-9 224,0-11 273,21-6-1433,7-8-40,4-27-1041,17-40-1271,-10 8-33,-3-4-2304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0 6737,'-3'18'1830,"-30"227"3491,29-55-2369,4-175-2664,0-11-180,0 1 0,0-1 1,0 0-1,1 0 1,-1 0-1,1 1 0,0-1 1,1 0-1,-1 0 1,4 7-1,-4-10-91,0 1-1,1-1 1,-1 0 0,0 0-1,0 0 1,1 0 0,-1 0-1,1 0 1,-1 0 0,0 0-1,1 0 1,0-1 0,-1 1-1,1-1 1,-1 1 0,1-1-1,0 0 1,-1 1 0,1-1-1,0 0 1,0 0 0,-1 0-1,1 0 1,0-1 0,-1 1-1,1 0 1,0-1 0,-1 1-1,3-2 1,0 1-83,0-1 0,0 0 0,0-1 0,0 1 0,0-1 1,0 0-1,-1 0 0,1 0 0,-1 0 0,0 0 0,0-1 0,0 1 0,0-1 0,-1 0 0,4-7 1,3-6-342,-1-1 1,7-25-1,-8 19-493,-2-1-1,0 0 1,-2 0 0,-1 0-1,-1-35 1,-1 54 734,-2-19-401,2 25 564,0-1 0,0 0 1,0 1-1,-1-1 0,1 1 0,0-1 0,-1 0 0,1 1 0,0-1 1,-1 1-1,1-1 0,-1 1 0,1 0 0,-1-1 0,1 1 0,-1-1 1,1 1-1,-1 0 0,1-1 0,-1 1 0,0 0 0,1 0 0,-1-1 1,1 1-1,-1 0 0,0 0 0,1 0 0,-1 0 0,0 0 0,1 0 1,-1 0-1,-1 0 0,1 0 64,0 1 0,-1 0 0,1-1 1,0 1-1,-1-1 0,1 1 0,0 0 0,-1 0 0,1 0 1,0 0-1,0 0 0,0 0 0,0 0 0,0 0 0,0 0 1,0 1-1,1-1 0,-1 0 0,0 1 0,1-1 0,-1 0 1,1 1-1,-1 1 0,-3 7 268,1 1-1,-1 11 1,2-15-151,-4 33 1023,2 0-1,1 79 1,3-86-875,2 9 87,-1-39-392,-1 0 0,1 0 0,0 0-1,0 0 1,0 0 0,0 0 0,0-1-1,1 1 1,-1 0 0,4 3-1,-4-5-34,0 0 0,-1 0-1,1 0 1,0-1-1,0 1 1,0 0-1,0-1 1,0 1 0,0 0-1,0-1 1,0 0-1,0 1 1,0-1 0,0 0-1,0 1 1,0-1-1,1 0 1,-1 0 0,0 0-1,0 0 1,0 0-1,0 0 1,0 0-1,1 0 1,-1 0 0,2-1-1,0-1-156,0 1-1,1-1 1,-1 0-1,0 1 1,0-1-1,5-5 1,-1 1-518,-1 0 1,0-1-1,9-12 1,17-30-3325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1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8410,'0'0'2440,"0"126"-239,0-43-785,0 14-104,4 1-591,2-25 127,0-2-800,-2-23-48,2-19-336,4-29-881,1-8-871,1-23-4898</inkml:trace>
  <inkml:trace contextRef="#ctx0" brushRef="#br0" timeOffset="1">159 341 5049,'0'0'2181,"-3"18"-322,-2 6-1269,-15 95 2198,18-95-1288,0 0 1,2 30 0,0-53-1417,0 0 0,0 0 0,0-1 0,0 1 0,0 0 0,1-1 0,-1 1 0,0 0 0,0-1 0,1 1 0,-1-1 0,0 1 0,1 0 0,-1-1 0,1 1 0,-1-1 0,0 1 0,1-1 0,-1 1 0,1-1 0,0 1 0,-1-1 0,1 0 0,0 1 0,1 0-8,-1-1 0,1 1 0,-1-1 0,1 0 0,-1 0 0,1 1 0,-1-1 0,1 0 0,0 0 0,2-1 0,0 0-22,0 1 1,-1-1-1,1 0 0,0-1 0,0 1 1,-1-1-1,1 1 0,6-6 1,-3 1-69,-1-1 0,1 0 0,-1-1 0,0 1-1,0-1 1,-1 0 0,0-1 0,-1 1 0,6-18 0,-4 11-202,-1-1-1,-1 0 1,-1 0-1,3-33 1,-6 46 19,1 0 1,-1-1-1,0 1 0,-1 0 1,1-1-1,-1 1 1,1 0-1,-1 0 1,0-1-1,-2-4 0,2 6 4,-1 1 0,1-1 0,0 1 0,0 0 0,-1-1 0,1 1 0,0 0 0,-1 0 0,1 0 0,-1 0 0,0 0 0,1 0 0,-1 0 0,0 1 0,1-1 0,-1 1 0,0-1 0,0 1 0,-3-1 0,-23 0-4273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2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8482,'0'0'5025,"-8"110"-3929,4-47 264,0 8-671,0 2-497,-1 0 112,3-4-296,2-11-8,0-13-248,0-17-673,0-24-151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1 155 7218,'0'0'6800,"10"-20"-4460,38-65-241,-46 81-1926,1 0 0,0 0 0,0 0 0,0 1-1,0-1 1,0 1 0,1-1 0,-1 1 0,1 0 0,7-4-1,-7 6 11,-1 0 1,1 0-1,0 0 0,0 0 0,0 0 0,0 1 0,0 0 0,7 0 0,-9 0-163,1 0 0,0 0 1,0 1-1,0 0 0,0-1 0,-1 1 1,1 0-1,0 0 0,-1 0 0,1 1 0,-1-1 1,1 1-1,-1-1 0,0 1 0,1 0 1,-1 0-1,0 0 0,0 0 0,-1 0 0,1 1 1,0-1-1,-1 0 0,1 1 0,-1-1 0,0 1 1,1 0-1,-1-1 0,0 5 0,3 6-42,-1 0-1,0 0 0,-1 1 0,0 22 0,-1-11-42,-1 1 0,-2-1-1,-6 40 1,5-53-55,0 0 1,0 0-1,-1 0 0,-1-1 0,0 0 0,-1 0 1,0 0-1,0 0 0,-11 12 0,16-22 41,0 0-1,0 0 0,1 0 1,-1 0-1,0 0 1,0 0-1,0 0 0,0-1 1,0 1-1,0 0 0,0-1 1,0 1-1,-2 0 1,3-1 33,0 0 0,-1 0 0,1 0 1,0 0-1,0-1 0,-1 1 1,1 0-1,0 0 0,-1 0 0,1 0 1,0 0-1,0 0 0,-1-1 0,1 1 1,0 0-1,0 0 0,0 0 1,-1-1-1,1 1 0,0 0 0,0 0 1,0 0-1,-1-1 0,1 1 0,0 0 1,0-1-1,0 1 0,0 0 0,0 0 1,0-1-1,0 1 0,0-1 1,-1-5-628,0 1 0,1-1 1,0 0-1,1-7 1,-1 1-497,0-30-4973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2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4905,'0'0'9535,"-9"10"-8988,2-2-459,0-1-1,-1 1 0,0-1 0,0 0 0,0 0 0,-1-1 1,-12 7-1,-85 37 1386,105-49-1269,10-1 1489,-2 0-1557,156-4-306,-156 3-142,-1 0 0,1 0 0,-1 0 0,11-4 0,9-9-3990,-11 2-4688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3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0 296 6633,'0'0'9213,"6"-19"-8607,0-5-540,21-92-222,-26 111 111,2-13-106,2 0 0,7-20 0,-11 34 141,0 1-1,1-1 0,-1 0 1,1 1-1,0-1 0,1 1 1,-1 0-1,0 0 0,1-1 1,0 2-1,0-1 1,0 0-1,0 0 0,0 1 1,0 0-1,5-3 0,-7 5 13,-1-1 0,0 1 0,1 0 0,-1-1 0,1 1-1,-1 0 1,1 0 0,-1 0 0,1 0 0,-1-1 0,1 1 0,-1 0-1,1 0 1,-1 0 0,1 0 0,-1 0 0,1 0 0,-1 0-1,1 0 1,-1 0 0,1 0 0,-1 1 0,1-1 0,-1 0 0,1 0-1,-1 0 1,1 1 0,-1-1 0,1 0 0,-1 0 0,1 1 0,-1-1-1,0 0 1,1 1 0,-1-1 0,0 1 0,1-1 0,-1 0-1,0 1 1,1 0 0,-1 2-7,1-1-1,-1 1 1,0 0 0,0-1-1,0 1 1,0 4 0,-1 4-20,1-4 22,1 8 7,-2 0 0,1 0-1,-2 0 1,-6 26 0,6-33 116,0-3 194,0 1-1,1-1 1,0 1-1,0-1 1,0 8-1,1-13-204,1 0-1,-1 1 0,1-1 0,-1 0 0,1 0 0,-1 1 0,1-1 0,-1 0 0,1 0 0,-1 0 0,1 1 0,-1-1 0,1 0 0,-1 0 0,1 0 0,0 0 0,-1 0 0,1 0 0,-1 0 0,1 0 0,-1-1 1,1 1-1,2 0 104,19-1-99,26 2 220,-44-1-367,-1 1 0,1-1 0,-1 1 0,1 0 0,-1 0 0,1 1 0,-1-1 0,0 1 0,1 0 0,4 3 0,13 9-3456,-10-10-325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3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9090,'0'0'11930,"136"109"-10569,-99-74-337,-3-5-408,-5-1-144,-3-5-472,-8-6-400,-4-4-128,-3-8-1256,1-6-689,-4 0-1512,0 0-1896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4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1 7770,'0'0'6577,"-4"17"-5549,-31 214 2633,23-143-3280,-49 500 3770,51-501-9075,12-102 2001,8-8-3348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4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79 179 6305,'0'0'10547,"16"-13"-9723,48-40-159,-61 51-653,-1 0-1,1-1 1,-1 1-1,0 0 1,1-1 0,-1 0-1,0 1 1,0-1-1,-1 0 1,1 0-1,0 0 1,-1 0-1,0-1 1,0 1 0,0 0-1,0 0 1,0-1-1,-1 1 1,1-4-1,-1-1-3,1 5 4,-1-22-167,0 25 138,0-1 1,0 0-1,-1 1 1,1-1-1,0 0 1,0 1-1,-1-1 1,1 1-1,0-1 1,-1 0-1,1 1 1,-1-1-1,1 1 1,-1-1 0,1 1-1,-1-1 1,1 1-1,-1 0 1,1-1-1,-1 1 1,0 0-1,1-1 1,-1 1-1,0 0 1,1 0-1,-1-1 1,0 1-1,1 0 1,-2 0 0,-2-1 9,-1 1 1,1-1 0,-1 1 0,1 0-1,-1 0 1,1 0 0,-1 1 0,1 0-1,-1 0 1,1 0 0,0 0 0,0 1 0,-1-1-1,1 1 1,0 0 0,0 1 0,1-1-1,-1 1 1,0-1 0,-4 5 0,0 2 37,0 1 0,0 0 0,1 0 0,0 1 0,0 0 0,1 0 1,1 1-1,0-1 0,-5 21 0,6-17 268,1 0 1,0 0-1,1 1 0,1-1 1,0 1-1,1 0 0,4 22 1,-4-35-200,1 0 0,-1 0 0,1 0 1,0 0-1,0-1 0,0 1 1,1 0-1,-1-1 0,0 1 0,1-1 1,0 1-1,0-1 0,-1 0 0,4 3 1,-1-2 21,0 0 0,-1-1 0,1 1 0,0-1 0,0 0 0,0 0 0,1-1 0,6 3 0,5-1 61,0 0 0,1-2 0,-1 1 0,18-2 1,-25-1-192,2 2-11,-9 0-88,1-1 0,0 0-1,-1 0 1,1 0 0,0 0-1,0 0 1,-1 0 0,6-2 0,-7 1-354,-1 0 0,0 0 0,0 0 0,1 0 0,-1 0 0,0 0 0,0 0 0,0 0 0,0 0-1,0 0 1,0 0 0,0 0 0,-1 0 0,1 0 0,-1-1 0,-4-13-11261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23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7682,'0'0'8955,"18"-1"-7252,126-2 711,-142 3-2390,2 0 2,-1 0 0,1 0 0,-1 0 0,1 1 0,4 1-1,-7-2-25,0 0 0,0 1 0,0-1 0,0 1 0,0-1 0,-1 1 0,1-1 0,0 1 0,0 0 0,-1 0 0,1-1 0,0 1 0,-1 0 0,1 0 0,-1-1 0,1 1 0,-1 0 0,1 0 0,-1 0 0,1 0 0,-1 0 0,0 0 0,1 1-1,0 9-23,0 0-1,0-1 0,-1 1 0,0 0 0,-1 0 0,0-1 1,0 1-1,-2-1 0,1 1 0,-6 13 0,-5 10 21,-30 53 0,38-76-8,-29 51-24,-26 52 31,58-111 28,1 0-1,-1 0 1,1 0 0,0 0 0,0 0 0,1 1 0,-2 5-1,2-9 0,0 0-1,0 0 1,0 1-1,0-1 0,0 0 1,0 0-1,0 0 0,0 0 1,0 0-1,0 0 0,0 1 1,0-1-1,0 0 1,0 0-1,0 0 0,0 0 1,0 0-1,0 0 0,0 0 1,0 1-1,0-1 0,0 0 1,1 0-1,-1 0 1,0 0-1,0 0 0,0 0 1,0 0-1,0 1 0,0-1 1,0 0-1,0 0 0,0 0 1,0 0-1,1 0 1,-1 0-1,0 0 0,0 0 1,0 0-1,0 0 0,0 0 1,0 0-1,1 0 0,-1 0 1,0 0-1,0 0 1,0 0-1,0 0 0,0 0 1,0 0-1,1 0 0,-1 0 1,0 0-1,0 0 0,0 0 1,0 0-1,4 0 244,7 0 19,8 0-147,0 0 0,0-1 0,31-7 1,39-19-963,-30 4-2829,-24 9-1816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6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4537,'0'0'13017,"13"20"-10848,41 62-542,-48-73-1304,2 1 0,-1-1-1,1-1 1,1 0 0,14 12 0,-11-10-46,85 57 1159,-26-20-1553,-68-45-214,9 8-514,-8-2-3651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7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6729,'0'0'6837,"0"22"-5632,1-2-901,-5 144 1874,-14 1-100,-12 238 944,29-364-2696,0-25-99,1 1 0,0 0 0,1-1 0,3 16 0,-4-28-209,0-1 0,0 1 0,1-1 0,-1 1 0,1-1 0,-1 0 0,1 1 0,-1-1 0,1 1 0,0-1 0,0 0 0,0 1 0,0-1 0,0 0 0,1 1 0,2-13-7694,-1 5 4884,3-9-6329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8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 9738,'0'0'2678,"25"0"-224,186-1 1225,86-26-1840,16-1-1169,-294 27-581,95 4 57,-103-2-151,-1 1 1,1 0-1,-1 0 1,1 1-1,-1 1 1,0-1 0,0 2-1,11 6 1,-34-11-4063,-11-5 2327,-2-10-1721,3-1-2499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8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1016,'0'0'11088,"12"20"-9421,46 66 4,-44-67-809,1 0 1,1 0-1,36 31 1,-35-35-431,19 16 294,-24-22-504,0 1 0,0 1 0,-1 0 0,16 21 1,-24-28-236,-1-1 0,0 1 0,-1 0 1,1 0-1,-1 0 0,0 0 1,0 1-1,0-1 0,0 0 1,-1 0-1,1 1 0,-1-1 1,0 0-1,-1 0 0,1 1 0,-1-1 1,0 0-1,0 0 0,0 1 1,0-1-1,-1 0 0,0 0 1,-2 5-1,-3 1-248,1 1 0,-1-1 0,-1 0-1,0 0 1,0-1 0,-19 15 0,16-15-1085,0-1 0,-1 0 0,-16 8 0,5-7-4792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0 8730,'0'0'6471,"-18"9"-5602,8-4-751,-4 1 96,-1 2 0,1 0 0,0 0 0,1 1 0,0 1 0,1 0 0,-18 18 0,4 3 113,1 1-1,2 0 1,1 2 0,-34 71 0,52-97-234,1 0 1,1 1 0,-1-1-1,1 0 1,1 1 0,-1 15 0,2-23-68,-1 0-1,1 1 1,0-1 0,1 0 0,-1 1 0,0-1 0,0 0-1,0 1 1,1-1 0,-1 0 0,1 1 0,-1-1 0,1 0 0,0 0-1,-1 0 1,1 1 0,0-1 0,0 0 0,0 0 0,0 0 0,-1 0-1,2 0 1,-1-1 0,0 1 0,0 0 0,0 0 0,0-1 0,0 1-1,1 0 1,-1-1 0,2 1 0,4 1-19,0-1 0,0-1 0,0 1 0,0-1 0,8 0-1,-1-1-173,-7 2-7,0-1 0,0-1 0,0 1 1,0-1-1,0-1 0,-1 1 0,1-1 0,0 0 0,-1-1 0,1 1 0,-1-1 1,10-7-1,6-6-1486,0-1 0,-2-1 1,30-33-1,-4-5-4811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9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9034,'0'0'2705,"-10"148"-673,6-18-240,0 18-63,4-20-465,0-37-360,0-38-528,0-15-288,0-3-88,6-21-1416,10-8-913,7-6-4392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9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0 616,'0'0'11344,"3"0"-10516,9 0-280,-9 0 59,-3 2-418,0-1-149,0 0 0,0 1 0,-1-1 0,1 0-1,0 0 1,-1 0 0,1 1 0,-1-1 0,1 0-1,-1 0 1,0 0 0,1 0 0,-1 0-1,-2 2 1,-2 5 268,-22 35 521,3 2 1,2 0 0,-30 90 0,52-135-830,-4 10 114,1 1 1,0 0-1,0-1 0,2 1 0,-2 15 0,3-26-94,0 0-1,0 0 1,0 0-1,0 0 0,0 1 1,0-1-1,0 0 0,0 0 1,0 0-1,0 1 1,0-1-1,0 0 0,1 0 1,-1 0-1,0 0 1,0 0-1,0 1 0,0-1 1,0 0-1,0 0 1,0 0-1,1 0 0,-1 0 1,0 0-1,0 0 0,0 1 1,0-1-1,1 0 1,-1 0-1,0 0 0,0 0 1,0 0-1,0 0 1,1 0-1,-1 0 0,0 0 1,0 0-1,0 0 1,1 0-1,-1 0 0,0 0 1,9-2-7,-9 2 2,3-2-12,1 0 0,-1 0-1,1 0 1,-1 0 0,0 0-1,0 0 1,0-1 0,0 0-1,0 0 1,4-5 0,2-5-129,11-20 0,-15 23 59,11-17-428,-2-1 0,-1 0 0,-1-1 0,-2-1 0,14-58 0,-10 138 1155,-8-32-268,0-1 1,16 30-1,-19-42-415,0 0 0,1 1 0,-1-1 0,1 0 0,0-1 0,0 1 0,1-1 0,-1 1 0,1-2 0,0 1 0,0 0 0,8 3 0,-10-6-223,0 0 1,0 0-1,0 0 1,0 0-1,0-1 1,0 1 0,7-1-1,-8 0-236,0 0-1,-1-1 0,1 1 1,0 0-1,0-1 1,0 0-1,0 1 0,3-2 1,11-12-7237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29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11362,'0'0'2033,"12"150"-737,7-10 176,-5 23 513,0-3-1073,-8-37-432,-4-41 64,0-28-536,-2-19-8,4-9-256,8-26-1320,1 0-337,1-12-3464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0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1 8434,'0'0'8098,"-127"107"-7586,88-91-440,7-1-72,5-7-560,11-4-1561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0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72 7258,'0'0'4048,"-6"22"-2329,-3 8-1180,-24 96 1183,32-121-1641,-3 13 660,0 0 0,2 0 0,-2 21 0,4-38-662,0-1 1,0 1 0,1 0-1,-1-1 1,0 1-1,0-1 1,0 1 0,0 0-1,0-1 1,1 1 0,-1 0-1,0-1 1,1 1 0,-1-1-1,0 1 1,1-1 0,-1 1-1,1-1 1,-1 1 0,1-1-1,-1 1 1,1-1-1,-1 0 1,1 1 0,-1-1-1,1 0 1,-1 1 0,1-1-1,0 0 1,-1 0 0,1 0-1,0 1 1,-1-1 0,1 0-1,-1 0 1,1 0-1,0 0 1,-1 0 0,1 0-1,0 0 1,-1-1 0,2 1-1,1 0-29,0-1 0,1 0 0,-1 0 0,0 0 0,0 0-1,0 0 1,5-3 0,1-3 9,-1 1 0,1-1 1,-1-1-1,0 0 0,-1 0 0,0 0 0,11-18 0,-10 13-52,0-1 0,-1 0-1,0 0 1,8-30 0,-12 30-115,0 0 0,-2 0 0,0 0 1,0 0-1,-3-29 0,1 39 1,1 1 0,-1-1-1,0 0 1,-1 1 0,1-1 0,-1 1 0,1 0-1,-1-1 1,0 1 0,0 0 0,0 0 0,-4-4-1,5 6-118,0 0 0,0 0 0,-1 0-1,1 0 1,0-1 0,-1 2-1,1-1 1,0 0 0,-1 0 0,1 0-1,-1 1 1,0-1 0,1 0 0,-1 1-1,1 0 1,-1-1 0,0 1 0,1 0-1,-1 0 1,0 0 0,1 0-1,-1 0 1,0 0 0,1 1 0,-1-1-1,0 0 1,1 1 0,-1-1 0,-2 2-1,-5 8-4939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4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0 1608,'0'0'14745,"-6"0"-10151,-27 0-4655,-30 1 472,31 0-1277,1-1-3651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0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0 7218,'0'0'7372,"-5"3"-6975,1-1-390,0 0 0,0 1 0,0 0-1,1 0 1,-1 0 0,1 0 0,0 1-1,-1-1 1,2 1 0,-1 0 0,0 0 0,1 0-1,-1 0 1,1 0 0,0 0 0,1 1 0,-1-1-1,1 1 1,0-1 0,0 1 0,0 0-1,0 7 1,1-10 80,0 0-1,0 0 1,0 0-1,0-1 0,1 1 1,-1 0-1,0 0 1,1-1-1,-1 1 1,1 0-1,0-1 0,-1 1 1,1-1-1,0 1 1,2 2-1,0-1 52,0-1 0,0 0-1,0 1 1,1-1 0,-1-1 0,6 3-1,5 3 145,-1-1 0,0 2 0,17 12 0,-26-16-253,0-1-1,0 0 1,-1 1 0,0 0 0,1 0 0,-2 0 0,1 0-1,0 0 1,-1 1 0,1-1 0,-1 1 0,-1 0 0,4 9-1,-4-7-64,1 1-1,-1-1 0,0 1 1,-1-1-1,0 1 0,0-1 1,-1 1-1,-2 11 0,2-16-67,1 0-1,-1-1 1,0 1 0,-1-1-1,1 1 1,0-1 0,-1 0-1,1 1 1,-1-1 0,0 0-1,0 0 1,0 0 0,0 0-1,0 0 1,0-1 0,0 1-1,0-1 1,-1 1 0,1-1-1,-1 0 1,1 0 0,-1 0-1,0 0 1,1 0 0,-1-1-1,-3 1 1,-10 1-1608,3-1-2160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1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217 1 5129,'0'0'8846,"-20"15"-7366,-67 55-117,79-62-1196,0 0-1,0 1 0,1-1 0,0 1 1,1 1-1,-1-1 0,-7 19 1,7-14 3,3-7-72,-20 45 502,22-47-509,0 0-1,0 0 1,1 0 0,0 0 0,0 0 0,1 0 0,-1 1 0,1 7 0,0-13-81,0 1-1,1-1 1,-1 0-1,0 1 1,0-1 0,0 1-1,0-1 1,0 0 0,1 1-1,-1-1 1,0 0 0,0 0-1,1 1 1,-1-1 0,0 0-1,0 0 1,1 1 0,-1-1-1,0 0 1,1 0-1,-1 0 1,0 1 0,1-1-1,-1 0 1,0 0 0,1 0-1,-1 0 1,1 0 0,0 0-1,12 0 62,-8 0-27,1 0-150,0-1 1,-1 1-1,1-1 1,0-1-1,0 1 1,-1-1-1,1 0 0,-1 0 1,0-1-1,1 1 1,-1-1-1,9-7 1,-2-1-812,0 1 1,0-2-1,13-16 1,12-20-4087,-6 2-2786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1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9450,'-2'24'2565,"-12"270"1938,14-291-4433,0 18 456,0 0 0,7 40 0,-6-57-454,0 1 0,0-1 0,0 0 0,1 1 0,-1-1 0,1 0 0,0 0 0,0 0 0,1 0 0,-1 0 0,1-1 0,0 1 0,0-1 0,0 0 0,0 0 0,0 0 0,1 0 0,0 0 0,4 2 0,-4-3-72,0-1 0,0 1 0,0-1 1,0 0-1,0 0 0,0-1 0,0 1 1,0-1-1,1 0 0,-1 0 0,0 0 1,0 0-1,0-1 0,0 0 0,0 0 1,0 0-1,0 0 0,0-1 0,0 1 1,0-1-1,-1 0 0,1 0 0,-1-1 1,1 1-1,-1-1 0,5-4 1,1-2-149,0-1 1,0 0 0,-1-1 0,0 0 0,-1 0 0,0-1 0,5-12 0,-4 6-265,-2-1 1,0 0-1,-1 0 1,-1-1-1,-1 1 1,-1-1-1,0 1 1,-2-22-1,0 38 343,0-1 0,-1 0 0,1 1 0,-1-1 0,1 0 0,-3-6 0,2 10 69,1-1-1,0 0 1,0 1 0,-1-1 0,1 0 0,-1 1 0,1-1-1,0 1 1,-1-1 0,1 1 0,-1-1 0,1 1 0,-1-1-1,0 1 1,1 0 0,-1-1 0,1 1 0,-1 0 0,0-1-1,1 1 1,-1 0 0,0 0 0,1-1 0,-1 1 0,0 0-1,1 0 1,-1 0 0,0 0 0,0 0 0,1 0 0,-1 0-1,0 0 1,1 1 0,-1-1 0,0 0 0,1 0 0,-1 0 0,0 1-1,1-1 1,-1 0 0,1 1 0,-2 0 0,0 0 33,0 0 0,1 0 0,-1 1 0,1-1 0,-1 1 0,1 0 0,-1-1 0,1 1 0,0 0 0,-1 0 0,1-1-1,0 1 1,-1 3 0,-8 30 566,4-6 21,2 1 0,1 0 0,2 0 0,3 41 1,-2-58-506,1 0 1,1 0 0,0 0-1,1 0 1,0-1 0,1 1-1,10 21 1,-13-31-92,2 1 0,-1 0 0,0-1 0,1 1 0,0-1-1,-1 0 1,1 0 0,1 0 0,-1 0 0,0-1 0,1 1 0,-1-1 0,1 0 0,0 0-1,0 0 1,-1 0 0,9 2 0,-2-2-310,0-1-1,-1 0 0,1 0 1,0-1-1,0 0 0,18-3 1,29-9-4855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3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3833,'0'0'8706,"10"21"-6917,61 136 1085,-46-101-1691,2-2-1,46 70 1,-70-120-1072,0 1 0,1-1 1,-1 0-1,1-1 0,0 1 0,8 5 1,-12-8-84,1-1 0,0 1 0,0-1 0,0 0 0,0 1 0,0-1 0,-1 0 0,1 1 0,0-1 1,0 0-1,0 0 0,0 0 0,0 0 0,0 0 0,0 0 0,0 0 0,0 0 0,0 0 0,0 0 0,0 0 1,0-1-1,0 1 0,-1 0 0,1-1 0,0 1 0,0-1 0,0 1 0,0-1 0,-1 1 0,1-1 0,0 1 1,0-1-1,-1 0 0,1 0 0,-1 1 0,1-1 0,-1 0 0,1 0 0,-1 0 0,1 1 0,-1-1 1,1 0-1,-1 0 0,0 0 0,1-1 0,3-10-10,0-1 1,-1 1 0,-1 0-1,3-24 1,-2-55-62,-2 69 57,-1-193-642,0 210 410,1-1 0,-1 0-1,3-10 1,-2 14 31,-1 1-1,0 0 0,1-1 0,0 1 1,-1 0-1,1-1 0,0 1 1,-1 0-1,1 0 0,0 0 0,0 0 1,0 0-1,0 0 0,0 0 1,0 0-1,0 0 0,1 0 1,-1 0-1,0 1 0,3-2 0,9 1-4483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0 6913,'0'0'10384,"-1"10"-9955,1-3-339,0 1-1,-1-1 0,0 1 0,-1-1 0,0 0 0,0 1 0,0-1 0,-7 13 0,-7 10 160,-62 105 1616,81-137-481,44-31 141,-29 19-1484,30-17 0,-42 27-44,1 1 0,0 0 0,0 0 0,0 0 0,0 1 0,1 1 0,-1-1 0,13 0 0,-14 2 2,-1-1-39,1 1 0,0 0 0,9 2-1,-13-2 17,0 1 0,0-1-1,0 1 1,0 0-1,0 0 1,-1 0-1,1 0 1,0 0-1,0 0 1,-1 0 0,1 0-1,-1 1 1,3 2-1,1 3-277,-1-1 0,1 1 0,-1 0 0,5 15 0,7 12-2855,-10-28 183,0-5-1685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3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7722,'0'0'2152,"4"177"497,10-35-889,-2 14 80,-2-12-583,-4-37-689,0-38 288,-2-22-800,3-19-56,-3-6 0,4-7-208,8-15-736,0-6-1241,-2-19-3776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4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7058,'0'0'5297,"8"116"-4177,-8-86-736,0-7-384,0-9-1272,0-8-3425</inkml:trace>
  <inkml:trace contextRef="#ctx0" brushRef="#br0" timeOffset="1">9 0 8162,'0'0'7313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4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0 7298,'0'0'8540,"-19"21"-7310,-62 68-474,56-62-177,2 2 1,-22 33 0,42-58-370,-8 13 250,11-16-380,-1 0-1,1 0 1,-1-1-1,1 1 1,0 0-1,-1 0 1,1 0-1,0 0 1,0-1-1,-1 1 1,1 0-1,0 0 1,0 0-1,0 0 1,0 0-1,1 1 1,4-1 1273,-5-1-1332,25 0 102,0-1 0,41-6-1,-59 5-384,1 1 0,-1-1-1,-1 0 1,1-1 0,0 0-1,-1 0 1,1 0 0,-1-1-1,0 0 1,0 0 0,0-1-1,-1 0 1,1 0 0,4-6-1,11-20-2633,-6-5-2342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9354,'0'0'4745,"-2"154"-2977,2-65 353,0 6-689,0 1-600,2-3-704,6-14 0,2-12-232,2-22 104,9-29-1048,-5-12-440,2-4-3025</inkml:trace>
  <inkml:trace contextRef="#ctx0" brushRef="#br0" timeOffset="1">137 603 7946,'0'0'4330,"-10"17"-2736,1 1-1125,-55 91 4256,79-110-1931,-2-3-2546,-1 0 1,0-1-1,16-8 0,19-8-199,41-1-713,-59 15-1257,-8 2-1074,-4-2-1322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1 6265,'0'0'5952,"-16"21"-4369,-105 130 438,106-131-1689,-35 45 640,42-54-607,2-1 0,0 1 0,0 1-1,-5 14 1,10-25-276,1 1 0,-1-1 0,1 0 0,0 1 0,0-1-1,-1 1 1,1-1 0,0 0 0,0 1 0,1 2 0,-1-3-43,0-1 0,0 1 0,1-1 0,-1 1 0,0-1 0,0 1 0,1-1 0,-1 1 0,0-1 1,1 1-1,-1-1 0,1 0 0,-1 1 0,1-1 0,-1 1 0,1-1 0,-1 0 0,2 1 0,1 0 53,0 0-1,0-1 1,0 1 0,0-1-1,0 0 1,1 1-1,4-2 1,2 1-252,1-1 32,-1 1 0,0-2 1,0 0-1,0 0 0,0-1 0,0 0 1,0 0-1,0-1 0,10-6 1,9-7-1902,40-31 0,-65 45 1789,47-37-4895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08:44:05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1 7562,'0'0'10882,"-4"1"-10554,-8 3 42,-1 0 0,1-2 1,0 1-1,-16 0 0,-58 1 1024,35-3-942,-42 6-210,55 0-3660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5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1 209 8834,'0'0'5537,"0"103"-3753,6-62-239,-2-7-1065,-2-7-360,0-11-120</inkml:trace>
  <inkml:trace contextRef="#ctx0" brushRef="#br0" timeOffset="1">33 0 4945,'0'0'5121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6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6513,'0'0'7030,"-1"8"-1814,-2-8-5227,0 1 1,0-1 0,1 1 0,-1 0-1,0 0 1,0 0 0,1 0 0,-1 0-1,0 0 1,1 1 0,0-1 0,-4 4-1,-2 2 15,0 0-1,-8 10 1,6-6-1,1 1 1,0 1-1,1 0 0,1 0 1,0 0-1,0 1 0,2 0 1,-5 16-1,4-8 167,1 1-1,1 0 1,1-1 0,0 38 0,2-57-91,1-1 1,0 0-1,0 1 1,1-1-1,-1 0 0,0 0 1,1 1-1,-1-1 1,1 0-1,0 0 1,0 0-1,0 0 0,0 0 1,0 0-1,2 2 1,-2-2 1,1-1 0,0 0 0,0 0 0,-1 0 0,1 0 0,0 0 1,0 0-1,0 0 0,0-1 0,0 1 0,0-1 0,0 1 0,0-1 0,0 0 1,1 0-1,1 0 0,2 0 5,0-1 1,-1 0 0,1 0 0,0 0-1,0-1 1,-1 0 0,1 0 0,-1 0-1,0-1 1,1 1 0,-1-1-1,0-1 1,-1 1 0,1-1 0,-1 1-1,7-8 1,1-2-131,0-1 0,0 0 0,-2-1 1,10-17-1,-15 23-104,0 0 0,0 0 0,-1 0 0,-1-1 0,1 0-1,-2 0 1,1 1 0,-1-2 0,-1 1 0,1-17 0,-2 26 26,0-1 0,0 1 0,-1 0 1,1-1-1,0 1 0,-1 0 0,1 0 0,0 0 0,-1-1 0,0 1 0,1 0 0,-1 0 0,0 0 0,1 0 0,-1 0 0,0 0 0,0 0 0,0 0 0,0 0 0,0 1 1,0-1-1,-2-1 0,-2-1-536,0 1 1,-1 0 0,-9-4-1,0 1-1352,-4-3-2855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6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0 11859,'0'0'6249,"-8"57"-8498,8-43-5672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6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1 148 4641,'0'0'17385,"11"-7"-17185,-5 3-174,10-6 57,0-1-1,28-25 0,-43 35-84,13-13 12,1 1 1,21-15 0,-31 25-23,0 0-1,-1 0 1,1 1-1,0-1 1,0 1 0,1 1-1,-1-1 1,0 1-1,0 0 1,1 0 0,-1 0-1,1 1 1,7 0-1,-12 0 4,-1 0-1,1 0 1,0 1-1,0-1 0,0 1 1,0-1-1,0 0 0,0 1 1,0 0-1,-1-1 0,1 1 1,0-1-1,0 1 1,-1 0-1,1 0 0,-1-1 1,1 1-1,0 0 0,-1 0 1,1 0-1,-1 0 0,1 1 1,7 26-256,-7-22 189,6 26-443,5 19-1236,0-19-3318,-4-20-1203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39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1 6937,'0'0'9034,"-10"0"-8555,5-1-439,0 2 0,-1-1 0,1 1 0,0-1 0,0 1 0,0 1 0,0-1 0,0 1 0,0 0 0,0 0 0,0 0 0,0 1 0,1-1 0,-1 1 0,1 0 0,-7 7 0,-10 10 216,1 1-1,0 1 0,-17 27 0,27-35-105,1 0 0,1 1 0,0-1 0,1 2-1,1-1 1,-9 31 0,15-41-151,-6 33 326,6-36-294,0-1 0,0 1 1,0 0-1,0-1 0,0 1 0,0 0 0,1-1 1,-1 1-1,1-1 0,-1 1 0,1 0 1,-1-1-1,1 1 0,0-1 0,0 0 0,0 1 1,0-1-1,0 0 0,2 2 0,0-1-21,0 0 0,0-1 1,0 0-1,1 1 0,-1-1 0,0-1 0,1 1 0,-1 0 0,0-1 0,6 0 0,-4 1-130,1-1 0,-1-1 0,0 1 0,1-1 0,-1 0 0,8-2 0,-8 1-51,-1 0 0,0-1 0,-1 1 0,1-1 0,0 1 0,-1-1 0,1 0 0,4-7 0,22-30-1682,-23 30 1197,28-44-4102,-8 1-1942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0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 3793,'0'0'6865,"-23"150"-4984,9-35-201,4-1-232,2-9-399,2-15 23,6-30-728,-2 1-336,2-6 232,0-21-240,0-19-328,16-15-560,4-21-1433,3-7-2688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0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34 167 6313,'0'0'6326,"10"-17"-5041,34-56-502,-24 33-283,-19 36-421,0 1 1,-1 0-1,1-1 0,-1 1 0,0 0 1,0-4-1,0 6-75,0 1-1,0 0 1,0 0 0,1-1 0,-1 1-1,0 0 1,0-1 0,0 1 0,0 0-1,0 0 1,0-1 0,0 1-1,0 0 1,0-1 0,-1 1 0,1 0-1,0 0 1,0-1 0,0 1 0,0 0-1,0 0 1,0-1 0,0 1-1,-1 0 1,1 0 0,0 0 0,0-1-1,0 1 1,-1 0 0,1 0-1,0 0 1,0-1 0,0 1 0,-1 0-1,1 0 1,0 0 0,0 0 0,-1 0-1,1 0 1,0 0 0,-1 0-1,1-1 1,0 1 0,0 0 0,-1 0-1,1 0 1,0 0 0,0 0 0,-1 1-1,1-1 1,0 0 0,-1 0-1,1 0 1,0 0 0,0 0 0,-1 0-1,1 0 1,0 0 0,0 1 0,-1-1-1,1 0 1,0 0 0,0 0-1,0 0 1,-1 1 0,1-1 0,0 0-1,-1 1 19,-4 3 54,-1 0 0,1 1 0,0 0 0,1-1 0,-1 2 0,1-1 0,0 1 0,0-1 0,-4 10 0,-2 4 208,2-1 0,-6 20 0,10-28-260,1 1-1,0-1 1,1 1-1,0-1 1,0 1-1,1-1 1,1 21-1,0-31-39,0 1 0,0-1-1,0 0 1,0 1 0,0-1-1,0 0 1,0 1 0,1-1-1,-1 1 1,0-1 0,0 0-1,0 1 1,0-1 0,1 0-1,-1 1 1,0-1 0,0 0-1,0 1 1,1-1 0,-1 0-1,0 0 1,1 1 0,-1-1-1,0 0 1,1 0 0,-1 1 0,0-1-1,1 0 1,-1 0 0,0 0-1,1 0 1,-1 0 0,0 0-1,1 0 1,-1 1 0,1-1-1,0 0 1,4-1-432,1 0 0,-1 0 1,0 0-1,1-1 0,-1 1 0,0-1 0,0 0 1,0-1-1,0 1 0,0-1 0,-1 0 1,8-6-1,28-23-10204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0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0 5673,'0'0'7246,"-19"14"-6703,-58 45-394,72-54-123,-1-1 0,1 1 0,-1 0 0,-7 10 0,12-13 66,0-1-1,0 1 0,1-1 1,-1 1-1,1 0 1,-1-1-1,1 1 0,0 0 1,0 0-1,-1-1 1,1 1-1,1 3 0,-1-1 210,0-3-234,0 1 0,1-1 1,-1 1-1,1-1 0,-1 0 0,1 0 1,-1 1-1,1-1 0,0 0 1,0 0-1,0 0 0,-1 0 0,1 1 1,0-1-1,0-1 0,1 1 0,-1 0 1,0 0-1,1 1 0,30 15 345,-21-11-251,4 2-37,0 1-1,-1 0 1,0 1 0,16 15 0,-25-21-85,-1 0-1,0 1 1,0 0 0,0 0-1,-1 0 1,1 0 0,-1 1-1,-1-1 1,1 1 0,-1 0-1,0 0 1,0-1-1,0 2 1,-1-1 0,1 7-1,-1-4-28,-1 0-1,0 0 1,0 0-1,-1 0 1,0 0-1,0 0 1,-1-1 0,0 1-1,-1-1 1,0 1-1,0-1 1,-1 0-1,0 0 1,0 0-1,-1-1 1,0 1-1,0-1 1,-1 0-1,-13 12 1,15-15-22,-1 0 0,0 0 0,0-1 0,-1 1 1,1-1-1,-1 0 0,1-1 0,-1 1 0,-8 1 0,12-3-61,-1-1 0,1 1 0,0-1 0,-1 0 0,1 0 0,-1 0 1,1 0-1,-1 0 0,1-1 0,-1 1 0,1-1 0,0 1 0,-1-1 0,1 0 0,0 0 0,0 0 0,-1 0 0,1 0 0,0-1 0,0 1 1,0-1-1,1 1 0,-1-1 0,0 0 0,-2-3 0,0 0-295,1 0 1,1 1-1,-1-1 0,1 0 1,-3-8-1,-7-33-3801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1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5 209 5961,'0'0'8115,"19"-17"-6900,61-58-455,-73 68-702,0 0 0,-1 0-1,0-1 1,-1 1 0,6-11-1,-8 13-13,-1 0-1,-1 0 0,1 0 1,-1-1-1,0 1 1,1-9-1,-2 14-49,0-1 1,1 1-1,-1-1 0,0 1 1,0-1-1,0 0 0,0 1 1,0-1-1,0 1 0,0-1 1,0 1-1,0-1 0,0 1 1,0-1-1,0 1 0,-1-1 1,1 1-1,0-1 0,0 1 1,0-1-1,-1 1 1,1-1-1,0 1 0,-1-1 1,1 1-1,0 0 0,-1-1 1,1 1-1,-1-1 0,1 1 1,0 0-1,-1 0 0,1-1 1,-1 1-1,1 0 0,-1 0 1,1-1-1,-1 1 0,1 0 1,-1 0-1,1 0 0,-1 0 1,0 0-1,1 0 0,-1 0 1,1 0-1,-1 0 1,1 0-1,-1 0 0,1 0 1,-1 0-1,1 0 0,-2 1 1,-1 0 13,-1 0 1,1 1-1,-1-1 1,1 1-1,-1 0 1,-4 4 0,0 1 92,1 0 0,0 0 1,0 1-1,1 0 0,0 0 1,0 1-1,-7 13 0,4-2 238,0 1 0,-9 29 0,14-38-208,1 0 1,0 1 0,1-1 0,0 0 0,1 1 0,0-1 0,1 1 0,3 19-1,-3-30-108,0 0 0,1 0 0,0-1 0,-1 1 0,1 0 0,0 0 0,0 0 0,0 0 0,0-1 0,0 1-1,1 0 1,-1-1 0,0 1 0,1-1 0,-1 1 0,1-1 0,-1 0 0,5 2 0,-3-1-26,1 0 1,-1-1-1,1 0 1,0 0 0,0 0-1,0 0 1,0-1-1,0 1 1,5-1-1,4-1-253,0 0 0,-1-1 0,1 0 0,24-8 0,-21 4-647,0-1-1,17-9 1,26-19-5425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9:45:41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0 4257,'0'0'8660,"-13"11"-7473,7-6-1026,-13 10 228,1 0-1,1 2 0,-21 25 0,-16 32 725,48-64-963,0 0 0,1 0 0,0 1 0,0-1 1,-4 20-1,8-28-86,1 0 0,0-1-1,-1 1 1,1 0 0,0 0 0,0-1 0,0 1 0,1 2-1,-1-3-10,0-1 0,0 1 0,0-1 0,1 1 0,-1-1 0,0 1 0,0-1 0,1 1 0,-1-1 0,0 1 0,1-1 0,-1 0 0,1 1 0,-1-1 0,0 0 0,1 1 0,-1-1 0,1 0 0,0 1 0,2 0 5,-1-1 1,1 1-1,0-1 1,0 0-1,0 0 1,0 0-1,-1 0 1,1-1-1,3 0 1,2-1-100,0 0-1,0 0 1,-1-1-1,0 0 1,1 0-1,-1-1 1,0 0-1,-1 0 1,1 0-1,-1-1 1,9-8 0,1-3-375,0 0 1,23-33 0,-30 36 4,14-24 1,-21 32 278,1 1-1,-1-1 1,0-1-1,-1 1 1,1 0 0,-1 0-1,0 0 1,0-10-1,-1 14 79,-1 4 141,0-1-1,0 1 1,0-1 0,0 1-1,0 0 1,1-1 0,-1 1-1,1 0 1,0 0 0,0 5 0,0-5-25,-1 4 60,1-5-80,-1 0 0,1 0 0,0 0 0,0 0 0,0 0 0,1 0 1,-1 0-1,0 0 0,1 0 0,0 2 0,-1-3-60,1 0 0,0-1 1,0 1-1,-1 0 0,1-1 0,0 1 0,0-1 1,0 1-1,-1-1 0,1 1 0,0-1 1,0 0-1,0 1 0,0-1 0,0 0 0,0 0 1,0 0-1,0 0 0,0 0 0,0 0 1,0 0-1,0 0 0,0 0 0,0 0 0,1-1 1,9 0-711,-1-2 1,0 1 0,0-1 0,0 0-1,15-8 1,15-9-4631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82927-5DE6-400D-8F5A-BA8F42BFE249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A33CD-A507-4208-A2E6-216D384052C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5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A33CD-A507-4208-A2E6-216D384052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1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1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99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0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2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5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9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5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1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70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9.png"/><Relationship Id="rId21" Type="http://schemas.openxmlformats.org/officeDocument/2006/relationships/image" Target="../media/image671.png"/><Relationship Id="rId42" Type="http://schemas.openxmlformats.org/officeDocument/2006/relationships/customXml" Target="../ink/ink842.xml"/><Relationship Id="rId63" Type="http://schemas.openxmlformats.org/officeDocument/2006/relationships/image" Target="../media/image692.png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16" Type="http://schemas.openxmlformats.org/officeDocument/2006/relationships/customXml" Target="../ink/ink829.xml"/><Relationship Id="rId107" Type="http://schemas.openxmlformats.org/officeDocument/2006/relationships/image" Target="../media/image714.png"/><Relationship Id="rId11" Type="http://schemas.openxmlformats.org/officeDocument/2006/relationships/image" Target="../media/image666.png"/><Relationship Id="rId32" Type="http://schemas.openxmlformats.org/officeDocument/2006/relationships/customXml" Target="../ink/ink837.xml"/><Relationship Id="rId37" Type="http://schemas.openxmlformats.org/officeDocument/2006/relationships/image" Target="../media/image679.png"/><Relationship Id="rId53" Type="http://schemas.openxmlformats.org/officeDocument/2006/relationships/image" Target="../media/image687.png"/><Relationship Id="rId58" Type="http://schemas.openxmlformats.org/officeDocument/2006/relationships/customXml" Target="../ink/ink850.xml"/><Relationship Id="rId74" Type="http://schemas.openxmlformats.org/officeDocument/2006/relationships/customXml" Target="../ink/ink858.xml"/><Relationship Id="rId79" Type="http://schemas.openxmlformats.org/officeDocument/2006/relationships/image" Target="../media/image700.png"/><Relationship Id="rId102" Type="http://schemas.openxmlformats.org/officeDocument/2006/relationships/customXml" Target="../ink/ink872.xml"/><Relationship Id="rId123" Type="http://schemas.openxmlformats.org/officeDocument/2006/relationships/image" Target="../media/image722.png"/><Relationship Id="rId128" Type="http://schemas.openxmlformats.org/officeDocument/2006/relationships/customXml" Target="../ink/ink885.xml"/><Relationship Id="rId5" Type="http://schemas.openxmlformats.org/officeDocument/2006/relationships/image" Target="../media/image663.png"/><Relationship Id="rId90" Type="http://schemas.openxmlformats.org/officeDocument/2006/relationships/customXml" Target="../ink/ink866.xml"/><Relationship Id="rId95" Type="http://schemas.openxmlformats.org/officeDocument/2006/relationships/image" Target="../media/image708.png"/><Relationship Id="rId22" Type="http://schemas.openxmlformats.org/officeDocument/2006/relationships/customXml" Target="../ink/ink832.xml"/><Relationship Id="rId27" Type="http://schemas.openxmlformats.org/officeDocument/2006/relationships/image" Target="../media/image674.png"/><Relationship Id="rId43" Type="http://schemas.openxmlformats.org/officeDocument/2006/relationships/image" Target="../media/image682.png"/><Relationship Id="rId48" Type="http://schemas.openxmlformats.org/officeDocument/2006/relationships/customXml" Target="../ink/ink845.xml"/><Relationship Id="rId64" Type="http://schemas.openxmlformats.org/officeDocument/2006/relationships/customXml" Target="../ink/ink853.xml"/><Relationship Id="rId69" Type="http://schemas.openxmlformats.org/officeDocument/2006/relationships/image" Target="../media/image695.png"/><Relationship Id="rId113" Type="http://schemas.openxmlformats.org/officeDocument/2006/relationships/image" Target="../media/image717.png"/><Relationship Id="rId118" Type="http://schemas.openxmlformats.org/officeDocument/2006/relationships/customXml" Target="../ink/ink880.xml"/><Relationship Id="rId134" Type="http://schemas.openxmlformats.org/officeDocument/2006/relationships/customXml" Target="../ink/ink888.xml"/><Relationship Id="rId139" Type="http://schemas.openxmlformats.org/officeDocument/2006/relationships/image" Target="../media/image730.png"/><Relationship Id="rId80" Type="http://schemas.openxmlformats.org/officeDocument/2006/relationships/customXml" Target="../ink/ink861.xml"/><Relationship Id="rId85" Type="http://schemas.openxmlformats.org/officeDocument/2006/relationships/image" Target="../media/image703.png"/><Relationship Id="rId12" Type="http://schemas.openxmlformats.org/officeDocument/2006/relationships/customXml" Target="../ink/ink827.xml"/><Relationship Id="rId17" Type="http://schemas.openxmlformats.org/officeDocument/2006/relationships/image" Target="../media/image669.png"/><Relationship Id="rId33" Type="http://schemas.openxmlformats.org/officeDocument/2006/relationships/image" Target="../media/image677.png"/><Relationship Id="rId38" Type="http://schemas.openxmlformats.org/officeDocument/2006/relationships/customXml" Target="../ink/ink840.xml"/><Relationship Id="rId59" Type="http://schemas.openxmlformats.org/officeDocument/2006/relationships/image" Target="../media/image690.png"/><Relationship Id="rId103" Type="http://schemas.openxmlformats.org/officeDocument/2006/relationships/image" Target="../media/image712.png"/><Relationship Id="rId108" Type="http://schemas.openxmlformats.org/officeDocument/2006/relationships/customXml" Target="../ink/ink875.xml"/><Relationship Id="rId124" Type="http://schemas.openxmlformats.org/officeDocument/2006/relationships/customXml" Target="../ink/ink883.xml"/><Relationship Id="rId129" Type="http://schemas.openxmlformats.org/officeDocument/2006/relationships/image" Target="../media/image725.png"/><Relationship Id="rId54" Type="http://schemas.openxmlformats.org/officeDocument/2006/relationships/customXml" Target="../ink/ink848.xml"/><Relationship Id="rId70" Type="http://schemas.openxmlformats.org/officeDocument/2006/relationships/customXml" Target="../ink/ink856.xml"/><Relationship Id="rId75" Type="http://schemas.openxmlformats.org/officeDocument/2006/relationships/image" Target="../media/image698.png"/><Relationship Id="rId91" Type="http://schemas.openxmlformats.org/officeDocument/2006/relationships/image" Target="../media/image706.png"/><Relationship Id="rId96" Type="http://schemas.openxmlformats.org/officeDocument/2006/relationships/customXml" Target="../ink/ink8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4.xml"/><Relationship Id="rId23" Type="http://schemas.openxmlformats.org/officeDocument/2006/relationships/image" Target="../media/image672.png"/><Relationship Id="rId28" Type="http://schemas.openxmlformats.org/officeDocument/2006/relationships/customXml" Target="../ink/ink835.xml"/><Relationship Id="rId49" Type="http://schemas.openxmlformats.org/officeDocument/2006/relationships/image" Target="../media/image685.png"/><Relationship Id="rId114" Type="http://schemas.openxmlformats.org/officeDocument/2006/relationships/customXml" Target="../ink/ink878.xml"/><Relationship Id="rId119" Type="http://schemas.openxmlformats.org/officeDocument/2006/relationships/image" Target="../media/image720.png"/><Relationship Id="rId44" Type="http://schemas.openxmlformats.org/officeDocument/2006/relationships/customXml" Target="../ink/ink843.xml"/><Relationship Id="rId60" Type="http://schemas.openxmlformats.org/officeDocument/2006/relationships/customXml" Target="../ink/ink851.xml"/><Relationship Id="rId65" Type="http://schemas.openxmlformats.org/officeDocument/2006/relationships/image" Target="../media/image693.png"/><Relationship Id="rId81" Type="http://schemas.openxmlformats.org/officeDocument/2006/relationships/image" Target="../media/image701.png"/><Relationship Id="rId86" Type="http://schemas.openxmlformats.org/officeDocument/2006/relationships/customXml" Target="../ink/ink864.xml"/><Relationship Id="rId130" Type="http://schemas.openxmlformats.org/officeDocument/2006/relationships/customXml" Target="../ink/ink886.xml"/><Relationship Id="rId135" Type="http://schemas.openxmlformats.org/officeDocument/2006/relationships/image" Target="../media/image728.png"/><Relationship Id="rId13" Type="http://schemas.openxmlformats.org/officeDocument/2006/relationships/image" Target="../media/image667.png"/><Relationship Id="rId18" Type="http://schemas.openxmlformats.org/officeDocument/2006/relationships/customXml" Target="../ink/ink830.xml"/><Relationship Id="rId39" Type="http://schemas.openxmlformats.org/officeDocument/2006/relationships/image" Target="../media/image680.png"/><Relationship Id="rId109" Type="http://schemas.openxmlformats.org/officeDocument/2006/relationships/image" Target="../media/image715.png"/><Relationship Id="rId34" Type="http://schemas.openxmlformats.org/officeDocument/2006/relationships/customXml" Target="../ink/ink838.xml"/><Relationship Id="rId50" Type="http://schemas.openxmlformats.org/officeDocument/2006/relationships/customXml" Target="../ink/ink846.xml"/><Relationship Id="rId55" Type="http://schemas.openxmlformats.org/officeDocument/2006/relationships/image" Target="../media/image688.png"/><Relationship Id="rId76" Type="http://schemas.openxmlformats.org/officeDocument/2006/relationships/customXml" Target="../ink/ink859.xml"/><Relationship Id="rId97" Type="http://schemas.openxmlformats.org/officeDocument/2006/relationships/image" Target="../media/image709.png"/><Relationship Id="rId104" Type="http://schemas.openxmlformats.org/officeDocument/2006/relationships/customXml" Target="../ink/ink873.xml"/><Relationship Id="rId120" Type="http://schemas.openxmlformats.org/officeDocument/2006/relationships/customXml" Target="../ink/ink881.xml"/><Relationship Id="rId125" Type="http://schemas.openxmlformats.org/officeDocument/2006/relationships/image" Target="../media/image723.png"/><Relationship Id="rId7" Type="http://schemas.openxmlformats.org/officeDocument/2006/relationships/image" Target="../media/image664.png"/><Relationship Id="rId71" Type="http://schemas.openxmlformats.org/officeDocument/2006/relationships/image" Target="../media/image696.png"/><Relationship Id="rId92" Type="http://schemas.openxmlformats.org/officeDocument/2006/relationships/customXml" Target="../ink/ink867.xml"/><Relationship Id="rId2" Type="http://schemas.openxmlformats.org/officeDocument/2006/relationships/customXml" Target="../ink/ink822.xml"/><Relationship Id="rId29" Type="http://schemas.openxmlformats.org/officeDocument/2006/relationships/image" Target="../media/image675.png"/><Relationship Id="rId24" Type="http://schemas.openxmlformats.org/officeDocument/2006/relationships/customXml" Target="../ink/ink833.xml"/><Relationship Id="rId40" Type="http://schemas.openxmlformats.org/officeDocument/2006/relationships/customXml" Target="../ink/ink841.xml"/><Relationship Id="rId45" Type="http://schemas.openxmlformats.org/officeDocument/2006/relationships/image" Target="../media/image683.png"/><Relationship Id="rId66" Type="http://schemas.openxmlformats.org/officeDocument/2006/relationships/customXml" Target="../ink/ink854.xml"/><Relationship Id="rId87" Type="http://schemas.openxmlformats.org/officeDocument/2006/relationships/image" Target="../media/image704.png"/><Relationship Id="rId110" Type="http://schemas.openxmlformats.org/officeDocument/2006/relationships/customXml" Target="../ink/ink876.xml"/><Relationship Id="rId115" Type="http://schemas.openxmlformats.org/officeDocument/2006/relationships/image" Target="../media/image718.png"/><Relationship Id="rId131" Type="http://schemas.openxmlformats.org/officeDocument/2006/relationships/image" Target="../media/image726.png"/><Relationship Id="rId136" Type="http://schemas.openxmlformats.org/officeDocument/2006/relationships/customXml" Target="../ink/ink889.xml"/><Relationship Id="rId61" Type="http://schemas.openxmlformats.org/officeDocument/2006/relationships/image" Target="../media/image691.png"/><Relationship Id="rId82" Type="http://schemas.openxmlformats.org/officeDocument/2006/relationships/customXml" Target="../ink/ink862.xml"/><Relationship Id="rId19" Type="http://schemas.openxmlformats.org/officeDocument/2006/relationships/image" Target="../media/image670.png"/><Relationship Id="rId14" Type="http://schemas.openxmlformats.org/officeDocument/2006/relationships/customXml" Target="../ink/ink828.xml"/><Relationship Id="rId30" Type="http://schemas.openxmlformats.org/officeDocument/2006/relationships/customXml" Target="../ink/ink836.xml"/><Relationship Id="rId35" Type="http://schemas.openxmlformats.org/officeDocument/2006/relationships/image" Target="../media/image678.png"/><Relationship Id="rId56" Type="http://schemas.openxmlformats.org/officeDocument/2006/relationships/customXml" Target="../ink/ink849.xml"/><Relationship Id="rId77" Type="http://schemas.openxmlformats.org/officeDocument/2006/relationships/image" Target="../media/image699.png"/><Relationship Id="rId100" Type="http://schemas.openxmlformats.org/officeDocument/2006/relationships/customXml" Target="../ink/ink871.xml"/><Relationship Id="rId105" Type="http://schemas.openxmlformats.org/officeDocument/2006/relationships/image" Target="../media/image713.png"/><Relationship Id="rId126" Type="http://schemas.openxmlformats.org/officeDocument/2006/relationships/customXml" Target="../ink/ink884.xml"/><Relationship Id="rId8" Type="http://schemas.openxmlformats.org/officeDocument/2006/relationships/customXml" Target="../ink/ink825.xml"/><Relationship Id="rId51" Type="http://schemas.openxmlformats.org/officeDocument/2006/relationships/image" Target="../media/image686.png"/><Relationship Id="rId72" Type="http://schemas.openxmlformats.org/officeDocument/2006/relationships/customXml" Target="../ink/ink857.xml"/><Relationship Id="rId93" Type="http://schemas.openxmlformats.org/officeDocument/2006/relationships/image" Target="../media/image707.png"/><Relationship Id="rId98" Type="http://schemas.openxmlformats.org/officeDocument/2006/relationships/customXml" Target="../ink/ink870.xml"/><Relationship Id="rId121" Type="http://schemas.openxmlformats.org/officeDocument/2006/relationships/image" Target="../media/image721.png"/><Relationship Id="rId3" Type="http://schemas.openxmlformats.org/officeDocument/2006/relationships/image" Target="../media/image662.png"/><Relationship Id="rId25" Type="http://schemas.openxmlformats.org/officeDocument/2006/relationships/image" Target="../media/image673.png"/><Relationship Id="rId46" Type="http://schemas.openxmlformats.org/officeDocument/2006/relationships/customXml" Target="../ink/ink844.xml"/><Relationship Id="rId67" Type="http://schemas.openxmlformats.org/officeDocument/2006/relationships/image" Target="../media/image694.png"/><Relationship Id="rId116" Type="http://schemas.openxmlformats.org/officeDocument/2006/relationships/customXml" Target="../ink/ink879.xml"/><Relationship Id="rId137" Type="http://schemas.openxmlformats.org/officeDocument/2006/relationships/image" Target="../media/image729.png"/><Relationship Id="rId20" Type="http://schemas.openxmlformats.org/officeDocument/2006/relationships/customXml" Target="../ink/ink831.xml"/><Relationship Id="rId41" Type="http://schemas.openxmlformats.org/officeDocument/2006/relationships/image" Target="../media/image681.png"/><Relationship Id="rId62" Type="http://schemas.openxmlformats.org/officeDocument/2006/relationships/customXml" Target="../ink/ink852.xml"/><Relationship Id="rId83" Type="http://schemas.openxmlformats.org/officeDocument/2006/relationships/image" Target="../media/image702.png"/><Relationship Id="rId88" Type="http://schemas.openxmlformats.org/officeDocument/2006/relationships/customXml" Target="../ink/ink865.xml"/><Relationship Id="rId111" Type="http://schemas.openxmlformats.org/officeDocument/2006/relationships/image" Target="../media/image716.png"/><Relationship Id="rId132" Type="http://schemas.openxmlformats.org/officeDocument/2006/relationships/customXml" Target="../ink/ink887.xml"/><Relationship Id="rId15" Type="http://schemas.openxmlformats.org/officeDocument/2006/relationships/image" Target="../media/image668.png"/><Relationship Id="rId36" Type="http://schemas.openxmlformats.org/officeDocument/2006/relationships/customXml" Target="../ink/ink839.xml"/><Relationship Id="rId57" Type="http://schemas.openxmlformats.org/officeDocument/2006/relationships/image" Target="../media/image689.png"/><Relationship Id="rId106" Type="http://schemas.openxmlformats.org/officeDocument/2006/relationships/customXml" Target="../ink/ink874.xml"/><Relationship Id="rId127" Type="http://schemas.openxmlformats.org/officeDocument/2006/relationships/image" Target="../media/image724.png"/><Relationship Id="rId10" Type="http://schemas.openxmlformats.org/officeDocument/2006/relationships/customXml" Target="../ink/ink826.xml"/><Relationship Id="rId31" Type="http://schemas.openxmlformats.org/officeDocument/2006/relationships/image" Target="../media/image676.png"/><Relationship Id="rId52" Type="http://schemas.openxmlformats.org/officeDocument/2006/relationships/customXml" Target="../ink/ink847.xml"/><Relationship Id="rId73" Type="http://schemas.openxmlformats.org/officeDocument/2006/relationships/image" Target="../media/image697.png"/><Relationship Id="rId78" Type="http://schemas.openxmlformats.org/officeDocument/2006/relationships/customXml" Target="../ink/ink860.xml"/><Relationship Id="rId94" Type="http://schemas.openxmlformats.org/officeDocument/2006/relationships/customXml" Target="../ink/ink868.xml"/><Relationship Id="rId99" Type="http://schemas.openxmlformats.org/officeDocument/2006/relationships/image" Target="../media/image710.png"/><Relationship Id="rId101" Type="http://schemas.openxmlformats.org/officeDocument/2006/relationships/image" Target="../media/image711.png"/><Relationship Id="rId122" Type="http://schemas.openxmlformats.org/officeDocument/2006/relationships/customXml" Target="../ink/ink882.xml"/><Relationship Id="rId4" Type="http://schemas.openxmlformats.org/officeDocument/2006/relationships/customXml" Target="../ink/ink823.xml"/><Relationship Id="rId9" Type="http://schemas.openxmlformats.org/officeDocument/2006/relationships/image" Target="../media/image665.png"/><Relationship Id="rId26" Type="http://schemas.openxmlformats.org/officeDocument/2006/relationships/customXml" Target="../ink/ink834.xml"/><Relationship Id="rId47" Type="http://schemas.openxmlformats.org/officeDocument/2006/relationships/image" Target="../media/image684.png"/><Relationship Id="rId68" Type="http://schemas.openxmlformats.org/officeDocument/2006/relationships/customXml" Target="../ink/ink855.xml"/><Relationship Id="rId89" Type="http://schemas.openxmlformats.org/officeDocument/2006/relationships/image" Target="../media/image705.png"/><Relationship Id="rId112" Type="http://schemas.openxmlformats.org/officeDocument/2006/relationships/customXml" Target="../ink/ink877.xml"/><Relationship Id="rId133" Type="http://schemas.openxmlformats.org/officeDocument/2006/relationships/image" Target="../media/image727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8.png"/><Relationship Id="rId21" Type="http://schemas.openxmlformats.org/officeDocument/2006/relationships/image" Target="../media/image740.png"/><Relationship Id="rId324" Type="http://schemas.openxmlformats.org/officeDocument/2006/relationships/customXml" Target="../ink/ink1052.xml"/><Relationship Id="rId531" Type="http://schemas.openxmlformats.org/officeDocument/2006/relationships/image" Target="../media/image994.png"/><Relationship Id="rId170" Type="http://schemas.openxmlformats.org/officeDocument/2006/relationships/customXml" Target="../ink/ink975.xml"/><Relationship Id="rId268" Type="http://schemas.openxmlformats.org/officeDocument/2006/relationships/customXml" Target="../ink/ink1024.xml"/><Relationship Id="rId475" Type="http://schemas.openxmlformats.org/officeDocument/2006/relationships/image" Target="../media/image967.png"/><Relationship Id="rId32" Type="http://schemas.openxmlformats.org/officeDocument/2006/relationships/customXml" Target="../ink/ink906.xml"/><Relationship Id="rId128" Type="http://schemas.openxmlformats.org/officeDocument/2006/relationships/customXml" Target="../ink/ink954.xml"/><Relationship Id="rId335" Type="http://schemas.openxmlformats.org/officeDocument/2006/relationships/image" Target="../media/image897.png"/><Relationship Id="rId542" Type="http://schemas.openxmlformats.org/officeDocument/2006/relationships/customXml" Target="../ink/ink1161.xml"/><Relationship Id="rId181" Type="http://schemas.openxmlformats.org/officeDocument/2006/relationships/image" Target="../media/image820.png"/><Relationship Id="rId402" Type="http://schemas.openxmlformats.org/officeDocument/2006/relationships/customXml" Target="../ink/ink1091.xml"/><Relationship Id="rId279" Type="http://schemas.openxmlformats.org/officeDocument/2006/relationships/image" Target="../media/image869.png"/><Relationship Id="rId486" Type="http://schemas.openxmlformats.org/officeDocument/2006/relationships/customXml" Target="../ink/ink1133.xml"/><Relationship Id="rId43" Type="http://schemas.openxmlformats.org/officeDocument/2006/relationships/image" Target="../media/image751.png"/><Relationship Id="rId139" Type="http://schemas.openxmlformats.org/officeDocument/2006/relationships/image" Target="../media/image799.png"/><Relationship Id="rId346" Type="http://schemas.openxmlformats.org/officeDocument/2006/relationships/customXml" Target="../ink/ink1063.xml"/><Relationship Id="rId553" Type="http://schemas.openxmlformats.org/officeDocument/2006/relationships/image" Target="../media/image1005.png"/><Relationship Id="rId192" Type="http://schemas.openxmlformats.org/officeDocument/2006/relationships/customXml" Target="../ink/ink986.xml"/><Relationship Id="rId206" Type="http://schemas.openxmlformats.org/officeDocument/2006/relationships/customXml" Target="../ink/ink993.xml"/><Relationship Id="rId413" Type="http://schemas.openxmlformats.org/officeDocument/2006/relationships/image" Target="../media/image936.png"/><Relationship Id="rId497" Type="http://schemas.openxmlformats.org/officeDocument/2006/relationships/image" Target="../media/image978.png"/><Relationship Id="rId620" Type="http://schemas.openxmlformats.org/officeDocument/2006/relationships/customXml" Target="../ink/ink1200.xml"/><Relationship Id="rId357" Type="http://schemas.openxmlformats.org/officeDocument/2006/relationships/image" Target="../media/image908.png"/><Relationship Id="rId54" Type="http://schemas.openxmlformats.org/officeDocument/2006/relationships/customXml" Target="../ink/ink917.xml"/><Relationship Id="rId217" Type="http://schemas.openxmlformats.org/officeDocument/2006/relationships/image" Target="../media/image838.png"/><Relationship Id="rId564" Type="http://schemas.openxmlformats.org/officeDocument/2006/relationships/customXml" Target="../ink/ink1172.xml"/><Relationship Id="rId424" Type="http://schemas.openxmlformats.org/officeDocument/2006/relationships/customXml" Target="../ink/ink1102.xml"/><Relationship Id="rId270" Type="http://schemas.openxmlformats.org/officeDocument/2006/relationships/customXml" Target="../ink/ink1025.xml"/><Relationship Id="rId65" Type="http://schemas.openxmlformats.org/officeDocument/2006/relationships/image" Target="../media/image762.png"/><Relationship Id="rId130" Type="http://schemas.openxmlformats.org/officeDocument/2006/relationships/customXml" Target="../ink/ink955.xml"/><Relationship Id="rId368" Type="http://schemas.openxmlformats.org/officeDocument/2006/relationships/customXml" Target="../ink/ink1074.xml"/><Relationship Id="rId575" Type="http://schemas.openxmlformats.org/officeDocument/2006/relationships/image" Target="../media/image1016.png"/><Relationship Id="rId228" Type="http://schemas.openxmlformats.org/officeDocument/2006/relationships/customXml" Target="../ink/ink1004.xml"/><Relationship Id="rId435" Type="http://schemas.openxmlformats.org/officeDocument/2006/relationships/image" Target="../media/image947.png"/><Relationship Id="rId281" Type="http://schemas.openxmlformats.org/officeDocument/2006/relationships/image" Target="../media/image870.png"/><Relationship Id="rId502" Type="http://schemas.openxmlformats.org/officeDocument/2006/relationships/customXml" Target="../ink/ink1141.xml"/><Relationship Id="rId76" Type="http://schemas.openxmlformats.org/officeDocument/2006/relationships/customXml" Target="../ink/ink928.xml"/><Relationship Id="rId141" Type="http://schemas.openxmlformats.org/officeDocument/2006/relationships/image" Target="../media/image800.png"/><Relationship Id="rId379" Type="http://schemas.openxmlformats.org/officeDocument/2006/relationships/image" Target="../media/image919.png"/><Relationship Id="rId586" Type="http://schemas.openxmlformats.org/officeDocument/2006/relationships/customXml" Target="../ink/ink1183.xml"/><Relationship Id="rId7" Type="http://schemas.openxmlformats.org/officeDocument/2006/relationships/image" Target="../media/image733.png"/><Relationship Id="rId239" Type="http://schemas.openxmlformats.org/officeDocument/2006/relationships/image" Target="../media/image849.png"/><Relationship Id="rId446" Type="http://schemas.openxmlformats.org/officeDocument/2006/relationships/customXml" Target="../ink/ink1113.xml"/><Relationship Id="rId292" Type="http://schemas.openxmlformats.org/officeDocument/2006/relationships/customXml" Target="../ink/ink1036.xml"/><Relationship Id="rId306" Type="http://schemas.openxmlformats.org/officeDocument/2006/relationships/customXml" Target="../ink/ink1043.xml"/><Relationship Id="rId87" Type="http://schemas.openxmlformats.org/officeDocument/2006/relationships/image" Target="../media/image773.png"/><Relationship Id="rId513" Type="http://schemas.openxmlformats.org/officeDocument/2006/relationships/image" Target="../media/image986.png"/><Relationship Id="rId597" Type="http://schemas.openxmlformats.org/officeDocument/2006/relationships/image" Target="../media/image1027.png"/><Relationship Id="rId152" Type="http://schemas.openxmlformats.org/officeDocument/2006/relationships/customXml" Target="../ink/ink966.xml"/><Relationship Id="rId457" Type="http://schemas.openxmlformats.org/officeDocument/2006/relationships/image" Target="../media/image958.png"/><Relationship Id="rId14" Type="http://schemas.openxmlformats.org/officeDocument/2006/relationships/customXml" Target="../ink/ink897.xml"/><Relationship Id="rId317" Type="http://schemas.openxmlformats.org/officeDocument/2006/relationships/image" Target="../media/image888.png"/><Relationship Id="rId524" Type="http://schemas.openxmlformats.org/officeDocument/2006/relationships/customXml" Target="../ink/ink1152.xml"/><Relationship Id="rId98" Type="http://schemas.openxmlformats.org/officeDocument/2006/relationships/customXml" Target="../ink/ink939.xml"/><Relationship Id="rId163" Type="http://schemas.openxmlformats.org/officeDocument/2006/relationships/image" Target="../media/image811.png"/><Relationship Id="rId370" Type="http://schemas.openxmlformats.org/officeDocument/2006/relationships/customXml" Target="../ink/ink1075.xml"/><Relationship Id="rId230" Type="http://schemas.openxmlformats.org/officeDocument/2006/relationships/customXml" Target="../ink/ink1005.xml"/><Relationship Id="rId468" Type="http://schemas.openxmlformats.org/officeDocument/2006/relationships/customXml" Target="../ink/ink1124.xml"/><Relationship Id="rId25" Type="http://schemas.openxmlformats.org/officeDocument/2006/relationships/image" Target="../media/image742.png"/><Relationship Id="rId328" Type="http://schemas.openxmlformats.org/officeDocument/2006/relationships/customXml" Target="../ink/ink1054.xml"/><Relationship Id="rId535" Type="http://schemas.openxmlformats.org/officeDocument/2006/relationships/image" Target="../media/image996.png"/><Relationship Id="rId174" Type="http://schemas.openxmlformats.org/officeDocument/2006/relationships/customXml" Target="../ink/ink977.xml"/><Relationship Id="rId381" Type="http://schemas.openxmlformats.org/officeDocument/2006/relationships/image" Target="../media/image920.png"/><Relationship Id="rId602" Type="http://schemas.openxmlformats.org/officeDocument/2006/relationships/customXml" Target="../ink/ink1191.xml"/><Relationship Id="rId241" Type="http://schemas.openxmlformats.org/officeDocument/2006/relationships/image" Target="../media/image850.png"/><Relationship Id="rId437" Type="http://schemas.openxmlformats.org/officeDocument/2006/relationships/image" Target="../media/image948.png"/><Relationship Id="rId479" Type="http://schemas.openxmlformats.org/officeDocument/2006/relationships/image" Target="../media/image969.png"/><Relationship Id="rId36" Type="http://schemas.openxmlformats.org/officeDocument/2006/relationships/customXml" Target="../ink/ink908.xml"/><Relationship Id="rId283" Type="http://schemas.openxmlformats.org/officeDocument/2006/relationships/image" Target="../media/image871.png"/><Relationship Id="rId339" Type="http://schemas.openxmlformats.org/officeDocument/2006/relationships/image" Target="../media/image899.png"/><Relationship Id="rId490" Type="http://schemas.openxmlformats.org/officeDocument/2006/relationships/customXml" Target="../ink/ink1135.xml"/><Relationship Id="rId504" Type="http://schemas.openxmlformats.org/officeDocument/2006/relationships/customXml" Target="../ink/ink1142.xml"/><Relationship Id="rId546" Type="http://schemas.openxmlformats.org/officeDocument/2006/relationships/customXml" Target="../ink/ink1163.xml"/><Relationship Id="rId78" Type="http://schemas.openxmlformats.org/officeDocument/2006/relationships/customXml" Target="../ink/ink929.xml"/><Relationship Id="rId101" Type="http://schemas.openxmlformats.org/officeDocument/2006/relationships/image" Target="../media/image780.png"/><Relationship Id="rId143" Type="http://schemas.openxmlformats.org/officeDocument/2006/relationships/image" Target="../media/image801.png"/><Relationship Id="rId185" Type="http://schemas.openxmlformats.org/officeDocument/2006/relationships/image" Target="../media/image822.png"/><Relationship Id="rId350" Type="http://schemas.openxmlformats.org/officeDocument/2006/relationships/customXml" Target="../ink/ink1065.xml"/><Relationship Id="rId406" Type="http://schemas.openxmlformats.org/officeDocument/2006/relationships/customXml" Target="../ink/ink1093.xml"/><Relationship Id="rId588" Type="http://schemas.openxmlformats.org/officeDocument/2006/relationships/customXml" Target="../ink/ink1184.xml"/><Relationship Id="rId9" Type="http://schemas.openxmlformats.org/officeDocument/2006/relationships/image" Target="../media/image734.png"/><Relationship Id="rId210" Type="http://schemas.openxmlformats.org/officeDocument/2006/relationships/customXml" Target="../ink/ink995.xml"/><Relationship Id="rId392" Type="http://schemas.openxmlformats.org/officeDocument/2006/relationships/customXml" Target="../ink/ink1086.xml"/><Relationship Id="rId448" Type="http://schemas.openxmlformats.org/officeDocument/2006/relationships/customXml" Target="../ink/ink1114.xml"/><Relationship Id="rId613" Type="http://schemas.openxmlformats.org/officeDocument/2006/relationships/image" Target="../media/image1035.png"/><Relationship Id="rId252" Type="http://schemas.openxmlformats.org/officeDocument/2006/relationships/customXml" Target="../ink/ink1016.xml"/><Relationship Id="rId294" Type="http://schemas.openxmlformats.org/officeDocument/2006/relationships/customXml" Target="../ink/ink1037.xml"/><Relationship Id="rId308" Type="http://schemas.openxmlformats.org/officeDocument/2006/relationships/customXml" Target="../ink/ink1044.xml"/><Relationship Id="rId515" Type="http://schemas.openxmlformats.org/officeDocument/2006/relationships/image" Target="../media/image987.png"/><Relationship Id="rId47" Type="http://schemas.openxmlformats.org/officeDocument/2006/relationships/image" Target="../media/image753.png"/><Relationship Id="rId89" Type="http://schemas.openxmlformats.org/officeDocument/2006/relationships/image" Target="../media/image774.png"/><Relationship Id="rId112" Type="http://schemas.openxmlformats.org/officeDocument/2006/relationships/customXml" Target="../ink/ink946.xml"/><Relationship Id="rId154" Type="http://schemas.openxmlformats.org/officeDocument/2006/relationships/customXml" Target="../ink/ink967.xml"/><Relationship Id="rId361" Type="http://schemas.openxmlformats.org/officeDocument/2006/relationships/image" Target="../media/image910.png"/><Relationship Id="rId557" Type="http://schemas.openxmlformats.org/officeDocument/2006/relationships/image" Target="../media/image1007.png"/><Relationship Id="rId599" Type="http://schemas.openxmlformats.org/officeDocument/2006/relationships/image" Target="../media/image1028.png"/><Relationship Id="rId196" Type="http://schemas.openxmlformats.org/officeDocument/2006/relationships/customXml" Target="../ink/ink988.xml"/><Relationship Id="rId417" Type="http://schemas.openxmlformats.org/officeDocument/2006/relationships/image" Target="../media/image938.png"/><Relationship Id="rId459" Type="http://schemas.openxmlformats.org/officeDocument/2006/relationships/image" Target="../media/image959.png"/><Relationship Id="rId16" Type="http://schemas.openxmlformats.org/officeDocument/2006/relationships/customXml" Target="../ink/ink898.xml"/><Relationship Id="rId221" Type="http://schemas.openxmlformats.org/officeDocument/2006/relationships/image" Target="../media/image840.png"/><Relationship Id="rId263" Type="http://schemas.openxmlformats.org/officeDocument/2006/relationships/image" Target="../media/image861.png"/><Relationship Id="rId319" Type="http://schemas.openxmlformats.org/officeDocument/2006/relationships/image" Target="../media/image889.png"/><Relationship Id="rId470" Type="http://schemas.openxmlformats.org/officeDocument/2006/relationships/customXml" Target="../ink/ink1125.xml"/><Relationship Id="rId526" Type="http://schemas.openxmlformats.org/officeDocument/2006/relationships/customXml" Target="../ink/ink1153.xml"/><Relationship Id="rId58" Type="http://schemas.openxmlformats.org/officeDocument/2006/relationships/customXml" Target="../ink/ink919.xml"/><Relationship Id="rId123" Type="http://schemas.openxmlformats.org/officeDocument/2006/relationships/image" Target="../media/image791.png"/><Relationship Id="rId330" Type="http://schemas.openxmlformats.org/officeDocument/2006/relationships/customXml" Target="../ink/ink1055.xml"/><Relationship Id="rId568" Type="http://schemas.openxmlformats.org/officeDocument/2006/relationships/customXml" Target="../ink/ink1174.xml"/><Relationship Id="rId165" Type="http://schemas.openxmlformats.org/officeDocument/2006/relationships/image" Target="../media/image812.png"/><Relationship Id="rId372" Type="http://schemas.openxmlformats.org/officeDocument/2006/relationships/customXml" Target="../ink/ink1076.xml"/><Relationship Id="rId428" Type="http://schemas.openxmlformats.org/officeDocument/2006/relationships/customXml" Target="../ink/ink1104.xml"/><Relationship Id="rId232" Type="http://schemas.openxmlformats.org/officeDocument/2006/relationships/customXml" Target="../ink/ink1006.xml"/><Relationship Id="rId274" Type="http://schemas.openxmlformats.org/officeDocument/2006/relationships/customXml" Target="../ink/ink1027.xml"/><Relationship Id="rId481" Type="http://schemas.openxmlformats.org/officeDocument/2006/relationships/image" Target="../media/image970.png"/><Relationship Id="rId27" Type="http://schemas.openxmlformats.org/officeDocument/2006/relationships/image" Target="../media/image743.png"/><Relationship Id="rId69" Type="http://schemas.openxmlformats.org/officeDocument/2006/relationships/image" Target="../media/image764.png"/><Relationship Id="rId134" Type="http://schemas.openxmlformats.org/officeDocument/2006/relationships/customXml" Target="../ink/ink957.xml"/><Relationship Id="rId537" Type="http://schemas.openxmlformats.org/officeDocument/2006/relationships/image" Target="../media/image997.png"/><Relationship Id="rId579" Type="http://schemas.openxmlformats.org/officeDocument/2006/relationships/image" Target="../media/image1018.png"/><Relationship Id="rId80" Type="http://schemas.openxmlformats.org/officeDocument/2006/relationships/customXml" Target="../ink/ink930.xml"/><Relationship Id="rId176" Type="http://schemas.openxmlformats.org/officeDocument/2006/relationships/customXml" Target="../ink/ink978.xml"/><Relationship Id="rId341" Type="http://schemas.openxmlformats.org/officeDocument/2006/relationships/image" Target="../media/image900.png"/><Relationship Id="rId383" Type="http://schemas.openxmlformats.org/officeDocument/2006/relationships/image" Target="../media/image921.png"/><Relationship Id="rId439" Type="http://schemas.openxmlformats.org/officeDocument/2006/relationships/image" Target="../media/image949.png"/><Relationship Id="rId590" Type="http://schemas.openxmlformats.org/officeDocument/2006/relationships/customXml" Target="../ink/ink1185.xml"/><Relationship Id="rId604" Type="http://schemas.openxmlformats.org/officeDocument/2006/relationships/customXml" Target="../ink/ink1192.xml"/><Relationship Id="rId201" Type="http://schemas.openxmlformats.org/officeDocument/2006/relationships/image" Target="../media/image830.png"/><Relationship Id="rId243" Type="http://schemas.openxmlformats.org/officeDocument/2006/relationships/image" Target="../media/image851.png"/><Relationship Id="rId285" Type="http://schemas.openxmlformats.org/officeDocument/2006/relationships/image" Target="../media/image872.png"/><Relationship Id="rId450" Type="http://schemas.openxmlformats.org/officeDocument/2006/relationships/customXml" Target="../ink/ink1115.xml"/><Relationship Id="rId506" Type="http://schemas.openxmlformats.org/officeDocument/2006/relationships/customXml" Target="../ink/ink1143.xml"/><Relationship Id="rId38" Type="http://schemas.openxmlformats.org/officeDocument/2006/relationships/customXml" Target="../ink/ink909.xml"/><Relationship Id="rId103" Type="http://schemas.openxmlformats.org/officeDocument/2006/relationships/image" Target="../media/image781.png"/><Relationship Id="rId310" Type="http://schemas.openxmlformats.org/officeDocument/2006/relationships/customXml" Target="../ink/ink1045.xml"/><Relationship Id="rId492" Type="http://schemas.openxmlformats.org/officeDocument/2006/relationships/customXml" Target="../ink/ink1136.xml"/><Relationship Id="rId548" Type="http://schemas.openxmlformats.org/officeDocument/2006/relationships/customXml" Target="../ink/ink1164.xml"/><Relationship Id="rId91" Type="http://schemas.openxmlformats.org/officeDocument/2006/relationships/image" Target="../media/image775.png"/><Relationship Id="rId145" Type="http://schemas.openxmlformats.org/officeDocument/2006/relationships/image" Target="../media/image802.png"/><Relationship Id="rId187" Type="http://schemas.openxmlformats.org/officeDocument/2006/relationships/image" Target="../media/image823.png"/><Relationship Id="rId352" Type="http://schemas.openxmlformats.org/officeDocument/2006/relationships/customXml" Target="../ink/ink1066.xml"/><Relationship Id="rId394" Type="http://schemas.openxmlformats.org/officeDocument/2006/relationships/customXml" Target="../ink/ink1087.xml"/><Relationship Id="rId408" Type="http://schemas.openxmlformats.org/officeDocument/2006/relationships/customXml" Target="../ink/ink1094.xml"/><Relationship Id="rId615" Type="http://schemas.openxmlformats.org/officeDocument/2006/relationships/image" Target="../media/image1036.png"/><Relationship Id="rId212" Type="http://schemas.openxmlformats.org/officeDocument/2006/relationships/customXml" Target="../ink/ink996.xml"/><Relationship Id="rId254" Type="http://schemas.openxmlformats.org/officeDocument/2006/relationships/customXml" Target="../ink/ink1017.xml"/><Relationship Id="rId49" Type="http://schemas.openxmlformats.org/officeDocument/2006/relationships/image" Target="../media/image754.png"/><Relationship Id="rId114" Type="http://schemas.openxmlformats.org/officeDocument/2006/relationships/customXml" Target="../ink/ink947.xml"/><Relationship Id="rId296" Type="http://schemas.openxmlformats.org/officeDocument/2006/relationships/customXml" Target="../ink/ink1038.xml"/><Relationship Id="rId461" Type="http://schemas.openxmlformats.org/officeDocument/2006/relationships/image" Target="../media/image960.png"/><Relationship Id="rId517" Type="http://schemas.openxmlformats.org/officeDocument/2006/relationships/image" Target="../media/image988.png"/><Relationship Id="rId559" Type="http://schemas.openxmlformats.org/officeDocument/2006/relationships/image" Target="../media/image1008.png"/><Relationship Id="rId60" Type="http://schemas.openxmlformats.org/officeDocument/2006/relationships/customXml" Target="../ink/ink920.xml"/><Relationship Id="rId156" Type="http://schemas.openxmlformats.org/officeDocument/2006/relationships/customXml" Target="../ink/ink968.xml"/><Relationship Id="rId198" Type="http://schemas.openxmlformats.org/officeDocument/2006/relationships/customXml" Target="../ink/ink989.xml"/><Relationship Id="rId321" Type="http://schemas.openxmlformats.org/officeDocument/2006/relationships/image" Target="../media/image890.png"/><Relationship Id="rId363" Type="http://schemas.openxmlformats.org/officeDocument/2006/relationships/image" Target="../media/image911.png"/><Relationship Id="rId419" Type="http://schemas.openxmlformats.org/officeDocument/2006/relationships/image" Target="../media/image939.png"/><Relationship Id="rId570" Type="http://schemas.openxmlformats.org/officeDocument/2006/relationships/customXml" Target="../ink/ink1175.xml"/><Relationship Id="rId223" Type="http://schemas.openxmlformats.org/officeDocument/2006/relationships/image" Target="../media/image841.png"/><Relationship Id="rId430" Type="http://schemas.openxmlformats.org/officeDocument/2006/relationships/customXml" Target="../ink/ink1105.xml"/><Relationship Id="rId18" Type="http://schemas.openxmlformats.org/officeDocument/2006/relationships/customXml" Target="../ink/ink899.xml"/><Relationship Id="rId265" Type="http://schemas.openxmlformats.org/officeDocument/2006/relationships/image" Target="../media/image862.png"/><Relationship Id="rId472" Type="http://schemas.openxmlformats.org/officeDocument/2006/relationships/customXml" Target="../ink/ink1126.xml"/><Relationship Id="rId528" Type="http://schemas.openxmlformats.org/officeDocument/2006/relationships/customXml" Target="../ink/ink1154.xml"/><Relationship Id="rId125" Type="http://schemas.openxmlformats.org/officeDocument/2006/relationships/image" Target="../media/image792.png"/><Relationship Id="rId167" Type="http://schemas.openxmlformats.org/officeDocument/2006/relationships/image" Target="../media/image813.png"/><Relationship Id="rId332" Type="http://schemas.openxmlformats.org/officeDocument/2006/relationships/customXml" Target="../ink/ink1056.xml"/><Relationship Id="rId374" Type="http://schemas.openxmlformats.org/officeDocument/2006/relationships/customXml" Target="../ink/ink1077.xml"/><Relationship Id="rId581" Type="http://schemas.openxmlformats.org/officeDocument/2006/relationships/image" Target="../media/image1019.png"/><Relationship Id="rId71" Type="http://schemas.openxmlformats.org/officeDocument/2006/relationships/image" Target="../media/image765.png"/><Relationship Id="rId234" Type="http://schemas.openxmlformats.org/officeDocument/2006/relationships/customXml" Target="../ink/ink1007.xml"/><Relationship Id="rId2" Type="http://schemas.openxmlformats.org/officeDocument/2006/relationships/customXml" Target="../ink/ink891.xml"/><Relationship Id="rId29" Type="http://schemas.openxmlformats.org/officeDocument/2006/relationships/image" Target="../media/image744.png"/><Relationship Id="rId276" Type="http://schemas.openxmlformats.org/officeDocument/2006/relationships/customXml" Target="../ink/ink1028.xml"/><Relationship Id="rId441" Type="http://schemas.openxmlformats.org/officeDocument/2006/relationships/image" Target="../media/image950.png"/><Relationship Id="rId483" Type="http://schemas.openxmlformats.org/officeDocument/2006/relationships/image" Target="../media/image971.png"/><Relationship Id="rId539" Type="http://schemas.openxmlformats.org/officeDocument/2006/relationships/image" Target="../media/image998.png"/><Relationship Id="rId40" Type="http://schemas.openxmlformats.org/officeDocument/2006/relationships/customXml" Target="../ink/ink910.xml"/><Relationship Id="rId136" Type="http://schemas.openxmlformats.org/officeDocument/2006/relationships/customXml" Target="../ink/ink958.xml"/><Relationship Id="rId178" Type="http://schemas.openxmlformats.org/officeDocument/2006/relationships/customXml" Target="../ink/ink979.xml"/><Relationship Id="rId301" Type="http://schemas.openxmlformats.org/officeDocument/2006/relationships/image" Target="../media/image880.png"/><Relationship Id="rId343" Type="http://schemas.openxmlformats.org/officeDocument/2006/relationships/image" Target="../media/image901.png"/><Relationship Id="rId550" Type="http://schemas.openxmlformats.org/officeDocument/2006/relationships/customXml" Target="../ink/ink1165.xml"/><Relationship Id="rId82" Type="http://schemas.openxmlformats.org/officeDocument/2006/relationships/customXml" Target="../ink/ink931.xml"/><Relationship Id="rId203" Type="http://schemas.openxmlformats.org/officeDocument/2006/relationships/image" Target="../media/image831.png"/><Relationship Id="rId385" Type="http://schemas.openxmlformats.org/officeDocument/2006/relationships/image" Target="../media/image922.png"/><Relationship Id="rId592" Type="http://schemas.openxmlformats.org/officeDocument/2006/relationships/customXml" Target="../ink/ink1186.xml"/><Relationship Id="rId606" Type="http://schemas.openxmlformats.org/officeDocument/2006/relationships/customXml" Target="../ink/ink1193.xml"/><Relationship Id="rId245" Type="http://schemas.openxmlformats.org/officeDocument/2006/relationships/image" Target="../media/image852.png"/><Relationship Id="rId287" Type="http://schemas.openxmlformats.org/officeDocument/2006/relationships/image" Target="../media/image873.png"/><Relationship Id="rId410" Type="http://schemas.openxmlformats.org/officeDocument/2006/relationships/customXml" Target="../ink/ink1095.xml"/><Relationship Id="rId452" Type="http://schemas.openxmlformats.org/officeDocument/2006/relationships/customXml" Target="../ink/ink1116.xml"/><Relationship Id="rId494" Type="http://schemas.openxmlformats.org/officeDocument/2006/relationships/customXml" Target="../ink/ink1137.xml"/><Relationship Id="rId508" Type="http://schemas.openxmlformats.org/officeDocument/2006/relationships/customXml" Target="../ink/ink1144.xml"/><Relationship Id="rId105" Type="http://schemas.openxmlformats.org/officeDocument/2006/relationships/image" Target="../media/image782.png"/><Relationship Id="rId147" Type="http://schemas.openxmlformats.org/officeDocument/2006/relationships/image" Target="../media/image803.png"/><Relationship Id="rId312" Type="http://schemas.openxmlformats.org/officeDocument/2006/relationships/customXml" Target="../ink/ink1046.xml"/><Relationship Id="rId354" Type="http://schemas.openxmlformats.org/officeDocument/2006/relationships/customXml" Target="../ink/ink1067.xml"/><Relationship Id="rId51" Type="http://schemas.openxmlformats.org/officeDocument/2006/relationships/image" Target="../media/image755.png"/><Relationship Id="rId93" Type="http://schemas.openxmlformats.org/officeDocument/2006/relationships/image" Target="../media/image776.png"/><Relationship Id="rId189" Type="http://schemas.openxmlformats.org/officeDocument/2006/relationships/image" Target="../media/image824.png"/><Relationship Id="rId396" Type="http://schemas.openxmlformats.org/officeDocument/2006/relationships/customXml" Target="../ink/ink1088.xml"/><Relationship Id="rId561" Type="http://schemas.openxmlformats.org/officeDocument/2006/relationships/image" Target="../media/image1009.png"/><Relationship Id="rId617" Type="http://schemas.openxmlformats.org/officeDocument/2006/relationships/image" Target="../media/image1037.png"/><Relationship Id="rId214" Type="http://schemas.openxmlformats.org/officeDocument/2006/relationships/customXml" Target="../ink/ink997.xml"/><Relationship Id="rId256" Type="http://schemas.openxmlformats.org/officeDocument/2006/relationships/customXml" Target="../ink/ink1018.xml"/><Relationship Id="rId298" Type="http://schemas.openxmlformats.org/officeDocument/2006/relationships/customXml" Target="../ink/ink1039.xml"/><Relationship Id="rId421" Type="http://schemas.openxmlformats.org/officeDocument/2006/relationships/image" Target="../media/image940.png"/><Relationship Id="rId463" Type="http://schemas.openxmlformats.org/officeDocument/2006/relationships/image" Target="../media/image961.png"/><Relationship Id="rId519" Type="http://schemas.openxmlformats.org/officeDocument/2006/relationships/image" Target="../media/image989.png"/><Relationship Id="rId116" Type="http://schemas.openxmlformats.org/officeDocument/2006/relationships/customXml" Target="../ink/ink948.xml"/><Relationship Id="rId158" Type="http://schemas.openxmlformats.org/officeDocument/2006/relationships/customXml" Target="../ink/ink969.xml"/><Relationship Id="rId323" Type="http://schemas.openxmlformats.org/officeDocument/2006/relationships/image" Target="../media/image891.png"/><Relationship Id="rId530" Type="http://schemas.openxmlformats.org/officeDocument/2006/relationships/customXml" Target="../ink/ink1155.xml"/><Relationship Id="rId20" Type="http://schemas.openxmlformats.org/officeDocument/2006/relationships/customXml" Target="../ink/ink900.xml"/><Relationship Id="rId62" Type="http://schemas.openxmlformats.org/officeDocument/2006/relationships/customXml" Target="../ink/ink921.xml"/><Relationship Id="rId365" Type="http://schemas.openxmlformats.org/officeDocument/2006/relationships/image" Target="../media/image912.png"/><Relationship Id="rId572" Type="http://schemas.openxmlformats.org/officeDocument/2006/relationships/customXml" Target="../ink/ink1176.xml"/><Relationship Id="rId225" Type="http://schemas.openxmlformats.org/officeDocument/2006/relationships/image" Target="../media/image842.png"/><Relationship Id="rId267" Type="http://schemas.openxmlformats.org/officeDocument/2006/relationships/image" Target="../media/image863.png"/><Relationship Id="rId432" Type="http://schemas.openxmlformats.org/officeDocument/2006/relationships/customXml" Target="../ink/ink1106.xml"/><Relationship Id="rId474" Type="http://schemas.openxmlformats.org/officeDocument/2006/relationships/customXml" Target="../ink/ink1127.xml"/><Relationship Id="rId127" Type="http://schemas.openxmlformats.org/officeDocument/2006/relationships/image" Target="../media/image793.png"/><Relationship Id="rId31" Type="http://schemas.openxmlformats.org/officeDocument/2006/relationships/image" Target="../media/image745.png"/><Relationship Id="rId73" Type="http://schemas.openxmlformats.org/officeDocument/2006/relationships/image" Target="../media/image766.png"/><Relationship Id="rId169" Type="http://schemas.openxmlformats.org/officeDocument/2006/relationships/image" Target="../media/image814.png"/><Relationship Id="rId334" Type="http://schemas.openxmlformats.org/officeDocument/2006/relationships/customXml" Target="../ink/ink1057.xml"/><Relationship Id="rId376" Type="http://schemas.openxmlformats.org/officeDocument/2006/relationships/customXml" Target="../ink/ink1078.xml"/><Relationship Id="rId541" Type="http://schemas.openxmlformats.org/officeDocument/2006/relationships/image" Target="../media/image999.png"/><Relationship Id="rId583" Type="http://schemas.openxmlformats.org/officeDocument/2006/relationships/image" Target="../media/image1020.png"/><Relationship Id="rId4" Type="http://schemas.openxmlformats.org/officeDocument/2006/relationships/customXml" Target="../ink/ink892.xml"/><Relationship Id="rId180" Type="http://schemas.openxmlformats.org/officeDocument/2006/relationships/customXml" Target="../ink/ink980.xml"/><Relationship Id="rId236" Type="http://schemas.openxmlformats.org/officeDocument/2006/relationships/customXml" Target="../ink/ink1008.xml"/><Relationship Id="rId278" Type="http://schemas.openxmlformats.org/officeDocument/2006/relationships/customXml" Target="../ink/ink1029.xml"/><Relationship Id="rId401" Type="http://schemas.openxmlformats.org/officeDocument/2006/relationships/image" Target="../media/image930.png"/><Relationship Id="rId443" Type="http://schemas.openxmlformats.org/officeDocument/2006/relationships/image" Target="../media/image951.png"/><Relationship Id="rId303" Type="http://schemas.openxmlformats.org/officeDocument/2006/relationships/image" Target="../media/image881.png"/><Relationship Id="rId485" Type="http://schemas.openxmlformats.org/officeDocument/2006/relationships/image" Target="../media/image972.png"/><Relationship Id="rId42" Type="http://schemas.openxmlformats.org/officeDocument/2006/relationships/customXml" Target="../ink/ink911.xml"/><Relationship Id="rId84" Type="http://schemas.openxmlformats.org/officeDocument/2006/relationships/customXml" Target="../ink/ink932.xml"/><Relationship Id="rId138" Type="http://schemas.openxmlformats.org/officeDocument/2006/relationships/customXml" Target="../ink/ink959.xml"/><Relationship Id="rId345" Type="http://schemas.openxmlformats.org/officeDocument/2006/relationships/image" Target="../media/image902.png"/><Relationship Id="rId387" Type="http://schemas.openxmlformats.org/officeDocument/2006/relationships/image" Target="../media/image923.png"/><Relationship Id="rId510" Type="http://schemas.openxmlformats.org/officeDocument/2006/relationships/customXml" Target="../ink/ink1145.xml"/><Relationship Id="rId552" Type="http://schemas.openxmlformats.org/officeDocument/2006/relationships/customXml" Target="../ink/ink1166.xml"/><Relationship Id="rId594" Type="http://schemas.openxmlformats.org/officeDocument/2006/relationships/customXml" Target="../ink/ink1187.xml"/><Relationship Id="rId608" Type="http://schemas.openxmlformats.org/officeDocument/2006/relationships/customXml" Target="../ink/ink1194.xml"/><Relationship Id="rId191" Type="http://schemas.openxmlformats.org/officeDocument/2006/relationships/image" Target="../media/image825.png"/><Relationship Id="rId205" Type="http://schemas.openxmlformats.org/officeDocument/2006/relationships/image" Target="../media/image832.png"/><Relationship Id="rId247" Type="http://schemas.openxmlformats.org/officeDocument/2006/relationships/image" Target="../media/image853.png"/><Relationship Id="rId412" Type="http://schemas.openxmlformats.org/officeDocument/2006/relationships/customXml" Target="../ink/ink1096.xml"/><Relationship Id="rId107" Type="http://schemas.openxmlformats.org/officeDocument/2006/relationships/image" Target="../media/image783.png"/><Relationship Id="rId289" Type="http://schemas.openxmlformats.org/officeDocument/2006/relationships/image" Target="../media/image874.png"/><Relationship Id="rId454" Type="http://schemas.openxmlformats.org/officeDocument/2006/relationships/customXml" Target="../ink/ink1117.xml"/><Relationship Id="rId496" Type="http://schemas.openxmlformats.org/officeDocument/2006/relationships/customXml" Target="../ink/ink1138.xml"/><Relationship Id="rId11" Type="http://schemas.openxmlformats.org/officeDocument/2006/relationships/image" Target="../media/image735.png"/><Relationship Id="rId53" Type="http://schemas.openxmlformats.org/officeDocument/2006/relationships/image" Target="../media/image756.png"/><Relationship Id="rId149" Type="http://schemas.openxmlformats.org/officeDocument/2006/relationships/image" Target="../media/image804.png"/><Relationship Id="rId314" Type="http://schemas.openxmlformats.org/officeDocument/2006/relationships/customXml" Target="../ink/ink1047.xml"/><Relationship Id="rId356" Type="http://schemas.openxmlformats.org/officeDocument/2006/relationships/customXml" Target="../ink/ink1068.xml"/><Relationship Id="rId398" Type="http://schemas.openxmlformats.org/officeDocument/2006/relationships/customXml" Target="../ink/ink1089.xml"/><Relationship Id="rId521" Type="http://schemas.openxmlformats.org/officeDocument/2006/relationships/image" Target="../media/image990.png"/><Relationship Id="rId563" Type="http://schemas.openxmlformats.org/officeDocument/2006/relationships/image" Target="../media/image1010.png"/><Relationship Id="rId619" Type="http://schemas.openxmlformats.org/officeDocument/2006/relationships/image" Target="../media/image1038.png"/><Relationship Id="rId95" Type="http://schemas.openxmlformats.org/officeDocument/2006/relationships/image" Target="../media/image777.png"/><Relationship Id="rId160" Type="http://schemas.openxmlformats.org/officeDocument/2006/relationships/customXml" Target="../ink/ink970.xml"/><Relationship Id="rId216" Type="http://schemas.openxmlformats.org/officeDocument/2006/relationships/customXml" Target="../ink/ink998.xml"/><Relationship Id="rId423" Type="http://schemas.openxmlformats.org/officeDocument/2006/relationships/image" Target="../media/image941.png"/><Relationship Id="rId258" Type="http://schemas.openxmlformats.org/officeDocument/2006/relationships/customXml" Target="../ink/ink1019.xml"/><Relationship Id="rId465" Type="http://schemas.openxmlformats.org/officeDocument/2006/relationships/image" Target="../media/image962.png"/><Relationship Id="rId22" Type="http://schemas.openxmlformats.org/officeDocument/2006/relationships/customXml" Target="../ink/ink901.xml"/><Relationship Id="rId64" Type="http://schemas.openxmlformats.org/officeDocument/2006/relationships/customXml" Target="../ink/ink922.xml"/><Relationship Id="rId118" Type="http://schemas.openxmlformats.org/officeDocument/2006/relationships/customXml" Target="../ink/ink949.xml"/><Relationship Id="rId325" Type="http://schemas.openxmlformats.org/officeDocument/2006/relationships/image" Target="../media/image892.png"/><Relationship Id="rId367" Type="http://schemas.openxmlformats.org/officeDocument/2006/relationships/image" Target="../media/image913.png"/><Relationship Id="rId532" Type="http://schemas.openxmlformats.org/officeDocument/2006/relationships/customXml" Target="../ink/ink1156.xml"/><Relationship Id="rId574" Type="http://schemas.openxmlformats.org/officeDocument/2006/relationships/customXml" Target="../ink/ink1177.xml"/><Relationship Id="rId171" Type="http://schemas.openxmlformats.org/officeDocument/2006/relationships/image" Target="../media/image815.png"/><Relationship Id="rId227" Type="http://schemas.openxmlformats.org/officeDocument/2006/relationships/image" Target="../media/image843.png"/><Relationship Id="rId269" Type="http://schemas.openxmlformats.org/officeDocument/2006/relationships/image" Target="../media/image864.png"/><Relationship Id="rId434" Type="http://schemas.openxmlformats.org/officeDocument/2006/relationships/customXml" Target="../ink/ink1107.xml"/><Relationship Id="rId476" Type="http://schemas.openxmlformats.org/officeDocument/2006/relationships/customXml" Target="../ink/ink1128.xml"/><Relationship Id="rId33" Type="http://schemas.openxmlformats.org/officeDocument/2006/relationships/image" Target="../media/image746.png"/><Relationship Id="rId129" Type="http://schemas.openxmlformats.org/officeDocument/2006/relationships/image" Target="../media/image794.png"/><Relationship Id="rId280" Type="http://schemas.openxmlformats.org/officeDocument/2006/relationships/customXml" Target="../ink/ink1030.xml"/><Relationship Id="rId336" Type="http://schemas.openxmlformats.org/officeDocument/2006/relationships/customXml" Target="../ink/ink1058.xml"/><Relationship Id="rId501" Type="http://schemas.openxmlformats.org/officeDocument/2006/relationships/image" Target="../media/image980.png"/><Relationship Id="rId543" Type="http://schemas.openxmlformats.org/officeDocument/2006/relationships/image" Target="../media/image1000.png"/><Relationship Id="rId75" Type="http://schemas.openxmlformats.org/officeDocument/2006/relationships/image" Target="../media/image767.png"/><Relationship Id="rId140" Type="http://schemas.openxmlformats.org/officeDocument/2006/relationships/customXml" Target="../ink/ink960.xml"/><Relationship Id="rId182" Type="http://schemas.openxmlformats.org/officeDocument/2006/relationships/customXml" Target="../ink/ink981.xml"/><Relationship Id="rId378" Type="http://schemas.openxmlformats.org/officeDocument/2006/relationships/customXml" Target="../ink/ink1079.xml"/><Relationship Id="rId403" Type="http://schemas.openxmlformats.org/officeDocument/2006/relationships/image" Target="../media/image931.png"/><Relationship Id="rId585" Type="http://schemas.openxmlformats.org/officeDocument/2006/relationships/image" Target="../media/image1021.png"/><Relationship Id="rId6" Type="http://schemas.openxmlformats.org/officeDocument/2006/relationships/customXml" Target="../ink/ink893.xml"/><Relationship Id="rId238" Type="http://schemas.openxmlformats.org/officeDocument/2006/relationships/customXml" Target="../ink/ink1009.xml"/><Relationship Id="rId445" Type="http://schemas.openxmlformats.org/officeDocument/2006/relationships/image" Target="../media/image952.png"/><Relationship Id="rId487" Type="http://schemas.openxmlformats.org/officeDocument/2006/relationships/image" Target="../media/image973.png"/><Relationship Id="rId610" Type="http://schemas.openxmlformats.org/officeDocument/2006/relationships/customXml" Target="../ink/ink1195.xml"/><Relationship Id="rId291" Type="http://schemas.openxmlformats.org/officeDocument/2006/relationships/image" Target="../media/image875.png"/><Relationship Id="rId305" Type="http://schemas.openxmlformats.org/officeDocument/2006/relationships/image" Target="../media/image882.png"/><Relationship Id="rId347" Type="http://schemas.openxmlformats.org/officeDocument/2006/relationships/image" Target="../media/image903.png"/><Relationship Id="rId512" Type="http://schemas.openxmlformats.org/officeDocument/2006/relationships/customXml" Target="../ink/ink1146.xml"/><Relationship Id="rId44" Type="http://schemas.openxmlformats.org/officeDocument/2006/relationships/customXml" Target="../ink/ink912.xml"/><Relationship Id="rId86" Type="http://schemas.openxmlformats.org/officeDocument/2006/relationships/customXml" Target="../ink/ink933.xml"/><Relationship Id="rId151" Type="http://schemas.openxmlformats.org/officeDocument/2006/relationships/image" Target="../media/image805.png"/><Relationship Id="rId389" Type="http://schemas.openxmlformats.org/officeDocument/2006/relationships/image" Target="../media/image924.png"/><Relationship Id="rId554" Type="http://schemas.openxmlformats.org/officeDocument/2006/relationships/customXml" Target="../ink/ink1167.xml"/><Relationship Id="rId596" Type="http://schemas.openxmlformats.org/officeDocument/2006/relationships/customXml" Target="../ink/ink1188.xml"/><Relationship Id="rId193" Type="http://schemas.openxmlformats.org/officeDocument/2006/relationships/image" Target="../media/image826.png"/><Relationship Id="rId207" Type="http://schemas.openxmlformats.org/officeDocument/2006/relationships/image" Target="../media/image833.png"/><Relationship Id="rId249" Type="http://schemas.openxmlformats.org/officeDocument/2006/relationships/image" Target="../media/image854.png"/><Relationship Id="rId414" Type="http://schemas.openxmlformats.org/officeDocument/2006/relationships/customXml" Target="../ink/ink1097.xml"/><Relationship Id="rId456" Type="http://schemas.openxmlformats.org/officeDocument/2006/relationships/customXml" Target="../ink/ink1118.xml"/><Relationship Id="rId498" Type="http://schemas.openxmlformats.org/officeDocument/2006/relationships/customXml" Target="../ink/ink1139.xml"/><Relationship Id="rId621" Type="http://schemas.openxmlformats.org/officeDocument/2006/relationships/image" Target="../media/image1039.png"/><Relationship Id="rId13" Type="http://schemas.openxmlformats.org/officeDocument/2006/relationships/image" Target="../media/image736.png"/><Relationship Id="rId109" Type="http://schemas.openxmlformats.org/officeDocument/2006/relationships/image" Target="../media/image784.png"/><Relationship Id="rId260" Type="http://schemas.openxmlformats.org/officeDocument/2006/relationships/customXml" Target="../ink/ink1020.xml"/><Relationship Id="rId316" Type="http://schemas.openxmlformats.org/officeDocument/2006/relationships/customXml" Target="../ink/ink1048.xml"/><Relationship Id="rId523" Type="http://schemas.openxmlformats.org/officeDocument/2006/relationships/image" Target="../media/image991.png"/><Relationship Id="rId55" Type="http://schemas.openxmlformats.org/officeDocument/2006/relationships/image" Target="../media/image757.png"/><Relationship Id="rId97" Type="http://schemas.openxmlformats.org/officeDocument/2006/relationships/image" Target="../media/image778.png"/><Relationship Id="rId120" Type="http://schemas.openxmlformats.org/officeDocument/2006/relationships/customXml" Target="../ink/ink950.xml"/><Relationship Id="rId358" Type="http://schemas.openxmlformats.org/officeDocument/2006/relationships/customXml" Target="../ink/ink1069.xml"/><Relationship Id="rId565" Type="http://schemas.openxmlformats.org/officeDocument/2006/relationships/image" Target="../media/image1011.png"/><Relationship Id="rId162" Type="http://schemas.openxmlformats.org/officeDocument/2006/relationships/customXml" Target="../ink/ink971.xml"/><Relationship Id="rId218" Type="http://schemas.openxmlformats.org/officeDocument/2006/relationships/customXml" Target="../ink/ink999.xml"/><Relationship Id="rId425" Type="http://schemas.openxmlformats.org/officeDocument/2006/relationships/image" Target="../media/image942.png"/><Relationship Id="rId467" Type="http://schemas.openxmlformats.org/officeDocument/2006/relationships/image" Target="../media/image963.png"/><Relationship Id="rId271" Type="http://schemas.openxmlformats.org/officeDocument/2006/relationships/image" Target="../media/image865.png"/><Relationship Id="rId24" Type="http://schemas.openxmlformats.org/officeDocument/2006/relationships/customXml" Target="../ink/ink902.xml"/><Relationship Id="rId66" Type="http://schemas.openxmlformats.org/officeDocument/2006/relationships/customXml" Target="../ink/ink923.xml"/><Relationship Id="rId131" Type="http://schemas.openxmlformats.org/officeDocument/2006/relationships/image" Target="../media/image795.png"/><Relationship Id="rId327" Type="http://schemas.openxmlformats.org/officeDocument/2006/relationships/image" Target="../media/image893.png"/><Relationship Id="rId369" Type="http://schemas.openxmlformats.org/officeDocument/2006/relationships/image" Target="../media/image914.png"/><Relationship Id="rId534" Type="http://schemas.openxmlformats.org/officeDocument/2006/relationships/customXml" Target="../ink/ink1157.xml"/><Relationship Id="rId576" Type="http://schemas.openxmlformats.org/officeDocument/2006/relationships/customXml" Target="../ink/ink1178.xml"/><Relationship Id="rId173" Type="http://schemas.openxmlformats.org/officeDocument/2006/relationships/image" Target="../media/image816.png"/><Relationship Id="rId229" Type="http://schemas.openxmlformats.org/officeDocument/2006/relationships/image" Target="../media/image844.png"/><Relationship Id="rId380" Type="http://schemas.openxmlformats.org/officeDocument/2006/relationships/customXml" Target="../ink/ink1080.xml"/><Relationship Id="rId436" Type="http://schemas.openxmlformats.org/officeDocument/2006/relationships/customXml" Target="../ink/ink1108.xml"/><Relationship Id="rId601" Type="http://schemas.openxmlformats.org/officeDocument/2006/relationships/image" Target="../media/image1029.png"/><Relationship Id="rId240" Type="http://schemas.openxmlformats.org/officeDocument/2006/relationships/customXml" Target="../ink/ink1010.xml"/><Relationship Id="rId478" Type="http://schemas.openxmlformats.org/officeDocument/2006/relationships/customXml" Target="../ink/ink1129.xml"/><Relationship Id="rId35" Type="http://schemas.openxmlformats.org/officeDocument/2006/relationships/image" Target="../media/image747.png"/><Relationship Id="rId77" Type="http://schemas.openxmlformats.org/officeDocument/2006/relationships/image" Target="../media/image768.png"/><Relationship Id="rId100" Type="http://schemas.openxmlformats.org/officeDocument/2006/relationships/customXml" Target="../ink/ink940.xml"/><Relationship Id="rId282" Type="http://schemas.openxmlformats.org/officeDocument/2006/relationships/customXml" Target="../ink/ink1031.xml"/><Relationship Id="rId338" Type="http://schemas.openxmlformats.org/officeDocument/2006/relationships/customXml" Target="../ink/ink1059.xml"/><Relationship Id="rId503" Type="http://schemas.openxmlformats.org/officeDocument/2006/relationships/image" Target="../media/image981.png"/><Relationship Id="rId545" Type="http://schemas.openxmlformats.org/officeDocument/2006/relationships/image" Target="../media/image1001.png"/><Relationship Id="rId587" Type="http://schemas.openxmlformats.org/officeDocument/2006/relationships/image" Target="../media/image1022.png"/><Relationship Id="rId8" Type="http://schemas.openxmlformats.org/officeDocument/2006/relationships/customXml" Target="../ink/ink894.xml"/><Relationship Id="rId142" Type="http://schemas.openxmlformats.org/officeDocument/2006/relationships/customXml" Target="../ink/ink961.xml"/><Relationship Id="rId184" Type="http://schemas.openxmlformats.org/officeDocument/2006/relationships/customXml" Target="../ink/ink982.xml"/><Relationship Id="rId391" Type="http://schemas.openxmlformats.org/officeDocument/2006/relationships/image" Target="../media/image925.png"/><Relationship Id="rId405" Type="http://schemas.openxmlformats.org/officeDocument/2006/relationships/image" Target="../media/image932.png"/><Relationship Id="rId447" Type="http://schemas.openxmlformats.org/officeDocument/2006/relationships/image" Target="../media/image953.png"/><Relationship Id="rId612" Type="http://schemas.openxmlformats.org/officeDocument/2006/relationships/customXml" Target="../ink/ink1196.xml"/><Relationship Id="rId251" Type="http://schemas.openxmlformats.org/officeDocument/2006/relationships/image" Target="../media/image855.png"/><Relationship Id="rId489" Type="http://schemas.openxmlformats.org/officeDocument/2006/relationships/image" Target="../media/image974.png"/><Relationship Id="rId46" Type="http://schemas.openxmlformats.org/officeDocument/2006/relationships/customXml" Target="../ink/ink913.xml"/><Relationship Id="rId293" Type="http://schemas.openxmlformats.org/officeDocument/2006/relationships/image" Target="../media/image876.png"/><Relationship Id="rId307" Type="http://schemas.openxmlformats.org/officeDocument/2006/relationships/image" Target="../media/image883.png"/><Relationship Id="rId349" Type="http://schemas.openxmlformats.org/officeDocument/2006/relationships/image" Target="../media/image904.png"/><Relationship Id="rId514" Type="http://schemas.openxmlformats.org/officeDocument/2006/relationships/customXml" Target="../ink/ink1147.xml"/><Relationship Id="rId556" Type="http://schemas.openxmlformats.org/officeDocument/2006/relationships/customXml" Target="../ink/ink1168.xml"/><Relationship Id="rId88" Type="http://schemas.openxmlformats.org/officeDocument/2006/relationships/customXml" Target="../ink/ink934.xml"/><Relationship Id="rId111" Type="http://schemas.openxmlformats.org/officeDocument/2006/relationships/image" Target="../media/image785.png"/><Relationship Id="rId153" Type="http://schemas.openxmlformats.org/officeDocument/2006/relationships/image" Target="../media/image806.png"/><Relationship Id="rId195" Type="http://schemas.openxmlformats.org/officeDocument/2006/relationships/image" Target="../media/image827.png"/><Relationship Id="rId209" Type="http://schemas.openxmlformats.org/officeDocument/2006/relationships/image" Target="../media/image834.png"/><Relationship Id="rId360" Type="http://schemas.openxmlformats.org/officeDocument/2006/relationships/customXml" Target="../ink/ink1070.xml"/><Relationship Id="rId416" Type="http://schemas.openxmlformats.org/officeDocument/2006/relationships/customXml" Target="../ink/ink1098.xml"/><Relationship Id="rId598" Type="http://schemas.openxmlformats.org/officeDocument/2006/relationships/customXml" Target="../ink/ink1189.xml"/><Relationship Id="rId220" Type="http://schemas.openxmlformats.org/officeDocument/2006/relationships/customXml" Target="../ink/ink1000.xml"/><Relationship Id="rId458" Type="http://schemas.openxmlformats.org/officeDocument/2006/relationships/customXml" Target="../ink/ink1119.xml"/><Relationship Id="rId15" Type="http://schemas.openxmlformats.org/officeDocument/2006/relationships/image" Target="../media/image737.png"/><Relationship Id="rId57" Type="http://schemas.openxmlformats.org/officeDocument/2006/relationships/image" Target="../media/image758.png"/><Relationship Id="rId262" Type="http://schemas.openxmlformats.org/officeDocument/2006/relationships/customXml" Target="../ink/ink1021.xml"/><Relationship Id="rId318" Type="http://schemas.openxmlformats.org/officeDocument/2006/relationships/customXml" Target="../ink/ink1049.xml"/><Relationship Id="rId525" Type="http://schemas.openxmlformats.org/officeDocument/2006/relationships/image" Target="../media/image992.png"/><Relationship Id="rId567" Type="http://schemas.openxmlformats.org/officeDocument/2006/relationships/image" Target="../media/image1012.png"/><Relationship Id="rId99" Type="http://schemas.openxmlformats.org/officeDocument/2006/relationships/image" Target="../media/image779.png"/><Relationship Id="rId122" Type="http://schemas.openxmlformats.org/officeDocument/2006/relationships/customXml" Target="../ink/ink951.xml"/><Relationship Id="rId164" Type="http://schemas.openxmlformats.org/officeDocument/2006/relationships/customXml" Target="../ink/ink972.xml"/><Relationship Id="rId371" Type="http://schemas.openxmlformats.org/officeDocument/2006/relationships/image" Target="../media/image915.png"/><Relationship Id="rId427" Type="http://schemas.openxmlformats.org/officeDocument/2006/relationships/image" Target="../media/image943.png"/><Relationship Id="rId469" Type="http://schemas.openxmlformats.org/officeDocument/2006/relationships/image" Target="../media/image964.png"/><Relationship Id="rId26" Type="http://schemas.openxmlformats.org/officeDocument/2006/relationships/customXml" Target="../ink/ink903.xml"/><Relationship Id="rId231" Type="http://schemas.openxmlformats.org/officeDocument/2006/relationships/image" Target="../media/image845.png"/><Relationship Id="rId273" Type="http://schemas.openxmlformats.org/officeDocument/2006/relationships/image" Target="../media/image866.png"/><Relationship Id="rId329" Type="http://schemas.openxmlformats.org/officeDocument/2006/relationships/image" Target="../media/image894.png"/><Relationship Id="rId480" Type="http://schemas.openxmlformats.org/officeDocument/2006/relationships/customXml" Target="../ink/ink1130.xml"/><Relationship Id="rId536" Type="http://schemas.openxmlformats.org/officeDocument/2006/relationships/customXml" Target="../ink/ink1158.xml"/><Relationship Id="rId68" Type="http://schemas.openxmlformats.org/officeDocument/2006/relationships/customXml" Target="../ink/ink924.xml"/><Relationship Id="rId133" Type="http://schemas.openxmlformats.org/officeDocument/2006/relationships/image" Target="../media/image796.png"/><Relationship Id="rId175" Type="http://schemas.openxmlformats.org/officeDocument/2006/relationships/image" Target="../media/image817.png"/><Relationship Id="rId340" Type="http://schemas.openxmlformats.org/officeDocument/2006/relationships/customXml" Target="../ink/ink1060.xml"/><Relationship Id="rId578" Type="http://schemas.openxmlformats.org/officeDocument/2006/relationships/customXml" Target="../ink/ink1179.xml"/><Relationship Id="rId200" Type="http://schemas.openxmlformats.org/officeDocument/2006/relationships/customXml" Target="../ink/ink990.xml"/><Relationship Id="rId382" Type="http://schemas.openxmlformats.org/officeDocument/2006/relationships/customXml" Target="../ink/ink1081.xml"/><Relationship Id="rId438" Type="http://schemas.openxmlformats.org/officeDocument/2006/relationships/customXml" Target="../ink/ink1109.xml"/><Relationship Id="rId603" Type="http://schemas.openxmlformats.org/officeDocument/2006/relationships/image" Target="../media/image1030.png"/><Relationship Id="rId242" Type="http://schemas.openxmlformats.org/officeDocument/2006/relationships/customXml" Target="../ink/ink1011.xml"/><Relationship Id="rId284" Type="http://schemas.openxmlformats.org/officeDocument/2006/relationships/customXml" Target="../ink/ink1032.xml"/><Relationship Id="rId491" Type="http://schemas.openxmlformats.org/officeDocument/2006/relationships/image" Target="../media/image975.png"/><Relationship Id="rId505" Type="http://schemas.openxmlformats.org/officeDocument/2006/relationships/image" Target="../media/image982.png"/><Relationship Id="rId37" Type="http://schemas.openxmlformats.org/officeDocument/2006/relationships/image" Target="../media/image748.png"/><Relationship Id="rId79" Type="http://schemas.openxmlformats.org/officeDocument/2006/relationships/image" Target="../media/image769.png"/><Relationship Id="rId102" Type="http://schemas.openxmlformats.org/officeDocument/2006/relationships/customXml" Target="../ink/ink941.xml"/><Relationship Id="rId144" Type="http://schemas.openxmlformats.org/officeDocument/2006/relationships/customXml" Target="../ink/ink962.xml"/><Relationship Id="rId547" Type="http://schemas.openxmlformats.org/officeDocument/2006/relationships/image" Target="../media/image1002.png"/><Relationship Id="rId589" Type="http://schemas.openxmlformats.org/officeDocument/2006/relationships/image" Target="../media/image1023.png"/><Relationship Id="rId90" Type="http://schemas.openxmlformats.org/officeDocument/2006/relationships/customXml" Target="../ink/ink935.xml"/><Relationship Id="rId186" Type="http://schemas.openxmlformats.org/officeDocument/2006/relationships/customXml" Target="../ink/ink983.xml"/><Relationship Id="rId351" Type="http://schemas.openxmlformats.org/officeDocument/2006/relationships/image" Target="../media/image905.png"/><Relationship Id="rId393" Type="http://schemas.openxmlformats.org/officeDocument/2006/relationships/image" Target="../media/image926.png"/><Relationship Id="rId407" Type="http://schemas.openxmlformats.org/officeDocument/2006/relationships/image" Target="../media/image933.png"/><Relationship Id="rId449" Type="http://schemas.openxmlformats.org/officeDocument/2006/relationships/image" Target="../media/image954.png"/><Relationship Id="rId614" Type="http://schemas.openxmlformats.org/officeDocument/2006/relationships/customXml" Target="../ink/ink1197.xml"/><Relationship Id="rId211" Type="http://schemas.openxmlformats.org/officeDocument/2006/relationships/image" Target="../media/image835.png"/><Relationship Id="rId253" Type="http://schemas.openxmlformats.org/officeDocument/2006/relationships/image" Target="../media/image856.png"/><Relationship Id="rId295" Type="http://schemas.openxmlformats.org/officeDocument/2006/relationships/image" Target="../media/image877.png"/><Relationship Id="rId309" Type="http://schemas.openxmlformats.org/officeDocument/2006/relationships/image" Target="../media/image884.png"/><Relationship Id="rId460" Type="http://schemas.openxmlformats.org/officeDocument/2006/relationships/customXml" Target="../ink/ink1120.xml"/><Relationship Id="rId516" Type="http://schemas.openxmlformats.org/officeDocument/2006/relationships/customXml" Target="../ink/ink1148.xml"/><Relationship Id="rId48" Type="http://schemas.openxmlformats.org/officeDocument/2006/relationships/customXml" Target="../ink/ink914.xml"/><Relationship Id="rId113" Type="http://schemas.openxmlformats.org/officeDocument/2006/relationships/image" Target="../media/image786.png"/><Relationship Id="rId320" Type="http://schemas.openxmlformats.org/officeDocument/2006/relationships/customXml" Target="../ink/ink1050.xml"/><Relationship Id="rId558" Type="http://schemas.openxmlformats.org/officeDocument/2006/relationships/customXml" Target="../ink/ink1169.xml"/><Relationship Id="rId155" Type="http://schemas.openxmlformats.org/officeDocument/2006/relationships/image" Target="../media/image807.png"/><Relationship Id="rId197" Type="http://schemas.openxmlformats.org/officeDocument/2006/relationships/image" Target="../media/image828.png"/><Relationship Id="rId362" Type="http://schemas.openxmlformats.org/officeDocument/2006/relationships/customXml" Target="../ink/ink1071.xml"/><Relationship Id="rId418" Type="http://schemas.openxmlformats.org/officeDocument/2006/relationships/customXml" Target="../ink/ink1099.xml"/><Relationship Id="rId222" Type="http://schemas.openxmlformats.org/officeDocument/2006/relationships/customXml" Target="../ink/ink1001.xml"/><Relationship Id="rId264" Type="http://schemas.openxmlformats.org/officeDocument/2006/relationships/customXml" Target="../ink/ink1022.xml"/><Relationship Id="rId471" Type="http://schemas.openxmlformats.org/officeDocument/2006/relationships/image" Target="../media/image965.png"/><Relationship Id="rId17" Type="http://schemas.openxmlformats.org/officeDocument/2006/relationships/image" Target="../media/image738.png"/><Relationship Id="rId59" Type="http://schemas.openxmlformats.org/officeDocument/2006/relationships/image" Target="../media/image759.png"/><Relationship Id="rId124" Type="http://schemas.openxmlformats.org/officeDocument/2006/relationships/customXml" Target="../ink/ink952.xml"/><Relationship Id="rId527" Type="http://schemas.openxmlformats.org/officeDocument/2006/relationships/image" Target="../media/image699.png"/><Relationship Id="rId569" Type="http://schemas.openxmlformats.org/officeDocument/2006/relationships/image" Target="../media/image1013.png"/><Relationship Id="rId70" Type="http://schemas.openxmlformats.org/officeDocument/2006/relationships/customXml" Target="../ink/ink925.xml"/><Relationship Id="rId166" Type="http://schemas.openxmlformats.org/officeDocument/2006/relationships/customXml" Target="../ink/ink973.xml"/><Relationship Id="rId331" Type="http://schemas.openxmlformats.org/officeDocument/2006/relationships/image" Target="../media/image895.png"/><Relationship Id="rId373" Type="http://schemas.openxmlformats.org/officeDocument/2006/relationships/image" Target="../media/image916.png"/><Relationship Id="rId429" Type="http://schemas.openxmlformats.org/officeDocument/2006/relationships/image" Target="../media/image944.png"/><Relationship Id="rId580" Type="http://schemas.openxmlformats.org/officeDocument/2006/relationships/customXml" Target="../ink/ink1180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846.png"/><Relationship Id="rId440" Type="http://schemas.openxmlformats.org/officeDocument/2006/relationships/customXml" Target="../ink/ink1110.xml"/><Relationship Id="rId28" Type="http://schemas.openxmlformats.org/officeDocument/2006/relationships/customXml" Target="../ink/ink904.xml"/><Relationship Id="rId275" Type="http://schemas.openxmlformats.org/officeDocument/2006/relationships/image" Target="../media/image867.png"/><Relationship Id="rId300" Type="http://schemas.openxmlformats.org/officeDocument/2006/relationships/customXml" Target="../ink/ink1040.xml"/><Relationship Id="rId482" Type="http://schemas.openxmlformats.org/officeDocument/2006/relationships/customXml" Target="../ink/ink1131.xml"/><Relationship Id="rId538" Type="http://schemas.openxmlformats.org/officeDocument/2006/relationships/customXml" Target="../ink/ink1159.xml"/><Relationship Id="rId81" Type="http://schemas.openxmlformats.org/officeDocument/2006/relationships/image" Target="../media/image770.png"/><Relationship Id="rId135" Type="http://schemas.openxmlformats.org/officeDocument/2006/relationships/image" Target="../media/image797.png"/><Relationship Id="rId177" Type="http://schemas.openxmlformats.org/officeDocument/2006/relationships/image" Target="../media/image818.png"/><Relationship Id="rId342" Type="http://schemas.openxmlformats.org/officeDocument/2006/relationships/customXml" Target="../ink/ink1061.xml"/><Relationship Id="rId384" Type="http://schemas.openxmlformats.org/officeDocument/2006/relationships/customXml" Target="../ink/ink1082.xml"/><Relationship Id="rId591" Type="http://schemas.openxmlformats.org/officeDocument/2006/relationships/image" Target="../media/image1024.png"/><Relationship Id="rId605" Type="http://schemas.openxmlformats.org/officeDocument/2006/relationships/image" Target="../media/image1031.png"/><Relationship Id="rId202" Type="http://schemas.openxmlformats.org/officeDocument/2006/relationships/customXml" Target="../ink/ink991.xml"/><Relationship Id="rId244" Type="http://schemas.openxmlformats.org/officeDocument/2006/relationships/customXml" Target="../ink/ink1012.xml"/><Relationship Id="rId39" Type="http://schemas.openxmlformats.org/officeDocument/2006/relationships/image" Target="../media/image749.png"/><Relationship Id="rId286" Type="http://schemas.openxmlformats.org/officeDocument/2006/relationships/customXml" Target="../ink/ink1033.xml"/><Relationship Id="rId451" Type="http://schemas.openxmlformats.org/officeDocument/2006/relationships/image" Target="../media/image955.png"/><Relationship Id="rId493" Type="http://schemas.openxmlformats.org/officeDocument/2006/relationships/image" Target="../media/image976.png"/><Relationship Id="rId507" Type="http://schemas.openxmlformats.org/officeDocument/2006/relationships/image" Target="../media/image983.png"/><Relationship Id="rId549" Type="http://schemas.openxmlformats.org/officeDocument/2006/relationships/image" Target="../media/image1003.png"/><Relationship Id="rId50" Type="http://schemas.openxmlformats.org/officeDocument/2006/relationships/customXml" Target="../ink/ink915.xml"/><Relationship Id="rId104" Type="http://schemas.openxmlformats.org/officeDocument/2006/relationships/customXml" Target="../ink/ink942.xml"/><Relationship Id="rId146" Type="http://schemas.openxmlformats.org/officeDocument/2006/relationships/customXml" Target="../ink/ink963.xml"/><Relationship Id="rId188" Type="http://schemas.openxmlformats.org/officeDocument/2006/relationships/customXml" Target="../ink/ink984.xml"/><Relationship Id="rId311" Type="http://schemas.openxmlformats.org/officeDocument/2006/relationships/image" Target="../media/image885.png"/><Relationship Id="rId353" Type="http://schemas.openxmlformats.org/officeDocument/2006/relationships/image" Target="../media/image906.png"/><Relationship Id="rId395" Type="http://schemas.openxmlformats.org/officeDocument/2006/relationships/image" Target="../media/image927.png"/><Relationship Id="rId409" Type="http://schemas.openxmlformats.org/officeDocument/2006/relationships/image" Target="../media/image934.png"/><Relationship Id="rId560" Type="http://schemas.openxmlformats.org/officeDocument/2006/relationships/customXml" Target="../ink/ink1170.xml"/><Relationship Id="rId92" Type="http://schemas.openxmlformats.org/officeDocument/2006/relationships/customXml" Target="../ink/ink936.xml"/><Relationship Id="rId213" Type="http://schemas.openxmlformats.org/officeDocument/2006/relationships/image" Target="../media/image836.png"/><Relationship Id="rId420" Type="http://schemas.openxmlformats.org/officeDocument/2006/relationships/customXml" Target="../ink/ink1100.xml"/><Relationship Id="rId616" Type="http://schemas.openxmlformats.org/officeDocument/2006/relationships/customXml" Target="../ink/ink1198.xml"/><Relationship Id="rId255" Type="http://schemas.openxmlformats.org/officeDocument/2006/relationships/image" Target="../media/image857.png"/><Relationship Id="rId297" Type="http://schemas.openxmlformats.org/officeDocument/2006/relationships/image" Target="../media/image878.png"/><Relationship Id="rId462" Type="http://schemas.openxmlformats.org/officeDocument/2006/relationships/customXml" Target="../ink/ink1121.xml"/><Relationship Id="rId518" Type="http://schemas.openxmlformats.org/officeDocument/2006/relationships/customXml" Target="../ink/ink1149.xml"/><Relationship Id="rId115" Type="http://schemas.openxmlformats.org/officeDocument/2006/relationships/image" Target="../media/image787.png"/><Relationship Id="rId157" Type="http://schemas.openxmlformats.org/officeDocument/2006/relationships/image" Target="../media/image808.png"/><Relationship Id="rId322" Type="http://schemas.openxmlformats.org/officeDocument/2006/relationships/customXml" Target="../ink/ink1051.xml"/><Relationship Id="rId364" Type="http://schemas.openxmlformats.org/officeDocument/2006/relationships/customXml" Target="../ink/ink1072.xml"/><Relationship Id="rId61" Type="http://schemas.openxmlformats.org/officeDocument/2006/relationships/image" Target="../media/image760.png"/><Relationship Id="rId199" Type="http://schemas.openxmlformats.org/officeDocument/2006/relationships/image" Target="../media/image829.png"/><Relationship Id="rId571" Type="http://schemas.openxmlformats.org/officeDocument/2006/relationships/image" Target="../media/image1014.png"/><Relationship Id="rId19" Type="http://schemas.openxmlformats.org/officeDocument/2006/relationships/image" Target="../media/image739.png"/><Relationship Id="rId224" Type="http://schemas.openxmlformats.org/officeDocument/2006/relationships/customXml" Target="../ink/ink1002.xml"/><Relationship Id="rId266" Type="http://schemas.openxmlformats.org/officeDocument/2006/relationships/customXml" Target="../ink/ink1023.xml"/><Relationship Id="rId431" Type="http://schemas.openxmlformats.org/officeDocument/2006/relationships/image" Target="../media/image945.png"/><Relationship Id="rId473" Type="http://schemas.openxmlformats.org/officeDocument/2006/relationships/image" Target="../media/image966.png"/><Relationship Id="rId529" Type="http://schemas.openxmlformats.org/officeDocument/2006/relationships/image" Target="../media/image993.png"/><Relationship Id="rId30" Type="http://schemas.openxmlformats.org/officeDocument/2006/relationships/customXml" Target="../ink/ink905.xml"/><Relationship Id="rId126" Type="http://schemas.openxmlformats.org/officeDocument/2006/relationships/customXml" Target="../ink/ink953.xml"/><Relationship Id="rId168" Type="http://schemas.openxmlformats.org/officeDocument/2006/relationships/customXml" Target="../ink/ink974.xml"/><Relationship Id="rId333" Type="http://schemas.openxmlformats.org/officeDocument/2006/relationships/image" Target="../media/image896.png"/><Relationship Id="rId540" Type="http://schemas.openxmlformats.org/officeDocument/2006/relationships/customXml" Target="../ink/ink1160.xml"/><Relationship Id="rId72" Type="http://schemas.openxmlformats.org/officeDocument/2006/relationships/customXml" Target="../ink/ink926.xml"/><Relationship Id="rId375" Type="http://schemas.openxmlformats.org/officeDocument/2006/relationships/image" Target="../media/image917.png"/><Relationship Id="rId582" Type="http://schemas.openxmlformats.org/officeDocument/2006/relationships/customXml" Target="../ink/ink1181.xml"/><Relationship Id="rId3" Type="http://schemas.openxmlformats.org/officeDocument/2006/relationships/image" Target="../media/image731.png"/><Relationship Id="rId235" Type="http://schemas.openxmlformats.org/officeDocument/2006/relationships/image" Target="../media/image847.png"/><Relationship Id="rId277" Type="http://schemas.openxmlformats.org/officeDocument/2006/relationships/image" Target="../media/image868.png"/><Relationship Id="rId400" Type="http://schemas.openxmlformats.org/officeDocument/2006/relationships/customXml" Target="../ink/ink1090.xml"/><Relationship Id="rId442" Type="http://schemas.openxmlformats.org/officeDocument/2006/relationships/customXml" Target="../ink/ink1111.xml"/><Relationship Id="rId484" Type="http://schemas.openxmlformats.org/officeDocument/2006/relationships/customXml" Target="../ink/ink1132.xml"/><Relationship Id="rId137" Type="http://schemas.openxmlformats.org/officeDocument/2006/relationships/image" Target="../media/image798.png"/><Relationship Id="rId302" Type="http://schemas.openxmlformats.org/officeDocument/2006/relationships/customXml" Target="../ink/ink1041.xml"/><Relationship Id="rId344" Type="http://schemas.openxmlformats.org/officeDocument/2006/relationships/customXml" Target="../ink/ink1062.xml"/><Relationship Id="rId41" Type="http://schemas.openxmlformats.org/officeDocument/2006/relationships/image" Target="../media/image750.png"/><Relationship Id="rId83" Type="http://schemas.openxmlformats.org/officeDocument/2006/relationships/image" Target="../media/image771.png"/><Relationship Id="rId179" Type="http://schemas.openxmlformats.org/officeDocument/2006/relationships/image" Target="../media/image819.png"/><Relationship Id="rId386" Type="http://schemas.openxmlformats.org/officeDocument/2006/relationships/customXml" Target="../ink/ink1083.xml"/><Relationship Id="rId551" Type="http://schemas.openxmlformats.org/officeDocument/2006/relationships/image" Target="../media/image1004.png"/><Relationship Id="rId593" Type="http://schemas.openxmlformats.org/officeDocument/2006/relationships/image" Target="../media/image1025.png"/><Relationship Id="rId607" Type="http://schemas.openxmlformats.org/officeDocument/2006/relationships/image" Target="../media/image1032.png"/><Relationship Id="rId190" Type="http://schemas.openxmlformats.org/officeDocument/2006/relationships/customXml" Target="../ink/ink985.xml"/><Relationship Id="rId204" Type="http://schemas.openxmlformats.org/officeDocument/2006/relationships/customXml" Target="../ink/ink992.xml"/><Relationship Id="rId246" Type="http://schemas.openxmlformats.org/officeDocument/2006/relationships/customXml" Target="../ink/ink1013.xml"/><Relationship Id="rId288" Type="http://schemas.openxmlformats.org/officeDocument/2006/relationships/customXml" Target="../ink/ink1034.xml"/><Relationship Id="rId411" Type="http://schemas.openxmlformats.org/officeDocument/2006/relationships/image" Target="../media/image935.png"/><Relationship Id="rId453" Type="http://schemas.openxmlformats.org/officeDocument/2006/relationships/image" Target="../media/image956.png"/><Relationship Id="rId509" Type="http://schemas.openxmlformats.org/officeDocument/2006/relationships/image" Target="../media/image984.png"/><Relationship Id="rId106" Type="http://schemas.openxmlformats.org/officeDocument/2006/relationships/customXml" Target="../ink/ink943.xml"/><Relationship Id="rId313" Type="http://schemas.openxmlformats.org/officeDocument/2006/relationships/image" Target="../media/image886.png"/><Relationship Id="rId495" Type="http://schemas.openxmlformats.org/officeDocument/2006/relationships/image" Target="../media/image977.png"/><Relationship Id="rId10" Type="http://schemas.openxmlformats.org/officeDocument/2006/relationships/customXml" Target="../ink/ink895.xml"/><Relationship Id="rId52" Type="http://schemas.openxmlformats.org/officeDocument/2006/relationships/customXml" Target="../ink/ink916.xml"/><Relationship Id="rId94" Type="http://schemas.openxmlformats.org/officeDocument/2006/relationships/customXml" Target="../ink/ink937.xml"/><Relationship Id="rId148" Type="http://schemas.openxmlformats.org/officeDocument/2006/relationships/customXml" Target="../ink/ink964.xml"/><Relationship Id="rId355" Type="http://schemas.openxmlformats.org/officeDocument/2006/relationships/image" Target="../media/image907.png"/><Relationship Id="rId397" Type="http://schemas.openxmlformats.org/officeDocument/2006/relationships/image" Target="../media/image928.png"/><Relationship Id="rId520" Type="http://schemas.openxmlformats.org/officeDocument/2006/relationships/customXml" Target="../ink/ink1150.xml"/><Relationship Id="rId562" Type="http://schemas.openxmlformats.org/officeDocument/2006/relationships/customXml" Target="../ink/ink1171.xml"/><Relationship Id="rId618" Type="http://schemas.openxmlformats.org/officeDocument/2006/relationships/customXml" Target="../ink/ink1199.xml"/><Relationship Id="rId215" Type="http://schemas.openxmlformats.org/officeDocument/2006/relationships/image" Target="../media/image837.png"/><Relationship Id="rId257" Type="http://schemas.openxmlformats.org/officeDocument/2006/relationships/image" Target="../media/image858.png"/><Relationship Id="rId422" Type="http://schemas.openxmlformats.org/officeDocument/2006/relationships/customXml" Target="../ink/ink1101.xml"/><Relationship Id="rId464" Type="http://schemas.openxmlformats.org/officeDocument/2006/relationships/customXml" Target="../ink/ink1122.xml"/><Relationship Id="rId299" Type="http://schemas.openxmlformats.org/officeDocument/2006/relationships/image" Target="../media/image879.png"/><Relationship Id="rId63" Type="http://schemas.openxmlformats.org/officeDocument/2006/relationships/image" Target="../media/image761.png"/><Relationship Id="rId159" Type="http://schemas.openxmlformats.org/officeDocument/2006/relationships/image" Target="../media/image809.png"/><Relationship Id="rId366" Type="http://schemas.openxmlformats.org/officeDocument/2006/relationships/customXml" Target="../ink/ink1073.xml"/><Relationship Id="rId573" Type="http://schemas.openxmlformats.org/officeDocument/2006/relationships/image" Target="../media/image1015.png"/><Relationship Id="rId226" Type="http://schemas.openxmlformats.org/officeDocument/2006/relationships/customXml" Target="../ink/ink1003.xml"/><Relationship Id="rId433" Type="http://schemas.openxmlformats.org/officeDocument/2006/relationships/image" Target="../media/image946.png"/><Relationship Id="rId74" Type="http://schemas.openxmlformats.org/officeDocument/2006/relationships/customXml" Target="../ink/ink927.xml"/><Relationship Id="rId377" Type="http://schemas.openxmlformats.org/officeDocument/2006/relationships/image" Target="../media/image918.png"/><Relationship Id="rId500" Type="http://schemas.openxmlformats.org/officeDocument/2006/relationships/customXml" Target="../ink/ink1140.xml"/><Relationship Id="rId584" Type="http://schemas.openxmlformats.org/officeDocument/2006/relationships/customXml" Target="../ink/ink1182.xml"/><Relationship Id="rId5" Type="http://schemas.openxmlformats.org/officeDocument/2006/relationships/image" Target="../media/image732.png"/><Relationship Id="rId237" Type="http://schemas.openxmlformats.org/officeDocument/2006/relationships/image" Target="../media/image848.png"/><Relationship Id="rId444" Type="http://schemas.openxmlformats.org/officeDocument/2006/relationships/customXml" Target="../ink/ink1112.xml"/><Relationship Id="rId290" Type="http://schemas.openxmlformats.org/officeDocument/2006/relationships/customXml" Target="../ink/ink1035.xml"/><Relationship Id="rId304" Type="http://schemas.openxmlformats.org/officeDocument/2006/relationships/customXml" Target="../ink/ink1042.xml"/><Relationship Id="rId388" Type="http://schemas.openxmlformats.org/officeDocument/2006/relationships/customXml" Target="../ink/ink1084.xml"/><Relationship Id="rId511" Type="http://schemas.openxmlformats.org/officeDocument/2006/relationships/image" Target="../media/image985.png"/><Relationship Id="rId609" Type="http://schemas.openxmlformats.org/officeDocument/2006/relationships/image" Target="../media/image1033.png"/><Relationship Id="rId85" Type="http://schemas.openxmlformats.org/officeDocument/2006/relationships/image" Target="../media/image772.png"/><Relationship Id="rId150" Type="http://schemas.openxmlformats.org/officeDocument/2006/relationships/customXml" Target="../ink/ink965.xml"/><Relationship Id="rId595" Type="http://schemas.openxmlformats.org/officeDocument/2006/relationships/image" Target="../media/image1026.png"/><Relationship Id="rId248" Type="http://schemas.openxmlformats.org/officeDocument/2006/relationships/customXml" Target="../ink/ink1014.xml"/><Relationship Id="rId455" Type="http://schemas.openxmlformats.org/officeDocument/2006/relationships/image" Target="../media/image957.png"/><Relationship Id="rId12" Type="http://schemas.openxmlformats.org/officeDocument/2006/relationships/customXml" Target="../ink/ink896.xml"/><Relationship Id="rId108" Type="http://schemas.openxmlformats.org/officeDocument/2006/relationships/customXml" Target="../ink/ink944.xml"/><Relationship Id="rId315" Type="http://schemas.openxmlformats.org/officeDocument/2006/relationships/image" Target="../media/image887.png"/><Relationship Id="rId522" Type="http://schemas.openxmlformats.org/officeDocument/2006/relationships/customXml" Target="../ink/ink1151.xml"/><Relationship Id="rId96" Type="http://schemas.openxmlformats.org/officeDocument/2006/relationships/customXml" Target="../ink/ink938.xml"/><Relationship Id="rId161" Type="http://schemas.openxmlformats.org/officeDocument/2006/relationships/image" Target="../media/image810.png"/><Relationship Id="rId399" Type="http://schemas.openxmlformats.org/officeDocument/2006/relationships/image" Target="../media/image929.png"/><Relationship Id="rId259" Type="http://schemas.openxmlformats.org/officeDocument/2006/relationships/image" Target="../media/image859.png"/><Relationship Id="rId466" Type="http://schemas.openxmlformats.org/officeDocument/2006/relationships/customXml" Target="../ink/ink1123.xml"/><Relationship Id="rId23" Type="http://schemas.openxmlformats.org/officeDocument/2006/relationships/image" Target="../media/image741.png"/><Relationship Id="rId119" Type="http://schemas.openxmlformats.org/officeDocument/2006/relationships/image" Target="../media/image789.png"/><Relationship Id="rId326" Type="http://schemas.openxmlformats.org/officeDocument/2006/relationships/customXml" Target="../ink/ink1053.xml"/><Relationship Id="rId533" Type="http://schemas.openxmlformats.org/officeDocument/2006/relationships/image" Target="../media/image995.png"/><Relationship Id="rId172" Type="http://schemas.openxmlformats.org/officeDocument/2006/relationships/customXml" Target="../ink/ink976.xml"/><Relationship Id="rId477" Type="http://schemas.openxmlformats.org/officeDocument/2006/relationships/image" Target="../media/image968.png"/><Relationship Id="rId600" Type="http://schemas.openxmlformats.org/officeDocument/2006/relationships/customXml" Target="../ink/ink1190.xml"/><Relationship Id="rId337" Type="http://schemas.openxmlformats.org/officeDocument/2006/relationships/image" Target="../media/image898.png"/><Relationship Id="rId34" Type="http://schemas.openxmlformats.org/officeDocument/2006/relationships/customXml" Target="../ink/ink907.xml"/><Relationship Id="rId544" Type="http://schemas.openxmlformats.org/officeDocument/2006/relationships/customXml" Target="../ink/ink1162.xml"/><Relationship Id="rId183" Type="http://schemas.openxmlformats.org/officeDocument/2006/relationships/image" Target="../media/image821.png"/><Relationship Id="rId390" Type="http://schemas.openxmlformats.org/officeDocument/2006/relationships/customXml" Target="../ink/ink1085.xml"/><Relationship Id="rId404" Type="http://schemas.openxmlformats.org/officeDocument/2006/relationships/customXml" Target="../ink/ink1092.xml"/><Relationship Id="rId611" Type="http://schemas.openxmlformats.org/officeDocument/2006/relationships/image" Target="../media/image1034.png"/><Relationship Id="rId250" Type="http://schemas.openxmlformats.org/officeDocument/2006/relationships/customXml" Target="../ink/ink1015.xml"/><Relationship Id="rId488" Type="http://schemas.openxmlformats.org/officeDocument/2006/relationships/customXml" Target="../ink/ink1134.xml"/><Relationship Id="rId45" Type="http://schemas.openxmlformats.org/officeDocument/2006/relationships/image" Target="../media/image752.png"/><Relationship Id="rId110" Type="http://schemas.openxmlformats.org/officeDocument/2006/relationships/customXml" Target="../ink/ink945.xml"/><Relationship Id="rId348" Type="http://schemas.openxmlformats.org/officeDocument/2006/relationships/customXml" Target="../ink/ink1064.xml"/><Relationship Id="rId555" Type="http://schemas.openxmlformats.org/officeDocument/2006/relationships/image" Target="../media/image1006.png"/><Relationship Id="rId194" Type="http://schemas.openxmlformats.org/officeDocument/2006/relationships/customXml" Target="../ink/ink987.xml"/><Relationship Id="rId208" Type="http://schemas.openxmlformats.org/officeDocument/2006/relationships/customXml" Target="../ink/ink994.xml"/><Relationship Id="rId415" Type="http://schemas.openxmlformats.org/officeDocument/2006/relationships/image" Target="../media/image937.png"/><Relationship Id="rId261" Type="http://schemas.openxmlformats.org/officeDocument/2006/relationships/image" Target="../media/image860.png"/><Relationship Id="rId499" Type="http://schemas.openxmlformats.org/officeDocument/2006/relationships/image" Target="../media/image979.png"/><Relationship Id="rId56" Type="http://schemas.openxmlformats.org/officeDocument/2006/relationships/customXml" Target="../ink/ink918.xml"/><Relationship Id="rId359" Type="http://schemas.openxmlformats.org/officeDocument/2006/relationships/image" Target="../media/image909.png"/><Relationship Id="rId566" Type="http://schemas.openxmlformats.org/officeDocument/2006/relationships/customXml" Target="../ink/ink1173.xml"/><Relationship Id="rId121" Type="http://schemas.openxmlformats.org/officeDocument/2006/relationships/image" Target="../media/image790.png"/><Relationship Id="rId219" Type="http://schemas.openxmlformats.org/officeDocument/2006/relationships/image" Target="../media/image839.png"/><Relationship Id="rId426" Type="http://schemas.openxmlformats.org/officeDocument/2006/relationships/customXml" Target="../ink/ink1103.xml"/><Relationship Id="rId67" Type="http://schemas.openxmlformats.org/officeDocument/2006/relationships/image" Target="../media/image763.png"/><Relationship Id="rId272" Type="http://schemas.openxmlformats.org/officeDocument/2006/relationships/customXml" Target="../ink/ink1026.xml"/><Relationship Id="rId577" Type="http://schemas.openxmlformats.org/officeDocument/2006/relationships/image" Target="../media/image1017.png"/><Relationship Id="rId132" Type="http://schemas.openxmlformats.org/officeDocument/2006/relationships/customXml" Target="../ink/ink956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58.xml"/><Relationship Id="rId21" Type="http://schemas.openxmlformats.org/officeDocument/2006/relationships/customXml" Target="../ink/ink1210.xml"/><Relationship Id="rId42" Type="http://schemas.openxmlformats.org/officeDocument/2006/relationships/image" Target="../media/image1060.png"/><Relationship Id="rId63" Type="http://schemas.openxmlformats.org/officeDocument/2006/relationships/customXml" Target="../ink/ink1231.xml"/><Relationship Id="rId84" Type="http://schemas.openxmlformats.org/officeDocument/2006/relationships/image" Target="../media/image1080.png"/><Relationship Id="rId138" Type="http://schemas.openxmlformats.org/officeDocument/2006/relationships/image" Target="../media/image1107.png"/><Relationship Id="rId159" Type="http://schemas.openxmlformats.org/officeDocument/2006/relationships/customXml" Target="../ink/ink1279.xml"/><Relationship Id="rId170" Type="http://schemas.openxmlformats.org/officeDocument/2006/relationships/image" Target="../media/image1123.png"/><Relationship Id="rId191" Type="http://schemas.openxmlformats.org/officeDocument/2006/relationships/customXml" Target="../ink/ink1295.xml"/><Relationship Id="rId107" Type="http://schemas.openxmlformats.org/officeDocument/2006/relationships/customXml" Target="../ink/ink1253.xml"/><Relationship Id="rId11" Type="http://schemas.openxmlformats.org/officeDocument/2006/relationships/customXml" Target="../ink/ink1205.xml"/><Relationship Id="rId32" Type="http://schemas.openxmlformats.org/officeDocument/2006/relationships/image" Target="../media/image1055.png"/><Relationship Id="rId53" Type="http://schemas.openxmlformats.org/officeDocument/2006/relationships/customXml" Target="../ink/ink1226.xml"/><Relationship Id="rId74" Type="http://schemas.openxmlformats.org/officeDocument/2006/relationships/image" Target="../media/image1075.png"/><Relationship Id="rId128" Type="http://schemas.openxmlformats.org/officeDocument/2006/relationships/image" Target="../media/image1102.png"/><Relationship Id="rId149" Type="http://schemas.openxmlformats.org/officeDocument/2006/relationships/customXml" Target="../ink/ink1274.xml"/><Relationship Id="rId5" Type="http://schemas.openxmlformats.org/officeDocument/2006/relationships/customXml" Target="../ink/ink1202.xml"/><Relationship Id="rId95" Type="http://schemas.openxmlformats.org/officeDocument/2006/relationships/customXml" Target="../ink/ink1247.xml"/><Relationship Id="rId160" Type="http://schemas.openxmlformats.org/officeDocument/2006/relationships/image" Target="../media/image1118.png"/><Relationship Id="rId181" Type="http://schemas.openxmlformats.org/officeDocument/2006/relationships/customXml" Target="../ink/ink1290.xml"/><Relationship Id="rId22" Type="http://schemas.openxmlformats.org/officeDocument/2006/relationships/image" Target="../media/image1050.png"/><Relationship Id="rId43" Type="http://schemas.openxmlformats.org/officeDocument/2006/relationships/customXml" Target="../ink/ink1221.xml"/><Relationship Id="rId64" Type="http://schemas.openxmlformats.org/officeDocument/2006/relationships/image" Target="../media/image1071.png"/><Relationship Id="rId118" Type="http://schemas.openxmlformats.org/officeDocument/2006/relationships/image" Target="../media/image1097.png"/><Relationship Id="rId139" Type="http://schemas.openxmlformats.org/officeDocument/2006/relationships/customXml" Target="../ink/ink1269.xml"/><Relationship Id="rId85" Type="http://schemas.openxmlformats.org/officeDocument/2006/relationships/customXml" Target="../ink/ink1242.xml"/><Relationship Id="rId150" Type="http://schemas.openxmlformats.org/officeDocument/2006/relationships/image" Target="../media/image1113.png"/><Relationship Id="rId171" Type="http://schemas.openxmlformats.org/officeDocument/2006/relationships/customXml" Target="../ink/ink1285.xml"/><Relationship Id="rId192" Type="http://schemas.openxmlformats.org/officeDocument/2006/relationships/image" Target="../media/image1134.png"/><Relationship Id="rId12" Type="http://schemas.openxmlformats.org/officeDocument/2006/relationships/image" Target="../media/image1045.png"/><Relationship Id="rId33" Type="http://schemas.openxmlformats.org/officeDocument/2006/relationships/customXml" Target="../ink/ink1216.xml"/><Relationship Id="rId108" Type="http://schemas.openxmlformats.org/officeDocument/2006/relationships/image" Target="../media/image1092.png"/><Relationship Id="rId129" Type="http://schemas.openxmlformats.org/officeDocument/2006/relationships/customXml" Target="../ink/ink1264.xml"/><Relationship Id="rId54" Type="http://schemas.openxmlformats.org/officeDocument/2006/relationships/image" Target="../media/image1066.png"/><Relationship Id="rId75" Type="http://schemas.openxmlformats.org/officeDocument/2006/relationships/customXml" Target="../ink/ink1237.xml"/><Relationship Id="rId96" Type="http://schemas.openxmlformats.org/officeDocument/2006/relationships/image" Target="../media/image1086.png"/><Relationship Id="rId140" Type="http://schemas.openxmlformats.org/officeDocument/2006/relationships/image" Target="../media/image1108.png"/><Relationship Id="rId161" Type="http://schemas.openxmlformats.org/officeDocument/2006/relationships/customXml" Target="../ink/ink1280.xml"/><Relationship Id="rId182" Type="http://schemas.openxmlformats.org/officeDocument/2006/relationships/image" Target="../media/image1129.png"/><Relationship Id="rId6" Type="http://schemas.openxmlformats.org/officeDocument/2006/relationships/image" Target="../media/image1042.png"/><Relationship Id="rId23" Type="http://schemas.openxmlformats.org/officeDocument/2006/relationships/customXml" Target="../ink/ink1211.xml"/><Relationship Id="rId119" Type="http://schemas.openxmlformats.org/officeDocument/2006/relationships/customXml" Target="../ink/ink1259.xml"/><Relationship Id="rId44" Type="http://schemas.openxmlformats.org/officeDocument/2006/relationships/image" Target="../media/image1061.png"/><Relationship Id="rId65" Type="http://schemas.openxmlformats.org/officeDocument/2006/relationships/customXml" Target="../ink/ink1232.xml"/><Relationship Id="rId86" Type="http://schemas.openxmlformats.org/officeDocument/2006/relationships/image" Target="../media/image1081.png"/><Relationship Id="rId130" Type="http://schemas.openxmlformats.org/officeDocument/2006/relationships/image" Target="../media/image1103.png"/><Relationship Id="rId151" Type="http://schemas.openxmlformats.org/officeDocument/2006/relationships/customXml" Target="../ink/ink1275.xml"/><Relationship Id="rId172" Type="http://schemas.openxmlformats.org/officeDocument/2006/relationships/image" Target="../media/image1124.png"/><Relationship Id="rId193" Type="http://schemas.openxmlformats.org/officeDocument/2006/relationships/customXml" Target="../ink/ink1296.xml"/><Relationship Id="rId13" Type="http://schemas.openxmlformats.org/officeDocument/2006/relationships/customXml" Target="../ink/ink1206.xml"/><Relationship Id="rId109" Type="http://schemas.openxmlformats.org/officeDocument/2006/relationships/customXml" Target="../ink/ink1254.xml"/><Relationship Id="rId34" Type="http://schemas.openxmlformats.org/officeDocument/2006/relationships/image" Target="../media/image1056.png"/><Relationship Id="rId55" Type="http://schemas.openxmlformats.org/officeDocument/2006/relationships/customXml" Target="../ink/ink1227.xml"/><Relationship Id="rId76" Type="http://schemas.openxmlformats.org/officeDocument/2006/relationships/image" Target="../media/image1076.png"/><Relationship Id="rId97" Type="http://schemas.openxmlformats.org/officeDocument/2006/relationships/customXml" Target="../ink/ink1248.xml"/><Relationship Id="rId120" Type="http://schemas.openxmlformats.org/officeDocument/2006/relationships/image" Target="../media/image1098.png"/><Relationship Id="rId141" Type="http://schemas.openxmlformats.org/officeDocument/2006/relationships/customXml" Target="../ink/ink1270.xml"/><Relationship Id="rId7" Type="http://schemas.openxmlformats.org/officeDocument/2006/relationships/customXml" Target="../ink/ink1203.xml"/><Relationship Id="rId162" Type="http://schemas.openxmlformats.org/officeDocument/2006/relationships/image" Target="../media/image1119.png"/><Relationship Id="rId183" Type="http://schemas.openxmlformats.org/officeDocument/2006/relationships/customXml" Target="../ink/ink1291.xml"/><Relationship Id="rId2" Type="http://schemas.openxmlformats.org/officeDocument/2006/relationships/image" Target="../media/image1040.png"/><Relationship Id="rId29" Type="http://schemas.openxmlformats.org/officeDocument/2006/relationships/customXml" Target="../ink/ink1214.xml"/><Relationship Id="rId24" Type="http://schemas.openxmlformats.org/officeDocument/2006/relationships/image" Target="../media/image1051.png"/><Relationship Id="rId40" Type="http://schemas.openxmlformats.org/officeDocument/2006/relationships/image" Target="../media/image1059.png"/><Relationship Id="rId45" Type="http://schemas.openxmlformats.org/officeDocument/2006/relationships/customXml" Target="../ink/ink1222.xml"/><Relationship Id="rId66" Type="http://schemas.openxmlformats.org/officeDocument/2006/relationships/image" Target="../media/image699.png"/><Relationship Id="rId87" Type="http://schemas.openxmlformats.org/officeDocument/2006/relationships/customXml" Target="../ink/ink1243.xml"/><Relationship Id="rId110" Type="http://schemas.openxmlformats.org/officeDocument/2006/relationships/image" Target="../media/image1093.png"/><Relationship Id="rId115" Type="http://schemas.openxmlformats.org/officeDocument/2006/relationships/customXml" Target="../ink/ink1257.xml"/><Relationship Id="rId131" Type="http://schemas.openxmlformats.org/officeDocument/2006/relationships/customXml" Target="../ink/ink1265.xml"/><Relationship Id="rId136" Type="http://schemas.openxmlformats.org/officeDocument/2006/relationships/image" Target="../media/image1106.png"/><Relationship Id="rId157" Type="http://schemas.openxmlformats.org/officeDocument/2006/relationships/customXml" Target="../ink/ink1278.xml"/><Relationship Id="rId178" Type="http://schemas.openxmlformats.org/officeDocument/2006/relationships/image" Target="../media/image1127.png"/><Relationship Id="rId61" Type="http://schemas.openxmlformats.org/officeDocument/2006/relationships/customXml" Target="../ink/ink1230.xml"/><Relationship Id="rId82" Type="http://schemas.openxmlformats.org/officeDocument/2006/relationships/image" Target="../media/image1079.png"/><Relationship Id="rId152" Type="http://schemas.openxmlformats.org/officeDocument/2006/relationships/image" Target="../media/image1114.png"/><Relationship Id="rId173" Type="http://schemas.openxmlformats.org/officeDocument/2006/relationships/customXml" Target="../ink/ink1286.xml"/><Relationship Id="rId194" Type="http://schemas.openxmlformats.org/officeDocument/2006/relationships/image" Target="../media/image1135.png"/><Relationship Id="rId199" Type="http://schemas.openxmlformats.org/officeDocument/2006/relationships/customXml" Target="../ink/ink1299.xml"/><Relationship Id="rId19" Type="http://schemas.openxmlformats.org/officeDocument/2006/relationships/customXml" Target="../ink/ink1209.xml"/><Relationship Id="rId14" Type="http://schemas.openxmlformats.org/officeDocument/2006/relationships/image" Target="../media/image1046.png"/><Relationship Id="rId30" Type="http://schemas.openxmlformats.org/officeDocument/2006/relationships/image" Target="../media/image1054.png"/><Relationship Id="rId35" Type="http://schemas.openxmlformats.org/officeDocument/2006/relationships/customXml" Target="../ink/ink1217.xml"/><Relationship Id="rId56" Type="http://schemas.openxmlformats.org/officeDocument/2006/relationships/image" Target="../media/image1067.png"/><Relationship Id="rId77" Type="http://schemas.openxmlformats.org/officeDocument/2006/relationships/customXml" Target="../ink/ink1238.xml"/><Relationship Id="rId100" Type="http://schemas.openxmlformats.org/officeDocument/2006/relationships/image" Target="../media/image1088.png"/><Relationship Id="rId105" Type="http://schemas.openxmlformats.org/officeDocument/2006/relationships/customXml" Target="../ink/ink1252.xml"/><Relationship Id="rId126" Type="http://schemas.openxmlformats.org/officeDocument/2006/relationships/image" Target="../media/image1101.png"/><Relationship Id="rId147" Type="http://schemas.openxmlformats.org/officeDocument/2006/relationships/customXml" Target="../ink/ink1273.xml"/><Relationship Id="rId168" Type="http://schemas.openxmlformats.org/officeDocument/2006/relationships/image" Target="../media/image1122.png"/><Relationship Id="rId8" Type="http://schemas.openxmlformats.org/officeDocument/2006/relationships/image" Target="../media/image1043.png"/><Relationship Id="rId51" Type="http://schemas.openxmlformats.org/officeDocument/2006/relationships/customXml" Target="../ink/ink1225.xml"/><Relationship Id="rId72" Type="http://schemas.openxmlformats.org/officeDocument/2006/relationships/image" Target="../media/image1074.png"/><Relationship Id="rId93" Type="http://schemas.openxmlformats.org/officeDocument/2006/relationships/customXml" Target="../ink/ink1246.xml"/><Relationship Id="rId98" Type="http://schemas.openxmlformats.org/officeDocument/2006/relationships/image" Target="../media/image1087.png"/><Relationship Id="rId121" Type="http://schemas.openxmlformats.org/officeDocument/2006/relationships/customXml" Target="../ink/ink1260.xml"/><Relationship Id="rId142" Type="http://schemas.openxmlformats.org/officeDocument/2006/relationships/image" Target="../media/image1109.png"/><Relationship Id="rId163" Type="http://schemas.openxmlformats.org/officeDocument/2006/relationships/customXml" Target="../ink/ink1281.xml"/><Relationship Id="rId184" Type="http://schemas.openxmlformats.org/officeDocument/2006/relationships/image" Target="../media/image1130.png"/><Relationship Id="rId189" Type="http://schemas.openxmlformats.org/officeDocument/2006/relationships/customXml" Target="../ink/ink1294.xml"/><Relationship Id="rId3" Type="http://schemas.openxmlformats.org/officeDocument/2006/relationships/customXml" Target="../ink/ink1201.xml"/><Relationship Id="rId25" Type="http://schemas.openxmlformats.org/officeDocument/2006/relationships/customXml" Target="../ink/ink1212.xml"/><Relationship Id="rId46" Type="http://schemas.openxmlformats.org/officeDocument/2006/relationships/image" Target="../media/image1062.png"/><Relationship Id="rId67" Type="http://schemas.openxmlformats.org/officeDocument/2006/relationships/customXml" Target="../ink/ink1233.xml"/><Relationship Id="rId116" Type="http://schemas.openxmlformats.org/officeDocument/2006/relationships/image" Target="../media/image1096.png"/><Relationship Id="rId137" Type="http://schemas.openxmlformats.org/officeDocument/2006/relationships/customXml" Target="../ink/ink1268.xml"/><Relationship Id="rId158" Type="http://schemas.openxmlformats.org/officeDocument/2006/relationships/image" Target="../media/image1117.png"/><Relationship Id="rId20" Type="http://schemas.openxmlformats.org/officeDocument/2006/relationships/image" Target="../media/image1049.png"/><Relationship Id="rId41" Type="http://schemas.openxmlformats.org/officeDocument/2006/relationships/customXml" Target="../ink/ink1220.xml"/><Relationship Id="rId62" Type="http://schemas.openxmlformats.org/officeDocument/2006/relationships/image" Target="../media/image1070.png"/><Relationship Id="rId83" Type="http://schemas.openxmlformats.org/officeDocument/2006/relationships/customXml" Target="../ink/ink1241.xml"/><Relationship Id="rId88" Type="http://schemas.openxmlformats.org/officeDocument/2006/relationships/image" Target="../media/image1082.png"/><Relationship Id="rId111" Type="http://schemas.openxmlformats.org/officeDocument/2006/relationships/customXml" Target="../ink/ink1255.xml"/><Relationship Id="rId132" Type="http://schemas.openxmlformats.org/officeDocument/2006/relationships/image" Target="../media/image1104.png"/><Relationship Id="rId153" Type="http://schemas.openxmlformats.org/officeDocument/2006/relationships/customXml" Target="../ink/ink1276.xml"/><Relationship Id="rId174" Type="http://schemas.openxmlformats.org/officeDocument/2006/relationships/image" Target="../media/image1125.png"/><Relationship Id="rId179" Type="http://schemas.openxmlformats.org/officeDocument/2006/relationships/customXml" Target="../ink/ink1289.xml"/><Relationship Id="rId195" Type="http://schemas.openxmlformats.org/officeDocument/2006/relationships/customXml" Target="../ink/ink1297.xml"/><Relationship Id="rId190" Type="http://schemas.openxmlformats.org/officeDocument/2006/relationships/image" Target="../media/image1133.png"/><Relationship Id="rId15" Type="http://schemas.openxmlformats.org/officeDocument/2006/relationships/customXml" Target="../ink/ink1207.xml"/><Relationship Id="rId36" Type="http://schemas.openxmlformats.org/officeDocument/2006/relationships/image" Target="../media/image1057.png"/><Relationship Id="rId57" Type="http://schemas.openxmlformats.org/officeDocument/2006/relationships/customXml" Target="../ink/ink1228.xml"/><Relationship Id="rId106" Type="http://schemas.openxmlformats.org/officeDocument/2006/relationships/image" Target="../media/image1091.png"/><Relationship Id="rId127" Type="http://schemas.openxmlformats.org/officeDocument/2006/relationships/customXml" Target="../ink/ink1263.xml"/><Relationship Id="rId10" Type="http://schemas.openxmlformats.org/officeDocument/2006/relationships/image" Target="../media/image1044.png"/><Relationship Id="rId31" Type="http://schemas.openxmlformats.org/officeDocument/2006/relationships/customXml" Target="../ink/ink1215.xml"/><Relationship Id="rId52" Type="http://schemas.openxmlformats.org/officeDocument/2006/relationships/image" Target="../media/image1065.png"/><Relationship Id="rId73" Type="http://schemas.openxmlformats.org/officeDocument/2006/relationships/customXml" Target="../ink/ink1236.xml"/><Relationship Id="rId78" Type="http://schemas.openxmlformats.org/officeDocument/2006/relationships/image" Target="../media/image1077.png"/><Relationship Id="rId94" Type="http://schemas.openxmlformats.org/officeDocument/2006/relationships/image" Target="../media/image1085.png"/><Relationship Id="rId99" Type="http://schemas.openxmlformats.org/officeDocument/2006/relationships/customXml" Target="../ink/ink1249.xml"/><Relationship Id="rId101" Type="http://schemas.openxmlformats.org/officeDocument/2006/relationships/customXml" Target="../ink/ink1250.xml"/><Relationship Id="rId122" Type="http://schemas.openxmlformats.org/officeDocument/2006/relationships/image" Target="../media/image1099.png"/><Relationship Id="rId143" Type="http://schemas.openxmlformats.org/officeDocument/2006/relationships/customXml" Target="../ink/ink1271.xml"/><Relationship Id="rId148" Type="http://schemas.openxmlformats.org/officeDocument/2006/relationships/image" Target="../media/image1112.png"/><Relationship Id="rId164" Type="http://schemas.openxmlformats.org/officeDocument/2006/relationships/image" Target="../media/image1120.png"/><Relationship Id="rId169" Type="http://schemas.openxmlformats.org/officeDocument/2006/relationships/customXml" Target="../ink/ink1284.xml"/><Relationship Id="rId185" Type="http://schemas.openxmlformats.org/officeDocument/2006/relationships/customXml" Target="../ink/ink1292.xml"/><Relationship Id="rId4" Type="http://schemas.openxmlformats.org/officeDocument/2006/relationships/image" Target="../media/image1041.png"/><Relationship Id="rId9" Type="http://schemas.openxmlformats.org/officeDocument/2006/relationships/customXml" Target="../ink/ink1204.xml"/><Relationship Id="rId180" Type="http://schemas.openxmlformats.org/officeDocument/2006/relationships/image" Target="../media/image1128.png"/><Relationship Id="rId26" Type="http://schemas.openxmlformats.org/officeDocument/2006/relationships/image" Target="../media/image1052.png"/><Relationship Id="rId47" Type="http://schemas.openxmlformats.org/officeDocument/2006/relationships/customXml" Target="../ink/ink1223.xml"/><Relationship Id="rId68" Type="http://schemas.openxmlformats.org/officeDocument/2006/relationships/image" Target="../media/image1072.png"/><Relationship Id="rId89" Type="http://schemas.openxmlformats.org/officeDocument/2006/relationships/customXml" Target="../ink/ink1244.xml"/><Relationship Id="rId112" Type="http://schemas.openxmlformats.org/officeDocument/2006/relationships/image" Target="../media/image1094.png"/><Relationship Id="rId133" Type="http://schemas.openxmlformats.org/officeDocument/2006/relationships/customXml" Target="../ink/ink1266.xml"/><Relationship Id="rId154" Type="http://schemas.openxmlformats.org/officeDocument/2006/relationships/image" Target="../media/image1115.png"/><Relationship Id="rId175" Type="http://schemas.openxmlformats.org/officeDocument/2006/relationships/customXml" Target="../ink/ink1287.xml"/><Relationship Id="rId196" Type="http://schemas.openxmlformats.org/officeDocument/2006/relationships/image" Target="../media/image1136.png"/><Relationship Id="rId200" Type="http://schemas.openxmlformats.org/officeDocument/2006/relationships/image" Target="../media/image1138.png"/><Relationship Id="rId16" Type="http://schemas.openxmlformats.org/officeDocument/2006/relationships/image" Target="../media/image1047.png"/><Relationship Id="rId37" Type="http://schemas.openxmlformats.org/officeDocument/2006/relationships/customXml" Target="../ink/ink1218.xml"/><Relationship Id="rId58" Type="http://schemas.openxmlformats.org/officeDocument/2006/relationships/image" Target="../media/image1068.png"/><Relationship Id="rId79" Type="http://schemas.openxmlformats.org/officeDocument/2006/relationships/customXml" Target="../ink/ink1239.xml"/><Relationship Id="rId102" Type="http://schemas.openxmlformats.org/officeDocument/2006/relationships/image" Target="../media/image1089.png"/><Relationship Id="rId123" Type="http://schemas.openxmlformats.org/officeDocument/2006/relationships/customXml" Target="../ink/ink1261.xml"/><Relationship Id="rId144" Type="http://schemas.openxmlformats.org/officeDocument/2006/relationships/image" Target="../media/image1110.png"/><Relationship Id="rId90" Type="http://schemas.openxmlformats.org/officeDocument/2006/relationships/image" Target="../media/image1083.png"/><Relationship Id="rId165" Type="http://schemas.openxmlformats.org/officeDocument/2006/relationships/customXml" Target="../ink/ink1282.xml"/><Relationship Id="rId186" Type="http://schemas.openxmlformats.org/officeDocument/2006/relationships/image" Target="../media/image1131.png"/><Relationship Id="rId27" Type="http://schemas.openxmlformats.org/officeDocument/2006/relationships/customXml" Target="../ink/ink1213.xml"/><Relationship Id="rId48" Type="http://schemas.openxmlformats.org/officeDocument/2006/relationships/image" Target="../media/image1063.png"/><Relationship Id="rId69" Type="http://schemas.openxmlformats.org/officeDocument/2006/relationships/customXml" Target="../ink/ink1234.xml"/><Relationship Id="rId113" Type="http://schemas.openxmlformats.org/officeDocument/2006/relationships/customXml" Target="../ink/ink1256.xml"/><Relationship Id="rId134" Type="http://schemas.openxmlformats.org/officeDocument/2006/relationships/image" Target="../media/image1105.png"/><Relationship Id="rId80" Type="http://schemas.openxmlformats.org/officeDocument/2006/relationships/image" Target="../media/image1078.png"/><Relationship Id="rId155" Type="http://schemas.openxmlformats.org/officeDocument/2006/relationships/customXml" Target="../ink/ink1277.xml"/><Relationship Id="rId176" Type="http://schemas.openxmlformats.org/officeDocument/2006/relationships/image" Target="../media/image1126.png"/><Relationship Id="rId197" Type="http://schemas.openxmlformats.org/officeDocument/2006/relationships/customXml" Target="../ink/ink1298.xml"/><Relationship Id="rId201" Type="http://schemas.openxmlformats.org/officeDocument/2006/relationships/customXml" Target="../ink/ink1300.xml"/><Relationship Id="rId17" Type="http://schemas.openxmlformats.org/officeDocument/2006/relationships/customXml" Target="../ink/ink1208.xml"/><Relationship Id="rId38" Type="http://schemas.openxmlformats.org/officeDocument/2006/relationships/image" Target="../media/image1058.png"/><Relationship Id="rId59" Type="http://schemas.openxmlformats.org/officeDocument/2006/relationships/customXml" Target="../ink/ink1229.xml"/><Relationship Id="rId103" Type="http://schemas.openxmlformats.org/officeDocument/2006/relationships/customXml" Target="../ink/ink1251.xml"/><Relationship Id="rId124" Type="http://schemas.openxmlformats.org/officeDocument/2006/relationships/image" Target="../media/image1100.png"/><Relationship Id="rId70" Type="http://schemas.openxmlformats.org/officeDocument/2006/relationships/image" Target="../media/image1073.png"/><Relationship Id="rId91" Type="http://schemas.openxmlformats.org/officeDocument/2006/relationships/customXml" Target="../ink/ink1245.xml"/><Relationship Id="rId145" Type="http://schemas.openxmlformats.org/officeDocument/2006/relationships/customXml" Target="../ink/ink1272.xml"/><Relationship Id="rId166" Type="http://schemas.openxmlformats.org/officeDocument/2006/relationships/image" Target="../media/image1121.png"/><Relationship Id="rId187" Type="http://schemas.openxmlformats.org/officeDocument/2006/relationships/customXml" Target="../ink/ink1293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053.png"/><Relationship Id="rId49" Type="http://schemas.openxmlformats.org/officeDocument/2006/relationships/customXml" Target="../ink/ink1224.xml"/><Relationship Id="rId114" Type="http://schemas.openxmlformats.org/officeDocument/2006/relationships/image" Target="../media/image1095.png"/><Relationship Id="rId60" Type="http://schemas.openxmlformats.org/officeDocument/2006/relationships/image" Target="../media/image1069.png"/><Relationship Id="rId81" Type="http://schemas.openxmlformats.org/officeDocument/2006/relationships/customXml" Target="../ink/ink1240.xml"/><Relationship Id="rId135" Type="http://schemas.openxmlformats.org/officeDocument/2006/relationships/customXml" Target="../ink/ink1267.xml"/><Relationship Id="rId156" Type="http://schemas.openxmlformats.org/officeDocument/2006/relationships/image" Target="../media/image1116.png"/><Relationship Id="rId177" Type="http://schemas.openxmlformats.org/officeDocument/2006/relationships/customXml" Target="../ink/ink1288.xml"/><Relationship Id="rId198" Type="http://schemas.openxmlformats.org/officeDocument/2006/relationships/image" Target="../media/image1137.png"/><Relationship Id="rId18" Type="http://schemas.openxmlformats.org/officeDocument/2006/relationships/image" Target="../media/image1048.png"/><Relationship Id="rId39" Type="http://schemas.openxmlformats.org/officeDocument/2006/relationships/customXml" Target="../ink/ink1219.xml"/><Relationship Id="rId50" Type="http://schemas.openxmlformats.org/officeDocument/2006/relationships/image" Target="../media/image1064.png"/><Relationship Id="rId104" Type="http://schemas.openxmlformats.org/officeDocument/2006/relationships/image" Target="../media/image1090.png"/><Relationship Id="rId125" Type="http://schemas.openxmlformats.org/officeDocument/2006/relationships/customXml" Target="../ink/ink1262.xml"/><Relationship Id="rId146" Type="http://schemas.openxmlformats.org/officeDocument/2006/relationships/image" Target="../media/image1111.png"/><Relationship Id="rId167" Type="http://schemas.openxmlformats.org/officeDocument/2006/relationships/customXml" Target="../ink/ink1283.xml"/><Relationship Id="rId188" Type="http://schemas.openxmlformats.org/officeDocument/2006/relationships/image" Target="../media/image1132.png"/><Relationship Id="rId71" Type="http://schemas.openxmlformats.org/officeDocument/2006/relationships/customXml" Target="../ink/ink1235.xml"/><Relationship Id="rId92" Type="http://schemas.openxmlformats.org/officeDocument/2006/relationships/image" Target="../media/image108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58.xml"/><Relationship Id="rId21" Type="http://schemas.openxmlformats.org/officeDocument/2006/relationships/customXml" Target="../ink/ink1310.xml"/><Relationship Id="rId63" Type="http://schemas.openxmlformats.org/officeDocument/2006/relationships/customXml" Target="../ink/ink1331.xml"/><Relationship Id="rId159" Type="http://schemas.openxmlformats.org/officeDocument/2006/relationships/customXml" Target="../ink/ink1379.xml"/><Relationship Id="rId324" Type="http://schemas.openxmlformats.org/officeDocument/2006/relationships/image" Target="../media/image1200.png"/><Relationship Id="rId366" Type="http://schemas.openxmlformats.org/officeDocument/2006/relationships/image" Target="../media/image1221.png"/><Relationship Id="rId170" Type="http://schemas.openxmlformats.org/officeDocument/2006/relationships/image" Target="../media/image1123.png"/><Relationship Id="rId226" Type="http://schemas.openxmlformats.org/officeDocument/2006/relationships/customXml" Target="../ink/ink1413.xml"/><Relationship Id="rId433" Type="http://schemas.openxmlformats.org/officeDocument/2006/relationships/image" Target="../media/image1254.png"/><Relationship Id="rId268" Type="http://schemas.openxmlformats.org/officeDocument/2006/relationships/customXml" Target="../ink/ink1434.xml"/><Relationship Id="rId475" Type="http://schemas.openxmlformats.org/officeDocument/2006/relationships/customXml" Target="../ink/ink1539.xml"/><Relationship Id="rId32" Type="http://schemas.openxmlformats.org/officeDocument/2006/relationships/image" Target="../media/image1055.png"/><Relationship Id="rId74" Type="http://schemas.openxmlformats.org/officeDocument/2006/relationships/image" Target="../media/image1075.png"/><Relationship Id="rId128" Type="http://schemas.openxmlformats.org/officeDocument/2006/relationships/image" Target="../media/image1102.png"/><Relationship Id="rId335" Type="http://schemas.openxmlformats.org/officeDocument/2006/relationships/customXml" Target="../ink/ink1468.xml"/><Relationship Id="rId377" Type="http://schemas.openxmlformats.org/officeDocument/2006/relationships/customXml" Target="../ink/ink1489.xml"/><Relationship Id="rId500" Type="http://schemas.openxmlformats.org/officeDocument/2006/relationships/image" Target="../media/image1287.png"/><Relationship Id="rId5" Type="http://schemas.openxmlformats.org/officeDocument/2006/relationships/customXml" Target="../ink/ink1302.xml"/><Relationship Id="rId181" Type="http://schemas.openxmlformats.org/officeDocument/2006/relationships/customXml" Target="../ink/ink1390.xml"/><Relationship Id="rId237" Type="http://schemas.openxmlformats.org/officeDocument/2006/relationships/image" Target="../media/image1157.png"/><Relationship Id="rId402" Type="http://schemas.openxmlformats.org/officeDocument/2006/relationships/image" Target="../media/image1239.png"/><Relationship Id="rId279" Type="http://schemas.openxmlformats.org/officeDocument/2006/relationships/image" Target="../media/image1178.png"/><Relationship Id="rId444" Type="http://schemas.openxmlformats.org/officeDocument/2006/relationships/customXml" Target="../ink/ink1523.xml"/><Relationship Id="rId486" Type="http://schemas.openxmlformats.org/officeDocument/2006/relationships/image" Target="../media/image1280.png"/><Relationship Id="rId43" Type="http://schemas.openxmlformats.org/officeDocument/2006/relationships/customXml" Target="../ink/ink1321.xml"/><Relationship Id="rId139" Type="http://schemas.openxmlformats.org/officeDocument/2006/relationships/customXml" Target="../ink/ink1369.xml"/><Relationship Id="rId290" Type="http://schemas.openxmlformats.org/officeDocument/2006/relationships/image" Target="../media/image1183.png"/><Relationship Id="rId304" Type="http://schemas.openxmlformats.org/officeDocument/2006/relationships/image" Target="../media/image1190.png"/><Relationship Id="rId346" Type="http://schemas.openxmlformats.org/officeDocument/2006/relationships/image" Target="../media/image1211.png"/><Relationship Id="rId388" Type="http://schemas.openxmlformats.org/officeDocument/2006/relationships/image" Target="../media/image1232.png"/><Relationship Id="rId511" Type="http://schemas.openxmlformats.org/officeDocument/2006/relationships/customXml" Target="../ink/ink1557.xml"/><Relationship Id="rId85" Type="http://schemas.openxmlformats.org/officeDocument/2006/relationships/customXml" Target="../ink/ink1342.xml"/><Relationship Id="rId150" Type="http://schemas.openxmlformats.org/officeDocument/2006/relationships/image" Target="../media/image1113.png"/><Relationship Id="rId192" Type="http://schemas.openxmlformats.org/officeDocument/2006/relationships/image" Target="../media/image1134.png"/><Relationship Id="rId206" Type="http://schemas.openxmlformats.org/officeDocument/2006/relationships/customXml" Target="../ink/ink1403.xml"/><Relationship Id="rId413" Type="http://schemas.openxmlformats.org/officeDocument/2006/relationships/customXml" Target="../ink/ink1507.xml"/><Relationship Id="rId248" Type="http://schemas.openxmlformats.org/officeDocument/2006/relationships/customXml" Target="../ink/ink1424.xml"/><Relationship Id="rId455" Type="http://schemas.openxmlformats.org/officeDocument/2006/relationships/customXml" Target="../ink/ink1529.xml"/><Relationship Id="rId497" Type="http://schemas.openxmlformats.org/officeDocument/2006/relationships/customXml" Target="../ink/ink1550.xml"/><Relationship Id="rId12" Type="http://schemas.openxmlformats.org/officeDocument/2006/relationships/image" Target="../media/image1045.png"/><Relationship Id="rId108" Type="http://schemas.openxmlformats.org/officeDocument/2006/relationships/image" Target="../media/image1092.png"/><Relationship Id="rId315" Type="http://schemas.openxmlformats.org/officeDocument/2006/relationships/customXml" Target="../ink/ink1458.xml"/><Relationship Id="rId357" Type="http://schemas.openxmlformats.org/officeDocument/2006/relationships/customXml" Target="../ink/ink1479.xml"/><Relationship Id="rId54" Type="http://schemas.openxmlformats.org/officeDocument/2006/relationships/image" Target="../media/image1066.png"/><Relationship Id="rId96" Type="http://schemas.openxmlformats.org/officeDocument/2006/relationships/image" Target="../media/image1086.png"/><Relationship Id="rId161" Type="http://schemas.openxmlformats.org/officeDocument/2006/relationships/customXml" Target="../ink/ink1380.xml"/><Relationship Id="rId217" Type="http://schemas.openxmlformats.org/officeDocument/2006/relationships/image" Target="../media/image1147.png"/><Relationship Id="rId399" Type="http://schemas.openxmlformats.org/officeDocument/2006/relationships/customXml" Target="../ink/ink1500.xml"/><Relationship Id="rId259" Type="http://schemas.openxmlformats.org/officeDocument/2006/relationships/image" Target="../media/image1168.png"/><Relationship Id="rId424" Type="http://schemas.openxmlformats.org/officeDocument/2006/relationships/customXml" Target="../ink/ink1513.xml"/><Relationship Id="rId466" Type="http://schemas.openxmlformats.org/officeDocument/2006/relationships/image" Target="../media/image1270.png"/><Relationship Id="rId23" Type="http://schemas.openxmlformats.org/officeDocument/2006/relationships/customXml" Target="../ink/ink1311.xml"/><Relationship Id="rId119" Type="http://schemas.openxmlformats.org/officeDocument/2006/relationships/customXml" Target="../ink/ink1359.xml"/><Relationship Id="rId270" Type="http://schemas.openxmlformats.org/officeDocument/2006/relationships/customXml" Target="../ink/ink1435.xml"/><Relationship Id="rId326" Type="http://schemas.openxmlformats.org/officeDocument/2006/relationships/image" Target="../media/image1201.png"/><Relationship Id="rId65" Type="http://schemas.openxmlformats.org/officeDocument/2006/relationships/customXml" Target="../ink/ink1332.xml"/><Relationship Id="rId130" Type="http://schemas.openxmlformats.org/officeDocument/2006/relationships/image" Target="../media/image1103.png"/><Relationship Id="rId368" Type="http://schemas.openxmlformats.org/officeDocument/2006/relationships/image" Target="../media/image1222.png"/><Relationship Id="rId172" Type="http://schemas.openxmlformats.org/officeDocument/2006/relationships/image" Target="../media/image1124.png"/><Relationship Id="rId228" Type="http://schemas.openxmlformats.org/officeDocument/2006/relationships/customXml" Target="../ink/ink1414.xml"/><Relationship Id="rId435" Type="http://schemas.openxmlformats.org/officeDocument/2006/relationships/image" Target="../media/image1255.png"/><Relationship Id="rId477" Type="http://schemas.openxmlformats.org/officeDocument/2006/relationships/customXml" Target="../ink/ink1540.xml"/><Relationship Id="rId281" Type="http://schemas.openxmlformats.org/officeDocument/2006/relationships/image" Target="../media/image1179.png"/><Relationship Id="rId337" Type="http://schemas.openxmlformats.org/officeDocument/2006/relationships/customXml" Target="../ink/ink1469.xml"/><Relationship Id="rId502" Type="http://schemas.openxmlformats.org/officeDocument/2006/relationships/image" Target="../media/image1288.png"/><Relationship Id="rId34" Type="http://schemas.openxmlformats.org/officeDocument/2006/relationships/image" Target="../media/image1056.png"/><Relationship Id="rId76" Type="http://schemas.openxmlformats.org/officeDocument/2006/relationships/image" Target="../media/image1076.png"/><Relationship Id="rId141" Type="http://schemas.openxmlformats.org/officeDocument/2006/relationships/customXml" Target="../ink/ink1370.xml"/><Relationship Id="rId379" Type="http://schemas.openxmlformats.org/officeDocument/2006/relationships/customXml" Target="../ink/ink1490.xml"/><Relationship Id="rId7" Type="http://schemas.openxmlformats.org/officeDocument/2006/relationships/customXml" Target="../ink/ink1303.xml"/><Relationship Id="rId183" Type="http://schemas.openxmlformats.org/officeDocument/2006/relationships/customXml" Target="../ink/ink1391.xml"/><Relationship Id="rId239" Type="http://schemas.openxmlformats.org/officeDocument/2006/relationships/image" Target="../media/image1158.png"/><Relationship Id="rId390" Type="http://schemas.openxmlformats.org/officeDocument/2006/relationships/image" Target="../media/image1233.png"/><Relationship Id="rId404" Type="http://schemas.openxmlformats.org/officeDocument/2006/relationships/image" Target="../media/image1240.png"/><Relationship Id="rId446" Type="http://schemas.openxmlformats.org/officeDocument/2006/relationships/customXml" Target="../ink/ink1524.xml"/><Relationship Id="rId250" Type="http://schemas.openxmlformats.org/officeDocument/2006/relationships/customXml" Target="../ink/ink1425.xml"/><Relationship Id="rId292" Type="http://schemas.openxmlformats.org/officeDocument/2006/relationships/image" Target="../media/image1184.png"/><Relationship Id="rId306" Type="http://schemas.openxmlformats.org/officeDocument/2006/relationships/image" Target="../media/image1191.png"/><Relationship Id="rId488" Type="http://schemas.openxmlformats.org/officeDocument/2006/relationships/image" Target="../media/image1281.png"/><Relationship Id="rId45" Type="http://schemas.openxmlformats.org/officeDocument/2006/relationships/customXml" Target="../ink/ink1322.xml"/><Relationship Id="rId87" Type="http://schemas.openxmlformats.org/officeDocument/2006/relationships/customXml" Target="../ink/ink1343.xml"/><Relationship Id="rId110" Type="http://schemas.openxmlformats.org/officeDocument/2006/relationships/image" Target="../media/image1093.png"/><Relationship Id="rId348" Type="http://schemas.openxmlformats.org/officeDocument/2006/relationships/image" Target="../media/image1212.png"/><Relationship Id="rId513" Type="http://schemas.openxmlformats.org/officeDocument/2006/relationships/customXml" Target="../ink/ink1558.xml"/><Relationship Id="rId152" Type="http://schemas.openxmlformats.org/officeDocument/2006/relationships/image" Target="../media/image1114.png"/><Relationship Id="rId194" Type="http://schemas.openxmlformats.org/officeDocument/2006/relationships/image" Target="../media/image1135.png"/><Relationship Id="rId208" Type="http://schemas.openxmlformats.org/officeDocument/2006/relationships/customXml" Target="../ink/ink1404.xml"/><Relationship Id="rId415" Type="http://schemas.openxmlformats.org/officeDocument/2006/relationships/customXml" Target="../ink/ink1508.xml"/><Relationship Id="rId457" Type="http://schemas.openxmlformats.org/officeDocument/2006/relationships/customXml" Target="../ink/ink1530.xml"/><Relationship Id="rId261" Type="http://schemas.openxmlformats.org/officeDocument/2006/relationships/image" Target="../media/image1169.png"/><Relationship Id="rId499" Type="http://schemas.openxmlformats.org/officeDocument/2006/relationships/customXml" Target="../ink/ink1551.xml"/><Relationship Id="rId14" Type="http://schemas.openxmlformats.org/officeDocument/2006/relationships/image" Target="../media/image1046.png"/><Relationship Id="rId56" Type="http://schemas.openxmlformats.org/officeDocument/2006/relationships/image" Target="../media/image1067.png"/><Relationship Id="rId317" Type="http://schemas.openxmlformats.org/officeDocument/2006/relationships/customXml" Target="../ink/ink1459.xml"/><Relationship Id="rId359" Type="http://schemas.openxmlformats.org/officeDocument/2006/relationships/customXml" Target="../ink/ink1480.xml"/><Relationship Id="rId98" Type="http://schemas.openxmlformats.org/officeDocument/2006/relationships/image" Target="../media/image1087.png"/><Relationship Id="rId121" Type="http://schemas.openxmlformats.org/officeDocument/2006/relationships/customXml" Target="../ink/ink1360.xml"/><Relationship Id="rId163" Type="http://schemas.openxmlformats.org/officeDocument/2006/relationships/customXml" Target="../ink/ink1381.xml"/><Relationship Id="rId219" Type="http://schemas.openxmlformats.org/officeDocument/2006/relationships/image" Target="../media/image1148.png"/><Relationship Id="rId370" Type="http://schemas.openxmlformats.org/officeDocument/2006/relationships/image" Target="../media/image1223.png"/><Relationship Id="rId426" Type="http://schemas.openxmlformats.org/officeDocument/2006/relationships/customXml" Target="../ink/ink1514.xml"/><Relationship Id="rId230" Type="http://schemas.openxmlformats.org/officeDocument/2006/relationships/customXml" Target="../ink/ink1415.xml"/><Relationship Id="rId468" Type="http://schemas.openxmlformats.org/officeDocument/2006/relationships/image" Target="../media/image1271.png"/><Relationship Id="rId25" Type="http://schemas.openxmlformats.org/officeDocument/2006/relationships/customXml" Target="../ink/ink1312.xml"/><Relationship Id="rId67" Type="http://schemas.openxmlformats.org/officeDocument/2006/relationships/customXml" Target="../ink/ink1333.xml"/><Relationship Id="rId272" Type="http://schemas.openxmlformats.org/officeDocument/2006/relationships/customXml" Target="../ink/ink1436.xml"/><Relationship Id="rId328" Type="http://schemas.openxmlformats.org/officeDocument/2006/relationships/image" Target="../media/image1202.png"/><Relationship Id="rId132" Type="http://schemas.openxmlformats.org/officeDocument/2006/relationships/image" Target="../media/image1104.png"/><Relationship Id="rId174" Type="http://schemas.openxmlformats.org/officeDocument/2006/relationships/image" Target="../media/image1125.png"/><Relationship Id="rId381" Type="http://schemas.openxmlformats.org/officeDocument/2006/relationships/customXml" Target="../ink/ink1491.xml"/><Relationship Id="rId241" Type="http://schemas.openxmlformats.org/officeDocument/2006/relationships/image" Target="../media/image1159.png"/><Relationship Id="rId437" Type="http://schemas.openxmlformats.org/officeDocument/2006/relationships/image" Target="../media/image1256.png"/><Relationship Id="rId479" Type="http://schemas.openxmlformats.org/officeDocument/2006/relationships/customXml" Target="../ink/ink1541.xml"/><Relationship Id="rId36" Type="http://schemas.openxmlformats.org/officeDocument/2006/relationships/image" Target="../media/image1057.png"/><Relationship Id="rId283" Type="http://schemas.openxmlformats.org/officeDocument/2006/relationships/image" Target="../media/image1180.png"/><Relationship Id="rId339" Type="http://schemas.openxmlformats.org/officeDocument/2006/relationships/customXml" Target="../ink/ink1470.xml"/><Relationship Id="rId490" Type="http://schemas.openxmlformats.org/officeDocument/2006/relationships/image" Target="../media/image1282.png"/><Relationship Id="rId504" Type="http://schemas.openxmlformats.org/officeDocument/2006/relationships/image" Target="../media/image1289.png"/><Relationship Id="rId78" Type="http://schemas.openxmlformats.org/officeDocument/2006/relationships/image" Target="../media/image1077.png"/><Relationship Id="rId101" Type="http://schemas.openxmlformats.org/officeDocument/2006/relationships/customXml" Target="../ink/ink1350.xml"/><Relationship Id="rId143" Type="http://schemas.openxmlformats.org/officeDocument/2006/relationships/customXml" Target="../ink/ink1371.xml"/><Relationship Id="rId185" Type="http://schemas.openxmlformats.org/officeDocument/2006/relationships/customXml" Target="../ink/ink1392.xml"/><Relationship Id="rId350" Type="http://schemas.openxmlformats.org/officeDocument/2006/relationships/image" Target="../media/image1213.png"/><Relationship Id="rId406" Type="http://schemas.openxmlformats.org/officeDocument/2006/relationships/image" Target="../media/image1241.png"/><Relationship Id="rId9" Type="http://schemas.openxmlformats.org/officeDocument/2006/relationships/customXml" Target="../ink/ink1304.xml"/><Relationship Id="rId210" Type="http://schemas.openxmlformats.org/officeDocument/2006/relationships/customXml" Target="../ink/ink1405.xml"/><Relationship Id="rId392" Type="http://schemas.openxmlformats.org/officeDocument/2006/relationships/image" Target="../media/image1234.png"/><Relationship Id="rId448" Type="http://schemas.openxmlformats.org/officeDocument/2006/relationships/customXml" Target="../ink/ink1525.xml"/><Relationship Id="rId252" Type="http://schemas.openxmlformats.org/officeDocument/2006/relationships/customXml" Target="../ink/ink1426.xml"/><Relationship Id="rId294" Type="http://schemas.openxmlformats.org/officeDocument/2006/relationships/image" Target="../media/image1185.png"/><Relationship Id="rId308" Type="http://schemas.openxmlformats.org/officeDocument/2006/relationships/image" Target="../media/image1192.png"/><Relationship Id="rId47" Type="http://schemas.openxmlformats.org/officeDocument/2006/relationships/customXml" Target="../ink/ink1323.xml"/><Relationship Id="rId89" Type="http://schemas.openxmlformats.org/officeDocument/2006/relationships/customXml" Target="../ink/ink1344.xml"/><Relationship Id="rId112" Type="http://schemas.openxmlformats.org/officeDocument/2006/relationships/image" Target="../media/image1094.png"/><Relationship Id="rId154" Type="http://schemas.openxmlformats.org/officeDocument/2006/relationships/image" Target="../media/image1115.png"/><Relationship Id="rId361" Type="http://schemas.openxmlformats.org/officeDocument/2006/relationships/customXml" Target="../ink/ink1481.xml"/><Relationship Id="rId196" Type="http://schemas.openxmlformats.org/officeDocument/2006/relationships/image" Target="../media/image1136.png"/><Relationship Id="rId417" Type="http://schemas.openxmlformats.org/officeDocument/2006/relationships/customXml" Target="../ink/ink1509.xml"/><Relationship Id="rId459" Type="http://schemas.openxmlformats.org/officeDocument/2006/relationships/customXml" Target="../ink/ink1531.xml"/><Relationship Id="rId16" Type="http://schemas.openxmlformats.org/officeDocument/2006/relationships/image" Target="../media/image1047.png"/><Relationship Id="rId221" Type="http://schemas.openxmlformats.org/officeDocument/2006/relationships/image" Target="../media/image1149.png"/><Relationship Id="rId263" Type="http://schemas.openxmlformats.org/officeDocument/2006/relationships/image" Target="../media/image1170.png"/><Relationship Id="rId319" Type="http://schemas.openxmlformats.org/officeDocument/2006/relationships/customXml" Target="../ink/ink1460.xml"/><Relationship Id="rId470" Type="http://schemas.openxmlformats.org/officeDocument/2006/relationships/image" Target="../media/image1272.png"/><Relationship Id="rId58" Type="http://schemas.openxmlformats.org/officeDocument/2006/relationships/image" Target="../media/image1068.png"/><Relationship Id="rId123" Type="http://schemas.openxmlformats.org/officeDocument/2006/relationships/customXml" Target="../ink/ink1361.xml"/><Relationship Id="rId330" Type="http://schemas.openxmlformats.org/officeDocument/2006/relationships/image" Target="../media/image1203.png"/><Relationship Id="rId165" Type="http://schemas.openxmlformats.org/officeDocument/2006/relationships/customXml" Target="../ink/ink1382.xml"/><Relationship Id="rId372" Type="http://schemas.openxmlformats.org/officeDocument/2006/relationships/image" Target="../media/image1224.png"/><Relationship Id="rId428" Type="http://schemas.openxmlformats.org/officeDocument/2006/relationships/customXml" Target="../ink/ink1515.xml"/><Relationship Id="rId232" Type="http://schemas.openxmlformats.org/officeDocument/2006/relationships/customXml" Target="../ink/ink1416.xml"/><Relationship Id="rId274" Type="http://schemas.openxmlformats.org/officeDocument/2006/relationships/customXml" Target="../ink/ink1437.xml"/><Relationship Id="rId481" Type="http://schemas.openxmlformats.org/officeDocument/2006/relationships/customXml" Target="../ink/ink1542.xml"/><Relationship Id="rId27" Type="http://schemas.openxmlformats.org/officeDocument/2006/relationships/customXml" Target="../ink/ink1313.xml"/><Relationship Id="rId69" Type="http://schemas.openxmlformats.org/officeDocument/2006/relationships/customXml" Target="../ink/ink1334.xml"/><Relationship Id="rId134" Type="http://schemas.openxmlformats.org/officeDocument/2006/relationships/image" Target="../media/image1105.png"/><Relationship Id="rId80" Type="http://schemas.openxmlformats.org/officeDocument/2006/relationships/image" Target="../media/image1078.png"/><Relationship Id="rId176" Type="http://schemas.openxmlformats.org/officeDocument/2006/relationships/image" Target="../media/image1126.png"/><Relationship Id="rId341" Type="http://schemas.openxmlformats.org/officeDocument/2006/relationships/customXml" Target="../ink/ink1471.xml"/><Relationship Id="rId383" Type="http://schemas.openxmlformats.org/officeDocument/2006/relationships/customXml" Target="../ink/ink1492.xml"/><Relationship Id="rId439" Type="http://schemas.openxmlformats.org/officeDocument/2006/relationships/image" Target="../media/image1257.png"/><Relationship Id="rId201" Type="http://schemas.openxmlformats.org/officeDocument/2006/relationships/customXml" Target="../ink/ink1400.xml"/><Relationship Id="rId243" Type="http://schemas.openxmlformats.org/officeDocument/2006/relationships/image" Target="../media/image1160.png"/><Relationship Id="rId285" Type="http://schemas.openxmlformats.org/officeDocument/2006/relationships/customXml" Target="../ink/ink1443.xml"/><Relationship Id="rId450" Type="http://schemas.openxmlformats.org/officeDocument/2006/relationships/image" Target="../media/image1262.png"/><Relationship Id="rId506" Type="http://schemas.openxmlformats.org/officeDocument/2006/relationships/image" Target="../media/image1290.png"/><Relationship Id="rId38" Type="http://schemas.openxmlformats.org/officeDocument/2006/relationships/image" Target="../media/image1058.png"/><Relationship Id="rId103" Type="http://schemas.openxmlformats.org/officeDocument/2006/relationships/customXml" Target="../ink/ink1351.xml"/><Relationship Id="rId310" Type="http://schemas.openxmlformats.org/officeDocument/2006/relationships/image" Target="../media/image1193.png"/><Relationship Id="rId492" Type="http://schemas.openxmlformats.org/officeDocument/2006/relationships/image" Target="../media/image1283.png"/><Relationship Id="rId91" Type="http://schemas.openxmlformats.org/officeDocument/2006/relationships/customXml" Target="../ink/ink1345.xml"/><Relationship Id="rId145" Type="http://schemas.openxmlformats.org/officeDocument/2006/relationships/customXml" Target="../ink/ink1372.xml"/><Relationship Id="rId187" Type="http://schemas.openxmlformats.org/officeDocument/2006/relationships/customXml" Target="../ink/ink1393.xml"/><Relationship Id="rId352" Type="http://schemas.openxmlformats.org/officeDocument/2006/relationships/image" Target="../media/image1214.png"/><Relationship Id="rId394" Type="http://schemas.openxmlformats.org/officeDocument/2006/relationships/image" Target="../media/image1235.png"/><Relationship Id="rId408" Type="http://schemas.openxmlformats.org/officeDocument/2006/relationships/image" Target="../media/image1242.png"/><Relationship Id="rId212" Type="http://schemas.openxmlformats.org/officeDocument/2006/relationships/customXml" Target="../ink/ink1406.xml"/><Relationship Id="rId254" Type="http://schemas.openxmlformats.org/officeDocument/2006/relationships/customXml" Target="../ink/ink1427.xml"/><Relationship Id="rId49" Type="http://schemas.openxmlformats.org/officeDocument/2006/relationships/customXml" Target="../ink/ink1324.xml"/><Relationship Id="rId114" Type="http://schemas.openxmlformats.org/officeDocument/2006/relationships/image" Target="../media/image1095.png"/><Relationship Id="rId296" Type="http://schemas.openxmlformats.org/officeDocument/2006/relationships/image" Target="../media/image1186.png"/><Relationship Id="rId461" Type="http://schemas.openxmlformats.org/officeDocument/2006/relationships/customXml" Target="../ink/ink1532.xml"/><Relationship Id="rId60" Type="http://schemas.openxmlformats.org/officeDocument/2006/relationships/image" Target="../media/image1069.png"/><Relationship Id="rId156" Type="http://schemas.openxmlformats.org/officeDocument/2006/relationships/image" Target="../media/image1116.png"/><Relationship Id="rId198" Type="http://schemas.openxmlformats.org/officeDocument/2006/relationships/image" Target="../media/image1137.png"/><Relationship Id="rId321" Type="http://schemas.openxmlformats.org/officeDocument/2006/relationships/customXml" Target="../ink/ink1461.xml"/><Relationship Id="rId363" Type="http://schemas.openxmlformats.org/officeDocument/2006/relationships/customXml" Target="../ink/ink1482.xml"/><Relationship Id="rId419" Type="http://schemas.openxmlformats.org/officeDocument/2006/relationships/customXml" Target="../ink/ink1510.xml"/><Relationship Id="rId223" Type="http://schemas.openxmlformats.org/officeDocument/2006/relationships/image" Target="../media/image1150.png"/><Relationship Id="rId430" Type="http://schemas.openxmlformats.org/officeDocument/2006/relationships/customXml" Target="../ink/ink1516.xml"/><Relationship Id="rId18" Type="http://schemas.openxmlformats.org/officeDocument/2006/relationships/image" Target="../media/image1048.png"/><Relationship Id="rId265" Type="http://schemas.openxmlformats.org/officeDocument/2006/relationships/image" Target="../media/image1171.png"/><Relationship Id="rId472" Type="http://schemas.openxmlformats.org/officeDocument/2006/relationships/image" Target="../media/image1273.png"/><Relationship Id="rId125" Type="http://schemas.openxmlformats.org/officeDocument/2006/relationships/customXml" Target="../ink/ink1362.xml"/><Relationship Id="rId167" Type="http://schemas.openxmlformats.org/officeDocument/2006/relationships/customXml" Target="../ink/ink1383.xml"/><Relationship Id="rId332" Type="http://schemas.openxmlformats.org/officeDocument/2006/relationships/image" Target="../media/image1204.png"/><Relationship Id="rId374" Type="http://schemas.openxmlformats.org/officeDocument/2006/relationships/image" Target="../media/image1225.png"/><Relationship Id="rId71" Type="http://schemas.openxmlformats.org/officeDocument/2006/relationships/customXml" Target="../ink/ink1335.xml"/><Relationship Id="rId234" Type="http://schemas.openxmlformats.org/officeDocument/2006/relationships/customXml" Target="../ink/ink1417.xml"/><Relationship Id="rId2" Type="http://schemas.openxmlformats.org/officeDocument/2006/relationships/image" Target="../media/image1139.png"/><Relationship Id="rId29" Type="http://schemas.openxmlformats.org/officeDocument/2006/relationships/customXml" Target="../ink/ink1314.xml"/><Relationship Id="rId276" Type="http://schemas.openxmlformats.org/officeDocument/2006/relationships/customXml" Target="../ink/ink1438.xml"/><Relationship Id="rId441" Type="http://schemas.openxmlformats.org/officeDocument/2006/relationships/image" Target="../media/image1258.png"/><Relationship Id="rId483" Type="http://schemas.openxmlformats.org/officeDocument/2006/relationships/customXml" Target="../ink/ink1543.xml"/><Relationship Id="rId40" Type="http://schemas.openxmlformats.org/officeDocument/2006/relationships/image" Target="../media/image1059.png"/><Relationship Id="rId136" Type="http://schemas.openxmlformats.org/officeDocument/2006/relationships/image" Target="../media/image1106.png"/><Relationship Id="rId178" Type="http://schemas.openxmlformats.org/officeDocument/2006/relationships/image" Target="../media/image1127.png"/><Relationship Id="rId301" Type="http://schemas.openxmlformats.org/officeDocument/2006/relationships/customXml" Target="../ink/ink1451.xml"/><Relationship Id="rId343" Type="http://schemas.openxmlformats.org/officeDocument/2006/relationships/customXml" Target="../ink/ink1472.xml"/><Relationship Id="rId82" Type="http://schemas.openxmlformats.org/officeDocument/2006/relationships/image" Target="../media/image1079.png"/><Relationship Id="rId203" Type="http://schemas.openxmlformats.org/officeDocument/2006/relationships/image" Target="../media/image1140.png"/><Relationship Id="rId385" Type="http://schemas.openxmlformats.org/officeDocument/2006/relationships/customXml" Target="../ink/ink1493.xml"/><Relationship Id="rId245" Type="http://schemas.openxmlformats.org/officeDocument/2006/relationships/image" Target="../media/image1161.png"/><Relationship Id="rId287" Type="http://schemas.openxmlformats.org/officeDocument/2006/relationships/customXml" Target="../ink/ink1444.xml"/><Relationship Id="rId410" Type="http://schemas.openxmlformats.org/officeDocument/2006/relationships/image" Target="../media/image1243.png"/><Relationship Id="rId452" Type="http://schemas.openxmlformats.org/officeDocument/2006/relationships/image" Target="../media/image1263.png"/><Relationship Id="rId494" Type="http://schemas.openxmlformats.org/officeDocument/2006/relationships/image" Target="../media/image1284.png"/><Relationship Id="rId508" Type="http://schemas.openxmlformats.org/officeDocument/2006/relationships/image" Target="../media/image1291.png"/><Relationship Id="rId105" Type="http://schemas.openxmlformats.org/officeDocument/2006/relationships/customXml" Target="../ink/ink1352.xml"/><Relationship Id="rId147" Type="http://schemas.openxmlformats.org/officeDocument/2006/relationships/customXml" Target="../ink/ink1373.xml"/><Relationship Id="rId312" Type="http://schemas.openxmlformats.org/officeDocument/2006/relationships/image" Target="../media/image1194.png"/><Relationship Id="rId354" Type="http://schemas.openxmlformats.org/officeDocument/2006/relationships/image" Target="../media/image1215.png"/><Relationship Id="rId51" Type="http://schemas.openxmlformats.org/officeDocument/2006/relationships/customXml" Target="../ink/ink1325.xml"/><Relationship Id="rId93" Type="http://schemas.openxmlformats.org/officeDocument/2006/relationships/customXml" Target="../ink/ink1346.xml"/><Relationship Id="rId189" Type="http://schemas.openxmlformats.org/officeDocument/2006/relationships/customXml" Target="../ink/ink1394.xml"/><Relationship Id="rId396" Type="http://schemas.openxmlformats.org/officeDocument/2006/relationships/image" Target="../media/image1236.png"/><Relationship Id="rId214" Type="http://schemas.openxmlformats.org/officeDocument/2006/relationships/customXml" Target="../ink/ink1407.xml"/><Relationship Id="rId256" Type="http://schemas.openxmlformats.org/officeDocument/2006/relationships/customXml" Target="../ink/ink1428.xml"/><Relationship Id="rId298" Type="http://schemas.openxmlformats.org/officeDocument/2006/relationships/image" Target="../media/image1187.png"/><Relationship Id="rId421" Type="http://schemas.openxmlformats.org/officeDocument/2006/relationships/image" Target="../media/image1248.png"/><Relationship Id="rId463" Type="http://schemas.openxmlformats.org/officeDocument/2006/relationships/customXml" Target="../ink/ink1533.xml"/><Relationship Id="rId116" Type="http://schemas.openxmlformats.org/officeDocument/2006/relationships/image" Target="../media/image1096.png"/><Relationship Id="rId158" Type="http://schemas.openxmlformats.org/officeDocument/2006/relationships/image" Target="../media/image1117.png"/><Relationship Id="rId323" Type="http://schemas.openxmlformats.org/officeDocument/2006/relationships/customXml" Target="../ink/ink1462.xml"/><Relationship Id="rId20" Type="http://schemas.openxmlformats.org/officeDocument/2006/relationships/image" Target="../media/image1049.png"/><Relationship Id="rId62" Type="http://schemas.openxmlformats.org/officeDocument/2006/relationships/image" Target="../media/image1070.png"/><Relationship Id="rId365" Type="http://schemas.openxmlformats.org/officeDocument/2006/relationships/customXml" Target="../ink/ink1483.xml"/><Relationship Id="rId225" Type="http://schemas.openxmlformats.org/officeDocument/2006/relationships/image" Target="../media/image1151.png"/><Relationship Id="rId267" Type="http://schemas.openxmlformats.org/officeDocument/2006/relationships/image" Target="../media/image1172.png"/><Relationship Id="rId432" Type="http://schemas.openxmlformats.org/officeDocument/2006/relationships/customXml" Target="../ink/ink1517.xml"/><Relationship Id="rId474" Type="http://schemas.openxmlformats.org/officeDocument/2006/relationships/image" Target="../media/image1274.png"/><Relationship Id="rId127" Type="http://schemas.openxmlformats.org/officeDocument/2006/relationships/customXml" Target="../ink/ink1363.xml"/><Relationship Id="rId31" Type="http://schemas.openxmlformats.org/officeDocument/2006/relationships/customXml" Target="../ink/ink1315.xml"/><Relationship Id="rId73" Type="http://schemas.openxmlformats.org/officeDocument/2006/relationships/customXml" Target="../ink/ink1336.xml"/><Relationship Id="rId169" Type="http://schemas.openxmlformats.org/officeDocument/2006/relationships/customXml" Target="../ink/ink1384.xml"/><Relationship Id="rId334" Type="http://schemas.openxmlformats.org/officeDocument/2006/relationships/image" Target="../media/image1205.png"/><Relationship Id="rId376" Type="http://schemas.openxmlformats.org/officeDocument/2006/relationships/image" Target="../media/image1226.png"/><Relationship Id="rId4" Type="http://schemas.openxmlformats.org/officeDocument/2006/relationships/image" Target="../media/image1041.png"/><Relationship Id="rId180" Type="http://schemas.openxmlformats.org/officeDocument/2006/relationships/image" Target="../media/image1128.png"/><Relationship Id="rId236" Type="http://schemas.openxmlformats.org/officeDocument/2006/relationships/customXml" Target="../ink/ink1418.xml"/><Relationship Id="rId278" Type="http://schemas.openxmlformats.org/officeDocument/2006/relationships/customXml" Target="../ink/ink1439.xml"/><Relationship Id="rId401" Type="http://schemas.openxmlformats.org/officeDocument/2006/relationships/customXml" Target="../ink/ink1501.xml"/><Relationship Id="rId443" Type="http://schemas.openxmlformats.org/officeDocument/2006/relationships/image" Target="../media/image1259.png"/><Relationship Id="rId303" Type="http://schemas.openxmlformats.org/officeDocument/2006/relationships/customXml" Target="../ink/ink1452.xml"/><Relationship Id="rId485" Type="http://schemas.openxmlformats.org/officeDocument/2006/relationships/customXml" Target="../ink/ink1544.xml"/><Relationship Id="rId42" Type="http://schemas.openxmlformats.org/officeDocument/2006/relationships/image" Target="../media/image1060.png"/><Relationship Id="rId84" Type="http://schemas.openxmlformats.org/officeDocument/2006/relationships/image" Target="../media/image1080.png"/><Relationship Id="rId138" Type="http://schemas.openxmlformats.org/officeDocument/2006/relationships/image" Target="../media/image1107.png"/><Relationship Id="rId345" Type="http://schemas.openxmlformats.org/officeDocument/2006/relationships/customXml" Target="../ink/ink1473.xml"/><Relationship Id="rId387" Type="http://schemas.openxmlformats.org/officeDocument/2006/relationships/customXml" Target="../ink/ink1494.xml"/><Relationship Id="rId510" Type="http://schemas.openxmlformats.org/officeDocument/2006/relationships/image" Target="../media/image1292.png"/><Relationship Id="rId191" Type="http://schemas.openxmlformats.org/officeDocument/2006/relationships/customXml" Target="../ink/ink1395.xml"/><Relationship Id="rId205" Type="http://schemas.openxmlformats.org/officeDocument/2006/relationships/image" Target="../media/image1141.png"/><Relationship Id="rId247" Type="http://schemas.openxmlformats.org/officeDocument/2006/relationships/image" Target="../media/image1162.png"/><Relationship Id="rId412" Type="http://schemas.openxmlformats.org/officeDocument/2006/relationships/image" Target="../media/image1244.png"/><Relationship Id="rId107" Type="http://schemas.openxmlformats.org/officeDocument/2006/relationships/customXml" Target="../ink/ink1353.xml"/><Relationship Id="rId289" Type="http://schemas.openxmlformats.org/officeDocument/2006/relationships/customXml" Target="../ink/ink1445.xml"/><Relationship Id="rId454" Type="http://schemas.openxmlformats.org/officeDocument/2006/relationships/image" Target="../media/image1264.png"/><Relationship Id="rId496" Type="http://schemas.openxmlformats.org/officeDocument/2006/relationships/image" Target="../media/image1285.png"/><Relationship Id="rId11" Type="http://schemas.openxmlformats.org/officeDocument/2006/relationships/customXml" Target="../ink/ink1305.xml"/><Relationship Id="rId53" Type="http://schemas.openxmlformats.org/officeDocument/2006/relationships/customXml" Target="../ink/ink1326.xml"/><Relationship Id="rId149" Type="http://schemas.openxmlformats.org/officeDocument/2006/relationships/customXml" Target="../ink/ink1374.xml"/><Relationship Id="rId314" Type="http://schemas.openxmlformats.org/officeDocument/2006/relationships/image" Target="../media/image1195.png"/><Relationship Id="rId356" Type="http://schemas.openxmlformats.org/officeDocument/2006/relationships/image" Target="../media/image1216.png"/><Relationship Id="rId398" Type="http://schemas.openxmlformats.org/officeDocument/2006/relationships/image" Target="../media/image1237.png"/><Relationship Id="rId95" Type="http://schemas.openxmlformats.org/officeDocument/2006/relationships/customXml" Target="../ink/ink1347.xml"/><Relationship Id="rId160" Type="http://schemas.openxmlformats.org/officeDocument/2006/relationships/image" Target="../media/image1118.png"/><Relationship Id="rId216" Type="http://schemas.openxmlformats.org/officeDocument/2006/relationships/customXml" Target="../ink/ink1408.xml"/><Relationship Id="rId423" Type="http://schemas.openxmlformats.org/officeDocument/2006/relationships/image" Target="../media/image1249.png"/><Relationship Id="rId258" Type="http://schemas.openxmlformats.org/officeDocument/2006/relationships/customXml" Target="../ink/ink1429.xml"/><Relationship Id="rId465" Type="http://schemas.openxmlformats.org/officeDocument/2006/relationships/customXml" Target="../ink/ink1534.xml"/><Relationship Id="rId22" Type="http://schemas.openxmlformats.org/officeDocument/2006/relationships/image" Target="../media/image1050.png"/><Relationship Id="rId64" Type="http://schemas.openxmlformats.org/officeDocument/2006/relationships/image" Target="../media/image1071.png"/><Relationship Id="rId118" Type="http://schemas.openxmlformats.org/officeDocument/2006/relationships/image" Target="../media/image1097.png"/><Relationship Id="rId325" Type="http://schemas.openxmlformats.org/officeDocument/2006/relationships/customXml" Target="../ink/ink1463.xml"/><Relationship Id="rId367" Type="http://schemas.openxmlformats.org/officeDocument/2006/relationships/customXml" Target="../ink/ink1484.xml"/><Relationship Id="rId171" Type="http://schemas.openxmlformats.org/officeDocument/2006/relationships/customXml" Target="../ink/ink1385.xml"/><Relationship Id="rId227" Type="http://schemas.openxmlformats.org/officeDocument/2006/relationships/image" Target="../media/image1152.png"/><Relationship Id="rId269" Type="http://schemas.openxmlformats.org/officeDocument/2006/relationships/image" Target="../media/image1173.png"/><Relationship Id="rId434" Type="http://schemas.openxmlformats.org/officeDocument/2006/relationships/customXml" Target="../ink/ink1518.xml"/><Relationship Id="rId476" Type="http://schemas.openxmlformats.org/officeDocument/2006/relationships/image" Target="../media/image1275.png"/><Relationship Id="rId33" Type="http://schemas.openxmlformats.org/officeDocument/2006/relationships/customXml" Target="../ink/ink1316.xml"/><Relationship Id="rId129" Type="http://schemas.openxmlformats.org/officeDocument/2006/relationships/customXml" Target="../ink/ink1364.xml"/><Relationship Id="rId280" Type="http://schemas.openxmlformats.org/officeDocument/2006/relationships/customXml" Target="../ink/ink1440.xml"/><Relationship Id="rId336" Type="http://schemas.openxmlformats.org/officeDocument/2006/relationships/image" Target="../media/image1206.png"/><Relationship Id="rId501" Type="http://schemas.openxmlformats.org/officeDocument/2006/relationships/customXml" Target="../ink/ink1552.xml"/><Relationship Id="rId75" Type="http://schemas.openxmlformats.org/officeDocument/2006/relationships/customXml" Target="../ink/ink1337.xml"/><Relationship Id="rId140" Type="http://schemas.openxmlformats.org/officeDocument/2006/relationships/image" Target="../media/image1108.png"/><Relationship Id="rId182" Type="http://schemas.openxmlformats.org/officeDocument/2006/relationships/image" Target="../media/image1129.png"/><Relationship Id="rId378" Type="http://schemas.openxmlformats.org/officeDocument/2006/relationships/image" Target="../media/image1227.png"/><Relationship Id="rId403" Type="http://schemas.openxmlformats.org/officeDocument/2006/relationships/customXml" Target="../ink/ink1502.xml"/><Relationship Id="rId6" Type="http://schemas.openxmlformats.org/officeDocument/2006/relationships/image" Target="../media/image1042.png"/><Relationship Id="rId238" Type="http://schemas.openxmlformats.org/officeDocument/2006/relationships/customXml" Target="../ink/ink1419.xml"/><Relationship Id="rId445" Type="http://schemas.openxmlformats.org/officeDocument/2006/relationships/image" Target="../media/image1260.png"/><Relationship Id="rId487" Type="http://schemas.openxmlformats.org/officeDocument/2006/relationships/customXml" Target="../ink/ink1545.xml"/><Relationship Id="rId291" Type="http://schemas.openxmlformats.org/officeDocument/2006/relationships/customXml" Target="../ink/ink1446.xml"/><Relationship Id="rId305" Type="http://schemas.openxmlformats.org/officeDocument/2006/relationships/customXml" Target="../ink/ink1453.xml"/><Relationship Id="rId347" Type="http://schemas.openxmlformats.org/officeDocument/2006/relationships/customXml" Target="../ink/ink1474.xml"/><Relationship Id="rId512" Type="http://schemas.openxmlformats.org/officeDocument/2006/relationships/image" Target="../media/image1293.png"/><Relationship Id="rId44" Type="http://schemas.openxmlformats.org/officeDocument/2006/relationships/image" Target="../media/image1061.png"/><Relationship Id="rId86" Type="http://schemas.openxmlformats.org/officeDocument/2006/relationships/image" Target="../media/image1081.png"/><Relationship Id="rId151" Type="http://schemas.openxmlformats.org/officeDocument/2006/relationships/customXml" Target="../ink/ink1375.xml"/><Relationship Id="rId389" Type="http://schemas.openxmlformats.org/officeDocument/2006/relationships/customXml" Target="../ink/ink1495.xml"/><Relationship Id="rId193" Type="http://schemas.openxmlformats.org/officeDocument/2006/relationships/customXml" Target="../ink/ink1396.xml"/><Relationship Id="rId207" Type="http://schemas.openxmlformats.org/officeDocument/2006/relationships/image" Target="../media/image1142.png"/><Relationship Id="rId249" Type="http://schemas.openxmlformats.org/officeDocument/2006/relationships/image" Target="../media/image1163.png"/><Relationship Id="rId414" Type="http://schemas.openxmlformats.org/officeDocument/2006/relationships/image" Target="../media/image1245.png"/><Relationship Id="rId456" Type="http://schemas.openxmlformats.org/officeDocument/2006/relationships/image" Target="../media/image1265.png"/><Relationship Id="rId498" Type="http://schemas.openxmlformats.org/officeDocument/2006/relationships/image" Target="../media/image1286.png"/><Relationship Id="rId13" Type="http://schemas.openxmlformats.org/officeDocument/2006/relationships/customXml" Target="../ink/ink1306.xml"/><Relationship Id="rId109" Type="http://schemas.openxmlformats.org/officeDocument/2006/relationships/customXml" Target="../ink/ink1354.xml"/><Relationship Id="rId260" Type="http://schemas.openxmlformats.org/officeDocument/2006/relationships/customXml" Target="../ink/ink1430.xml"/><Relationship Id="rId316" Type="http://schemas.openxmlformats.org/officeDocument/2006/relationships/image" Target="../media/image1196.png"/><Relationship Id="rId55" Type="http://schemas.openxmlformats.org/officeDocument/2006/relationships/customXml" Target="../ink/ink1327.xml"/><Relationship Id="rId97" Type="http://schemas.openxmlformats.org/officeDocument/2006/relationships/customXml" Target="../ink/ink1348.xml"/><Relationship Id="rId120" Type="http://schemas.openxmlformats.org/officeDocument/2006/relationships/image" Target="../media/image1098.png"/><Relationship Id="rId358" Type="http://schemas.openxmlformats.org/officeDocument/2006/relationships/image" Target="../media/image1217.png"/><Relationship Id="rId162" Type="http://schemas.openxmlformats.org/officeDocument/2006/relationships/image" Target="../media/image1119.png"/><Relationship Id="rId218" Type="http://schemas.openxmlformats.org/officeDocument/2006/relationships/customXml" Target="../ink/ink1409.xml"/><Relationship Id="rId425" Type="http://schemas.openxmlformats.org/officeDocument/2006/relationships/image" Target="../media/image1250.png"/><Relationship Id="rId467" Type="http://schemas.openxmlformats.org/officeDocument/2006/relationships/customXml" Target="../ink/ink1535.xml"/><Relationship Id="rId271" Type="http://schemas.openxmlformats.org/officeDocument/2006/relationships/image" Target="../media/image1174.png"/><Relationship Id="rId24" Type="http://schemas.openxmlformats.org/officeDocument/2006/relationships/image" Target="../media/image1051.png"/><Relationship Id="rId66" Type="http://schemas.openxmlformats.org/officeDocument/2006/relationships/image" Target="../media/image699.png"/><Relationship Id="rId131" Type="http://schemas.openxmlformats.org/officeDocument/2006/relationships/customXml" Target="../ink/ink1365.xml"/><Relationship Id="rId327" Type="http://schemas.openxmlformats.org/officeDocument/2006/relationships/customXml" Target="../ink/ink1464.xml"/><Relationship Id="rId369" Type="http://schemas.openxmlformats.org/officeDocument/2006/relationships/customXml" Target="../ink/ink1485.xml"/><Relationship Id="rId173" Type="http://schemas.openxmlformats.org/officeDocument/2006/relationships/customXml" Target="../ink/ink1386.xml"/><Relationship Id="rId229" Type="http://schemas.openxmlformats.org/officeDocument/2006/relationships/image" Target="../media/image1153.png"/><Relationship Id="rId380" Type="http://schemas.openxmlformats.org/officeDocument/2006/relationships/image" Target="../media/image1228.png"/><Relationship Id="rId436" Type="http://schemas.openxmlformats.org/officeDocument/2006/relationships/customXml" Target="../ink/ink1519.xml"/><Relationship Id="rId240" Type="http://schemas.openxmlformats.org/officeDocument/2006/relationships/customXml" Target="../ink/ink1420.xml"/><Relationship Id="rId478" Type="http://schemas.openxmlformats.org/officeDocument/2006/relationships/image" Target="../media/image1276.png"/><Relationship Id="rId35" Type="http://schemas.openxmlformats.org/officeDocument/2006/relationships/customXml" Target="../ink/ink1317.xml"/><Relationship Id="rId77" Type="http://schemas.openxmlformats.org/officeDocument/2006/relationships/customXml" Target="../ink/ink1338.xml"/><Relationship Id="rId100" Type="http://schemas.openxmlformats.org/officeDocument/2006/relationships/image" Target="../media/image1088.png"/><Relationship Id="rId282" Type="http://schemas.openxmlformats.org/officeDocument/2006/relationships/customXml" Target="../ink/ink1441.xml"/><Relationship Id="rId338" Type="http://schemas.openxmlformats.org/officeDocument/2006/relationships/image" Target="../media/image1207.png"/><Relationship Id="rId503" Type="http://schemas.openxmlformats.org/officeDocument/2006/relationships/customXml" Target="../ink/ink1553.xml"/><Relationship Id="rId8" Type="http://schemas.openxmlformats.org/officeDocument/2006/relationships/image" Target="../media/image1043.png"/><Relationship Id="rId142" Type="http://schemas.openxmlformats.org/officeDocument/2006/relationships/image" Target="../media/image1109.png"/><Relationship Id="rId184" Type="http://schemas.openxmlformats.org/officeDocument/2006/relationships/image" Target="../media/image1130.png"/><Relationship Id="rId391" Type="http://schemas.openxmlformats.org/officeDocument/2006/relationships/customXml" Target="../ink/ink1496.xml"/><Relationship Id="rId405" Type="http://schemas.openxmlformats.org/officeDocument/2006/relationships/customXml" Target="../ink/ink1503.xml"/><Relationship Id="rId447" Type="http://schemas.openxmlformats.org/officeDocument/2006/relationships/image" Target="../media/image1261.png"/><Relationship Id="rId251" Type="http://schemas.openxmlformats.org/officeDocument/2006/relationships/image" Target="../media/image1164.png"/><Relationship Id="rId489" Type="http://schemas.openxmlformats.org/officeDocument/2006/relationships/customXml" Target="../ink/ink1546.xml"/><Relationship Id="rId46" Type="http://schemas.openxmlformats.org/officeDocument/2006/relationships/image" Target="../media/image1062.png"/><Relationship Id="rId293" Type="http://schemas.openxmlformats.org/officeDocument/2006/relationships/customXml" Target="../ink/ink1447.xml"/><Relationship Id="rId307" Type="http://schemas.openxmlformats.org/officeDocument/2006/relationships/customXml" Target="../ink/ink1454.xml"/><Relationship Id="rId349" Type="http://schemas.openxmlformats.org/officeDocument/2006/relationships/customXml" Target="../ink/ink1475.xml"/><Relationship Id="rId514" Type="http://schemas.openxmlformats.org/officeDocument/2006/relationships/image" Target="../media/image1294.png"/><Relationship Id="rId88" Type="http://schemas.openxmlformats.org/officeDocument/2006/relationships/image" Target="../media/image1082.png"/><Relationship Id="rId111" Type="http://schemas.openxmlformats.org/officeDocument/2006/relationships/customXml" Target="../ink/ink1355.xml"/><Relationship Id="rId153" Type="http://schemas.openxmlformats.org/officeDocument/2006/relationships/customXml" Target="../ink/ink1376.xml"/><Relationship Id="rId195" Type="http://schemas.openxmlformats.org/officeDocument/2006/relationships/customXml" Target="../ink/ink1397.xml"/><Relationship Id="rId209" Type="http://schemas.openxmlformats.org/officeDocument/2006/relationships/image" Target="../media/image1143.png"/><Relationship Id="rId360" Type="http://schemas.openxmlformats.org/officeDocument/2006/relationships/image" Target="../media/image1218.png"/><Relationship Id="rId416" Type="http://schemas.openxmlformats.org/officeDocument/2006/relationships/image" Target="../media/image1246.png"/><Relationship Id="rId220" Type="http://schemas.openxmlformats.org/officeDocument/2006/relationships/customXml" Target="../ink/ink1410.xml"/><Relationship Id="rId458" Type="http://schemas.openxmlformats.org/officeDocument/2006/relationships/image" Target="../media/image1266.png"/><Relationship Id="rId15" Type="http://schemas.openxmlformats.org/officeDocument/2006/relationships/customXml" Target="../ink/ink1307.xml"/><Relationship Id="rId57" Type="http://schemas.openxmlformats.org/officeDocument/2006/relationships/customXml" Target="../ink/ink1328.xml"/><Relationship Id="rId262" Type="http://schemas.openxmlformats.org/officeDocument/2006/relationships/customXml" Target="../ink/ink1431.xml"/><Relationship Id="rId318" Type="http://schemas.openxmlformats.org/officeDocument/2006/relationships/image" Target="../media/image1197.png"/><Relationship Id="rId99" Type="http://schemas.openxmlformats.org/officeDocument/2006/relationships/customXml" Target="../ink/ink1349.xml"/><Relationship Id="rId122" Type="http://schemas.openxmlformats.org/officeDocument/2006/relationships/image" Target="../media/image1099.png"/><Relationship Id="rId164" Type="http://schemas.openxmlformats.org/officeDocument/2006/relationships/image" Target="../media/image1120.png"/><Relationship Id="rId371" Type="http://schemas.openxmlformats.org/officeDocument/2006/relationships/customXml" Target="../ink/ink1486.xml"/><Relationship Id="rId427" Type="http://schemas.openxmlformats.org/officeDocument/2006/relationships/image" Target="../media/image1251.png"/><Relationship Id="rId469" Type="http://schemas.openxmlformats.org/officeDocument/2006/relationships/customXml" Target="../ink/ink1536.xml"/><Relationship Id="rId26" Type="http://schemas.openxmlformats.org/officeDocument/2006/relationships/image" Target="../media/image1052.png"/><Relationship Id="rId231" Type="http://schemas.openxmlformats.org/officeDocument/2006/relationships/image" Target="../media/image1154.png"/><Relationship Id="rId273" Type="http://schemas.openxmlformats.org/officeDocument/2006/relationships/image" Target="../media/image1175.png"/><Relationship Id="rId329" Type="http://schemas.openxmlformats.org/officeDocument/2006/relationships/customXml" Target="../ink/ink1465.xml"/><Relationship Id="rId480" Type="http://schemas.openxmlformats.org/officeDocument/2006/relationships/image" Target="../media/image1277.png"/><Relationship Id="rId68" Type="http://schemas.openxmlformats.org/officeDocument/2006/relationships/image" Target="../media/image1072.png"/><Relationship Id="rId133" Type="http://schemas.openxmlformats.org/officeDocument/2006/relationships/customXml" Target="../ink/ink1366.xml"/><Relationship Id="rId175" Type="http://schemas.openxmlformats.org/officeDocument/2006/relationships/customXml" Target="../ink/ink1387.xml"/><Relationship Id="rId340" Type="http://schemas.openxmlformats.org/officeDocument/2006/relationships/image" Target="../media/image1208.png"/><Relationship Id="rId200" Type="http://schemas.openxmlformats.org/officeDocument/2006/relationships/image" Target="../media/image1138.png"/><Relationship Id="rId382" Type="http://schemas.openxmlformats.org/officeDocument/2006/relationships/image" Target="../media/image1229.png"/><Relationship Id="rId438" Type="http://schemas.openxmlformats.org/officeDocument/2006/relationships/customXml" Target="../ink/ink1520.xml"/><Relationship Id="rId242" Type="http://schemas.openxmlformats.org/officeDocument/2006/relationships/customXml" Target="../ink/ink1421.xml"/><Relationship Id="rId284" Type="http://schemas.openxmlformats.org/officeDocument/2006/relationships/customXml" Target="../ink/ink1442.xml"/><Relationship Id="rId491" Type="http://schemas.openxmlformats.org/officeDocument/2006/relationships/customXml" Target="../ink/ink1547.xml"/><Relationship Id="rId505" Type="http://schemas.openxmlformats.org/officeDocument/2006/relationships/customXml" Target="../ink/ink1554.xml"/><Relationship Id="rId37" Type="http://schemas.openxmlformats.org/officeDocument/2006/relationships/customXml" Target="../ink/ink1318.xml"/><Relationship Id="rId79" Type="http://schemas.openxmlformats.org/officeDocument/2006/relationships/customXml" Target="../ink/ink1339.xml"/><Relationship Id="rId102" Type="http://schemas.openxmlformats.org/officeDocument/2006/relationships/image" Target="../media/image1089.png"/><Relationship Id="rId144" Type="http://schemas.openxmlformats.org/officeDocument/2006/relationships/image" Target="../media/image1110.png"/><Relationship Id="rId90" Type="http://schemas.openxmlformats.org/officeDocument/2006/relationships/image" Target="../media/image1083.png"/><Relationship Id="rId186" Type="http://schemas.openxmlformats.org/officeDocument/2006/relationships/image" Target="../media/image1131.png"/><Relationship Id="rId351" Type="http://schemas.openxmlformats.org/officeDocument/2006/relationships/customXml" Target="../ink/ink1476.xml"/><Relationship Id="rId393" Type="http://schemas.openxmlformats.org/officeDocument/2006/relationships/customXml" Target="../ink/ink1497.xml"/><Relationship Id="rId407" Type="http://schemas.openxmlformats.org/officeDocument/2006/relationships/customXml" Target="../ink/ink1504.xml"/><Relationship Id="rId449" Type="http://schemas.openxmlformats.org/officeDocument/2006/relationships/customXml" Target="../ink/ink1526.xml"/><Relationship Id="rId211" Type="http://schemas.openxmlformats.org/officeDocument/2006/relationships/image" Target="../media/image1144.png"/><Relationship Id="rId253" Type="http://schemas.openxmlformats.org/officeDocument/2006/relationships/image" Target="../media/image1165.png"/><Relationship Id="rId295" Type="http://schemas.openxmlformats.org/officeDocument/2006/relationships/customXml" Target="../ink/ink1448.xml"/><Relationship Id="rId309" Type="http://schemas.openxmlformats.org/officeDocument/2006/relationships/customXml" Target="../ink/ink1455.xml"/><Relationship Id="rId460" Type="http://schemas.openxmlformats.org/officeDocument/2006/relationships/image" Target="../media/image1267.png"/><Relationship Id="rId48" Type="http://schemas.openxmlformats.org/officeDocument/2006/relationships/image" Target="../media/image1063.png"/><Relationship Id="rId113" Type="http://schemas.openxmlformats.org/officeDocument/2006/relationships/customXml" Target="../ink/ink1356.xml"/><Relationship Id="rId320" Type="http://schemas.openxmlformats.org/officeDocument/2006/relationships/image" Target="../media/image1198.png"/><Relationship Id="rId155" Type="http://schemas.openxmlformats.org/officeDocument/2006/relationships/customXml" Target="../ink/ink1377.xml"/><Relationship Id="rId197" Type="http://schemas.openxmlformats.org/officeDocument/2006/relationships/customXml" Target="../ink/ink1398.xml"/><Relationship Id="rId362" Type="http://schemas.openxmlformats.org/officeDocument/2006/relationships/image" Target="../media/image1219.png"/><Relationship Id="rId418" Type="http://schemas.openxmlformats.org/officeDocument/2006/relationships/image" Target="../media/image1247.png"/><Relationship Id="rId222" Type="http://schemas.openxmlformats.org/officeDocument/2006/relationships/customXml" Target="../ink/ink1411.xml"/><Relationship Id="rId264" Type="http://schemas.openxmlformats.org/officeDocument/2006/relationships/customXml" Target="../ink/ink1432.xml"/><Relationship Id="rId471" Type="http://schemas.openxmlformats.org/officeDocument/2006/relationships/customXml" Target="../ink/ink1537.xml"/><Relationship Id="rId17" Type="http://schemas.openxmlformats.org/officeDocument/2006/relationships/customXml" Target="../ink/ink1308.xml"/><Relationship Id="rId59" Type="http://schemas.openxmlformats.org/officeDocument/2006/relationships/customXml" Target="../ink/ink1329.xml"/><Relationship Id="rId124" Type="http://schemas.openxmlformats.org/officeDocument/2006/relationships/image" Target="../media/image1100.png"/><Relationship Id="rId70" Type="http://schemas.openxmlformats.org/officeDocument/2006/relationships/image" Target="../media/image1073.png"/><Relationship Id="rId166" Type="http://schemas.openxmlformats.org/officeDocument/2006/relationships/image" Target="../media/image1121.png"/><Relationship Id="rId331" Type="http://schemas.openxmlformats.org/officeDocument/2006/relationships/customXml" Target="../ink/ink1466.xml"/><Relationship Id="rId373" Type="http://schemas.openxmlformats.org/officeDocument/2006/relationships/customXml" Target="../ink/ink1487.xml"/><Relationship Id="rId429" Type="http://schemas.openxmlformats.org/officeDocument/2006/relationships/image" Target="../media/image1252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55.png"/><Relationship Id="rId440" Type="http://schemas.openxmlformats.org/officeDocument/2006/relationships/customXml" Target="../ink/ink1521.xml"/><Relationship Id="rId28" Type="http://schemas.openxmlformats.org/officeDocument/2006/relationships/image" Target="../media/image1053.png"/><Relationship Id="rId275" Type="http://schemas.openxmlformats.org/officeDocument/2006/relationships/image" Target="../media/image1176.png"/><Relationship Id="rId300" Type="http://schemas.openxmlformats.org/officeDocument/2006/relationships/image" Target="../media/image1188.png"/><Relationship Id="rId482" Type="http://schemas.openxmlformats.org/officeDocument/2006/relationships/image" Target="../media/image1278.png"/><Relationship Id="rId81" Type="http://schemas.openxmlformats.org/officeDocument/2006/relationships/customXml" Target="../ink/ink1340.xml"/><Relationship Id="rId135" Type="http://schemas.openxmlformats.org/officeDocument/2006/relationships/customXml" Target="../ink/ink1367.xml"/><Relationship Id="rId177" Type="http://schemas.openxmlformats.org/officeDocument/2006/relationships/customXml" Target="../ink/ink1388.xml"/><Relationship Id="rId342" Type="http://schemas.openxmlformats.org/officeDocument/2006/relationships/image" Target="../media/image1209.png"/><Relationship Id="rId384" Type="http://schemas.openxmlformats.org/officeDocument/2006/relationships/image" Target="../media/image1230.png"/><Relationship Id="rId202" Type="http://schemas.openxmlformats.org/officeDocument/2006/relationships/customXml" Target="../ink/ink1401.xml"/><Relationship Id="rId244" Type="http://schemas.openxmlformats.org/officeDocument/2006/relationships/customXml" Target="../ink/ink1422.xml"/><Relationship Id="rId39" Type="http://schemas.openxmlformats.org/officeDocument/2006/relationships/customXml" Target="../ink/ink1319.xml"/><Relationship Id="rId286" Type="http://schemas.openxmlformats.org/officeDocument/2006/relationships/image" Target="../media/image1181.png"/><Relationship Id="rId451" Type="http://schemas.openxmlformats.org/officeDocument/2006/relationships/customXml" Target="../ink/ink1527.xml"/><Relationship Id="rId493" Type="http://schemas.openxmlformats.org/officeDocument/2006/relationships/customXml" Target="../ink/ink1548.xml"/><Relationship Id="rId507" Type="http://schemas.openxmlformats.org/officeDocument/2006/relationships/customXml" Target="../ink/ink1555.xml"/><Relationship Id="rId50" Type="http://schemas.openxmlformats.org/officeDocument/2006/relationships/image" Target="../media/image1064.png"/><Relationship Id="rId104" Type="http://schemas.openxmlformats.org/officeDocument/2006/relationships/image" Target="../media/image1090.png"/><Relationship Id="rId146" Type="http://schemas.openxmlformats.org/officeDocument/2006/relationships/image" Target="../media/image1111.png"/><Relationship Id="rId188" Type="http://schemas.openxmlformats.org/officeDocument/2006/relationships/image" Target="../media/image1132.png"/><Relationship Id="rId311" Type="http://schemas.openxmlformats.org/officeDocument/2006/relationships/customXml" Target="../ink/ink1456.xml"/><Relationship Id="rId353" Type="http://schemas.openxmlformats.org/officeDocument/2006/relationships/customXml" Target="../ink/ink1477.xml"/><Relationship Id="rId395" Type="http://schemas.openxmlformats.org/officeDocument/2006/relationships/customXml" Target="../ink/ink1498.xml"/><Relationship Id="rId409" Type="http://schemas.openxmlformats.org/officeDocument/2006/relationships/customXml" Target="../ink/ink1505.xml"/><Relationship Id="rId92" Type="http://schemas.openxmlformats.org/officeDocument/2006/relationships/image" Target="../media/image1084.png"/><Relationship Id="rId213" Type="http://schemas.openxmlformats.org/officeDocument/2006/relationships/image" Target="../media/image1145.png"/><Relationship Id="rId420" Type="http://schemas.openxmlformats.org/officeDocument/2006/relationships/customXml" Target="../ink/ink1511.xml"/><Relationship Id="rId255" Type="http://schemas.openxmlformats.org/officeDocument/2006/relationships/image" Target="../media/image1166.png"/><Relationship Id="rId297" Type="http://schemas.openxmlformats.org/officeDocument/2006/relationships/customXml" Target="../ink/ink1449.xml"/><Relationship Id="rId462" Type="http://schemas.openxmlformats.org/officeDocument/2006/relationships/image" Target="../media/image1268.png"/><Relationship Id="rId115" Type="http://schemas.openxmlformats.org/officeDocument/2006/relationships/customXml" Target="../ink/ink1357.xml"/><Relationship Id="rId157" Type="http://schemas.openxmlformats.org/officeDocument/2006/relationships/customXml" Target="../ink/ink1378.xml"/><Relationship Id="rId322" Type="http://schemas.openxmlformats.org/officeDocument/2006/relationships/image" Target="../media/image1199.png"/><Relationship Id="rId364" Type="http://schemas.openxmlformats.org/officeDocument/2006/relationships/image" Target="../media/image1220.png"/><Relationship Id="rId61" Type="http://schemas.openxmlformats.org/officeDocument/2006/relationships/customXml" Target="../ink/ink1330.xml"/><Relationship Id="rId199" Type="http://schemas.openxmlformats.org/officeDocument/2006/relationships/customXml" Target="../ink/ink1399.xml"/><Relationship Id="rId19" Type="http://schemas.openxmlformats.org/officeDocument/2006/relationships/customXml" Target="../ink/ink1309.xml"/><Relationship Id="rId224" Type="http://schemas.openxmlformats.org/officeDocument/2006/relationships/customXml" Target="../ink/ink1412.xml"/><Relationship Id="rId266" Type="http://schemas.openxmlformats.org/officeDocument/2006/relationships/customXml" Target="../ink/ink1433.xml"/><Relationship Id="rId431" Type="http://schemas.openxmlformats.org/officeDocument/2006/relationships/image" Target="../media/image1253.png"/><Relationship Id="rId473" Type="http://schemas.openxmlformats.org/officeDocument/2006/relationships/customXml" Target="../ink/ink1538.xml"/><Relationship Id="rId30" Type="http://schemas.openxmlformats.org/officeDocument/2006/relationships/image" Target="../media/image1054.png"/><Relationship Id="rId126" Type="http://schemas.openxmlformats.org/officeDocument/2006/relationships/image" Target="../media/image1101.png"/><Relationship Id="rId168" Type="http://schemas.openxmlformats.org/officeDocument/2006/relationships/image" Target="../media/image1122.png"/><Relationship Id="rId333" Type="http://schemas.openxmlformats.org/officeDocument/2006/relationships/customXml" Target="../ink/ink1467.xml"/><Relationship Id="rId72" Type="http://schemas.openxmlformats.org/officeDocument/2006/relationships/image" Target="../media/image1074.png"/><Relationship Id="rId375" Type="http://schemas.openxmlformats.org/officeDocument/2006/relationships/customXml" Target="../ink/ink1488.xml"/><Relationship Id="rId3" Type="http://schemas.openxmlformats.org/officeDocument/2006/relationships/customXml" Target="../ink/ink1301.xml"/><Relationship Id="rId235" Type="http://schemas.openxmlformats.org/officeDocument/2006/relationships/image" Target="../media/image1156.png"/><Relationship Id="rId277" Type="http://schemas.openxmlformats.org/officeDocument/2006/relationships/image" Target="../media/image1177.png"/><Relationship Id="rId400" Type="http://schemas.openxmlformats.org/officeDocument/2006/relationships/image" Target="../media/image1238.png"/><Relationship Id="rId442" Type="http://schemas.openxmlformats.org/officeDocument/2006/relationships/customXml" Target="../ink/ink1522.xml"/><Relationship Id="rId484" Type="http://schemas.openxmlformats.org/officeDocument/2006/relationships/image" Target="../media/image1279.png"/><Relationship Id="rId137" Type="http://schemas.openxmlformats.org/officeDocument/2006/relationships/customXml" Target="../ink/ink1368.xml"/><Relationship Id="rId302" Type="http://schemas.openxmlformats.org/officeDocument/2006/relationships/image" Target="../media/image1189.png"/><Relationship Id="rId344" Type="http://schemas.openxmlformats.org/officeDocument/2006/relationships/image" Target="../media/image1210.png"/><Relationship Id="rId41" Type="http://schemas.openxmlformats.org/officeDocument/2006/relationships/customXml" Target="../ink/ink1320.xml"/><Relationship Id="rId83" Type="http://schemas.openxmlformats.org/officeDocument/2006/relationships/customXml" Target="../ink/ink1341.xml"/><Relationship Id="rId179" Type="http://schemas.openxmlformats.org/officeDocument/2006/relationships/customXml" Target="../ink/ink1389.xml"/><Relationship Id="rId386" Type="http://schemas.openxmlformats.org/officeDocument/2006/relationships/image" Target="../media/image1231.png"/><Relationship Id="rId190" Type="http://schemas.openxmlformats.org/officeDocument/2006/relationships/image" Target="../media/image1133.png"/><Relationship Id="rId204" Type="http://schemas.openxmlformats.org/officeDocument/2006/relationships/customXml" Target="../ink/ink1402.xml"/><Relationship Id="rId246" Type="http://schemas.openxmlformats.org/officeDocument/2006/relationships/customXml" Target="../ink/ink1423.xml"/><Relationship Id="rId288" Type="http://schemas.openxmlformats.org/officeDocument/2006/relationships/image" Target="../media/image1182.png"/><Relationship Id="rId411" Type="http://schemas.openxmlformats.org/officeDocument/2006/relationships/customXml" Target="../ink/ink1506.xml"/><Relationship Id="rId453" Type="http://schemas.openxmlformats.org/officeDocument/2006/relationships/customXml" Target="../ink/ink1528.xml"/><Relationship Id="rId509" Type="http://schemas.openxmlformats.org/officeDocument/2006/relationships/customXml" Target="../ink/ink1556.xml"/><Relationship Id="rId106" Type="http://schemas.openxmlformats.org/officeDocument/2006/relationships/image" Target="../media/image1091.png"/><Relationship Id="rId313" Type="http://schemas.openxmlformats.org/officeDocument/2006/relationships/customXml" Target="../ink/ink1457.xml"/><Relationship Id="rId495" Type="http://schemas.openxmlformats.org/officeDocument/2006/relationships/customXml" Target="../ink/ink1549.xml"/><Relationship Id="rId10" Type="http://schemas.openxmlformats.org/officeDocument/2006/relationships/image" Target="../media/image1044.png"/><Relationship Id="rId52" Type="http://schemas.openxmlformats.org/officeDocument/2006/relationships/image" Target="../media/image1065.png"/><Relationship Id="rId94" Type="http://schemas.openxmlformats.org/officeDocument/2006/relationships/image" Target="../media/image1085.png"/><Relationship Id="rId148" Type="http://schemas.openxmlformats.org/officeDocument/2006/relationships/image" Target="../media/image1112.png"/><Relationship Id="rId355" Type="http://schemas.openxmlformats.org/officeDocument/2006/relationships/customXml" Target="../ink/ink1478.xml"/><Relationship Id="rId397" Type="http://schemas.openxmlformats.org/officeDocument/2006/relationships/customXml" Target="../ink/ink1499.xml"/><Relationship Id="rId215" Type="http://schemas.openxmlformats.org/officeDocument/2006/relationships/image" Target="../media/image1146.png"/><Relationship Id="rId257" Type="http://schemas.openxmlformats.org/officeDocument/2006/relationships/image" Target="../media/image1167.png"/><Relationship Id="rId422" Type="http://schemas.openxmlformats.org/officeDocument/2006/relationships/customXml" Target="../ink/ink1512.xml"/><Relationship Id="rId464" Type="http://schemas.openxmlformats.org/officeDocument/2006/relationships/image" Target="../media/image1269.png"/><Relationship Id="rId299" Type="http://schemas.openxmlformats.org/officeDocument/2006/relationships/customXml" Target="../ink/ink1450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3.png"/><Relationship Id="rId299" Type="http://schemas.openxmlformats.org/officeDocument/2006/relationships/customXml" Target="../ink/ink1708.xml"/><Relationship Id="rId21" Type="http://schemas.openxmlformats.org/officeDocument/2006/relationships/customXml" Target="../ink/ink1568.xml"/><Relationship Id="rId63" Type="http://schemas.openxmlformats.org/officeDocument/2006/relationships/image" Target="../media/image1326.png"/><Relationship Id="rId159" Type="http://schemas.openxmlformats.org/officeDocument/2006/relationships/image" Target="../media/image1373.png"/><Relationship Id="rId324" Type="http://schemas.openxmlformats.org/officeDocument/2006/relationships/customXml" Target="../ink/ink1721.xml"/><Relationship Id="rId366" Type="http://schemas.openxmlformats.org/officeDocument/2006/relationships/customXml" Target="../ink/ink1742.xml"/><Relationship Id="rId170" Type="http://schemas.openxmlformats.org/officeDocument/2006/relationships/customXml" Target="../ink/ink1642.xml"/><Relationship Id="rId226" Type="http://schemas.openxmlformats.org/officeDocument/2006/relationships/customXml" Target="../ink/ink1670.xml"/><Relationship Id="rId433" Type="http://schemas.openxmlformats.org/officeDocument/2006/relationships/customXml" Target="../ink/ink1776.xml"/><Relationship Id="rId268" Type="http://schemas.openxmlformats.org/officeDocument/2006/relationships/customXml" Target="../ink/ink1691.xml"/><Relationship Id="rId475" Type="http://schemas.openxmlformats.org/officeDocument/2006/relationships/customXml" Target="../ink/ink1797.xml"/><Relationship Id="rId32" Type="http://schemas.openxmlformats.org/officeDocument/2006/relationships/image" Target="../media/image1310.png"/><Relationship Id="rId74" Type="http://schemas.openxmlformats.org/officeDocument/2006/relationships/customXml" Target="../ink/ink1594.xml"/><Relationship Id="rId128" Type="http://schemas.openxmlformats.org/officeDocument/2006/relationships/customXml" Target="../ink/ink1621.xml"/><Relationship Id="rId335" Type="http://schemas.openxmlformats.org/officeDocument/2006/relationships/image" Target="../media/image1054.png"/><Relationship Id="rId377" Type="http://schemas.openxmlformats.org/officeDocument/2006/relationships/customXml" Target="../ink/ink1748.xml"/><Relationship Id="rId500" Type="http://schemas.openxmlformats.org/officeDocument/2006/relationships/image" Target="../media/image1136.png"/><Relationship Id="rId5" Type="http://schemas.openxmlformats.org/officeDocument/2006/relationships/customXml" Target="../ink/ink1560.xml"/><Relationship Id="rId181" Type="http://schemas.openxmlformats.org/officeDocument/2006/relationships/image" Target="../media/image1384.png"/><Relationship Id="rId237" Type="http://schemas.openxmlformats.org/officeDocument/2006/relationships/image" Target="../media/image1412.png"/><Relationship Id="rId402" Type="http://schemas.openxmlformats.org/officeDocument/2006/relationships/image" Target="../media/image1087.png"/><Relationship Id="rId279" Type="http://schemas.openxmlformats.org/officeDocument/2006/relationships/image" Target="../media/image1432.png"/><Relationship Id="rId444" Type="http://schemas.openxmlformats.org/officeDocument/2006/relationships/image" Target="../media/image1108.png"/><Relationship Id="rId486" Type="http://schemas.openxmlformats.org/officeDocument/2006/relationships/image" Target="../media/image1129.png"/><Relationship Id="rId43" Type="http://schemas.openxmlformats.org/officeDocument/2006/relationships/customXml" Target="../ink/ink1579.xml"/><Relationship Id="rId139" Type="http://schemas.openxmlformats.org/officeDocument/2006/relationships/image" Target="../media/image1364.png"/><Relationship Id="rId290" Type="http://schemas.openxmlformats.org/officeDocument/2006/relationships/customXml" Target="../ink/ink1703.xml"/><Relationship Id="rId304" Type="http://schemas.openxmlformats.org/officeDocument/2006/relationships/image" Target="../media/image1444.png"/><Relationship Id="rId346" Type="http://schemas.openxmlformats.org/officeDocument/2006/relationships/customXml" Target="../ink/ink1732.xml"/><Relationship Id="rId388" Type="http://schemas.openxmlformats.org/officeDocument/2006/relationships/image" Target="../media/image1080.png"/><Relationship Id="rId85" Type="http://schemas.openxmlformats.org/officeDocument/2006/relationships/image" Target="../media/image1337.png"/><Relationship Id="rId150" Type="http://schemas.openxmlformats.org/officeDocument/2006/relationships/customXml" Target="../ink/ink1632.xml"/><Relationship Id="rId192" Type="http://schemas.openxmlformats.org/officeDocument/2006/relationships/customXml" Target="../ink/ink1653.xml"/><Relationship Id="rId206" Type="http://schemas.openxmlformats.org/officeDocument/2006/relationships/customXml" Target="../ink/ink1660.xml"/><Relationship Id="rId413" Type="http://schemas.openxmlformats.org/officeDocument/2006/relationships/customXml" Target="../ink/ink1766.xml"/><Relationship Id="rId248" Type="http://schemas.openxmlformats.org/officeDocument/2006/relationships/customXml" Target="../ink/ink1681.xml"/><Relationship Id="rId455" Type="http://schemas.openxmlformats.org/officeDocument/2006/relationships/customXml" Target="../ink/ink1787.xml"/><Relationship Id="rId497" Type="http://schemas.openxmlformats.org/officeDocument/2006/relationships/customXml" Target="../ink/ink1808.xml"/><Relationship Id="rId12" Type="http://schemas.openxmlformats.org/officeDocument/2006/relationships/image" Target="../media/image1300.png"/><Relationship Id="rId108" Type="http://schemas.openxmlformats.org/officeDocument/2006/relationships/customXml" Target="../ink/ink1611.xml"/><Relationship Id="rId315" Type="http://schemas.openxmlformats.org/officeDocument/2006/relationships/image" Target="../media/image1044.png"/><Relationship Id="rId357" Type="http://schemas.openxmlformats.org/officeDocument/2006/relationships/image" Target="../media/image1065.png"/><Relationship Id="rId54" Type="http://schemas.openxmlformats.org/officeDocument/2006/relationships/image" Target="../media/image1321.png"/><Relationship Id="rId96" Type="http://schemas.openxmlformats.org/officeDocument/2006/relationships/customXml" Target="../ink/ink1605.xml"/><Relationship Id="rId161" Type="http://schemas.openxmlformats.org/officeDocument/2006/relationships/image" Target="../media/image1374.png"/><Relationship Id="rId217" Type="http://schemas.openxmlformats.org/officeDocument/2006/relationships/image" Target="../media/image1402.png"/><Relationship Id="rId399" Type="http://schemas.openxmlformats.org/officeDocument/2006/relationships/customXml" Target="../ink/ink1759.xml"/><Relationship Id="rId259" Type="http://schemas.openxmlformats.org/officeDocument/2006/relationships/image" Target="../media/image1423.png"/><Relationship Id="rId424" Type="http://schemas.openxmlformats.org/officeDocument/2006/relationships/image" Target="../media/image1098.png"/><Relationship Id="rId466" Type="http://schemas.openxmlformats.org/officeDocument/2006/relationships/image" Target="../media/image1119.png"/><Relationship Id="rId23" Type="http://schemas.openxmlformats.org/officeDocument/2006/relationships/customXml" Target="../ink/ink1569.xml"/><Relationship Id="rId119" Type="http://schemas.openxmlformats.org/officeDocument/2006/relationships/image" Target="../media/image1354.png"/><Relationship Id="rId270" Type="http://schemas.openxmlformats.org/officeDocument/2006/relationships/customXml" Target="../ink/ink1692.xml"/><Relationship Id="rId326" Type="http://schemas.openxmlformats.org/officeDocument/2006/relationships/customXml" Target="../ink/ink1722.xml"/><Relationship Id="rId65" Type="http://schemas.openxmlformats.org/officeDocument/2006/relationships/image" Target="../media/image1327.png"/><Relationship Id="rId130" Type="http://schemas.openxmlformats.org/officeDocument/2006/relationships/customXml" Target="../ink/ink1622.xml"/><Relationship Id="rId368" Type="http://schemas.openxmlformats.org/officeDocument/2006/relationships/customXml" Target="../ink/ink1743.xml"/><Relationship Id="rId172" Type="http://schemas.openxmlformats.org/officeDocument/2006/relationships/customXml" Target="../ink/ink1643.xml"/><Relationship Id="rId228" Type="http://schemas.openxmlformats.org/officeDocument/2006/relationships/customXml" Target="../ink/ink1671.xml"/><Relationship Id="rId435" Type="http://schemas.openxmlformats.org/officeDocument/2006/relationships/customXml" Target="../ink/ink1777.xml"/><Relationship Id="rId477" Type="http://schemas.openxmlformats.org/officeDocument/2006/relationships/customXml" Target="../ink/ink1798.xml"/><Relationship Id="rId281" Type="http://schemas.openxmlformats.org/officeDocument/2006/relationships/image" Target="../media/image1433.png"/><Relationship Id="rId337" Type="http://schemas.openxmlformats.org/officeDocument/2006/relationships/image" Target="../media/image1055.png"/><Relationship Id="rId502" Type="http://schemas.openxmlformats.org/officeDocument/2006/relationships/image" Target="../media/image1137.png"/><Relationship Id="rId34" Type="http://schemas.openxmlformats.org/officeDocument/2006/relationships/image" Target="../media/image1311.png"/><Relationship Id="rId76" Type="http://schemas.openxmlformats.org/officeDocument/2006/relationships/customXml" Target="../ink/ink1595.xml"/><Relationship Id="rId141" Type="http://schemas.openxmlformats.org/officeDocument/2006/relationships/image" Target="../media/image1365.png"/><Relationship Id="rId379" Type="http://schemas.openxmlformats.org/officeDocument/2006/relationships/customXml" Target="../ink/ink1749.xml"/><Relationship Id="rId7" Type="http://schemas.openxmlformats.org/officeDocument/2006/relationships/customXml" Target="../ink/ink1561.xml"/><Relationship Id="rId183" Type="http://schemas.openxmlformats.org/officeDocument/2006/relationships/image" Target="../media/image1385.png"/><Relationship Id="rId239" Type="http://schemas.openxmlformats.org/officeDocument/2006/relationships/image" Target="../media/image1413.png"/><Relationship Id="rId390" Type="http://schemas.openxmlformats.org/officeDocument/2006/relationships/image" Target="../media/image1081.png"/><Relationship Id="rId404" Type="http://schemas.openxmlformats.org/officeDocument/2006/relationships/image" Target="../media/image1088.png"/><Relationship Id="rId446" Type="http://schemas.openxmlformats.org/officeDocument/2006/relationships/image" Target="../media/image1109.png"/><Relationship Id="rId250" Type="http://schemas.openxmlformats.org/officeDocument/2006/relationships/customXml" Target="../ink/ink1682.xml"/><Relationship Id="rId292" Type="http://schemas.openxmlformats.org/officeDocument/2006/relationships/customXml" Target="../ink/ink1704.xml"/><Relationship Id="rId306" Type="http://schemas.openxmlformats.org/officeDocument/2006/relationships/image" Target="../media/image1445.png"/><Relationship Id="rId488" Type="http://schemas.openxmlformats.org/officeDocument/2006/relationships/image" Target="../media/image1130.png"/><Relationship Id="rId45" Type="http://schemas.openxmlformats.org/officeDocument/2006/relationships/customXml" Target="../ink/ink1580.xml"/><Relationship Id="rId87" Type="http://schemas.openxmlformats.org/officeDocument/2006/relationships/image" Target="../media/image1338.png"/><Relationship Id="rId110" Type="http://schemas.openxmlformats.org/officeDocument/2006/relationships/customXml" Target="../ink/ink1612.xml"/><Relationship Id="rId348" Type="http://schemas.openxmlformats.org/officeDocument/2006/relationships/customXml" Target="../ink/ink1733.xml"/><Relationship Id="rId152" Type="http://schemas.openxmlformats.org/officeDocument/2006/relationships/customXml" Target="../ink/ink1633.xml"/><Relationship Id="rId194" Type="http://schemas.openxmlformats.org/officeDocument/2006/relationships/customXml" Target="../ink/ink1654.xml"/><Relationship Id="rId208" Type="http://schemas.openxmlformats.org/officeDocument/2006/relationships/customXml" Target="../ink/ink1661.xml"/><Relationship Id="rId415" Type="http://schemas.openxmlformats.org/officeDocument/2006/relationships/customXml" Target="../ink/ink1767.xml"/><Relationship Id="rId457" Type="http://schemas.openxmlformats.org/officeDocument/2006/relationships/customXml" Target="../ink/ink1788.xml"/><Relationship Id="rId261" Type="http://schemas.openxmlformats.org/officeDocument/2006/relationships/image" Target="../media/image1424.png"/><Relationship Id="rId499" Type="http://schemas.openxmlformats.org/officeDocument/2006/relationships/customXml" Target="../ink/ink1809.xml"/><Relationship Id="rId14" Type="http://schemas.openxmlformats.org/officeDocument/2006/relationships/image" Target="../media/image1301.png"/><Relationship Id="rId56" Type="http://schemas.openxmlformats.org/officeDocument/2006/relationships/image" Target="../media/image1322.png"/><Relationship Id="rId317" Type="http://schemas.openxmlformats.org/officeDocument/2006/relationships/image" Target="../media/image1045.png"/><Relationship Id="rId359" Type="http://schemas.openxmlformats.org/officeDocument/2006/relationships/image" Target="../media/image1066.png"/><Relationship Id="rId98" Type="http://schemas.openxmlformats.org/officeDocument/2006/relationships/customXml" Target="../ink/ink1606.xml"/><Relationship Id="rId121" Type="http://schemas.openxmlformats.org/officeDocument/2006/relationships/image" Target="../media/image1355.png"/><Relationship Id="rId163" Type="http://schemas.openxmlformats.org/officeDocument/2006/relationships/image" Target="../media/image1375.png"/><Relationship Id="rId219" Type="http://schemas.openxmlformats.org/officeDocument/2006/relationships/image" Target="../media/image1403.png"/><Relationship Id="rId370" Type="http://schemas.openxmlformats.org/officeDocument/2006/relationships/customXml" Target="../ink/ink1744.xml"/><Relationship Id="rId426" Type="http://schemas.openxmlformats.org/officeDocument/2006/relationships/image" Target="../media/image1099.png"/><Relationship Id="rId230" Type="http://schemas.openxmlformats.org/officeDocument/2006/relationships/customXml" Target="../ink/ink1672.xml"/><Relationship Id="rId468" Type="http://schemas.openxmlformats.org/officeDocument/2006/relationships/image" Target="../media/image1120.png"/><Relationship Id="rId25" Type="http://schemas.openxmlformats.org/officeDocument/2006/relationships/customXml" Target="../ink/ink1570.xml"/><Relationship Id="rId67" Type="http://schemas.openxmlformats.org/officeDocument/2006/relationships/image" Target="../media/image1328.png"/><Relationship Id="rId272" Type="http://schemas.openxmlformats.org/officeDocument/2006/relationships/image" Target="../media/image1429.png"/><Relationship Id="rId328" Type="http://schemas.openxmlformats.org/officeDocument/2006/relationships/customXml" Target="../ink/ink1723.xml"/><Relationship Id="rId132" Type="http://schemas.openxmlformats.org/officeDocument/2006/relationships/customXml" Target="../ink/ink1623.xml"/><Relationship Id="rId174" Type="http://schemas.openxmlformats.org/officeDocument/2006/relationships/customXml" Target="../ink/ink1644.xml"/><Relationship Id="rId381" Type="http://schemas.openxmlformats.org/officeDocument/2006/relationships/customXml" Target="../ink/ink1750.xml"/><Relationship Id="rId241" Type="http://schemas.openxmlformats.org/officeDocument/2006/relationships/image" Target="../media/image1414.png"/><Relationship Id="rId437" Type="http://schemas.openxmlformats.org/officeDocument/2006/relationships/customXml" Target="../ink/ink1778.xml"/><Relationship Id="rId479" Type="http://schemas.openxmlformats.org/officeDocument/2006/relationships/customXml" Target="../ink/ink1799.xml"/><Relationship Id="rId36" Type="http://schemas.openxmlformats.org/officeDocument/2006/relationships/image" Target="../media/image1312.png"/><Relationship Id="rId283" Type="http://schemas.openxmlformats.org/officeDocument/2006/relationships/image" Target="../media/image1434.png"/><Relationship Id="rId339" Type="http://schemas.openxmlformats.org/officeDocument/2006/relationships/image" Target="../media/image1056.png"/><Relationship Id="rId490" Type="http://schemas.openxmlformats.org/officeDocument/2006/relationships/image" Target="../media/image1131.png"/><Relationship Id="rId504" Type="http://schemas.openxmlformats.org/officeDocument/2006/relationships/image" Target="../media/image1138.png"/><Relationship Id="rId78" Type="http://schemas.openxmlformats.org/officeDocument/2006/relationships/customXml" Target="../ink/ink1596.xml"/><Relationship Id="rId101" Type="http://schemas.openxmlformats.org/officeDocument/2006/relationships/image" Target="../media/image1345.png"/><Relationship Id="rId143" Type="http://schemas.openxmlformats.org/officeDocument/2006/relationships/image" Target="../media/image1366.png"/><Relationship Id="rId185" Type="http://schemas.openxmlformats.org/officeDocument/2006/relationships/image" Target="../media/image1386.png"/><Relationship Id="rId350" Type="http://schemas.openxmlformats.org/officeDocument/2006/relationships/customXml" Target="../ink/ink1734.xml"/><Relationship Id="rId406" Type="http://schemas.openxmlformats.org/officeDocument/2006/relationships/image" Target="../media/image1089.png"/><Relationship Id="rId9" Type="http://schemas.openxmlformats.org/officeDocument/2006/relationships/customXml" Target="../ink/ink1562.xml"/><Relationship Id="rId210" Type="http://schemas.openxmlformats.org/officeDocument/2006/relationships/customXml" Target="../ink/ink1662.xml"/><Relationship Id="rId392" Type="http://schemas.openxmlformats.org/officeDocument/2006/relationships/image" Target="../media/image1082.png"/><Relationship Id="rId448" Type="http://schemas.openxmlformats.org/officeDocument/2006/relationships/image" Target="../media/image1110.png"/><Relationship Id="rId252" Type="http://schemas.openxmlformats.org/officeDocument/2006/relationships/customXml" Target="../ink/ink1683.xml"/><Relationship Id="rId294" Type="http://schemas.openxmlformats.org/officeDocument/2006/relationships/customXml" Target="../ink/ink1705.xml"/><Relationship Id="rId308" Type="http://schemas.openxmlformats.org/officeDocument/2006/relationships/customXml" Target="../ink/ink1713.xml"/><Relationship Id="rId47" Type="http://schemas.openxmlformats.org/officeDocument/2006/relationships/customXml" Target="../ink/ink1581.xml"/><Relationship Id="rId89" Type="http://schemas.openxmlformats.org/officeDocument/2006/relationships/image" Target="../media/image1339.png"/><Relationship Id="rId112" Type="http://schemas.openxmlformats.org/officeDocument/2006/relationships/customXml" Target="../ink/ink1613.xml"/><Relationship Id="rId154" Type="http://schemas.openxmlformats.org/officeDocument/2006/relationships/customXml" Target="../ink/ink1634.xml"/><Relationship Id="rId361" Type="http://schemas.openxmlformats.org/officeDocument/2006/relationships/image" Target="../media/image1067.png"/><Relationship Id="rId196" Type="http://schemas.openxmlformats.org/officeDocument/2006/relationships/customXml" Target="../ink/ink1655.xml"/><Relationship Id="rId417" Type="http://schemas.openxmlformats.org/officeDocument/2006/relationships/customXml" Target="../ink/ink1768.xml"/><Relationship Id="rId459" Type="http://schemas.openxmlformats.org/officeDocument/2006/relationships/customXml" Target="../ink/ink1789.xml"/><Relationship Id="rId16" Type="http://schemas.openxmlformats.org/officeDocument/2006/relationships/image" Target="../media/image1302.png"/><Relationship Id="rId221" Type="http://schemas.openxmlformats.org/officeDocument/2006/relationships/image" Target="../media/image1404.png"/><Relationship Id="rId263" Type="http://schemas.openxmlformats.org/officeDocument/2006/relationships/image" Target="../media/image1425.png"/><Relationship Id="rId319" Type="http://schemas.openxmlformats.org/officeDocument/2006/relationships/image" Target="../media/image1046.png"/><Relationship Id="rId470" Type="http://schemas.openxmlformats.org/officeDocument/2006/relationships/image" Target="../media/image1121.png"/><Relationship Id="rId58" Type="http://schemas.openxmlformats.org/officeDocument/2006/relationships/image" Target="../media/image1323.png"/><Relationship Id="rId123" Type="http://schemas.openxmlformats.org/officeDocument/2006/relationships/image" Target="../media/image1356.png"/><Relationship Id="rId330" Type="http://schemas.openxmlformats.org/officeDocument/2006/relationships/customXml" Target="../ink/ink1724.xml"/><Relationship Id="rId165" Type="http://schemas.openxmlformats.org/officeDocument/2006/relationships/image" Target="../media/image1376.png"/><Relationship Id="rId372" Type="http://schemas.openxmlformats.org/officeDocument/2006/relationships/image" Target="../media/image1072.png"/><Relationship Id="rId428" Type="http://schemas.openxmlformats.org/officeDocument/2006/relationships/image" Target="../media/image1100.png"/><Relationship Id="rId232" Type="http://schemas.openxmlformats.org/officeDocument/2006/relationships/customXml" Target="../ink/ink1673.xml"/><Relationship Id="rId274" Type="http://schemas.openxmlformats.org/officeDocument/2006/relationships/image" Target="../media/image1430.png"/><Relationship Id="rId481" Type="http://schemas.openxmlformats.org/officeDocument/2006/relationships/customXml" Target="../ink/ink1800.xml"/><Relationship Id="rId27" Type="http://schemas.openxmlformats.org/officeDocument/2006/relationships/customXml" Target="../ink/ink1571.xml"/><Relationship Id="rId69" Type="http://schemas.openxmlformats.org/officeDocument/2006/relationships/image" Target="../media/image1329.png"/><Relationship Id="rId134" Type="http://schemas.openxmlformats.org/officeDocument/2006/relationships/customXml" Target="../ink/ink1624.xml"/><Relationship Id="rId80" Type="http://schemas.openxmlformats.org/officeDocument/2006/relationships/customXml" Target="../ink/ink1597.xml"/><Relationship Id="rId176" Type="http://schemas.openxmlformats.org/officeDocument/2006/relationships/customXml" Target="../ink/ink1645.xml"/><Relationship Id="rId341" Type="http://schemas.openxmlformats.org/officeDocument/2006/relationships/image" Target="../media/image1057.png"/><Relationship Id="rId383" Type="http://schemas.openxmlformats.org/officeDocument/2006/relationships/customXml" Target="../ink/ink1751.xml"/><Relationship Id="rId439" Type="http://schemas.openxmlformats.org/officeDocument/2006/relationships/customXml" Target="../ink/ink1779.xml"/><Relationship Id="rId201" Type="http://schemas.openxmlformats.org/officeDocument/2006/relationships/image" Target="../media/image1394.png"/><Relationship Id="rId243" Type="http://schemas.openxmlformats.org/officeDocument/2006/relationships/image" Target="../media/image1415.png"/><Relationship Id="rId285" Type="http://schemas.openxmlformats.org/officeDocument/2006/relationships/image" Target="../media/image1435.png"/><Relationship Id="rId450" Type="http://schemas.openxmlformats.org/officeDocument/2006/relationships/image" Target="../media/image1111.png"/><Relationship Id="rId38" Type="http://schemas.openxmlformats.org/officeDocument/2006/relationships/image" Target="../media/image1313.png"/><Relationship Id="rId103" Type="http://schemas.openxmlformats.org/officeDocument/2006/relationships/image" Target="../media/image1346.png"/><Relationship Id="rId310" Type="http://schemas.openxmlformats.org/officeDocument/2006/relationships/customXml" Target="../ink/ink1714.xml"/><Relationship Id="rId492" Type="http://schemas.openxmlformats.org/officeDocument/2006/relationships/image" Target="../media/image1132.png"/><Relationship Id="rId91" Type="http://schemas.openxmlformats.org/officeDocument/2006/relationships/image" Target="../media/image1340.png"/><Relationship Id="rId145" Type="http://schemas.openxmlformats.org/officeDocument/2006/relationships/image" Target="../media/image1367.png"/><Relationship Id="rId187" Type="http://schemas.openxmlformats.org/officeDocument/2006/relationships/image" Target="../media/image1387.png"/><Relationship Id="rId352" Type="http://schemas.openxmlformats.org/officeDocument/2006/relationships/customXml" Target="../ink/ink1735.xml"/><Relationship Id="rId394" Type="http://schemas.openxmlformats.org/officeDocument/2006/relationships/image" Target="../media/image1083.png"/><Relationship Id="rId408" Type="http://schemas.openxmlformats.org/officeDocument/2006/relationships/image" Target="../media/image1090.png"/><Relationship Id="rId212" Type="http://schemas.openxmlformats.org/officeDocument/2006/relationships/customXml" Target="../ink/ink1663.xml"/><Relationship Id="rId254" Type="http://schemas.openxmlformats.org/officeDocument/2006/relationships/customXml" Target="../ink/ink1684.xml"/><Relationship Id="rId49" Type="http://schemas.openxmlformats.org/officeDocument/2006/relationships/customXml" Target="../ink/ink1582.xml"/><Relationship Id="rId114" Type="http://schemas.openxmlformats.org/officeDocument/2006/relationships/customXml" Target="../ink/ink1614.xml"/><Relationship Id="rId296" Type="http://schemas.openxmlformats.org/officeDocument/2006/relationships/image" Target="../media/image1440.png"/><Relationship Id="rId461" Type="http://schemas.openxmlformats.org/officeDocument/2006/relationships/customXml" Target="../ink/ink1790.xml"/><Relationship Id="rId60" Type="http://schemas.openxmlformats.org/officeDocument/2006/relationships/image" Target="../media/image1324.png"/><Relationship Id="rId156" Type="http://schemas.openxmlformats.org/officeDocument/2006/relationships/customXml" Target="../ink/ink1635.xml"/><Relationship Id="rId198" Type="http://schemas.openxmlformats.org/officeDocument/2006/relationships/customXml" Target="../ink/ink1656.xml"/><Relationship Id="rId321" Type="http://schemas.openxmlformats.org/officeDocument/2006/relationships/image" Target="../media/image1047.png"/><Relationship Id="rId363" Type="http://schemas.openxmlformats.org/officeDocument/2006/relationships/image" Target="../media/image1068.png"/><Relationship Id="rId419" Type="http://schemas.openxmlformats.org/officeDocument/2006/relationships/customXml" Target="../ink/ink1769.xml"/><Relationship Id="rId223" Type="http://schemas.openxmlformats.org/officeDocument/2006/relationships/image" Target="../media/image1405.png"/><Relationship Id="rId430" Type="http://schemas.openxmlformats.org/officeDocument/2006/relationships/image" Target="../media/image1101.png"/><Relationship Id="rId18" Type="http://schemas.openxmlformats.org/officeDocument/2006/relationships/image" Target="../media/image1303.png"/><Relationship Id="rId265" Type="http://schemas.openxmlformats.org/officeDocument/2006/relationships/image" Target="../media/image1426.png"/><Relationship Id="rId472" Type="http://schemas.openxmlformats.org/officeDocument/2006/relationships/image" Target="../media/image1122.png"/><Relationship Id="rId125" Type="http://schemas.openxmlformats.org/officeDocument/2006/relationships/image" Target="../media/image1357.png"/><Relationship Id="rId167" Type="http://schemas.openxmlformats.org/officeDocument/2006/relationships/image" Target="../media/image1377.png"/><Relationship Id="rId332" Type="http://schemas.openxmlformats.org/officeDocument/2006/relationships/customXml" Target="../ink/ink1725.xml"/><Relationship Id="rId374" Type="http://schemas.openxmlformats.org/officeDocument/2006/relationships/image" Target="../media/image1073.png"/><Relationship Id="rId71" Type="http://schemas.openxmlformats.org/officeDocument/2006/relationships/image" Target="../media/image1330.png"/><Relationship Id="rId234" Type="http://schemas.openxmlformats.org/officeDocument/2006/relationships/customXml" Target="../ink/ink1674.xml"/><Relationship Id="rId2" Type="http://schemas.openxmlformats.org/officeDocument/2006/relationships/image" Target="../media/image1295.png"/><Relationship Id="rId29" Type="http://schemas.openxmlformats.org/officeDocument/2006/relationships/customXml" Target="../ink/ink1572.xml"/><Relationship Id="rId276" Type="http://schemas.openxmlformats.org/officeDocument/2006/relationships/image" Target="../media/image1431.png"/><Relationship Id="rId441" Type="http://schemas.openxmlformats.org/officeDocument/2006/relationships/customXml" Target="../ink/ink1780.xml"/><Relationship Id="rId483" Type="http://schemas.openxmlformats.org/officeDocument/2006/relationships/customXml" Target="../ink/ink1801.xml"/><Relationship Id="rId40" Type="http://schemas.openxmlformats.org/officeDocument/2006/relationships/image" Target="../media/image1314.png"/><Relationship Id="rId136" Type="http://schemas.openxmlformats.org/officeDocument/2006/relationships/customXml" Target="../ink/ink1625.xml"/><Relationship Id="rId178" Type="http://schemas.openxmlformats.org/officeDocument/2006/relationships/customXml" Target="../ink/ink1646.xml"/><Relationship Id="rId301" Type="http://schemas.openxmlformats.org/officeDocument/2006/relationships/customXml" Target="../ink/ink1709.xml"/><Relationship Id="rId343" Type="http://schemas.openxmlformats.org/officeDocument/2006/relationships/image" Target="../media/image1058.png"/><Relationship Id="rId82" Type="http://schemas.openxmlformats.org/officeDocument/2006/relationships/customXml" Target="../ink/ink1598.xml"/><Relationship Id="rId203" Type="http://schemas.openxmlformats.org/officeDocument/2006/relationships/image" Target="../media/image1395.png"/><Relationship Id="rId385" Type="http://schemas.openxmlformats.org/officeDocument/2006/relationships/customXml" Target="../ink/ink1752.xml"/><Relationship Id="rId245" Type="http://schemas.openxmlformats.org/officeDocument/2006/relationships/image" Target="../media/image1416.png"/><Relationship Id="rId287" Type="http://schemas.openxmlformats.org/officeDocument/2006/relationships/image" Target="../media/image1436.png"/><Relationship Id="rId410" Type="http://schemas.openxmlformats.org/officeDocument/2006/relationships/image" Target="../media/image1091.png"/><Relationship Id="rId452" Type="http://schemas.openxmlformats.org/officeDocument/2006/relationships/image" Target="../media/image1112.png"/><Relationship Id="rId494" Type="http://schemas.openxmlformats.org/officeDocument/2006/relationships/image" Target="../media/image1133.png"/><Relationship Id="rId105" Type="http://schemas.openxmlformats.org/officeDocument/2006/relationships/image" Target="../media/image1347.png"/><Relationship Id="rId147" Type="http://schemas.openxmlformats.org/officeDocument/2006/relationships/image" Target="../media/image1368.png"/><Relationship Id="rId312" Type="http://schemas.openxmlformats.org/officeDocument/2006/relationships/customXml" Target="../ink/ink1715.xml"/><Relationship Id="rId354" Type="http://schemas.openxmlformats.org/officeDocument/2006/relationships/customXml" Target="../ink/ink1736.xml"/><Relationship Id="rId51" Type="http://schemas.openxmlformats.org/officeDocument/2006/relationships/customXml" Target="../ink/ink1583.xml"/><Relationship Id="rId93" Type="http://schemas.openxmlformats.org/officeDocument/2006/relationships/image" Target="../media/image1341.png"/><Relationship Id="rId189" Type="http://schemas.openxmlformats.org/officeDocument/2006/relationships/image" Target="../media/image1388.png"/><Relationship Id="rId396" Type="http://schemas.openxmlformats.org/officeDocument/2006/relationships/image" Target="../media/image1084.png"/><Relationship Id="rId214" Type="http://schemas.openxmlformats.org/officeDocument/2006/relationships/customXml" Target="../ink/ink1664.xml"/><Relationship Id="rId256" Type="http://schemas.openxmlformats.org/officeDocument/2006/relationships/customXml" Target="../ink/ink1685.xml"/><Relationship Id="rId298" Type="http://schemas.openxmlformats.org/officeDocument/2006/relationships/image" Target="../media/image1441.png"/><Relationship Id="rId421" Type="http://schemas.openxmlformats.org/officeDocument/2006/relationships/customXml" Target="../ink/ink1770.xml"/><Relationship Id="rId463" Type="http://schemas.openxmlformats.org/officeDocument/2006/relationships/customXml" Target="../ink/ink1791.xml"/><Relationship Id="rId116" Type="http://schemas.openxmlformats.org/officeDocument/2006/relationships/customXml" Target="../ink/ink1615.xml"/><Relationship Id="rId158" Type="http://schemas.openxmlformats.org/officeDocument/2006/relationships/customXml" Target="../ink/ink1636.xml"/><Relationship Id="rId323" Type="http://schemas.openxmlformats.org/officeDocument/2006/relationships/image" Target="../media/image1048.png"/><Relationship Id="rId20" Type="http://schemas.openxmlformats.org/officeDocument/2006/relationships/image" Target="../media/image1304.png"/><Relationship Id="rId62" Type="http://schemas.openxmlformats.org/officeDocument/2006/relationships/customXml" Target="../ink/ink1588.xml"/><Relationship Id="rId365" Type="http://schemas.openxmlformats.org/officeDocument/2006/relationships/image" Target="../media/image1069.png"/><Relationship Id="rId225" Type="http://schemas.openxmlformats.org/officeDocument/2006/relationships/image" Target="../media/image1406.png"/><Relationship Id="rId267" Type="http://schemas.openxmlformats.org/officeDocument/2006/relationships/image" Target="../media/image1427.png"/><Relationship Id="rId432" Type="http://schemas.openxmlformats.org/officeDocument/2006/relationships/image" Target="../media/image1102.png"/><Relationship Id="rId474" Type="http://schemas.openxmlformats.org/officeDocument/2006/relationships/image" Target="../media/image1123.png"/><Relationship Id="rId127" Type="http://schemas.openxmlformats.org/officeDocument/2006/relationships/image" Target="../media/image1358.png"/><Relationship Id="rId31" Type="http://schemas.openxmlformats.org/officeDocument/2006/relationships/customXml" Target="../ink/ink1573.xml"/><Relationship Id="rId73" Type="http://schemas.openxmlformats.org/officeDocument/2006/relationships/image" Target="../media/image1331.png"/><Relationship Id="rId169" Type="http://schemas.openxmlformats.org/officeDocument/2006/relationships/image" Target="../media/image1378.png"/><Relationship Id="rId334" Type="http://schemas.openxmlformats.org/officeDocument/2006/relationships/customXml" Target="../ink/ink1726.xml"/><Relationship Id="rId376" Type="http://schemas.openxmlformats.org/officeDocument/2006/relationships/image" Target="../media/image1074.png"/><Relationship Id="rId4" Type="http://schemas.openxmlformats.org/officeDocument/2006/relationships/image" Target="../media/image1296.png"/><Relationship Id="rId180" Type="http://schemas.openxmlformats.org/officeDocument/2006/relationships/customXml" Target="../ink/ink1647.xml"/><Relationship Id="rId215" Type="http://schemas.openxmlformats.org/officeDocument/2006/relationships/image" Target="../media/image1401.png"/><Relationship Id="rId236" Type="http://schemas.openxmlformats.org/officeDocument/2006/relationships/customXml" Target="../ink/ink1675.xml"/><Relationship Id="rId257" Type="http://schemas.openxmlformats.org/officeDocument/2006/relationships/image" Target="../media/image1422.png"/><Relationship Id="rId278" Type="http://schemas.openxmlformats.org/officeDocument/2006/relationships/customXml" Target="../ink/ink1697.xml"/><Relationship Id="rId401" Type="http://schemas.openxmlformats.org/officeDocument/2006/relationships/customXml" Target="../ink/ink1760.xml"/><Relationship Id="rId422" Type="http://schemas.openxmlformats.org/officeDocument/2006/relationships/image" Target="../media/image1097.png"/><Relationship Id="rId443" Type="http://schemas.openxmlformats.org/officeDocument/2006/relationships/customXml" Target="../ink/ink1781.xml"/><Relationship Id="rId464" Type="http://schemas.openxmlformats.org/officeDocument/2006/relationships/image" Target="../media/image1118.png"/><Relationship Id="rId303" Type="http://schemas.openxmlformats.org/officeDocument/2006/relationships/customXml" Target="../ink/ink1710.xml"/><Relationship Id="rId485" Type="http://schemas.openxmlformats.org/officeDocument/2006/relationships/customXml" Target="../ink/ink1802.xml"/><Relationship Id="rId42" Type="http://schemas.openxmlformats.org/officeDocument/2006/relationships/image" Target="../media/image1315.png"/><Relationship Id="rId84" Type="http://schemas.openxmlformats.org/officeDocument/2006/relationships/customXml" Target="../ink/ink1599.xml"/><Relationship Id="rId138" Type="http://schemas.openxmlformats.org/officeDocument/2006/relationships/customXml" Target="../ink/ink1626.xml"/><Relationship Id="rId345" Type="http://schemas.openxmlformats.org/officeDocument/2006/relationships/image" Target="../media/image1059.png"/><Relationship Id="rId387" Type="http://schemas.openxmlformats.org/officeDocument/2006/relationships/customXml" Target="../ink/ink1753.xml"/><Relationship Id="rId191" Type="http://schemas.openxmlformats.org/officeDocument/2006/relationships/image" Target="../media/image1389.png"/><Relationship Id="rId205" Type="http://schemas.openxmlformats.org/officeDocument/2006/relationships/image" Target="../media/image1396.png"/><Relationship Id="rId247" Type="http://schemas.openxmlformats.org/officeDocument/2006/relationships/image" Target="../media/image1417.png"/><Relationship Id="rId412" Type="http://schemas.openxmlformats.org/officeDocument/2006/relationships/image" Target="../media/image1092.png"/><Relationship Id="rId107" Type="http://schemas.openxmlformats.org/officeDocument/2006/relationships/image" Target="../media/image1348.png"/><Relationship Id="rId289" Type="http://schemas.openxmlformats.org/officeDocument/2006/relationships/image" Target="../media/image1437.png"/><Relationship Id="rId454" Type="http://schemas.openxmlformats.org/officeDocument/2006/relationships/image" Target="../media/image1113.png"/><Relationship Id="rId496" Type="http://schemas.openxmlformats.org/officeDocument/2006/relationships/image" Target="../media/image1134.png"/><Relationship Id="rId11" Type="http://schemas.openxmlformats.org/officeDocument/2006/relationships/customXml" Target="../ink/ink1563.xml"/><Relationship Id="rId53" Type="http://schemas.openxmlformats.org/officeDocument/2006/relationships/customXml" Target="../ink/ink1584.xml"/><Relationship Id="rId149" Type="http://schemas.openxmlformats.org/officeDocument/2006/relationships/image" Target="../media/image1369.png"/><Relationship Id="rId314" Type="http://schemas.openxmlformats.org/officeDocument/2006/relationships/customXml" Target="../ink/ink1716.xml"/><Relationship Id="rId356" Type="http://schemas.openxmlformats.org/officeDocument/2006/relationships/customXml" Target="../ink/ink1737.xml"/><Relationship Id="rId398" Type="http://schemas.openxmlformats.org/officeDocument/2006/relationships/image" Target="../media/image1085.png"/><Relationship Id="rId95" Type="http://schemas.openxmlformats.org/officeDocument/2006/relationships/image" Target="../media/image1342.png"/><Relationship Id="rId160" Type="http://schemas.openxmlformats.org/officeDocument/2006/relationships/customXml" Target="../ink/ink1637.xml"/><Relationship Id="rId216" Type="http://schemas.openxmlformats.org/officeDocument/2006/relationships/customXml" Target="../ink/ink1665.xml"/><Relationship Id="rId423" Type="http://schemas.openxmlformats.org/officeDocument/2006/relationships/customXml" Target="../ink/ink1771.xml"/><Relationship Id="rId258" Type="http://schemas.openxmlformats.org/officeDocument/2006/relationships/customXml" Target="../ink/ink1686.xml"/><Relationship Id="rId465" Type="http://schemas.openxmlformats.org/officeDocument/2006/relationships/customXml" Target="../ink/ink1792.xml"/><Relationship Id="rId22" Type="http://schemas.openxmlformats.org/officeDocument/2006/relationships/image" Target="../media/image1305.png"/><Relationship Id="rId64" Type="http://schemas.openxmlformats.org/officeDocument/2006/relationships/customXml" Target="../ink/ink1589.xml"/><Relationship Id="rId118" Type="http://schemas.openxmlformats.org/officeDocument/2006/relationships/customXml" Target="../ink/ink1616.xml"/><Relationship Id="rId325" Type="http://schemas.openxmlformats.org/officeDocument/2006/relationships/image" Target="../media/image1049.png"/><Relationship Id="rId367" Type="http://schemas.openxmlformats.org/officeDocument/2006/relationships/image" Target="../media/image1070.png"/><Relationship Id="rId171" Type="http://schemas.openxmlformats.org/officeDocument/2006/relationships/image" Target="../media/image1379.png"/><Relationship Id="rId227" Type="http://schemas.openxmlformats.org/officeDocument/2006/relationships/image" Target="../media/image1407.png"/><Relationship Id="rId269" Type="http://schemas.openxmlformats.org/officeDocument/2006/relationships/image" Target="../media/image1428.png"/><Relationship Id="rId434" Type="http://schemas.openxmlformats.org/officeDocument/2006/relationships/image" Target="../media/image1103.png"/><Relationship Id="rId476" Type="http://schemas.openxmlformats.org/officeDocument/2006/relationships/image" Target="../media/image1124.png"/><Relationship Id="rId33" Type="http://schemas.openxmlformats.org/officeDocument/2006/relationships/customXml" Target="../ink/ink1574.xml"/><Relationship Id="rId129" Type="http://schemas.openxmlformats.org/officeDocument/2006/relationships/image" Target="../media/image1359.png"/><Relationship Id="rId280" Type="http://schemas.openxmlformats.org/officeDocument/2006/relationships/customXml" Target="../ink/ink1698.xml"/><Relationship Id="rId336" Type="http://schemas.openxmlformats.org/officeDocument/2006/relationships/customXml" Target="../ink/ink1727.xml"/><Relationship Id="rId501" Type="http://schemas.openxmlformats.org/officeDocument/2006/relationships/customXml" Target="../ink/ink1810.xml"/><Relationship Id="rId75" Type="http://schemas.openxmlformats.org/officeDocument/2006/relationships/image" Target="../media/image1332.png"/><Relationship Id="rId140" Type="http://schemas.openxmlformats.org/officeDocument/2006/relationships/customXml" Target="../ink/ink1627.xml"/><Relationship Id="rId182" Type="http://schemas.openxmlformats.org/officeDocument/2006/relationships/customXml" Target="../ink/ink1648.xml"/><Relationship Id="rId378" Type="http://schemas.openxmlformats.org/officeDocument/2006/relationships/image" Target="../media/image1075.png"/><Relationship Id="rId403" Type="http://schemas.openxmlformats.org/officeDocument/2006/relationships/customXml" Target="../ink/ink1761.xml"/><Relationship Id="rId6" Type="http://schemas.openxmlformats.org/officeDocument/2006/relationships/image" Target="../media/image1297.png"/><Relationship Id="rId238" Type="http://schemas.openxmlformats.org/officeDocument/2006/relationships/customXml" Target="../ink/ink1676.xml"/><Relationship Id="rId445" Type="http://schemas.openxmlformats.org/officeDocument/2006/relationships/customXml" Target="../ink/ink1782.xml"/><Relationship Id="rId487" Type="http://schemas.openxmlformats.org/officeDocument/2006/relationships/customXml" Target="../ink/ink1803.xml"/><Relationship Id="rId291" Type="http://schemas.openxmlformats.org/officeDocument/2006/relationships/image" Target="../media/image1438.png"/><Relationship Id="rId305" Type="http://schemas.openxmlformats.org/officeDocument/2006/relationships/customXml" Target="../ink/ink1711.xml"/><Relationship Id="rId347" Type="http://schemas.openxmlformats.org/officeDocument/2006/relationships/image" Target="../media/image1060.png"/><Relationship Id="rId44" Type="http://schemas.openxmlformats.org/officeDocument/2006/relationships/image" Target="../media/image1316.png"/><Relationship Id="rId86" Type="http://schemas.openxmlformats.org/officeDocument/2006/relationships/customXml" Target="../ink/ink1600.xml"/><Relationship Id="rId151" Type="http://schemas.openxmlformats.org/officeDocument/2006/relationships/image" Target="../media/image1370.png"/><Relationship Id="rId389" Type="http://schemas.openxmlformats.org/officeDocument/2006/relationships/customXml" Target="../ink/ink1754.xml"/><Relationship Id="rId193" Type="http://schemas.openxmlformats.org/officeDocument/2006/relationships/image" Target="../media/image1390.png"/><Relationship Id="rId207" Type="http://schemas.openxmlformats.org/officeDocument/2006/relationships/image" Target="../media/image1397.png"/><Relationship Id="rId249" Type="http://schemas.openxmlformats.org/officeDocument/2006/relationships/image" Target="../media/image1418.png"/><Relationship Id="rId414" Type="http://schemas.openxmlformats.org/officeDocument/2006/relationships/image" Target="../media/image1093.png"/><Relationship Id="rId456" Type="http://schemas.openxmlformats.org/officeDocument/2006/relationships/image" Target="../media/image1114.png"/><Relationship Id="rId498" Type="http://schemas.openxmlformats.org/officeDocument/2006/relationships/image" Target="../media/image1135.png"/><Relationship Id="rId13" Type="http://schemas.openxmlformats.org/officeDocument/2006/relationships/customXml" Target="../ink/ink1564.xml"/><Relationship Id="rId109" Type="http://schemas.openxmlformats.org/officeDocument/2006/relationships/image" Target="../media/image1349.png"/><Relationship Id="rId260" Type="http://schemas.openxmlformats.org/officeDocument/2006/relationships/customXml" Target="../ink/ink1687.xml"/><Relationship Id="rId316" Type="http://schemas.openxmlformats.org/officeDocument/2006/relationships/customXml" Target="../ink/ink1717.xml"/><Relationship Id="rId55" Type="http://schemas.openxmlformats.org/officeDocument/2006/relationships/customXml" Target="../ink/ink1585.xml"/><Relationship Id="rId97" Type="http://schemas.openxmlformats.org/officeDocument/2006/relationships/image" Target="../media/image1343.png"/><Relationship Id="rId120" Type="http://schemas.openxmlformats.org/officeDocument/2006/relationships/customXml" Target="../ink/ink1617.xml"/><Relationship Id="rId358" Type="http://schemas.openxmlformats.org/officeDocument/2006/relationships/customXml" Target="../ink/ink1738.xml"/><Relationship Id="rId162" Type="http://schemas.openxmlformats.org/officeDocument/2006/relationships/customXml" Target="../ink/ink1638.xml"/><Relationship Id="rId218" Type="http://schemas.openxmlformats.org/officeDocument/2006/relationships/customXml" Target="../ink/ink1666.xml"/><Relationship Id="rId425" Type="http://schemas.openxmlformats.org/officeDocument/2006/relationships/customXml" Target="../ink/ink1772.xml"/><Relationship Id="rId467" Type="http://schemas.openxmlformats.org/officeDocument/2006/relationships/customXml" Target="../ink/ink1793.xml"/><Relationship Id="rId271" Type="http://schemas.openxmlformats.org/officeDocument/2006/relationships/customXml" Target="../ink/ink1693.xml"/><Relationship Id="rId24" Type="http://schemas.openxmlformats.org/officeDocument/2006/relationships/image" Target="../media/image1306.png"/><Relationship Id="rId66" Type="http://schemas.openxmlformats.org/officeDocument/2006/relationships/customXml" Target="../ink/ink1590.xml"/><Relationship Id="rId131" Type="http://schemas.openxmlformats.org/officeDocument/2006/relationships/image" Target="../media/image1360.png"/><Relationship Id="rId327" Type="http://schemas.openxmlformats.org/officeDocument/2006/relationships/image" Target="../media/image1050.png"/><Relationship Id="rId369" Type="http://schemas.openxmlformats.org/officeDocument/2006/relationships/image" Target="../media/image1071.png"/><Relationship Id="rId173" Type="http://schemas.openxmlformats.org/officeDocument/2006/relationships/image" Target="../media/image1380.png"/><Relationship Id="rId229" Type="http://schemas.openxmlformats.org/officeDocument/2006/relationships/image" Target="../media/image1408.png"/><Relationship Id="rId380" Type="http://schemas.openxmlformats.org/officeDocument/2006/relationships/image" Target="../media/image1076.png"/><Relationship Id="rId436" Type="http://schemas.openxmlformats.org/officeDocument/2006/relationships/image" Target="../media/image1104.png"/><Relationship Id="rId240" Type="http://schemas.openxmlformats.org/officeDocument/2006/relationships/customXml" Target="../ink/ink1677.xml"/><Relationship Id="rId478" Type="http://schemas.openxmlformats.org/officeDocument/2006/relationships/image" Target="../media/image1125.png"/><Relationship Id="rId35" Type="http://schemas.openxmlformats.org/officeDocument/2006/relationships/customXml" Target="../ink/ink1575.xml"/><Relationship Id="rId77" Type="http://schemas.openxmlformats.org/officeDocument/2006/relationships/image" Target="../media/image1333.png"/><Relationship Id="rId100" Type="http://schemas.openxmlformats.org/officeDocument/2006/relationships/customXml" Target="../ink/ink1607.xml"/><Relationship Id="rId282" Type="http://schemas.openxmlformats.org/officeDocument/2006/relationships/customXml" Target="../ink/ink1699.xml"/><Relationship Id="rId338" Type="http://schemas.openxmlformats.org/officeDocument/2006/relationships/customXml" Target="../ink/ink1728.xml"/><Relationship Id="rId503" Type="http://schemas.openxmlformats.org/officeDocument/2006/relationships/customXml" Target="../ink/ink1811.xml"/><Relationship Id="rId8" Type="http://schemas.openxmlformats.org/officeDocument/2006/relationships/image" Target="../media/image1298.png"/><Relationship Id="rId142" Type="http://schemas.openxmlformats.org/officeDocument/2006/relationships/customXml" Target="../ink/ink1628.xml"/><Relationship Id="rId184" Type="http://schemas.openxmlformats.org/officeDocument/2006/relationships/customXml" Target="../ink/ink1649.xml"/><Relationship Id="rId391" Type="http://schemas.openxmlformats.org/officeDocument/2006/relationships/customXml" Target="../ink/ink1755.xml"/><Relationship Id="rId405" Type="http://schemas.openxmlformats.org/officeDocument/2006/relationships/customXml" Target="../ink/ink1762.xml"/><Relationship Id="rId447" Type="http://schemas.openxmlformats.org/officeDocument/2006/relationships/customXml" Target="../ink/ink1783.xml"/><Relationship Id="rId251" Type="http://schemas.openxmlformats.org/officeDocument/2006/relationships/image" Target="../media/image1419.png"/><Relationship Id="rId489" Type="http://schemas.openxmlformats.org/officeDocument/2006/relationships/customXml" Target="../ink/ink1804.xml"/><Relationship Id="rId46" Type="http://schemas.openxmlformats.org/officeDocument/2006/relationships/image" Target="../media/image1317.png"/><Relationship Id="rId293" Type="http://schemas.openxmlformats.org/officeDocument/2006/relationships/image" Target="../media/image1439.png"/><Relationship Id="rId307" Type="http://schemas.openxmlformats.org/officeDocument/2006/relationships/customXml" Target="../ink/ink1712.xml"/><Relationship Id="rId349" Type="http://schemas.openxmlformats.org/officeDocument/2006/relationships/image" Target="../media/image1061.png"/><Relationship Id="rId88" Type="http://schemas.openxmlformats.org/officeDocument/2006/relationships/customXml" Target="../ink/ink1601.xml"/><Relationship Id="rId111" Type="http://schemas.openxmlformats.org/officeDocument/2006/relationships/image" Target="../media/image1350.png"/><Relationship Id="rId153" Type="http://schemas.openxmlformats.org/officeDocument/2006/relationships/image" Target="../media/image699.png"/><Relationship Id="rId195" Type="http://schemas.openxmlformats.org/officeDocument/2006/relationships/image" Target="../media/image1391.png"/><Relationship Id="rId209" Type="http://schemas.openxmlformats.org/officeDocument/2006/relationships/image" Target="../media/image1398.png"/><Relationship Id="rId360" Type="http://schemas.openxmlformats.org/officeDocument/2006/relationships/customXml" Target="../ink/ink1739.xml"/><Relationship Id="rId416" Type="http://schemas.openxmlformats.org/officeDocument/2006/relationships/image" Target="../media/image1094.png"/><Relationship Id="rId220" Type="http://schemas.openxmlformats.org/officeDocument/2006/relationships/customXml" Target="../ink/ink1667.xml"/><Relationship Id="rId458" Type="http://schemas.openxmlformats.org/officeDocument/2006/relationships/image" Target="../media/image1115.png"/><Relationship Id="rId15" Type="http://schemas.openxmlformats.org/officeDocument/2006/relationships/customXml" Target="../ink/ink1565.xml"/><Relationship Id="rId57" Type="http://schemas.openxmlformats.org/officeDocument/2006/relationships/customXml" Target="../ink/ink1586.xml"/><Relationship Id="rId262" Type="http://schemas.openxmlformats.org/officeDocument/2006/relationships/customXml" Target="../ink/ink1688.xml"/><Relationship Id="rId318" Type="http://schemas.openxmlformats.org/officeDocument/2006/relationships/customXml" Target="../ink/ink1718.xml"/><Relationship Id="rId99" Type="http://schemas.openxmlformats.org/officeDocument/2006/relationships/image" Target="../media/image1344.png"/><Relationship Id="rId122" Type="http://schemas.openxmlformats.org/officeDocument/2006/relationships/customXml" Target="../ink/ink1618.xml"/><Relationship Id="rId164" Type="http://schemas.openxmlformats.org/officeDocument/2006/relationships/customXml" Target="../ink/ink1639.xml"/><Relationship Id="rId371" Type="http://schemas.openxmlformats.org/officeDocument/2006/relationships/customXml" Target="../ink/ink1745.xml"/><Relationship Id="rId427" Type="http://schemas.openxmlformats.org/officeDocument/2006/relationships/customXml" Target="../ink/ink1773.xml"/><Relationship Id="rId469" Type="http://schemas.openxmlformats.org/officeDocument/2006/relationships/customXml" Target="../ink/ink1794.xml"/><Relationship Id="rId26" Type="http://schemas.openxmlformats.org/officeDocument/2006/relationships/image" Target="../media/image1307.png"/><Relationship Id="rId231" Type="http://schemas.openxmlformats.org/officeDocument/2006/relationships/image" Target="../media/image1409.png"/><Relationship Id="rId273" Type="http://schemas.openxmlformats.org/officeDocument/2006/relationships/customXml" Target="../ink/ink1694.xml"/><Relationship Id="rId329" Type="http://schemas.openxmlformats.org/officeDocument/2006/relationships/image" Target="../media/image1051.png"/><Relationship Id="rId480" Type="http://schemas.openxmlformats.org/officeDocument/2006/relationships/image" Target="../media/image1126.png"/><Relationship Id="rId68" Type="http://schemas.openxmlformats.org/officeDocument/2006/relationships/customXml" Target="../ink/ink1591.xml"/><Relationship Id="rId133" Type="http://schemas.openxmlformats.org/officeDocument/2006/relationships/image" Target="../media/image1361.png"/><Relationship Id="rId175" Type="http://schemas.openxmlformats.org/officeDocument/2006/relationships/image" Target="../media/image1381.png"/><Relationship Id="rId340" Type="http://schemas.openxmlformats.org/officeDocument/2006/relationships/customXml" Target="../ink/ink1729.xml"/><Relationship Id="rId200" Type="http://schemas.openxmlformats.org/officeDocument/2006/relationships/customXml" Target="../ink/ink1657.xml"/><Relationship Id="rId382" Type="http://schemas.openxmlformats.org/officeDocument/2006/relationships/image" Target="../media/image1077.png"/><Relationship Id="rId438" Type="http://schemas.openxmlformats.org/officeDocument/2006/relationships/image" Target="../media/image1105.png"/><Relationship Id="rId242" Type="http://schemas.openxmlformats.org/officeDocument/2006/relationships/customXml" Target="../ink/ink1678.xml"/><Relationship Id="rId284" Type="http://schemas.openxmlformats.org/officeDocument/2006/relationships/customXml" Target="../ink/ink1700.xml"/><Relationship Id="rId491" Type="http://schemas.openxmlformats.org/officeDocument/2006/relationships/customXml" Target="../ink/ink1805.xml"/><Relationship Id="rId505" Type="http://schemas.openxmlformats.org/officeDocument/2006/relationships/customXml" Target="../ink/ink1812.xml"/><Relationship Id="rId37" Type="http://schemas.openxmlformats.org/officeDocument/2006/relationships/customXml" Target="../ink/ink1576.xml"/><Relationship Id="rId79" Type="http://schemas.openxmlformats.org/officeDocument/2006/relationships/image" Target="../media/image1334.png"/><Relationship Id="rId102" Type="http://schemas.openxmlformats.org/officeDocument/2006/relationships/customXml" Target="../ink/ink1608.xml"/><Relationship Id="rId144" Type="http://schemas.openxmlformats.org/officeDocument/2006/relationships/customXml" Target="../ink/ink1629.xml"/><Relationship Id="rId90" Type="http://schemas.openxmlformats.org/officeDocument/2006/relationships/customXml" Target="../ink/ink1602.xml"/><Relationship Id="rId186" Type="http://schemas.openxmlformats.org/officeDocument/2006/relationships/customXml" Target="../ink/ink1650.xml"/><Relationship Id="rId351" Type="http://schemas.openxmlformats.org/officeDocument/2006/relationships/image" Target="../media/image1062.png"/><Relationship Id="rId393" Type="http://schemas.openxmlformats.org/officeDocument/2006/relationships/customXml" Target="../ink/ink1756.xml"/><Relationship Id="rId407" Type="http://schemas.openxmlformats.org/officeDocument/2006/relationships/customXml" Target="../ink/ink1763.xml"/><Relationship Id="rId449" Type="http://schemas.openxmlformats.org/officeDocument/2006/relationships/customXml" Target="../ink/ink1784.xml"/><Relationship Id="rId211" Type="http://schemas.openxmlformats.org/officeDocument/2006/relationships/image" Target="../media/image1399.png"/><Relationship Id="rId253" Type="http://schemas.openxmlformats.org/officeDocument/2006/relationships/image" Target="../media/image1420.png"/><Relationship Id="rId295" Type="http://schemas.openxmlformats.org/officeDocument/2006/relationships/customXml" Target="../ink/ink1706.xml"/><Relationship Id="rId309" Type="http://schemas.openxmlformats.org/officeDocument/2006/relationships/image" Target="../media/image1041.png"/><Relationship Id="rId460" Type="http://schemas.openxmlformats.org/officeDocument/2006/relationships/image" Target="../media/image1116.png"/><Relationship Id="rId48" Type="http://schemas.openxmlformats.org/officeDocument/2006/relationships/image" Target="../media/image1318.png"/><Relationship Id="rId113" Type="http://schemas.openxmlformats.org/officeDocument/2006/relationships/image" Target="../media/image1351.png"/><Relationship Id="rId320" Type="http://schemas.openxmlformats.org/officeDocument/2006/relationships/customXml" Target="../ink/ink1719.xml"/><Relationship Id="rId155" Type="http://schemas.openxmlformats.org/officeDocument/2006/relationships/image" Target="../media/image1371.png"/><Relationship Id="rId197" Type="http://schemas.openxmlformats.org/officeDocument/2006/relationships/image" Target="../media/image1392.png"/><Relationship Id="rId362" Type="http://schemas.openxmlformats.org/officeDocument/2006/relationships/customXml" Target="../ink/ink1740.xml"/><Relationship Id="rId418" Type="http://schemas.openxmlformats.org/officeDocument/2006/relationships/image" Target="../media/image1095.png"/><Relationship Id="rId222" Type="http://schemas.openxmlformats.org/officeDocument/2006/relationships/customXml" Target="../ink/ink1668.xml"/><Relationship Id="rId264" Type="http://schemas.openxmlformats.org/officeDocument/2006/relationships/customXml" Target="../ink/ink1689.xml"/><Relationship Id="rId471" Type="http://schemas.openxmlformats.org/officeDocument/2006/relationships/customXml" Target="../ink/ink1795.xml"/><Relationship Id="rId17" Type="http://schemas.openxmlformats.org/officeDocument/2006/relationships/customXml" Target="../ink/ink1566.xml"/><Relationship Id="rId59" Type="http://schemas.openxmlformats.org/officeDocument/2006/relationships/customXml" Target="../ink/ink1587.xml"/><Relationship Id="rId124" Type="http://schemas.openxmlformats.org/officeDocument/2006/relationships/customXml" Target="../ink/ink1619.xml"/><Relationship Id="rId70" Type="http://schemas.openxmlformats.org/officeDocument/2006/relationships/customXml" Target="../ink/ink1592.xml"/><Relationship Id="rId166" Type="http://schemas.openxmlformats.org/officeDocument/2006/relationships/customXml" Target="../ink/ink1640.xml"/><Relationship Id="rId331" Type="http://schemas.openxmlformats.org/officeDocument/2006/relationships/image" Target="../media/image1052.png"/><Relationship Id="rId373" Type="http://schemas.openxmlformats.org/officeDocument/2006/relationships/customXml" Target="../ink/ink1746.xml"/><Relationship Id="rId429" Type="http://schemas.openxmlformats.org/officeDocument/2006/relationships/customXml" Target="../ink/ink177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410.png"/><Relationship Id="rId440" Type="http://schemas.openxmlformats.org/officeDocument/2006/relationships/image" Target="../media/image1106.png"/><Relationship Id="rId28" Type="http://schemas.openxmlformats.org/officeDocument/2006/relationships/image" Target="../media/image1308.png"/><Relationship Id="rId275" Type="http://schemas.openxmlformats.org/officeDocument/2006/relationships/customXml" Target="../ink/ink1695.xml"/><Relationship Id="rId300" Type="http://schemas.openxmlformats.org/officeDocument/2006/relationships/image" Target="../media/image1442.png"/><Relationship Id="rId482" Type="http://schemas.openxmlformats.org/officeDocument/2006/relationships/image" Target="../media/image1127.png"/><Relationship Id="rId81" Type="http://schemas.openxmlformats.org/officeDocument/2006/relationships/image" Target="../media/image1335.png"/><Relationship Id="rId135" Type="http://schemas.openxmlformats.org/officeDocument/2006/relationships/image" Target="../media/image1362.png"/><Relationship Id="rId177" Type="http://schemas.openxmlformats.org/officeDocument/2006/relationships/image" Target="../media/image1382.png"/><Relationship Id="rId342" Type="http://schemas.openxmlformats.org/officeDocument/2006/relationships/customXml" Target="../ink/ink1730.xml"/><Relationship Id="rId384" Type="http://schemas.openxmlformats.org/officeDocument/2006/relationships/image" Target="../media/image1078.png"/><Relationship Id="rId202" Type="http://schemas.openxmlformats.org/officeDocument/2006/relationships/customXml" Target="../ink/ink1658.xml"/><Relationship Id="rId244" Type="http://schemas.openxmlformats.org/officeDocument/2006/relationships/customXml" Target="../ink/ink1679.xml"/><Relationship Id="rId39" Type="http://schemas.openxmlformats.org/officeDocument/2006/relationships/customXml" Target="../ink/ink1577.xml"/><Relationship Id="rId286" Type="http://schemas.openxmlformats.org/officeDocument/2006/relationships/customXml" Target="../ink/ink1701.xml"/><Relationship Id="rId451" Type="http://schemas.openxmlformats.org/officeDocument/2006/relationships/customXml" Target="../ink/ink1785.xml"/><Relationship Id="rId493" Type="http://schemas.openxmlformats.org/officeDocument/2006/relationships/customXml" Target="../ink/ink1806.xml"/><Relationship Id="rId50" Type="http://schemas.openxmlformats.org/officeDocument/2006/relationships/image" Target="../media/image1319.png"/><Relationship Id="rId104" Type="http://schemas.openxmlformats.org/officeDocument/2006/relationships/customXml" Target="../ink/ink1609.xml"/><Relationship Id="rId146" Type="http://schemas.openxmlformats.org/officeDocument/2006/relationships/customXml" Target="../ink/ink1630.xml"/><Relationship Id="rId188" Type="http://schemas.openxmlformats.org/officeDocument/2006/relationships/customXml" Target="../ink/ink1651.xml"/><Relationship Id="rId311" Type="http://schemas.openxmlformats.org/officeDocument/2006/relationships/image" Target="../media/image1042.png"/><Relationship Id="rId353" Type="http://schemas.openxmlformats.org/officeDocument/2006/relationships/image" Target="../media/image1063.png"/><Relationship Id="rId395" Type="http://schemas.openxmlformats.org/officeDocument/2006/relationships/customXml" Target="../ink/ink1757.xml"/><Relationship Id="rId409" Type="http://schemas.openxmlformats.org/officeDocument/2006/relationships/customXml" Target="../ink/ink1764.xml"/><Relationship Id="rId92" Type="http://schemas.openxmlformats.org/officeDocument/2006/relationships/customXml" Target="../ink/ink1603.xml"/><Relationship Id="rId213" Type="http://schemas.openxmlformats.org/officeDocument/2006/relationships/image" Target="../media/image1400.png"/><Relationship Id="rId420" Type="http://schemas.openxmlformats.org/officeDocument/2006/relationships/image" Target="../media/image1096.png"/><Relationship Id="rId255" Type="http://schemas.openxmlformats.org/officeDocument/2006/relationships/image" Target="../media/image1421.png"/><Relationship Id="rId297" Type="http://schemas.openxmlformats.org/officeDocument/2006/relationships/customXml" Target="../ink/ink1707.xml"/><Relationship Id="rId462" Type="http://schemas.openxmlformats.org/officeDocument/2006/relationships/image" Target="../media/image1117.png"/><Relationship Id="rId115" Type="http://schemas.openxmlformats.org/officeDocument/2006/relationships/image" Target="../media/image1352.png"/><Relationship Id="rId157" Type="http://schemas.openxmlformats.org/officeDocument/2006/relationships/image" Target="../media/image1372.png"/><Relationship Id="rId322" Type="http://schemas.openxmlformats.org/officeDocument/2006/relationships/customXml" Target="../ink/ink1720.xml"/><Relationship Id="rId364" Type="http://schemas.openxmlformats.org/officeDocument/2006/relationships/customXml" Target="../ink/ink1741.xml"/><Relationship Id="rId61" Type="http://schemas.openxmlformats.org/officeDocument/2006/relationships/image" Target="../media/image1325.png"/><Relationship Id="rId199" Type="http://schemas.openxmlformats.org/officeDocument/2006/relationships/image" Target="../media/image1393.png"/><Relationship Id="rId19" Type="http://schemas.openxmlformats.org/officeDocument/2006/relationships/customXml" Target="../ink/ink1567.xml"/><Relationship Id="rId224" Type="http://schemas.openxmlformats.org/officeDocument/2006/relationships/customXml" Target="../ink/ink1669.xml"/><Relationship Id="rId266" Type="http://schemas.openxmlformats.org/officeDocument/2006/relationships/customXml" Target="../ink/ink1690.xml"/><Relationship Id="rId431" Type="http://schemas.openxmlformats.org/officeDocument/2006/relationships/customXml" Target="../ink/ink1775.xml"/><Relationship Id="rId473" Type="http://schemas.openxmlformats.org/officeDocument/2006/relationships/customXml" Target="../ink/ink1796.xml"/><Relationship Id="rId30" Type="http://schemas.openxmlformats.org/officeDocument/2006/relationships/image" Target="../media/image1309.png"/><Relationship Id="rId126" Type="http://schemas.openxmlformats.org/officeDocument/2006/relationships/customXml" Target="../ink/ink1620.xml"/><Relationship Id="rId168" Type="http://schemas.openxmlformats.org/officeDocument/2006/relationships/customXml" Target="../ink/ink1641.xml"/><Relationship Id="rId333" Type="http://schemas.openxmlformats.org/officeDocument/2006/relationships/image" Target="../media/image1053.png"/><Relationship Id="rId72" Type="http://schemas.openxmlformats.org/officeDocument/2006/relationships/customXml" Target="../ink/ink1593.xml"/><Relationship Id="rId375" Type="http://schemas.openxmlformats.org/officeDocument/2006/relationships/customXml" Target="../ink/ink1747.xml"/><Relationship Id="rId3" Type="http://schemas.openxmlformats.org/officeDocument/2006/relationships/customXml" Target="../ink/ink1559.xml"/><Relationship Id="rId235" Type="http://schemas.openxmlformats.org/officeDocument/2006/relationships/image" Target="../media/image1411.png"/><Relationship Id="rId277" Type="http://schemas.openxmlformats.org/officeDocument/2006/relationships/customXml" Target="../ink/ink1696.xml"/><Relationship Id="rId400" Type="http://schemas.openxmlformats.org/officeDocument/2006/relationships/image" Target="../media/image1086.png"/><Relationship Id="rId442" Type="http://schemas.openxmlformats.org/officeDocument/2006/relationships/image" Target="../media/image1107.png"/><Relationship Id="rId484" Type="http://schemas.openxmlformats.org/officeDocument/2006/relationships/image" Target="../media/image1128.png"/><Relationship Id="rId137" Type="http://schemas.openxmlformats.org/officeDocument/2006/relationships/image" Target="../media/image1363.png"/><Relationship Id="rId302" Type="http://schemas.openxmlformats.org/officeDocument/2006/relationships/image" Target="../media/image1443.png"/><Relationship Id="rId344" Type="http://schemas.openxmlformats.org/officeDocument/2006/relationships/customXml" Target="../ink/ink1731.xml"/><Relationship Id="rId41" Type="http://schemas.openxmlformats.org/officeDocument/2006/relationships/customXml" Target="../ink/ink1578.xml"/><Relationship Id="rId83" Type="http://schemas.openxmlformats.org/officeDocument/2006/relationships/image" Target="../media/image1336.png"/><Relationship Id="rId179" Type="http://schemas.openxmlformats.org/officeDocument/2006/relationships/image" Target="../media/image1383.png"/><Relationship Id="rId386" Type="http://schemas.openxmlformats.org/officeDocument/2006/relationships/image" Target="../media/image1079.png"/><Relationship Id="rId190" Type="http://schemas.openxmlformats.org/officeDocument/2006/relationships/customXml" Target="../ink/ink1652.xml"/><Relationship Id="rId204" Type="http://schemas.openxmlformats.org/officeDocument/2006/relationships/customXml" Target="../ink/ink1659.xml"/><Relationship Id="rId246" Type="http://schemas.openxmlformats.org/officeDocument/2006/relationships/customXml" Target="../ink/ink1680.xml"/><Relationship Id="rId288" Type="http://schemas.openxmlformats.org/officeDocument/2006/relationships/customXml" Target="../ink/ink1702.xml"/><Relationship Id="rId411" Type="http://schemas.openxmlformats.org/officeDocument/2006/relationships/customXml" Target="../ink/ink1765.xml"/><Relationship Id="rId453" Type="http://schemas.openxmlformats.org/officeDocument/2006/relationships/customXml" Target="../ink/ink1786.xml"/><Relationship Id="rId106" Type="http://schemas.openxmlformats.org/officeDocument/2006/relationships/customXml" Target="../ink/ink1610.xml"/><Relationship Id="rId313" Type="http://schemas.openxmlformats.org/officeDocument/2006/relationships/image" Target="../media/image1043.png"/><Relationship Id="rId495" Type="http://schemas.openxmlformats.org/officeDocument/2006/relationships/customXml" Target="../ink/ink1807.xml"/><Relationship Id="rId10" Type="http://schemas.openxmlformats.org/officeDocument/2006/relationships/image" Target="../media/image1299.png"/><Relationship Id="rId52" Type="http://schemas.openxmlformats.org/officeDocument/2006/relationships/image" Target="../media/image1320.png"/><Relationship Id="rId94" Type="http://schemas.openxmlformats.org/officeDocument/2006/relationships/customXml" Target="../ink/ink1604.xml"/><Relationship Id="rId148" Type="http://schemas.openxmlformats.org/officeDocument/2006/relationships/customXml" Target="../ink/ink1631.xml"/><Relationship Id="rId355" Type="http://schemas.openxmlformats.org/officeDocument/2006/relationships/image" Target="../media/image1064.png"/><Relationship Id="rId397" Type="http://schemas.openxmlformats.org/officeDocument/2006/relationships/customXml" Target="../ink/ink17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18.xml"/><Relationship Id="rId18" Type="http://schemas.openxmlformats.org/officeDocument/2006/relationships/image" Target="../media/image1453.png"/><Relationship Id="rId26" Type="http://schemas.openxmlformats.org/officeDocument/2006/relationships/image" Target="../media/image1456.png"/><Relationship Id="rId39" Type="http://schemas.openxmlformats.org/officeDocument/2006/relationships/customXml" Target="../ink/ink1831.xml"/><Relationship Id="rId21" Type="http://schemas.openxmlformats.org/officeDocument/2006/relationships/customXml" Target="../ink/ink1822.xml"/><Relationship Id="rId34" Type="http://schemas.openxmlformats.org/officeDocument/2006/relationships/image" Target="../media/image1460.png"/><Relationship Id="rId42" Type="http://schemas.openxmlformats.org/officeDocument/2006/relationships/image" Target="../media/image1464.png"/><Relationship Id="rId7" Type="http://schemas.openxmlformats.org/officeDocument/2006/relationships/customXml" Target="../ink/ink1815.xml"/><Relationship Id="rId2" Type="http://schemas.openxmlformats.org/officeDocument/2006/relationships/image" Target="../media/image1325.png"/><Relationship Id="rId16" Type="http://schemas.openxmlformats.org/officeDocument/2006/relationships/image" Target="../media/image1452.png"/><Relationship Id="rId20" Type="http://schemas.openxmlformats.org/officeDocument/2006/relationships/image" Target="../media/image1454.png"/><Relationship Id="rId29" Type="http://schemas.openxmlformats.org/officeDocument/2006/relationships/customXml" Target="../ink/ink1826.xml"/><Relationship Id="rId41" Type="http://schemas.openxmlformats.org/officeDocument/2006/relationships/customXml" Target="../ink/ink18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7.png"/><Relationship Id="rId11" Type="http://schemas.openxmlformats.org/officeDocument/2006/relationships/customXml" Target="../ink/ink1817.xml"/><Relationship Id="rId24" Type="http://schemas.openxmlformats.org/officeDocument/2006/relationships/image" Target="../media/image1455.png"/><Relationship Id="rId32" Type="http://schemas.openxmlformats.org/officeDocument/2006/relationships/image" Target="../media/image1459.png"/><Relationship Id="rId37" Type="http://schemas.openxmlformats.org/officeDocument/2006/relationships/customXml" Target="../ink/ink1830.xml"/><Relationship Id="rId40" Type="http://schemas.openxmlformats.org/officeDocument/2006/relationships/image" Target="../media/image1463.png"/><Relationship Id="rId5" Type="http://schemas.openxmlformats.org/officeDocument/2006/relationships/customXml" Target="../ink/ink1814.xml"/><Relationship Id="rId15" Type="http://schemas.openxmlformats.org/officeDocument/2006/relationships/customXml" Target="../ink/ink1819.xml"/><Relationship Id="rId23" Type="http://schemas.openxmlformats.org/officeDocument/2006/relationships/customXml" Target="../ink/ink1823.xml"/><Relationship Id="rId28" Type="http://schemas.openxmlformats.org/officeDocument/2006/relationships/image" Target="../media/image1457.png"/><Relationship Id="rId36" Type="http://schemas.openxmlformats.org/officeDocument/2006/relationships/image" Target="../media/image1461.png"/><Relationship Id="rId10" Type="http://schemas.openxmlformats.org/officeDocument/2006/relationships/image" Target="../media/image1449.png"/><Relationship Id="rId19" Type="http://schemas.openxmlformats.org/officeDocument/2006/relationships/customXml" Target="../ink/ink1821.xml"/><Relationship Id="rId31" Type="http://schemas.openxmlformats.org/officeDocument/2006/relationships/customXml" Target="../ink/ink1827.xml"/><Relationship Id="rId4" Type="http://schemas.openxmlformats.org/officeDocument/2006/relationships/image" Target="../media/image1446.png"/><Relationship Id="rId9" Type="http://schemas.openxmlformats.org/officeDocument/2006/relationships/customXml" Target="../ink/ink1816.xml"/><Relationship Id="rId14" Type="http://schemas.openxmlformats.org/officeDocument/2006/relationships/image" Target="../media/image1451.png"/><Relationship Id="rId22" Type="http://schemas.openxmlformats.org/officeDocument/2006/relationships/image" Target="../media/image699.png"/><Relationship Id="rId27" Type="http://schemas.openxmlformats.org/officeDocument/2006/relationships/customXml" Target="../ink/ink1825.xml"/><Relationship Id="rId30" Type="http://schemas.openxmlformats.org/officeDocument/2006/relationships/image" Target="../media/image1458.png"/><Relationship Id="rId35" Type="http://schemas.openxmlformats.org/officeDocument/2006/relationships/customXml" Target="../ink/ink1829.xml"/><Relationship Id="rId8" Type="http://schemas.openxmlformats.org/officeDocument/2006/relationships/image" Target="../media/image1448.png"/><Relationship Id="rId3" Type="http://schemas.openxmlformats.org/officeDocument/2006/relationships/customXml" Target="../ink/ink1813.xml"/><Relationship Id="rId12" Type="http://schemas.openxmlformats.org/officeDocument/2006/relationships/image" Target="../media/image1450.png"/><Relationship Id="rId17" Type="http://schemas.openxmlformats.org/officeDocument/2006/relationships/customXml" Target="../ink/ink1820.xml"/><Relationship Id="rId25" Type="http://schemas.openxmlformats.org/officeDocument/2006/relationships/customXml" Target="../ink/ink1824.xml"/><Relationship Id="rId33" Type="http://schemas.openxmlformats.org/officeDocument/2006/relationships/customXml" Target="../ink/ink1828.xml"/><Relationship Id="rId38" Type="http://schemas.openxmlformats.org/officeDocument/2006/relationships/image" Target="../media/image146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38.xml"/><Relationship Id="rId18" Type="http://schemas.openxmlformats.org/officeDocument/2006/relationships/image" Target="../media/image1453.png"/><Relationship Id="rId26" Type="http://schemas.openxmlformats.org/officeDocument/2006/relationships/image" Target="../media/image1456.png"/><Relationship Id="rId39" Type="http://schemas.openxmlformats.org/officeDocument/2006/relationships/image" Target="../media/image1467.png"/><Relationship Id="rId21" Type="http://schemas.openxmlformats.org/officeDocument/2006/relationships/customXml" Target="../ink/ink1842.xml"/><Relationship Id="rId34" Type="http://schemas.openxmlformats.org/officeDocument/2006/relationships/customXml" Target="../ink/ink1849.xml"/><Relationship Id="rId42" Type="http://schemas.openxmlformats.org/officeDocument/2006/relationships/customXml" Target="../ink/ink1853.xml"/><Relationship Id="rId7" Type="http://schemas.openxmlformats.org/officeDocument/2006/relationships/customXml" Target="../ink/ink1835.xml"/><Relationship Id="rId2" Type="http://schemas.openxmlformats.org/officeDocument/2006/relationships/image" Target="../media/image1325.png"/><Relationship Id="rId16" Type="http://schemas.openxmlformats.org/officeDocument/2006/relationships/image" Target="../media/image1452.png"/><Relationship Id="rId29" Type="http://schemas.openxmlformats.org/officeDocument/2006/relationships/customXml" Target="../ink/ink18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7.png"/><Relationship Id="rId11" Type="http://schemas.openxmlformats.org/officeDocument/2006/relationships/customXml" Target="../ink/ink1837.xml"/><Relationship Id="rId24" Type="http://schemas.openxmlformats.org/officeDocument/2006/relationships/image" Target="../media/image1455.png"/><Relationship Id="rId32" Type="http://schemas.openxmlformats.org/officeDocument/2006/relationships/image" Target="../media/image1459.png"/><Relationship Id="rId37" Type="http://schemas.openxmlformats.org/officeDocument/2006/relationships/image" Target="../media/image1466.png"/><Relationship Id="rId40" Type="http://schemas.openxmlformats.org/officeDocument/2006/relationships/customXml" Target="../ink/ink1852.xml"/><Relationship Id="rId45" Type="http://schemas.openxmlformats.org/officeDocument/2006/relationships/image" Target="../media/image1470.png"/><Relationship Id="rId5" Type="http://schemas.openxmlformats.org/officeDocument/2006/relationships/customXml" Target="../ink/ink1834.xml"/><Relationship Id="rId15" Type="http://schemas.openxmlformats.org/officeDocument/2006/relationships/customXml" Target="../ink/ink1839.xml"/><Relationship Id="rId23" Type="http://schemas.openxmlformats.org/officeDocument/2006/relationships/customXml" Target="../ink/ink1843.xml"/><Relationship Id="rId28" Type="http://schemas.openxmlformats.org/officeDocument/2006/relationships/image" Target="../media/image1457.png"/><Relationship Id="rId36" Type="http://schemas.openxmlformats.org/officeDocument/2006/relationships/customXml" Target="../ink/ink1850.xml"/><Relationship Id="rId10" Type="http://schemas.openxmlformats.org/officeDocument/2006/relationships/image" Target="../media/image1449.png"/><Relationship Id="rId19" Type="http://schemas.openxmlformats.org/officeDocument/2006/relationships/customXml" Target="../ink/ink1841.xml"/><Relationship Id="rId31" Type="http://schemas.openxmlformats.org/officeDocument/2006/relationships/customXml" Target="../ink/ink1847.xml"/><Relationship Id="rId44" Type="http://schemas.openxmlformats.org/officeDocument/2006/relationships/customXml" Target="../ink/ink1854.xml"/><Relationship Id="rId4" Type="http://schemas.openxmlformats.org/officeDocument/2006/relationships/image" Target="../media/image1446.png"/><Relationship Id="rId9" Type="http://schemas.openxmlformats.org/officeDocument/2006/relationships/customXml" Target="../ink/ink1836.xml"/><Relationship Id="rId14" Type="http://schemas.openxmlformats.org/officeDocument/2006/relationships/image" Target="../media/image1451.png"/><Relationship Id="rId22" Type="http://schemas.openxmlformats.org/officeDocument/2006/relationships/image" Target="../media/image699.png"/><Relationship Id="rId27" Type="http://schemas.openxmlformats.org/officeDocument/2006/relationships/customXml" Target="../ink/ink1845.xml"/><Relationship Id="rId30" Type="http://schemas.openxmlformats.org/officeDocument/2006/relationships/image" Target="../media/image1458.png"/><Relationship Id="rId35" Type="http://schemas.openxmlformats.org/officeDocument/2006/relationships/image" Target="../media/image1465.png"/><Relationship Id="rId43" Type="http://schemas.openxmlformats.org/officeDocument/2006/relationships/image" Target="../media/image1469.png"/><Relationship Id="rId8" Type="http://schemas.openxmlformats.org/officeDocument/2006/relationships/image" Target="../media/image1448.png"/><Relationship Id="rId3" Type="http://schemas.openxmlformats.org/officeDocument/2006/relationships/customXml" Target="../ink/ink1833.xml"/><Relationship Id="rId12" Type="http://schemas.openxmlformats.org/officeDocument/2006/relationships/image" Target="../media/image1450.png"/><Relationship Id="rId17" Type="http://schemas.openxmlformats.org/officeDocument/2006/relationships/customXml" Target="../ink/ink1840.xml"/><Relationship Id="rId25" Type="http://schemas.openxmlformats.org/officeDocument/2006/relationships/customXml" Target="../ink/ink1844.xml"/><Relationship Id="rId33" Type="http://schemas.openxmlformats.org/officeDocument/2006/relationships/customXml" Target="../ink/ink1848.xml"/><Relationship Id="rId38" Type="http://schemas.openxmlformats.org/officeDocument/2006/relationships/customXml" Target="../ink/ink1851.xml"/><Relationship Id="rId20" Type="http://schemas.openxmlformats.org/officeDocument/2006/relationships/image" Target="../media/image1454.png"/><Relationship Id="rId41" Type="http://schemas.openxmlformats.org/officeDocument/2006/relationships/image" Target="../media/image146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67.xml"/><Relationship Id="rId21" Type="http://schemas.openxmlformats.org/officeDocument/2006/relationships/image" Target="../media/image1480.png"/><Relationship Id="rId42" Type="http://schemas.openxmlformats.org/officeDocument/2006/relationships/customXml" Target="../ink/ink1875.xml"/><Relationship Id="rId47" Type="http://schemas.openxmlformats.org/officeDocument/2006/relationships/image" Target="../media/image1493.png"/><Relationship Id="rId63" Type="http://schemas.openxmlformats.org/officeDocument/2006/relationships/image" Target="../media/image1501.png"/><Relationship Id="rId68" Type="http://schemas.openxmlformats.org/officeDocument/2006/relationships/customXml" Target="../ink/ink1888.xml"/><Relationship Id="rId84" Type="http://schemas.openxmlformats.org/officeDocument/2006/relationships/customXml" Target="../ink/ink1896.xml"/><Relationship Id="rId89" Type="http://schemas.openxmlformats.org/officeDocument/2006/relationships/image" Target="../media/image1514.png"/><Relationship Id="rId16" Type="http://schemas.openxmlformats.org/officeDocument/2006/relationships/customXml" Target="../ink/ink1862.xml"/><Relationship Id="rId107" Type="http://schemas.openxmlformats.org/officeDocument/2006/relationships/image" Target="../media/image1523.png"/><Relationship Id="rId11" Type="http://schemas.openxmlformats.org/officeDocument/2006/relationships/image" Target="../media/image1475.png"/><Relationship Id="rId32" Type="http://schemas.openxmlformats.org/officeDocument/2006/relationships/customXml" Target="../ink/ink1870.xml"/><Relationship Id="rId37" Type="http://schemas.openxmlformats.org/officeDocument/2006/relationships/image" Target="../media/image1488.png"/><Relationship Id="rId53" Type="http://schemas.openxmlformats.org/officeDocument/2006/relationships/image" Target="../media/image1496.png"/><Relationship Id="rId58" Type="http://schemas.openxmlformats.org/officeDocument/2006/relationships/customXml" Target="../ink/ink1883.xml"/><Relationship Id="rId74" Type="http://schemas.openxmlformats.org/officeDocument/2006/relationships/customXml" Target="../ink/ink1891.xml"/><Relationship Id="rId79" Type="http://schemas.openxmlformats.org/officeDocument/2006/relationships/image" Target="../media/image1509.png"/><Relationship Id="rId102" Type="http://schemas.openxmlformats.org/officeDocument/2006/relationships/customXml" Target="../ink/ink1905.xml"/><Relationship Id="rId5" Type="http://schemas.openxmlformats.org/officeDocument/2006/relationships/image" Target="../media/image1472.png"/><Relationship Id="rId90" Type="http://schemas.openxmlformats.org/officeDocument/2006/relationships/customXml" Target="../ink/ink1899.xml"/><Relationship Id="rId95" Type="http://schemas.openxmlformats.org/officeDocument/2006/relationships/image" Target="../media/image1517.png"/><Relationship Id="rId22" Type="http://schemas.openxmlformats.org/officeDocument/2006/relationships/customXml" Target="../ink/ink1865.xml"/><Relationship Id="rId27" Type="http://schemas.openxmlformats.org/officeDocument/2006/relationships/image" Target="../media/image1483.png"/><Relationship Id="rId43" Type="http://schemas.openxmlformats.org/officeDocument/2006/relationships/image" Target="../media/image1491.png"/><Relationship Id="rId48" Type="http://schemas.openxmlformats.org/officeDocument/2006/relationships/customXml" Target="../ink/ink1878.xml"/><Relationship Id="rId64" Type="http://schemas.openxmlformats.org/officeDocument/2006/relationships/customXml" Target="../ink/ink1886.xml"/><Relationship Id="rId69" Type="http://schemas.openxmlformats.org/officeDocument/2006/relationships/image" Target="../media/image1504.png"/><Relationship Id="rId80" Type="http://schemas.openxmlformats.org/officeDocument/2006/relationships/customXml" Target="../ink/ink1894.xml"/><Relationship Id="rId85" Type="http://schemas.openxmlformats.org/officeDocument/2006/relationships/image" Target="../media/image1512.png"/><Relationship Id="rId12" Type="http://schemas.openxmlformats.org/officeDocument/2006/relationships/customXml" Target="../ink/ink1860.xml"/><Relationship Id="rId17" Type="http://schemas.openxmlformats.org/officeDocument/2006/relationships/image" Target="../media/image1478.png"/><Relationship Id="rId33" Type="http://schemas.openxmlformats.org/officeDocument/2006/relationships/image" Target="../media/image1486.png"/><Relationship Id="rId38" Type="http://schemas.openxmlformats.org/officeDocument/2006/relationships/customXml" Target="../ink/ink1873.xml"/><Relationship Id="rId59" Type="http://schemas.openxmlformats.org/officeDocument/2006/relationships/image" Target="../media/image1499.png"/><Relationship Id="rId103" Type="http://schemas.openxmlformats.org/officeDocument/2006/relationships/image" Target="../media/image1521.png"/><Relationship Id="rId108" Type="http://schemas.openxmlformats.org/officeDocument/2006/relationships/customXml" Target="../ink/ink1908.xml"/><Relationship Id="rId54" Type="http://schemas.openxmlformats.org/officeDocument/2006/relationships/customXml" Target="../ink/ink1881.xml"/><Relationship Id="rId70" Type="http://schemas.openxmlformats.org/officeDocument/2006/relationships/customXml" Target="../ink/ink1889.xml"/><Relationship Id="rId75" Type="http://schemas.openxmlformats.org/officeDocument/2006/relationships/image" Target="../media/image1507.png"/><Relationship Id="rId91" Type="http://schemas.openxmlformats.org/officeDocument/2006/relationships/image" Target="../media/image1515.png"/><Relationship Id="rId96" Type="http://schemas.openxmlformats.org/officeDocument/2006/relationships/customXml" Target="../ink/ink19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57.xml"/><Relationship Id="rId15" Type="http://schemas.openxmlformats.org/officeDocument/2006/relationships/image" Target="../media/image1477.png"/><Relationship Id="rId23" Type="http://schemas.openxmlformats.org/officeDocument/2006/relationships/image" Target="../media/image1481.png"/><Relationship Id="rId28" Type="http://schemas.openxmlformats.org/officeDocument/2006/relationships/customXml" Target="../ink/ink1868.xml"/><Relationship Id="rId36" Type="http://schemas.openxmlformats.org/officeDocument/2006/relationships/customXml" Target="../ink/ink1872.xml"/><Relationship Id="rId49" Type="http://schemas.openxmlformats.org/officeDocument/2006/relationships/image" Target="../media/image1494.png"/><Relationship Id="rId57" Type="http://schemas.openxmlformats.org/officeDocument/2006/relationships/image" Target="../media/image1498.png"/><Relationship Id="rId106" Type="http://schemas.openxmlformats.org/officeDocument/2006/relationships/customXml" Target="../ink/ink1907.xml"/><Relationship Id="rId10" Type="http://schemas.openxmlformats.org/officeDocument/2006/relationships/customXml" Target="../ink/ink1859.xml"/><Relationship Id="rId31" Type="http://schemas.openxmlformats.org/officeDocument/2006/relationships/image" Target="../media/image1485.png"/><Relationship Id="rId44" Type="http://schemas.openxmlformats.org/officeDocument/2006/relationships/customXml" Target="../ink/ink1876.xml"/><Relationship Id="rId52" Type="http://schemas.openxmlformats.org/officeDocument/2006/relationships/customXml" Target="../ink/ink1880.xml"/><Relationship Id="rId60" Type="http://schemas.openxmlformats.org/officeDocument/2006/relationships/customXml" Target="../ink/ink1884.xml"/><Relationship Id="rId65" Type="http://schemas.openxmlformats.org/officeDocument/2006/relationships/image" Target="../media/image1502.png"/><Relationship Id="rId73" Type="http://schemas.openxmlformats.org/officeDocument/2006/relationships/image" Target="../media/image1506.png"/><Relationship Id="rId78" Type="http://schemas.openxmlformats.org/officeDocument/2006/relationships/customXml" Target="../ink/ink1893.xml"/><Relationship Id="rId81" Type="http://schemas.openxmlformats.org/officeDocument/2006/relationships/image" Target="../media/image1510.png"/><Relationship Id="rId86" Type="http://schemas.openxmlformats.org/officeDocument/2006/relationships/customXml" Target="../ink/ink1897.xml"/><Relationship Id="rId94" Type="http://schemas.openxmlformats.org/officeDocument/2006/relationships/customXml" Target="../ink/ink1901.xml"/><Relationship Id="rId99" Type="http://schemas.openxmlformats.org/officeDocument/2006/relationships/image" Target="../media/image1519.png"/><Relationship Id="rId101" Type="http://schemas.openxmlformats.org/officeDocument/2006/relationships/image" Target="../media/image1520.png"/><Relationship Id="rId4" Type="http://schemas.openxmlformats.org/officeDocument/2006/relationships/customXml" Target="../ink/ink1856.xml"/><Relationship Id="rId9" Type="http://schemas.openxmlformats.org/officeDocument/2006/relationships/image" Target="../media/image1474.png"/><Relationship Id="rId13" Type="http://schemas.openxmlformats.org/officeDocument/2006/relationships/image" Target="../media/image1476.png"/><Relationship Id="rId18" Type="http://schemas.openxmlformats.org/officeDocument/2006/relationships/customXml" Target="../ink/ink1863.xml"/><Relationship Id="rId39" Type="http://schemas.openxmlformats.org/officeDocument/2006/relationships/image" Target="../media/image1489.png"/><Relationship Id="rId109" Type="http://schemas.openxmlformats.org/officeDocument/2006/relationships/image" Target="../media/image1524.png"/><Relationship Id="rId34" Type="http://schemas.openxmlformats.org/officeDocument/2006/relationships/customXml" Target="../ink/ink1871.xml"/><Relationship Id="rId50" Type="http://schemas.openxmlformats.org/officeDocument/2006/relationships/customXml" Target="../ink/ink1879.xml"/><Relationship Id="rId55" Type="http://schemas.openxmlformats.org/officeDocument/2006/relationships/image" Target="../media/image1497.png"/><Relationship Id="rId76" Type="http://schemas.openxmlformats.org/officeDocument/2006/relationships/customXml" Target="../ink/ink1892.xml"/><Relationship Id="rId97" Type="http://schemas.openxmlformats.org/officeDocument/2006/relationships/image" Target="../media/image1518.png"/><Relationship Id="rId104" Type="http://schemas.openxmlformats.org/officeDocument/2006/relationships/customXml" Target="../ink/ink1906.xml"/><Relationship Id="rId7" Type="http://schemas.openxmlformats.org/officeDocument/2006/relationships/image" Target="../media/image1473.png"/><Relationship Id="rId71" Type="http://schemas.openxmlformats.org/officeDocument/2006/relationships/image" Target="../media/image1505.png"/><Relationship Id="rId92" Type="http://schemas.openxmlformats.org/officeDocument/2006/relationships/customXml" Target="../ink/ink1900.xml"/><Relationship Id="rId2" Type="http://schemas.openxmlformats.org/officeDocument/2006/relationships/customXml" Target="../ink/ink1855.xml"/><Relationship Id="rId29" Type="http://schemas.openxmlformats.org/officeDocument/2006/relationships/image" Target="../media/image1484.png"/><Relationship Id="rId24" Type="http://schemas.openxmlformats.org/officeDocument/2006/relationships/customXml" Target="../ink/ink1866.xml"/><Relationship Id="rId40" Type="http://schemas.openxmlformats.org/officeDocument/2006/relationships/customXml" Target="../ink/ink1874.xml"/><Relationship Id="rId45" Type="http://schemas.openxmlformats.org/officeDocument/2006/relationships/image" Target="../media/image1492.png"/><Relationship Id="rId66" Type="http://schemas.openxmlformats.org/officeDocument/2006/relationships/customXml" Target="../ink/ink1887.xml"/><Relationship Id="rId87" Type="http://schemas.openxmlformats.org/officeDocument/2006/relationships/image" Target="../media/image1513.png"/><Relationship Id="rId61" Type="http://schemas.openxmlformats.org/officeDocument/2006/relationships/image" Target="../media/image1500.png"/><Relationship Id="rId82" Type="http://schemas.openxmlformats.org/officeDocument/2006/relationships/customXml" Target="../ink/ink1895.xml"/><Relationship Id="rId19" Type="http://schemas.openxmlformats.org/officeDocument/2006/relationships/image" Target="../media/image1479.png"/><Relationship Id="rId14" Type="http://schemas.openxmlformats.org/officeDocument/2006/relationships/customXml" Target="../ink/ink1861.xml"/><Relationship Id="rId30" Type="http://schemas.openxmlformats.org/officeDocument/2006/relationships/customXml" Target="../ink/ink1869.xml"/><Relationship Id="rId35" Type="http://schemas.openxmlformats.org/officeDocument/2006/relationships/image" Target="../media/image1487.png"/><Relationship Id="rId56" Type="http://schemas.openxmlformats.org/officeDocument/2006/relationships/customXml" Target="../ink/ink1882.xml"/><Relationship Id="rId77" Type="http://schemas.openxmlformats.org/officeDocument/2006/relationships/image" Target="../media/image1508.png"/><Relationship Id="rId100" Type="http://schemas.openxmlformats.org/officeDocument/2006/relationships/customXml" Target="../ink/ink1904.xml"/><Relationship Id="rId105" Type="http://schemas.openxmlformats.org/officeDocument/2006/relationships/image" Target="../media/image1522.png"/><Relationship Id="rId8" Type="http://schemas.openxmlformats.org/officeDocument/2006/relationships/customXml" Target="../ink/ink1858.xml"/><Relationship Id="rId51" Type="http://schemas.openxmlformats.org/officeDocument/2006/relationships/image" Target="../media/image1495.png"/><Relationship Id="rId72" Type="http://schemas.openxmlformats.org/officeDocument/2006/relationships/customXml" Target="../ink/ink1890.xml"/><Relationship Id="rId93" Type="http://schemas.openxmlformats.org/officeDocument/2006/relationships/image" Target="../media/image1516.png"/><Relationship Id="rId98" Type="http://schemas.openxmlformats.org/officeDocument/2006/relationships/customXml" Target="../ink/ink1903.xml"/><Relationship Id="rId3" Type="http://schemas.openxmlformats.org/officeDocument/2006/relationships/image" Target="../media/image1471.png"/><Relationship Id="rId25" Type="http://schemas.openxmlformats.org/officeDocument/2006/relationships/image" Target="../media/image1482.png"/><Relationship Id="rId46" Type="http://schemas.openxmlformats.org/officeDocument/2006/relationships/customXml" Target="../ink/ink1877.xml"/><Relationship Id="rId67" Type="http://schemas.openxmlformats.org/officeDocument/2006/relationships/image" Target="../media/image1503.png"/><Relationship Id="rId20" Type="http://schemas.openxmlformats.org/officeDocument/2006/relationships/customXml" Target="../ink/ink1864.xml"/><Relationship Id="rId41" Type="http://schemas.openxmlformats.org/officeDocument/2006/relationships/image" Target="../media/image1490.png"/><Relationship Id="rId62" Type="http://schemas.openxmlformats.org/officeDocument/2006/relationships/customXml" Target="../ink/ink1885.xml"/><Relationship Id="rId83" Type="http://schemas.openxmlformats.org/officeDocument/2006/relationships/image" Target="../media/image1511.png"/><Relationship Id="rId88" Type="http://schemas.openxmlformats.org/officeDocument/2006/relationships/customXml" Target="../ink/ink189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1.png"/><Relationship Id="rId299" Type="http://schemas.openxmlformats.org/officeDocument/2006/relationships/customXml" Target="../ink/ink2059.xml"/><Relationship Id="rId21" Type="http://schemas.openxmlformats.org/officeDocument/2006/relationships/image" Target="../media/image699.png"/><Relationship Id="rId63" Type="http://schemas.openxmlformats.org/officeDocument/2006/relationships/image" Target="../media/image1554.png"/><Relationship Id="rId159" Type="http://schemas.openxmlformats.org/officeDocument/2006/relationships/image" Target="../media/image1601.png"/><Relationship Id="rId324" Type="http://schemas.openxmlformats.org/officeDocument/2006/relationships/image" Target="../media/image1682.png"/><Relationship Id="rId366" Type="http://schemas.openxmlformats.org/officeDocument/2006/relationships/image" Target="../media/image1703.png"/><Relationship Id="rId170" Type="http://schemas.openxmlformats.org/officeDocument/2006/relationships/customXml" Target="../ink/ink1994.xml"/><Relationship Id="rId226" Type="http://schemas.openxmlformats.org/officeDocument/2006/relationships/image" Target="../media/image1634.png"/><Relationship Id="rId433" Type="http://schemas.openxmlformats.org/officeDocument/2006/relationships/image" Target="../media/image1736.png"/><Relationship Id="rId268" Type="http://schemas.openxmlformats.org/officeDocument/2006/relationships/image" Target="../media/image1654.png"/><Relationship Id="rId475" Type="http://schemas.openxmlformats.org/officeDocument/2006/relationships/customXml" Target="../ink/ink2148.xml"/><Relationship Id="rId32" Type="http://schemas.openxmlformats.org/officeDocument/2006/relationships/customXml" Target="../ink/ink1924.xml"/><Relationship Id="rId74" Type="http://schemas.openxmlformats.org/officeDocument/2006/relationships/customXml" Target="../ink/ink1945.xml"/><Relationship Id="rId128" Type="http://schemas.openxmlformats.org/officeDocument/2006/relationships/image" Target="../media/image1586.png"/><Relationship Id="rId335" Type="http://schemas.openxmlformats.org/officeDocument/2006/relationships/customXml" Target="../ink/ink2077.xml"/><Relationship Id="rId377" Type="http://schemas.openxmlformats.org/officeDocument/2006/relationships/customXml" Target="../ink/ink2098.xml"/><Relationship Id="rId5" Type="http://schemas.openxmlformats.org/officeDocument/2006/relationships/image" Target="../media/image1526.png"/><Relationship Id="rId181" Type="http://schemas.openxmlformats.org/officeDocument/2006/relationships/image" Target="../media/image1612.png"/><Relationship Id="rId237" Type="http://schemas.openxmlformats.org/officeDocument/2006/relationships/customXml" Target="../ink/ink2028.xml"/><Relationship Id="rId402" Type="http://schemas.openxmlformats.org/officeDocument/2006/relationships/customXml" Target="../ink/ink2111.xml"/><Relationship Id="rId279" Type="http://schemas.openxmlformats.org/officeDocument/2006/relationships/customXml" Target="../ink/ink2049.xml"/><Relationship Id="rId444" Type="http://schemas.openxmlformats.org/officeDocument/2006/relationships/image" Target="../media/image1741.png"/><Relationship Id="rId43" Type="http://schemas.openxmlformats.org/officeDocument/2006/relationships/image" Target="../media/image1544.png"/><Relationship Id="rId139" Type="http://schemas.openxmlformats.org/officeDocument/2006/relationships/customXml" Target="../ink/ink1978.xml"/><Relationship Id="rId290" Type="http://schemas.openxmlformats.org/officeDocument/2006/relationships/image" Target="../media/image1665.png"/><Relationship Id="rId304" Type="http://schemas.openxmlformats.org/officeDocument/2006/relationships/image" Target="../media/image1672.png"/><Relationship Id="rId346" Type="http://schemas.openxmlformats.org/officeDocument/2006/relationships/image" Target="../media/image1693.png"/><Relationship Id="rId388" Type="http://schemas.openxmlformats.org/officeDocument/2006/relationships/customXml" Target="../ink/ink2104.xml"/><Relationship Id="rId85" Type="http://schemas.openxmlformats.org/officeDocument/2006/relationships/image" Target="../media/image1565.png"/><Relationship Id="rId150" Type="http://schemas.openxmlformats.org/officeDocument/2006/relationships/customXml" Target="../ink/ink1984.xml"/><Relationship Id="rId192" Type="http://schemas.openxmlformats.org/officeDocument/2006/relationships/customXml" Target="../ink/ink2005.xml"/><Relationship Id="rId206" Type="http://schemas.openxmlformats.org/officeDocument/2006/relationships/customXml" Target="../ink/ink2012.xml"/><Relationship Id="rId413" Type="http://schemas.openxmlformats.org/officeDocument/2006/relationships/image" Target="../media/image1726.png"/><Relationship Id="rId248" Type="http://schemas.openxmlformats.org/officeDocument/2006/relationships/image" Target="../media/image1645.png"/><Relationship Id="rId455" Type="http://schemas.openxmlformats.org/officeDocument/2006/relationships/customXml" Target="../ink/ink2138.xml"/><Relationship Id="rId12" Type="http://schemas.openxmlformats.org/officeDocument/2006/relationships/customXml" Target="../ink/ink1914.xml"/><Relationship Id="rId108" Type="http://schemas.openxmlformats.org/officeDocument/2006/relationships/customXml" Target="../ink/ink1962.xml"/><Relationship Id="rId315" Type="http://schemas.openxmlformats.org/officeDocument/2006/relationships/customXml" Target="../ink/ink2067.xml"/><Relationship Id="rId357" Type="http://schemas.openxmlformats.org/officeDocument/2006/relationships/customXml" Target="../ink/ink2088.xml"/><Relationship Id="rId54" Type="http://schemas.openxmlformats.org/officeDocument/2006/relationships/customXml" Target="../ink/ink1935.xml"/><Relationship Id="rId96" Type="http://schemas.openxmlformats.org/officeDocument/2006/relationships/customXml" Target="../ink/ink1956.xml"/><Relationship Id="rId161" Type="http://schemas.openxmlformats.org/officeDocument/2006/relationships/image" Target="../media/image1602.png"/><Relationship Id="rId217" Type="http://schemas.openxmlformats.org/officeDocument/2006/relationships/customXml" Target="../ink/ink2018.xml"/><Relationship Id="rId399" Type="http://schemas.openxmlformats.org/officeDocument/2006/relationships/image" Target="../media/image1719.png"/><Relationship Id="rId259" Type="http://schemas.openxmlformats.org/officeDocument/2006/relationships/image" Target="../media/image1650.png"/><Relationship Id="rId424" Type="http://schemas.openxmlformats.org/officeDocument/2006/relationships/customXml" Target="../ink/ink2122.xml"/><Relationship Id="rId466" Type="http://schemas.openxmlformats.org/officeDocument/2006/relationships/image" Target="../media/image1752.png"/><Relationship Id="rId23" Type="http://schemas.openxmlformats.org/officeDocument/2006/relationships/image" Target="../media/image1534.png"/><Relationship Id="rId119" Type="http://schemas.openxmlformats.org/officeDocument/2006/relationships/customXml" Target="../ink/ink1968.xml"/><Relationship Id="rId270" Type="http://schemas.openxmlformats.org/officeDocument/2006/relationships/image" Target="../media/image1655.png"/><Relationship Id="rId326" Type="http://schemas.openxmlformats.org/officeDocument/2006/relationships/image" Target="../media/image1683.png"/><Relationship Id="rId65" Type="http://schemas.openxmlformats.org/officeDocument/2006/relationships/image" Target="../media/image1555.png"/><Relationship Id="rId130" Type="http://schemas.openxmlformats.org/officeDocument/2006/relationships/image" Target="../media/image1587.png"/><Relationship Id="rId368" Type="http://schemas.openxmlformats.org/officeDocument/2006/relationships/image" Target="../media/image1704.png"/><Relationship Id="rId172" Type="http://schemas.openxmlformats.org/officeDocument/2006/relationships/customXml" Target="../ink/ink1995.xml"/><Relationship Id="rId228" Type="http://schemas.openxmlformats.org/officeDocument/2006/relationships/image" Target="../media/image1635.png"/><Relationship Id="rId435" Type="http://schemas.openxmlformats.org/officeDocument/2006/relationships/image" Target="../media/image1737.png"/><Relationship Id="rId477" Type="http://schemas.openxmlformats.org/officeDocument/2006/relationships/customXml" Target="../ink/ink2149.xml"/><Relationship Id="rId281" Type="http://schemas.openxmlformats.org/officeDocument/2006/relationships/customXml" Target="../ink/ink2050.xml"/><Relationship Id="rId337" Type="http://schemas.openxmlformats.org/officeDocument/2006/relationships/customXml" Target="../ink/ink2078.xml"/><Relationship Id="rId34" Type="http://schemas.openxmlformats.org/officeDocument/2006/relationships/customXml" Target="../ink/ink1925.xml"/><Relationship Id="rId76" Type="http://schemas.openxmlformats.org/officeDocument/2006/relationships/customXml" Target="../ink/ink1946.xml"/><Relationship Id="rId141" Type="http://schemas.openxmlformats.org/officeDocument/2006/relationships/customXml" Target="../ink/ink1979.xml"/><Relationship Id="rId379" Type="http://schemas.openxmlformats.org/officeDocument/2006/relationships/customXml" Target="../ink/ink2099.xml"/><Relationship Id="rId7" Type="http://schemas.openxmlformats.org/officeDocument/2006/relationships/image" Target="../media/image1527.png"/><Relationship Id="rId183" Type="http://schemas.openxmlformats.org/officeDocument/2006/relationships/image" Target="../media/image1613.png"/><Relationship Id="rId239" Type="http://schemas.openxmlformats.org/officeDocument/2006/relationships/customXml" Target="../ink/ink2029.xml"/><Relationship Id="rId390" Type="http://schemas.openxmlformats.org/officeDocument/2006/relationships/customXml" Target="../ink/ink2105.xml"/><Relationship Id="rId404" Type="http://schemas.openxmlformats.org/officeDocument/2006/relationships/customXml" Target="../ink/ink2112.xml"/><Relationship Id="rId446" Type="http://schemas.openxmlformats.org/officeDocument/2006/relationships/image" Target="../media/image1742.png"/><Relationship Id="rId250" Type="http://schemas.openxmlformats.org/officeDocument/2006/relationships/image" Target="../media/image1646.png"/><Relationship Id="rId292" Type="http://schemas.openxmlformats.org/officeDocument/2006/relationships/image" Target="../media/image1666.png"/><Relationship Id="rId306" Type="http://schemas.openxmlformats.org/officeDocument/2006/relationships/image" Target="../media/image1673.png"/><Relationship Id="rId45" Type="http://schemas.openxmlformats.org/officeDocument/2006/relationships/image" Target="../media/image1545.png"/><Relationship Id="rId87" Type="http://schemas.openxmlformats.org/officeDocument/2006/relationships/image" Target="../media/image1566.png"/><Relationship Id="rId110" Type="http://schemas.openxmlformats.org/officeDocument/2006/relationships/customXml" Target="../ink/ink1963.xml"/><Relationship Id="rId348" Type="http://schemas.openxmlformats.org/officeDocument/2006/relationships/image" Target="../media/image1694.png"/><Relationship Id="rId152" Type="http://schemas.openxmlformats.org/officeDocument/2006/relationships/customXml" Target="../ink/ink1985.xml"/><Relationship Id="rId194" Type="http://schemas.openxmlformats.org/officeDocument/2006/relationships/customXml" Target="../ink/ink2006.xml"/><Relationship Id="rId208" Type="http://schemas.openxmlformats.org/officeDocument/2006/relationships/customXml" Target="../ink/ink2013.xml"/><Relationship Id="rId415" Type="http://schemas.openxmlformats.org/officeDocument/2006/relationships/image" Target="../media/image1727.png"/><Relationship Id="rId457" Type="http://schemas.openxmlformats.org/officeDocument/2006/relationships/customXml" Target="../ink/ink2139.xml"/><Relationship Id="rId261" Type="http://schemas.openxmlformats.org/officeDocument/2006/relationships/customXml" Target="../ink/ink2040.xml"/><Relationship Id="rId14" Type="http://schemas.openxmlformats.org/officeDocument/2006/relationships/customXml" Target="../ink/ink1915.xml"/><Relationship Id="rId56" Type="http://schemas.openxmlformats.org/officeDocument/2006/relationships/customXml" Target="../ink/ink1936.xml"/><Relationship Id="rId317" Type="http://schemas.openxmlformats.org/officeDocument/2006/relationships/customXml" Target="../ink/ink2068.xml"/><Relationship Id="rId359" Type="http://schemas.openxmlformats.org/officeDocument/2006/relationships/customXml" Target="../ink/ink2089.xml"/><Relationship Id="rId98" Type="http://schemas.openxmlformats.org/officeDocument/2006/relationships/customXml" Target="../ink/ink1957.xml"/><Relationship Id="rId121" Type="http://schemas.openxmlformats.org/officeDocument/2006/relationships/customXml" Target="../ink/ink1969.xml"/><Relationship Id="rId163" Type="http://schemas.openxmlformats.org/officeDocument/2006/relationships/image" Target="../media/image1603.png"/><Relationship Id="rId219" Type="http://schemas.openxmlformats.org/officeDocument/2006/relationships/customXml" Target="../ink/ink2019.xml"/><Relationship Id="rId370" Type="http://schemas.openxmlformats.org/officeDocument/2006/relationships/image" Target="../media/image1705.png"/><Relationship Id="rId426" Type="http://schemas.openxmlformats.org/officeDocument/2006/relationships/customXml" Target="../ink/ink2123.xml"/><Relationship Id="rId230" Type="http://schemas.openxmlformats.org/officeDocument/2006/relationships/image" Target="../media/image1636.png"/><Relationship Id="rId468" Type="http://schemas.openxmlformats.org/officeDocument/2006/relationships/image" Target="../media/image1753.png"/><Relationship Id="rId25" Type="http://schemas.openxmlformats.org/officeDocument/2006/relationships/image" Target="../media/image1535.png"/><Relationship Id="rId67" Type="http://schemas.openxmlformats.org/officeDocument/2006/relationships/image" Target="../media/image1556.png"/><Relationship Id="rId272" Type="http://schemas.openxmlformats.org/officeDocument/2006/relationships/image" Target="../media/image1656.png"/><Relationship Id="rId328" Type="http://schemas.openxmlformats.org/officeDocument/2006/relationships/image" Target="../media/image1684.png"/><Relationship Id="rId132" Type="http://schemas.openxmlformats.org/officeDocument/2006/relationships/image" Target="../media/image1588.png"/><Relationship Id="rId174" Type="http://schemas.openxmlformats.org/officeDocument/2006/relationships/customXml" Target="../ink/ink1996.xml"/><Relationship Id="rId381" Type="http://schemas.openxmlformats.org/officeDocument/2006/relationships/customXml" Target="../ink/ink2100.xml"/><Relationship Id="rId241" Type="http://schemas.openxmlformats.org/officeDocument/2006/relationships/customXml" Target="../ink/ink2030.xml"/><Relationship Id="rId437" Type="http://schemas.openxmlformats.org/officeDocument/2006/relationships/image" Target="../media/image1738.png"/><Relationship Id="rId479" Type="http://schemas.openxmlformats.org/officeDocument/2006/relationships/customXml" Target="../ink/ink2150.xml"/><Relationship Id="rId36" Type="http://schemas.openxmlformats.org/officeDocument/2006/relationships/customXml" Target="../ink/ink1926.xml"/><Relationship Id="rId283" Type="http://schemas.openxmlformats.org/officeDocument/2006/relationships/customXml" Target="../ink/ink2051.xml"/><Relationship Id="rId339" Type="http://schemas.openxmlformats.org/officeDocument/2006/relationships/customXml" Target="../ink/ink2079.xml"/><Relationship Id="rId78" Type="http://schemas.openxmlformats.org/officeDocument/2006/relationships/customXml" Target="../ink/ink1947.xml"/><Relationship Id="rId101" Type="http://schemas.openxmlformats.org/officeDocument/2006/relationships/image" Target="../media/image1573.png"/><Relationship Id="rId143" Type="http://schemas.openxmlformats.org/officeDocument/2006/relationships/customXml" Target="../ink/ink1980.xml"/><Relationship Id="rId185" Type="http://schemas.openxmlformats.org/officeDocument/2006/relationships/image" Target="../media/image1614.png"/><Relationship Id="rId350" Type="http://schemas.openxmlformats.org/officeDocument/2006/relationships/image" Target="../media/image1695.png"/><Relationship Id="rId406" Type="http://schemas.openxmlformats.org/officeDocument/2006/relationships/customXml" Target="../ink/ink2113.xml"/><Relationship Id="rId9" Type="http://schemas.openxmlformats.org/officeDocument/2006/relationships/image" Target="../media/image1528.png"/><Relationship Id="rId210" Type="http://schemas.openxmlformats.org/officeDocument/2006/relationships/customXml" Target="../ink/ink2014.xml"/><Relationship Id="rId392" Type="http://schemas.openxmlformats.org/officeDocument/2006/relationships/customXml" Target="../ink/ink2106.xml"/><Relationship Id="rId448" Type="http://schemas.openxmlformats.org/officeDocument/2006/relationships/image" Target="../media/image1743.png"/><Relationship Id="rId252" Type="http://schemas.openxmlformats.org/officeDocument/2006/relationships/image" Target="../media/image1647.png"/><Relationship Id="rId294" Type="http://schemas.openxmlformats.org/officeDocument/2006/relationships/image" Target="../media/image1667.png"/><Relationship Id="rId308" Type="http://schemas.openxmlformats.org/officeDocument/2006/relationships/image" Target="../media/image1674.png"/><Relationship Id="rId47" Type="http://schemas.openxmlformats.org/officeDocument/2006/relationships/image" Target="../media/image1546.png"/><Relationship Id="rId89" Type="http://schemas.openxmlformats.org/officeDocument/2006/relationships/image" Target="../media/image1567.png"/><Relationship Id="rId112" Type="http://schemas.openxmlformats.org/officeDocument/2006/relationships/customXml" Target="../ink/ink1964.xml"/><Relationship Id="rId154" Type="http://schemas.openxmlformats.org/officeDocument/2006/relationships/customXml" Target="../ink/ink1986.xml"/><Relationship Id="rId361" Type="http://schemas.openxmlformats.org/officeDocument/2006/relationships/customXml" Target="../ink/ink2090.xml"/><Relationship Id="rId196" Type="http://schemas.openxmlformats.org/officeDocument/2006/relationships/customXml" Target="../ink/ink2007.xml"/><Relationship Id="rId417" Type="http://schemas.openxmlformats.org/officeDocument/2006/relationships/image" Target="../media/image1728.png"/><Relationship Id="rId459" Type="http://schemas.openxmlformats.org/officeDocument/2006/relationships/customXml" Target="../ink/ink2140.xml"/><Relationship Id="rId16" Type="http://schemas.openxmlformats.org/officeDocument/2006/relationships/customXml" Target="../ink/ink1916.xml"/><Relationship Id="rId221" Type="http://schemas.openxmlformats.org/officeDocument/2006/relationships/customXml" Target="../ink/ink2020.xml"/><Relationship Id="rId263" Type="http://schemas.openxmlformats.org/officeDocument/2006/relationships/customXml" Target="../ink/ink2041.xml"/><Relationship Id="rId319" Type="http://schemas.openxmlformats.org/officeDocument/2006/relationships/customXml" Target="../ink/ink2069.xml"/><Relationship Id="rId470" Type="http://schemas.openxmlformats.org/officeDocument/2006/relationships/image" Target="../media/image1754.png"/><Relationship Id="rId58" Type="http://schemas.openxmlformats.org/officeDocument/2006/relationships/customXml" Target="../ink/ink1937.xml"/><Relationship Id="rId123" Type="http://schemas.openxmlformats.org/officeDocument/2006/relationships/customXml" Target="../ink/ink1970.xml"/><Relationship Id="rId330" Type="http://schemas.openxmlformats.org/officeDocument/2006/relationships/image" Target="../media/image1685.png"/><Relationship Id="rId165" Type="http://schemas.openxmlformats.org/officeDocument/2006/relationships/image" Target="../media/image1604.png"/><Relationship Id="rId372" Type="http://schemas.openxmlformats.org/officeDocument/2006/relationships/image" Target="../media/image1706.png"/><Relationship Id="rId428" Type="http://schemas.openxmlformats.org/officeDocument/2006/relationships/customXml" Target="../ink/ink2124.xml"/><Relationship Id="rId232" Type="http://schemas.openxmlformats.org/officeDocument/2006/relationships/image" Target="../media/image1637.png"/><Relationship Id="rId274" Type="http://schemas.openxmlformats.org/officeDocument/2006/relationships/image" Target="../media/image1657.png"/><Relationship Id="rId481" Type="http://schemas.openxmlformats.org/officeDocument/2006/relationships/customXml" Target="../ink/ink2151.xml"/><Relationship Id="rId27" Type="http://schemas.openxmlformats.org/officeDocument/2006/relationships/image" Target="../media/image1536.png"/><Relationship Id="rId69" Type="http://schemas.openxmlformats.org/officeDocument/2006/relationships/image" Target="../media/image1557.png"/><Relationship Id="rId134" Type="http://schemas.openxmlformats.org/officeDocument/2006/relationships/image" Target="../media/image1589.png"/><Relationship Id="rId80" Type="http://schemas.openxmlformats.org/officeDocument/2006/relationships/customXml" Target="../ink/ink1948.xml"/><Relationship Id="rId176" Type="http://schemas.openxmlformats.org/officeDocument/2006/relationships/customXml" Target="../ink/ink1997.xml"/><Relationship Id="rId341" Type="http://schemas.openxmlformats.org/officeDocument/2006/relationships/customXml" Target="../ink/ink2080.xml"/><Relationship Id="rId383" Type="http://schemas.openxmlformats.org/officeDocument/2006/relationships/customXml" Target="../ink/ink2101.xml"/><Relationship Id="rId439" Type="http://schemas.openxmlformats.org/officeDocument/2006/relationships/image" Target="../media/image1739.png"/><Relationship Id="rId201" Type="http://schemas.openxmlformats.org/officeDocument/2006/relationships/image" Target="../media/image1622.png"/><Relationship Id="rId243" Type="http://schemas.openxmlformats.org/officeDocument/2006/relationships/customXml" Target="../ink/ink2031.xml"/><Relationship Id="rId285" Type="http://schemas.openxmlformats.org/officeDocument/2006/relationships/customXml" Target="../ink/ink2052.xml"/><Relationship Id="rId450" Type="http://schemas.openxmlformats.org/officeDocument/2006/relationships/image" Target="../media/image1744.png"/><Relationship Id="rId38" Type="http://schemas.openxmlformats.org/officeDocument/2006/relationships/customXml" Target="../ink/ink1927.xml"/><Relationship Id="rId103" Type="http://schemas.openxmlformats.org/officeDocument/2006/relationships/image" Target="../media/image1574.png"/><Relationship Id="rId310" Type="http://schemas.openxmlformats.org/officeDocument/2006/relationships/image" Target="../media/image1675.png"/><Relationship Id="rId91" Type="http://schemas.openxmlformats.org/officeDocument/2006/relationships/image" Target="../media/image1568.png"/><Relationship Id="rId145" Type="http://schemas.openxmlformats.org/officeDocument/2006/relationships/customXml" Target="../ink/ink1981.xml"/><Relationship Id="rId187" Type="http://schemas.openxmlformats.org/officeDocument/2006/relationships/image" Target="../media/image1615.png"/><Relationship Id="rId352" Type="http://schemas.openxmlformats.org/officeDocument/2006/relationships/image" Target="../media/image1696.png"/><Relationship Id="rId394" Type="http://schemas.openxmlformats.org/officeDocument/2006/relationships/customXml" Target="../ink/ink2107.xml"/><Relationship Id="rId408" Type="http://schemas.openxmlformats.org/officeDocument/2006/relationships/customXml" Target="../ink/ink2114.xml"/><Relationship Id="rId212" Type="http://schemas.openxmlformats.org/officeDocument/2006/relationships/customXml" Target="../ink/ink2015.xml"/><Relationship Id="rId254" Type="http://schemas.openxmlformats.org/officeDocument/2006/relationships/customXml" Target="../ink/ink2036.xml"/><Relationship Id="rId49" Type="http://schemas.openxmlformats.org/officeDocument/2006/relationships/image" Target="../media/image1547.png"/><Relationship Id="rId114" Type="http://schemas.openxmlformats.org/officeDocument/2006/relationships/customXml" Target="../ink/ink1965.xml"/><Relationship Id="rId296" Type="http://schemas.openxmlformats.org/officeDocument/2006/relationships/image" Target="../media/image1668.png"/><Relationship Id="rId461" Type="http://schemas.openxmlformats.org/officeDocument/2006/relationships/customXml" Target="../ink/ink2141.xml"/><Relationship Id="rId60" Type="http://schemas.openxmlformats.org/officeDocument/2006/relationships/customXml" Target="../ink/ink1938.xml"/><Relationship Id="rId156" Type="http://schemas.openxmlformats.org/officeDocument/2006/relationships/customXml" Target="../ink/ink1987.xml"/><Relationship Id="rId198" Type="http://schemas.openxmlformats.org/officeDocument/2006/relationships/customXml" Target="../ink/ink2008.xml"/><Relationship Id="rId321" Type="http://schemas.openxmlformats.org/officeDocument/2006/relationships/customXml" Target="../ink/ink2070.xml"/><Relationship Id="rId363" Type="http://schemas.openxmlformats.org/officeDocument/2006/relationships/customXml" Target="../ink/ink2091.xml"/><Relationship Id="rId419" Type="http://schemas.openxmlformats.org/officeDocument/2006/relationships/image" Target="../media/image1729.png"/><Relationship Id="rId223" Type="http://schemas.openxmlformats.org/officeDocument/2006/relationships/customXml" Target="../ink/ink2021.xml"/><Relationship Id="rId430" Type="http://schemas.openxmlformats.org/officeDocument/2006/relationships/customXml" Target="../ink/ink2125.xml"/><Relationship Id="rId18" Type="http://schemas.openxmlformats.org/officeDocument/2006/relationships/customXml" Target="../ink/ink1917.xml"/><Relationship Id="rId265" Type="http://schemas.openxmlformats.org/officeDocument/2006/relationships/customXml" Target="../ink/ink2042.xml"/><Relationship Id="rId472" Type="http://schemas.openxmlformats.org/officeDocument/2006/relationships/image" Target="../media/image1755.png"/><Relationship Id="rId125" Type="http://schemas.openxmlformats.org/officeDocument/2006/relationships/customXml" Target="../ink/ink1971.xml"/><Relationship Id="rId167" Type="http://schemas.openxmlformats.org/officeDocument/2006/relationships/image" Target="../media/image1605.png"/><Relationship Id="rId332" Type="http://schemas.openxmlformats.org/officeDocument/2006/relationships/image" Target="../media/image1686.png"/><Relationship Id="rId374" Type="http://schemas.openxmlformats.org/officeDocument/2006/relationships/image" Target="../media/image1707.png"/><Relationship Id="rId71" Type="http://schemas.openxmlformats.org/officeDocument/2006/relationships/image" Target="../media/image1558.png"/><Relationship Id="rId234" Type="http://schemas.openxmlformats.org/officeDocument/2006/relationships/image" Target="../media/image1638.png"/><Relationship Id="rId2" Type="http://schemas.openxmlformats.org/officeDocument/2006/relationships/customXml" Target="../ink/ink1909.xml"/><Relationship Id="rId29" Type="http://schemas.openxmlformats.org/officeDocument/2006/relationships/image" Target="../media/image1537.png"/><Relationship Id="rId276" Type="http://schemas.openxmlformats.org/officeDocument/2006/relationships/image" Target="../media/image1658.png"/><Relationship Id="rId441" Type="http://schemas.openxmlformats.org/officeDocument/2006/relationships/image" Target="../media/image1740.png"/><Relationship Id="rId483" Type="http://schemas.openxmlformats.org/officeDocument/2006/relationships/customXml" Target="../ink/ink2152.xml"/><Relationship Id="rId40" Type="http://schemas.openxmlformats.org/officeDocument/2006/relationships/customXml" Target="../ink/ink1928.xml"/><Relationship Id="rId136" Type="http://schemas.openxmlformats.org/officeDocument/2006/relationships/image" Target="../media/image1590.png"/><Relationship Id="rId178" Type="http://schemas.openxmlformats.org/officeDocument/2006/relationships/customXml" Target="../ink/ink1998.xml"/><Relationship Id="rId301" Type="http://schemas.openxmlformats.org/officeDocument/2006/relationships/customXml" Target="../ink/ink2060.xml"/><Relationship Id="rId343" Type="http://schemas.openxmlformats.org/officeDocument/2006/relationships/customXml" Target="../ink/ink2081.xml"/><Relationship Id="rId82" Type="http://schemas.openxmlformats.org/officeDocument/2006/relationships/customXml" Target="../ink/ink1949.xml"/><Relationship Id="rId203" Type="http://schemas.openxmlformats.org/officeDocument/2006/relationships/image" Target="../media/image1623.png"/><Relationship Id="rId385" Type="http://schemas.openxmlformats.org/officeDocument/2006/relationships/image" Target="../media/image1712.png"/><Relationship Id="rId245" Type="http://schemas.openxmlformats.org/officeDocument/2006/relationships/customXml" Target="../ink/ink2032.xml"/><Relationship Id="rId287" Type="http://schemas.openxmlformats.org/officeDocument/2006/relationships/customXml" Target="../ink/ink2053.xml"/><Relationship Id="rId410" Type="http://schemas.openxmlformats.org/officeDocument/2006/relationships/customXml" Target="../ink/ink2115.xml"/><Relationship Id="rId452" Type="http://schemas.openxmlformats.org/officeDocument/2006/relationships/image" Target="../media/image1745.png"/><Relationship Id="rId105" Type="http://schemas.openxmlformats.org/officeDocument/2006/relationships/image" Target="../media/image1575.png"/><Relationship Id="rId147" Type="http://schemas.openxmlformats.org/officeDocument/2006/relationships/customXml" Target="../ink/ink1982.xml"/><Relationship Id="rId312" Type="http://schemas.openxmlformats.org/officeDocument/2006/relationships/image" Target="../media/image1676.png"/><Relationship Id="rId354" Type="http://schemas.openxmlformats.org/officeDocument/2006/relationships/image" Target="../media/image1697.png"/><Relationship Id="rId51" Type="http://schemas.openxmlformats.org/officeDocument/2006/relationships/image" Target="../media/image1548.png"/><Relationship Id="rId93" Type="http://schemas.openxmlformats.org/officeDocument/2006/relationships/image" Target="../media/image1569.png"/><Relationship Id="rId189" Type="http://schemas.openxmlformats.org/officeDocument/2006/relationships/image" Target="../media/image1616.png"/><Relationship Id="rId396" Type="http://schemas.openxmlformats.org/officeDocument/2006/relationships/customXml" Target="../ink/ink2108.xml"/><Relationship Id="rId3" Type="http://schemas.openxmlformats.org/officeDocument/2006/relationships/image" Target="../media/image1525.png"/><Relationship Id="rId214" Type="http://schemas.openxmlformats.org/officeDocument/2006/relationships/image" Target="../media/image1628.png"/><Relationship Id="rId235" Type="http://schemas.openxmlformats.org/officeDocument/2006/relationships/customXml" Target="../ink/ink2027.xml"/><Relationship Id="rId256" Type="http://schemas.openxmlformats.org/officeDocument/2006/relationships/customXml" Target="../ink/ink2037.xml"/><Relationship Id="rId277" Type="http://schemas.openxmlformats.org/officeDocument/2006/relationships/customXml" Target="../ink/ink2048.xml"/><Relationship Id="rId298" Type="http://schemas.openxmlformats.org/officeDocument/2006/relationships/image" Target="../media/image1669.png"/><Relationship Id="rId400" Type="http://schemas.openxmlformats.org/officeDocument/2006/relationships/customXml" Target="../ink/ink2110.xml"/><Relationship Id="rId421" Type="http://schemas.openxmlformats.org/officeDocument/2006/relationships/image" Target="../media/image1730.png"/><Relationship Id="rId442" Type="http://schemas.openxmlformats.org/officeDocument/2006/relationships/customXml" Target="../ink/ink2131.xml"/><Relationship Id="rId463" Type="http://schemas.openxmlformats.org/officeDocument/2006/relationships/customXml" Target="../ink/ink2142.xml"/><Relationship Id="rId484" Type="http://schemas.openxmlformats.org/officeDocument/2006/relationships/image" Target="../media/image1761.png"/><Relationship Id="rId116" Type="http://schemas.openxmlformats.org/officeDocument/2006/relationships/customXml" Target="../ink/ink1966.xml"/><Relationship Id="rId137" Type="http://schemas.openxmlformats.org/officeDocument/2006/relationships/customXml" Target="../ink/ink1977.xml"/><Relationship Id="rId158" Type="http://schemas.openxmlformats.org/officeDocument/2006/relationships/customXml" Target="../ink/ink1988.xml"/><Relationship Id="rId302" Type="http://schemas.openxmlformats.org/officeDocument/2006/relationships/image" Target="../media/image1671.png"/><Relationship Id="rId323" Type="http://schemas.openxmlformats.org/officeDocument/2006/relationships/customXml" Target="../ink/ink2071.xml"/><Relationship Id="rId344" Type="http://schemas.openxmlformats.org/officeDocument/2006/relationships/image" Target="../media/image1692.png"/><Relationship Id="rId20" Type="http://schemas.openxmlformats.org/officeDocument/2006/relationships/customXml" Target="../ink/ink1918.xml"/><Relationship Id="rId41" Type="http://schemas.openxmlformats.org/officeDocument/2006/relationships/image" Target="../media/image1543.png"/><Relationship Id="rId62" Type="http://schemas.openxmlformats.org/officeDocument/2006/relationships/customXml" Target="../ink/ink1939.xml"/><Relationship Id="rId83" Type="http://schemas.openxmlformats.org/officeDocument/2006/relationships/image" Target="../media/image1564.png"/><Relationship Id="rId179" Type="http://schemas.openxmlformats.org/officeDocument/2006/relationships/image" Target="../media/image1611.png"/><Relationship Id="rId365" Type="http://schemas.openxmlformats.org/officeDocument/2006/relationships/customXml" Target="../ink/ink2092.xml"/><Relationship Id="rId386" Type="http://schemas.openxmlformats.org/officeDocument/2006/relationships/customXml" Target="../ink/ink2103.xml"/><Relationship Id="rId190" Type="http://schemas.openxmlformats.org/officeDocument/2006/relationships/customXml" Target="../ink/ink2004.xml"/><Relationship Id="rId204" Type="http://schemas.openxmlformats.org/officeDocument/2006/relationships/customXml" Target="../ink/ink2011.xml"/><Relationship Id="rId225" Type="http://schemas.openxmlformats.org/officeDocument/2006/relationships/customXml" Target="../ink/ink2022.xml"/><Relationship Id="rId246" Type="http://schemas.openxmlformats.org/officeDocument/2006/relationships/image" Target="../media/image1644.png"/><Relationship Id="rId267" Type="http://schemas.openxmlformats.org/officeDocument/2006/relationships/customXml" Target="../ink/ink2043.xml"/><Relationship Id="rId288" Type="http://schemas.openxmlformats.org/officeDocument/2006/relationships/image" Target="../media/image1664.png"/><Relationship Id="rId411" Type="http://schemas.openxmlformats.org/officeDocument/2006/relationships/image" Target="../media/image1725.png"/><Relationship Id="rId432" Type="http://schemas.openxmlformats.org/officeDocument/2006/relationships/customXml" Target="../ink/ink2126.xml"/><Relationship Id="rId453" Type="http://schemas.openxmlformats.org/officeDocument/2006/relationships/customXml" Target="../ink/ink2137.xml"/><Relationship Id="rId474" Type="http://schemas.openxmlformats.org/officeDocument/2006/relationships/image" Target="../media/image1756.png"/><Relationship Id="rId106" Type="http://schemas.openxmlformats.org/officeDocument/2006/relationships/customXml" Target="../ink/ink1961.xml"/><Relationship Id="rId127" Type="http://schemas.openxmlformats.org/officeDocument/2006/relationships/customXml" Target="../ink/ink1972.xml"/><Relationship Id="rId313" Type="http://schemas.openxmlformats.org/officeDocument/2006/relationships/customXml" Target="../ink/ink2066.xml"/><Relationship Id="rId10" Type="http://schemas.openxmlformats.org/officeDocument/2006/relationships/customXml" Target="../ink/ink1913.xml"/><Relationship Id="rId31" Type="http://schemas.openxmlformats.org/officeDocument/2006/relationships/image" Target="../media/image1538.png"/><Relationship Id="rId52" Type="http://schemas.openxmlformats.org/officeDocument/2006/relationships/customXml" Target="../ink/ink1934.xml"/><Relationship Id="rId73" Type="http://schemas.openxmlformats.org/officeDocument/2006/relationships/image" Target="../media/image1559.png"/><Relationship Id="rId94" Type="http://schemas.openxmlformats.org/officeDocument/2006/relationships/customXml" Target="../ink/ink1955.xml"/><Relationship Id="rId148" Type="http://schemas.openxmlformats.org/officeDocument/2006/relationships/customXml" Target="../ink/ink1983.xml"/><Relationship Id="rId169" Type="http://schemas.openxmlformats.org/officeDocument/2006/relationships/image" Target="../media/image1606.png"/><Relationship Id="rId334" Type="http://schemas.openxmlformats.org/officeDocument/2006/relationships/image" Target="../media/image1687.png"/><Relationship Id="rId355" Type="http://schemas.openxmlformats.org/officeDocument/2006/relationships/customXml" Target="../ink/ink2087.xml"/><Relationship Id="rId376" Type="http://schemas.openxmlformats.org/officeDocument/2006/relationships/image" Target="../media/image1708.png"/><Relationship Id="rId397" Type="http://schemas.openxmlformats.org/officeDocument/2006/relationships/image" Target="../media/image1718.png"/><Relationship Id="rId4" Type="http://schemas.openxmlformats.org/officeDocument/2006/relationships/customXml" Target="../ink/ink1910.xml"/><Relationship Id="rId180" Type="http://schemas.openxmlformats.org/officeDocument/2006/relationships/customXml" Target="../ink/ink1999.xml"/><Relationship Id="rId215" Type="http://schemas.openxmlformats.org/officeDocument/2006/relationships/customXml" Target="../ink/ink2017.xml"/><Relationship Id="rId236" Type="http://schemas.openxmlformats.org/officeDocument/2006/relationships/image" Target="../media/image1639.png"/><Relationship Id="rId257" Type="http://schemas.openxmlformats.org/officeDocument/2006/relationships/image" Target="../media/image1649.png"/><Relationship Id="rId278" Type="http://schemas.openxmlformats.org/officeDocument/2006/relationships/image" Target="../media/image1659.png"/><Relationship Id="rId401" Type="http://schemas.openxmlformats.org/officeDocument/2006/relationships/image" Target="../media/image1720.png"/><Relationship Id="rId422" Type="http://schemas.openxmlformats.org/officeDocument/2006/relationships/customXml" Target="../ink/ink2121.xml"/><Relationship Id="rId443" Type="http://schemas.openxmlformats.org/officeDocument/2006/relationships/customXml" Target="../ink/ink2132.xml"/><Relationship Id="rId464" Type="http://schemas.openxmlformats.org/officeDocument/2006/relationships/image" Target="../media/image1751.png"/><Relationship Id="rId303" Type="http://schemas.openxmlformats.org/officeDocument/2006/relationships/customXml" Target="../ink/ink2061.xml"/><Relationship Id="rId42" Type="http://schemas.openxmlformats.org/officeDocument/2006/relationships/customXml" Target="../ink/ink1929.xml"/><Relationship Id="rId84" Type="http://schemas.openxmlformats.org/officeDocument/2006/relationships/customXml" Target="../ink/ink1950.xml"/><Relationship Id="rId138" Type="http://schemas.openxmlformats.org/officeDocument/2006/relationships/image" Target="../media/image1591.png"/><Relationship Id="rId345" Type="http://schemas.openxmlformats.org/officeDocument/2006/relationships/customXml" Target="../ink/ink2082.xml"/><Relationship Id="rId387" Type="http://schemas.openxmlformats.org/officeDocument/2006/relationships/image" Target="../media/image1713.png"/><Relationship Id="rId191" Type="http://schemas.openxmlformats.org/officeDocument/2006/relationships/image" Target="../media/image1617.png"/><Relationship Id="rId205" Type="http://schemas.openxmlformats.org/officeDocument/2006/relationships/image" Target="../media/image1624.png"/><Relationship Id="rId247" Type="http://schemas.openxmlformats.org/officeDocument/2006/relationships/customXml" Target="../ink/ink2033.xml"/><Relationship Id="rId412" Type="http://schemas.openxmlformats.org/officeDocument/2006/relationships/customXml" Target="../ink/ink2116.xml"/><Relationship Id="rId107" Type="http://schemas.openxmlformats.org/officeDocument/2006/relationships/image" Target="../media/image1576.png"/><Relationship Id="rId289" Type="http://schemas.openxmlformats.org/officeDocument/2006/relationships/customXml" Target="../ink/ink2054.xml"/><Relationship Id="rId454" Type="http://schemas.openxmlformats.org/officeDocument/2006/relationships/image" Target="../media/image1746.png"/><Relationship Id="rId11" Type="http://schemas.openxmlformats.org/officeDocument/2006/relationships/image" Target="../media/image1529.png"/><Relationship Id="rId53" Type="http://schemas.openxmlformats.org/officeDocument/2006/relationships/image" Target="../media/image1549.png"/><Relationship Id="rId149" Type="http://schemas.openxmlformats.org/officeDocument/2006/relationships/image" Target="../media/image1596.png"/><Relationship Id="rId314" Type="http://schemas.openxmlformats.org/officeDocument/2006/relationships/image" Target="../media/image1677.png"/><Relationship Id="rId356" Type="http://schemas.openxmlformats.org/officeDocument/2006/relationships/image" Target="../media/image1698.png"/><Relationship Id="rId398" Type="http://schemas.openxmlformats.org/officeDocument/2006/relationships/customXml" Target="../ink/ink2109.xml"/><Relationship Id="rId95" Type="http://schemas.openxmlformats.org/officeDocument/2006/relationships/image" Target="../media/image1570.png"/><Relationship Id="rId160" Type="http://schemas.openxmlformats.org/officeDocument/2006/relationships/customXml" Target="../ink/ink1989.xml"/><Relationship Id="rId216" Type="http://schemas.openxmlformats.org/officeDocument/2006/relationships/image" Target="../media/image1629.png"/><Relationship Id="rId423" Type="http://schemas.openxmlformats.org/officeDocument/2006/relationships/image" Target="../media/image1731.png"/><Relationship Id="rId258" Type="http://schemas.openxmlformats.org/officeDocument/2006/relationships/customXml" Target="../ink/ink2038.xml"/><Relationship Id="rId465" Type="http://schemas.openxmlformats.org/officeDocument/2006/relationships/customXml" Target="../ink/ink2143.xml"/><Relationship Id="rId22" Type="http://schemas.openxmlformats.org/officeDocument/2006/relationships/customXml" Target="../ink/ink1919.xml"/><Relationship Id="rId64" Type="http://schemas.openxmlformats.org/officeDocument/2006/relationships/customXml" Target="../ink/ink1940.xml"/><Relationship Id="rId118" Type="http://schemas.openxmlformats.org/officeDocument/2006/relationships/customXml" Target="../ink/ink1967.xml"/><Relationship Id="rId325" Type="http://schemas.openxmlformats.org/officeDocument/2006/relationships/customXml" Target="../ink/ink2072.xml"/><Relationship Id="rId367" Type="http://schemas.openxmlformats.org/officeDocument/2006/relationships/customXml" Target="../ink/ink2093.xml"/><Relationship Id="rId171" Type="http://schemas.openxmlformats.org/officeDocument/2006/relationships/image" Target="../media/image1607.png"/><Relationship Id="rId227" Type="http://schemas.openxmlformats.org/officeDocument/2006/relationships/customXml" Target="../ink/ink2023.xml"/><Relationship Id="rId269" Type="http://schemas.openxmlformats.org/officeDocument/2006/relationships/customXml" Target="../ink/ink2044.xml"/><Relationship Id="rId434" Type="http://schemas.openxmlformats.org/officeDocument/2006/relationships/customXml" Target="../ink/ink2127.xml"/><Relationship Id="rId476" Type="http://schemas.openxmlformats.org/officeDocument/2006/relationships/image" Target="../media/image1757.png"/><Relationship Id="rId33" Type="http://schemas.openxmlformats.org/officeDocument/2006/relationships/image" Target="../media/image1539.png"/><Relationship Id="rId129" Type="http://schemas.openxmlformats.org/officeDocument/2006/relationships/customXml" Target="../ink/ink1973.xml"/><Relationship Id="rId280" Type="http://schemas.openxmlformats.org/officeDocument/2006/relationships/image" Target="../media/image1660.png"/><Relationship Id="rId336" Type="http://schemas.openxmlformats.org/officeDocument/2006/relationships/image" Target="../media/image1688.png"/><Relationship Id="rId75" Type="http://schemas.openxmlformats.org/officeDocument/2006/relationships/image" Target="../media/image1560.png"/><Relationship Id="rId140" Type="http://schemas.openxmlformats.org/officeDocument/2006/relationships/image" Target="../media/image1592.png"/><Relationship Id="rId182" Type="http://schemas.openxmlformats.org/officeDocument/2006/relationships/customXml" Target="../ink/ink2000.xml"/><Relationship Id="rId378" Type="http://schemas.openxmlformats.org/officeDocument/2006/relationships/image" Target="../media/image1709.png"/><Relationship Id="rId403" Type="http://schemas.openxmlformats.org/officeDocument/2006/relationships/image" Target="../media/image1721.png"/><Relationship Id="rId6" Type="http://schemas.openxmlformats.org/officeDocument/2006/relationships/customXml" Target="../ink/ink1911.xml"/><Relationship Id="rId238" Type="http://schemas.openxmlformats.org/officeDocument/2006/relationships/image" Target="../media/image1640.png"/><Relationship Id="rId445" Type="http://schemas.openxmlformats.org/officeDocument/2006/relationships/customXml" Target="../ink/ink2133.xml"/><Relationship Id="rId291" Type="http://schemas.openxmlformats.org/officeDocument/2006/relationships/customXml" Target="../ink/ink2055.xml"/><Relationship Id="rId305" Type="http://schemas.openxmlformats.org/officeDocument/2006/relationships/customXml" Target="../ink/ink2062.xml"/><Relationship Id="rId347" Type="http://schemas.openxmlformats.org/officeDocument/2006/relationships/customXml" Target="../ink/ink2083.xml"/><Relationship Id="rId44" Type="http://schemas.openxmlformats.org/officeDocument/2006/relationships/customXml" Target="../ink/ink1930.xml"/><Relationship Id="rId86" Type="http://schemas.openxmlformats.org/officeDocument/2006/relationships/customXml" Target="../ink/ink1951.xml"/><Relationship Id="rId151" Type="http://schemas.openxmlformats.org/officeDocument/2006/relationships/image" Target="../media/image1597.png"/><Relationship Id="rId389" Type="http://schemas.openxmlformats.org/officeDocument/2006/relationships/image" Target="../media/image1714.png"/><Relationship Id="rId193" Type="http://schemas.openxmlformats.org/officeDocument/2006/relationships/image" Target="../media/image1618.png"/><Relationship Id="rId207" Type="http://schemas.openxmlformats.org/officeDocument/2006/relationships/image" Target="../media/image1625.png"/><Relationship Id="rId249" Type="http://schemas.openxmlformats.org/officeDocument/2006/relationships/customXml" Target="../ink/ink2034.xml"/><Relationship Id="rId414" Type="http://schemas.openxmlformats.org/officeDocument/2006/relationships/customXml" Target="../ink/ink2117.xml"/><Relationship Id="rId456" Type="http://schemas.openxmlformats.org/officeDocument/2006/relationships/image" Target="../media/image1747.png"/><Relationship Id="rId13" Type="http://schemas.openxmlformats.org/officeDocument/2006/relationships/image" Target="../media/image1530.png"/><Relationship Id="rId109" Type="http://schemas.openxmlformats.org/officeDocument/2006/relationships/image" Target="../media/image1577.png"/><Relationship Id="rId260" Type="http://schemas.openxmlformats.org/officeDocument/2006/relationships/customXml" Target="../ink/ink2039.xml"/><Relationship Id="rId316" Type="http://schemas.openxmlformats.org/officeDocument/2006/relationships/image" Target="../media/image1678.png"/><Relationship Id="rId55" Type="http://schemas.openxmlformats.org/officeDocument/2006/relationships/image" Target="../media/image1550.png"/><Relationship Id="rId97" Type="http://schemas.openxmlformats.org/officeDocument/2006/relationships/image" Target="../media/image1571.png"/><Relationship Id="rId120" Type="http://schemas.openxmlformats.org/officeDocument/2006/relationships/image" Target="../media/image1582.png"/><Relationship Id="rId358" Type="http://schemas.openxmlformats.org/officeDocument/2006/relationships/image" Target="../media/image1699.png"/><Relationship Id="rId162" Type="http://schemas.openxmlformats.org/officeDocument/2006/relationships/customXml" Target="../ink/ink1990.xml"/><Relationship Id="rId218" Type="http://schemas.openxmlformats.org/officeDocument/2006/relationships/image" Target="../media/image1630.png"/><Relationship Id="rId425" Type="http://schemas.openxmlformats.org/officeDocument/2006/relationships/image" Target="../media/image1732.png"/><Relationship Id="rId467" Type="http://schemas.openxmlformats.org/officeDocument/2006/relationships/customXml" Target="../ink/ink2144.xml"/><Relationship Id="rId271" Type="http://schemas.openxmlformats.org/officeDocument/2006/relationships/customXml" Target="../ink/ink2045.xml"/><Relationship Id="rId24" Type="http://schemas.openxmlformats.org/officeDocument/2006/relationships/customXml" Target="../ink/ink1920.xml"/><Relationship Id="rId66" Type="http://schemas.openxmlformats.org/officeDocument/2006/relationships/customXml" Target="../ink/ink1941.xml"/><Relationship Id="rId131" Type="http://schemas.openxmlformats.org/officeDocument/2006/relationships/customXml" Target="../ink/ink1974.xml"/><Relationship Id="rId327" Type="http://schemas.openxmlformats.org/officeDocument/2006/relationships/customXml" Target="../ink/ink2073.xml"/><Relationship Id="rId369" Type="http://schemas.openxmlformats.org/officeDocument/2006/relationships/customXml" Target="../ink/ink2094.xml"/><Relationship Id="rId173" Type="http://schemas.openxmlformats.org/officeDocument/2006/relationships/image" Target="../media/image1608.png"/><Relationship Id="rId229" Type="http://schemas.openxmlformats.org/officeDocument/2006/relationships/customXml" Target="../ink/ink2024.xml"/><Relationship Id="rId380" Type="http://schemas.openxmlformats.org/officeDocument/2006/relationships/image" Target="../media/image1710.png"/><Relationship Id="rId436" Type="http://schemas.openxmlformats.org/officeDocument/2006/relationships/customXml" Target="../ink/ink2128.xml"/><Relationship Id="rId240" Type="http://schemas.openxmlformats.org/officeDocument/2006/relationships/image" Target="../media/image1641.png"/><Relationship Id="rId478" Type="http://schemas.openxmlformats.org/officeDocument/2006/relationships/image" Target="../media/image1758.png"/><Relationship Id="rId35" Type="http://schemas.openxmlformats.org/officeDocument/2006/relationships/image" Target="../media/image1540.png"/><Relationship Id="rId77" Type="http://schemas.openxmlformats.org/officeDocument/2006/relationships/image" Target="../media/image1561.png"/><Relationship Id="rId100" Type="http://schemas.openxmlformats.org/officeDocument/2006/relationships/customXml" Target="../ink/ink1958.xml"/><Relationship Id="rId282" Type="http://schemas.openxmlformats.org/officeDocument/2006/relationships/image" Target="../media/image1661.png"/><Relationship Id="rId338" Type="http://schemas.openxmlformats.org/officeDocument/2006/relationships/image" Target="../media/image1689.png"/><Relationship Id="rId8" Type="http://schemas.openxmlformats.org/officeDocument/2006/relationships/customXml" Target="../ink/ink1912.xml"/><Relationship Id="rId142" Type="http://schemas.openxmlformats.org/officeDocument/2006/relationships/image" Target="../media/image1593.png"/><Relationship Id="rId184" Type="http://schemas.openxmlformats.org/officeDocument/2006/relationships/customXml" Target="../ink/ink2001.xml"/><Relationship Id="rId391" Type="http://schemas.openxmlformats.org/officeDocument/2006/relationships/image" Target="../media/image1715.png"/><Relationship Id="rId405" Type="http://schemas.openxmlformats.org/officeDocument/2006/relationships/image" Target="../media/image1722.png"/><Relationship Id="rId447" Type="http://schemas.openxmlformats.org/officeDocument/2006/relationships/customXml" Target="../ink/ink2134.xml"/><Relationship Id="rId251" Type="http://schemas.openxmlformats.org/officeDocument/2006/relationships/customXml" Target="../ink/ink2035.xml"/><Relationship Id="rId46" Type="http://schemas.openxmlformats.org/officeDocument/2006/relationships/customXml" Target="../ink/ink1931.xml"/><Relationship Id="rId293" Type="http://schemas.openxmlformats.org/officeDocument/2006/relationships/customXml" Target="../ink/ink2056.xml"/><Relationship Id="rId307" Type="http://schemas.openxmlformats.org/officeDocument/2006/relationships/customXml" Target="../ink/ink2063.xml"/><Relationship Id="rId349" Type="http://schemas.openxmlformats.org/officeDocument/2006/relationships/customXml" Target="../ink/ink2084.xml"/><Relationship Id="rId88" Type="http://schemas.openxmlformats.org/officeDocument/2006/relationships/customXml" Target="../ink/ink1952.xml"/><Relationship Id="rId111" Type="http://schemas.openxmlformats.org/officeDocument/2006/relationships/image" Target="../media/image1578.png"/><Relationship Id="rId153" Type="http://schemas.openxmlformats.org/officeDocument/2006/relationships/image" Target="../media/image1598.png"/><Relationship Id="rId195" Type="http://schemas.openxmlformats.org/officeDocument/2006/relationships/image" Target="../media/image1619.png"/><Relationship Id="rId209" Type="http://schemas.openxmlformats.org/officeDocument/2006/relationships/image" Target="../media/image1626.png"/><Relationship Id="rId360" Type="http://schemas.openxmlformats.org/officeDocument/2006/relationships/image" Target="../media/image1700.png"/><Relationship Id="rId416" Type="http://schemas.openxmlformats.org/officeDocument/2006/relationships/customXml" Target="../ink/ink2118.xml"/><Relationship Id="rId220" Type="http://schemas.openxmlformats.org/officeDocument/2006/relationships/image" Target="../media/image1631.png"/><Relationship Id="rId458" Type="http://schemas.openxmlformats.org/officeDocument/2006/relationships/image" Target="../media/image1748.png"/><Relationship Id="rId15" Type="http://schemas.openxmlformats.org/officeDocument/2006/relationships/image" Target="../media/image1531.png"/><Relationship Id="rId57" Type="http://schemas.openxmlformats.org/officeDocument/2006/relationships/image" Target="../media/image1551.png"/><Relationship Id="rId262" Type="http://schemas.openxmlformats.org/officeDocument/2006/relationships/image" Target="../media/image1651.png"/><Relationship Id="rId318" Type="http://schemas.openxmlformats.org/officeDocument/2006/relationships/image" Target="../media/image1679.png"/><Relationship Id="rId99" Type="http://schemas.openxmlformats.org/officeDocument/2006/relationships/image" Target="../media/image1572.png"/><Relationship Id="rId122" Type="http://schemas.openxmlformats.org/officeDocument/2006/relationships/image" Target="../media/image1583.png"/><Relationship Id="rId164" Type="http://schemas.openxmlformats.org/officeDocument/2006/relationships/customXml" Target="../ink/ink1991.xml"/><Relationship Id="rId371" Type="http://schemas.openxmlformats.org/officeDocument/2006/relationships/customXml" Target="../ink/ink2095.xml"/><Relationship Id="rId427" Type="http://schemas.openxmlformats.org/officeDocument/2006/relationships/image" Target="../media/image1733.png"/><Relationship Id="rId469" Type="http://schemas.openxmlformats.org/officeDocument/2006/relationships/customXml" Target="../ink/ink2145.xml"/><Relationship Id="rId26" Type="http://schemas.openxmlformats.org/officeDocument/2006/relationships/customXml" Target="../ink/ink1921.xml"/><Relationship Id="rId231" Type="http://schemas.openxmlformats.org/officeDocument/2006/relationships/customXml" Target="../ink/ink2025.xml"/><Relationship Id="rId273" Type="http://schemas.openxmlformats.org/officeDocument/2006/relationships/customXml" Target="../ink/ink2046.xml"/><Relationship Id="rId329" Type="http://schemas.openxmlformats.org/officeDocument/2006/relationships/customXml" Target="../ink/ink2074.xml"/><Relationship Id="rId480" Type="http://schemas.openxmlformats.org/officeDocument/2006/relationships/image" Target="../media/image1759.png"/><Relationship Id="rId68" Type="http://schemas.openxmlformats.org/officeDocument/2006/relationships/customXml" Target="../ink/ink1942.xml"/><Relationship Id="rId133" Type="http://schemas.openxmlformats.org/officeDocument/2006/relationships/customXml" Target="../ink/ink1975.xml"/><Relationship Id="rId175" Type="http://schemas.openxmlformats.org/officeDocument/2006/relationships/image" Target="../media/image1609.png"/><Relationship Id="rId340" Type="http://schemas.openxmlformats.org/officeDocument/2006/relationships/image" Target="../media/image1690.png"/><Relationship Id="rId200" Type="http://schemas.openxmlformats.org/officeDocument/2006/relationships/customXml" Target="../ink/ink2009.xml"/><Relationship Id="rId382" Type="http://schemas.openxmlformats.org/officeDocument/2006/relationships/image" Target="../media/image1711.png"/><Relationship Id="rId438" Type="http://schemas.openxmlformats.org/officeDocument/2006/relationships/customXml" Target="../ink/ink2129.xml"/><Relationship Id="rId242" Type="http://schemas.openxmlformats.org/officeDocument/2006/relationships/image" Target="../media/image1642.png"/><Relationship Id="rId284" Type="http://schemas.openxmlformats.org/officeDocument/2006/relationships/image" Target="../media/image1662.png"/><Relationship Id="rId37" Type="http://schemas.openxmlformats.org/officeDocument/2006/relationships/image" Target="../media/image1541.png"/><Relationship Id="rId79" Type="http://schemas.openxmlformats.org/officeDocument/2006/relationships/image" Target="../media/image1562.png"/><Relationship Id="rId102" Type="http://schemas.openxmlformats.org/officeDocument/2006/relationships/customXml" Target="../ink/ink1959.xml"/><Relationship Id="rId144" Type="http://schemas.openxmlformats.org/officeDocument/2006/relationships/image" Target="../media/image1594.png"/><Relationship Id="rId90" Type="http://schemas.openxmlformats.org/officeDocument/2006/relationships/customXml" Target="../ink/ink1953.xml"/><Relationship Id="rId186" Type="http://schemas.openxmlformats.org/officeDocument/2006/relationships/customXml" Target="../ink/ink2002.xml"/><Relationship Id="rId351" Type="http://schemas.openxmlformats.org/officeDocument/2006/relationships/customXml" Target="../ink/ink2085.xml"/><Relationship Id="rId393" Type="http://schemas.openxmlformats.org/officeDocument/2006/relationships/image" Target="../media/image1716.png"/><Relationship Id="rId407" Type="http://schemas.openxmlformats.org/officeDocument/2006/relationships/image" Target="../media/image1723.png"/><Relationship Id="rId449" Type="http://schemas.openxmlformats.org/officeDocument/2006/relationships/customXml" Target="../ink/ink2135.xml"/><Relationship Id="rId211" Type="http://schemas.openxmlformats.org/officeDocument/2006/relationships/image" Target="../media/image1627.png"/><Relationship Id="rId253" Type="http://schemas.openxmlformats.org/officeDocument/2006/relationships/image" Target="../media/image1325.png"/><Relationship Id="rId295" Type="http://schemas.openxmlformats.org/officeDocument/2006/relationships/customXml" Target="../ink/ink2057.xml"/><Relationship Id="rId309" Type="http://schemas.openxmlformats.org/officeDocument/2006/relationships/customXml" Target="../ink/ink2064.xml"/><Relationship Id="rId460" Type="http://schemas.openxmlformats.org/officeDocument/2006/relationships/image" Target="../media/image1749.png"/><Relationship Id="rId48" Type="http://schemas.openxmlformats.org/officeDocument/2006/relationships/customXml" Target="../ink/ink1932.xml"/><Relationship Id="rId113" Type="http://schemas.openxmlformats.org/officeDocument/2006/relationships/image" Target="../media/image1579.png"/><Relationship Id="rId320" Type="http://schemas.openxmlformats.org/officeDocument/2006/relationships/image" Target="../media/image1680.png"/><Relationship Id="rId155" Type="http://schemas.openxmlformats.org/officeDocument/2006/relationships/image" Target="../media/image1599.png"/><Relationship Id="rId197" Type="http://schemas.openxmlformats.org/officeDocument/2006/relationships/image" Target="../media/image1620.png"/><Relationship Id="rId362" Type="http://schemas.openxmlformats.org/officeDocument/2006/relationships/image" Target="../media/image1701.png"/><Relationship Id="rId418" Type="http://schemas.openxmlformats.org/officeDocument/2006/relationships/customXml" Target="../ink/ink2119.xml"/><Relationship Id="rId222" Type="http://schemas.openxmlformats.org/officeDocument/2006/relationships/image" Target="../media/image1632.png"/><Relationship Id="rId264" Type="http://schemas.openxmlformats.org/officeDocument/2006/relationships/image" Target="../media/image1652.png"/><Relationship Id="rId471" Type="http://schemas.openxmlformats.org/officeDocument/2006/relationships/customXml" Target="../ink/ink2146.xml"/><Relationship Id="rId17" Type="http://schemas.openxmlformats.org/officeDocument/2006/relationships/image" Target="../media/image1532.png"/><Relationship Id="rId59" Type="http://schemas.openxmlformats.org/officeDocument/2006/relationships/image" Target="../media/image1552.png"/><Relationship Id="rId124" Type="http://schemas.openxmlformats.org/officeDocument/2006/relationships/image" Target="../media/image1584.png"/><Relationship Id="rId70" Type="http://schemas.openxmlformats.org/officeDocument/2006/relationships/customXml" Target="../ink/ink1943.xml"/><Relationship Id="rId166" Type="http://schemas.openxmlformats.org/officeDocument/2006/relationships/customXml" Target="../ink/ink1992.xml"/><Relationship Id="rId331" Type="http://schemas.openxmlformats.org/officeDocument/2006/relationships/customXml" Target="../ink/ink2075.xml"/><Relationship Id="rId373" Type="http://schemas.openxmlformats.org/officeDocument/2006/relationships/customXml" Target="../ink/ink2096.xml"/><Relationship Id="rId429" Type="http://schemas.openxmlformats.org/officeDocument/2006/relationships/image" Target="../media/image1734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026.xml"/><Relationship Id="rId440" Type="http://schemas.openxmlformats.org/officeDocument/2006/relationships/customXml" Target="../ink/ink2130.xml"/><Relationship Id="rId28" Type="http://schemas.openxmlformats.org/officeDocument/2006/relationships/customXml" Target="../ink/ink1922.xml"/><Relationship Id="rId275" Type="http://schemas.openxmlformats.org/officeDocument/2006/relationships/customXml" Target="../ink/ink2047.xml"/><Relationship Id="rId300" Type="http://schemas.openxmlformats.org/officeDocument/2006/relationships/image" Target="../media/image1670.png"/><Relationship Id="rId482" Type="http://schemas.openxmlformats.org/officeDocument/2006/relationships/image" Target="../media/image1760.png"/><Relationship Id="rId81" Type="http://schemas.openxmlformats.org/officeDocument/2006/relationships/image" Target="../media/image1563.png"/><Relationship Id="rId135" Type="http://schemas.openxmlformats.org/officeDocument/2006/relationships/customXml" Target="../ink/ink1976.xml"/><Relationship Id="rId177" Type="http://schemas.openxmlformats.org/officeDocument/2006/relationships/image" Target="../media/image1610.png"/><Relationship Id="rId342" Type="http://schemas.openxmlformats.org/officeDocument/2006/relationships/image" Target="../media/image1691.png"/><Relationship Id="rId384" Type="http://schemas.openxmlformats.org/officeDocument/2006/relationships/customXml" Target="../ink/ink2102.xml"/><Relationship Id="rId202" Type="http://schemas.openxmlformats.org/officeDocument/2006/relationships/customXml" Target="../ink/ink2010.xml"/><Relationship Id="rId244" Type="http://schemas.openxmlformats.org/officeDocument/2006/relationships/image" Target="../media/image1643.png"/><Relationship Id="rId39" Type="http://schemas.openxmlformats.org/officeDocument/2006/relationships/image" Target="../media/image1542.png"/><Relationship Id="rId286" Type="http://schemas.openxmlformats.org/officeDocument/2006/relationships/image" Target="../media/image1663.png"/><Relationship Id="rId451" Type="http://schemas.openxmlformats.org/officeDocument/2006/relationships/customXml" Target="../ink/ink2136.xml"/><Relationship Id="rId50" Type="http://schemas.openxmlformats.org/officeDocument/2006/relationships/customXml" Target="../ink/ink1933.xml"/><Relationship Id="rId104" Type="http://schemas.openxmlformats.org/officeDocument/2006/relationships/customXml" Target="../ink/ink1960.xml"/><Relationship Id="rId146" Type="http://schemas.openxmlformats.org/officeDocument/2006/relationships/image" Target="../media/image1595.png"/><Relationship Id="rId188" Type="http://schemas.openxmlformats.org/officeDocument/2006/relationships/customXml" Target="../ink/ink2003.xml"/><Relationship Id="rId311" Type="http://schemas.openxmlformats.org/officeDocument/2006/relationships/customXml" Target="../ink/ink2065.xml"/><Relationship Id="rId353" Type="http://schemas.openxmlformats.org/officeDocument/2006/relationships/customXml" Target="../ink/ink2086.xml"/><Relationship Id="rId395" Type="http://schemas.openxmlformats.org/officeDocument/2006/relationships/image" Target="../media/image1717.png"/><Relationship Id="rId409" Type="http://schemas.openxmlformats.org/officeDocument/2006/relationships/image" Target="../media/image1724.png"/><Relationship Id="rId92" Type="http://schemas.openxmlformats.org/officeDocument/2006/relationships/customXml" Target="../ink/ink1954.xml"/><Relationship Id="rId213" Type="http://schemas.openxmlformats.org/officeDocument/2006/relationships/customXml" Target="../ink/ink2016.xml"/><Relationship Id="rId420" Type="http://schemas.openxmlformats.org/officeDocument/2006/relationships/customXml" Target="../ink/ink2120.xml"/><Relationship Id="rId255" Type="http://schemas.openxmlformats.org/officeDocument/2006/relationships/image" Target="../media/image1648.png"/><Relationship Id="rId297" Type="http://schemas.openxmlformats.org/officeDocument/2006/relationships/customXml" Target="../ink/ink2058.xml"/><Relationship Id="rId462" Type="http://schemas.openxmlformats.org/officeDocument/2006/relationships/image" Target="../media/image1750.png"/><Relationship Id="rId115" Type="http://schemas.openxmlformats.org/officeDocument/2006/relationships/image" Target="../media/image1580.png"/><Relationship Id="rId157" Type="http://schemas.openxmlformats.org/officeDocument/2006/relationships/image" Target="../media/image1600.png"/><Relationship Id="rId322" Type="http://schemas.openxmlformats.org/officeDocument/2006/relationships/image" Target="../media/image1681.png"/><Relationship Id="rId364" Type="http://schemas.openxmlformats.org/officeDocument/2006/relationships/image" Target="../media/image1702.png"/><Relationship Id="rId61" Type="http://schemas.openxmlformats.org/officeDocument/2006/relationships/image" Target="../media/image1553.png"/><Relationship Id="rId199" Type="http://schemas.openxmlformats.org/officeDocument/2006/relationships/image" Target="../media/image1621.png"/><Relationship Id="rId19" Type="http://schemas.openxmlformats.org/officeDocument/2006/relationships/image" Target="../media/image1533.png"/><Relationship Id="rId224" Type="http://schemas.openxmlformats.org/officeDocument/2006/relationships/image" Target="../media/image1633.png"/><Relationship Id="rId266" Type="http://schemas.openxmlformats.org/officeDocument/2006/relationships/image" Target="../media/image1653.png"/><Relationship Id="rId431" Type="http://schemas.openxmlformats.org/officeDocument/2006/relationships/image" Target="../media/image1735.png"/><Relationship Id="rId473" Type="http://schemas.openxmlformats.org/officeDocument/2006/relationships/customXml" Target="../ink/ink2147.xml"/><Relationship Id="rId30" Type="http://schemas.openxmlformats.org/officeDocument/2006/relationships/customXml" Target="../ink/ink1923.xml"/><Relationship Id="rId126" Type="http://schemas.openxmlformats.org/officeDocument/2006/relationships/image" Target="../media/image1585.png"/><Relationship Id="rId168" Type="http://schemas.openxmlformats.org/officeDocument/2006/relationships/customXml" Target="../ink/ink1993.xml"/><Relationship Id="rId333" Type="http://schemas.openxmlformats.org/officeDocument/2006/relationships/customXml" Target="../ink/ink2076.xml"/><Relationship Id="rId72" Type="http://schemas.openxmlformats.org/officeDocument/2006/relationships/customXml" Target="../ink/ink1944.xml"/><Relationship Id="rId375" Type="http://schemas.openxmlformats.org/officeDocument/2006/relationships/customXml" Target="../ink/ink209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17.png"/><Relationship Id="rId21" Type="http://schemas.openxmlformats.org/officeDocument/2006/relationships/customXml" Target="../ink/ink2162.xml"/><Relationship Id="rId42" Type="http://schemas.openxmlformats.org/officeDocument/2006/relationships/image" Target="../media/image1781.png"/><Relationship Id="rId63" Type="http://schemas.openxmlformats.org/officeDocument/2006/relationships/customXml" Target="../ink/ink2183.xml"/><Relationship Id="rId84" Type="http://schemas.openxmlformats.org/officeDocument/2006/relationships/image" Target="../media/image1802.png"/><Relationship Id="rId138" Type="http://schemas.openxmlformats.org/officeDocument/2006/relationships/customXml" Target="../ink/ink2221.xml"/><Relationship Id="rId159" Type="http://schemas.openxmlformats.org/officeDocument/2006/relationships/image" Target="../media/image1838.png"/><Relationship Id="rId107" Type="http://schemas.openxmlformats.org/officeDocument/2006/relationships/customXml" Target="../ink/ink2205.xml"/><Relationship Id="rId11" Type="http://schemas.openxmlformats.org/officeDocument/2006/relationships/customXml" Target="../ink/ink2157.xml"/><Relationship Id="rId32" Type="http://schemas.openxmlformats.org/officeDocument/2006/relationships/image" Target="../media/image1776.png"/><Relationship Id="rId53" Type="http://schemas.openxmlformats.org/officeDocument/2006/relationships/customXml" Target="../ink/ink2178.xml"/><Relationship Id="rId74" Type="http://schemas.openxmlformats.org/officeDocument/2006/relationships/image" Target="../media/image1797.png"/><Relationship Id="rId128" Type="http://schemas.openxmlformats.org/officeDocument/2006/relationships/customXml" Target="../ink/ink2216.xml"/><Relationship Id="rId149" Type="http://schemas.openxmlformats.org/officeDocument/2006/relationships/image" Target="../media/image1833.png"/><Relationship Id="rId5" Type="http://schemas.openxmlformats.org/officeDocument/2006/relationships/customXml" Target="../ink/ink2154.xml"/><Relationship Id="rId95" Type="http://schemas.openxmlformats.org/officeDocument/2006/relationships/customXml" Target="../ink/ink2199.xml"/><Relationship Id="rId160" Type="http://schemas.openxmlformats.org/officeDocument/2006/relationships/customXml" Target="../ink/ink2232.xml"/><Relationship Id="rId22" Type="http://schemas.openxmlformats.org/officeDocument/2006/relationships/image" Target="../media/image1771.png"/><Relationship Id="rId43" Type="http://schemas.openxmlformats.org/officeDocument/2006/relationships/customXml" Target="../ink/ink2173.xml"/><Relationship Id="rId64" Type="http://schemas.openxmlformats.org/officeDocument/2006/relationships/image" Target="../media/image1792.png"/><Relationship Id="rId118" Type="http://schemas.openxmlformats.org/officeDocument/2006/relationships/customXml" Target="../ink/ink2211.xml"/><Relationship Id="rId139" Type="http://schemas.openxmlformats.org/officeDocument/2006/relationships/image" Target="../media/image1828.png"/><Relationship Id="rId85" Type="http://schemas.openxmlformats.org/officeDocument/2006/relationships/customXml" Target="../ink/ink2194.xml"/><Relationship Id="rId150" Type="http://schemas.openxmlformats.org/officeDocument/2006/relationships/customXml" Target="../ink/ink2227.xml"/><Relationship Id="rId12" Type="http://schemas.openxmlformats.org/officeDocument/2006/relationships/image" Target="../media/image1766.png"/><Relationship Id="rId17" Type="http://schemas.openxmlformats.org/officeDocument/2006/relationships/customXml" Target="../ink/ink2160.xml"/><Relationship Id="rId33" Type="http://schemas.openxmlformats.org/officeDocument/2006/relationships/customXml" Target="../ink/ink2168.xml"/><Relationship Id="rId38" Type="http://schemas.openxmlformats.org/officeDocument/2006/relationships/image" Target="../media/image1779.png"/><Relationship Id="rId59" Type="http://schemas.openxmlformats.org/officeDocument/2006/relationships/customXml" Target="../ink/ink2181.xml"/><Relationship Id="rId103" Type="http://schemas.openxmlformats.org/officeDocument/2006/relationships/customXml" Target="../ink/ink2203.xml"/><Relationship Id="rId108" Type="http://schemas.openxmlformats.org/officeDocument/2006/relationships/image" Target="../media/image1813.png"/><Relationship Id="rId124" Type="http://schemas.openxmlformats.org/officeDocument/2006/relationships/customXml" Target="../ink/ink2214.xml"/><Relationship Id="rId129" Type="http://schemas.openxmlformats.org/officeDocument/2006/relationships/image" Target="../media/image1823.png"/><Relationship Id="rId54" Type="http://schemas.openxmlformats.org/officeDocument/2006/relationships/image" Target="../media/image1787.png"/><Relationship Id="rId70" Type="http://schemas.openxmlformats.org/officeDocument/2006/relationships/image" Target="../media/image1795.png"/><Relationship Id="rId75" Type="http://schemas.openxmlformats.org/officeDocument/2006/relationships/customXml" Target="../ink/ink2189.xml"/><Relationship Id="rId91" Type="http://schemas.openxmlformats.org/officeDocument/2006/relationships/customXml" Target="../ink/ink2197.xml"/><Relationship Id="rId96" Type="http://schemas.openxmlformats.org/officeDocument/2006/relationships/image" Target="../media/image1808.png"/><Relationship Id="rId140" Type="http://schemas.openxmlformats.org/officeDocument/2006/relationships/customXml" Target="../ink/ink2222.xml"/><Relationship Id="rId145" Type="http://schemas.openxmlformats.org/officeDocument/2006/relationships/image" Target="../media/image1831.png"/><Relationship Id="rId161" Type="http://schemas.openxmlformats.org/officeDocument/2006/relationships/image" Target="../media/image1839.png"/><Relationship Id="rId166" Type="http://schemas.openxmlformats.org/officeDocument/2006/relationships/customXml" Target="../ink/ink22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3.png"/><Relationship Id="rId23" Type="http://schemas.openxmlformats.org/officeDocument/2006/relationships/customXml" Target="../ink/ink2163.xml"/><Relationship Id="rId28" Type="http://schemas.openxmlformats.org/officeDocument/2006/relationships/image" Target="../media/image1774.png"/><Relationship Id="rId49" Type="http://schemas.openxmlformats.org/officeDocument/2006/relationships/customXml" Target="../ink/ink2176.xml"/><Relationship Id="rId114" Type="http://schemas.openxmlformats.org/officeDocument/2006/relationships/customXml" Target="../ink/ink2209.xml"/><Relationship Id="rId119" Type="http://schemas.openxmlformats.org/officeDocument/2006/relationships/image" Target="../media/image1818.png"/><Relationship Id="rId44" Type="http://schemas.openxmlformats.org/officeDocument/2006/relationships/image" Target="../media/image1782.png"/><Relationship Id="rId60" Type="http://schemas.openxmlformats.org/officeDocument/2006/relationships/image" Target="../media/image1790.png"/><Relationship Id="rId65" Type="http://schemas.openxmlformats.org/officeDocument/2006/relationships/customXml" Target="../ink/ink2184.xml"/><Relationship Id="rId81" Type="http://schemas.openxmlformats.org/officeDocument/2006/relationships/customXml" Target="../ink/ink2192.xml"/><Relationship Id="rId86" Type="http://schemas.openxmlformats.org/officeDocument/2006/relationships/image" Target="../media/image1803.png"/><Relationship Id="rId130" Type="http://schemas.openxmlformats.org/officeDocument/2006/relationships/customXml" Target="../ink/ink2217.xml"/><Relationship Id="rId135" Type="http://schemas.openxmlformats.org/officeDocument/2006/relationships/image" Target="../media/image1826.png"/><Relationship Id="rId151" Type="http://schemas.openxmlformats.org/officeDocument/2006/relationships/image" Target="../media/image1834.png"/><Relationship Id="rId156" Type="http://schemas.openxmlformats.org/officeDocument/2006/relationships/customXml" Target="../ink/ink2230.xml"/><Relationship Id="rId13" Type="http://schemas.openxmlformats.org/officeDocument/2006/relationships/customXml" Target="../ink/ink2158.xml"/><Relationship Id="rId18" Type="http://schemas.openxmlformats.org/officeDocument/2006/relationships/image" Target="../media/image1769.png"/><Relationship Id="rId39" Type="http://schemas.openxmlformats.org/officeDocument/2006/relationships/customXml" Target="../ink/ink2171.xml"/><Relationship Id="rId109" Type="http://schemas.openxmlformats.org/officeDocument/2006/relationships/customXml" Target="../ink/ink2206.xml"/><Relationship Id="rId34" Type="http://schemas.openxmlformats.org/officeDocument/2006/relationships/image" Target="../media/image1777.png"/><Relationship Id="rId50" Type="http://schemas.openxmlformats.org/officeDocument/2006/relationships/image" Target="../media/image1785.png"/><Relationship Id="rId55" Type="http://schemas.openxmlformats.org/officeDocument/2006/relationships/customXml" Target="../ink/ink2179.xml"/><Relationship Id="rId76" Type="http://schemas.openxmlformats.org/officeDocument/2006/relationships/image" Target="../media/image1798.png"/><Relationship Id="rId97" Type="http://schemas.openxmlformats.org/officeDocument/2006/relationships/customXml" Target="../ink/ink2200.xml"/><Relationship Id="rId104" Type="http://schemas.openxmlformats.org/officeDocument/2006/relationships/image" Target="../media/image1811.png"/><Relationship Id="rId120" Type="http://schemas.openxmlformats.org/officeDocument/2006/relationships/customXml" Target="../ink/ink2212.xml"/><Relationship Id="rId125" Type="http://schemas.openxmlformats.org/officeDocument/2006/relationships/image" Target="../media/image1821.png"/><Relationship Id="rId141" Type="http://schemas.openxmlformats.org/officeDocument/2006/relationships/image" Target="../media/image1829.png"/><Relationship Id="rId146" Type="http://schemas.openxmlformats.org/officeDocument/2006/relationships/customXml" Target="../ink/ink2225.xml"/><Relationship Id="rId167" Type="http://schemas.openxmlformats.org/officeDocument/2006/relationships/image" Target="../media/image1099.png"/><Relationship Id="rId7" Type="http://schemas.openxmlformats.org/officeDocument/2006/relationships/customXml" Target="../ink/ink2155.xml"/><Relationship Id="rId71" Type="http://schemas.openxmlformats.org/officeDocument/2006/relationships/customXml" Target="../ink/ink2187.xml"/><Relationship Id="rId92" Type="http://schemas.openxmlformats.org/officeDocument/2006/relationships/image" Target="../media/image1806.png"/><Relationship Id="rId162" Type="http://schemas.openxmlformats.org/officeDocument/2006/relationships/customXml" Target="../ink/ink2233.xml"/><Relationship Id="rId2" Type="http://schemas.openxmlformats.org/officeDocument/2006/relationships/image" Target="../media/image1325.png"/><Relationship Id="rId29" Type="http://schemas.openxmlformats.org/officeDocument/2006/relationships/customXml" Target="../ink/ink2166.xml"/><Relationship Id="rId24" Type="http://schemas.openxmlformats.org/officeDocument/2006/relationships/image" Target="../media/image1772.png"/><Relationship Id="rId40" Type="http://schemas.openxmlformats.org/officeDocument/2006/relationships/image" Target="../media/image1780.png"/><Relationship Id="rId45" Type="http://schemas.openxmlformats.org/officeDocument/2006/relationships/customXml" Target="../ink/ink2174.xml"/><Relationship Id="rId66" Type="http://schemas.openxmlformats.org/officeDocument/2006/relationships/image" Target="../media/image1793.png"/><Relationship Id="rId87" Type="http://schemas.openxmlformats.org/officeDocument/2006/relationships/customXml" Target="../ink/ink2195.xml"/><Relationship Id="rId110" Type="http://schemas.openxmlformats.org/officeDocument/2006/relationships/image" Target="../media/image1814.png"/><Relationship Id="rId115" Type="http://schemas.openxmlformats.org/officeDocument/2006/relationships/image" Target="../media/image1816.png"/><Relationship Id="rId131" Type="http://schemas.openxmlformats.org/officeDocument/2006/relationships/image" Target="../media/image1824.png"/><Relationship Id="rId136" Type="http://schemas.openxmlformats.org/officeDocument/2006/relationships/customXml" Target="../ink/ink2220.xml"/><Relationship Id="rId157" Type="http://schemas.openxmlformats.org/officeDocument/2006/relationships/image" Target="../media/image1837.png"/><Relationship Id="rId61" Type="http://schemas.openxmlformats.org/officeDocument/2006/relationships/customXml" Target="../ink/ink2182.xml"/><Relationship Id="rId82" Type="http://schemas.openxmlformats.org/officeDocument/2006/relationships/image" Target="../media/image1801.png"/><Relationship Id="rId152" Type="http://schemas.openxmlformats.org/officeDocument/2006/relationships/customXml" Target="../ink/ink2228.xml"/><Relationship Id="rId19" Type="http://schemas.openxmlformats.org/officeDocument/2006/relationships/customXml" Target="../ink/ink2161.xml"/><Relationship Id="rId14" Type="http://schemas.openxmlformats.org/officeDocument/2006/relationships/image" Target="../media/image1767.png"/><Relationship Id="rId30" Type="http://schemas.openxmlformats.org/officeDocument/2006/relationships/image" Target="../media/image1775.png"/><Relationship Id="rId35" Type="http://schemas.openxmlformats.org/officeDocument/2006/relationships/customXml" Target="../ink/ink2169.xml"/><Relationship Id="rId56" Type="http://schemas.openxmlformats.org/officeDocument/2006/relationships/image" Target="../media/image1788.png"/><Relationship Id="rId77" Type="http://schemas.openxmlformats.org/officeDocument/2006/relationships/customXml" Target="../ink/ink2190.xml"/><Relationship Id="rId100" Type="http://schemas.openxmlformats.org/officeDocument/2006/relationships/image" Target="../media/image699.png"/><Relationship Id="rId105" Type="http://schemas.openxmlformats.org/officeDocument/2006/relationships/customXml" Target="../ink/ink2204.xml"/><Relationship Id="rId126" Type="http://schemas.openxmlformats.org/officeDocument/2006/relationships/customXml" Target="../ink/ink2215.xml"/><Relationship Id="rId147" Type="http://schemas.openxmlformats.org/officeDocument/2006/relationships/image" Target="../media/image1832.png"/><Relationship Id="rId8" Type="http://schemas.openxmlformats.org/officeDocument/2006/relationships/image" Target="../media/image1764.png"/><Relationship Id="rId51" Type="http://schemas.openxmlformats.org/officeDocument/2006/relationships/customXml" Target="../ink/ink2177.xml"/><Relationship Id="rId72" Type="http://schemas.openxmlformats.org/officeDocument/2006/relationships/image" Target="../media/image1796.png"/><Relationship Id="rId93" Type="http://schemas.openxmlformats.org/officeDocument/2006/relationships/customXml" Target="../ink/ink2198.xml"/><Relationship Id="rId98" Type="http://schemas.openxmlformats.org/officeDocument/2006/relationships/image" Target="../media/image1809.png"/><Relationship Id="rId121" Type="http://schemas.openxmlformats.org/officeDocument/2006/relationships/image" Target="../media/image1819.png"/><Relationship Id="rId142" Type="http://schemas.openxmlformats.org/officeDocument/2006/relationships/customXml" Target="../ink/ink2223.xml"/><Relationship Id="rId163" Type="http://schemas.openxmlformats.org/officeDocument/2006/relationships/image" Target="../media/image1840.png"/><Relationship Id="rId3" Type="http://schemas.openxmlformats.org/officeDocument/2006/relationships/customXml" Target="../ink/ink2153.xml"/><Relationship Id="rId25" Type="http://schemas.openxmlformats.org/officeDocument/2006/relationships/customXml" Target="../ink/ink2164.xml"/><Relationship Id="rId46" Type="http://schemas.openxmlformats.org/officeDocument/2006/relationships/image" Target="../media/image1783.png"/><Relationship Id="rId67" Type="http://schemas.openxmlformats.org/officeDocument/2006/relationships/customXml" Target="../ink/ink2185.xml"/><Relationship Id="rId116" Type="http://schemas.openxmlformats.org/officeDocument/2006/relationships/customXml" Target="../ink/ink2210.xml"/><Relationship Id="rId137" Type="http://schemas.openxmlformats.org/officeDocument/2006/relationships/image" Target="../media/image1827.png"/><Relationship Id="rId158" Type="http://schemas.openxmlformats.org/officeDocument/2006/relationships/customXml" Target="../ink/ink2231.xml"/><Relationship Id="rId20" Type="http://schemas.openxmlformats.org/officeDocument/2006/relationships/image" Target="../media/image1770.png"/><Relationship Id="rId41" Type="http://schemas.openxmlformats.org/officeDocument/2006/relationships/customXml" Target="../ink/ink2172.xml"/><Relationship Id="rId62" Type="http://schemas.openxmlformats.org/officeDocument/2006/relationships/image" Target="../media/image1791.png"/><Relationship Id="rId83" Type="http://schemas.openxmlformats.org/officeDocument/2006/relationships/customXml" Target="../ink/ink2193.xml"/><Relationship Id="rId88" Type="http://schemas.openxmlformats.org/officeDocument/2006/relationships/image" Target="../media/image1804.png"/><Relationship Id="rId111" Type="http://schemas.openxmlformats.org/officeDocument/2006/relationships/customXml" Target="../ink/ink2207.xml"/><Relationship Id="rId132" Type="http://schemas.openxmlformats.org/officeDocument/2006/relationships/customXml" Target="../ink/ink2218.xml"/><Relationship Id="rId153" Type="http://schemas.openxmlformats.org/officeDocument/2006/relationships/image" Target="../media/image1835.png"/><Relationship Id="rId15" Type="http://schemas.openxmlformats.org/officeDocument/2006/relationships/customXml" Target="../ink/ink2159.xml"/><Relationship Id="rId36" Type="http://schemas.openxmlformats.org/officeDocument/2006/relationships/image" Target="../media/image1778.png"/><Relationship Id="rId57" Type="http://schemas.openxmlformats.org/officeDocument/2006/relationships/customXml" Target="../ink/ink2180.xml"/><Relationship Id="rId106" Type="http://schemas.openxmlformats.org/officeDocument/2006/relationships/image" Target="../media/image1812.png"/><Relationship Id="rId127" Type="http://schemas.openxmlformats.org/officeDocument/2006/relationships/image" Target="../media/image1822.png"/><Relationship Id="rId10" Type="http://schemas.openxmlformats.org/officeDocument/2006/relationships/image" Target="../media/image1765.png"/><Relationship Id="rId31" Type="http://schemas.openxmlformats.org/officeDocument/2006/relationships/customXml" Target="../ink/ink2167.xml"/><Relationship Id="rId52" Type="http://schemas.openxmlformats.org/officeDocument/2006/relationships/image" Target="../media/image1786.png"/><Relationship Id="rId73" Type="http://schemas.openxmlformats.org/officeDocument/2006/relationships/customXml" Target="../ink/ink2188.xml"/><Relationship Id="rId78" Type="http://schemas.openxmlformats.org/officeDocument/2006/relationships/image" Target="../media/image1799.png"/><Relationship Id="rId94" Type="http://schemas.openxmlformats.org/officeDocument/2006/relationships/image" Target="../media/image1807.png"/><Relationship Id="rId99" Type="http://schemas.openxmlformats.org/officeDocument/2006/relationships/customXml" Target="../ink/ink2201.xml"/><Relationship Id="rId101" Type="http://schemas.openxmlformats.org/officeDocument/2006/relationships/customXml" Target="../ink/ink2202.xml"/><Relationship Id="rId122" Type="http://schemas.openxmlformats.org/officeDocument/2006/relationships/customXml" Target="../ink/ink2213.xml"/><Relationship Id="rId143" Type="http://schemas.openxmlformats.org/officeDocument/2006/relationships/image" Target="../media/image1830.png"/><Relationship Id="rId148" Type="http://schemas.openxmlformats.org/officeDocument/2006/relationships/customXml" Target="../ink/ink2226.xml"/><Relationship Id="rId164" Type="http://schemas.openxmlformats.org/officeDocument/2006/relationships/customXml" Target="../ink/ink2234.xml"/><Relationship Id="rId4" Type="http://schemas.openxmlformats.org/officeDocument/2006/relationships/image" Target="../media/image1762.png"/><Relationship Id="rId9" Type="http://schemas.openxmlformats.org/officeDocument/2006/relationships/customXml" Target="../ink/ink2156.xml"/><Relationship Id="rId26" Type="http://schemas.openxmlformats.org/officeDocument/2006/relationships/image" Target="../media/image1773.png"/><Relationship Id="rId47" Type="http://schemas.openxmlformats.org/officeDocument/2006/relationships/customXml" Target="../ink/ink2175.xml"/><Relationship Id="rId68" Type="http://schemas.openxmlformats.org/officeDocument/2006/relationships/image" Target="../media/image1794.png"/><Relationship Id="rId89" Type="http://schemas.openxmlformats.org/officeDocument/2006/relationships/customXml" Target="../ink/ink2196.xml"/><Relationship Id="rId112" Type="http://schemas.openxmlformats.org/officeDocument/2006/relationships/image" Target="../media/image1815.png"/><Relationship Id="rId133" Type="http://schemas.openxmlformats.org/officeDocument/2006/relationships/image" Target="../media/image1825.png"/><Relationship Id="rId154" Type="http://schemas.openxmlformats.org/officeDocument/2006/relationships/customXml" Target="../ink/ink2229.xml"/><Relationship Id="rId16" Type="http://schemas.openxmlformats.org/officeDocument/2006/relationships/image" Target="../media/image1768.png"/><Relationship Id="rId37" Type="http://schemas.openxmlformats.org/officeDocument/2006/relationships/customXml" Target="../ink/ink2170.xml"/><Relationship Id="rId58" Type="http://schemas.openxmlformats.org/officeDocument/2006/relationships/image" Target="../media/image1789.png"/><Relationship Id="rId79" Type="http://schemas.openxmlformats.org/officeDocument/2006/relationships/customXml" Target="../ink/ink2191.xml"/><Relationship Id="rId102" Type="http://schemas.openxmlformats.org/officeDocument/2006/relationships/image" Target="../media/image1810.png"/><Relationship Id="rId123" Type="http://schemas.openxmlformats.org/officeDocument/2006/relationships/image" Target="../media/image1820.png"/><Relationship Id="rId144" Type="http://schemas.openxmlformats.org/officeDocument/2006/relationships/customXml" Target="../ink/ink2224.xml"/><Relationship Id="rId90" Type="http://schemas.openxmlformats.org/officeDocument/2006/relationships/image" Target="../media/image1805.png"/><Relationship Id="rId165" Type="http://schemas.openxmlformats.org/officeDocument/2006/relationships/image" Target="../media/image1841.png"/><Relationship Id="rId27" Type="http://schemas.openxmlformats.org/officeDocument/2006/relationships/customXml" Target="../ink/ink2165.xml"/><Relationship Id="rId48" Type="http://schemas.openxmlformats.org/officeDocument/2006/relationships/image" Target="../media/image1784.png"/><Relationship Id="rId69" Type="http://schemas.openxmlformats.org/officeDocument/2006/relationships/customXml" Target="../ink/ink2186.xml"/><Relationship Id="rId113" Type="http://schemas.openxmlformats.org/officeDocument/2006/relationships/customXml" Target="../ink/ink2208.xml"/><Relationship Id="rId134" Type="http://schemas.openxmlformats.org/officeDocument/2006/relationships/customXml" Target="../ink/ink2219.xml"/><Relationship Id="rId80" Type="http://schemas.openxmlformats.org/officeDocument/2006/relationships/image" Target="../media/image1800.png"/><Relationship Id="rId155" Type="http://schemas.openxmlformats.org/officeDocument/2006/relationships/image" Target="../media/image1836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293.xml"/><Relationship Id="rId21" Type="http://schemas.openxmlformats.org/officeDocument/2006/relationships/customXml" Target="../ink/ink2245.xml"/><Relationship Id="rId42" Type="http://schemas.openxmlformats.org/officeDocument/2006/relationships/image" Target="../media/image1861.png"/><Relationship Id="rId63" Type="http://schemas.openxmlformats.org/officeDocument/2006/relationships/customXml" Target="../ink/ink2266.xml"/><Relationship Id="rId84" Type="http://schemas.openxmlformats.org/officeDocument/2006/relationships/image" Target="../media/image1881.png"/><Relationship Id="rId138" Type="http://schemas.openxmlformats.org/officeDocument/2006/relationships/image" Target="../media/image1908.png"/><Relationship Id="rId159" Type="http://schemas.openxmlformats.org/officeDocument/2006/relationships/customXml" Target="../ink/ink2314.xml"/><Relationship Id="rId170" Type="http://schemas.openxmlformats.org/officeDocument/2006/relationships/image" Target="../media/image1924.png"/><Relationship Id="rId107" Type="http://schemas.openxmlformats.org/officeDocument/2006/relationships/customXml" Target="../ink/ink2288.xml"/><Relationship Id="rId11" Type="http://schemas.openxmlformats.org/officeDocument/2006/relationships/customXml" Target="../ink/ink2240.xml"/><Relationship Id="rId32" Type="http://schemas.openxmlformats.org/officeDocument/2006/relationships/image" Target="../media/image1856.png"/><Relationship Id="rId53" Type="http://schemas.openxmlformats.org/officeDocument/2006/relationships/customXml" Target="../ink/ink2261.xml"/><Relationship Id="rId74" Type="http://schemas.openxmlformats.org/officeDocument/2006/relationships/image" Target="../media/image1876.png"/><Relationship Id="rId128" Type="http://schemas.openxmlformats.org/officeDocument/2006/relationships/image" Target="../media/image1903.png"/><Relationship Id="rId149" Type="http://schemas.openxmlformats.org/officeDocument/2006/relationships/customXml" Target="../ink/ink2309.xml"/><Relationship Id="rId5" Type="http://schemas.openxmlformats.org/officeDocument/2006/relationships/customXml" Target="../ink/ink2237.xml"/><Relationship Id="rId95" Type="http://schemas.openxmlformats.org/officeDocument/2006/relationships/customXml" Target="../ink/ink2282.xml"/><Relationship Id="rId160" Type="http://schemas.openxmlformats.org/officeDocument/2006/relationships/image" Target="../media/image1919.png"/><Relationship Id="rId22" Type="http://schemas.openxmlformats.org/officeDocument/2006/relationships/image" Target="../media/image1851.png"/><Relationship Id="rId43" Type="http://schemas.openxmlformats.org/officeDocument/2006/relationships/customXml" Target="../ink/ink2256.xml"/><Relationship Id="rId64" Type="http://schemas.openxmlformats.org/officeDocument/2006/relationships/image" Target="../media/image1871.png"/><Relationship Id="rId118" Type="http://schemas.openxmlformats.org/officeDocument/2006/relationships/image" Target="../media/image1898.png"/><Relationship Id="rId139" Type="http://schemas.openxmlformats.org/officeDocument/2006/relationships/customXml" Target="../ink/ink2304.xml"/><Relationship Id="rId85" Type="http://schemas.openxmlformats.org/officeDocument/2006/relationships/customXml" Target="../ink/ink2277.xml"/><Relationship Id="rId150" Type="http://schemas.openxmlformats.org/officeDocument/2006/relationships/image" Target="../media/image1914.png"/><Relationship Id="rId12" Type="http://schemas.openxmlformats.org/officeDocument/2006/relationships/image" Target="../media/image1846.png"/><Relationship Id="rId33" Type="http://schemas.openxmlformats.org/officeDocument/2006/relationships/customXml" Target="../ink/ink2251.xml"/><Relationship Id="rId108" Type="http://schemas.openxmlformats.org/officeDocument/2006/relationships/image" Target="../media/image1893.png"/><Relationship Id="rId129" Type="http://schemas.openxmlformats.org/officeDocument/2006/relationships/customXml" Target="../ink/ink2299.xml"/><Relationship Id="rId54" Type="http://schemas.openxmlformats.org/officeDocument/2006/relationships/image" Target="../media/image1866.png"/><Relationship Id="rId70" Type="http://schemas.openxmlformats.org/officeDocument/2006/relationships/image" Target="../media/image1874.png"/><Relationship Id="rId75" Type="http://schemas.openxmlformats.org/officeDocument/2006/relationships/customXml" Target="../ink/ink2272.xml"/><Relationship Id="rId91" Type="http://schemas.openxmlformats.org/officeDocument/2006/relationships/customXml" Target="../ink/ink2280.xml"/><Relationship Id="rId96" Type="http://schemas.openxmlformats.org/officeDocument/2006/relationships/image" Target="../media/image1887.png"/><Relationship Id="rId140" Type="http://schemas.openxmlformats.org/officeDocument/2006/relationships/image" Target="../media/image1909.png"/><Relationship Id="rId145" Type="http://schemas.openxmlformats.org/officeDocument/2006/relationships/customXml" Target="../ink/ink2307.xml"/><Relationship Id="rId161" Type="http://schemas.openxmlformats.org/officeDocument/2006/relationships/customXml" Target="../ink/ink2315.xml"/><Relationship Id="rId166" Type="http://schemas.openxmlformats.org/officeDocument/2006/relationships/image" Target="../media/image19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3.png"/><Relationship Id="rId23" Type="http://schemas.openxmlformats.org/officeDocument/2006/relationships/customXml" Target="../ink/ink2246.xml"/><Relationship Id="rId28" Type="http://schemas.openxmlformats.org/officeDocument/2006/relationships/image" Target="../media/image1854.png"/><Relationship Id="rId49" Type="http://schemas.openxmlformats.org/officeDocument/2006/relationships/customXml" Target="../ink/ink2259.xml"/><Relationship Id="rId114" Type="http://schemas.openxmlformats.org/officeDocument/2006/relationships/image" Target="../media/image1896.png"/><Relationship Id="rId119" Type="http://schemas.openxmlformats.org/officeDocument/2006/relationships/customXml" Target="../ink/ink2294.xml"/><Relationship Id="rId44" Type="http://schemas.openxmlformats.org/officeDocument/2006/relationships/image" Target="../media/image1862.png"/><Relationship Id="rId60" Type="http://schemas.openxmlformats.org/officeDocument/2006/relationships/image" Target="../media/image1869.png"/><Relationship Id="rId65" Type="http://schemas.openxmlformats.org/officeDocument/2006/relationships/customXml" Target="../ink/ink2267.xml"/><Relationship Id="rId81" Type="http://schemas.openxmlformats.org/officeDocument/2006/relationships/customXml" Target="../ink/ink2275.xml"/><Relationship Id="rId86" Type="http://schemas.openxmlformats.org/officeDocument/2006/relationships/image" Target="../media/image1882.png"/><Relationship Id="rId130" Type="http://schemas.openxmlformats.org/officeDocument/2006/relationships/image" Target="../media/image1904.png"/><Relationship Id="rId135" Type="http://schemas.openxmlformats.org/officeDocument/2006/relationships/customXml" Target="../ink/ink2302.xml"/><Relationship Id="rId151" Type="http://schemas.openxmlformats.org/officeDocument/2006/relationships/customXml" Target="../ink/ink2310.xml"/><Relationship Id="rId156" Type="http://schemas.openxmlformats.org/officeDocument/2006/relationships/image" Target="../media/image1917.png"/><Relationship Id="rId13" Type="http://schemas.openxmlformats.org/officeDocument/2006/relationships/customXml" Target="../ink/ink2241.xml"/><Relationship Id="rId18" Type="http://schemas.openxmlformats.org/officeDocument/2006/relationships/image" Target="../media/image1849.png"/><Relationship Id="rId39" Type="http://schemas.openxmlformats.org/officeDocument/2006/relationships/customXml" Target="../ink/ink2254.xml"/><Relationship Id="rId109" Type="http://schemas.openxmlformats.org/officeDocument/2006/relationships/customXml" Target="../ink/ink2289.xml"/><Relationship Id="rId34" Type="http://schemas.openxmlformats.org/officeDocument/2006/relationships/image" Target="../media/image1857.png"/><Relationship Id="rId50" Type="http://schemas.openxmlformats.org/officeDocument/2006/relationships/image" Target="../media/image1755.png"/><Relationship Id="rId55" Type="http://schemas.openxmlformats.org/officeDocument/2006/relationships/customXml" Target="../ink/ink2262.xml"/><Relationship Id="rId76" Type="http://schemas.openxmlformats.org/officeDocument/2006/relationships/image" Target="../media/image1877.png"/><Relationship Id="rId97" Type="http://schemas.openxmlformats.org/officeDocument/2006/relationships/customXml" Target="../ink/ink2283.xml"/><Relationship Id="rId104" Type="http://schemas.openxmlformats.org/officeDocument/2006/relationships/image" Target="../media/image1891.png"/><Relationship Id="rId120" Type="http://schemas.openxmlformats.org/officeDocument/2006/relationships/image" Target="../media/image1899.png"/><Relationship Id="rId125" Type="http://schemas.openxmlformats.org/officeDocument/2006/relationships/customXml" Target="../ink/ink2297.xml"/><Relationship Id="rId141" Type="http://schemas.openxmlformats.org/officeDocument/2006/relationships/customXml" Target="../ink/ink2305.xml"/><Relationship Id="rId146" Type="http://schemas.openxmlformats.org/officeDocument/2006/relationships/image" Target="../media/image1912.png"/><Relationship Id="rId167" Type="http://schemas.openxmlformats.org/officeDocument/2006/relationships/customXml" Target="../ink/ink2318.xml"/><Relationship Id="rId7" Type="http://schemas.openxmlformats.org/officeDocument/2006/relationships/customXml" Target="../ink/ink2238.xml"/><Relationship Id="rId71" Type="http://schemas.openxmlformats.org/officeDocument/2006/relationships/customXml" Target="../ink/ink2270.xml"/><Relationship Id="rId92" Type="http://schemas.openxmlformats.org/officeDocument/2006/relationships/image" Target="../media/image1885.png"/><Relationship Id="rId162" Type="http://schemas.openxmlformats.org/officeDocument/2006/relationships/image" Target="../media/image1920.png"/><Relationship Id="rId2" Type="http://schemas.openxmlformats.org/officeDocument/2006/relationships/image" Target="../media/image1325.png"/><Relationship Id="rId29" Type="http://schemas.openxmlformats.org/officeDocument/2006/relationships/customXml" Target="../ink/ink2249.xml"/><Relationship Id="rId24" Type="http://schemas.openxmlformats.org/officeDocument/2006/relationships/image" Target="../media/image1852.png"/><Relationship Id="rId40" Type="http://schemas.openxmlformats.org/officeDocument/2006/relationships/image" Target="../media/image1860.png"/><Relationship Id="rId45" Type="http://schemas.openxmlformats.org/officeDocument/2006/relationships/customXml" Target="../ink/ink2257.xml"/><Relationship Id="rId66" Type="http://schemas.openxmlformats.org/officeDocument/2006/relationships/image" Target="../media/image1872.png"/><Relationship Id="rId87" Type="http://schemas.openxmlformats.org/officeDocument/2006/relationships/customXml" Target="../ink/ink2278.xml"/><Relationship Id="rId110" Type="http://schemas.openxmlformats.org/officeDocument/2006/relationships/image" Target="../media/image1894.png"/><Relationship Id="rId115" Type="http://schemas.openxmlformats.org/officeDocument/2006/relationships/customXml" Target="../ink/ink2292.xml"/><Relationship Id="rId131" Type="http://schemas.openxmlformats.org/officeDocument/2006/relationships/customXml" Target="../ink/ink2300.xml"/><Relationship Id="rId136" Type="http://schemas.openxmlformats.org/officeDocument/2006/relationships/image" Target="../media/image1907.png"/><Relationship Id="rId157" Type="http://schemas.openxmlformats.org/officeDocument/2006/relationships/customXml" Target="../ink/ink2313.xml"/><Relationship Id="rId61" Type="http://schemas.openxmlformats.org/officeDocument/2006/relationships/customXml" Target="../ink/ink2265.xml"/><Relationship Id="rId82" Type="http://schemas.openxmlformats.org/officeDocument/2006/relationships/image" Target="../media/image1880.png"/><Relationship Id="rId152" Type="http://schemas.openxmlformats.org/officeDocument/2006/relationships/image" Target="../media/image1915.png"/><Relationship Id="rId19" Type="http://schemas.openxmlformats.org/officeDocument/2006/relationships/customXml" Target="../ink/ink2244.xml"/><Relationship Id="rId14" Type="http://schemas.openxmlformats.org/officeDocument/2006/relationships/image" Target="../media/image1847.png"/><Relationship Id="rId30" Type="http://schemas.openxmlformats.org/officeDocument/2006/relationships/image" Target="../media/image1855.png"/><Relationship Id="rId35" Type="http://schemas.openxmlformats.org/officeDocument/2006/relationships/customXml" Target="../ink/ink2252.xml"/><Relationship Id="rId56" Type="http://schemas.openxmlformats.org/officeDocument/2006/relationships/image" Target="../media/image1867.png"/><Relationship Id="rId77" Type="http://schemas.openxmlformats.org/officeDocument/2006/relationships/customXml" Target="../ink/ink2273.xml"/><Relationship Id="rId100" Type="http://schemas.openxmlformats.org/officeDocument/2006/relationships/image" Target="../media/image1889.png"/><Relationship Id="rId105" Type="http://schemas.openxmlformats.org/officeDocument/2006/relationships/customXml" Target="../ink/ink2287.xml"/><Relationship Id="rId126" Type="http://schemas.openxmlformats.org/officeDocument/2006/relationships/image" Target="../media/image1902.png"/><Relationship Id="rId147" Type="http://schemas.openxmlformats.org/officeDocument/2006/relationships/customXml" Target="../ink/ink2308.xml"/><Relationship Id="rId168" Type="http://schemas.openxmlformats.org/officeDocument/2006/relationships/image" Target="../media/image1923.png"/><Relationship Id="rId8" Type="http://schemas.openxmlformats.org/officeDocument/2006/relationships/image" Target="../media/image1844.png"/><Relationship Id="rId51" Type="http://schemas.openxmlformats.org/officeDocument/2006/relationships/customXml" Target="../ink/ink2260.xml"/><Relationship Id="rId72" Type="http://schemas.openxmlformats.org/officeDocument/2006/relationships/image" Target="../media/image1875.png"/><Relationship Id="rId93" Type="http://schemas.openxmlformats.org/officeDocument/2006/relationships/customXml" Target="../ink/ink2281.xml"/><Relationship Id="rId98" Type="http://schemas.openxmlformats.org/officeDocument/2006/relationships/image" Target="../media/image1888.png"/><Relationship Id="rId121" Type="http://schemas.openxmlformats.org/officeDocument/2006/relationships/customXml" Target="../ink/ink2295.xml"/><Relationship Id="rId142" Type="http://schemas.openxmlformats.org/officeDocument/2006/relationships/image" Target="../media/image1910.png"/><Relationship Id="rId163" Type="http://schemas.openxmlformats.org/officeDocument/2006/relationships/customXml" Target="../ink/ink2316.xml"/><Relationship Id="rId3" Type="http://schemas.openxmlformats.org/officeDocument/2006/relationships/customXml" Target="../ink/ink2236.xml"/><Relationship Id="rId25" Type="http://schemas.openxmlformats.org/officeDocument/2006/relationships/customXml" Target="../ink/ink2247.xml"/><Relationship Id="rId46" Type="http://schemas.openxmlformats.org/officeDocument/2006/relationships/image" Target="../media/image1863.png"/><Relationship Id="rId67" Type="http://schemas.openxmlformats.org/officeDocument/2006/relationships/customXml" Target="../ink/ink2268.xml"/><Relationship Id="rId116" Type="http://schemas.openxmlformats.org/officeDocument/2006/relationships/image" Target="../media/image1897.png"/><Relationship Id="rId137" Type="http://schemas.openxmlformats.org/officeDocument/2006/relationships/customXml" Target="../ink/ink2303.xml"/><Relationship Id="rId158" Type="http://schemas.openxmlformats.org/officeDocument/2006/relationships/image" Target="../media/image1918.png"/><Relationship Id="rId20" Type="http://schemas.openxmlformats.org/officeDocument/2006/relationships/image" Target="../media/image1850.png"/><Relationship Id="rId41" Type="http://schemas.openxmlformats.org/officeDocument/2006/relationships/customXml" Target="../ink/ink2255.xml"/><Relationship Id="rId62" Type="http://schemas.openxmlformats.org/officeDocument/2006/relationships/image" Target="../media/image1870.png"/><Relationship Id="rId83" Type="http://schemas.openxmlformats.org/officeDocument/2006/relationships/customXml" Target="../ink/ink2276.xml"/><Relationship Id="rId88" Type="http://schemas.openxmlformats.org/officeDocument/2006/relationships/image" Target="../media/image1883.png"/><Relationship Id="rId111" Type="http://schemas.openxmlformats.org/officeDocument/2006/relationships/customXml" Target="../ink/ink2290.xml"/><Relationship Id="rId132" Type="http://schemas.openxmlformats.org/officeDocument/2006/relationships/image" Target="../media/image1905.png"/><Relationship Id="rId153" Type="http://schemas.openxmlformats.org/officeDocument/2006/relationships/customXml" Target="../ink/ink2311.xml"/><Relationship Id="rId15" Type="http://schemas.openxmlformats.org/officeDocument/2006/relationships/customXml" Target="../ink/ink2242.xml"/><Relationship Id="rId36" Type="http://schemas.openxmlformats.org/officeDocument/2006/relationships/image" Target="../media/image1858.png"/><Relationship Id="rId57" Type="http://schemas.openxmlformats.org/officeDocument/2006/relationships/customXml" Target="../ink/ink2263.xml"/><Relationship Id="rId106" Type="http://schemas.openxmlformats.org/officeDocument/2006/relationships/image" Target="../media/image1892.png"/><Relationship Id="rId127" Type="http://schemas.openxmlformats.org/officeDocument/2006/relationships/customXml" Target="../ink/ink2298.xml"/><Relationship Id="rId10" Type="http://schemas.openxmlformats.org/officeDocument/2006/relationships/image" Target="../media/image1845.png"/><Relationship Id="rId31" Type="http://schemas.openxmlformats.org/officeDocument/2006/relationships/customXml" Target="../ink/ink2250.xml"/><Relationship Id="rId52" Type="http://schemas.openxmlformats.org/officeDocument/2006/relationships/image" Target="../media/image1865.png"/><Relationship Id="rId73" Type="http://schemas.openxmlformats.org/officeDocument/2006/relationships/customXml" Target="../ink/ink2271.xml"/><Relationship Id="rId78" Type="http://schemas.openxmlformats.org/officeDocument/2006/relationships/image" Target="../media/image1878.png"/><Relationship Id="rId94" Type="http://schemas.openxmlformats.org/officeDocument/2006/relationships/image" Target="../media/image1886.png"/><Relationship Id="rId99" Type="http://schemas.openxmlformats.org/officeDocument/2006/relationships/customXml" Target="../ink/ink2284.xml"/><Relationship Id="rId101" Type="http://schemas.openxmlformats.org/officeDocument/2006/relationships/customXml" Target="../ink/ink2285.xml"/><Relationship Id="rId122" Type="http://schemas.openxmlformats.org/officeDocument/2006/relationships/image" Target="../media/image1900.png"/><Relationship Id="rId143" Type="http://schemas.openxmlformats.org/officeDocument/2006/relationships/customXml" Target="../ink/ink2306.xml"/><Relationship Id="rId148" Type="http://schemas.openxmlformats.org/officeDocument/2006/relationships/image" Target="../media/image1913.png"/><Relationship Id="rId164" Type="http://schemas.openxmlformats.org/officeDocument/2006/relationships/image" Target="../media/image1921.png"/><Relationship Id="rId169" Type="http://schemas.openxmlformats.org/officeDocument/2006/relationships/customXml" Target="../ink/ink2319.xml"/><Relationship Id="rId4" Type="http://schemas.openxmlformats.org/officeDocument/2006/relationships/image" Target="../media/image1842.png"/><Relationship Id="rId9" Type="http://schemas.openxmlformats.org/officeDocument/2006/relationships/customXml" Target="../ink/ink2239.xml"/><Relationship Id="rId26" Type="http://schemas.openxmlformats.org/officeDocument/2006/relationships/image" Target="../media/image1853.png"/><Relationship Id="rId47" Type="http://schemas.openxmlformats.org/officeDocument/2006/relationships/customXml" Target="../ink/ink2258.xml"/><Relationship Id="rId68" Type="http://schemas.openxmlformats.org/officeDocument/2006/relationships/image" Target="../media/image1873.png"/><Relationship Id="rId89" Type="http://schemas.openxmlformats.org/officeDocument/2006/relationships/customXml" Target="../ink/ink2279.xml"/><Relationship Id="rId112" Type="http://schemas.openxmlformats.org/officeDocument/2006/relationships/image" Target="../media/image1895.png"/><Relationship Id="rId133" Type="http://schemas.openxmlformats.org/officeDocument/2006/relationships/customXml" Target="../ink/ink2301.xml"/><Relationship Id="rId154" Type="http://schemas.openxmlformats.org/officeDocument/2006/relationships/image" Target="../media/image1916.png"/><Relationship Id="rId16" Type="http://schemas.openxmlformats.org/officeDocument/2006/relationships/image" Target="../media/image1848.png"/><Relationship Id="rId37" Type="http://schemas.openxmlformats.org/officeDocument/2006/relationships/customXml" Target="../ink/ink2253.xml"/><Relationship Id="rId58" Type="http://schemas.openxmlformats.org/officeDocument/2006/relationships/image" Target="../media/image1868.png"/><Relationship Id="rId79" Type="http://schemas.openxmlformats.org/officeDocument/2006/relationships/customXml" Target="../ink/ink2274.xml"/><Relationship Id="rId102" Type="http://schemas.openxmlformats.org/officeDocument/2006/relationships/image" Target="../media/image1890.png"/><Relationship Id="rId123" Type="http://schemas.openxmlformats.org/officeDocument/2006/relationships/customXml" Target="../ink/ink2296.xml"/><Relationship Id="rId144" Type="http://schemas.openxmlformats.org/officeDocument/2006/relationships/image" Target="../media/image1911.png"/><Relationship Id="rId90" Type="http://schemas.openxmlformats.org/officeDocument/2006/relationships/image" Target="../media/image1884.png"/><Relationship Id="rId165" Type="http://schemas.openxmlformats.org/officeDocument/2006/relationships/customXml" Target="../ink/ink2317.xml"/><Relationship Id="rId27" Type="http://schemas.openxmlformats.org/officeDocument/2006/relationships/customXml" Target="../ink/ink2248.xml"/><Relationship Id="rId48" Type="http://schemas.openxmlformats.org/officeDocument/2006/relationships/image" Target="../media/image1864.png"/><Relationship Id="rId69" Type="http://schemas.openxmlformats.org/officeDocument/2006/relationships/customXml" Target="../ink/ink2269.xml"/><Relationship Id="rId113" Type="http://schemas.openxmlformats.org/officeDocument/2006/relationships/customXml" Target="../ink/ink2291.xml"/><Relationship Id="rId134" Type="http://schemas.openxmlformats.org/officeDocument/2006/relationships/image" Target="../media/image1906.png"/><Relationship Id="rId80" Type="http://schemas.openxmlformats.org/officeDocument/2006/relationships/image" Target="../media/image1879.png"/><Relationship Id="rId155" Type="http://schemas.openxmlformats.org/officeDocument/2006/relationships/customXml" Target="../ink/ink2312.xml"/><Relationship Id="rId17" Type="http://schemas.openxmlformats.org/officeDocument/2006/relationships/customXml" Target="../ink/ink2243.xml"/><Relationship Id="rId38" Type="http://schemas.openxmlformats.org/officeDocument/2006/relationships/image" Target="../media/image1859.png"/><Relationship Id="rId59" Type="http://schemas.openxmlformats.org/officeDocument/2006/relationships/customXml" Target="../ink/ink2264.xml"/><Relationship Id="rId103" Type="http://schemas.openxmlformats.org/officeDocument/2006/relationships/customXml" Target="../ink/ink2286.xml"/><Relationship Id="rId124" Type="http://schemas.openxmlformats.org/officeDocument/2006/relationships/image" Target="../media/image190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63" Type="http://schemas.openxmlformats.org/officeDocument/2006/relationships/image" Target="../media/image33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53" Type="http://schemas.openxmlformats.org/officeDocument/2006/relationships/image" Target="../media/image28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6.png"/><Relationship Id="rId5" Type="http://schemas.openxmlformats.org/officeDocument/2006/relationships/image" Target="../media/image4.png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1.png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6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customXml" Target="../ink/ink57.xml"/><Relationship Id="rId119" Type="http://schemas.openxmlformats.org/officeDocument/2006/relationships/image" Target="../media/image61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9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4.png"/><Relationship Id="rId141" Type="http://schemas.openxmlformats.org/officeDocument/2006/relationships/image" Target="../media/image72.png"/><Relationship Id="rId146" Type="http://schemas.openxmlformats.org/officeDocument/2006/relationships/customXml" Target="../ink/ink73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115" Type="http://schemas.openxmlformats.org/officeDocument/2006/relationships/image" Target="../media/image59.png"/><Relationship Id="rId131" Type="http://schemas.openxmlformats.org/officeDocument/2006/relationships/image" Target="../media/image67.png"/><Relationship Id="rId136" Type="http://schemas.openxmlformats.org/officeDocument/2006/relationships/customXml" Target="../ink/ink68.xml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126" Type="http://schemas.openxmlformats.org/officeDocument/2006/relationships/customXml" Target="../ink/ink63.xml"/><Relationship Id="rId147" Type="http://schemas.openxmlformats.org/officeDocument/2006/relationships/image" Target="../media/image75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121" Type="http://schemas.openxmlformats.org/officeDocument/2006/relationships/image" Target="../media/image62.png"/><Relationship Id="rId142" Type="http://schemas.openxmlformats.org/officeDocument/2006/relationships/customXml" Target="../ink/ink71.xml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customXml" Target="../ink/ink58.xml"/><Relationship Id="rId137" Type="http://schemas.openxmlformats.org/officeDocument/2006/relationships/image" Target="../media/image70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32" Type="http://schemas.openxmlformats.org/officeDocument/2006/relationships/customXml" Target="../ink/ink66.xml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customXml" Target="../ink/ink53.xml"/><Relationship Id="rId127" Type="http://schemas.openxmlformats.org/officeDocument/2006/relationships/image" Target="../media/image65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1.xml"/><Relationship Id="rId143" Type="http://schemas.openxmlformats.org/officeDocument/2006/relationships/image" Target="../media/image73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26" Type="http://schemas.openxmlformats.org/officeDocument/2006/relationships/customXml" Target="../ink/ink13.xml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33" Type="http://schemas.openxmlformats.org/officeDocument/2006/relationships/image" Target="../media/image68.png"/><Relationship Id="rId16" Type="http://schemas.openxmlformats.org/officeDocument/2006/relationships/customXml" Target="../ink/ink8.xml"/><Relationship Id="rId37" Type="http://schemas.openxmlformats.org/officeDocument/2006/relationships/image" Target="../media/image20.png"/><Relationship Id="rId58" Type="http://schemas.openxmlformats.org/officeDocument/2006/relationships/customXml" Target="../ink/ink29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123" Type="http://schemas.openxmlformats.org/officeDocument/2006/relationships/image" Target="../media/image63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4.xml"/><Relationship Id="rId21" Type="http://schemas.openxmlformats.org/officeDocument/2006/relationships/customXml" Target="../ink/ink84.xml"/><Relationship Id="rId63" Type="http://schemas.openxmlformats.org/officeDocument/2006/relationships/image" Target="../media/image108.png"/><Relationship Id="rId159" Type="http://schemas.openxmlformats.org/officeDocument/2006/relationships/image" Target="../media/image154.png"/><Relationship Id="rId170" Type="http://schemas.openxmlformats.org/officeDocument/2006/relationships/customXml" Target="../ink/ink161.xml"/><Relationship Id="rId226" Type="http://schemas.openxmlformats.org/officeDocument/2006/relationships/image" Target="../media/image187.png"/><Relationship Id="rId268" Type="http://schemas.openxmlformats.org/officeDocument/2006/relationships/image" Target="../media/image207.png"/><Relationship Id="rId32" Type="http://schemas.openxmlformats.org/officeDocument/2006/relationships/image" Target="../media/image94.png"/><Relationship Id="rId74" Type="http://schemas.openxmlformats.org/officeDocument/2006/relationships/customXml" Target="../ink/ink111.xml"/><Relationship Id="rId128" Type="http://schemas.openxmlformats.org/officeDocument/2006/relationships/customXml" Target="../ink/ink140.xml"/><Relationship Id="rId5" Type="http://schemas.openxmlformats.org/officeDocument/2006/relationships/customXml" Target="../ink/ink76.xml"/><Relationship Id="rId181" Type="http://schemas.openxmlformats.org/officeDocument/2006/relationships/image" Target="../media/image165.png"/><Relationship Id="rId237" Type="http://schemas.openxmlformats.org/officeDocument/2006/relationships/customXml" Target="../ink/ink196.xml"/><Relationship Id="rId279" Type="http://schemas.openxmlformats.org/officeDocument/2006/relationships/image" Target="../media/image212.png"/><Relationship Id="rId43" Type="http://schemas.openxmlformats.org/officeDocument/2006/relationships/customXml" Target="../ink/ink95.xml"/><Relationship Id="rId139" Type="http://schemas.openxmlformats.org/officeDocument/2006/relationships/image" Target="../media/image144.png"/><Relationship Id="rId85" Type="http://schemas.openxmlformats.org/officeDocument/2006/relationships/customXml" Target="../ink/ink117.xml"/><Relationship Id="rId150" Type="http://schemas.openxmlformats.org/officeDocument/2006/relationships/customXml" Target="../ink/ink151.xml"/><Relationship Id="rId192" Type="http://schemas.openxmlformats.org/officeDocument/2006/relationships/customXml" Target="../ink/ink172.xml"/><Relationship Id="rId206" Type="http://schemas.openxmlformats.org/officeDocument/2006/relationships/customXml" Target="../ink/ink179.xml"/><Relationship Id="rId248" Type="http://schemas.openxmlformats.org/officeDocument/2006/relationships/image" Target="../media/image197.png"/><Relationship Id="rId269" Type="http://schemas.openxmlformats.org/officeDocument/2006/relationships/customXml" Target="../ink/ink212.xml"/><Relationship Id="rId12" Type="http://schemas.openxmlformats.org/officeDocument/2006/relationships/image" Target="../media/image84.png"/><Relationship Id="rId33" Type="http://schemas.openxmlformats.org/officeDocument/2006/relationships/customXml" Target="../ink/ink90.xml"/><Relationship Id="rId108" Type="http://schemas.openxmlformats.org/officeDocument/2006/relationships/customXml" Target="../ink/ink129.xml"/><Relationship Id="rId129" Type="http://schemas.openxmlformats.org/officeDocument/2006/relationships/image" Target="../media/image139.png"/><Relationship Id="rId280" Type="http://schemas.openxmlformats.org/officeDocument/2006/relationships/customXml" Target="../ink/ink218.xml"/><Relationship Id="rId54" Type="http://schemas.openxmlformats.org/officeDocument/2006/relationships/image" Target="../media/image104.png"/><Relationship Id="rId75" Type="http://schemas.openxmlformats.org/officeDocument/2006/relationships/image" Target="../media/image114.png"/><Relationship Id="rId96" Type="http://schemas.openxmlformats.org/officeDocument/2006/relationships/customXml" Target="../ink/ink123.xml"/><Relationship Id="rId140" Type="http://schemas.openxmlformats.org/officeDocument/2006/relationships/customXml" Target="../ink/ink146.xml"/><Relationship Id="rId161" Type="http://schemas.openxmlformats.org/officeDocument/2006/relationships/image" Target="../media/image155.png"/><Relationship Id="rId182" Type="http://schemas.openxmlformats.org/officeDocument/2006/relationships/customXml" Target="../ink/ink167.xml"/><Relationship Id="rId217" Type="http://schemas.openxmlformats.org/officeDocument/2006/relationships/customXml" Target="../ink/ink185.xml"/><Relationship Id="rId6" Type="http://schemas.openxmlformats.org/officeDocument/2006/relationships/image" Target="../media/image81.png"/><Relationship Id="rId238" Type="http://schemas.openxmlformats.org/officeDocument/2006/relationships/image" Target="../media/image192.png"/><Relationship Id="rId259" Type="http://schemas.openxmlformats.org/officeDocument/2006/relationships/customXml" Target="../ink/ink207.xml"/><Relationship Id="rId23" Type="http://schemas.openxmlformats.org/officeDocument/2006/relationships/customXml" Target="../ink/ink85.xml"/><Relationship Id="rId119" Type="http://schemas.openxmlformats.org/officeDocument/2006/relationships/customXml" Target="../ink/ink135.xml"/><Relationship Id="rId270" Type="http://schemas.openxmlformats.org/officeDocument/2006/relationships/image" Target="../media/image208.png"/><Relationship Id="rId44" Type="http://schemas.openxmlformats.org/officeDocument/2006/relationships/image" Target="../media/image99.png"/><Relationship Id="rId65" Type="http://schemas.openxmlformats.org/officeDocument/2006/relationships/image" Target="../media/image109.png"/><Relationship Id="rId86" Type="http://schemas.openxmlformats.org/officeDocument/2006/relationships/image" Target="../media/image119.png"/><Relationship Id="rId130" Type="http://schemas.openxmlformats.org/officeDocument/2006/relationships/customXml" Target="../ink/ink141.xml"/><Relationship Id="rId151" Type="http://schemas.openxmlformats.org/officeDocument/2006/relationships/image" Target="../media/image150.png"/><Relationship Id="rId172" Type="http://schemas.openxmlformats.org/officeDocument/2006/relationships/customXml" Target="../ink/ink162.xml"/><Relationship Id="rId193" Type="http://schemas.openxmlformats.org/officeDocument/2006/relationships/image" Target="../media/image171.png"/><Relationship Id="rId207" Type="http://schemas.openxmlformats.org/officeDocument/2006/relationships/image" Target="../media/image178.png"/><Relationship Id="rId228" Type="http://schemas.openxmlformats.org/officeDocument/2006/relationships/customXml" Target="../ink/ink191.xml"/><Relationship Id="rId249" Type="http://schemas.openxmlformats.org/officeDocument/2006/relationships/customXml" Target="../ink/ink202.xml"/><Relationship Id="rId13" Type="http://schemas.openxmlformats.org/officeDocument/2006/relationships/customXml" Target="../ink/ink80.xml"/><Relationship Id="rId109" Type="http://schemas.openxmlformats.org/officeDocument/2006/relationships/image" Target="../media/image130.png"/><Relationship Id="rId260" Type="http://schemas.openxmlformats.org/officeDocument/2006/relationships/image" Target="../media/image203.png"/><Relationship Id="rId281" Type="http://schemas.openxmlformats.org/officeDocument/2006/relationships/image" Target="../media/image213.png"/><Relationship Id="rId34" Type="http://schemas.openxmlformats.org/officeDocument/2006/relationships/image" Target="../media/image46.png"/><Relationship Id="rId55" Type="http://schemas.openxmlformats.org/officeDocument/2006/relationships/customXml" Target="../ink/ink101.xml"/><Relationship Id="rId76" Type="http://schemas.openxmlformats.org/officeDocument/2006/relationships/customXml" Target="../ink/ink112.xml"/><Relationship Id="rId97" Type="http://schemas.openxmlformats.org/officeDocument/2006/relationships/image" Target="../media/image124.png"/><Relationship Id="rId120" Type="http://schemas.openxmlformats.org/officeDocument/2006/relationships/image" Target="../media/image135.png"/><Relationship Id="rId141" Type="http://schemas.openxmlformats.org/officeDocument/2006/relationships/image" Target="../media/image145.png"/><Relationship Id="rId7" Type="http://schemas.openxmlformats.org/officeDocument/2006/relationships/customXml" Target="../ink/ink77.xml"/><Relationship Id="rId162" Type="http://schemas.openxmlformats.org/officeDocument/2006/relationships/customXml" Target="../ink/ink157.xml"/><Relationship Id="rId183" Type="http://schemas.openxmlformats.org/officeDocument/2006/relationships/image" Target="../media/image166.png"/><Relationship Id="rId218" Type="http://schemas.openxmlformats.org/officeDocument/2006/relationships/image" Target="../media/image183.png"/><Relationship Id="rId239" Type="http://schemas.openxmlformats.org/officeDocument/2006/relationships/customXml" Target="../ink/ink197.xml"/><Relationship Id="rId250" Type="http://schemas.openxmlformats.org/officeDocument/2006/relationships/image" Target="../media/image198.png"/><Relationship Id="rId271" Type="http://schemas.openxmlformats.org/officeDocument/2006/relationships/customXml" Target="../ink/ink213.xml"/><Relationship Id="rId24" Type="http://schemas.openxmlformats.org/officeDocument/2006/relationships/image" Target="../media/image90.png"/><Relationship Id="rId45" Type="http://schemas.openxmlformats.org/officeDocument/2006/relationships/customXml" Target="../ink/ink96.xml"/><Relationship Id="rId66" Type="http://schemas.openxmlformats.org/officeDocument/2006/relationships/customXml" Target="../ink/ink107.xml"/><Relationship Id="rId87" Type="http://schemas.openxmlformats.org/officeDocument/2006/relationships/customXml" Target="../ink/ink118.xml"/><Relationship Id="rId110" Type="http://schemas.openxmlformats.org/officeDocument/2006/relationships/customXml" Target="../ink/ink130.xml"/><Relationship Id="rId131" Type="http://schemas.openxmlformats.org/officeDocument/2006/relationships/image" Target="../media/image140.png"/><Relationship Id="rId152" Type="http://schemas.openxmlformats.org/officeDocument/2006/relationships/customXml" Target="../ink/ink152.xml"/><Relationship Id="rId173" Type="http://schemas.openxmlformats.org/officeDocument/2006/relationships/image" Target="../media/image161.png"/><Relationship Id="rId194" Type="http://schemas.openxmlformats.org/officeDocument/2006/relationships/customXml" Target="../ink/ink173.xml"/><Relationship Id="rId208" Type="http://schemas.openxmlformats.org/officeDocument/2006/relationships/customXml" Target="../ink/ink180.xml"/><Relationship Id="rId229" Type="http://schemas.openxmlformats.org/officeDocument/2006/relationships/image" Target="../media/image188.png"/><Relationship Id="rId240" Type="http://schemas.openxmlformats.org/officeDocument/2006/relationships/image" Target="../media/image193.png"/><Relationship Id="rId261" Type="http://schemas.openxmlformats.org/officeDocument/2006/relationships/customXml" Target="../ink/ink208.xml"/><Relationship Id="rId14" Type="http://schemas.openxmlformats.org/officeDocument/2006/relationships/image" Target="../media/image85.png"/><Relationship Id="rId35" Type="http://schemas.openxmlformats.org/officeDocument/2006/relationships/customXml" Target="../ink/ink91.xml"/><Relationship Id="rId56" Type="http://schemas.openxmlformats.org/officeDocument/2006/relationships/customXml" Target="../ink/ink102.xml"/><Relationship Id="rId77" Type="http://schemas.openxmlformats.org/officeDocument/2006/relationships/image" Target="../media/image115.png"/><Relationship Id="rId100" Type="http://schemas.openxmlformats.org/officeDocument/2006/relationships/customXml" Target="../ink/ink125.xml"/><Relationship Id="rId282" Type="http://schemas.openxmlformats.org/officeDocument/2006/relationships/customXml" Target="../ink/ink219.xml"/><Relationship Id="rId8" Type="http://schemas.openxmlformats.org/officeDocument/2006/relationships/image" Target="../media/image82.png"/><Relationship Id="rId98" Type="http://schemas.openxmlformats.org/officeDocument/2006/relationships/customXml" Target="../ink/ink124.xml"/><Relationship Id="rId121" Type="http://schemas.openxmlformats.org/officeDocument/2006/relationships/customXml" Target="../ink/ink136.xml"/><Relationship Id="rId142" Type="http://schemas.openxmlformats.org/officeDocument/2006/relationships/customXml" Target="../ink/ink147.xml"/><Relationship Id="rId163" Type="http://schemas.openxmlformats.org/officeDocument/2006/relationships/image" Target="../media/image156.png"/><Relationship Id="rId184" Type="http://schemas.openxmlformats.org/officeDocument/2006/relationships/customXml" Target="../ink/ink168.xml"/><Relationship Id="rId219" Type="http://schemas.openxmlformats.org/officeDocument/2006/relationships/customXml" Target="../ink/ink186.xml"/><Relationship Id="rId230" Type="http://schemas.openxmlformats.org/officeDocument/2006/relationships/customXml" Target="../ink/ink192.xml"/><Relationship Id="rId251" Type="http://schemas.openxmlformats.org/officeDocument/2006/relationships/customXml" Target="../ink/ink203.xml"/><Relationship Id="rId25" Type="http://schemas.openxmlformats.org/officeDocument/2006/relationships/customXml" Target="../ink/ink86.xml"/><Relationship Id="rId46" Type="http://schemas.openxmlformats.org/officeDocument/2006/relationships/image" Target="../media/image100.png"/><Relationship Id="rId67" Type="http://schemas.openxmlformats.org/officeDocument/2006/relationships/image" Target="../media/image110.png"/><Relationship Id="rId272" Type="http://schemas.openxmlformats.org/officeDocument/2006/relationships/customXml" Target="../ink/ink214.xml"/><Relationship Id="rId88" Type="http://schemas.openxmlformats.org/officeDocument/2006/relationships/customXml" Target="../ink/ink119.xml"/><Relationship Id="rId111" Type="http://schemas.openxmlformats.org/officeDocument/2006/relationships/image" Target="../media/image131.png"/><Relationship Id="rId132" Type="http://schemas.openxmlformats.org/officeDocument/2006/relationships/customXml" Target="../ink/ink142.xml"/><Relationship Id="rId153" Type="http://schemas.openxmlformats.org/officeDocument/2006/relationships/image" Target="../media/image151.png"/><Relationship Id="rId174" Type="http://schemas.openxmlformats.org/officeDocument/2006/relationships/customXml" Target="../ink/ink163.xml"/><Relationship Id="rId195" Type="http://schemas.openxmlformats.org/officeDocument/2006/relationships/image" Target="../media/image172.png"/><Relationship Id="rId209" Type="http://schemas.openxmlformats.org/officeDocument/2006/relationships/image" Target="../media/image179.png"/><Relationship Id="rId220" Type="http://schemas.openxmlformats.org/officeDocument/2006/relationships/image" Target="../media/image184.png"/><Relationship Id="rId241" Type="http://schemas.openxmlformats.org/officeDocument/2006/relationships/customXml" Target="../ink/ink198.xml"/><Relationship Id="rId15" Type="http://schemas.openxmlformats.org/officeDocument/2006/relationships/customXml" Target="../ink/ink81.xml"/><Relationship Id="rId36" Type="http://schemas.openxmlformats.org/officeDocument/2006/relationships/image" Target="../media/image95.png"/><Relationship Id="rId57" Type="http://schemas.openxmlformats.org/officeDocument/2006/relationships/image" Target="../media/image105.png"/><Relationship Id="rId262" Type="http://schemas.openxmlformats.org/officeDocument/2006/relationships/image" Target="../media/image204.png"/><Relationship Id="rId283" Type="http://schemas.openxmlformats.org/officeDocument/2006/relationships/image" Target="../media/image214.png"/><Relationship Id="rId78" Type="http://schemas.openxmlformats.org/officeDocument/2006/relationships/customXml" Target="../ink/ink113.xml"/><Relationship Id="rId99" Type="http://schemas.openxmlformats.org/officeDocument/2006/relationships/image" Target="../media/image125.png"/><Relationship Id="rId101" Type="http://schemas.openxmlformats.org/officeDocument/2006/relationships/image" Target="../media/image126.png"/><Relationship Id="rId122" Type="http://schemas.openxmlformats.org/officeDocument/2006/relationships/customXml" Target="../ink/ink137.xml"/><Relationship Id="rId143" Type="http://schemas.openxmlformats.org/officeDocument/2006/relationships/image" Target="../media/image146.png"/><Relationship Id="rId164" Type="http://schemas.openxmlformats.org/officeDocument/2006/relationships/customXml" Target="../ink/ink158.xml"/><Relationship Id="rId185" Type="http://schemas.openxmlformats.org/officeDocument/2006/relationships/image" Target="../media/image167.png"/><Relationship Id="rId9" Type="http://schemas.openxmlformats.org/officeDocument/2006/relationships/customXml" Target="../ink/ink78.xml"/><Relationship Id="rId210" Type="http://schemas.openxmlformats.org/officeDocument/2006/relationships/customXml" Target="../ink/ink181.xml"/><Relationship Id="rId26" Type="http://schemas.openxmlformats.org/officeDocument/2006/relationships/image" Target="../media/image91.png"/><Relationship Id="rId231" Type="http://schemas.openxmlformats.org/officeDocument/2006/relationships/customXml" Target="../ink/ink193.xml"/><Relationship Id="rId252" Type="http://schemas.openxmlformats.org/officeDocument/2006/relationships/image" Target="../media/image199.png"/><Relationship Id="rId273" Type="http://schemas.openxmlformats.org/officeDocument/2006/relationships/image" Target="../media/image209.png"/><Relationship Id="rId47" Type="http://schemas.openxmlformats.org/officeDocument/2006/relationships/customXml" Target="../ink/ink97.xml"/><Relationship Id="rId68" Type="http://schemas.openxmlformats.org/officeDocument/2006/relationships/customXml" Target="../ink/ink108.xml"/><Relationship Id="rId89" Type="http://schemas.openxmlformats.org/officeDocument/2006/relationships/image" Target="../media/image120.png"/><Relationship Id="rId112" Type="http://schemas.openxmlformats.org/officeDocument/2006/relationships/customXml" Target="../ink/ink131.xml"/><Relationship Id="rId133" Type="http://schemas.openxmlformats.org/officeDocument/2006/relationships/image" Target="../media/image141.png"/><Relationship Id="rId154" Type="http://schemas.openxmlformats.org/officeDocument/2006/relationships/customXml" Target="../ink/ink153.xml"/><Relationship Id="rId175" Type="http://schemas.openxmlformats.org/officeDocument/2006/relationships/image" Target="../media/image162.png"/><Relationship Id="rId196" Type="http://schemas.openxmlformats.org/officeDocument/2006/relationships/customXml" Target="../ink/ink174.xml"/><Relationship Id="rId200" Type="http://schemas.openxmlformats.org/officeDocument/2006/relationships/customXml" Target="../ink/ink176.xml"/><Relationship Id="rId16" Type="http://schemas.openxmlformats.org/officeDocument/2006/relationships/image" Target="../media/image86.png"/><Relationship Id="rId221" Type="http://schemas.openxmlformats.org/officeDocument/2006/relationships/customXml" Target="../ink/ink187.xml"/><Relationship Id="rId242" Type="http://schemas.openxmlformats.org/officeDocument/2006/relationships/image" Target="../media/image194.png"/><Relationship Id="rId263" Type="http://schemas.openxmlformats.org/officeDocument/2006/relationships/customXml" Target="../ink/ink209.xml"/><Relationship Id="rId284" Type="http://schemas.openxmlformats.org/officeDocument/2006/relationships/customXml" Target="../ink/ink220.xml"/><Relationship Id="rId37" Type="http://schemas.openxmlformats.org/officeDocument/2006/relationships/customXml" Target="../ink/ink92.xml"/><Relationship Id="rId58" Type="http://schemas.openxmlformats.org/officeDocument/2006/relationships/customXml" Target="../ink/ink103.xml"/><Relationship Id="rId79" Type="http://schemas.openxmlformats.org/officeDocument/2006/relationships/image" Target="../media/image116.png"/><Relationship Id="rId102" Type="http://schemas.openxmlformats.org/officeDocument/2006/relationships/customXml" Target="../ink/ink126.xml"/><Relationship Id="rId123" Type="http://schemas.openxmlformats.org/officeDocument/2006/relationships/image" Target="../media/image136.png"/><Relationship Id="rId144" Type="http://schemas.openxmlformats.org/officeDocument/2006/relationships/customXml" Target="../ink/ink148.xml"/><Relationship Id="rId90" Type="http://schemas.openxmlformats.org/officeDocument/2006/relationships/customXml" Target="../ink/ink120.xml"/><Relationship Id="rId165" Type="http://schemas.openxmlformats.org/officeDocument/2006/relationships/image" Target="../media/image157.png"/><Relationship Id="rId186" Type="http://schemas.openxmlformats.org/officeDocument/2006/relationships/customXml" Target="../ink/ink169.xml"/><Relationship Id="rId211" Type="http://schemas.openxmlformats.org/officeDocument/2006/relationships/image" Target="../media/image180.png"/><Relationship Id="rId232" Type="http://schemas.openxmlformats.org/officeDocument/2006/relationships/image" Target="../media/image189.png"/><Relationship Id="rId253" Type="http://schemas.openxmlformats.org/officeDocument/2006/relationships/customXml" Target="../ink/ink204.xml"/><Relationship Id="rId274" Type="http://schemas.openxmlformats.org/officeDocument/2006/relationships/customXml" Target="../ink/ink215.xml"/><Relationship Id="rId27" Type="http://schemas.openxmlformats.org/officeDocument/2006/relationships/customXml" Target="../ink/ink87.xml"/><Relationship Id="rId48" Type="http://schemas.openxmlformats.org/officeDocument/2006/relationships/image" Target="../media/image101.png"/><Relationship Id="rId69" Type="http://schemas.openxmlformats.org/officeDocument/2006/relationships/image" Target="../media/image111.png"/><Relationship Id="rId113" Type="http://schemas.openxmlformats.org/officeDocument/2006/relationships/image" Target="../media/image132.png"/><Relationship Id="rId134" Type="http://schemas.openxmlformats.org/officeDocument/2006/relationships/customXml" Target="../ink/ink143.xml"/><Relationship Id="rId80" Type="http://schemas.openxmlformats.org/officeDocument/2006/relationships/customXml" Target="../ink/ink114.xml"/><Relationship Id="rId155" Type="http://schemas.openxmlformats.org/officeDocument/2006/relationships/image" Target="../media/image152.png"/><Relationship Id="rId176" Type="http://schemas.openxmlformats.org/officeDocument/2006/relationships/customXml" Target="../ink/ink164.xml"/><Relationship Id="rId197" Type="http://schemas.openxmlformats.org/officeDocument/2006/relationships/image" Target="../media/image173.png"/><Relationship Id="rId201" Type="http://schemas.openxmlformats.org/officeDocument/2006/relationships/image" Target="../media/image175.png"/><Relationship Id="rId222" Type="http://schemas.openxmlformats.org/officeDocument/2006/relationships/image" Target="../media/image185.png"/><Relationship Id="rId243" Type="http://schemas.openxmlformats.org/officeDocument/2006/relationships/customXml" Target="../ink/ink199.xml"/><Relationship Id="rId264" Type="http://schemas.openxmlformats.org/officeDocument/2006/relationships/image" Target="../media/image205.png"/><Relationship Id="rId285" Type="http://schemas.openxmlformats.org/officeDocument/2006/relationships/image" Target="../media/image215.png"/><Relationship Id="rId17" Type="http://schemas.openxmlformats.org/officeDocument/2006/relationships/customXml" Target="../ink/ink82.xml"/><Relationship Id="rId38" Type="http://schemas.openxmlformats.org/officeDocument/2006/relationships/image" Target="../media/image96.png"/><Relationship Id="rId59" Type="http://schemas.openxmlformats.org/officeDocument/2006/relationships/image" Target="../media/image106.png"/><Relationship Id="rId103" Type="http://schemas.openxmlformats.org/officeDocument/2006/relationships/image" Target="../media/image127.png"/><Relationship Id="rId124" Type="http://schemas.openxmlformats.org/officeDocument/2006/relationships/customXml" Target="../ink/ink138.xml"/><Relationship Id="rId70" Type="http://schemas.openxmlformats.org/officeDocument/2006/relationships/customXml" Target="../ink/ink109.xml"/><Relationship Id="rId91" Type="http://schemas.openxmlformats.org/officeDocument/2006/relationships/image" Target="../media/image121.png"/><Relationship Id="rId145" Type="http://schemas.openxmlformats.org/officeDocument/2006/relationships/image" Target="../media/image147.png"/><Relationship Id="rId166" Type="http://schemas.openxmlformats.org/officeDocument/2006/relationships/customXml" Target="../ink/ink159.xml"/><Relationship Id="rId187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2.xml"/><Relationship Id="rId233" Type="http://schemas.openxmlformats.org/officeDocument/2006/relationships/customXml" Target="../ink/ink194.xml"/><Relationship Id="rId254" Type="http://schemas.openxmlformats.org/officeDocument/2006/relationships/image" Target="../media/image200.png"/><Relationship Id="rId28" Type="http://schemas.openxmlformats.org/officeDocument/2006/relationships/image" Target="../media/image92.png"/><Relationship Id="rId49" Type="http://schemas.openxmlformats.org/officeDocument/2006/relationships/customXml" Target="../ink/ink98.xml"/><Relationship Id="rId114" Type="http://schemas.openxmlformats.org/officeDocument/2006/relationships/customXml" Target="../ink/ink132.xml"/><Relationship Id="rId275" Type="http://schemas.openxmlformats.org/officeDocument/2006/relationships/image" Target="../media/image210.png"/><Relationship Id="rId60" Type="http://schemas.openxmlformats.org/officeDocument/2006/relationships/customXml" Target="../ink/ink104.xml"/><Relationship Id="rId81" Type="http://schemas.openxmlformats.org/officeDocument/2006/relationships/image" Target="../media/image117.png"/><Relationship Id="rId135" Type="http://schemas.openxmlformats.org/officeDocument/2006/relationships/image" Target="../media/image142.png"/><Relationship Id="rId156" Type="http://schemas.openxmlformats.org/officeDocument/2006/relationships/customXml" Target="../ink/ink154.xml"/><Relationship Id="rId177" Type="http://schemas.openxmlformats.org/officeDocument/2006/relationships/image" Target="../media/image163.png"/><Relationship Id="rId198" Type="http://schemas.openxmlformats.org/officeDocument/2006/relationships/customXml" Target="../ink/ink175.xml"/><Relationship Id="rId202" Type="http://schemas.openxmlformats.org/officeDocument/2006/relationships/customXml" Target="../ink/ink177.xml"/><Relationship Id="rId223" Type="http://schemas.openxmlformats.org/officeDocument/2006/relationships/customXml" Target="../ink/ink188.xml"/><Relationship Id="rId244" Type="http://schemas.openxmlformats.org/officeDocument/2006/relationships/image" Target="../media/image195.png"/><Relationship Id="rId18" Type="http://schemas.openxmlformats.org/officeDocument/2006/relationships/image" Target="../media/image87.png"/><Relationship Id="rId39" Type="http://schemas.openxmlformats.org/officeDocument/2006/relationships/customXml" Target="../ink/ink93.xml"/><Relationship Id="rId265" Type="http://schemas.openxmlformats.org/officeDocument/2006/relationships/customXml" Target="../ink/ink210.xml"/><Relationship Id="rId286" Type="http://schemas.openxmlformats.org/officeDocument/2006/relationships/customXml" Target="../ink/ink221.xml"/><Relationship Id="rId50" Type="http://schemas.openxmlformats.org/officeDocument/2006/relationships/image" Target="../media/image102.png"/><Relationship Id="rId104" Type="http://schemas.openxmlformats.org/officeDocument/2006/relationships/customXml" Target="../ink/ink127.xml"/><Relationship Id="rId125" Type="http://schemas.openxmlformats.org/officeDocument/2006/relationships/image" Target="../media/image137.png"/><Relationship Id="rId146" Type="http://schemas.openxmlformats.org/officeDocument/2006/relationships/customXml" Target="../ink/ink149.xml"/><Relationship Id="rId167" Type="http://schemas.openxmlformats.org/officeDocument/2006/relationships/image" Target="../media/image158.png"/><Relationship Id="rId188" Type="http://schemas.openxmlformats.org/officeDocument/2006/relationships/customXml" Target="../ink/ink170.xml"/><Relationship Id="rId71" Type="http://schemas.openxmlformats.org/officeDocument/2006/relationships/image" Target="../media/image112.png"/><Relationship Id="rId92" Type="http://schemas.openxmlformats.org/officeDocument/2006/relationships/customXml" Target="../ink/ink121.xml"/><Relationship Id="rId213" Type="http://schemas.openxmlformats.org/officeDocument/2006/relationships/image" Target="../media/image181.png"/><Relationship Id="rId234" Type="http://schemas.openxmlformats.org/officeDocument/2006/relationships/image" Target="../media/image190.png"/><Relationship Id="rId2" Type="http://schemas.openxmlformats.org/officeDocument/2006/relationships/image" Target="../media/image78.png"/><Relationship Id="rId29" Type="http://schemas.openxmlformats.org/officeDocument/2006/relationships/customXml" Target="../ink/ink88.xml"/><Relationship Id="rId255" Type="http://schemas.openxmlformats.org/officeDocument/2006/relationships/customXml" Target="../ink/ink205.xml"/><Relationship Id="rId276" Type="http://schemas.openxmlformats.org/officeDocument/2006/relationships/customXml" Target="../ink/ink216.xml"/><Relationship Id="rId40" Type="http://schemas.openxmlformats.org/officeDocument/2006/relationships/image" Target="../media/image97.png"/><Relationship Id="rId115" Type="http://schemas.openxmlformats.org/officeDocument/2006/relationships/customXml" Target="../ink/ink133.xml"/><Relationship Id="rId136" Type="http://schemas.openxmlformats.org/officeDocument/2006/relationships/customXml" Target="../ink/ink144.xml"/><Relationship Id="rId157" Type="http://schemas.openxmlformats.org/officeDocument/2006/relationships/image" Target="../media/image153.png"/><Relationship Id="rId178" Type="http://schemas.openxmlformats.org/officeDocument/2006/relationships/customXml" Target="../ink/ink165.xml"/><Relationship Id="rId61" Type="http://schemas.openxmlformats.org/officeDocument/2006/relationships/image" Target="../media/image107.png"/><Relationship Id="rId82" Type="http://schemas.openxmlformats.org/officeDocument/2006/relationships/customXml" Target="../ink/ink115.xml"/><Relationship Id="rId199" Type="http://schemas.openxmlformats.org/officeDocument/2006/relationships/image" Target="../media/image174.png"/><Relationship Id="rId203" Type="http://schemas.openxmlformats.org/officeDocument/2006/relationships/image" Target="../media/image176.png"/><Relationship Id="rId19" Type="http://schemas.openxmlformats.org/officeDocument/2006/relationships/customXml" Target="../ink/ink83.xml"/><Relationship Id="rId224" Type="http://schemas.openxmlformats.org/officeDocument/2006/relationships/image" Target="../media/image186.png"/><Relationship Id="rId245" Type="http://schemas.openxmlformats.org/officeDocument/2006/relationships/customXml" Target="../ink/ink200.xml"/><Relationship Id="rId266" Type="http://schemas.openxmlformats.org/officeDocument/2006/relationships/image" Target="../media/image206.png"/><Relationship Id="rId287" Type="http://schemas.openxmlformats.org/officeDocument/2006/relationships/image" Target="../media/image216.png"/><Relationship Id="rId30" Type="http://schemas.openxmlformats.org/officeDocument/2006/relationships/image" Target="../media/image93.png"/><Relationship Id="rId105" Type="http://schemas.openxmlformats.org/officeDocument/2006/relationships/image" Target="../media/image128.png"/><Relationship Id="rId126" Type="http://schemas.openxmlformats.org/officeDocument/2006/relationships/customXml" Target="../ink/ink139.xml"/><Relationship Id="rId147" Type="http://schemas.openxmlformats.org/officeDocument/2006/relationships/image" Target="../media/image148.png"/><Relationship Id="rId168" Type="http://schemas.openxmlformats.org/officeDocument/2006/relationships/customXml" Target="../ink/ink160.xml"/><Relationship Id="rId51" Type="http://schemas.openxmlformats.org/officeDocument/2006/relationships/customXml" Target="../ink/ink99.xml"/><Relationship Id="rId72" Type="http://schemas.openxmlformats.org/officeDocument/2006/relationships/customXml" Target="../ink/ink110.xml"/><Relationship Id="rId93" Type="http://schemas.openxmlformats.org/officeDocument/2006/relationships/image" Target="../media/image122.png"/><Relationship Id="rId189" Type="http://schemas.openxmlformats.org/officeDocument/2006/relationships/image" Target="../media/image169.png"/><Relationship Id="rId3" Type="http://schemas.openxmlformats.org/officeDocument/2006/relationships/customXml" Target="../ink/ink75.xml"/><Relationship Id="rId214" Type="http://schemas.openxmlformats.org/officeDocument/2006/relationships/customXml" Target="../ink/ink183.xml"/><Relationship Id="rId235" Type="http://schemas.openxmlformats.org/officeDocument/2006/relationships/customXml" Target="../ink/ink195.xml"/><Relationship Id="rId256" Type="http://schemas.openxmlformats.org/officeDocument/2006/relationships/image" Target="../media/image201.png"/><Relationship Id="rId277" Type="http://schemas.openxmlformats.org/officeDocument/2006/relationships/image" Target="../media/image211.png"/><Relationship Id="rId116" Type="http://schemas.openxmlformats.org/officeDocument/2006/relationships/image" Target="../media/image133.png"/><Relationship Id="rId137" Type="http://schemas.openxmlformats.org/officeDocument/2006/relationships/image" Target="../media/image143.png"/><Relationship Id="rId158" Type="http://schemas.openxmlformats.org/officeDocument/2006/relationships/customXml" Target="../ink/ink155.xml"/><Relationship Id="rId20" Type="http://schemas.openxmlformats.org/officeDocument/2006/relationships/image" Target="../media/image88.png"/><Relationship Id="rId41" Type="http://schemas.openxmlformats.org/officeDocument/2006/relationships/customXml" Target="../ink/ink94.xml"/><Relationship Id="rId62" Type="http://schemas.openxmlformats.org/officeDocument/2006/relationships/customXml" Target="../ink/ink105.xml"/><Relationship Id="rId83" Type="http://schemas.openxmlformats.org/officeDocument/2006/relationships/image" Target="../media/image118.png"/><Relationship Id="rId179" Type="http://schemas.openxmlformats.org/officeDocument/2006/relationships/image" Target="../media/image164.png"/><Relationship Id="rId190" Type="http://schemas.openxmlformats.org/officeDocument/2006/relationships/customXml" Target="../ink/ink171.xml"/><Relationship Id="rId204" Type="http://schemas.openxmlformats.org/officeDocument/2006/relationships/customXml" Target="../ink/ink178.xml"/><Relationship Id="rId225" Type="http://schemas.openxmlformats.org/officeDocument/2006/relationships/customXml" Target="../ink/ink189.xml"/><Relationship Id="rId246" Type="http://schemas.openxmlformats.org/officeDocument/2006/relationships/image" Target="../media/image196.png"/><Relationship Id="rId267" Type="http://schemas.openxmlformats.org/officeDocument/2006/relationships/customXml" Target="../ink/ink211.xml"/><Relationship Id="rId288" Type="http://schemas.openxmlformats.org/officeDocument/2006/relationships/customXml" Target="../ink/ink222.xml"/><Relationship Id="rId106" Type="http://schemas.openxmlformats.org/officeDocument/2006/relationships/customXml" Target="../ink/ink128.xml"/><Relationship Id="rId127" Type="http://schemas.openxmlformats.org/officeDocument/2006/relationships/image" Target="../media/image138.png"/><Relationship Id="rId10" Type="http://schemas.openxmlformats.org/officeDocument/2006/relationships/image" Target="../media/image83.png"/><Relationship Id="rId31" Type="http://schemas.openxmlformats.org/officeDocument/2006/relationships/customXml" Target="../ink/ink89.xml"/><Relationship Id="rId52" Type="http://schemas.openxmlformats.org/officeDocument/2006/relationships/image" Target="../media/image103.png"/><Relationship Id="rId73" Type="http://schemas.openxmlformats.org/officeDocument/2006/relationships/image" Target="../media/image113.png"/><Relationship Id="rId94" Type="http://schemas.openxmlformats.org/officeDocument/2006/relationships/customXml" Target="../ink/ink122.xml"/><Relationship Id="rId148" Type="http://schemas.openxmlformats.org/officeDocument/2006/relationships/customXml" Target="../ink/ink150.xml"/><Relationship Id="rId169" Type="http://schemas.openxmlformats.org/officeDocument/2006/relationships/image" Target="../media/image159.png"/><Relationship Id="rId4" Type="http://schemas.openxmlformats.org/officeDocument/2006/relationships/image" Target="../media/image80.png"/><Relationship Id="rId180" Type="http://schemas.openxmlformats.org/officeDocument/2006/relationships/customXml" Target="../ink/ink166.xml"/><Relationship Id="rId215" Type="http://schemas.openxmlformats.org/officeDocument/2006/relationships/image" Target="../media/image182.png"/><Relationship Id="rId236" Type="http://schemas.openxmlformats.org/officeDocument/2006/relationships/image" Target="../media/image191.png"/><Relationship Id="rId257" Type="http://schemas.openxmlformats.org/officeDocument/2006/relationships/customXml" Target="../ink/ink206.xml"/><Relationship Id="rId278" Type="http://schemas.openxmlformats.org/officeDocument/2006/relationships/customXml" Target="../ink/ink217.xml"/><Relationship Id="rId42" Type="http://schemas.openxmlformats.org/officeDocument/2006/relationships/image" Target="../media/image98.png"/><Relationship Id="rId84" Type="http://schemas.openxmlformats.org/officeDocument/2006/relationships/customXml" Target="../ink/ink116.xml"/><Relationship Id="rId138" Type="http://schemas.openxmlformats.org/officeDocument/2006/relationships/customXml" Target="../ink/ink145.xml"/><Relationship Id="rId191" Type="http://schemas.openxmlformats.org/officeDocument/2006/relationships/image" Target="../media/image170.png"/><Relationship Id="rId205" Type="http://schemas.openxmlformats.org/officeDocument/2006/relationships/image" Target="../media/image177.png"/><Relationship Id="rId247" Type="http://schemas.openxmlformats.org/officeDocument/2006/relationships/customXml" Target="../ink/ink201.xml"/><Relationship Id="rId107" Type="http://schemas.openxmlformats.org/officeDocument/2006/relationships/image" Target="../media/image129.png"/><Relationship Id="rId289" Type="http://schemas.openxmlformats.org/officeDocument/2006/relationships/image" Target="../media/image217.png"/><Relationship Id="rId11" Type="http://schemas.openxmlformats.org/officeDocument/2006/relationships/customXml" Target="../ink/ink79.xml"/><Relationship Id="rId53" Type="http://schemas.openxmlformats.org/officeDocument/2006/relationships/customXml" Target="../ink/ink100.xml"/><Relationship Id="rId149" Type="http://schemas.openxmlformats.org/officeDocument/2006/relationships/image" Target="../media/image149.png"/><Relationship Id="rId95" Type="http://schemas.openxmlformats.org/officeDocument/2006/relationships/image" Target="../media/image123.png"/><Relationship Id="rId160" Type="http://schemas.openxmlformats.org/officeDocument/2006/relationships/customXml" Target="../ink/ink156.xml"/><Relationship Id="rId216" Type="http://schemas.openxmlformats.org/officeDocument/2006/relationships/customXml" Target="../ink/ink184.xml"/><Relationship Id="rId258" Type="http://schemas.openxmlformats.org/officeDocument/2006/relationships/image" Target="../media/image202.png"/><Relationship Id="rId22" Type="http://schemas.openxmlformats.org/officeDocument/2006/relationships/image" Target="../media/image89.png"/><Relationship Id="rId64" Type="http://schemas.openxmlformats.org/officeDocument/2006/relationships/customXml" Target="../ink/ink106.xml"/><Relationship Id="rId118" Type="http://schemas.openxmlformats.org/officeDocument/2006/relationships/image" Target="../media/image134.png"/><Relationship Id="rId171" Type="http://schemas.openxmlformats.org/officeDocument/2006/relationships/image" Target="../media/image160.png"/><Relationship Id="rId227" Type="http://schemas.openxmlformats.org/officeDocument/2006/relationships/customXml" Target="../ink/ink19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png"/><Relationship Id="rId21" Type="http://schemas.openxmlformats.org/officeDocument/2006/relationships/customXml" Target="../ink/ink232.xml"/><Relationship Id="rId324" Type="http://schemas.openxmlformats.org/officeDocument/2006/relationships/customXml" Target="../ink/ink388.xml"/><Relationship Id="rId170" Type="http://schemas.openxmlformats.org/officeDocument/2006/relationships/customXml" Target="../ink/ink309.xml"/><Relationship Id="rId268" Type="http://schemas.openxmlformats.org/officeDocument/2006/relationships/customXml" Target="../ink/ink360.xml"/><Relationship Id="rId475" Type="http://schemas.openxmlformats.org/officeDocument/2006/relationships/customXml" Target="../ink/ink466.xml"/><Relationship Id="rId32" Type="http://schemas.openxmlformats.org/officeDocument/2006/relationships/customXml" Target="../ink/ink238.xml"/><Relationship Id="rId74" Type="http://schemas.openxmlformats.org/officeDocument/2006/relationships/customXml" Target="../ink/ink260.xml"/><Relationship Id="rId128" Type="http://schemas.openxmlformats.org/officeDocument/2006/relationships/customXml" Target="../ink/ink288.xml"/><Relationship Id="rId335" Type="http://schemas.openxmlformats.org/officeDocument/2006/relationships/customXml" Target="../ink/ink394.xml"/><Relationship Id="rId377" Type="http://schemas.openxmlformats.org/officeDocument/2006/relationships/customXml" Target="../ink/ink416.xml"/><Relationship Id="rId500" Type="http://schemas.openxmlformats.org/officeDocument/2006/relationships/image" Target="../media/image331.png"/><Relationship Id="rId5" Type="http://schemas.openxmlformats.org/officeDocument/2006/relationships/customXml" Target="../ink/ink224.xml"/><Relationship Id="rId181" Type="http://schemas.openxmlformats.org/officeDocument/2006/relationships/image" Target="../media/image177.png"/><Relationship Id="rId237" Type="http://schemas.openxmlformats.org/officeDocument/2006/relationships/customXml" Target="../ink/ink344.xml"/><Relationship Id="rId402" Type="http://schemas.openxmlformats.org/officeDocument/2006/relationships/customXml" Target="../ink/ink429.xml"/><Relationship Id="rId279" Type="http://schemas.openxmlformats.org/officeDocument/2006/relationships/image" Target="../media/image224.png"/><Relationship Id="rId444" Type="http://schemas.openxmlformats.org/officeDocument/2006/relationships/customXml" Target="../ink/ink450.xml"/><Relationship Id="rId486" Type="http://schemas.openxmlformats.org/officeDocument/2006/relationships/image" Target="../media/image325.png"/><Relationship Id="rId43" Type="http://schemas.openxmlformats.org/officeDocument/2006/relationships/image" Target="../media/image110.png"/><Relationship Id="rId139" Type="http://schemas.openxmlformats.org/officeDocument/2006/relationships/image" Target="../media/image156.png"/><Relationship Id="rId290" Type="http://schemas.openxmlformats.org/officeDocument/2006/relationships/customXml" Target="../ink/ink371.xml"/><Relationship Id="rId304" Type="http://schemas.openxmlformats.org/officeDocument/2006/relationships/customXml" Target="../ink/ink378.xml"/><Relationship Id="rId346" Type="http://schemas.openxmlformats.org/officeDocument/2006/relationships/customXml" Target="../ink/ink400.xml"/><Relationship Id="rId388" Type="http://schemas.openxmlformats.org/officeDocument/2006/relationships/image" Target="../media/image277.png"/><Relationship Id="rId511" Type="http://schemas.openxmlformats.org/officeDocument/2006/relationships/customXml" Target="../ink/ink485.xml"/><Relationship Id="rId85" Type="http://schemas.openxmlformats.org/officeDocument/2006/relationships/image" Target="../media/image130.png"/><Relationship Id="rId150" Type="http://schemas.openxmlformats.org/officeDocument/2006/relationships/customXml" Target="../ink/ink299.xml"/><Relationship Id="rId192" Type="http://schemas.openxmlformats.org/officeDocument/2006/relationships/customXml" Target="../ink/ink320.xml"/><Relationship Id="rId206" Type="http://schemas.openxmlformats.org/officeDocument/2006/relationships/customXml" Target="../ink/ink328.xml"/><Relationship Id="rId413" Type="http://schemas.openxmlformats.org/officeDocument/2006/relationships/image" Target="../media/image289.png"/><Relationship Id="rId248" Type="http://schemas.openxmlformats.org/officeDocument/2006/relationships/customXml" Target="../ink/ink350.xml"/><Relationship Id="rId455" Type="http://schemas.openxmlformats.org/officeDocument/2006/relationships/image" Target="../media/image310.png"/><Relationship Id="rId497" Type="http://schemas.openxmlformats.org/officeDocument/2006/relationships/customXml" Target="../ink/ink478.xml"/><Relationship Id="rId12" Type="http://schemas.openxmlformats.org/officeDocument/2006/relationships/image" Target="../media/image95.png"/><Relationship Id="rId108" Type="http://schemas.openxmlformats.org/officeDocument/2006/relationships/customXml" Target="../ink/ink278.xml"/><Relationship Id="rId315" Type="http://schemas.openxmlformats.org/officeDocument/2006/relationships/image" Target="../media/image242.png"/><Relationship Id="rId357" Type="http://schemas.openxmlformats.org/officeDocument/2006/relationships/image" Target="../media/image262.png"/><Relationship Id="rId522" Type="http://schemas.openxmlformats.org/officeDocument/2006/relationships/image" Target="../media/image342.png"/><Relationship Id="rId54" Type="http://schemas.openxmlformats.org/officeDocument/2006/relationships/customXml" Target="../ink/ink249.xml"/><Relationship Id="rId96" Type="http://schemas.openxmlformats.org/officeDocument/2006/relationships/image" Target="../media/image135.png"/><Relationship Id="rId161" Type="http://schemas.openxmlformats.org/officeDocument/2006/relationships/image" Target="../media/image167.png"/><Relationship Id="rId217" Type="http://schemas.openxmlformats.org/officeDocument/2006/relationships/customXml" Target="../ink/ink334.xml"/><Relationship Id="rId399" Type="http://schemas.openxmlformats.org/officeDocument/2006/relationships/customXml" Target="../ink/ink427.xml"/><Relationship Id="rId259" Type="http://schemas.openxmlformats.org/officeDocument/2006/relationships/image" Target="../media/image214.png"/><Relationship Id="rId424" Type="http://schemas.openxmlformats.org/officeDocument/2006/relationships/customXml" Target="../ink/ink440.xml"/><Relationship Id="rId466" Type="http://schemas.openxmlformats.org/officeDocument/2006/relationships/image" Target="../media/image315.png"/><Relationship Id="rId23" Type="http://schemas.openxmlformats.org/officeDocument/2006/relationships/customXml" Target="../ink/ink233.xml"/><Relationship Id="rId119" Type="http://schemas.openxmlformats.org/officeDocument/2006/relationships/image" Target="../media/image146.png"/><Relationship Id="rId270" Type="http://schemas.openxmlformats.org/officeDocument/2006/relationships/customXml" Target="../ink/ink361.xml"/><Relationship Id="rId326" Type="http://schemas.openxmlformats.org/officeDocument/2006/relationships/image" Target="../media/image247.png"/><Relationship Id="rId65" Type="http://schemas.openxmlformats.org/officeDocument/2006/relationships/image" Target="../media/image120.png"/><Relationship Id="rId130" Type="http://schemas.openxmlformats.org/officeDocument/2006/relationships/customXml" Target="../ink/ink289.xml"/><Relationship Id="rId368" Type="http://schemas.openxmlformats.org/officeDocument/2006/relationships/image" Target="../media/image267.png"/><Relationship Id="rId172" Type="http://schemas.openxmlformats.org/officeDocument/2006/relationships/customXml" Target="../ink/ink310.xml"/><Relationship Id="rId228" Type="http://schemas.openxmlformats.org/officeDocument/2006/relationships/image" Target="../media/image199.png"/><Relationship Id="rId435" Type="http://schemas.openxmlformats.org/officeDocument/2006/relationships/image" Target="../media/image300.png"/><Relationship Id="rId477" Type="http://schemas.openxmlformats.org/officeDocument/2006/relationships/customXml" Target="../ink/ink467.xml"/><Relationship Id="rId281" Type="http://schemas.openxmlformats.org/officeDocument/2006/relationships/image" Target="../media/image225.png"/><Relationship Id="rId337" Type="http://schemas.openxmlformats.org/officeDocument/2006/relationships/image" Target="../media/image252.png"/><Relationship Id="rId502" Type="http://schemas.openxmlformats.org/officeDocument/2006/relationships/image" Target="../media/image332.png"/><Relationship Id="rId34" Type="http://schemas.openxmlformats.org/officeDocument/2006/relationships/customXml" Target="../ink/ink239.xml"/><Relationship Id="rId76" Type="http://schemas.openxmlformats.org/officeDocument/2006/relationships/customXml" Target="../ink/ink261.xml"/><Relationship Id="rId141" Type="http://schemas.openxmlformats.org/officeDocument/2006/relationships/image" Target="../media/image157.png"/><Relationship Id="rId379" Type="http://schemas.openxmlformats.org/officeDocument/2006/relationships/customXml" Target="../ink/ink417.xml"/><Relationship Id="rId7" Type="http://schemas.openxmlformats.org/officeDocument/2006/relationships/customXml" Target="../ink/ink225.xml"/><Relationship Id="rId183" Type="http://schemas.openxmlformats.org/officeDocument/2006/relationships/image" Target="../media/image178.png"/><Relationship Id="rId239" Type="http://schemas.openxmlformats.org/officeDocument/2006/relationships/customXml" Target="../ink/ink345.xml"/><Relationship Id="rId390" Type="http://schemas.openxmlformats.org/officeDocument/2006/relationships/image" Target="../media/image278.png"/><Relationship Id="rId404" Type="http://schemas.openxmlformats.org/officeDocument/2006/relationships/customXml" Target="../ink/ink430.xml"/><Relationship Id="rId446" Type="http://schemas.openxmlformats.org/officeDocument/2006/relationships/customXml" Target="../ink/ink451.xml"/><Relationship Id="rId250" Type="http://schemas.openxmlformats.org/officeDocument/2006/relationships/customXml" Target="../ink/ink351.xml"/><Relationship Id="rId292" Type="http://schemas.openxmlformats.org/officeDocument/2006/relationships/customXml" Target="../ink/ink372.xml"/><Relationship Id="rId306" Type="http://schemas.openxmlformats.org/officeDocument/2006/relationships/customXml" Target="../ink/ink379.xml"/><Relationship Id="rId488" Type="http://schemas.openxmlformats.org/officeDocument/2006/relationships/image" Target="../media/image326.png"/><Relationship Id="rId45" Type="http://schemas.openxmlformats.org/officeDocument/2006/relationships/image" Target="../media/image111.png"/><Relationship Id="rId87" Type="http://schemas.openxmlformats.org/officeDocument/2006/relationships/image" Target="../media/image131.png"/><Relationship Id="rId110" Type="http://schemas.openxmlformats.org/officeDocument/2006/relationships/customXml" Target="../ink/ink279.xml"/><Relationship Id="rId348" Type="http://schemas.openxmlformats.org/officeDocument/2006/relationships/customXml" Target="../ink/ink401.xml"/><Relationship Id="rId513" Type="http://schemas.openxmlformats.org/officeDocument/2006/relationships/customXml" Target="../ink/ink486.xml"/><Relationship Id="rId152" Type="http://schemas.openxmlformats.org/officeDocument/2006/relationships/customXml" Target="../ink/ink300.xml"/><Relationship Id="rId194" Type="http://schemas.openxmlformats.org/officeDocument/2006/relationships/image" Target="../media/image183.png"/><Relationship Id="rId208" Type="http://schemas.openxmlformats.org/officeDocument/2006/relationships/image" Target="../media/image189.png"/><Relationship Id="rId415" Type="http://schemas.openxmlformats.org/officeDocument/2006/relationships/image" Target="../media/image290.png"/><Relationship Id="rId457" Type="http://schemas.openxmlformats.org/officeDocument/2006/relationships/image" Target="../media/image311.png"/><Relationship Id="rId261" Type="http://schemas.openxmlformats.org/officeDocument/2006/relationships/image" Target="../media/image215.png"/><Relationship Id="rId499" Type="http://schemas.openxmlformats.org/officeDocument/2006/relationships/customXml" Target="../ink/ink479.xml"/><Relationship Id="rId14" Type="http://schemas.openxmlformats.org/officeDocument/2006/relationships/image" Target="../media/image96.png"/><Relationship Id="rId56" Type="http://schemas.openxmlformats.org/officeDocument/2006/relationships/customXml" Target="../ink/ink250.xml"/><Relationship Id="rId317" Type="http://schemas.openxmlformats.org/officeDocument/2006/relationships/image" Target="../media/image243.png"/><Relationship Id="rId359" Type="http://schemas.openxmlformats.org/officeDocument/2006/relationships/image" Target="../media/image263.png"/><Relationship Id="rId98" Type="http://schemas.openxmlformats.org/officeDocument/2006/relationships/customXml" Target="../ink/ink273.xml"/><Relationship Id="rId121" Type="http://schemas.openxmlformats.org/officeDocument/2006/relationships/image" Target="../media/image147.png"/><Relationship Id="rId163" Type="http://schemas.openxmlformats.org/officeDocument/2006/relationships/image" Target="../media/image168.png"/><Relationship Id="rId219" Type="http://schemas.openxmlformats.org/officeDocument/2006/relationships/customXml" Target="../ink/ink335.xml"/><Relationship Id="rId370" Type="http://schemas.openxmlformats.org/officeDocument/2006/relationships/image" Target="../media/image268.png"/><Relationship Id="rId426" Type="http://schemas.openxmlformats.org/officeDocument/2006/relationships/customXml" Target="../ink/ink441.xml"/><Relationship Id="rId230" Type="http://schemas.openxmlformats.org/officeDocument/2006/relationships/image" Target="../media/image200.png"/><Relationship Id="rId468" Type="http://schemas.openxmlformats.org/officeDocument/2006/relationships/image" Target="../media/image316.png"/><Relationship Id="rId25" Type="http://schemas.openxmlformats.org/officeDocument/2006/relationships/customXml" Target="../ink/ink234.xml"/><Relationship Id="rId67" Type="http://schemas.openxmlformats.org/officeDocument/2006/relationships/image" Target="../media/image121.png"/><Relationship Id="rId272" Type="http://schemas.openxmlformats.org/officeDocument/2006/relationships/customXml" Target="../ink/ink362.xml"/><Relationship Id="rId328" Type="http://schemas.openxmlformats.org/officeDocument/2006/relationships/image" Target="../media/image248.png"/><Relationship Id="rId132" Type="http://schemas.openxmlformats.org/officeDocument/2006/relationships/customXml" Target="../ink/ink290.xml"/><Relationship Id="rId174" Type="http://schemas.openxmlformats.org/officeDocument/2006/relationships/customXml" Target="../ink/ink311.xml"/><Relationship Id="rId381" Type="http://schemas.openxmlformats.org/officeDocument/2006/relationships/customXml" Target="../ink/ink418.xml"/><Relationship Id="rId241" Type="http://schemas.openxmlformats.org/officeDocument/2006/relationships/customXml" Target="../ink/ink346.xml"/><Relationship Id="rId437" Type="http://schemas.openxmlformats.org/officeDocument/2006/relationships/image" Target="../media/image301.png"/><Relationship Id="rId479" Type="http://schemas.openxmlformats.org/officeDocument/2006/relationships/customXml" Target="../ink/ink468.xml"/><Relationship Id="rId36" Type="http://schemas.openxmlformats.org/officeDocument/2006/relationships/customXml" Target="../ink/ink240.xml"/><Relationship Id="rId283" Type="http://schemas.openxmlformats.org/officeDocument/2006/relationships/image" Target="../media/image226.png"/><Relationship Id="rId339" Type="http://schemas.openxmlformats.org/officeDocument/2006/relationships/image" Target="../media/image253.png"/><Relationship Id="rId490" Type="http://schemas.openxmlformats.org/officeDocument/2006/relationships/customXml" Target="../ink/ink474.xml"/><Relationship Id="rId504" Type="http://schemas.openxmlformats.org/officeDocument/2006/relationships/image" Target="../media/image333.png"/><Relationship Id="rId78" Type="http://schemas.openxmlformats.org/officeDocument/2006/relationships/customXml" Target="../ink/ink262.xml"/><Relationship Id="rId101" Type="http://schemas.openxmlformats.org/officeDocument/2006/relationships/image" Target="../media/image137.png"/><Relationship Id="rId143" Type="http://schemas.openxmlformats.org/officeDocument/2006/relationships/image" Target="../media/image158.png"/><Relationship Id="rId185" Type="http://schemas.openxmlformats.org/officeDocument/2006/relationships/image" Target="../media/image179.png"/><Relationship Id="rId350" Type="http://schemas.openxmlformats.org/officeDocument/2006/relationships/customXml" Target="../ink/ink402.xml"/><Relationship Id="rId406" Type="http://schemas.openxmlformats.org/officeDocument/2006/relationships/customXml" Target="../ink/ink431.xml"/><Relationship Id="rId9" Type="http://schemas.openxmlformats.org/officeDocument/2006/relationships/customXml" Target="../ink/ink226.xml"/><Relationship Id="rId210" Type="http://schemas.openxmlformats.org/officeDocument/2006/relationships/image" Target="../media/image190.png"/><Relationship Id="rId392" Type="http://schemas.openxmlformats.org/officeDocument/2006/relationships/image" Target="../media/image279.png"/><Relationship Id="rId448" Type="http://schemas.openxmlformats.org/officeDocument/2006/relationships/customXml" Target="../ink/ink452.xml"/><Relationship Id="rId252" Type="http://schemas.openxmlformats.org/officeDocument/2006/relationships/customXml" Target="../ink/ink352.xml"/><Relationship Id="rId294" Type="http://schemas.openxmlformats.org/officeDocument/2006/relationships/customXml" Target="../ink/ink373.xml"/><Relationship Id="rId308" Type="http://schemas.openxmlformats.org/officeDocument/2006/relationships/customXml" Target="../ink/ink380.xml"/><Relationship Id="rId515" Type="http://schemas.openxmlformats.org/officeDocument/2006/relationships/customXml" Target="../ink/ink487.xml"/><Relationship Id="rId47" Type="http://schemas.openxmlformats.org/officeDocument/2006/relationships/image" Target="../media/image112.png"/><Relationship Id="rId89" Type="http://schemas.openxmlformats.org/officeDocument/2006/relationships/image" Target="../media/image132.png"/><Relationship Id="rId112" Type="http://schemas.openxmlformats.org/officeDocument/2006/relationships/customXml" Target="../ink/ink280.xml"/><Relationship Id="rId154" Type="http://schemas.openxmlformats.org/officeDocument/2006/relationships/customXml" Target="../ink/ink301.xml"/><Relationship Id="rId361" Type="http://schemas.openxmlformats.org/officeDocument/2006/relationships/customXml" Target="../ink/ink408.xml"/><Relationship Id="rId196" Type="http://schemas.openxmlformats.org/officeDocument/2006/relationships/image" Target="../media/image184.png"/><Relationship Id="rId417" Type="http://schemas.openxmlformats.org/officeDocument/2006/relationships/image" Target="../media/image291.png"/><Relationship Id="rId459" Type="http://schemas.openxmlformats.org/officeDocument/2006/relationships/image" Target="../media/image312.png"/><Relationship Id="rId16" Type="http://schemas.openxmlformats.org/officeDocument/2006/relationships/image" Target="../media/image97.png"/><Relationship Id="rId221" Type="http://schemas.openxmlformats.org/officeDocument/2006/relationships/customXml" Target="../ink/ink336.xml"/><Relationship Id="rId263" Type="http://schemas.openxmlformats.org/officeDocument/2006/relationships/image" Target="../media/image216.png"/><Relationship Id="rId319" Type="http://schemas.openxmlformats.org/officeDocument/2006/relationships/image" Target="../media/image244.png"/><Relationship Id="rId470" Type="http://schemas.openxmlformats.org/officeDocument/2006/relationships/image" Target="../media/image317.png"/><Relationship Id="rId58" Type="http://schemas.openxmlformats.org/officeDocument/2006/relationships/customXml" Target="../ink/ink251.xml"/><Relationship Id="rId123" Type="http://schemas.openxmlformats.org/officeDocument/2006/relationships/image" Target="../media/image148.png"/><Relationship Id="rId330" Type="http://schemas.openxmlformats.org/officeDocument/2006/relationships/image" Target="../media/image249.png"/><Relationship Id="rId165" Type="http://schemas.openxmlformats.org/officeDocument/2006/relationships/image" Target="../media/image169.png"/><Relationship Id="rId372" Type="http://schemas.openxmlformats.org/officeDocument/2006/relationships/image" Target="../media/image269.png"/><Relationship Id="rId428" Type="http://schemas.openxmlformats.org/officeDocument/2006/relationships/customXml" Target="../ink/ink442.xml"/><Relationship Id="rId232" Type="http://schemas.openxmlformats.org/officeDocument/2006/relationships/image" Target="../media/image201.png"/><Relationship Id="rId274" Type="http://schemas.openxmlformats.org/officeDocument/2006/relationships/customXml" Target="../ink/ink363.xml"/><Relationship Id="rId481" Type="http://schemas.openxmlformats.org/officeDocument/2006/relationships/customXml" Target="../ink/ink469.xml"/><Relationship Id="rId27" Type="http://schemas.openxmlformats.org/officeDocument/2006/relationships/customXml" Target="../ink/ink235.xml"/><Relationship Id="rId69" Type="http://schemas.openxmlformats.org/officeDocument/2006/relationships/image" Target="../media/image122.png"/><Relationship Id="rId134" Type="http://schemas.openxmlformats.org/officeDocument/2006/relationships/customXml" Target="../ink/ink291.xml"/><Relationship Id="rId80" Type="http://schemas.openxmlformats.org/officeDocument/2006/relationships/customXml" Target="../ink/ink263.xml"/><Relationship Id="rId176" Type="http://schemas.openxmlformats.org/officeDocument/2006/relationships/customXml" Target="../ink/ink312.xml"/><Relationship Id="rId341" Type="http://schemas.openxmlformats.org/officeDocument/2006/relationships/image" Target="../media/image254.png"/><Relationship Id="rId383" Type="http://schemas.openxmlformats.org/officeDocument/2006/relationships/customXml" Target="../ink/ink419.xml"/><Relationship Id="rId439" Type="http://schemas.openxmlformats.org/officeDocument/2006/relationships/image" Target="../media/image302.png"/><Relationship Id="rId201" Type="http://schemas.openxmlformats.org/officeDocument/2006/relationships/customXml" Target="../ink/ink325.xml"/><Relationship Id="rId243" Type="http://schemas.openxmlformats.org/officeDocument/2006/relationships/customXml" Target="../ink/ink347.xml"/><Relationship Id="rId285" Type="http://schemas.openxmlformats.org/officeDocument/2006/relationships/image" Target="../media/image227.png"/><Relationship Id="rId450" Type="http://schemas.openxmlformats.org/officeDocument/2006/relationships/customXml" Target="../ink/ink453.xml"/><Relationship Id="rId506" Type="http://schemas.openxmlformats.org/officeDocument/2006/relationships/image" Target="../media/image334.png"/><Relationship Id="rId38" Type="http://schemas.openxmlformats.org/officeDocument/2006/relationships/customXml" Target="../ink/ink241.xml"/><Relationship Id="rId103" Type="http://schemas.openxmlformats.org/officeDocument/2006/relationships/image" Target="../media/image138.png"/><Relationship Id="rId310" Type="http://schemas.openxmlformats.org/officeDocument/2006/relationships/customXml" Target="../ink/ink381.xml"/><Relationship Id="rId492" Type="http://schemas.openxmlformats.org/officeDocument/2006/relationships/customXml" Target="../ink/ink475.xml"/><Relationship Id="rId91" Type="http://schemas.openxmlformats.org/officeDocument/2006/relationships/customXml" Target="../ink/ink269.xml"/><Relationship Id="rId145" Type="http://schemas.openxmlformats.org/officeDocument/2006/relationships/image" Target="../media/image159.png"/><Relationship Id="rId187" Type="http://schemas.openxmlformats.org/officeDocument/2006/relationships/image" Target="../media/image180.png"/><Relationship Id="rId352" Type="http://schemas.openxmlformats.org/officeDocument/2006/relationships/customXml" Target="../ink/ink403.xml"/><Relationship Id="rId394" Type="http://schemas.openxmlformats.org/officeDocument/2006/relationships/image" Target="../media/image280.png"/><Relationship Id="rId408" Type="http://schemas.openxmlformats.org/officeDocument/2006/relationships/customXml" Target="../ink/ink432.xml"/><Relationship Id="rId212" Type="http://schemas.openxmlformats.org/officeDocument/2006/relationships/image" Target="../media/image191.png"/><Relationship Id="rId254" Type="http://schemas.openxmlformats.org/officeDocument/2006/relationships/customXml" Target="../ink/ink353.xml"/><Relationship Id="rId49" Type="http://schemas.openxmlformats.org/officeDocument/2006/relationships/image" Target="../media/image113.png"/><Relationship Id="rId114" Type="http://schemas.openxmlformats.org/officeDocument/2006/relationships/customXml" Target="../ink/ink281.xml"/><Relationship Id="rId296" Type="http://schemas.openxmlformats.org/officeDocument/2006/relationships/customXml" Target="../ink/ink374.xml"/><Relationship Id="rId461" Type="http://schemas.openxmlformats.org/officeDocument/2006/relationships/customXml" Target="../ink/ink459.xml"/><Relationship Id="rId517" Type="http://schemas.openxmlformats.org/officeDocument/2006/relationships/customXml" Target="../ink/ink488.xml"/><Relationship Id="rId60" Type="http://schemas.openxmlformats.org/officeDocument/2006/relationships/customXml" Target="../ink/ink252.xml"/><Relationship Id="rId156" Type="http://schemas.openxmlformats.org/officeDocument/2006/relationships/customXml" Target="../ink/ink302.xml"/><Relationship Id="rId198" Type="http://schemas.openxmlformats.org/officeDocument/2006/relationships/image" Target="../media/image185.png"/><Relationship Id="rId321" Type="http://schemas.openxmlformats.org/officeDocument/2006/relationships/image" Target="../media/image245.png"/><Relationship Id="rId363" Type="http://schemas.openxmlformats.org/officeDocument/2006/relationships/customXml" Target="../ink/ink409.xml"/><Relationship Id="rId419" Type="http://schemas.openxmlformats.org/officeDocument/2006/relationships/image" Target="../media/image292.png"/><Relationship Id="rId223" Type="http://schemas.openxmlformats.org/officeDocument/2006/relationships/customXml" Target="../ink/ink337.xml"/><Relationship Id="rId430" Type="http://schemas.openxmlformats.org/officeDocument/2006/relationships/customXml" Target="../ink/ink443.xml"/><Relationship Id="rId18" Type="http://schemas.openxmlformats.org/officeDocument/2006/relationships/image" Target="../media/image98.png"/><Relationship Id="rId265" Type="http://schemas.openxmlformats.org/officeDocument/2006/relationships/image" Target="../media/image217.png"/><Relationship Id="rId472" Type="http://schemas.openxmlformats.org/officeDocument/2006/relationships/image" Target="../media/image318.png"/><Relationship Id="rId125" Type="http://schemas.openxmlformats.org/officeDocument/2006/relationships/image" Target="../media/image149.png"/><Relationship Id="rId167" Type="http://schemas.openxmlformats.org/officeDocument/2006/relationships/image" Target="../media/image170.png"/><Relationship Id="rId332" Type="http://schemas.openxmlformats.org/officeDocument/2006/relationships/image" Target="../media/image250.png"/><Relationship Id="rId374" Type="http://schemas.openxmlformats.org/officeDocument/2006/relationships/image" Target="../media/image270.png"/><Relationship Id="rId71" Type="http://schemas.openxmlformats.org/officeDocument/2006/relationships/image" Target="../media/image123.png"/><Relationship Id="rId234" Type="http://schemas.openxmlformats.org/officeDocument/2006/relationships/image" Target="../media/image202.png"/><Relationship Id="rId2" Type="http://schemas.openxmlformats.org/officeDocument/2006/relationships/image" Target="../media/image78.png"/><Relationship Id="rId29" Type="http://schemas.openxmlformats.org/officeDocument/2006/relationships/customXml" Target="../ink/ink236.xml"/><Relationship Id="rId276" Type="http://schemas.openxmlformats.org/officeDocument/2006/relationships/customXml" Target="../ink/ink364.xml"/><Relationship Id="rId441" Type="http://schemas.openxmlformats.org/officeDocument/2006/relationships/image" Target="../media/image303.png"/><Relationship Id="rId483" Type="http://schemas.openxmlformats.org/officeDocument/2006/relationships/customXml" Target="../ink/ink470.xml"/><Relationship Id="rId40" Type="http://schemas.openxmlformats.org/officeDocument/2006/relationships/customXml" Target="../ink/ink242.xml"/><Relationship Id="rId136" Type="http://schemas.openxmlformats.org/officeDocument/2006/relationships/customXml" Target="../ink/ink292.xml"/><Relationship Id="rId178" Type="http://schemas.openxmlformats.org/officeDocument/2006/relationships/customXml" Target="../ink/ink313.xml"/><Relationship Id="rId301" Type="http://schemas.openxmlformats.org/officeDocument/2006/relationships/image" Target="../media/image235.png"/><Relationship Id="rId343" Type="http://schemas.openxmlformats.org/officeDocument/2006/relationships/image" Target="../media/image255.png"/><Relationship Id="rId82" Type="http://schemas.openxmlformats.org/officeDocument/2006/relationships/customXml" Target="../ink/ink264.xml"/><Relationship Id="rId203" Type="http://schemas.openxmlformats.org/officeDocument/2006/relationships/customXml" Target="../ink/ink326.xml"/><Relationship Id="rId385" Type="http://schemas.openxmlformats.org/officeDocument/2006/relationships/customXml" Target="../ink/ink420.xml"/><Relationship Id="rId245" Type="http://schemas.openxmlformats.org/officeDocument/2006/relationships/customXml" Target="../ink/ink348.xml"/><Relationship Id="rId287" Type="http://schemas.openxmlformats.org/officeDocument/2006/relationships/image" Target="../media/image228.png"/><Relationship Id="rId410" Type="http://schemas.openxmlformats.org/officeDocument/2006/relationships/customXml" Target="../ink/ink433.xml"/><Relationship Id="rId452" Type="http://schemas.openxmlformats.org/officeDocument/2006/relationships/customXml" Target="../ink/ink454.xml"/><Relationship Id="rId494" Type="http://schemas.openxmlformats.org/officeDocument/2006/relationships/customXml" Target="../ink/ink476.xml"/><Relationship Id="rId508" Type="http://schemas.openxmlformats.org/officeDocument/2006/relationships/image" Target="../media/image335.png"/><Relationship Id="rId105" Type="http://schemas.openxmlformats.org/officeDocument/2006/relationships/image" Target="../media/image139.png"/><Relationship Id="rId147" Type="http://schemas.openxmlformats.org/officeDocument/2006/relationships/image" Target="../media/image160.png"/><Relationship Id="rId312" Type="http://schemas.openxmlformats.org/officeDocument/2006/relationships/customXml" Target="../ink/ink382.xml"/><Relationship Id="rId354" Type="http://schemas.openxmlformats.org/officeDocument/2006/relationships/customXml" Target="../ink/ink404.xml"/><Relationship Id="rId51" Type="http://schemas.openxmlformats.org/officeDocument/2006/relationships/image" Target="../media/image114.png"/><Relationship Id="rId93" Type="http://schemas.openxmlformats.org/officeDocument/2006/relationships/customXml" Target="../ink/ink270.xml"/><Relationship Id="rId189" Type="http://schemas.openxmlformats.org/officeDocument/2006/relationships/image" Target="../media/image181.png"/><Relationship Id="rId396" Type="http://schemas.openxmlformats.org/officeDocument/2006/relationships/image" Target="../media/image281.png"/><Relationship Id="rId214" Type="http://schemas.openxmlformats.org/officeDocument/2006/relationships/image" Target="../media/image192.png"/><Relationship Id="rId256" Type="http://schemas.openxmlformats.org/officeDocument/2006/relationships/customXml" Target="../ink/ink354.xml"/><Relationship Id="rId298" Type="http://schemas.openxmlformats.org/officeDocument/2006/relationships/customXml" Target="../ink/ink375.xml"/><Relationship Id="rId421" Type="http://schemas.openxmlformats.org/officeDocument/2006/relationships/image" Target="../media/image293.png"/><Relationship Id="rId463" Type="http://schemas.openxmlformats.org/officeDocument/2006/relationships/customXml" Target="../ink/ink460.xml"/><Relationship Id="rId519" Type="http://schemas.openxmlformats.org/officeDocument/2006/relationships/customXml" Target="../ink/ink489.xml"/><Relationship Id="rId116" Type="http://schemas.openxmlformats.org/officeDocument/2006/relationships/customXml" Target="../ink/ink282.xml"/><Relationship Id="rId158" Type="http://schemas.openxmlformats.org/officeDocument/2006/relationships/customXml" Target="../ink/ink303.xml"/><Relationship Id="rId323" Type="http://schemas.openxmlformats.org/officeDocument/2006/relationships/image" Target="../media/image246.png"/><Relationship Id="rId20" Type="http://schemas.openxmlformats.org/officeDocument/2006/relationships/image" Target="../media/image99.png"/><Relationship Id="rId62" Type="http://schemas.openxmlformats.org/officeDocument/2006/relationships/image" Target="../media/image119.png"/><Relationship Id="rId365" Type="http://schemas.openxmlformats.org/officeDocument/2006/relationships/customXml" Target="../ink/ink410.xml"/><Relationship Id="rId225" Type="http://schemas.openxmlformats.org/officeDocument/2006/relationships/customXml" Target="../ink/ink338.xml"/><Relationship Id="rId267" Type="http://schemas.openxmlformats.org/officeDocument/2006/relationships/image" Target="../media/image218.png"/><Relationship Id="rId432" Type="http://schemas.openxmlformats.org/officeDocument/2006/relationships/customXml" Target="../ink/ink444.xml"/><Relationship Id="rId474" Type="http://schemas.openxmlformats.org/officeDocument/2006/relationships/image" Target="../media/image319.png"/><Relationship Id="rId127" Type="http://schemas.openxmlformats.org/officeDocument/2006/relationships/image" Target="../media/image150.png"/><Relationship Id="rId31" Type="http://schemas.openxmlformats.org/officeDocument/2006/relationships/customXml" Target="../ink/ink237.xml"/><Relationship Id="rId73" Type="http://schemas.openxmlformats.org/officeDocument/2006/relationships/image" Target="../media/image124.png"/><Relationship Id="rId169" Type="http://schemas.openxmlformats.org/officeDocument/2006/relationships/image" Target="../media/image171.png"/><Relationship Id="rId334" Type="http://schemas.openxmlformats.org/officeDocument/2006/relationships/image" Target="../media/image251.png"/><Relationship Id="rId376" Type="http://schemas.openxmlformats.org/officeDocument/2006/relationships/image" Target="../media/image271.png"/><Relationship Id="rId4" Type="http://schemas.openxmlformats.org/officeDocument/2006/relationships/image" Target="../media/image92.png"/><Relationship Id="rId180" Type="http://schemas.openxmlformats.org/officeDocument/2006/relationships/customXml" Target="../ink/ink314.xml"/><Relationship Id="rId236" Type="http://schemas.openxmlformats.org/officeDocument/2006/relationships/image" Target="../media/image203.png"/><Relationship Id="rId278" Type="http://schemas.openxmlformats.org/officeDocument/2006/relationships/customXml" Target="../ink/ink365.xml"/><Relationship Id="rId401" Type="http://schemas.openxmlformats.org/officeDocument/2006/relationships/customXml" Target="../ink/ink428.xml"/><Relationship Id="rId443" Type="http://schemas.openxmlformats.org/officeDocument/2006/relationships/image" Target="../media/image304.png"/><Relationship Id="rId303" Type="http://schemas.openxmlformats.org/officeDocument/2006/relationships/image" Target="../media/image236.png"/><Relationship Id="rId485" Type="http://schemas.openxmlformats.org/officeDocument/2006/relationships/customXml" Target="../ink/ink471.xml"/><Relationship Id="rId42" Type="http://schemas.openxmlformats.org/officeDocument/2006/relationships/customXml" Target="../ink/ink243.xml"/><Relationship Id="rId84" Type="http://schemas.openxmlformats.org/officeDocument/2006/relationships/customXml" Target="../ink/ink265.xml"/><Relationship Id="rId138" Type="http://schemas.openxmlformats.org/officeDocument/2006/relationships/customXml" Target="../ink/ink293.xml"/><Relationship Id="rId345" Type="http://schemas.openxmlformats.org/officeDocument/2006/relationships/image" Target="../media/image256.png"/><Relationship Id="rId387" Type="http://schemas.openxmlformats.org/officeDocument/2006/relationships/customXml" Target="../ink/ink421.xml"/><Relationship Id="rId510" Type="http://schemas.openxmlformats.org/officeDocument/2006/relationships/image" Target="../media/image336.png"/><Relationship Id="rId191" Type="http://schemas.openxmlformats.org/officeDocument/2006/relationships/image" Target="../media/image182.png"/><Relationship Id="rId205" Type="http://schemas.openxmlformats.org/officeDocument/2006/relationships/image" Target="../media/image188.png"/><Relationship Id="rId247" Type="http://schemas.openxmlformats.org/officeDocument/2006/relationships/customXml" Target="../ink/ink349.xml"/><Relationship Id="rId412" Type="http://schemas.openxmlformats.org/officeDocument/2006/relationships/customXml" Target="../ink/ink434.xml"/><Relationship Id="rId107" Type="http://schemas.openxmlformats.org/officeDocument/2006/relationships/image" Target="../media/image140.png"/><Relationship Id="rId289" Type="http://schemas.openxmlformats.org/officeDocument/2006/relationships/image" Target="../media/image229.png"/><Relationship Id="rId454" Type="http://schemas.openxmlformats.org/officeDocument/2006/relationships/customXml" Target="../ink/ink455.xml"/><Relationship Id="rId496" Type="http://schemas.openxmlformats.org/officeDocument/2006/relationships/image" Target="../media/image329.png"/><Relationship Id="rId11" Type="http://schemas.openxmlformats.org/officeDocument/2006/relationships/customXml" Target="../ink/ink227.xml"/><Relationship Id="rId53" Type="http://schemas.openxmlformats.org/officeDocument/2006/relationships/image" Target="../media/image115.png"/><Relationship Id="rId149" Type="http://schemas.openxmlformats.org/officeDocument/2006/relationships/image" Target="../media/image161.png"/><Relationship Id="rId314" Type="http://schemas.openxmlformats.org/officeDocument/2006/relationships/customXml" Target="../ink/ink383.xml"/><Relationship Id="rId356" Type="http://schemas.openxmlformats.org/officeDocument/2006/relationships/customXml" Target="../ink/ink405.xml"/><Relationship Id="rId398" Type="http://schemas.openxmlformats.org/officeDocument/2006/relationships/image" Target="../media/image282.png"/><Relationship Id="rId521" Type="http://schemas.openxmlformats.org/officeDocument/2006/relationships/customXml" Target="../ink/ink490.xml"/><Relationship Id="rId95" Type="http://schemas.openxmlformats.org/officeDocument/2006/relationships/customXml" Target="../ink/ink271.xml"/><Relationship Id="rId160" Type="http://schemas.openxmlformats.org/officeDocument/2006/relationships/customXml" Target="../ink/ink304.xml"/><Relationship Id="rId216" Type="http://schemas.openxmlformats.org/officeDocument/2006/relationships/image" Target="../media/image193.png"/><Relationship Id="rId423" Type="http://schemas.openxmlformats.org/officeDocument/2006/relationships/image" Target="../media/image294.png"/><Relationship Id="rId258" Type="http://schemas.openxmlformats.org/officeDocument/2006/relationships/customXml" Target="../ink/ink355.xml"/><Relationship Id="rId465" Type="http://schemas.openxmlformats.org/officeDocument/2006/relationships/customXml" Target="../ink/ink461.xml"/><Relationship Id="rId22" Type="http://schemas.openxmlformats.org/officeDocument/2006/relationships/image" Target="../media/image100.png"/><Relationship Id="rId64" Type="http://schemas.openxmlformats.org/officeDocument/2006/relationships/customXml" Target="../ink/ink255.xml"/><Relationship Id="rId118" Type="http://schemas.openxmlformats.org/officeDocument/2006/relationships/customXml" Target="../ink/ink283.xml"/><Relationship Id="rId325" Type="http://schemas.openxmlformats.org/officeDocument/2006/relationships/customXml" Target="../ink/ink389.xml"/><Relationship Id="rId367" Type="http://schemas.openxmlformats.org/officeDocument/2006/relationships/customXml" Target="../ink/ink411.xml"/><Relationship Id="rId171" Type="http://schemas.openxmlformats.org/officeDocument/2006/relationships/image" Target="../media/image172.png"/><Relationship Id="rId227" Type="http://schemas.openxmlformats.org/officeDocument/2006/relationships/customXml" Target="../ink/ink339.xml"/><Relationship Id="rId269" Type="http://schemas.openxmlformats.org/officeDocument/2006/relationships/image" Target="../media/image219.png"/><Relationship Id="rId434" Type="http://schemas.openxmlformats.org/officeDocument/2006/relationships/customXml" Target="../ink/ink445.xml"/><Relationship Id="rId476" Type="http://schemas.openxmlformats.org/officeDocument/2006/relationships/image" Target="../media/image320.png"/><Relationship Id="rId33" Type="http://schemas.openxmlformats.org/officeDocument/2006/relationships/image" Target="../media/image105.png"/><Relationship Id="rId129" Type="http://schemas.openxmlformats.org/officeDocument/2006/relationships/image" Target="../media/image151.png"/><Relationship Id="rId280" Type="http://schemas.openxmlformats.org/officeDocument/2006/relationships/customXml" Target="../ink/ink366.xml"/><Relationship Id="rId336" Type="http://schemas.openxmlformats.org/officeDocument/2006/relationships/customXml" Target="../ink/ink395.xml"/><Relationship Id="rId501" Type="http://schemas.openxmlformats.org/officeDocument/2006/relationships/customXml" Target="../ink/ink480.xml"/><Relationship Id="rId75" Type="http://schemas.openxmlformats.org/officeDocument/2006/relationships/image" Target="../media/image125.png"/><Relationship Id="rId140" Type="http://schemas.openxmlformats.org/officeDocument/2006/relationships/customXml" Target="../ink/ink294.xml"/><Relationship Id="rId182" Type="http://schemas.openxmlformats.org/officeDocument/2006/relationships/customXml" Target="../ink/ink315.xml"/><Relationship Id="rId378" Type="http://schemas.openxmlformats.org/officeDocument/2006/relationships/image" Target="../media/image272.png"/><Relationship Id="rId403" Type="http://schemas.openxmlformats.org/officeDocument/2006/relationships/image" Target="../media/image284.png"/><Relationship Id="rId6" Type="http://schemas.openxmlformats.org/officeDocument/2006/relationships/image" Target="../media/image93.png"/><Relationship Id="rId238" Type="http://schemas.openxmlformats.org/officeDocument/2006/relationships/image" Target="../media/image204.png"/><Relationship Id="rId445" Type="http://schemas.openxmlformats.org/officeDocument/2006/relationships/image" Target="../media/image305.png"/><Relationship Id="rId487" Type="http://schemas.openxmlformats.org/officeDocument/2006/relationships/customXml" Target="../ink/ink472.xml"/><Relationship Id="rId291" Type="http://schemas.openxmlformats.org/officeDocument/2006/relationships/image" Target="../media/image230.png"/><Relationship Id="rId305" Type="http://schemas.openxmlformats.org/officeDocument/2006/relationships/image" Target="../media/image237.png"/><Relationship Id="rId347" Type="http://schemas.openxmlformats.org/officeDocument/2006/relationships/image" Target="../media/image257.png"/><Relationship Id="rId512" Type="http://schemas.openxmlformats.org/officeDocument/2006/relationships/image" Target="../media/image337.png"/><Relationship Id="rId44" Type="http://schemas.openxmlformats.org/officeDocument/2006/relationships/customXml" Target="../ink/ink244.xml"/><Relationship Id="rId86" Type="http://schemas.openxmlformats.org/officeDocument/2006/relationships/customXml" Target="../ink/ink266.xml"/><Relationship Id="rId151" Type="http://schemas.openxmlformats.org/officeDocument/2006/relationships/image" Target="../media/image162.png"/><Relationship Id="rId389" Type="http://schemas.openxmlformats.org/officeDocument/2006/relationships/customXml" Target="../ink/ink422.xml"/><Relationship Id="rId193" Type="http://schemas.openxmlformats.org/officeDocument/2006/relationships/customXml" Target="../ink/ink321.xml"/><Relationship Id="rId207" Type="http://schemas.openxmlformats.org/officeDocument/2006/relationships/customXml" Target="../ink/ink329.xml"/><Relationship Id="rId249" Type="http://schemas.openxmlformats.org/officeDocument/2006/relationships/image" Target="../media/image209.png"/><Relationship Id="rId414" Type="http://schemas.openxmlformats.org/officeDocument/2006/relationships/customXml" Target="../ink/ink435.xml"/><Relationship Id="rId456" Type="http://schemas.openxmlformats.org/officeDocument/2006/relationships/customXml" Target="../ink/ink456.xml"/><Relationship Id="rId498" Type="http://schemas.openxmlformats.org/officeDocument/2006/relationships/image" Target="../media/image330.png"/><Relationship Id="rId13" Type="http://schemas.openxmlformats.org/officeDocument/2006/relationships/customXml" Target="../ink/ink228.xml"/><Relationship Id="rId109" Type="http://schemas.openxmlformats.org/officeDocument/2006/relationships/image" Target="../media/image141.png"/><Relationship Id="rId260" Type="http://schemas.openxmlformats.org/officeDocument/2006/relationships/customXml" Target="../ink/ink356.xml"/><Relationship Id="rId316" Type="http://schemas.openxmlformats.org/officeDocument/2006/relationships/customXml" Target="../ink/ink384.xml"/><Relationship Id="rId55" Type="http://schemas.openxmlformats.org/officeDocument/2006/relationships/image" Target="../media/image116.png"/><Relationship Id="rId97" Type="http://schemas.openxmlformats.org/officeDocument/2006/relationships/customXml" Target="../ink/ink272.xml"/><Relationship Id="rId120" Type="http://schemas.openxmlformats.org/officeDocument/2006/relationships/customXml" Target="../ink/ink284.xml"/><Relationship Id="rId358" Type="http://schemas.openxmlformats.org/officeDocument/2006/relationships/customXml" Target="../ink/ink406.xml"/><Relationship Id="rId162" Type="http://schemas.openxmlformats.org/officeDocument/2006/relationships/customXml" Target="../ink/ink305.xml"/><Relationship Id="rId218" Type="http://schemas.openxmlformats.org/officeDocument/2006/relationships/image" Target="../media/image194.png"/><Relationship Id="rId425" Type="http://schemas.openxmlformats.org/officeDocument/2006/relationships/image" Target="../media/image295.png"/><Relationship Id="rId467" Type="http://schemas.openxmlformats.org/officeDocument/2006/relationships/customXml" Target="../ink/ink462.xml"/><Relationship Id="rId271" Type="http://schemas.openxmlformats.org/officeDocument/2006/relationships/image" Target="../media/image220.png"/><Relationship Id="rId24" Type="http://schemas.openxmlformats.org/officeDocument/2006/relationships/image" Target="../media/image101.png"/><Relationship Id="rId66" Type="http://schemas.openxmlformats.org/officeDocument/2006/relationships/customXml" Target="../ink/ink256.xml"/><Relationship Id="rId131" Type="http://schemas.openxmlformats.org/officeDocument/2006/relationships/image" Target="../media/image152.png"/><Relationship Id="rId327" Type="http://schemas.openxmlformats.org/officeDocument/2006/relationships/customXml" Target="../ink/ink390.xml"/><Relationship Id="rId369" Type="http://schemas.openxmlformats.org/officeDocument/2006/relationships/customXml" Target="../ink/ink412.xml"/><Relationship Id="rId173" Type="http://schemas.openxmlformats.org/officeDocument/2006/relationships/image" Target="../media/image173.png"/><Relationship Id="rId229" Type="http://schemas.openxmlformats.org/officeDocument/2006/relationships/customXml" Target="../ink/ink340.xml"/><Relationship Id="rId380" Type="http://schemas.openxmlformats.org/officeDocument/2006/relationships/image" Target="../media/image273.png"/><Relationship Id="rId436" Type="http://schemas.openxmlformats.org/officeDocument/2006/relationships/customXml" Target="../ink/ink446.xml"/><Relationship Id="rId240" Type="http://schemas.openxmlformats.org/officeDocument/2006/relationships/image" Target="../media/image205.png"/><Relationship Id="rId478" Type="http://schemas.openxmlformats.org/officeDocument/2006/relationships/image" Target="../media/image321.png"/><Relationship Id="rId35" Type="http://schemas.openxmlformats.org/officeDocument/2006/relationships/image" Target="../media/image106.png"/><Relationship Id="rId77" Type="http://schemas.openxmlformats.org/officeDocument/2006/relationships/image" Target="../media/image126.png"/><Relationship Id="rId100" Type="http://schemas.openxmlformats.org/officeDocument/2006/relationships/customXml" Target="../ink/ink274.xml"/><Relationship Id="rId282" Type="http://schemas.openxmlformats.org/officeDocument/2006/relationships/customXml" Target="../ink/ink367.xml"/><Relationship Id="rId338" Type="http://schemas.openxmlformats.org/officeDocument/2006/relationships/customXml" Target="../ink/ink396.xml"/><Relationship Id="rId503" Type="http://schemas.openxmlformats.org/officeDocument/2006/relationships/customXml" Target="../ink/ink481.xml"/><Relationship Id="rId8" Type="http://schemas.openxmlformats.org/officeDocument/2006/relationships/image" Target="../media/image94.png"/><Relationship Id="rId142" Type="http://schemas.openxmlformats.org/officeDocument/2006/relationships/customXml" Target="../ink/ink295.xml"/><Relationship Id="rId184" Type="http://schemas.openxmlformats.org/officeDocument/2006/relationships/customXml" Target="../ink/ink316.xml"/><Relationship Id="rId391" Type="http://schemas.openxmlformats.org/officeDocument/2006/relationships/customXml" Target="../ink/ink423.xml"/><Relationship Id="rId405" Type="http://schemas.openxmlformats.org/officeDocument/2006/relationships/image" Target="../media/image285.png"/><Relationship Id="rId447" Type="http://schemas.openxmlformats.org/officeDocument/2006/relationships/image" Target="../media/image306.png"/><Relationship Id="rId251" Type="http://schemas.openxmlformats.org/officeDocument/2006/relationships/image" Target="../media/image210.png"/><Relationship Id="rId489" Type="http://schemas.openxmlformats.org/officeDocument/2006/relationships/customXml" Target="../ink/ink473.xml"/><Relationship Id="rId46" Type="http://schemas.openxmlformats.org/officeDocument/2006/relationships/customXml" Target="../ink/ink245.xml"/><Relationship Id="rId293" Type="http://schemas.openxmlformats.org/officeDocument/2006/relationships/image" Target="../media/image231.png"/><Relationship Id="rId307" Type="http://schemas.openxmlformats.org/officeDocument/2006/relationships/image" Target="../media/image238.png"/><Relationship Id="rId349" Type="http://schemas.openxmlformats.org/officeDocument/2006/relationships/image" Target="../media/image258.png"/><Relationship Id="rId514" Type="http://schemas.openxmlformats.org/officeDocument/2006/relationships/image" Target="../media/image338.png"/><Relationship Id="rId88" Type="http://schemas.openxmlformats.org/officeDocument/2006/relationships/customXml" Target="../ink/ink267.xml"/><Relationship Id="rId111" Type="http://schemas.openxmlformats.org/officeDocument/2006/relationships/image" Target="../media/image142.png"/><Relationship Id="rId153" Type="http://schemas.openxmlformats.org/officeDocument/2006/relationships/image" Target="../media/image163.png"/><Relationship Id="rId195" Type="http://schemas.openxmlformats.org/officeDocument/2006/relationships/customXml" Target="../ink/ink322.xml"/><Relationship Id="rId209" Type="http://schemas.openxmlformats.org/officeDocument/2006/relationships/customXml" Target="../ink/ink330.xml"/><Relationship Id="rId360" Type="http://schemas.openxmlformats.org/officeDocument/2006/relationships/customXml" Target="../ink/ink407.xml"/><Relationship Id="rId416" Type="http://schemas.openxmlformats.org/officeDocument/2006/relationships/customXml" Target="../ink/ink436.xml"/><Relationship Id="rId220" Type="http://schemas.openxmlformats.org/officeDocument/2006/relationships/image" Target="../media/image195.png"/><Relationship Id="rId458" Type="http://schemas.openxmlformats.org/officeDocument/2006/relationships/customXml" Target="../ink/ink457.xml"/><Relationship Id="rId15" Type="http://schemas.openxmlformats.org/officeDocument/2006/relationships/customXml" Target="../ink/ink229.xml"/><Relationship Id="rId57" Type="http://schemas.openxmlformats.org/officeDocument/2006/relationships/image" Target="../media/image117.png"/><Relationship Id="rId262" Type="http://schemas.openxmlformats.org/officeDocument/2006/relationships/customXml" Target="../ink/ink357.xml"/><Relationship Id="rId318" Type="http://schemas.openxmlformats.org/officeDocument/2006/relationships/customXml" Target="../ink/ink385.xml"/><Relationship Id="rId99" Type="http://schemas.openxmlformats.org/officeDocument/2006/relationships/image" Target="../media/image136.png"/><Relationship Id="rId122" Type="http://schemas.openxmlformats.org/officeDocument/2006/relationships/customXml" Target="../ink/ink285.xml"/><Relationship Id="rId164" Type="http://schemas.openxmlformats.org/officeDocument/2006/relationships/customXml" Target="../ink/ink306.xml"/><Relationship Id="rId371" Type="http://schemas.openxmlformats.org/officeDocument/2006/relationships/customXml" Target="../ink/ink413.xml"/><Relationship Id="rId427" Type="http://schemas.openxmlformats.org/officeDocument/2006/relationships/image" Target="../media/image296.png"/><Relationship Id="rId469" Type="http://schemas.openxmlformats.org/officeDocument/2006/relationships/customXml" Target="../ink/ink463.xml"/><Relationship Id="rId26" Type="http://schemas.openxmlformats.org/officeDocument/2006/relationships/image" Target="../media/image102.png"/><Relationship Id="rId231" Type="http://schemas.openxmlformats.org/officeDocument/2006/relationships/customXml" Target="../ink/ink341.xml"/><Relationship Id="rId273" Type="http://schemas.openxmlformats.org/officeDocument/2006/relationships/image" Target="../media/image221.png"/><Relationship Id="rId329" Type="http://schemas.openxmlformats.org/officeDocument/2006/relationships/customXml" Target="../ink/ink391.xml"/><Relationship Id="rId480" Type="http://schemas.openxmlformats.org/officeDocument/2006/relationships/image" Target="../media/image322.png"/><Relationship Id="rId68" Type="http://schemas.openxmlformats.org/officeDocument/2006/relationships/customXml" Target="../ink/ink257.xml"/><Relationship Id="rId133" Type="http://schemas.openxmlformats.org/officeDocument/2006/relationships/image" Target="../media/image153.png"/><Relationship Id="rId175" Type="http://schemas.openxmlformats.org/officeDocument/2006/relationships/image" Target="../media/image174.png"/><Relationship Id="rId340" Type="http://schemas.openxmlformats.org/officeDocument/2006/relationships/customXml" Target="../ink/ink397.xml"/><Relationship Id="rId200" Type="http://schemas.openxmlformats.org/officeDocument/2006/relationships/image" Target="../media/image186.png"/><Relationship Id="rId382" Type="http://schemas.openxmlformats.org/officeDocument/2006/relationships/image" Target="../media/image274.png"/><Relationship Id="rId438" Type="http://schemas.openxmlformats.org/officeDocument/2006/relationships/customXml" Target="../ink/ink447.xml"/><Relationship Id="rId242" Type="http://schemas.openxmlformats.org/officeDocument/2006/relationships/image" Target="../media/image206.png"/><Relationship Id="rId284" Type="http://schemas.openxmlformats.org/officeDocument/2006/relationships/customXml" Target="../ink/ink368.xml"/><Relationship Id="rId491" Type="http://schemas.openxmlformats.org/officeDocument/2006/relationships/image" Target="../media/image327.png"/><Relationship Id="rId505" Type="http://schemas.openxmlformats.org/officeDocument/2006/relationships/customXml" Target="../ink/ink482.xml"/><Relationship Id="rId37" Type="http://schemas.openxmlformats.org/officeDocument/2006/relationships/image" Target="../media/image107.png"/><Relationship Id="rId79" Type="http://schemas.openxmlformats.org/officeDocument/2006/relationships/image" Target="../media/image127.png"/><Relationship Id="rId102" Type="http://schemas.openxmlformats.org/officeDocument/2006/relationships/customXml" Target="../ink/ink275.xml"/><Relationship Id="rId144" Type="http://schemas.openxmlformats.org/officeDocument/2006/relationships/customXml" Target="../ink/ink296.xml"/><Relationship Id="rId90" Type="http://schemas.openxmlformats.org/officeDocument/2006/relationships/customXml" Target="../ink/ink268.xml"/><Relationship Id="rId186" Type="http://schemas.openxmlformats.org/officeDocument/2006/relationships/customXml" Target="../ink/ink317.xml"/><Relationship Id="rId351" Type="http://schemas.openxmlformats.org/officeDocument/2006/relationships/image" Target="../media/image259.png"/><Relationship Id="rId393" Type="http://schemas.openxmlformats.org/officeDocument/2006/relationships/customXml" Target="../ink/ink424.xml"/><Relationship Id="rId407" Type="http://schemas.openxmlformats.org/officeDocument/2006/relationships/image" Target="../media/image286.png"/><Relationship Id="rId449" Type="http://schemas.openxmlformats.org/officeDocument/2006/relationships/image" Target="../media/image307.png"/><Relationship Id="rId211" Type="http://schemas.openxmlformats.org/officeDocument/2006/relationships/customXml" Target="../ink/ink331.xml"/><Relationship Id="rId253" Type="http://schemas.openxmlformats.org/officeDocument/2006/relationships/image" Target="../media/image211.png"/><Relationship Id="rId295" Type="http://schemas.openxmlformats.org/officeDocument/2006/relationships/image" Target="../media/image232.png"/><Relationship Id="rId309" Type="http://schemas.openxmlformats.org/officeDocument/2006/relationships/image" Target="../media/image239.png"/><Relationship Id="rId460" Type="http://schemas.openxmlformats.org/officeDocument/2006/relationships/customXml" Target="../ink/ink458.xml"/><Relationship Id="rId516" Type="http://schemas.openxmlformats.org/officeDocument/2006/relationships/image" Target="../media/image339.png"/><Relationship Id="rId48" Type="http://schemas.openxmlformats.org/officeDocument/2006/relationships/customXml" Target="../ink/ink246.xml"/><Relationship Id="rId113" Type="http://schemas.openxmlformats.org/officeDocument/2006/relationships/image" Target="../media/image143.png"/><Relationship Id="rId320" Type="http://schemas.openxmlformats.org/officeDocument/2006/relationships/customXml" Target="../ink/ink386.xml"/><Relationship Id="rId155" Type="http://schemas.openxmlformats.org/officeDocument/2006/relationships/image" Target="../media/image164.png"/><Relationship Id="rId197" Type="http://schemas.openxmlformats.org/officeDocument/2006/relationships/customXml" Target="../ink/ink323.xml"/><Relationship Id="rId362" Type="http://schemas.openxmlformats.org/officeDocument/2006/relationships/image" Target="../media/image264.png"/><Relationship Id="rId418" Type="http://schemas.openxmlformats.org/officeDocument/2006/relationships/customXml" Target="../ink/ink437.xml"/><Relationship Id="rId222" Type="http://schemas.openxmlformats.org/officeDocument/2006/relationships/image" Target="../media/image196.png"/><Relationship Id="rId264" Type="http://schemas.openxmlformats.org/officeDocument/2006/relationships/customXml" Target="../ink/ink358.xml"/><Relationship Id="rId471" Type="http://schemas.openxmlformats.org/officeDocument/2006/relationships/customXml" Target="../ink/ink464.xml"/><Relationship Id="rId17" Type="http://schemas.openxmlformats.org/officeDocument/2006/relationships/customXml" Target="../ink/ink230.xml"/><Relationship Id="rId59" Type="http://schemas.openxmlformats.org/officeDocument/2006/relationships/image" Target="../media/image118.png"/><Relationship Id="rId124" Type="http://schemas.openxmlformats.org/officeDocument/2006/relationships/customXml" Target="../ink/ink286.xml"/><Relationship Id="rId70" Type="http://schemas.openxmlformats.org/officeDocument/2006/relationships/customXml" Target="../ink/ink258.xml"/><Relationship Id="rId166" Type="http://schemas.openxmlformats.org/officeDocument/2006/relationships/customXml" Target="../ink/ink307.xml"/><Relationship Id="rId331" Type="http://schemas.openxmlformats.org/officeDocument/2006/relationships/customXml" Target="../ink/ink392.xml"/><Relationship Id="rId373" Type="http://schemas.openxmlformats.org/officeDocument/2006/relationships/customXml" Target="../ink/ink414.xml"/><Relationship Id="rId429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342.xml"/><Relationship Id="rId440" Type="http://schemas.openxmlformats.org/officeDocument/2006/relationships/customXml" Target="../ink/ink448.xml"/><Relationship Id="rId28" Type="http://schemas.openxmlformats.org/officeDocument/2006/relationships/image" Target="../media/image103.png"/><Relationship Id="rId275" Type="http://schemas.openxmlformats.org/officeDocument/2006/relationships/image" Target="../media/image222.png"/><Relationship Id="rId300" Type="http://schemas.openxmlformats.org/officeDocument/2006/relationships/customXml" Target="../ink/ink376.xml"/><Relationship Id="rId482" Type="http://schemas.openxmlformats.org/officeDocument/2006/relationships/image" Target="../media/image323.png"/><Relationship Id="rId81" Type="http://schemas.openxmlformats.org/officeDocument/2006/relationships/image" Target="../media/image128.png"/><Relationship Id="rId135" Type="http://schemas.openxmlformats.org/officeDocument/2006/relationships/image" Target="../media/image154.png"/><Relationship Id="rId177" Type="http://schemas.openxmlformats.org/officeDocument/2006/relationships/image" Target="../media/image175.png"/><Relationship Id="rId342" Type="http://schemas.openxmlformats.org/officeDocument/2006/relationships/customXml" Target="../ink/ink398.xml"/><Relationship Id="rId384" Type="http://schemas.openxmlformats.org/officeDocument/2006/relationships/image" Target="../media/image275.png"/><Relationship Id="rId202" Type="http://schemas.openxmlformats.org/officeDocument/2006/relationships/image" Target="../media/image187.png"/><Relationship Id="rId244" Type="http://schemas.openxmlformats.org/officeDocument/2006/relationships/image" Target="../media/image207.png"/><Relationship Id="rId39" Type="http://schemas.openxmlformats.org/officeDocument/2006/relationships/image" Target="../media/image108.png"/><Relationship Id="rId286" Type="http://schemas.openxmlformats.org/officeDocument/2006/relationships/customXml" Target="../ink/ink369.xml"/><Relationship Id="rId451" Type="http://schemas.openxmlformats.org/officeDocument/2006/relationships/image" Target="../media/image308.png"/><Relationship Id="rId493" Type="http://schemas.openxmlformats.org/officeDocument/2006/relationships/image" Target="../media/image328.png"/><Relationship Id="rId507" Type="http://schemas.openxmlformats.org/officeDocument/2006/relationships/customXml" Target="../ink/ink483.xml"/><Relationship Id="rId50" Type="http://schemas.openxmlformats.org/officeDocument/2006/relationships/customXml" Target="../ink/ink247.xml"/><Relationship Id="rId104" Type="http://schemas.openxmlformats.org/officeDocument/2006/relationships/customXml" Target="../ink/ink276.xml"/><Relationship Id="rId146" Type="http://schemas.openxmlformats.org/officeDocument/2006/relationships/customXml" Target="../ink/ink297.xml"/><Relationship Id="rId188" Type="http://schemas.openxmlformats.org/officeDocument/2006/relationships/customXml" Target="../ink/ink318.xml"/><Relationship Id="rId311" Type="http://schemas.openxmlformats.org/officeDocument/2006/relationships/image" Target="../media/image240.png"/><Relationship Id="rId353" Type="http://schemas.openxmlformats.org/officeDocument/2006/relationships/image" Target="../media/image260.png"/><Relationship Id="rId395" Type="http://schemas.openxmlformats.org/officeDocument/2006/relationships/customXml" Target="../ink/ink425.xml"/><Relationship Id="rId409" Type="http://schemas.openxmlformats.org/officeDocument/2006/relationships/image" Target="../media/image287.png"/><Relationship Id="rId92" Type="http://schemas.openxmlformats.org/officeDocument/2006/relationships/image" Target="../media/image133.png"/><Relationship Id="rId213" Type="http://schemas.openxmlformats.org/officeDocument/2006/relationships/customXml" Target="../ink/ink332.xml"/><Relationship Id="rId420" Type="http://schemas.openxmlformats.org/officeDocument/2006/relationships/customXml" Target="../ink/ink438.xml"/><Relationship Id="rId255" Type="http://schemas.openxmlformats.org/officeDocument/2006/relationships/image" Target="../media/image212.png"/><Relationship Id="rId297" Type="http://schemas.openxmlformats.org/officeDocument/2006/relationships/image" Target="../media/image233.png"/><Relationship Id="rId462" Type="http://schemas.openxmlformats.org/officeDocument/2006/relationships/image" Target="../media/image313.png"/><Relationship Id="rId518" Type="http://schemas.openxmlformats.org/officeDocument/2006/relationships/image" Target="../media/image340.png"/><Relationship Id="rId115" Type="http://schemas.openxmlformats.org/officeDocument/2006/relationships/image" Target="../media/image144.png"/><Relationship Id="rId157" Type="http://schemas.openxmlformats.org/officeDocument/2006/relationships/image" Target="../media/image165.png"/><Relationship Id="rId322" Type="http://schemas.openxmlformats.org/officeDocument/2006/relationships/customXml" Target="../ink/ink387.xml"/><Relationship Id="rId364" Type="http://schemas.openxmlformats.org/officeDocument/2006/relationships/image" Target="../media/image265.png"/><Relationship Id="rId61" Type="http://schemas.openxmlformats.org/officeDocument/2006/relationships/customXml" Target="../ink/ink253.xml"/><Relationship Id="rId199" Type="http://schemas.openxmlformats.org/officeDocument/2006/relationships/customXml" Target="../ink/ink324.xml"/><Relationship Id="rId19" Type="http://schemas.openxmlformats.org/officeDocument/2006/relationships/customXml" Target="../ink/ink231.xml"/><Relationship Id="rId224" Type="http://schemas.openxmlformats.org/officeDocument/2006/relationships/image" Target="../media/image197.png"/><Relationship Id="rId266" Type="http://schemas.openxmlformats.org/officeDocument/2006/relationships/customXml" Target="../ink/ink359.xml"/><Relationship Id="rId431" Type="http://schemas.openxmlformats.org/officeDocument/2006/relationships/image" Target="../media/image298.png"/><Relationship Id="rId473" Type="http://schemas.openxmlformats.org/officeDocument/2006/relationships/customXml" Target="../ink/ink465.xml"/><Relationship Id="rId30" Type="http://schemas.openxmlformats.org/officeDocument/2006/relationships/image" Target="../media/image104.png"/><Relationship Id="rId126" Type="http://schemas.openxmlformats.org/officeDocument/2006/relationships/customXml" Target="../ink/ink287.xml"/><Relationship Id="rId168" Type="http://schemas.openxmlformats.org/officeDocument/2006/relationships/customXml" Target="../ink/ink308.xml"/><Relationship Id="rId333" Type="http://schemas.openxmlformats.org/officeDocument/2006/relationships/customXml" Target="../ink/ink393.xml"/><Relationship Id="rId72" Type="http://schemas.openxmlformats.org/officeDocument/2006/relationships/customXml" Target="../ink/ink259.xml"/><Relationship Id="rId375" Type="http://schemas.openxmlformats.org/officeDocument/2006/relationships/customXml" Target="../ink/ink415.xml"/><Relationship Id="rId3" Type="http://schemas.openxmlformats.org/officeDocument/2006/relationships/customXml" Target="../ink/ink223.xml"/><Relationship Id="rId235" Type="http://schemas.openxmlformats.org/officeDocument/2006/relationships/customXml" Target="../ink/ink343.xml"/><Relationship Id="rId277" Type="http://schemas.openxmlformats.org/officeDocument/2006/relationships/image" Target="../media/image223.png"/><Relationship Id="rId400" Type="http://schemas.openxmlformats.org/officeDocument/2006/relationships/image" Target="../media/image283.png"/><Relationship Id="rId442" Type="http://schemas.openxmlformats.org/officeDocument/2006/relationships/customXml" Target="../ink/ink449.xml"/><Relationship Id="rId484" Type="http://schemas.openxmlformats.org/officeDocument/2006/relationships/image" Target="../media/image324.png"/><Relationship Id="rId137" Type="http://schemas.openxmlformats.org/officeDocument/2006/relationships/image" Target="../media/image155.png"/><Relationship Id="rId302" Type="http://schemas.openxmlformats.org/officeDocument/2006/relationships/customXml" Target="../ink/ink377.xml"/><Relationship Id="rId344" Type="http://schemas.openxmlformats.org/officeDocument/2006/relationships/customXml" Target="../ink/ink399.xml"/><Relationship Id="rId41" Type="http://schemas.openxmlformats.org/officeDocument/2006/relationships/image" Target="../media/image109.png"/><Relationship Id="rId83" Type="http://schemas.openxmlformats.org/officeDocument/2006/relationships/image" Target="../media/image129.png"/><Relationship Id="rId179" Type="http://schemas.openxmlformats.org/officeDocument/2006/relationships/image" Target="../media/image176.png"/><Relationship Id="rId386" Type="http://schemas.openxmlformats.org/officeDocument/2006/relationships/image" Target="../media/image276.png"/><Relationship Id="rId190" Type="http://schemas.openxmlformats.org/officeDocument/2006/relationships/customXml" Target="../ink/ink319.xml"/><Relationship Id="rId204" Type="http://schemas.openxmlformats.org/officeDocument/2006/relationships/customXml" Target="../ink/ink327.xml"/><Relationship Id="rId246" Type="http://schemas.openxmlformats.org/officeDocument/2006/relationships/image" Target="../media/image208.png"/><Relationship Id="rId288" Type="http://schemas.openxmlformats.org/officeDocument/2006/relationships/customXml" Target="../ink/ink370.xml"/><Relationship Id="rId411" Type="http://schemas.openxmlformats.org/officeDocument/2006/relationships/image" Target="../media/image288.png"/><Relationship Id="rId453" Type="http://schemas.openxmlformats.org/officeDocument/2006/relationships/image" Target="../media/image309.png"/><Relationship Id="rId509" Type="http://schemas.openxmlformats.org/officeDocument/2006/relationships/customXml" Target="../ink/ink484.xml"/><Relationship Id="rId106" Type="http://schemas.openxmlformats.org/officeDocument/2006/relationships/customXml" Target="../ink/ink277.xml"/><Relationship Id="rId313" Type="http://schemas.openxmlformats.org/officeDocument/2006/relationships/image" Target="../media/image241.png"/><Relationship Id="rId495" Type="http://schemas.openxmlformats.org/officeDocument/2006/relationships/customXml" Target="../ink/ink477.xml"/><Relationship Id="rId10" Type="http://schemas.openxmlformats.org/officeDocument/2006/relationships/image" Target="../media/image46.png"/><Relationship Id="rId52" Type="http://schemas.openxmlformats.org/officeDocument/2006/relationships/customXml" Target="../ink/ink248.xml"/><Relationship Id="rId94" Type="http://schemas.openxmlformats.org/officeDocument/2006/relationships/image" Target="../media/image134.png"/><Relationship Id="rId148" Type="http://schemas.openxmlformats.org/officeDocument/2006/relationships/customXml" Target="../ink/ink298.xml"/><Relationship Id="rId355" Type="http://schemas.openxmlformats.org/officeDocument/2006/relationships/image" Target="../media/image261.png"/><Relationship Id="rId397" Type="http://schemas.openxmlformats.org/officeDocument/2006/relationships/customXml" Target="../ink/ink426.xml"/><Relationship Id="rId520" Type="http://schemas.openxmlformats.org/officeDocument/2006/relationships/image" Target="../media/image341.png"/><Relationship Id="rId215" Type="http://schemas.openxmlformats.org/officeDocument/2006/relationships/customXml" Target="../ink/ink333.xml"/><Relationship Id="rId257" Type="http://schemas.openxmlformats.org/officeDocument/2006/relationships/image" Target="../media/image213.png"/><Relationship Id="rId422" Type="http://schemas.openxmlformats.org/officeDocument/2006/relationships/customXml" Target="../ink/ink439.xml"/><Relationship Id="rId464" Type="http://schemas.openxmlformats.org/officeDocument/2006/relationships/image" Target="../media/image314.png"/><Relationship Id="rId299" Type="http://schemas.openxmlformats.org/officeDocument/2006/relationships/image" Target="../media/image234.png"/><Relationship Id="rId63" Type="http://schemas.openxmlformats.org/officeDocument/2006/relationships/customXml" Target="../ink/ink254.xml"/><Relationship Id="rId159" Type="http://schemas.openxmlformats.org/officeDocument/2006/relationships/image" Target="../media/image166.png"/><Relationship Id="rId366" Type="http://schemas.openxmlformats.org/officeDocument/2006/relationships/image" Target="../media/image266.png"/><Relationship Id="rId226" Type="http://schemas.openxmlformats.org/officeDocument/2006/relationships/image" Target="../media/image198.png"/><Relationship Id="rId433" Type="http://schemas.openxmlformats.org/officeDocument/2006/relationships/image" Target="../media/image29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9.xml"/><Relationship Id="rId21" Type="http://schemas.openxmlformats.org/officeDocument/2006/relationships/image" Target="../media/image350.png"/><Relationship Id="rId324" Type="http://schemas.openxmlformats.org/officeDocument/2006/relationships/customXml" Target="../ink/ink653.xml"/><Relationship Id="rId531" Type="http://schemas.openxmlformats.org/officeDocument/2006/relationships/customXml" Target="../ink/ink758.xml"/><Relationship Id="rId170" Type="http://schemas.openxmlformats.org/officeDocument/2006/relationships/image" Target="../media/image422.png"/><Relationship Id="rId268" Type="http://schemas.openxmlformats.org/officeDocument/2006/relationships/image" Target="../media/image471.png"/><Relationship Id="rId475" Type="http://schemas.openxmlformats.org/officeDocument/2006/relationships/customXml" Target="../ink/ink730.xml"/><Relationship Id="rId32" Type="http://schemas.openxmlformats.org/officeDocument/2006/relationships/customXml" Target="../ink/ink506.xml"/><Relationship Id="rId128" Type="http://schemas.openxmlformats.org/officeDocument/2006/relationships/customXml" Target="../ink/ink555.xml"/><Relationship Id="rId335" Type="http://schemas.openxmlformats.org/officeDocument/2006/relationships/customXml" Target="../ink/ink659.xml"/><Relationship Id="rId542" Type="http://schemas.openxmlformats.org/officeDocument/2006/relationships/image" Target="../media/image606.png"/><Relationship Id="rId181" Type="http://schemas.openxmlformats.org/officeDocument/2006/relationships/customXml" Target="../ink/ink582.xml"/><Relationship Id="rId402" Type="http://schemas.openxmlformats.org/officeDocument/2006/relationships/customXml" Target="../ink/ink693.xml"/><Relationship Id="rId279" Type="http://schemas.openxmlformats.org/officeDocument/2006/relationships/customXml" Target="../ink/ink630.xml"/><Relationship Id="rId486" Type="http://schemas.openxmlformats.org/officeDocument/2006/relationships/image" Target="../media/image578.png"/><Relationship Id="rId43" Type="http://schemas.openxmlformats.org/officeDocument/2006/relationships/image" Target="../media/image361.png"/><Relationship Id="rId139" Type="http://schemas.openxmlformats.org/officeDocument/2006/relationships/image" Target="../media/image407.png"/><Relationship Id="rId346" Type="http://schemas.openxmlformats.org/officeDocument/2006/relationships/image" Target="../media/image509.png"/><Relationship Id="rId553" Type="http://schemas.openxmlformats.org/officeDocument/2006/relationships/customXml" Target="../ink/ink769.xml"/><Relationship Id="rId192" Type="http://schemas.openxmlformats.org/officeDocument/2006/relationships/image" Target="../media/image433.png"/><Relationship Id="rId206" Type="http://schemas.openxmlformats.org/officeDocument/2006/relationships/image" Target="../media/image440.png"/><Relationship Id="rId413" Type="http://schemas.openxmlformats.org/officeDocument/2006/relationships/image" Target="../media/image542.png"/><Relationship Id="rId497" Type="http://schemas.openxmlformats.org/officeDocument/2006/relationships/customXml" Target="../ink/ink741.xml"/><Relationship Id="rId357" Type="http://schemas.openxmlformats.org/officeDocument/2006/relationships/customXml" Target="../ink/ink670.xml"/><Relationship Id="rId54" Type="http://schemas.openxmlformats.org/officeDocument/2006/relationships/customXml" Target="../ink/ink517.xml"/><Relationship Id="rId217" Type="http://schemas.openxmlformats.org/officeDocument/2006/relationships/customXml" Target="../ink/ink600.xml"/><Relationship Id="rId564" Type="http://schemas.openxmlformats.org/officeDocument/2006/relationships/image" Target="../media/image617.png"/><Relationship Id="rId424" Type="http://schemas.openxmlformats.org/officeDocument/2006/relationships/customXml" Target="../ink/ink704.xml"/><Relationship Id="rId270" Type="http://schemas.openxmlformats.org/officeDocument/2006/relationships/image" Target="../media/image472.png"/><Relationship Id="rId65" Type="http://schemas.openxmlformats.org/officeDocument/2006/relationships/image" Target="../media/image372.png"/><Relationship Id="rId130" Type="http://schemas.openxmlformats.org/officeDocument/2006/relationships/customXml" Target="../ink/ink556.xml"/><Relationship Id="rId368" Type="http://schemas.openxmlformats.org/officeDocument/2006/relationships/customXml" Target="../ink/ink676.xml"/><Relationship Id="rId575" Type="http://schemas.openxmlformats.org/officeDocument/2006/relationships/customXml" Target="../ink/ink780.xml"/><Relationship Id="rId228" Type="http://schemas.openxmlformats.org/officeDocument/2006/relationships/image" Target="../media/image451.png"/><Relationship Id="rId435" Type="http://schemas.openxmlformats.org/officeDocument/2006/relationships/image" Target="../media/image553.png"/><Relationship Id="rId281" Type="http://schemas.openxmlformats.org/officeDocument/2006/relationships/customXml" Target="../ink/ink631.xml"/><Relationship Id="rId502" Type="http://schemas.openxmlformats.org/officeDocument/2006/relationships/image" Target="../media/image586.png"/><Relationship Id="rId76" Type="http://schemas.openxmlformats.org/officeDocument/2006/relationships/customXml" Target="../ink/ink528.xml"/><Relationship Id="rId141" Type="http://schemas.openxmlformats.org/officeDocument/2006/relationships/image" Target="../media/image408.png"/><Relationship Id="rId379" Type="http://schemas.openxmlformats.org/officeDocument/2006/relationships/image" Target="../media/image525.png"/><Relationship Id="rId586" Type="http://schemas.openxmlformats.org/officeDocument/2006/relationships/image" Target="../media/image628.png"/><Relationship Id="rId7" Type="http://schemas.openxmlformats.org/officeDocument/2006/relationships/image" Target="../media/image46.png"/><Relationship Id="rId239" Type="http://schemas.openxmlformats.org/officeDocument/2006/relationships/customXml" Target="../ink/ink610.xml"/><Relationship Id="rId446" Type="http://schemas.openxmlformats.org/officeDocument/2006/relationships/customXml" Target="../ink/ink715.xml"/><Relationship Id="rId292" Type="http://schemas.openxmlformats.org/officeDocument/2006/relationships/customXml" Target="../ink/ink637.xml"/><Relationship Id="rId306" Type="http://schemas.openxmlformats.org/officeDocument/2006/relationships/customXml" Target="../ink/ink644.xml"/><Relationship Id="rId87" Type="http://schemas.openxmlformats.org/officeDocument/2006/relationships/image" Target="../media/image383.png"/><Relationship Id="rId513" Type="http://schemas.openxmlformats.org/officeDocument/2006/relationships/customXml" Target="../ink/ink749.xml"/><Relationship Id="rId597" Type="http://schemas.openxmlformats.org/officeDocument/2006/relationships/customXml" Target="../ink/ink791.xml"/><Relationship Id="rId152" Type="http://schemas.openxmlformats.org/officeDocument/2006/relationships/customXml" Target="../ink/ink567.xml"/><Relationship Id="rId457" Type="http://schemas.openxmlformats.org/officeDocument/2006/relationships/image" Target="../media/image564.png"/><Relationship Id="rId261" Type="http://schemas.openxmlformats.org/officeDocument/2006/relationships/customXml" Target="../ink/ink621.xml"/><Relationship Id="rId499" Type="http://schemas.openxmlformats.org/officeDocument/2006/relationships/customXml" Target="../ink/ink742.xml"/><Relationship Id="rId14" Type="http://schemas.openxmlformats.org/officeDocument/2006/relationships/customXml" Target="../ink/ink497.xml"/><Relationship Id="rId56" Type="http://schemas.openxmlformats.org/officeDocument/2006/relationships/customXml" Target="../ink/ink518.xml"/><Relationship Id="rId317" Type="http://schemas.openxmlformats.org/officeDocument/2006/relationships/image" Target="../media/image495.png"/><Relationship Id="rId359" Type="http://schemas.openxmlformats.org/officeDocument/2006/relationships/customXml" Target="../ink/ink671.xml"/><Relationship Id="rId524" Type="http://schemas.openxmlformats.org/officeDocument/2006/relationships/image" Target="../media/image597.png"/><Relationship Id="rId566" Type="http://schemas.openxmlformats.org/officeDocument/2006/relationships/image" Target="../media/image618.png"/><Relationship Id="rId98" Type="http://schemas.openxmlformats.org/officeDocument/2006/relationships/customXml" Target="../ink/ink539.xml"/><Relationship Id="rId121" Type="http://schemas.openxmlformats.org/officeDocument/2006/relationships/customXml" Target="../ink/ink551.xml"/><Relationship Id="rId163" Type="http://schemas.openxmlformats.org/officeDocument/2006/relationships/customXml" Target="../ink/ink573.xml"/><Relationship Id="rId219" Type="http://schemas.openxmlformats.org/officeDocument/2006/relationships/customXml" Target="../ink/ink601.xml"/><Relationship Id="rId370" Type="http://schemas.openxmlformats.org/officeDocument/2006/relationships/customXml" Target="../ink/ink677.xml"/><Relationship Id="rId426" Type="http://schemas.openxmlformats.org/officeDocument/2006/relationships/customXml" Target="../ink/ink705.xml"/><Relationship Id="rId230" Type="http://schemas.openxmlformats.org/officeDocument/2006/relationships/image" Target="../media/image452.png"/><Relationship Id="rId468" Type="http://schemas.openxmlformats.org/officeDocument/2006/relationships/customXml" Target="../ink/ink726.xml"/><Relationship Id="rId25" Type="http://schemas.openxmlformats.org/officeDocument/2006/relationships/image" Target="../media/image352.png"/><Relationship Id="rId67" Type="http://schemas.openxmlformats.org/officeDocument/2006/relationships/image" Target="../media/image373.png"/><Relationship Id="rId272" Type="http://schemas.openxmlformats.org/officeDocument/2006/relationships/image" Target="../media/image473.png"/><Relationship Id="rId328" Type="http://schemas.openxmlformats.org/officeDocument/2006/relationships/image" Target="../media/image500.png"/><Relationship Id="rId535" Type="http://schemas.openxmlformats.org/officeDocument/2006/relationships/customXml" Target="../ink/ink760.xml"/><Relationship Id="rId577" Type="http://schemas.openxmlformats.org/officeDocument/2006/relationships/customXml" Target="../ink/ink781.xml"/><Relationship Id="rId132" Type="http://schemas.openxmlformats.org/officeDocument/2006/relationships/customXml" Target="../ink/ink557.xml"/><Relationship Id="rId174" Type="http://schemas.openxmlformats.org/officeDocument/2006/relationships/image" Target="../media/image424.png"/><Relationship Id="rId381" Type="http://schemas.openxmlformats.org/officeDocument/2006/relationships/image" Target="../media/image526.png"/><Relationship Id="rId241" Type="http://schemas.openxmlformats.org/officeDocument/2006/relationships/customXml" Target="../ink/ink611.xml"/><Relationship Id="rId437" Type="http://schemas.openxmlformats.org/officeDocument/2006/relationships/image" Target="../media/image554.png"/><Relationship Id="rId479" Type="http://schemas.openxmlformats.org/officeDocument/2006/relationships/customXml" Target="../ink/ink732.xml"/><Relationship Id="rId36" Type="http://schemas.openxmlformats.org/officeDocument/2006/relationships/customXml" Target="../ink/ink508.xml"/><Relationship Id="rId283" Type="http://schemas.openxmlformats.org/officeDocument/2006/relationships/customXml" Target="../ink/ink632.xml"/><Relationship Id="rId339" Type="http://schemas.openxmlformats.org/officeDocument/2006/relationships/customXml" Target="../ink/ink661.xml"/><Relationship Id="rId490" Type="http://schemas.openxmlformats.org/officeDocument/2006/relationships/image" Target="../media/image580.png"/><Relationship Id="rId504" Type="http://schemas.openxmlformats.org/officeDocument/2006/relationships/image" Target="../media/image587.png"/><Relationship Id="rId546" Type="http://schemas.openxmlformats.org/officeDocument/2006/relationships/image" Target="../media/image608.png"/><Relationship Id="rId78" Type="http://schemas.openxmlformats.org/officeDocument/2006/relationships/customXml" Target="../ink/ink529.xml"/><Relationship Id="rId101" Type="http://schemas.openxmlformats.org/officeDocument/2006/relationships/image" Target="../media/image390.png"/><Relationship Id="rId143" Type="http://schemas.openxmlformats.org/officeDocument/2006/relationships/image" Target="../media/image409.png"/><Relationship Id="rId185" Type="http://schemas.openxmlformats.org/officeDocument/2006/relationships/customXml" Target="../ink/ink584.xml"/><Relationship Id="rId350" Type="http://schemas.openxmlformats.org/officeDocument/2006/relationships/image" Target="../media/image511.png"/><Relationship Id="rId406" Type="http://schemas.openxmlformats.org/officeDocument/2006/relationships/customXml" Target="../ink/ink695.xml"/><Relationship Id="rId588" Type="http://schemas.openxmlformats.org/officeDocument/2006/relationships/image" Target="../media/image629.png"/><Relationship Id="rId9" Type="http://schemas.openxmlformats.org/officeDocument/2006/relationships/image" Target="../media/image345.png"/><Relationship Id="rId210" Type="http://schemas.openxmlformats.org/officeDocument/2006/relationships/image" Target="../media/image442.png"/><Relationship Id="rId392" Type="http://schemas.openxmlformats.org/officeDocument/2006/relationships/customXml" Target="../ink/ink688.xml"/><Relationship Id="rId448" Type="http://schemas.openxmlformats.org/officeDocument/2006/relationships/customXml" Target="../ink/ink716.xml"/><Relationship Id="rId252" Type="http://schemas.openxmlformats.org/officeDocument/2006/relationships/image" Target="../media/image463.png"/><Relationship Id="rId294" Type="http://schemas.openxmlformats.org/officeDocument/2006/relationships/customXml" Target="../ink/ink638.xml"/><Relationship Id="rId308" Type="http://schemas.openxmlformats.org/officeDocument/2006/relationships/customXml" Target="../ink/ink645.xml"/><Relationship Id="rId515" Type="http://schemas.openxmlformats.org/officeDocument/2006/relationships/customXml" Target="../ink/ink750.xml"/><Relationship Id="rId47" Type="http://schemas.openxmlformats.org/officeDocument/2006/relationships/image" Target="../media/image363.png"/><Relationship Id="rId89" Type="http://schemas.openxmlformats.org/officeDocument/2006/relationships/image" Target="../media/image384.png"/><Relationship Id="rId112" Type="http://schemas.openxmlformats.org/officeDocument/2006/relationships/customXml" Target="../ink/ink546.xml"/><Relationship Id="rId154" Type="http://schemas.openxmlformats.org/officeDocument/2006/relationships/customXml" Target="../ink/ink568.xml"/><Relationship Id="rId361" Type="http://schemas.openxmlformats.org/officeDocument/2006/relationships/image" Target="../media/image516.png"/><Relationship Id="rId557" Type="http://schemas.openxmlformats.org/officeDocument/2006/relationships/customXml" Target="../ink/ink771.xml"/><Relationship Id="rId599" Type="http://schemas.openxmlformats.org/officeDocument/2006/relationships/customXml" Target="../ink/ink792.xml"/><Relationship Id="rId196" Type="http://schemas.openxmlformats.org/officeDocument/2006/relationships/image" Target="../media/image435.png"/><Relationship Id="rId417" Type="http://schemas.openxmlformats.org/officeDocument/2006/relationships/image" Target="../media/image544.png"/><Relationship Id="rId459" Type="http://schemas.openxmlformats.org/officeDocument/2006/relationships/image" Target="../media/image565.png"/><Relationship Id="rId16" Type="http://schemas.openxmlformats.org/officeDocument/2006/relationships/customXml" Target="../ink/ink498.xml"/><Relationship Id="rId221" Type="http://schemas.openxmlformats.org/officeDocument/2006/relationships/customXml" Target="../ink/ink602.xml"/><Relationship Id="rId263" Type="http://schemas.openxmlformats.org/officeDocument/2006/relationships/customXml" Target="../ink/ink622.xml"/><Relationship Id="rId319" Type="http://schemas.openxmlformats.org/officeDocument/2006/relationships/image" Target="../media/image496.png"/><Relationship Id="rId470" Type="http://schemas.openxmlformats.org/officeDocument/2006/relationships/customXml" Target="../ink/ink727.xml"/><Relationship Id="rId526" Type="http://schemas.openxmlformats.org/officeDocument/2006/relationships/image" Target="../media/image598.png"/><Relationship Id="rId58" Type="http://schemas.openxmlformats.org/officeDocument/2006/relationships/customXml" Target="../ink/ink519.xml"/><Relationship Id="rId123" Type="http://schemas.openxmlformats.org/officeDocument/2006/relationships/customXml" Target="../ink/ink552.xml"/><Relationship Id="rId330" Type="http://schemas.openxmlformats.org/officeDocument/2006/relationships/image" Target="../media/image501.png"/><Relationship Id="rId568" Type="http://schemas.openxmlformats.org/officeDocument/2006/relationships/image" Target="../media/image619.png"/><Relationship Id="rId165" Type="http://schemas.openxmlformats.org/officeDocument/2006/relationships/customXml" Target="../ink/ink574.xml"/><Relationship Id="rId372" Type="http://schemas.openxmlformats.org/officeDocument/2006/relationships/customXml" Target="../ink/ink678.xml"/><Relationship Id="rId428" Type="http://schemas.openxmlformats.org/officeDocument/2006/relationships/customXml" Target="../ink/ink706.xml"/><Relationship Id="rId232" Type="http://schemas.openxmlformats.org/officeDocument/2006/relationships/image" Target="../media/image453.png"/><Relationship Id="rId274" Type="http://schemas.openxmlformats.org/officeDocument/2006/relationships/image" Target="../media/image474.png"/><Relationship Id="rId481" Type="http://schemas.openxmlformats.org/officeDocument/2006/relationships/customXml" Target="../ink/ink733.xml"/><Relationship Id="rId27" Type="http://schemas.openxmlformats.org/officeDocument/2006/relationships/image" Target="../media/image353.png"/><Relationship Id="rId69" Type="http://schemas.openxmlformats.org/officeDocument/2006/relationships/image" Target="../media/image374.png"/><Relationship Id="rId134" Type="http://schemas.openxmlformats.org/officeDocument/2006/relationships/customXml" Target="../ink/ink558.xml"/><Relationship Id="rId537" Type="http://schemas.openxmlformats.org/officeDocument/2006/relationships/customXml" Target="../ink/ink761.xml"/><Relationship Id="rId579" Type="http://schemas.openxmlformats.org/officeDocument/2006/relationships/customXml" Target="../ink/ink782.xml"/><Relationship Id="rId80" Type="http://schemas.openxmlformats.org/officeDocument/2006/relationships/customXml" Target="../ink/ink530.xml"/><Relationship Id="rId176" Type="http://schemas.openxmlformats.org/officeDocument/2006/relationships/image" Target="../media/image425.png"/><Relationship Id="rId341" Type="http://schemas.openxmlformats.org/officeDocument/2006/relationships/customXml" Target="../ink/ink662.xml"/><Relationship Id="rId383" Type="http://schemas.openxmlformats.org/officeDocument/2006/relationships/image" Target="../media/image527.png"/><Relationship Id="rId439" Type="http://schemas.openxmlformats.org/officeDocument/2006/relationships/image" Target="../media/image555.png"/><Relationship Id="rId590" Type="http://schemas.openxmlformats.org/officeDocument/2006/relationships/image" Target="../media/image630.png"/><Relationship Id="rId201" Type="http://schemas.openxmlformats.org/officeDocument/2006/relationships/customXml" Target="../ink/ink592.xml"/><Relationship Id="rId243" Type="http://schemas.openxmlformats.org/officeDocument/2006/relationships/customXml" Target="../ink/ink612.xml"/><Relationship Id="rId285" Type="http://schemas.openxmlformats.org/officeDocument/2006/relationships/image" Target="../media/image479.png"/><Relationship Id="rId450" Type="http://schemas.openxmlformats.org/officeDocument/2006/relationships/customXml" Target="../ink/ink717.xml"/><Relationship Id="rId506" Type="http://schemas.openxmlformats.org/officeDocument/2006/relationships/image" Target="../media/image588.png"/><Relationship Id="rId38" Type="http://schemas.openxmlformats.org/officeDocument/2006/relationships/customXml" Target="../ink/ink509.xml"/><Relationship Id="rId103" Type="http://schemas.openxmlformats.org/officeDocument/2006/relationships/image" Target="../media/image391.png"/><Relationship Id="rId310" Type="http://schemas.openxmlformats.org/officeDocument/2006/relationships/customXml" Target="../ink/ink646.xml"/><Relationship Id="rId492" Type="http://schemas.openxmlformats.org/officeDocument/2006/relationships/image" Target="../media/image581.png"/><Relationship Id="rId548" Type="http://schemas.openxmlformats.org/officeDocument/2006/relationships/image" Target="../media/image609.png"/><Relationship Id="rId91" Type="http://schemas.openxmlformats.org/officeDocument/2006/relationships/image" Target="../media/image385.png"/><Relationship Id="rId145" Type="http://schemas.openxmlformats.org/officeDocument/2006/relationships/image" Target="../media/image410.png"/><Relationship Id="rId187" Type="http://schemas.openxmlformats.org/officeDocument/2006/relationships/customXml" Target="../ink/ink585.xml"/><Relationship Id="rId352" Type="http://schemas.openxmlformats.org/officeDocument/2006/relationships/image" Target="../media/image512.png"/><Relationship Id="rId394" Type="http://schemas.openxmlformats.org/officeDocument/2006/relationships/customXml" Target="../ink/ink689.xml"/><Relationship Id="rId408" Type="http://schemas.openxmlformats.org/officeDocument/2006/relationships/customXml" Target="../ink/ink696.xml"/><Relationship Id="rId212" Type="http://schemas.openxmlformats.org/officeDocument/2006/relationships/image" Target="../media/image443.png"/><Relationship Id="rId254" Type="http://schemas.openxmlformats.org/officeDocument/2006/relationships/image" Target="../media/image464.png"/><Relationship Id="rId49" Type="http://schemas.openxmlformats.org/officeDocument/2006/relationships/image" Target="../media/image364.png"/><Relationship Id="rId114" Type="http://schemas.openxmlformats.org/officeDocument/2006/relationships/customXml" Target="../ink/ink547.xml"/><Relationship Id="rId296" Type="http://schemas.openxmlformats.org/officeDocument/2006/relationships/customXml" Target="../ink/ink639.xml"/><Relationship Id="rId461" Type="http://schemas.openxmlformats.org/officeDocument/2006/relationships/image" Target="../media/image566.png"/><Relationship Id="rId517" Type="http://schemas.openxmlformats.org/officeDocument/2006/relationships/customXml" Target="../ink/ink751.xml"/><Relationship Id="rId559" Type="http://schemas.openxmlformats.org/officeDocument/2006/relationships/customXml" Target="../ink/ink772.xml"/><Relationship Id="rId60" Type="http://schemas.openxmlformats.org/officeDocument/2006/relationships/customXml" Target="../ink/ink520.xml"/><Relationship Id="rId156" Type="http://schemas.openxmlformats.org/officeDocument/2006/relationships/customXml" Target="../ink/ink569.xml"/><Relationship Id="rId198" Type="http://schemas.openxmlformats.org/officeDocument/2006/relationships/image" Target="../media/image436.png"/><Relationship Id="rId321" Type="http://schemas.openxmlformats.org/officeDocument/2006/relationships/image" Target="../media/image497.png"/><Relationship Id="rId363" Type="http://schemas.openxmlformats.org/officeDocument/2006/relationships/image" Target="../media/image517.png"/><Relationship Id="rId419" Type="http://schemas.openxmlformats.org/officeDocument/2006/relationships/image" Target="../media/image545.png"/><Relationship Id="rId570" Type="http://schemas.openxmlformats.org/officeDocument/2006/relationships/image" Target="../media/image620.png"/><Relationship Id="rId223" Type="http://schemas.openxmlformats.org/officeDocument/2006/relationships/customXml" Target="../ink/ink603.xml"/><Relationship Id="rId430" Type="http://schemas.openxmlformats.org/officeDocument/2006/relationships/customXml" Target="../ink/ink707.xml"/><Relationship Id="rId18" Type="http://schemas.openxmlformats.org/officeDocument/2006/relationships/customXml" Target="../ink/ink499.xml"/><Relationship Id="rId265" Type="http://schemas.openxmlformats.org/officeDocument/2006/relationships/customXml" Target="../ink/ink623.xml"/><Relationship Id="rId472" Type="http://schemas.openxmlformats.org/officeDocument/2006/relationships/customXml" Target="../ink/ink728.xml"/><Relationship Id="rId528" Type="http://schemas.openxmlformats.org/officeDocument/2006/relationships/image" Target="../media/image599.png"/><Relationship Id="rId125" Type="http://schemas.openxmlformats.org/officeDocument/2006/relationships/image" Target="../media/image400.png"/><Relationship Id="rId167" Type="http://schemas.openxmlformats.org/officeDocument/2006/relationships/customXml" Target="../ink/ink575.xml"/><Relationship Id="rId332" Type="http://schemas.openxmlformats.org/officeDocument/2006/relationships/image" Target="../media/image502.png"/><Relationship Id="rId374" Type="http://schemas.openxmlformats.org/officeDocument/2006/relationships/customXml" Target="../ink/ink679.xml"/><Relationship Id="rId581" Type="http://schemas.openxmlformats.org/officeDocument/2006/relationships/customXml" Target="../ink/ink783.xml"/><Relationship Id="rId71" Type="http://schemas.openxmlformats.org/officeDocument/2006/relationships/image" Target="../media/image375.png"/><Relationship Id="rId234" Type="http://schemas.openxmlformats.org/officeDocument/2006/relationships/image" Target="../media/image454.png"/><Relationship Id="rId2" Type="http://schemas.openxmlformats.org/officeDocument/2006/relationships/customXml" Target="../ink/ink491.xml"/><Relationship Id="rId29" Type="http://schemas.openxmlformats.org/officeDocument/2006/relationships/image" Target="../media/image354.png"/><Relationship Id="rId276" Type="http://schemas.openxmlformats.org/officeDocument/2006/relationships/image" Target="../media/image475.png"/><Relationship Id="rId441" Type="http://schemas.openxmlformats.org/officeDocument/2006/relationships/image" Target="../media/image556.png"/><Relationship Id="rId483" Type="http://schemas.openxmlformats.org/officeDocument/2006/relationships/customXml" Target="../ink/ink734.xml"/><Relationship Id="rId539" Type="http://schemas.openxmlformats.org/officeDocument/2006/relationships/customXml" Target="../ink/ink762.xml"/><Relationship Id="rId40" Type="http://schemas.openxmlformats.org/officeDocument/2006/relationships/customXml" Target="../ink/ink510.xml"/><Relationship Id="rId136" Type="http://schemas.openxmlformats.org/officeDocument/2006/relationships/customXml" Target="../ink/ink559.xml"/><Relationship Id="rId178" Type="http://schemas.openxmlformats.org/officeDocument/2006/relationships/image" Target="../media/image426.png"/><Relationship Id="rId301" Type="http://schemas.openxmlformats.org/officeDocument/2006/relationships/image" Target="../media/image487.png"/><Relationship Id="rId343" Type="http://schemas.openxmlformats.org/officeDocument/2006/relationships/customXml" Target="../ink/ink663.xml"/><Relationship Id="rId550" Type="http://schemas.openxmlformats.org/officeDocument/2006/relationships/image" Target="../media/image610.png"/><Relationship Id="rId82" Type="http://schemas.openxmlformats.org/officeDocument/2006/relationships/customXml" Target="../ink/ink531.xml"/><Relationship Id="rId203" Type="http://schemas.openxmlformats.org/officeDocument/2006/relationships/customXml" Target="../ink/ink593.xml"/><Relationship Id="rId385" Type="http://schemas.openxmlformats.org/officeDocument/2006/relationships/image" Target="../media/image528.png"/><Relationship Id="rId592" Type="http://schemas.openxmlformats.org/officeDocument/2006/relationships/image" Target="../media/image631.png"/><Relationship Id="rId245" Type="http://schemas.openxmlformats.org/officeDocument/2006/relationships/customXml" Target="../ink/ink613.xml"/><Relationship Id="rId287" Type="http://schemas.openxmlformats.org/officeDocument/2006/relationships/image" Target="../media/image480.png"/><Relationship Id="rId410" Type="http://schemas.openxmlformats.org/officeDocument/2006/relationships/customXml" Target="../ink/ink697.xml"/><Relationship Id="rId452" Type="http://schemas.openxmlformats.org/officeDocument/2006/relationships/customXml" Target="../ink/ink718.xml"/><Relationship Id="rId494" Type="http://schemas.openxmlformats.org/officeDocument/2006/relationships/image" Target="../media/image582.png"/><Relationship Id="rId508" Type="http://schemas.openxmlformats.org/officeDocument/2006/relationships/image" Target="../media/image589.png"/><Relationship Id="rId105" Type="http://schemas.openxmlformats.org/officeDocument/2006/relationships/image" Target="../media/image392.png"/><Relationship Id="rId147" Type="http://schemas.openxmlformats.org/officeDocument/2006/relationships/image" Target="../media/image411.png"/><Relationship Id="rId312" Type="http://schemas.openxmlformats.org/officeDocument/2006/relationships/customXml" Target="../ink/ink647.xml"/><Relationship Id="rId354" Type="http://schemas.openxmlformats.org/officeDocument/2006/relationships/image" Target="../media/image513.png"/><Relationship Id="rId51" Type="http://schemas.openxmlformats.org/officeDocument/2006/relationships/image" Target="../media/image365.png"/><Relationship Id="rId93" Type="http://schemas.openxmlformats.org/officeDocument/2006/relationships/image" Target="../media/image386.png"/><Relationship Id="rId189" Type="http://schemas.openxmlformats.org/officeDocument/2006/relationships/customXml" Target="../ink/ink586.xml"/><Relationship Id="rId396" Type="http://schemas.openxmlformats.org/officeDocument/2006/relationships/customXml" Target="../ink/ink690.xml"/><Relationship Id="rId561" Type="http://schemas.openxmlformats.org/officeDocument/2006/relationships/customXml" Target="../ink/ink773.xml"/><Relationship Id="rId214" Type="http://schemas.openxmlformats.org/officeDocument/2006/relationships/image" Target="../media/image444.png"/><Relationship Id="rId256" Type="http://schemas.openxmlformats.org/officeDocument/2006/relationships/image" Target="../media/image465.png"/><Relationship Id="rId298" Type="http://schemas.openxmlformats.org/officeDocument/2006/relationships/customXml" Target="../ink/ink640.xml"/><Relationship Id="rId421" Type="http://schemas.openxmlformats.org/officeDocument/2006/relationships/image" Target="../media/image546.png"/><Relationship Id="rId463" Type="http://schemas.openxmlformats.org/officeDocument/2006/relationships/image" Target="../media/image567.png"/><Relationship Id="rId519" Type="http://schemas.openxmlformats.org/officeDocument/2006/relationships/customXml" Target="../ink/ink752.xml"/><Relationship Id="rId116" Type="http://schemas.openxmlformats.org/officeDocument/2006/relationships/image" Target="../media/image396.png"/><Relationship Id="rId158" Type="http://schemas.openxmlformats.org/officeDocument/2006/relationships/customXml" Target="../ink/ink570.xml"/><Relationship Id="rId323" Type="http://schemas.openxmlformats.org/officeDocument/2006/relationships/image" Target="../media/image498.png"/><Relationship Id="rId530" Type="http://schemas.openxmlformats.org/officeDocument/2006/relationships/image" Target="../media/image600.png"/><Relationship Id="rId20" Type="http://schemas.openxmlformats.org/officeDocument/2006/relationships/customXml" Target="../ink/ink500.xml"/><Relationship Id="rId62" Type="http://schemas.openxmlformats.org/officeDocument/2006/relationships/customXml" Target="../ink/ink521.xml"/><Relationship Id="rId365" Type="http://schemas.openxmlformats.org/officeDocument/2006/relationships/image" Target="../media/image518.png"/><Relationship Id="rId572" Type="http://schemas.openxmlformats.org/officeDocument/2006/relationships/image" Target="../media/image621.png"/><Relationship Id="rId267" Type="http://schemas.openxmlformats.org/officeDocument/2006/relationships/customXml" Target="../ink/ink624.xml"/><Relationship Id="rId432" Type="http://schemas.openxmlformats.org/officeDocument/2006/relationships/customXml" Target="../ink/ink708.xml"/><Relationship Id="rId474" Type="http://schemas.openxmlformats.org/officeDocument/2006/relationships/image" Target="../media/image572.png"/><Relationship Id="rId127" Type="http://schemas.openxmlformats.org/officeDocument/2006/relationships/image" Target="../media/image401.png"/><Relationship Id="rId31" Type="http://schemas.openxmlformats.org/officeDocument/2006/relationships/image" Target="../media/image355.png"/><Relationship Id="rId73" Type="http://schemas.openxmlformats.org/officeDocument/2006/relationships/image" Target="../media/image376.png"/><Relationship Id="rId169" Type="http://schemas.openxmlformats.org/officeDocument/2006/relationships/customXml" Target="../ink/ink576.xml"/><Relationship Id="rId334" Type="http://schemas.openxmlformats.org/officeDocument/2006/relationships/image" Target="../media/image503.png"/><Relationship Id="rId376" Type="http://schemas.openxmlformats.org/officeDocument/2006/relationships/customXml" Target="../ink/ink680.xml"/><Relationship Id="rId541" Type="http://schemas.openxmlformats.org/officeDocument/2006/relationships/customXml" Target="../ink/ink763.xml"/><Relationship Id="rId583" Type="http://schemas.openxmlformats.org/officeDocument/2006/relationships/customXml" Target="../ink/ink784.xml"/><Relationship Id="rId4" Type="http://schemas.openxmlformats.org/officeDocument/2006/relationships/customXml" Target="../ink/ink492.xml"/><Relationship Id="rId180" Type="http://schemas.openxmlformats.org/officeDocument/2006/relationships/image" Target="../media/image427.png"/><Relationship Id="rId236" Type="http://schemas.openxmlformats.org/officeDocument/2006/relationships/image" Target="../media/image455.png"/><Relationship Id="rId278" Type="http://schemas.openxmlformats.org/officeDocument/2006/relationships/image" Target="../media/image476.png"/><Relationship Id="rId401" Type="http://schemas.openxmlformats.org/officeDocument/2006/relationships/image" Target="../media/image536.png"/><Relationship Id="rId443" Type="http://schemas.openxmlformats.org/officeDocument/2006/relationships/image" Target="../media/image557.png"/><Relationship Id="rId303" Type="http://schemas.openxmlformats.org/officeDocument/2006/relationships/image" Target="../media/image488.png"/><Relationship Id="rId485" Type="http://schemas.openxmlformats.org/officeDocument/2006/relationships/customXml" Target="../ink/ink735.xml"/><Relationship Id="rId42" Type="http://schemas.openxmlformats.org/officeDocument/2006/relationships/customXml" Target="../ink/ink511.xml"/><Relationship Id="rId84" Type="http://schemas.openxmlformats.org/officeDocument/2006/relationships/customXml" Target="../ink/ink532.xml"/><Relationship Id="rId138" Type="http://schemas.openxmlformats.org/officeDocument/2006/relationships/customXml" Target="../ink/ink560.xml"/><Relationship Id="rId345" Type="http://schemas.openxmlformats.org/officeDocument/2006/relationships/customXml" Target="../ink/ink664.xml"/><Relationship Id="rId387" Type="http://schemas.openxmlformats.org/officeDocument/2006/relationships/image" Target="../media/image529.png"/><Relationship Id="rId510" Type="http://schemas.openxmlformats.org/officeDocument/2006/relationships/image" Target="../media/image590.png"/><Relationship Id="rId552" Type="http://schemas.openxmlformats.org/officeDocument/2006/relationships/image" Target="../media/image611.png"/><Relationship Id="rId594" Type="http://schemas.openxmlformats.org/officeDocument/2006/relationships/image" Target="../media/image632.png"/><Relationship Id="rId191" Type="http://schemas.openxmlformats.org/officeDocument/2006/relationships/customXml" Target="../ink/ink587.xml"/><Relationship Id="rId205" Type="http://schemas.openxmlformats.org/officeDocument/2006/relationships/customXml" Target="../ink/ink594.xml"/><Relationship Id="rId247" Type="http://schemas.openxmlformats.org/officeDocument/2006/relationships/customXml" Target="../ink/ink614.xml"/><Relationship Id="rId412" Type="http://schemas.openxmlformats.org/officeDocument/2006/relationships/customXml" Target="../ink/ink698.xml"/><Relationship Id="rId107" Type="http://schemas.openxmlformats.org/officeDocument/2006/relationships/image" Target="../media/image393.png"/><Relationship Id="rId289" Type="http://schemas.openxmlformats.org/officeDocument/2006/relationships/image" Target="../media/image481.png"/><Relationship Id="rId454" Type="http://schemas.openxmlformats.org/officeDocument/2006/relationships/customXml" Target="../ink/ink719.xml"/><Relationship Id="rId496" Type="http://schemas.openxmlformats.org/officeDocument/2006/relationships/image" Target="../media/image583.png"/><Relationship Id="rId11" Type="http://schemas.openxmlformats.org/officeDocument/2006/relationships/image" Target="../media/image346.png"/><Relationship Id="rId53" Type="http://schemas.openxmlformats.org/officeDocument/2006/relationships/image" Target="../media/image366.png"/><Relationship Id="rId149" Type="http://schemas.openxmlformats.org/officeDocument/2006/relationships/image" Target="../media/image412.png"/><Relationship Id="rId314" Type="http://schemas.openxmlformats.org/officeDocument/2006/relationships/customXml" Target="../ink/ink648.xml"/><Relationship Id="rId356" Type="http://schemas.openxmlformats.org/officeDocument/2006/relationships/image" Target="../media/image514.png"/><Relationship Id="rId398" Type="http://schemas.openxmlformats.org/officeDocument/2006/relationships/customXml" Target="../ink/ink691.xml"/><Relationship Id="rId521" Type="http://schemas.openxmlformats.org/officeDocument/2006/relationships/customXml" Target="../ink/ink753.xml"/><Relationship Id="rId563" Type="http://schemas.openxmlformats.org/officeDocument/2006/relationships/customXml" Target="../ink/ink774.xml"/><Relationship Id="rId95" Type="http://schemas.openxmlformats.org/officeDocument/2006/relationships/image" Target="../media/image387.png"/><Relationship Id="rId160" Type="http://schemas.openxmlformats.org/officeDocument/2006/relationships/image" Target="../media/image417.png"/><Relationship Id="rId216" Type="http://schemas.openxmlformats.org/officeDocument/2006/relationships/image" Target="../media/image445.png"/><Relationship Id="rId423" Type="http://schemas.openxmlformats.org/officeDocument/2006/relationships/image" Target="../media/image547.png"/><Relationship Id="rId258" Type="http://schemas.openxmlformats.org/officeDocument/2006/relationships/image" Target="../media/image466.png"/><Relationship Id="rId465" Type="http://schemas.openxmlformats.org/officeDocument/2006/relationships/image" Target="../media/image568.png"/><Relationship Id="rId22" Type="http://schemas.openxmlformats.org/officeDocument/2006/relationships/customXml" Target="../ink/ink501.xml"/><Relationship Id="rId64" Type="http://schemas.openxmlformats.org/officeDocument/2006/relationships/customXml" Target="../ink/ink522.xml"/><Relationship Id="rId118" Type="http://schemas.openxmlformats.org/officeDocument/2006/relationships/image" Target="../media/image397.png"/><Relationship Id="rId325" Type="http://schemas.openxmlformats.org/officeDocument/2006/relationships/customXml" Target="../ink/ink654.xml"/><Relationship Id="rId367" Type="http://schemas.openxmlformats.org/officeDocument/2006/relationships/image" Target="../media/image519.png"/><Relationship Id="rId532" Type="http://schemas.openxmlformats.org/officeDocument/2006/relationships/image" Target="../media/image601.png"/><Relationship Id="rId574" Type="http://schemas.openxmlformats.org/officeDocument/2006/relationships/image" Target="../media/image622.png"/><Relationship Id="rId171" Type="http://schemas.openxmlformats.org/officeDocument/2006/relationships/customXml" Target="../ink/ink577.xml"/><Relationship Id="rId227" Type="http://schemas.openxmlformats.org/officeDocument/2006/relationships/customXml" Target="../ink/ink604.xml"/><Relationship Id="rId269" Type="http://schemas.openxmlformats.org/officeDocument/2006/relationships/customXml" Target="../ink/ink625.xml"/><Relationship Id="rId434" Type="http://schemas.openxmlformats.org/officeDocument/2006/relationships/customXml" Target="../ink/ink709.xml"/><Relationship Id="rId476" Type="http://schemas.openxmlformats.org/officeDocument/2006/relationships/image" Target="../media/image573.png"/><Relationship Id="rId33" Type="http://schemas.openxmlformats.org/officeDocument/2006/relationships/image" Target="../media/image356.png"/><Relationship Id="rId129" Type="http://schemas.openxmlformats.org/officeDocument/2006/relationships/image" Target="../media/image402.png"/><Relationship Id="rId280" Type="http://schemas.openxmlformats.org/officeDocument/2006/relationships/image" Target="../media/image477.png"/><Relationship Id="rId336" Type="http://schemas.openxmlformats.org/officeDocument/2006/relationships/image" Target="../media/image504.png"/><Relationship Id="rId501" Type="http://schemas.openxmlformats.org/officeDocument/2006/relationships/customXml" Target="../ink/ink743.xml"/><Relationship Id="rId543" Type="http://schemas.openxmlformats.org/officeDocument/2006/relationships/customXml" Target="../ink/ink764.xml"/><Relationship Id="rId75" Type="http://schemas.openxmlformats.org/officeDocument/2006/relationships/image" Target="../media/image377.png"/><Relationship Id="rId140" Type="http://schemas.openxmlformats.org/officeDocument/2006/relationships/customXml" Target="../ink/ink561.xml"/><Relationship Id="rId182" Type="http://schemas.openxmlformats.org/officeDocument/2006/relationships/image" Target="../media/image428.png"/><Relationship Id="rId378" Type="http://schemas.openxmlformats.org/officeDocument/2006/relationships/customXml" Target="../ink/ink681.xml"/><Relationship Id="rId403" Type="http://schemas.openxmlformats.org/officeDocument/2006/relationships/image" Target="../media/image537.png"/><Relationship Id="rId585" Type="http://schemas.openxmlformats.org/officeDocument/2006/relationships/customXml" Target="../ink/ink785.xml"/><Relationship Id="rId6" Type="http://schemas.openxmlformats.org/officeDocument/2006/relationships/customXml" Target="../ink/ink493.xml"/><Relationship Id="rId238" Type="http://schemas.openxmlformats.org/officeDocument/2006/relationships/image" Target="../media/image456.png"/><Relationship Id="rId445" Type="http://schemas.openxmlformats.org/officeDocument/2006/relationships/image" Target="../media/image558.png"/><Relationship Id="rId487" Type="http://schemas.openxmlformats.org/officeDocument/2006/relationships/customXml" Target="../ink/ink736.xml"/><Relationship Id="rId291" Type="http://schemas.openxmlformats.org/officeDocument/2006/relationships/image" Target="../media/image482.png"/><Relationship Id="rId305" Type="http://schemas.openxmlformats.org/officeDocument/2006/relationships/image" Target="../media/image489.png"/><Relationship Id="rId347" Type="http://schemas.openxmlformats.org/officeDocument/2006/relationships/customXml" Target="../ink/ink665.xml"/><Relationship Id="rId512" Type="http://schemas.openxmlformats.org/officeDocument/2006/relationships/image" Target="../media/image591.png"/><Relationship Id="rId44" Type="http://schemas.openxmlformats.org/officeDocument/2006/relationships/customXml" Target="../ink/ink512.xml"/><Relationship Id="rId86" Type="http://schemas.openxmlformats.org/officeDocument/2006/relationships/customXml" Target="../ink/ink533.xml"/><Relationship Id="rId151" Type="http://schemas.openxmlformats.org/officeDocument/2006/relationships/image" Target="../media/image413.png"/><Relationship Id="rId389" Type="http://schemas.openxmlformats.org/officeDocument/2006/relationships/image" Target="../media/image530.png"/><Relationship Id="rId554" Type="http://schemas.openxmlformats.org/officeDocument/2006/relationships/image" Target="../media/image612.png"/><Relationship Id="rId596" Type="http://schemas.openxmlformats.org/officeDocument/2006/relationships/image" Target="../media/image449.png"/><Relationship Id="rId193" Type="http://schemas.openxmlformats.org/officeDocument/2006/relationships/customXml" Target="../ink/ink588.xml"/><Relationship Id="rId207" Type="http://schemas.openxmlformats.org/officeDocument/2006/relationships/customXml" Target="../ink/ink595.xml"/><Relationship Id="rId249" Type="http://schemas.openxmlformats.org/officeDocument/2006/relationships/customXml" Target="../ink/ink615.xml"/><Relationship Id="rId414" Type="http://schemas.openxmlformats.org/officeDocument/2006/relationships/customXml" Target="../ink/ink699.xml"/><Relationship Id="rId456" Type="http://schemas.openxmlformats.org/officeDocument/2006/relationships/customXml" Target="../ink/ink720.xml"/><Relationship Id="rId498" Type="http://schemas.openxmlformats.org/officeDocument/2006/relationships/image" Target="../media/image584.png"/><Relationship Id="rId13" Type="http://schemas.openxmlformats.org/officeDocument/2006/relationships/image" Target="../media/image347.png"/><Relationship Id="rId109" Type="http://schemas.openxmlformats.org/officeDocument/2006/relationships/image" Target="../media/image394.png"/><Relationship Id="rId260" Type="http://schemas.openxmlformats.org/officeDocument/2006/relationships/image" Target="../media/image467.png"/><Relationship Id="rId316" Type="http://schemas.openxmlformats.org/officeDocument/2006/relationships/customXml" Target="../ink/ink649.xml"/><Relationship Id="rId523" Type="http://schemas.openxmlformats.org/officeDocument/2006/relationships/customXml" Target="../ink/ink754.xml"/><Relationship Id="rId55" Type="http://schemas.openxmlformats.org/officeDocument/2006/relationships/image" Target="../media/image367.png"/><Relationship Id="rId97" Type="http://schemas.openxmlformats.org/officeDocument/2006/relationships/image" Target="../media/image388.png"/><Relationship Id="rId120" Type="http://schemas.openxmlformats.org/officeDocument/2006/relationships/image" Target="../media/image398.png"/><Relationship Id="rId358" Type="http://schemas.openxmlformats.org/officeDocument/2006/relationships/image" Target="../media/image515.png"/><Relationship Id="rId565" Type="http://schemas.openxmlformats.org/officeDocument/2006/relationships/customXml" Target="../ink/ink775.xml"/><Relationship Id="rId162" Type="http://schemas.openxmlformats.org/officeDocument/2006/relationships/image" Target="../media/image418.png"/><Relationship Id="rId218" Type="http://schemas.openxmlformats.org/officeDocument/2006/relationships/image" Target="../media/image446.png"/><Relationship Id="rId425" Type="http://schemas.openxmlformats.org/officeDocument/2006/relationships/image" Target="../media/image548.png"/><Relationship Id="rId467" Type="http://schemas.openxmlformats.org/officeDocument/2006/relationships/image" Target="../media/image569.png"/><Relationship Id="rId271" Type="http://schemas.openxmlformats.org/officeDocument/2006/relationships/customXml" Target="../ink/ink626.xml"/><Relationship Id="rId24" Type="http://schemas.openxmlformats.org/officeDocument/2006/relationships/customXml" Target="../ink/ink502.xml"/><Relationship Id="rId66" Type="http://schemas.openxmlformats.org/officeDocument/2006/relationships/customXml" Target="../ink/ink523.xml"/><Relationship Id="rId131" Type="http://schemas.openxmlformats.org/officeDocument/2006/relationships/image" Target="../media/image403.png"/><Relationship Id="rId327" Type="http://schemas.openxmlformats.org/officeDocument/2006/relationships/customXml" Target="../ink/ink655.xml"/><Relationship Id="rId369" Type="http://schemas.openxmlformats.org/officeDocument/2006/relationships/image" Target="../media/image520.png"/><Relationship Id="rId534" Type="http://schemas.openxmlformats.org/officeDocument/2006/relationships/image" Target="../media/image602.png"/><Relationship Id="rId576" Type="http://schemas.openxmlformats.org/officeDocument/2006/relationships/image" Target="../media/image623.png"/><Relationship Id="rId173" Type="http://schemas.openxmlformats.org/officeDocument/2006/relationships/customXml" Target="../ink/ink578.xml"/><Relationship Id="rId229" Type="http://schemas.openxmlformats.org/officeDocument/2006/relationships/customXml" Target="../ink/ink605.xml"/><Relationship Id="rId380" Type="http://schemas.openxmlformats.org/officeDocument/2006/relationships/customXml" Target="../ink/ink682.xml"/><Relationship Id="rId436" Type="http://schemas.openxmlformats.org/officeDocument/2006/relationships/customXml" Target="../ink/ink710.xml"/><Relationship Id="rId240" Type="http://schemas.openxmlformats.org/officeDocument/2006/relationships/image" Target="../media/image457.png"/><Relationship Id="rId478" Type="http://schemas.openxmlformats.org/officeDocument/2006/relationships/image" Target="../media/image574.png"/><Relationship Id="rId35" Type="http://schemas.openxmlformats.org/officeDocument/2006/relationships/image" Target="../media/image357.png"/><Relationship Id="rId77" Type="http://schemas.openxmlformats.org/officeDocument/2006/relationships/image" Target="../media/image378.png"/><Relationship Id="rId100" Type="http://schemas.openxmlformats.org/officeDocument/2006/relationships/customXml" Target="../ink/ink540.xml"/><Relationship Id="rId282" Type="http://schemas.openxmlformats.org/officeDocument/2006/relationships/image" Target="../media/image478.png"/><Relationship Id="rId338" Type="http://schemas.openxmlformats.org/officeDocument/2006/relationships/image" Target="../media/image505.png"/><Relationship Id="rId503" Type="http://schemas.openxmlformats.org/officeDocument/2006/relationships/customXml" Target="../ink/ink744.xml"/><Relationship Id="rId545" Type="http://schemas.openxmlformats.org/officeDocument/2006/relationships/customXml" Target="../ink/ink765.xml"/><Relationship Id="rId587" Type="http://schemas.openxmlformats.org/officeDocument/2006/relationships/customXml" Target="../ink/ink786.xml"/><Relationship Id="rId8" Type="http://schemas.openxmlformats.org/officeDocument/2006/relationships/customXml" Target="../ink/ink494.xml"/><Relationship Id="rId142" Type="http://schemas.openxmlformats.org/officeDocument/2006/relationships/customXml" Target="../ink/ink562.xml"/><Relationship Id="rId184" Type="http://schemas.openxmlformats.org/officeDocument/2006/relationships/image" Target="../media/image429.png"/><Relationship Id="rId391" Type="http://schemas.openxmlformats.org/officeDocument/2006/relationships/image" Target="../media/image531.png"/><Relationship Id="rId405" Type="http://schemas.openxmlformats.org/officeDocument/2006/relationships/image" Target="../media/image538.png"/><Relationship Id="rId447" Type="http://schemas.openxmlformats.org/officeDocument/2006/relationships/image" Target="../media/image559.png"/><Relationship Id="rId251" Type="http://schemas.openxmlformats.org/officeDocument/2006/relationships/customXml" Target="../ink/ink616.xml"/><Relationship Id="rId489" Type="http://schemas.openxmlformats.org/officeDocument/2006/relationships/customXml" Target="../ink/ink737.xml"/><Relationship Id="rId46" Type="http://schemas.openxmlformats.org/officeDocument/2006/relationships/customXml" Target="../ink/ink513.xml"/><Relationship Id="rId293" Type="http://schemas.openxmlformats.org/officeDocument/2006/relationships/image" Target="../media/image483.png"/><Relationship Id="rId307" Type="http://schemas.openxmlformats.org/officeDocument/2006/relationships/image" Target="../media/image490.png"/><Relationship Id="rId349" Type="http://schemas.openxmlformats.org/officeDocument/2006/relationships/customXml" Target="../ink/ink666.xml"/><Relationship Id="rId514" Type="http://schemas.openxmlformats.org/officeDocument/2006/relationships/image" Target="../media/image592.png"/><Relationship Id="rId556" Type="http://schemas.openxmlformats.org/officeDocument/2006/relationships/image" Target="../media/image613.png"/><Relationship Id="rId88" Type="http://schemas.openxmlformats.org/officeDocument/2006/relationships/customXml" Target="../ink/ink534.xml"/><Relationship Id="rId111" Type="http://schemas.openxmlformats.org/officeDocument/2006/relationships/image" Target="../media/image395.png"/><Relationship Id="rId153" Type="http://schemas.openxmlformats.org/officeDocument/2006/relationships/image" Target="../media/image414.png"/><Relationship Id="rId195" Type="http://schemas.openxmlformats.org/officeDocument/2006/relationships/customXml" Target="../ink/ink589.xml"/><Relationship Id="rId209" Type="http://schemas.openxmlformats.org/officeDocument/2006/relationships/customXml" Target="../ink/ink596.xml"/><Relationship Id="rId360" Type="http://schemas.openxmlformats.org/officeDocument/2006/relationships/customXml" Target="../ink/ink672.xml"/><Relationship Id="rId416" Type="http://schemas.openxmlformats.org/officeDocument/2006/relationships/customXml" Target="../ink/ink700.xml"/><Relationship Id="rId598" Type="http://schemas.openxmlformats.org/officeDocument/2006/relationships/image" Target="../media/image633.png"/><Relationship Id="rId220" Type="http://schemas.openxmlformats.org/officeDocument/2006/relationships/image" Target="../media/image447.png"/><Relationship Id="rId458" Type="http://schemas.openxmlformats.org/officeDocument/2006/relationships/customXml" Target="../ink/ink721.xml"/><Relationship Id="rId15" Type="http://schemas.openxmlformats.org/officeDocument/2006/relationships/image" Target="../media/image348.png"/><Relationship Id="rId57" Type="http://schemas.openxmlformats.org/officeDocument/2006/relationships/image" Target="../media/image368.png"/><Relationship Id="rId262" Type="http://schemas.openxmlformats.org/officeDocument/2006/relationships/image" Target="../media/image468.png"/><Relationship Id="rId318" Type="http://schemas.openxmlformats.org/officeDocument/2006/relationships/customXml" Target="../ink/ink650.xml"/><Relationship Id="rId525" Type="http://schemas.openxmlformats.org/officeDocument/2006/relationships/customXml" Target="../ink/ink755.xml"/><Relationship Id="rId567" Type="http://schemas.openxmlformats.org/officeDocument/2006/relationships/customXml" Target="../ink/ink776.xml"/><Relationship Id="rId99" Type="http://schemas.openxmlformats.org/officeDocument/2006/relationships/image" Target="../media/image389.png"/><Relationship Id="rId122" Type="http://schemas.openxmlformats.org/officeDocument/2006/relationships/image" Target="../media/image399.png"/><Relationship Id="rId164" Type="http://schemas.openxmlformats.org/officeDocument/2006/relationships/image" Target="../media/image419.png"/><Relationship Id="rId371" Type="http://schemas.openxmlformats.org/officeDocument/2006/relationships/image" Target="../media/image521.png"/><Relationship Id="rId427" Type="http://schemas.openxmlformats.org/officeDocument/2006/relationships/image" Target="../media/image549.png"/><Relationship Id="rId469" Type="http://schemas.openxmlformats.org/officeDocument/2006/relationships/image" Target="../media/image570.png"/><Relationship Id="rId26" Type="http://schemas.openxmlformats.org/officeDocument/2006/relationships/customXml" Target="../ink/ink503.xml"/><Relationship Id="rId231" Type="http://schemas.openxmlformats.org/officeDocument/2006/relationships/customXml" Target="../ink/ink606.xml"/><Relationship Id="rId273" Type="http://schemas.openxmlformats.org/officeDocument/2006/relationships/customXml" Target="../ink/ink627.xml"/><Relationship Id="rId329" Type="http://schemas.openxmlformats.org/officeDocument/2006/relationships/customXml" Target="../ink/ink656.xml"/><Relationship Id="rId480" Type="http://schemas.openxmlformats.org/officeDocument/2006/relationships/image" Target="../media/image575.png"/><Relationship Id="rId536" Type="http://schemas.openxmlformats.org/officeDocument/2006/relationships/image" Target="../media/image603.png"/><Relationship Id="rId68" Type="http://schemas.openxmlformats.org/officeDocument/2006/relationships/customXml" Target="../ink/ink524.xml"/><Relationship Id="rId133" Type="http://schemas.openxmlformats.org/officeDocument/2006/relationships/image" Target="../media/image404.png"/><Relationship Id="rId175" Type="http://schemas.openxmlformats.org/officeDocument/2006/relationships/customXml" Target="../ink/ink579.xml"/><Relationship Id="rId340" Type="http://schemas.openxmlformats.org/officeDocument/2006/relationships/image" Target="../media/image506.png"/><Relationship Id="rId578" Type="http://schemas.openxmlformats.org/officeDocument/2006/relationships/image" Target="../media/image624.png"/><Relationship Id="rId200" Type="http://schemas.openxmlformats.org/officeDocument/2006/relationships/image" Target="../media/image437.png"/><Relationship Id="rId382" Type="http://schemas.openxmlformats.org/officeDocument/2006/relationships/customXml" Target="../ink/ink683.xml"/><Relationship Id="rId438" Type="http://schemas.openxmlformats.org/officeDocument/2006/relationships/customXml" Target="../ink/ink711.xml"/><Relationship Id="rId242" Type="http://schemas.openxmlformats.org/officeDocument/2006/relationships/image" Target="../media/image458.png"/><Relationship Id="rId284" Type="http://schemas.openxmlformats.org/officeDocument/2006/relationships/customXml" Target="../ink/ink633.xml"/><Relationship Id="rId491" Type="http://schemas.openxmlformats.org/officeDocument/2006/relationships/customXml" Target="../ink/ink738.xml"/><Relationship Id="rId505" Type="http://schemas.openxmlformats.org/officeDocument/2006/relationships/customXml" Target="../ink/ink745.xml"/><Relationship Id="rId37" Type="http://schemas.openxmlformats.org/officeDocument/2006/relationships/image" Target="../media/image358.png"/><Relationship Id="rId79" Type="http://schemas.openxmlformats.org/officeDocument/2006/relationships/image" Target="../media/image379.png"/><Relationship Id="rId102" Type="http://schemas.openxmlformats.org/officeDocument/2006/relationships/customXml" Target="../ink/ink541.xml"/><Relationship Id="rId144" Type="http://schemas.openxmlformats.org/officeDocument/2006/relationships/customXml" Target="../ink/ink563.xml"/><Relationship Id="rId547" Type="http://schemas.openxmlformats.org/officeDocument/2006/relationships/customXml" Target="../ink/ink766.xml"/><Relationship Id="rId589" Type="http://schemas.openxmlformats.org/officeDocument/2006/relationships/customXml" Target="../ink/ink787.xml"/><Relationship Id="rId90" Type="http://schemas.openxmlformats.org/officeDocument/2006/relationships/customXml" Target="../ink/ink535.xml"/><Relationship Id="rId186" Type="http://schemas.openxmlformats.org/officeDocument/2006/relationships/image" Target="../media/image430.png"/><Relationship Id="rId351" Type="http://schemas.openxmlformats.org/officeDocument/2006/relationships/customXml" Target="../ink/ink667.xml"/><Relationship Id="rId393" Type="http://schemas.openxmlformats.org/officeDocument/2006/relationships/image" Target="../media/image532.png"/><Relationship Id="rId407" Type="http://schemas.openxmlformats.org/officeDocument/2006/relationships/image" Target="../media/image539.png"/><Relationship Id="rId449" Type="http://schemas.openxmlformats.org/officeDocument/2006/relationships/image" Target="../media/image560.png"/><Relationship Id="rId211" Type="http://schemas.openxmlformats.org/officeDocument/2006/relationships/customXml" Target="../ink/ink597.xml"/><Relationship Id="rId253" Type="http://schemas.openxmlformats.org/officeDocument/2006/relationships/customXml" Target="../ink/ink617.xml"/><Relationship Id="rId295" Type="http://schemas.openxmlformats.org/officeDocument/2006/relationships/image" Target="../media/image484.png"/><Relationship Id="rId309" Type="http://schemas.openxmlformats.org/officeDocument/2006/relationships/image" Target="../media/image491.png"/><Relationship Id="rId460" Type="http://schemas.openxmlformats.org/officeDocument/2006/relationships/customXml" Target="../ink/ink722.xml"/><Relationship Id="rId516" Type="http://schemas.openxmlformats.org/officeDocument/2006/relationships/image" Target="../media/image593.png"/><Relationship Id="rId48" Type="http://schemas.openxmlformats.org/officeDocument/2006/relationships/customXml" Target="../ink/ink514.xml"/><Relationship Id="rId113" Type="http://schemas.openxmlformats.org/officeDocument/2006/relationships/image" Target="../media/image194.png"/><Relationship Id="rId320" Type="http://schemas.openxmlformats.org/officeDocument/2006/relationships/customXml" Target="../ink/ink651.xml"/><Relationship Id="rId558" Type="http://schemas.openxmlformats.org/officeDocument/2006/relationships/image" Target="../media/image614.png"/><Relationship Id="rId155" Type="http://schemas.openxmlformats.org/officeDocument/2006/relationships/image" Target="../media/image415.png"/><Relationship Id="rId197" Type="http://schemas.openxmlformats.org/officeDocument/2006/relationships/customXml" Target="../ink/ink590.xml"/><Relationship Id="rId362" Type="http://schemas.openxmlformats.org/officeDocument/2006/relationships/customXml" Target="../ink/ink673.xml"/><Relationship Id="rId418" Type="http://schemas.openxmlformats.org/officeDocument/2006/relationships/customXml" Target="../ink/ink701.xml"/><Relationship Id="rId222" Type="http://schemas.openxmlformats.org/officeDocument/2006/relationships/image" Target="../media/image448.png"/><Relationship Id="rId264" Type="http://schemas.openxmlformats.org/officeDocument/2006/relationships/image" Target="../media/image469.png"/><Relationship Id="rId471" Type="http://schemas.openxmlformats.org/officeDocument/2006/relationships/image" Target="../media/image571.png"/><Relationship Id="rId17" Type="http://schemas.openxmlformats.org/officeDocument/2006/relationships/image" Target="../media/image102.png"/><Relationship Id="rId59" Type="http://schemas.openxmlformats.org/officeDocument/2006/relationships/image" Target="../media/image369.png"/><Relationship Id="rId124" Type="http://schemas.openxmlformats.org/officeDocument/2006/relationships/customXml" Target="../ink/ink553.xml"/><Relationship Id="rId527" Type="http://schemas.openxmlformats.org/officeDocument/2006/relationships/customXml" Target="../ink/ink756.xml"/><Relationship Id="rId569" Type="http://schemas.openxmlformats.org/officeDocument/2006/relationships/customXml" Target="../ink/ink777.xml"/><Relationship Id="rId70" Type="http://schemas.openxmlformats.org/officeDocument/2006/relationships/customXml" Target="../ink/ink525.xml"/><Relationship Id="rId166" Type="http://schemas.openxmlformats.org/officeDocument/2006/relationships/image" Target="../media/image420.png"/><Relationship Id="rId331" Type="http://schemas.openxmlformats.org/officeDocument/2006/relationships/customXml" Target="../ink/ink657.xml"/><Relationship Id="rId373" Type="http://schemas.openxmlformats.org/officeDocument/2006/relationships/image" Target="../media/image522.png"/><Relationship Id="rId429" Type="http://schemas.openxmlformats.org/officeDocument/2006/relationships/image" Target="../media/image550.png"/><Relationship Id="rId580" Type="http://schemas.openxmlformats.org/officeDocument/2006/relationships/image" Target="../media/image625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07.xml"/><Relationship Id="rId440" Type="http://schemas.openxmlformats.org/officeDocument/2006/relationships/customXml" Target="../ink/ink712.xml"/><Relationship Id="rId28" Type="http://schemas.openxmlformats.org/officeDocument/2006/relationships/customXml" Target="../ink/ink504.xml"/><Relationship Id="rId275" Type="http://schemas.openxmlformats.org/officeDocument/2006/relationships/customXml" Target="../ink/ink628.xml"/><Relationship Id="rId300" Type="http://schemas.openxmlformats.org/officeDocument/2006/relationships/customXml" Target="../ink/ink641.xml"/><Relationship Id="rId482" Type="http://schemas.openxmlformats.org/officeDocument/2006/relationships/image" Target="../media/image576.png"/><Relationship Id="rId538" Type="http://schemas.openxmlformats.org/officeDocument/2006/relationships/image" Target="../media/image604.png"/><Relationship Id="rId81" Type="http://schemas.openxmlformats.org/officeDocument/2006/relationships/image" Target="../media/image380.png"/><Relationship Id="rId135" Type="http://schemas.openxmlformats.org/officeDocument/2006/relationships/image" Target="../media/image405.png"/><Relationship Id="rId177" Type="http://schemas.openxmlformats.org/officeDocument/2006/relationships/customXml" Target="../ink/ink580.xml"/><Relationship Id="rId342" Type="http://schemas.openxmlformats.org/officeDocument/2006/relationships/image" Target="../media/image507.png"/><Relationship Id="rId384" Type="http://schemas.openxmlformats.org/officeDocument/2006/relationships/customXml" Target="../ink/ink684.xml"/><Relationship Id="rId591" Type="http://schemas.openxmlformats.org/officeDocument/2006/relationships/customXml" Target="../ink/ink788.xml"/><Relationship Id="rId202" Type="http://schemas.openxmlformats.org/officeDocument/2006/relationships/image" Target="../media/image438.png"/><Relationship Id="rId244" Type="http://schemas.openxmlformats.org/officeDocument/2006/relationships/image" Target="../media/image459.png"/><Relationship Id="rId39" Type="http://schemas.openxmlformats.org/officeDocument/2006/relationships/image" Target="../media/image359.png"/><Relationship Id="rId286" Type="http://schemas.openxmlformats.org/officeDocument/2006/relationships/customXml" Target="../ink/ink634.xml"/><Relationship Id="rId451" Type="http://schemas.openxmlformats.org/officeDocument/2006/relationships/image" Target="../media/image561.png"/><Relationship Id="rId493" Type="http://schemas.openxmlformats.org/officeDocument/2006/relationships/customXml" Target="../ink/ink739.xml"/><Relationship Id="rId507" Type="http://schemas.openxmlformats.org/officeDocument/2006/relationships/customXml" Target="../ink/ink746.xml"/><Relationship Id="rId549" Type="http://schemas.openxmlformats.org/officeDocument/2006/relationships/customXml" Target="../ink/ink767.xml"/><Relationship Id="rId50" Type="http://schemas.openxmlformats.org/officeDocument/2006/relationships/customXml" Target="../ink/ink515.xml"/><Relationship Id="rId104" Type="http://schemas.openxmlformats.org/officeDocument/2006/relationships/customXml" Target="../ink/ink542.xml"/><Relationship Id="rId146" Type="http://schemas.openxmlformats.org/officeDocument/2006/relationships/customXml" Target="../ink/ink564.xml"/><Relationship Id="rId188" Type="http://schemas.openxmlformats.org/officeDocument/2006/relationships/image" Target="../media/image431.png"/><Relationship Id="rId311" Type="http://schemas.openxmlformats.org/officeDocument/2006/relationships/image" Target="../media/image492.png"/><Relationship Id="rId353" Type="http://schemas.openxmlformats.org/officeDocument/2006/relationships/customXml" Target="../ink/ink668.xml"/><Relationship Id="rId395" Type="http://schemas.openxmlformats.org/officeDocument/2006/relationships/image" Target="../media/image533.png"/><Relationship Id="rId409" Type="http://schemas.openxmlformats.org/officeDocument/2006/relationships/image" Target="../media/image540.png"/><Relationship Id="rId560" Type="http://schemas.openxmlformats.org/officeDocument/2006/relationships/image" Target="../media/image615.png"/><Relationship Id="rId92" Type="http://schemas.openxmlformats.org/officeDocument/2006/relationships/customXml" Target="../ink/ink536.xml"/><Relationship Id="rId213" Type="http://schemas.openxmlformats.org/officeDocument/2006/relationships/customXml" Target="../ink/ink598.xml"/><Relationship Id="rId420" Type="http://schemas.openxmlformats.org/officeDocument/2006/relationships/customXml" Target="../ink/ink702.xml"/><Relationship Id="rId255" Type="http://schemas.openxmlformats.org/officeDocument/2006/relationships/customXml" Target="../ink/ink618.xml"/><Relationship Id="rId297" Type="http://schemas.openxmlformats.org/officeDocument/2006/relationships/image" Target="../media/image485.png"/><Relationship Id="rId462" Type="http://schemas.openxmlformats.org/officeDocument/2006/relationships/customXml" Target="../ink/ink723.xml"/><Relationship Id="rId518" Type="http://schemas.openxmlformats.org/officeDocument/2006/relationships/image" Target="../media/image594.png"/><Relationship Id="rId115" Type="http://schemas.openxmlformats.org/officeDocument/2006/relationships/customXml" Target="../ink/ink548.xml"/><Relationship Id="rId157" Type="http://schemas.openxmlformats.org/officeDocument/2006/relationships/image" Target="../media/image416.png"/><Relationship Id="rId322" Type="http://schemas.openxmlformats.org/officeDocument/2006/relationships/customXml" Target="../ink/ink652.xml"/><Relationship Id="rId364" Type="http://schemas.openxmlformats.org/officeDocument/2006/relationships/customXml" Target="../ink/ink674.xml"/><Relationship Id="rId61" Type="http://schemas.openxmlformats.org/officeDocument/2006/relationships/image" Target="../media/image370.png"/><Relationship Id="rId199" Type="http://schemas.openxmlformats.org/officeDocument/2006/relationships/customXml" Target="../ink/ink591.xml"/><Relationship Id="rId571" Type="http://schemas.openxmlformats.org/officeDocument/2006/relationships/customXml" Target="../ink/ink778.xml"/><Relationship Id="rId19" Type="http://schemas.openxmlformats.org/officeDocument/2006/relationships/image" Target="../media/image349.png"/><Relationship Id="rId266" Type="http://schemas.openxmlformats.org/officeDocument/2006/relationships/image" Target="../media/image470.png"/><Relationship Id="rId431" Type="http://schemas.openxmlformats.org/officeDocument/2006/relationships/image" Target="../media/image551.png"/><Relationship Id="rId473" Type="http://schemas.openxmlformats.org/officeDocument/2006/relationships/customXml" Target="../ink/ink729.xml"/><Relationship Id="rId529" Type="http://schemas.openxmlformats.org/officeDocument/2006/relationships/customXml" Target="../ink/ink757.xml"/><Relationship Id="rId30" Type="http://schemas.openxmlformats.org/officeDocument/2006/relationships/customXml" Target="../ink/ink505.xml"/><Relationship Id="rId126" Type="http://schemas.openxmlformats.org/officeDocument/2006/relationships/customXml" Target="../ink/ink554.xml"/><Relationship Id="rId168" Type="http://schemas.openxmlformats.org/officeDocument/2006/relationships/image" Target="../media/image421.png"/><Relationship Id="rId333" Type="http://schemas.openxmlformats.org/officeDocument/2006/relationships/customXml" Target="../ink/ink658.xml"/><Relationship Id="rId540" Type="http://schemas.openxmlformats.org/officeDocument/2006/relationships/image" Target="../media/image605.png"/><Relationship Id="rId72" Type="http://schemas.openxmlformats.org/officeDocument/2006/relationships/customXml" Target="../ink/ink526.xml"/><Relationship Id="rId375" Type="http://schemas.openxmlformats.org/officeDocument/2006/relationships/image" Target="../media/image523.png"/><Relationship Id="rId582" Type="http://schemas.openxmlformats.org/officeDocument/2006/relationships/image" Target="../media/image626.png"/><Relationship Id="rId3" Type="http://schemas.openxmlformats.org/officeDocument/2006/relationships/image" Target="../media/image343.png"/><Relationship Id="rId235" Type="http://schemas.openxmlformats.org/officeDocument/2006/relationships/customXml" Target="../ink/ink608.xml"/><Relationship Id="rId277" Type="http://schemas.openxmlformats.org/officeDocument/2006/relationships/customXml" Target="../ink/ink629.xml"/><Relationship Id="rId400" Type="http://schemas.openxmlformats.org/officeDocument/2006/relationships/customXml" Target="../ink/ink692.xml"/><Relationship Id="rId442" Type="http://schemas.openxmlformats.org/officeDocument/2006/relationships/customXml" Target="../ink/ink713.xml"/><Relationship Id="rId484" Type="http://schemas.openxmlformats.org/officeDocument/2006/relationships/image" Target="../media/image577.png"/><Relationship Id="rId137" Type="http://schemas.openxmlformats.org/officeDocument/2006/relationships/image" Target="../media/image406.png"/><Relationship Id="rId302" Type="http://schemas.openxmlformats.org/officeDocument/2006/relationships/customXml" Target="../ink/ink642.xml"/><Relationship Id="rId344" Type="http://schemas.openxmlformats.org/officeDocument/2006/relationships/image" Target="../media/image508.png"/><Relationship Id="rId41" Type="http://schemas.openxmlformats.org/officeDocument/2006/relationships/image" Target="../media/image360.png"/><Relationship Id="rId83" Type="http://schemas.openxmlformats.org/officeDocument/2006/relationships/image" Target="../media/image381.png"/><Relationship Id="rId179" Type="http://schemas.openxmlformats.org/officeDocument/2006/relationships/customXml" Target="../ink/ink581.xml"/><Relationship Id="rId386" Type="http://schemas.openxmlformats.org/officeDocument/2006/relationships/customXml" Target="../ink/ink685.xml"/><Relationship Id="rId551" Type="http://schemas.openxmlformats.org/officeDocument/2006/relationships/customXml" Target="../ink/ink768.xml"/><Relationship Id="rId593" Type="http://schemas.openxmlformats.org/officeDocument/2006/relationships/customXml" Target="../ink/ink789.xml"/><Relationship Id="rId190" Type="http://schemas.openxmlformats.org/officeDocument/2006/relationships/image" Target="../media/image432.png"/><Relationship Id="rId204" Type="http://schemas.openxmlformats.org/officeDocument/2006/relationships/image" Target="../media/image439.png"/><Relationship Id="rId246" Type="http://schemas.openxmlformats.org/officeDocument/2006/relationships/image" Target="../media/image460.png"/><Relationship Id="rId288" Type="http://schemas.openxmlformats.org/officeDocument/2006/relationships/customXml" Target="../ink/ink635.xml"/><Relationship Id="rId411" Type="http://schemas.openxmlformats.org/officeDocument/2006/relationships/image" Target="../media/image541.png"/><Relationship Id="rId453" Type="http://schemas.openxmlformats.org/officeDocument/2006/relationships/image" Target="../media/image562.png"/><Relationship Id="rId509" Type="http://schemas.openxmlformats.org/officeDocument/2006/relationships/customXml" Target="../ink/ink747.xml"/><Relationship Id="rId106" Type="http://schemas.openxmlformats.org/officeDocument/2006/relationships/customXml" Target="../ink/ink543.xml"/><Relationship Id="rId313" Type="http://schemas.openxmlformats.org/officeDocument/2006/relationships/image" Target="../media/image493.png"/><Relationship Id="rId495" Type="http://schemas.openxmlformats.org/officeDocument/2006/relationships/customXml" Target="../ink/ink740.xml"/><Relationship Id="rId10" Type="http://schemas.openxmlformats.org/officeDocument/2006/relationships/customXml" Target="../ink/ink495.xml"/><Relationship Id="rId52" Type="http://schemas.openxmlformats.org/officeDocument/2006/relationships/customXml" Target="../ink/ink516.xml"/><Relationship Id="rId94" Type="http://schemas.openxmlformats.org/officeDocument/2006/relationships/customXml" Target="../ink/ink537.xml"/><Relationship Id="rId148" Type="http://schemas.openxmlformats.org/officeDocument/2006/relationships/customXml" Target="../ink/ink565.xml"/><Relationship Id="rId355" Type="http://schemas.openxmlformats.org/officeDocument/2006/relationships/customXml" Target="../ink/ink669.xml"/><Relationship Id="rId397" Type="http://schemas.openxmlformats.org/officeDocument/2006/relationships/image" Target="../media/image534.png"/><Relationship Id="rId520" Type="http://schemas.openxmlformats.org/officeDocument/2006/relationships/image" Target="../media/image595.png"/><Relationship Id="rId562" Type="http://schemas.openxmlformats.org/officeDocument/2006/relationships/image" Target="../media/image616.png"/><Relationship Id="rId215" Type="http://schemas.openxmlformats.org/officeDocument/2006/relationships/customXml" Target="../ink/ink599.xml"/><Relationship Id="rId257" Type="http://schemas.openxmlformats.org/officeDocument/2006/relationships/customXml" Target="../ink/ink619.xml"/><Relationship Id="rId422" Type="http://schemas.openxmlformats.org/officeDocument/2006/relationships/customXml" Target="../ink/ink703.xml"/><Relationship Id="rId464" Type="http://schemas.openxmlformats.org/officeDocument/2006/relationships/customXml" Target="../ink/ink724.xml"/><Relationship Id="rId299" Type="http://schemas.openxmlformats.org/officeDocument/2006/relationships/image" Target="../media/image486.png"/><Relationship Id="rId63" Type="http://schemas.openxmlformats.org/officeDocument/2006/relationships/image" Target="../media/image371.png"/><Relationship Id="rId159" Type="http://schemas.openxmlformats.org/officeDocument/2006/relationships/customXml" Target="../ink/ink571.xml"/><Relationship Id="rId366" Type="http://schemas.openxmlformats.org/officeDocument/2006/relationships/customXml" Target="../ink/ink675.xml"/><Relationship Id="rId573" Type="http://schemas.openxmlformats.org/officeDocument/2006/relationships/customXml" Target="../ink/ink779.xml"/><Relationship Id="rId226" Type="http://schemas.openxmlformats.org/officeDocument/2006/relationships/image" Target="../media/image450.png"/><Relationship Id="rId433" Type="http://schemas.openxmlformats.org/officeDocument/2006/relationships/image" Target="../media/image552.png"/><Relationship Id="rId74" Type="http://schemas.openxmlformats.org/officeDocument/2006/relationships/customXml" Target="../ink/ink527.xml"/><Relationship Id="rId377" Type="http://schemas.openxmlformats.org/officeDocument/2006/relationships/image" Target="../media/image524.png"/><Relationship Id="rId500" Type="http://schemas.openxmlformats.org/officeDocument/2006/relationships/image" Target="../media/image585.png"/><Relationship Id="rId584" Type="http://schemas.openxmlformats.org/officeDocument/2006/relationships/image" Target="../media/image627.png"/><Relationship Id="rId5" Type="http://schemas.openxmlformats.org/officeDocument/2006/relationships/image" Target="../media/image344.png"/><Relationship Id="rId237" Type="http://schemas.openxmlformats.org/officeDocument/2006/relationships/customXml" Target="../ink/ink609.xml"/><Relationship Id="rId444" Type="http://schemas.openxmlformats.org/officeDocument/2006/relationships/customXml" Target="../ink/ink714.xml"/><Relationship Id="rId290" Type="http://schemas.openxmlformats.org/officeDocument/2006/relationships/customXml" Target="../ink/ink636.xml"/><Relationship Id="rId304" Type="http://schemas.openxmlformats.org/officeDocument/2006/relationships/customXml" Target="../ink/ink643.xml"/><Relationship Id="rId388" Type="http://schemas.openxmlformats.org/officeDocument/2006/relationships/customXml" Target="../ink/ink686.xml"/><Relationship Id="rId511" Type="http://schemas.openxmlformats.org/officeDocument/2006/relationships/customXml" Target="../ink/ink748.xml"/><Relationship Id="rId85" Type="http://schemas.openxmlformats.org/officeDocument/2006/relationships/image" Target="../media/image382.png"/><Relationship Id="rId150" Type="http://schemas.openxmlformats.org/officeDocument/2006/relationships/customXml" Target="../ink/ink566.xml"/><Relationship Id="rId595" Type="http://schemas.openxmlformats.org/officeDocument/2006/relationships/customXml" Target="../ink/ink790.xml"/><Relationship Id="rId248" Type="http://schemas.openxmlformats.org/officeDocument/2006/relationships/image" Target="../media/image461.png"/><Relationship Id="rId455" Type="http://schemas.openxmlformats.org/officeDocument/2006/relationships/image" Target="../media/image563.png"/><Relationship Id="rId12" Type="http://schemas.openxmlformats.org/officeDocument/2006/relationships/customXml" Target="../ink/ink496.xml"/><Relationship Id="rId108" Type="http://schemas.openxmlformats.org/officeDocument/2006/relationships/customXml" Target="../ink/ink544.xml"/><Relationship Id="rId315" Type="http://schemas.openxmlformats.org/officeDocument/2006/relationships/image" Target="../media/image494.png"/><Relationship Id="rId522" Type="http://schemas.openxmlformats.org/officeDocument/2006/relationships/image" Target="../media/image596.png"/><Relationship Id="rId96" Type="http://schemas.openxmlformats.org/officeDocument/2006/relationships/customXml" Target="../ink/ink538.xml"/><Relationship Id="rId161" Type="http://schemas.openxmlformats.org/officeDocument/2006/relationships/customXml" Target="../ink/ink572.xml"/><Relationship Id="rId399" Type="http://schemas.openxmlformats.org/officeDocument/2006/relationships/image" Target="../media/image535.png"/><Relationship Id="rId259" Type="http://schemas.openxmlformats.org/officeDocument/2006/relationships/customXml" Target="../ink/ink620.xml"/><Relationship Id="rId466" Type="http://schemas.openxmlformats.org/officeDocument/2006/relationships/customXml" Target="../ink/ink725.xml"/><Relationship Id="rId23" Type="http://schemas.openxmlformats.org/officeDocument/2006/relationships/image" Target="../media/image351.png"/><Relationship Id="rId119" Type="http://schemas.openxmlformats.org/officeDocument/2006/relationships/customXml" Target="../ink/ink550.xml"/><Relationship Id="rId326" Type="http://schemas.openxmlformats.org/officeDocument/2006/relationships/image" Target="../media/image499.png"/><Relationship Id="rId533" Type="http://schemas.openxmlformats.org/officeDocument/2006/relationships/customXml" Target="../ink/ink759.xml"/><Relationship Id="rId172" Type="http://schemas.openxmlformats.org/officeDocument/2006/relationships/image" Target="../media/image423.png"/><Relationship Id="rId477" Type="http://schemas.openxmlformats.org/officeDocument/2006/relationships/customXml" Target="../ink/ink731.xml"/><Relationship Id="rId600" Type="http://schemas.openxmlformats.org/officeDocument/2006/relationships/image" Target="../media/image634.png"/><Relationship Id="rId337" Type="http://schemas.openxmlformats.org/officeDocument/2006/relationships/customXml" Target="../ink/ink660.xml"/><Relationship Id="rId34" Type="http://schemas.openxmlformats.org/officeDocument/2006/relationships/customXml" Target="../ink/ink507.xml"/><Relationship Id="rId544" Type="http://schemas.openxmlformats.org/officeDocument/2006/relationships/image" Target="../media/image607.png"/><Relationship Id="rId183" Type="http://schemas.openxmlformats.org/officeDocument/2006/relationships/customXml" Target="../ink/ink583.xml"/><Relationship Id="rId390" Type="http://schemas.openxmlformats.org/officeDocument/2006/relationships/customXml" Target="../ink/ink687.xml"/><Relationship Id="rId404" Type="http://schemas.openxmlformats.org/officeDocument/2006/relationships/customXml" Target="../ink/ink694.xml"/><Relationship Id="rId250" Type="http://schemas.openxmlformats.org/officeDocument/2006/relationships/image" Target="../media/image462.png"/><Relationship Id="rId488" Type="http://schemas.openxmlformats.org/officeDocument/2006/relationships/image" Target="../media/image579.png"/><Relationship Id="rId45" Type="http://schemas.openxmlformats.org/officeDocument/2006/relationships/image" Target="../media/image362.png"/><Relationship Id="rId110" Type="http://schemas.openxmlformats.org/officeDocument/2006/relationships/customXml" Target="../ink/ink545.xml"/><Relationship Id="rId348" Type="http://schemas.openxmlformats.org/officeDocument/2006/relationships/image" Target="../media/image510.png"/><Relationship Id="rId555" Type="http://schemas.openxmlformats.org/officeDocument/2006/relationships/customXml" Target="../ink/ink770.xml"/><Relationship Id="rId194" Type="http://schemas.openxmlformats.org/officeDocument/2006/relationships/image" Target="../media/image434.png"/><Relationship Id="rId208" Type="http://schemas.openxmlformats.org/officeDocument/2006/relationships/image" Target="../media/image441.png"/><Relationship Id="rId415" Type="http://schemas.openxmlformats.org/officeDocument/2006/relationships/image" Target="../media/image5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8.png"/><Relationship Id="rId18" Type="http://schemas.openxmlformats.org/officeDocument/2006/relationships/customXml" Target="../ink/ink801.xml"/><Relationship Id="rId26" Type="http://schemas.openxmlformats.org/officeDocument/2006/relationships/customXml" Target="../ink/ink805.xml"/><Relationship Id="rId39" Type="http://schemas.openxmlformats.org/officeDocument/2006/relationships/image" Target="../media/image651.png"/><Relationship Id="rId21" Type="http://schemas.openxmlformats.org/officeDocument/2006/relationships/image" Target="../media/image642.png"/><Relationship Id="rId34" Type="http://schemas.openxmlformats.org/officeDocument/2006/relationships/customXml" Target="../ink/ink809.xml"/><Relationship Id="rId42" Type="http://schemas.openxmlformats.org/officeDocument/2006/relationships/customXml" Target="../ink/ink813.xml"/><Relationship Id="rId47" Type="http://schemas.openxmlformats.org/officeDocument/2006/relationships/image" Target="../media/image655.png"/><Relationship Id="rId50" Type="http://schemas.openxmlformats.org/officeDocument/2006/relationships/customXml" Target="../ink/ink817.xml"/><Relationship Id="rId55" Type="http://schemas.openxmlformats.org/officeDocument/2006/relationships/image" Target="../media/image659.png"/><Relationship Id="rId7" Type="http://schemas.openxmlformats.org/officeDocument/2006/relationships/image" Target="../media/image635.png"/><Relationship Id="rId2" Type="http://schemas.openxmlformats.org/officeDocument/2006/relationships/customXml" Target="../ink/ink793.xml"/><Relationship Id="rId16" Type="http://schemas.openxmlformats.org/officeDocument/2006/relationships/customXml" Target="../ink/ink800.xml"/><Relationship Id="rId29" Type="http://schemas.openxmlformats.org/officeDocument/2006/relationships/image" Target="../media/image646.png"/><Relationship Id="rId11" Type="http://schemas.openxmlformats.org/officeDocument/2006/relationships/image" Target="../media/image637.png"/><Relationship Id="rId24" Type="http://schemas.openxmlformats.org/officeDocument/2006/relationships/customXml" Target="../ink/ink804.xml"/><Relationship Id="rId32" Type="http://schemas.openxmlformats.org/officeDocument/2006/relationships/customXml" Target="../ink/ink808.xml"/><Relationship Id="rId37" Type="http://schemas.openxmlformats.org/officeDocument/2006/relationships/image" Target="../media/image650.png"/><Relationship Id="rId40" Type="http://schemas.openxmlformats.org/officeDocument/2006/relationships/customXml" Target="../ink/ink812.xml"/><Relationship Id="rId45" Type="http://schemas.openxmlformats.org/officeDocument/2006/relationships/image" Target="../media/image654.png"/><Relationship Id="rId53" Type="http://schemas.openxmlformats.org/officeDocument/2006/relationships/image" Target="../media/image658.png"/><Relationship Id="rId58" Type="http://schemas.openxmlformats.org/officeDocument/2006/relationships/customXml" Target="../ink/ink821.xml"/><Relationship Id="rId5" Type="http://schemas.openxmlformats.org/officeDocument/2006/relationships/image" Target="../media/image6340.png"/><Relationship Id="rId19" Type="http://schemas.openxmlformats.org/officeDocument/2006/relationships/image" Target="../media/image641.png"/><Relationship Id="rId4" Type="http://schemas.openxmlformats.org/officeDocument/2006/relationships/customXml" Target="../ink/ink794.xml"/><Relationship Id="rId9" Type="http://schemas.openxmlformats.org/officeDocument/2006/relationships/image" Target="../media/image636.png"/><Relationship Id="rId14" Type="http://schemas.openxmlformats.org/officeDocument/2006/relationships/customXml" Target="../ink/ink799.xml"/><Relationship Id="rId22" Type="http://schemas.openxmlformats.org/officeDocument/2006/relationships/customXml" Target="../ink/ink803.xml"/><Relationship Id="rId27" Type="http://schemas.openxmlformats.org/officeDocument/2006/relationships/image" Target="../media/image645.png"/><Relationship Id="rId30" Type="http://schemas.openxmlformats.org/officeDocument/2006/relationships/customXml" Target="../ink/ink807.xml"/><Relationship Id="rId35" Type="http://schemas.openxmlformats.org/officeDocument/2006/relationships/image" Target="../media/image649.png"/><Relationship Id="rId43" Type="http://schemas.openxmlformats.org/officeDocument/2006/relationships/image" Target="../media/image653.png"/><Relationship Id="rId48" Type="http://schemas.openxmlformats.org/officeDocument/2006/relationships/customXml" Target="../ink/ink816.xml"/><Relationship Id="rId56" Type="http://schemas.openxmlformats.org/officeDocument/2006/relationships/customXml" Target="../ink/ink820.xml"/><Relationship Id="rId8" Type="http://schemas.openxmlformats.org/officeDocument/2006/relationships/customXml" Target="../ink/ink796.xml"/><Relationship Id="rId51" Type="http://schemas.openxmlformats.org/officeDocument/2006/relationships/image" Target="../media/image657.png"/><Relationship Id="rId3" Type="http://schemas.openxmlformats.org/officeDocument/2006/relationships/image" Target="../media/image6330.png"/><Relationship Id="rId12" Type="http://schemas.openxmlformats.org/officeDocument/2006/relationships/customXml" Target="../ink/ink798.xml"/><Relationship Id="rId17" Type="http://schemas.openxmlformats.org/officeDocument/2006/relationships/image" Target="../media/image640.png"/><Relationship Id="rId25" Type="http://schemas.openxmlformats.org/officeDocument/2006/relationships/image" Target="../media/image644.png"/><Relationship Id="rId33" Type="http://schemas.openxmlformats.org/officeDocument/2006/relationships/image" Target="../media/image648.png"/><Relationship Id="rId38" Type="http://schemas.openxmlformats.org/officeDocument/2006/relationships/customXml" Target="../ink/ink811.xml"/><Relationship Id="rId46" Type="http://schemas.openxmlformats.org/officeDocument/2006/relationships/customXml" Target="../ink/ink815.xml"/><Relationship Id="rId59" Type="http://schemas.openxmlformats.org/officeDocument/2006/relationships/image" Target="../media/image661.png"/><Relationship Id="rId20" Type="http://schemas.openxmlformats.org/officeDocument/2006/relationships/customXml" Target="../ink/ink802.xml"/><Relationship Id="rId41" Type="http://schemas.openxmlformats.org/officeDocument/2006/relationships/image" Target="../media/image652.png"/><Relationship Id="rId54" Type="http://schemas.openxmlformats.org/officeDocument/2006/relationships/customXml" Target="../ink/ink8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5.xml"/><Relationship Id="rId15" Type="http://schemas.openxmlformats.org/officeDocument/2006/relationships/image" Target="../media/image639.png"/><Relationship Id="rId23" Type="http://schemas.openxmlformats.org/officeDocument/2006/relationships/image" Target="../media/image643.png"/><Relationship Id="rId28" Type="http://schemas.openxmlformats.org/officeDocument/2006/relationships/customXml" Target="../ink/ink806.xml"/><Relationship Id="rId36" Type="http://schemas.openxmlformats.org/officeDocument/2006/relationships/customXml" Target="../ink/ink810.xml"/><Relationship Id="rId49" Type="http://schemas.openxmlformats.org/officeDocument/2006/relationships/image" Target="../media/image656.png"/><Relationship Id="rId57" Type="http://schemas.openxmlformats.org/officeDocument/2006/relationships/image" Target="../media/image660.png"/><Relationship Id="rId10" Type="http://schemas.openxmlformats.org/officeDocument/2006/relationships/customXml" Target="../ink/ink797.xml"/><Relationship Id="rId31" Type="http://schemas.openxmlformats.org/officeDocument/2006/relationships/image" Target="../media/image647.png"/><Relationship Id="rId44" Type="http://schemas.openxmlformats.org/officeDocument/2006/relationships/customXml" Target="../ink/ink814.xml"/><Relationship Id="rId52" Type="http://schemas.openxmlformats.org/officeDocument/2006/relationships/customXml" Target="../ink/ink8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3789-DA9C-41FC-B9E2-DFEA3DFF1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Matemáticas</a:t>
            </a:r>
            <a:r>
              <a:rPr lang="en-GB" dirty="0"/>
              <a:t> </a:t>
            </a:r>
            <a:r>
              <a:rPr lang="en-GB" dirty="0" err="1"/>
              <a:t>esenciales</a:t>
            </a:r>
            <a:r>
              <a:rPr lang="en-GB" dirty="0"/>
              <a:t> para </a:t>
            </a:r>
            <a:r>
              <a:rPr lang="en-GB" dirty="0" err="1"/>
              <a:t>inteligencia</a:t>
            </a:r>
            <a:r>
              <a:rPr lang="en-GB" dirty="0"/>
              <a:t> artificial,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automático</a:t>
            </a:r>
            <a:r>
              <a:rPr lang="en-GB" dirty="0"/>
              <a:t> y </a:t>
            </a:r>
            <a:r>
              <a:rPr lang="en-GB" dirty="0" err="1"/>
              <a:t>ciencia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62E66F-41E2-46A8-A71F-F5D3550F8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 fontScale="92500"/>
          </a:bodyPr>
          <a:lstStyle/>
          <a:p>
            <a:pPr lvl="1"/>
            <a:r>
              <a:rPr lang="en-GB" dirty="0" err="1"/>
              <a:t>Preguntas</a:t>
            </a:r>
            <a:r>
              <a:rPr lang="en-GB" dirty="0"/>
              <a:t> que </a:t>
            </a:r>
            <a:r>
              <a:rPr lang="en-GB" dirty="0" err="1"/>
              <a:t>debemos</a:t>
            </a:r>
            <a:r>
              <a:rPr lang="en-GB" dirty="0"/>
              <a:t> </a:t>
            </a:r>
            <a:r>
              <a:rPr lang="en-GB" dirty="0" err="1"/>
              <a:t>hacernos</a:t>
            </a:r>
            <a:r>
              <a:rPr lang="en-GB" dirty="0"/>
              <a:t> cuando </a:t>
            </a:r>
            <a:r>
              <a:rPr lang="en-GB" dirty="0" err="1"/>
              <a:t>entrenamos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¿Está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sobre </a:t>
            </a:r>
            <a:r>
              <a:rPr lang="en-GB" dirty="0" err="1"/>
              <a:t>entrenado</a:t>
            </a:r>
            <a:r>
              <a:rPr lang="en-GB" dirty="0"/>
              <a:t>?</a:t>
            </a:r>
          </a:p>
          <a:p>
            <a:pPr lvl="2"/>
            <a:r>
              <a:rPr lang="en-GB" dirty="0"/>
              <a:t>¿Qué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tiene</a:t>
            </a:r>
            <a:r>
              <a:rPr lang="en-GB" dirty="0"/>
              <a:t> mejor </a:t>
            </a:r>
            <a:r>
              <a:rPr lang="en-GB" dirty="0" err="1"/>
              <a:t>rendimiento</a:t>
            </a:r>
            <a:r>
              <a:rPr lang="en-GB" dirty="0"/>
              <a:t>?</a:t>
            </a:r>
          </a:p>
          <a:p>
            <a:pPr lvl="2"/>
            <a:r>
              <a:rPr lang="en-GB" dirty="0"/>
              <a:t>¿Son las </a:t>
            </a:r>
            <a:r>
              <a:rPr lang="en-GB" dirty="0" err="1"/>
              <a:t>diferencias</a:t>
            </a:r>
            <a:r>
              <a:rPr lang="en-GB" dirty="0"/>
              <a:t> de </a:t>
            </a:r>
            <a:r>
              <a:rPr lang="en-GB" dirty="0" err="1"/>
              <a:t>rendimiento</a:t>
            </a:r>
            <a:r>
              <a:rPr lang="en-GB" dirty="0"/>
              <a:t> </a:t>
            </a:r>
            <a:r>
              <a:rPr lang="en-GB" dirty="0" err="1"/>
              <a:t>significativas</a:t>
            </a: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En todos los </a:t>
            </a:r>
            <a:r>
              <a:rPr lang="en-GB" dirty="0" err="1"/>
              <a:t>casos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dato</a:t>
            </a:r>
            <a:r>
              <a:rPr lang="en-GB" dirty="0"/>
              <a:t> principal que </a:t>
            </a:r>
            <a:r>
              <a:rPr lang="en-GB" dirty="0" err="1"/>
              <a:t>utilizaremos</a:t>
            </a:r>
            <a:r>
              <a:rPr lang="en-GB" dirty="0"/>
              <a:t> es </a:t>
            </a:r>
            <a:r>
              <a:rPr lang="en-GB" dirty="0" err="1"/>
              <a:t>el</a:t>
            </a:r>
            <a:r>
              <a:rPr lang="en-GB" dirty="0"/>
              <a:t> error </a:t>
            </a:r>
            <a:r>
              <a:rPr lang="en-GB" dirty="0" err="1"/>
              <a:t>cometido</a:t>
            </a:r>
            <a:r>
              <a:rPr lang="en-GB" dirty="0"/>
              <a:t> por los </a:t>
            </a:r>
            <a:r>
              <a:rPr lang="en-GB" dirty="0" err="1"/>
              <a:t>modelos</a:t>
            </a:r>
            <a:r>
              <a:rPr lang="en-GB" dirty="0"/>
              <a:t> en los </a:t>
            </a:r>
            <a:r>
              <a:rPr lang="en-GB" dirty="0" err="1"/>
              <a:t>datos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 y </a:t>
            </a:r>
            <a:r>
              <a:rPr lang="en-GB" dirty="0" err="1"/>
              <a:t>validación</a:t>
            </a:r>
            <a:r>
              <a:rPr lang="en-GB" dirty="0"/>
              <a:t>. Aunque hay </a:t>
            </a:r>
            <a:r>
              <a:rPr lang="en-GB" dirty="0" err="1"/>
              <a:t>muchas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de </a:t>
            </a:r>
            <a:r>
              <a:rPr lang="en-GB" dirty="0" err="1"/>
              <a:t>calcular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error, </a:t>
            </a:r>
            <a:r>
              <a:rPr lang="en-GB" dirty="0" err="1"/>
              <a:t>utilizar</a:t>
            </a:r>
            <a:r>
              <a:rPr lang="en-GB" dirty="0"/>
              <a:t> la </a:t>
            </a:r>
            <a:r>
              <a:rPr lang="en-GB" dirty="0" err="1"/>
              <a:t>suma</a:t>
            </a:r>
            <a:r>
              <a:rPr lang="en-GB" dirty="0"/>
              <a:t> de </a:t>
            </a:r>
            <a:r>
              <a:rPr lang="en-GB" dirty="0" err="1"/>
              <a:t>diferencias</a:t>
            </a:r>
            <a:r>
              <a:rPr lang="en-GB" dirty="0"/>
              <a:t> al </a:t>
            </a:r>
            <a:r>
              <a:rPr lang="en-GB" dirty="0" err="1"/>
              <a:t>cuadrado</a:t>
            </a:r>
            <a:r>
              <a:rPr lang="en-GB" dirty="0"/>
              <a:t> entre los </a:t>
            </a:r>
            <a:r>
              <a:rPr lang="en-GB" dirty="0" err="1"/>
              <a:t>valores</a:t>
            </a:r>
            <a:r>
              <a:rPr lang="en-GB" dirty="0"/>
              <a:t> Y </a:t>
            </a:r>
            <a:r>
              <a:rPr lang="en-GB" dirty="0" err="1"/>
              <a:t>deseados</a:t>
            </a:r>
            <a:r>
              <a:rPr lang="en-GB" dirty="0"/>
              <a:t> y </a:t>
            </a:r>
            <a:r>
              <a:rPr lang="en-GB" dirty="0" err="1"/>
              <a:t>Y</a:t>
            </a:r>
            <a:r>
              <a:rPr lang="en-GB" dirty="0"/>
              <a:t>’ </a:t>
            </a:r>
            <a:r>
              <a:rPr lang="en-GB" dirty="0" err="1"/>
              <a:t>predichos</a:t>
            </a:r>
            <a:r>
              <a:rPr lang="en-GB" dirty="0"/>
              <a:t> </a:t>
            </a:r>
            <a:r>
              <a:rPr lang="en-GB" dirty="0" err="1"/>
              <a:t>tiene</a:t>
            </a:r>
            <a:r>
              <a:rPr lang="en-GB" dirty="0"/>
              <a:t> una </a:t>
            </a:r>
            <a:r>
              <a:rPr lang="en-GB" dirty="0" err="1"/>
              <a:t>serie</a:t>
            </a:r>
            <a:r>
              <a:rPr lang="en-GB" dirty="0"/>
              <a:t> de </a:t>
            </a:r>
            <a:r>
              <a:rPr lang="en-GB" dirty="0" err="1"/>
              <a:t>ventajas</a:t>
            </a:r>
            <a:r>
              <a:rPr lang="en-GB" dirty="0"/>
              <a:t>. En </a:t>
            </a:r>
            <a:r>
              <a:rPr lang="en-GB" dirty="0" err="1"/>
              <a:t>realidad</a:t>
            </a:r>
            <a:r>
              <a:rPr lang="en-GB" dirty="0"/>
              <a:t>, se puede </a:t>
            </a:r>
            <a:r>
              <a:rPr lang="en-GB" dirty="0" err="1"/>
              <a:t>utilizar</a:t>
            </a:r>
            <a:r>
              <a:rPr lang="en-GB" dirty="0"/>
              <a:t> </a:t>
            </a:r>
            <a:r>
              <a:rPr lang="en-GB" dirty="0" err="1"/>
              <a:t>cualquier</a:t>
            </a:r>
            <a:r>
              <a:rPr lang="en-GB" dirty="0"/>
              <a:t> product</a:t>
            </a:r>
            <a:r>
              <a:rPr lang="es-ES" dirty="0"/>
              <a:t>o escalar entre los vectores diferencia 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 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9D8F6AC-2C90-45E9-B55A-5CBFEB985BDF}"/>
              </a:ext>
            </a:extLst>
          </p:cNvPr>
          <p:cNvGrpSpPr/>
          <p:nvPr/>
        </p:nvGrpSpPr>
        <p:grpSpPr>
          <a:xfrm>
            <a:off x="3820326" y="5596062"/>
            <a:ext cx="3166920" cy="827280"/>
            <a:chOff x="3820326" y="5596062"/>
            <a:chExt cx="3166920" cy="82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6906DBDB-7D9D-4CB2-AC36-149D11C851B1}"/>
                    </a:ext>
                  </a:extLst>
                </p14:cNvPr>
                <p14:cNvContentPartPr/>
                <p14:nvPr/>
              </p14:nvContentPartPr>
              <p14:xfrm>
                <a:off x="4092846" y="5910702"/>
                <a:ext cx="185040" cy="15804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6906DBDB-7D9D-4CB2-AC36-149D11C851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4206" y="5901702"/>
                  <a:ext cx="202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9D28B714-1710-46C9-909E-1ECD7D81B81A}"/>
                    </a:ext>
                  </a:extLst>
                </p14:cNvPr>
                <p14:cNvContentPartPr/>
                <p14:nvPr/>
              </p14:nvContentPartPr>
              <p14:xfrm>
                <a:off x="4246926" y="5915382"/>
                <a:ext cx="41760" cy="4424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9D28B714-1710-46C9-909E-1ECD7D81B8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8286" y="5906382"/>
                  <a:ext cx="594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AE574EA-DAB9-49C4-A8FB-F64FDF850595}"/>
                    </a:ext>
                  </a:extLst>
                </p14:cNvPr>
                <p14:cNvContentPartPr/>
                <p14:nvPr/>
              </p14:nvContentPartPr>
              <p14:xfrm>
                <a:off x="4454646" y="6111222"/>
                <a:ext cx="80640" cy="133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AE574EA-DAB9-49C4-A8FB-F64FDF8505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46006" y="6102582"/>
                  <a:ext cx="98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BE2237B-5E0B-43E0-A766-393EE3505035}"/>
                    </a:ext>
                  </a:extLst>
                </p14:cNvPr>
                <p14:cNvContentPartPr/>
                <p14:nvPr/>
              </p14:nvContentPartPr>
              <p14:xfrm>
                <a:off x="4573446" y="5936982"/>
                <a:ext cx="137520" cy="820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BE2237B-5E0B-43E0-A766-393EE35050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4446" y="5927982"/>
                  <a:ext cx="155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CB56DE8E-AAE1-48FD-932A-2C956D0C28A6}"/>
                    </a:ext>
                  </a:extLst>
                </p14:cNvPr>
                <p14:cNvContentPartPr/>
                <p14:nvPr/>
              </p14:nvContentPartPr>
              <p14:xfrm>
                <a:off x="4700886" y="5877582"/>
                <a:ext cx="32040" cy="5457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CB56DE8E-AAE1-48FD-932A-2C956D0C28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92246" y="5868942"/>
                  <a:ext cx="496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7C5319D9-B7E8-4295-99DC-BCCF78AF8330}"/>
                    </a:ext>
                  </a:extLst>
                </p14:cNvPr>
                <p14:cNvContentPartPr/>
                <p14:nvPr/>
              </p14:nvContentPartPr>
              <p14:xfrm>
                <a:off x="4888806" y="5778222"/>
                <a:ext cx="25920" cy="1674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7C5319D9-B7E8-4295-99DC-BCCF78AF83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79806" y="5769582"/>
                  <a:ext cx="43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F590C770-2723-4194-BE2B-E9F418EF9552}"/>
                    </a:ext>
                  </a:extLst>
                </p14:cNvPr>
                <p14:cNvContentPartPr/>
                <p14:nvPr/>
              </p14:nvContentPartPr>
              <p14:xfrm>
                <a:off x="5056566" y="5747622"/>
                <a:ext cx="141480" cy="6368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F590C770-2723-4194-BE2B-E9F418EF95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47566" y="5738982"/>
                  <a:ext cx="15912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5A0DAAD-D8CE-4E2E-BEDA-6E935030AC82}"/>
                    </a:ext>
                  </a:extLst>
                </p14:cNvPr>
                <p14:cNvContentPartPr/>
                <p14:nvPr/>
              </p14:nvContentPartPr>
              <p14:xfrm>
                <a:off x="3820326" y="5764542"/>
                <a:ext cx="154800" cy="5612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5A0DAAD-D8CE-4E2E-BEDA-6E935030AC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11326" y="5755542"/>
                  <a:ext cx="17244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168D863-A7B8-406F-9F70-E9181E6E9FAC}"/>
                    </a:ext>
                  </a:extLst>
                </p14:cNvPr>
                <p14:cNvContentPartPr/>
                <p14:nvPr/>
              </p14:nvContentPartPr>
              <p14:xfrm>
                <a:off x="5421606" y="5792262"/>
                <a:ext cx="105480" cy="5331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168D863-A7B8-406F-9F70-E9181E6E9F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2606" y="5783622"/>
                  <a:ext cx="1231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DCAFD44-54A3-4B07-99BC-CCB36CB56646}"/>
                    </a:ext>
                  </a:extLst>
                </p14:cNvPr>
                <p14:cNvContentPartPr/>
                <p14:nvPr/>
              </p14:nvContentPartPr>
              <p14:xfrm>
                <a:off x="5610606" y="5837622"/>
                <a:ext cx="188640" cy="1281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DCAFD44-54A3-4B07-99BC-CCB36CB566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01966" y="5828622"/>
                  <a:ext cx="206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B41AB360-4BA6-43BC-964F-238F7C587A4C}"/>
                    </a:ext>
                  </a:extLst>
                </p14:cNvPr>
                <p14:cNvContentPartPr/>
                <p14:nvPr/>
              </p14:nvContentPartPr>
              <p14:xfrm>
                <a:off x="5803926" y="5785062"/>
                <a:ext cx="37800" cy="4471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B41AB360-4BA6-43BC-964F-238F7C587A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94926" y="5776062"/>
                  <a:ext cx="554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2D55FB13-7A4B-4C6A-A0E4-E592D482AA49}"/>
                    </a:ext>
                  </a:extLst>
                </p14:cNvPr>
                <p14:cNvContentPartPr/>
                <p14:nvPr/>
              </p14:nvContentPartPr>
              <p14:xfrm>
                <a:off x="6027486" y="6014022"/>
                <a:ext cx="87840" cy="187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2D55FB13-7A4B-4C6A-A0E4-E592D482AA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18846" y="6005382"/>
                  <a:ext cx="105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E634909-EB26-40E0-A910-A2E78B25A025}"/>
                    </a:ext>
                  </a:extLst>
                </p14:cNvPr>
                <p14:cNvContentPartPr/>
                <p14:nvPr/>
              </p14:nvContentPartPr>
              <p14:xfrm>
                <a:off x="6157446" y="5853462"/>
                <a:ext cx="175680" cy="1224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E634909-EB26-40E0-A910-A2E78B25A0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8446" y="5844822"/>
                  <a:ext cx="193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6C26640F-3C15-4054-9549-61EF294CCBA4}"/>
                    </a:ext>
                  </a:extLst>
                </p14:cNvPr>
                <p14:cNvContentPartPr/>
                <p14:nvPr/>
              </p14:nvContentPartPr>
              <p14:xfrm>
                <a:off x="6346446" y="5799462"/>
                <a:ext cx="42120" cy="4993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6C26640F-3C15-4054-9549-61EF294CCB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37806" y="5790822"/>
                  <a:ext cx="597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39F74072-E052-4BD6-AC2C-21F335533789}"/>
                    </a:ext>
                  </a:extLst>
                </p14:cNvPr>
                <p14:cNvContentPartPr/>
                <p14:nvPr/>
              </p14:nvContentPartPr>
              <p14:xfrm>
                <a:off x="6545886" y="5812062"/>
                <a:ext cx="23760" cy="1515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39F74072-E052-4BD6-AC2C-21F3355337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6886" y="5803062"/>
                  <a:ext cx="41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6D95867D-A515-4B84-927F-FFC681198D91}"/>
                    </a:ext>
                  </a:extLst>
                </p14:cNvPr>
                <p14:cNvContentPartPr/>
                <p14:nvPr/>
              </p14:nvContentPartPr>
              <p14:xfrm>
                <a:off x="6661806" y="5704062"/>
                <a:ext cx="100080" cy="6786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6D95867D-A515-4B84-927F-FFC681198D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3166" y="5695062"/>
                  <a:ext cx="11772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AC4D80D-B87F-4E92-B328-9788A23534CE}"/>
                    </a:ext>
                  </a:extLst>
                </p14:cNvPr>
                <p14:cNvContentPartPr/>
                <p14:nvPr/>
              </p14:nvContentPartPr>
              <p14:xfrm>
                <a:off x="6911646" y="5740422"/>
                <a:ext cx="29520" cy="1656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AC4D80D-B87F-4E92-B328-9788A23534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02646" y="5731422"/>
                  <a:ext cx="47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589580C5-D450-41B5-9A40-CEC5FD040351}"/>
                    </a:ext>
                  </a:extLst>
                </p14:cNvPr>
                <p14:cNvContentPartPr/>
                <p14:nvPr/>
              </p14:nvContentPartPr>
              <p14:xfrm>
                <a:off x="6829206" y="5708382"/>
                <a:ext cx="158040" cy="194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589580C5-D450-41B5-9A40-CEC5FD0403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20206" y="5699382"/>
                  <a:ext cx="175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7EA056E-2441-4F58-B51B-6F1F08699C42}"/>
                    </a:ext>
                  </a:extLst>
                </p14:cNvPr>
                <p14:cNvContentPartPr/>
                <p14:nvPr/>
              </p14:nvContentPartPr>
              <p14:xfrm>
                <a:off x="5388846" y="5596062"/>
                <a:ext cx="1353240" cy="457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7EA056E-2441-4F58-B51B-6F1F08699C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9846" y="5587062"/>
                  <a:ext cx="13708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E29AB59-3CEE-4192-A38D-A8E78869D5C5}"/>
              </a:ext>
            </a:extLst>
          </p:cNvPr>
          <p:cNvGrpSpPr/>
          <p:nvPr/>
        </p:nvGrpSpPr>
        <p:grpSpPr>
          <a:xfrm>
            <a:off x="7212966" y="6065862"/>
            <a:ext cx="607680" cy="153720"/>
            <a:chOff x="7212966" y="6065862"/>
            <a:chExt cx="60768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309E87CA-C3F5-4D8C-86C8-FDB8A2A8CBC0}"/>
                    </a:ext>
                  </a:extLst>
                </p14:cNvPr>
                <p14:cNvContentPartPr/>
                <p14:nvPr/>
              </p14:nvContentPartPr>
              <p14:xfrm>
                <a:off x="7212966" y="6159462"/>
                <a:ext cx="502560" cy="561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309E87CA-C3F5-4D8C-86C8-FDB8A2A8CB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04326" y="6150822"/>
                  <a:ext cx="520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627BFE78-0C7D-4CF6-834F-12DF5762D378}"/>
                    </a:ext>
                  </a:extLst>
                </p14:cNvPr>
                <p14:cNvContentPartPr/>
                <p14:nvPr/>
              </p14:nvContentPartPr>
              <p14:xfrm>
                <a:off x="7656846" y="6065862"/>
                <a:ext cx="163800" cy="1537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627BFE78-0C7D-4CF6-834F-12DF5762D3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48206" y="6057222"/>
                  <a:ext cx="181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A6B75F1E-4112-49B1-9F9C-E43DDFBFA779}"/>
                    </a:ext>
                  </a:extLst>
                </p14:cNvPr>
                <p14:cNvContentPartPr/>
                <p14:nvPr/>
              </p14:nvContentPartPr>
              <p14:xfrm>
                <a:off x="7709406" y="6117702"/>
                <a:ext cx="20160" cy="586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A6B75F1E-4112-49B1-9F9C-E43DDFBFA7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00766" y="6109062"/>
                  <a:ext cx="3780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F8829EFD-53A2-48EB-9CF6-5995575AED56}"/>
              </a:ext>
            </a:extLst>
          </p:cNvPr>
          <p:cNvGrpSpPr/>
          <p:nvPr/>
        </p:nvGrpSpPr>
        <p:grpSpPr>
          <a:xfrm>
            <a:off x="8062566" y="5845542"/>
            <a:ext cx="1032840" cy="408960"/>
            <a:chOff x="8062566" y="5845542"/>
            <a:chExt cx="103284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E44DF1ED-8546-4861-8F09-C6ABEA49AC6F}"/>
                    </a:ext>
                  </a:extLst>
                </p14:cNvPr>
                <p14:cNvContentPartPr/>
                <p14:nvPr/>
              </p14:nvContentPartPr>
              <p14:xfrm>
                <a:off x="8062566" y="5936262"/>
                <a:ext cx="131760" cy="2034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E44DF1ED-8546-4861-8F09-C6ABEA49AC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53926" y="5927622"/>
                  <a:ext cx="149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5905BA4-D3D2-45C3-ABC9-CE68A7574E50}"/>
                    </a:ext>
                  </a:extLst>
                </p14:cNvPr>
                <p14:cNvContentPartPr/>
                <p14:nvPr/>
              </p14:nvContentPartPr>
              <p14:xfrm>
                <a:off x="8263086" y="5972622"/>
                <a:ext cx="95760" cy="1332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5905BA4-D3D2-45C3-ABC9-CE68A7574E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54446" y="5963982"/>
                  <a:ext cx="113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164E8402-5378-472E-8A3B-560EBA80FED1}"/>
                    </a:ext>
                  </a:extLst>
                </p14:cNvPr>
                <p14:cNvContentPartPr/>
                <p14:nvPr/>
              </p14:nvContentPartPr>
              <p14:xfrm>
                <a:off x="8494926" y="6065862"/>
                <a:ext cx="12600" cy="1886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164E8402-5378-472E-8A3B-560EBA80FE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86286" y="6057222"/>
                  <a:ext cx="30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9FE1127E-05BF-4BB1-AEB3-D3D2198BC4E4}"/>
                    </a:ext>
                  </a:extLst>
                </p14:cNvPr>
                <p14:cNvContentPartPr/>
                <p14:nvPr/>
              </p14:nvContentPartPr>
              <p14:xfrm>
                <a:off x="8474406" y="5987022"/>
                <a:ext cx="92520" cy="1508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9FE1127E-05BF-4BB1-AEB3-D3D2198BC4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65766" y="5978382"/>
                  <a:ext cx="110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7FEC67A-7F05-41A6-A5C3-042B2051DAC1}"/>
                    </a:ext>
                  </a:extLst>
                </p14:cNvPr>
                <p14:cNvContentPartPr/>
                <p14:nvPr/>
              </p14:nvContentPartPr>
              <p14:xfrm>
                <a:off x="8575206" y="5985582"/>
                <a:ext cx="116280" cy="1191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7FEC67A-7F05-41A6-A5C3-042B2051DA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66566" y="5976942"/>
                  <a:ext cx="133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C9B1A71C-CFAB-4E6A-8D4E-1D2D751B414F}"/>
                    </a:ext>
                  </a:extLst>
                </p14:cNvPr>
                <p14:cNvContentPartPr/>
                <p14:nvPr/>
              </p14:nvContentPartPr>
              <p14:xfrm>
                <a:off x="8722806" y="5984142"/>
                <a:ext cx="125280" cy="11232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C9B1A71C-CFAB-4E6A-8D4E-1D2D751B41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13806" y="5975502"/>
                  <a:ext cx="142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5E36093B-68F5-4171-BB05-445677952596}"/>
                    </a:ext>
                  </a:extLst>
                </p14:cNvPr>
                <p14:cNvContentPartPr/>
                <p14:nvPr/>
              </p14:nvContentPartPr>
              <p14:xfrm>
                <a:off x="8863566" y="5984862"/>
                <a:ext cx="84600" cy="7452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5E36093B-68F5-4171-BB05-4456779525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54566" y="5976222"/>
                  <a:ext cx="102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D35C1CC-DFB4-44F9-A638-90DD4E47A2A0}"/>
                    </a:ext>
                  </a:extLst>
                </p14:cNvPr>
                <p14:cNvContentPartPr/>
                <p14:nvPr/>
              </p14:nvContentPartPr>
              <p14:xfrm>
                <a:off x="8952126" y="5845542"/>
                <a:ext cx="8280" cy="2005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D35C1CC-DFB4-44F9-A638-90DD4E47A2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43126" y="5836902"/>
                  <a:ext cx="25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A85B5365-4309-4C95-AD2C-3BEDB97EE93D}"/>
                    </a:ext>
                  </a:extLst>
                </p14:cNvPr>
                <p14:cNvContentPartPr/>
                <p14:nvPr/>
              </p14:nvContentPartPr>
              <p14:xfrm>
                <a:off x="9010446" y="5956062"/>
                <a:ext cx="84960" cy="1216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A85B5365-4309-4C95-AD2C-3BEDB97EE9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01446" y="5947422"/>
                  <a:ext cx="1026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C8A6688-C11A-4A8A-B1D1-4A03F49F19F7}"/>
              </a:ext>
            </a:extLst>
          </p:cNvPr>
          <p:cNvGrpSpPr/>
          <p:nvPr/>
        </p:nvGrpSpPr>
        <p:grpSpPr>
          <a:xfrm>
            <a:off x="9274686" y="5741142"/>
            <a:ext cx="1913040" cy="638280"/>
            <a:chOff x="9274686" y="5741142"/>
            <a:chExt cx="191304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76F614A1-170A-4916-8C4C-60068DFF8E12}"/>
                    </a:ext>
                  </a:extLst>
                </p14:cNvPr>
                <p14:cNvContentPartPr/>
                <p14:nvPr/>
              </p14:nvContentPartPr>
              <p14:xfrm>
                <a:off x="9274686" y="5935902"/>
                <a:ext cx="88920" cy="13104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76F614A1-170A-4916-8C4C-60068DFF8E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65686" y="5927262"/>
                  <a:ext cx="106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CDE18CCD-E9DD-4407-9600-B7C45D653280}"/>
                    </a:ext>
                  </a:extLst>
                </p14:cNvPr>
                <p14:cNvContentPartPr/>
                <p14:nvPr/>
              </p14:nvContentPartPr>
              <p14:xfrm>
                <a:off x="9422286" y="5764542"/>
                <a:ext cx="44280" cy="2944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CDE18CCD-E9DD-4407-9600-B7C45D6532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13286" y="5755542"/>
                  <a:ext cx="61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110EB54E-BDA2-43C2-A854-10367AA305F8}"/>
                    </a:ext>
                  </a:extLst>
                </p14:cNvPr>
                <p14:cNvContentPartPr/>
                <p14:nvPr/>
              </p14:nvContentPartPr>
              <p14:xfrm>
                <a:off x="9419766" y="5903862"/>
                <a:ext cx="111960" cy="374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110EB54E-BDA2-43C2-A854-10367AA305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11126" y="5895222"/>
                  <a:ext cx="129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056E95DA-035D-4433-B1DC-81EE3210FD70}"/>
                    </a:ext>
                  </a:extLst>
                </p14:cNvPr>
                <p14:cNvContentPartPr/>
                <p14:nvPr/>
              </p14:nvContentPartPr>
              <p14:xfrm>
                <a:off x="9582126" y="6002502"/>
                <a:ext cx="3240" cy="756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056E95DA-035D-4433-B1DC-81EE3210FD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73126" y="5993862"/>
                  <a:ext cx="20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915224C1-DE17-4FAF-830D-161EBA01943F}"/>
                    </a:ext>
                  </a:extLst>
                </p14:cNvPr>
                <p14:cNvContentPartPr/>
                <p14:nvPr/>
              </p14:nvContentPartPr>
              <p14:xfrm>
                <a:off x="9598686" y="5861742"/>
                <a:ext cx="360" cy="172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915224C1-DE17-4FAF-830D-161EBA0194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90046" y="5852742"/>
                  <a:ext cx="18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3482AB2-1EF0-43AE-8179-896E99DD8AC5}"/>
                    </a:ext>
                  </a:extLst>
                </p14:cNvPr>
                <p14:cNvContentPartPr/>
                <p14:nvPr/>
              </p14:nvContentPartPr>
              <p14:xfrm>
                <a:off x="9659526" y="5741142"/>
                <a:ext cx="66240" cy="3142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3482AB2-1EF0-43AE-8179-896E99DD8A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50526" y="5732502"/>
                  <a:ext cx="83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9E8650D2-2C69-484B-ABB8-31D82964331A}"/>
                    </a:ext>
                  </a:extLst>
                </p14:cNvPr>
                <p14:cNvContentPartPr/>
                <p14:nvPr/>
              </p14:nvContentPartPr>
              <p14:xfrm>
                <a:off x="9744846" y="5908902"/>
                <a:ext cx="360" cy="36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9E8650D2-2C69-484B-ABB8-31D8296433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35846" y="59002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A68E6C23-B7EE-4FF7-9CED-6079F9656736}"/>
                    </a:ext>
                  </a:extLst>
                </p14:cNvPr>
                <p14:cNvContentPartPr/>
                <p14:nvPr/>
              </p14:nvContentPartPr>
              <p14:xfrm>
                <a:off x="9798126" y="5959302"/>
                <a:ext cx="90000" cy="982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A68E6C23-B7EE-4FF7-9CED-6079F96567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89126" y="5950662"/>
                  <a:ext cx="107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60431F06-93E5-4828-B967-F79099609876}"/>
                    </a:ext>
                  </a:extLst>
                </p14:cNvPr>
                <p14:cNvContentPartPr/>
                <p14:nvPr/>
              </p14:nvContentPartPr>
              <p14:xfrm>
                <a:off x="9912606" y="6000702"/>
                <a:ext cx="79920" cy="612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60431F06-93E5-4828-B967-F790996098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03966" y="5991702"/>
                  <a:ext cx="97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FDDBEDFF-F7E9-42B7-8011-0B2EB61345FC}"/>
                    </a:ext>
                  </a:extLst>
                </p14:cNvPr>
                <p14:cNvContentPartPr/>
                <p14:nvPr/>
              </p14:nvContentPartPr>
              <p14:xfrm>
                <a:off x="10053726" y="5998182"/>
                <a:ext cx="111960" cy="982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FDDBEDFF-F7E9-42B7-8011-0B2EB61345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44726" y="5989182"/>
                  <a:ext cx="129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3CB6079C-FD78-43E9-8F4C-18BCC8C30A49}"/>
                    </a:ext>
                  </a:extLst>
                </p14:cNvPr>
                <p14:cNvContentPartPr/>
                <p14:nvPr/>
              </p14:nvContentPartPr>
              <p14:xfrm>
                <a:off x="10262526" y="6013302"/>
                <a:ext cx="80640" cy="10620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3CB6079C-FD78-43E9-8F4C-18BCC8C30A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53526" y="6004662"/>
                  <a:ext cx="98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F59209B2-D05D-4698-A63D-6F874E4DD665}"/>
                    </a:ext>
                  </a:extLst>
                </p14:cNvPr>
                <p14:cNvContentPartPr/>
                <p14:nvPr/>
              </p14:nvContentPartPr>
              <p14:xfrm>
                <a:off x="10394286" y="6005742"/>
                <a:ext cx="56880" cy="957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F59209B2-D05D-4698-A63D-6F874E4DD6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85286" y="5996742"/>
                  <a:ext cx="74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68E568EC-5570-4D1F-AA48-0251D149D853}"/>
                    </a:ext>
                  </a:extLst>
                </p14:cNvPr>
                <p14:cNvContentPartPr/>
                <p14:nvPr/>
              </p14:nvContentPartPr>
              <p14:xfrm>
                <a:off x="10465926" y="6042462"/>
                <a:ext cx="101880" cy="7056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68E568EC-5570-4D1F-AA48-0251D149D8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57286" y="6033822"/>
                  <a:ext cx="119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E91CE2BE-7247-457D-902D-12496704AFA4}"/>
                    </a:ext>
                  </a:extLst>
                </p14:cNvPr>
                <p14:cNvContentPartPr/>
                <p14:nvPr/>
              </p14:nvContentPartPr>
              <p14:xfrm>
                <a:off x="10606326" y="5881182"/>
                <a:ext cx="12600" cy="23832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E91CE2BE-7247-457D-902D-12496704AF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97326" y="5872542"/>
                  <a:ext cx="30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F7D8E931-FB02-4309-AD71-02273CC55AF1}"/>
                    </a:ext>
                  </a:extLst>
                </p14:cNvPr>
                <p14:cNvContentPartPr/>
                <p14:nvPr/>
              </p14:nvContentPartPr>
              <p14:xfrm>
                <a:off x="10667166" y="6033102"/>
                <a:ext cx="88560" cy="34632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F7D8E931-FB02-4309-AD71-02273CC55A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58526" y="6024462"/>
                  <a:ext cx="1062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DDAFDE48-C124-4877-BE93-55E4594F3354}"/>
                    </a:ext>
                  </a:extLst>
                </p14:cNvPr>
                <p14:cNvContentPartPr/>
                <p14:nvPr/>
              </p14:nvContentPartPr>
              <p14:xfrm>
                <a:off x="10715046" y="6159462"/>
                <a:ext cx="76320" cy="172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DDAFDE48-C124-4877-BE93-55E4594F33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06046" y="6150822"/>
                  <a:ext cx="93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4A657836-DBFB-43AE-9F86-342DF489DB8C}"/>
                    </a:ext>
                  </a:extLst>
                </p14:cNvPr>
                <p14:cNvContentPartPr/>
                <p14:nvPr/>
              </p14:nvContentPartPr>
              <p14:xfrm>
                <a:off x="10801086" y="6065862"/>
                <a:ext cx="94680" cy="932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4A657836-DBFB-43AE-9F86-342DF489DB8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92086" y="6057222"/>
                  <a:ext cx="112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2081D7A7-C91B-4D59-922C-D58DC8FF19C7}"/>
                    </a:ext>
                  </a:extLst>
                </p14:cNvPr>
                <p14:cNvContentPartPr/>
                <p14:nvPr/>
              </p14:nvContentPartPr>
              <p14:xfrm>
                <a:off x="10912686" y="5966862"/>
                <a:ext cx="14400" cy="18648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2081D7A7-C91B-4D59-922C-D58DC8FF19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04046" y="5957862"/>
                  <a:ext cx="32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B8850059-D1BE-4CDD-AC2C-D1A8C2B4701D}"/>
                    </a:ext>
                  </a:extLst>
                </p14:cNvPr>
                <p14:cNvContentPartPr/>
                <p14:nvPr/>
              </p14:nvContentPartPr>
              <p14:xfrm>
                <a:off x="10976406" y="6035622"/>
                <a:ext cx="82080" cy="10296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B8850059-D1BE-4CDD-AC2C-D1A8C2B470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67406" y="6026622"/>
                  <a:ext cx="99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65DA0C0E-2ADB-40D6-A7F0-6258DE20821A}"/>
                    </a:ext>
                  </a:extLst>
                </p14:cNvPr>
                <p14:cNvContentPartPr/>
                <p14:nvPr/>
              </p14:nvContentPartPr>
              <p14:xfrm>
                <a:off x="11069646" y="6021942"/>
                <a:ext cx="118080" cy="1058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65DA0C0E-2ADB-40D6-A7F0-6258DE2082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60646" y="6012942"/>
                  <a:ext cx="1357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AF7373BD-03F0-4DA4-BDC9-2C99E4DD3982}"/>
              </a:ext>
            </a:extLst>
          </p:cNvPr>
          <p:cNvGrpSpPr/>
          <p:nvPr/>
        </p:nvGrpSpPr>
        <p:grpSpPr>
          <a:xfrm>
            <a:off x="9083526" y="6277902"/>
            <a:ext cx="829440" cy="212400"/>
            <a:chOff x="9083526" y="6277902"/>
            <a:chExt cx="82944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CE79A822-C10D-476A-965B-63FF8CAE64AB}"/>
                    </a:ext>
                  </a:extLst>
                </p14:cNvPr>
                <p14:cNvContentPartPr/>
                <p14:nvPr/>
              </p14:nvContentPartPr>
              <p14:xfrm>
                <a:off x="9083526" y="6379782"/>
                <a:ext cx="59400" cy="777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CE79A822-C10D-476A-965B-63FF8CAE64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74526" y="6371142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42D547FB-B652-4E11-977C-0BDE38E8BD91}"/>
                    </a:ext>
                  </a:extLst>
                </p14:cNvPr>
                <p14:cNvContentPartPr/>
                <p14:nvPr/>
              </p14:nvContentPartPr>
              <p14:xfrm>
                <a:off x="9219966" y="6342702"/>
                <a:ext cx="53640" cy="1476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42D547FB-B652-4E11-977C-0BDE38E8BD9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10966" y="6333702"/>
                  <a:ext cx="71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9C51F683-F3A2-457E-9C24-A2664574172A}"/>
                    </a:ext>
                  </a:extLst>
                </p14:cNvPr>
                <p14:cNvContentPartPr/>
                <p14:nvPr/>
              </p14:nvContentPartPr>
              <p14:xfrm>
                <a:off x="9345246" y="6390942"/>
                <a:ext cx="123120" cy="9000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9C51F683-F3A2-457E-9C24-A266457417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36606" y="6381942"/>
                  <a:ext cx="140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7D3C1309-7EA3-41C9-8B14-8D50AA7E485D}"/>
                    </a:ext>
                  </a:extLst>
                </p14:cNvPr>
                <p14:cNvContentPartPr/>
                <p14:nvPr/>
              </p14:nvContentPartPr>
              <p14:xfrm>
                <a:off x="9460806" y="6384462"/>
                <a:ext cx="169560" cy="975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7D3C1309-7EA3-41C9-8B14-8D50AA7E48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52166" y="6375462"/>
                  <a:ext cx="187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D445BFA-8F79-452C-B192-7D73269B01A1}"/>
                    </a:ext>
                  </a:extLst>
                </p14:cNvPr>
                <p14:cNvContentPartPr/>
                <p14:nvPr/>
              </p14:nvContentPartPr>
              <p14:xfrm>
                <a:off x="9663126" y="6277902"/>
                <a:ext cx="28800" cy="18504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D445BFA-8F79-452C-B192-7D73269B01A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54126" y="6268902"/>
                  <a:ext cx="46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B80B8023-407C-437A-8CCB-3FADCE66D6F4}"/>
                    </a:ext>
                  </a:extLst>
                </p14:cNvPr>
                <p14:cNvContentPartPr/>
                <p14:nvPr/>
              </p14:nvContentPartPr>
              <p14:xfrm>
                <a:off x="9682566" y="6359622"/>
                <a:ext cx="141120" cy="1270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B80B8023-407C-437A-8CCB-3FADCE66D6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73926" y="6350622"/>
                  <a:ext cx="158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1D748825-A39A-4FDB-9D8F-CC7F338B1FD0}"/>
                    </a:ext>
                  </a:extLst>
                </p14:cNvPr>
                <p14:cNvContentPartPr/>
                <p14:nvPr/>
              </p14:nvContentPartPr>
              <p14:xfrm>
                <a:off x="9849246" y="6353502"/>
                <a:ext cx="63720" cy="1281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1D748825-A39A-4FDB-9D8F-CC7F338B1F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40246" y="6344862"/>
                  <a:ext cx="8136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78F1E2E0-F693-4912-9D51-027E3053CE19}"/>
              </a:ext>
            </a:extLst>
          </p:cNvPr>
          <p:cNvGrpSpPr/>
          <p:nvPr/>
        </p:nvGrpSpPr>
        <p:grpSpPr>
          <a:xfrm>
            <a:off x="8053206" y="6272502"/>
            <a:ext cx="817920" cy="290160"/>
            <a:chOff x="8053206" y="6272502"/>
            <a:chExt cx="8179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F4E842C0-C80E-45B2-B029-FE223A13804D}"/>
                    </a:ext>
                  </a:extLst>
                </p14:cNvPr>
                <p14:cNvContentPartPr/>
                <p14:nvPr/>
              </p14:nvContentPartPr>
              <p14:xfrm>
                <a:off x="8069406" y="6429462"/>
                <a:ext cx="4680" cy="1332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F4E842C0-C80E-45B2-B029-FE223A1380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60406" y="6420822"/>
                  <a:ext cx="22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8F8B95A6-FD5A-4B05-A948-973C5CEB9BF6}"/>
                    </a:ext>
                  </a:extLst>
                </p14:cNvPr>
                <p14:cNvContentPartPr/>
                <p14:nvPr/>
              </p14:nvContentPartPr>
              <p14:xfrm>
                <a:off x="8053206" y="6383742"/>
                <a:ext cx="71280" cy="1148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8F8B95A6-FD5A-4B05-A948-973C5CEB9B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44566" y="6374742"/>
                  <a:ext cx="88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AB00A28D-B86C-49E2-A72C-5077D56CA9E3}"/>
                    </a:ext>
                  </a:extLst>
                </p14:cNvPr>
                <p14:cNvContentPartPr/>
                <p14:nvPr/>
              </p14:nvContentPartPr>
              <p14:xfrm>
                <a:off x="8145366" y="6390942"/>
                <a:ext cx="63000" cy="799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AB00A28D-B86C-49E2-A72C-5077D56CA9E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36366" y="6381942"/>
                  <a:ext cx="80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6AF68A84-A69A-4D54-99CE-CC6261472A72}"/>
                    </a:ext>
                  </a:extLst>
                </p14:cNvPr>
                <p14:cNvContentPartPr/>
                <p14:nvPr/>
              </p14:nvContentPartPr>
              <p14:xfrm>
                <a:off x="8217006" y="6414342"/>
                <a:ext cx="69840" cy="9072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6AF68A84-A69A-4D54-99CE-CC6261472A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08006" y="6405342"/>
                  <a:ext cx="87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95F0BCD1-628E-4326-B06C-0C27D3DFEBF6}"/>
                    </a:ext>
                  </a:extLst>
                </p14:cNvPr>
                <p14:cNvContentPartPr/>
                <p14:nvPr/>
              </p14:nvContentPartPr>
              <p14:xfrm>
                <a:off x="8340846" y="6417942"/>
                <a:ext cx="96840" cy="5832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95F0BCD1-628E-4326-B06C-0C27D3DFEB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32206" y="6408942"/>
                  <a:ext cx="114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098EC039-B22A-442B-8838-FE2C8A49E7D0}"/>
                    </a:ext>
                  </a:extLst>
                </p14:cNvPr>
                <p14:cNvContentPartPr/>
                <p14:nvPr/>
              </p14:nvContentPartPr>
              <p14:xfrm>
                <a:off x="8415366" y="6321462"/>
                <a:ext cx="31680" cy="18360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098EC039-B22A-442B-8838-FE2C8A49E7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6726" y="6312822"/>
                  <a:ext cx="49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B4E93404-67DF-4C2D-B8C9-6EA758A33B8A}"/>
                    </a:ext>
                  </a:extLst>
                </p14:cNvPr>
                <p14:cNvContentPartPr/>
                <p14:nvPr/>
              </p14:nvContentPartPr>
              <p14:xfrm>
                <a:off x="8484126" y="6401742"/>
                <a:ext cx="66960" cy="7848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B4E93404-67DF-4C2D-B8C9-6EA758A33B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75126" y="6393102"/>
                  <a:ext cx="84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A5064938-02C3-46F5-A60C-FC5795864FB6}"/>
                    </a:ext>
                  </a:extLst>
                </p14:cNvPr>
                <p14:cNvContentPartPr/>
                <p14:nvPr/>
              </p14:nvContentPartPr>
              <p14:xfrm>
                <a:off x="8589246" y="6272502"/>
                <a:ext cx="165960" cy="2163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A5064938-02C3-46F5-A60C-FC5795864FB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80246" y="6263862"/>
                  <a:ext cx="183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95375ACF-A4D8-4D63-8C8A-A2CB410DE4B0}"/>
                    </a:ext>
                  </a:extLst>
                </p14:cNvPr>
                <p14:cNvContentPartPr/>
                <p14:nvPr/>
              </p14:nvContentPartPr>
              <p14:xfrm>
                <a:off x="8733606" y="6366102"/>
                <a:ext cx="55800" cy="828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95375ACF-A4D8-4D63-8C8A-A2CB410DE4B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24966" y="6357102"/>
                  <a:ext cx="73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FE976720-DB3C-4669-9808-D670106C532D}"/>
                    </a:ext>
                  </a:extLst>
                </p14:cNvPr>
                <p14:cNvContentPartPr/>
                <p14:nvPr/>
              </p14:nvContentPartPr>
              <p14:xfrm>
                <a:off x="8817486" y="6413622"/>
                <a:ext cx="53640" cy="5652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FE976720-DB3C-4669-9808-D670106C53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08846" y="6404622"/>
                  <a:ext cx="71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73BDBFDF-D060-4A4C-9EA3-CBC896FAC228}"/>
                    </a:ext>
                  </a:extLst>
                </p14:cNvPr>
                <p14:cNvContentPartPr/>
                <p14:nvPr/>
              </p14:nvContentPartPr>
              <p14:xfrm>
                <a:off x="8486286" y="6353502"/>
                <a:ext cx="45720" cy="921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73BDBFDF-D060-4A4C-9EA3-CBC896FAC2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77286" y="6344862"/>
                  <a:ext cx="63360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251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Sobreentrenamiento</a:t>
            </a:r>
            <a:r>
              <a:rPr lang="en-GB" dirty="0"/>
              <a:t> de </a:t>
            </a:r>
            <a:r>
              <a:rPr lang="en-GB" dirty="0" err="1"/>
              <a:t>modelos</a:t>
            </a:r>
            <a:endParaRPr lang="en-GB" dirty="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DA3B224A-663D-4114-84E2-22B4571328AC}"/>
              </a:ext>
            </a:extLst>
          </p:cNvPr>
          <p:cNvGrpSpPr/>
          <p:nvPr/>
        </p:nvGrpSpPr>
        <p:grpSpPr>
          <a:xfrm>
            <a:off x="1813326" y="2713542"/>
            <a:ext cx="222840" cy="353520"/>
            <a:chOff x="1813326" y="2713542"/>
            <a:chExt cx="22284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A5549232-2EFF-4BD8-9206-DE753A8D151B}"/>
                    </a:ext>
                  </a:extLst>
                </p14:cNvPr>
                <p14:cNvContentPartPr/>
                <p14:nvPr/>
              </p14:nvContentPartPr>
              <p14:xfrm>
                <a:off x="1813326" y="2772222"/>
                <a:ext cx="79560" cy="453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A5549232-2EFF-4BD8-9206-DE753A8D15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4326" y="2763582"/>
                  <a:ext cx="97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956C9E1A-9CFB-40CB-8F40-000E003FEDBF}"/>
                    </a:ext>
                  </a:extLst>
                </p14:cNvPr>
                <p14:cNvContentPartPr/>
                <p14:nvPr/>
              </p14:nvContentPartPr>
              <p14:xfrm>
                <a:off x="1869126" y="2713542"/>
                <a:ext cx="25200" cy="3135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956C9E1A-9CFB-40CB-8F40-000E003FED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0486" y="2704902"/>
                  <a:ext cx="42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9C408090-ACBE-4627-A787-58B5DEECA5CA}"/>
                    </a:ext>
                  </a:extLst>
                </p14:cNvPr>
                <p14:cNvContentPartPr/>
                <p14:nvPr/>
              </p14:nvContentPartPr>
              <p14:xfrm>
                <a:off x="1942926" y="2904342"/>
                <a:ext cx="93240" cy="1627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9C408090-ACBE-4627-A787-58B5DEECA5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4286" y="2895702"/>
                  <a:ext cx="110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24C7555-ACB4-4886-B5B6-740BC86F3470}"/>
                    </a:ext>
                  </a:extLst>
                </p14:cNvPr>
                <p14:cNvContentPartPr/>
                <p14:nvPr/>
              </p14:nvContentPartPr>
              <p14:xfrm>
                <a:off x="1942926" y="2902182"/>
                <a:ext cx="64800" cy="723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24C7555-ACB4-4886-B5B6-740BC86F34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3926" y="2893542"/>
                  <a:ext cx="824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9575240-753B-4DCD-B6C0-292A989A744D}"/>
              </a:ext>
            </a:extLst>
          </p:cNvPr>
          <p:cNvGrpSpPr/>
          <p:nvPr/>
        </p:nvGrpSpPr>
        <p:grpSpPr>
          <a:xfrm>
            <a:off x="2198526" y="2825502"/>
            <a:ext cx="380880" cy="186480"/>
            <a:chOff x="2198526" y="2825502"/>
            <a:chExt cx="38088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650175D-D773-4DC3-9109-6593297D2D83}"/>
                    </a:ext>
                  </a:extLst>
                </p14:cNvPr>
                <p14:cNvContentPartPr/>
                <p14:nvPr/>
              </p14:nvContentPartPr>
              <p14:xfrm>
                <a:off x="2198526" y="2874462"/>
                <a:ext cx="357480" cy="428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650175D-D773-4DC3-9109-6593297D2D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89526" y="2865462"/>
                  <a:ext cx="375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ECAD4CB0-C64C-4A77-B1A6-B60E5B088B5A}"/>
                    </a:ext>
                  </a:extLst>
                </p14:cNvPr>
                <p14:cNvContentPartPr/>
                <p14:nvPr/>
              </p14:nvContentPartPr>
              <p14:xfrm>
                <a:off x="2503806" y="2825502"/>
                <a:ext cx="75600" cy="1864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ECAD4CB0-C64C-4A77-B1A6-B60E5B088B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94806" y="2816862"/>
                  <a:ext cx="932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23DDC6A3-096D-4E89-987F-E93BCEF94ACD}"/>
              </a:ext>
            </a:extLst>
          </p:cNvPr>
          <p:cNvGrpSpPr/>
          <p:nvPr/>
        </p:nvGrpSpPr>
        <p:grpSpPr>
          <a:xfrm>
            <a:off x="2761206" y="2674302"/>
            <a:ext cx="577080" cy="349560"/>
            <a:chOff x="2761206" y="2674302"/>
            <a:chExt cx="57708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2B5AEAEA-3815-43B3-AB5E-AEAEBB50394F}"/>
                    </a:ext>
                  </a:extLst>
                </p14:cNvPr>
                <p14:cNvContentPartPr/>
                <p14:nvPr/>
              </p14:nvContentPartPr>
              <p14:xfrm>
                <a:off x="2761206" y="2870862"/>
                <a:ext cx="96840" cy="1353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2B5AEAEA-3815-43B3-AB5E-AEAEBB5039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2566" y="2861862"/>
                  <a:ext cx="114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52C5E68D-FE44-4306-978D-4D57AFDF1C7A}"/>
                    </a:ext>
                  </a:extLst>
                </p14:cNvPr>
                <p14:cNvContentPartPr/>
                <p14:nvPr/>
              </p14:nvContentPartPr>
              <p14:xfrm>
                <a:off x="2849046" y="2681142"/>
                <a:ext cx="30240" cy="2815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52C5E68D-FE44-4306-978D-4D57AFDF1C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40046" y="2672142"/>
                  <a:ext cx="47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831B5701-803C-45E6-AE2B-3A1CF6DACF8F}"/>
                    </a:ext>
                  </a:extLst>
                </p14:cNvPr>
                <p14:cNvContentPartPr/>
                <p14:nvPr/>
              </p14:nvContentPartPr>
              <p14:xfrm>
                <a:off x="2916006" y="2856462"/>
                <a:ext cx="129600" cy="1098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831B5701-803C-45E6-AE2B-3A1CF6DACF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07366" y="2847462"/>
                  <a:ext cx="147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4BAF7149-98FA-4DE8-8DFD-3F04D1693A38}"/>
                    </a:ext>
                  </a:extLst>
                </p14:cNvPr>
                <p14:cNvContentPartPr/>
                <p14:nvPr/>
              </p14:nvContentPartPr>
              <p14:xfrm>
                <a:off x="3084846" y="2674302"/>
                <a:ext cx="25920" cy="2995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4BAF7149-98FA-4DE8-8DFD-3F04D1693A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5846" y="2665662"/>
                  <a:ext cx="43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E03FBA61-BA70-41BE-8E0E-FF967DDEE1F7}"/>
                    </a:ext>
                  </a:extLst>
                </p14:cNvPr>
                <p14:cNvContentPartPr/>
                <p14:nvPr/>
              </p14:nvContentPartPr>
              <p14:xfrm>
                <a:off x="3067206" y="2805702"/>
                <a:ext cx="79920" cy="406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E03FBA61-BA70-41BE-8E0E-FF967DDEE1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8566" y="2797062"/>
                  <a:ext cx="97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39D2D476-F096-4D42-8472-5D22C06AD3B2}"/>
                    </a:ext>
                  </a:extLst>
                </p14:cNvPr>
                <p14:cNvContentPartPr/>
                <p14:nvPr/>
              </p14:nvContentPartPr>
              <p14:xfrm>
                <a:off x="3199686" y="2920182"/>
                <a:ext cx="66600" cy="774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39D2D476-F096-4D42-8472-5D22C06AD3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91046" y="2911542"/>
                  <a:ext cx="84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4B3346EA-1161-48C2-92B7-ACB1689FB254}"/>
                    </a:ext>
                  </a:extLst>
                </p14:cNvPr>
                <p14:cNvContentPartPr/>
                <p14:nvPr/>
              </p14:nvContentPartPr>
              <p14:xfrm>
                <a:off x="3281766" y="2861142"/>
                <a:ext cx="56520" cy="1627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4B3346EA-1161-48C2-92B7-ACB1689FB2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3126" y="2852502"/>
                  <a:ext cx="7416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EBBC363E-BAFF-4061-AFEC-87C898773338}"/>
              </a:ext>
            </a:extLst>
          </p:cNvPr>
          <p:cNvGrpSpPr/>
          <p:nvPr/>
        </p:nvGrpSpPr>
        <p:grpSpPr>
          <a:xfrm>
            <a:off x="3629166" y="2662782"/>
            <a:ext cx="1461240" cy="343800"/>
            <a:chOff x="3629166" y="2662782"/>
            <a:chExt cx="14612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9AE7F214-2402-46C8-B0E8-A1486785BFB8}"/>
                    </a:ext>
                  </a:extLst>
                </p14:cNvPr>
                <p14:cNvContentPartPr/>
                <p14:nvPr/>
              </p14:nvContentPartPr>
              <p14:xfrm>
                <a:off x="3629166" y="2859702"/>
                <a:ext cx="161280" cy="1310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9AE7F214-2402-46C8-B0E8-A1486785BF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20166" y="2851062"/>
                  <a:ext cx="178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6207FC6-52F7-45CF-8CCC-4C329CAD4588}"/>
                    </a:ext>
                  </a:extLst>
                </p14:cNvPr>
                <p14:cNvContentPartPr/>
                <p14:nvPr/>
              </p14:nvContentPartPr>
              <p14:xfrm>
                <a:off x="3736086" y="2716062"/>
                <a:ext cx="18720" cy="2779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6207FC6-52F7-45CF-8CCC-4C329CAD45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7086" y="2707062"/>
                  <a:ext cx="36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8835A76-D591-45A6-8333-451C80C3F2D1}"/>
                    </a:ext>
                  </a:extLst>
                </p14:cNvPr>
                <p14:cNvContentPartPr/>
                <p14:nvPr/>
              </p14:nvContentPartPr>
              <p14:xfrm>
                <a:off x="3804486" y="2844222"/>
                <a:ext cx="113400" cy="1170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8835A76-D591-45A6-8333-451C80C3F2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95846" y="2835222"/>
                  <a:ext cx="131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29B19A84-9DA5-4C63-B0F1-4817914A244B}"/>
                    </a:ext>
                  </a:extLst>
                </p14:cNvPr>
                <p14:cNvContentPartPr/>
                <p14:nvPr/>
              </p14:nvContentPartPr>
              <p14:xfrm>
                <a:off x="3916806" y="2830542"/>
                <a:ext cx="108720" cy="1760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29B19A84-9DA5-4C63-B0F1-4817914A24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07806" y="2821902"/>
                  <a:ext cx="126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258BA763-BD27-45F7-8EF6-19CCF7C41FC5}"/>
                    </a:ext>
                  </a:extLst>
                </p14:cNvPr>
                <p14:cNvContentPartPr/>
                <p14:nvPr/>
              </p14:nvContentPartPr>
              <p14:xfrm>
                <a:off x="4077726" y="2828382"/>
                <a:ext cx="91800" cy="12600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258BA763-BD27-45F7-8EF6-19CCF7C41F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68726" y="2819382"/>
                  <a:ext cx="109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8EE4E387-DF5C-4ACD-8CD7-43A850F0C88D}"/>
                    </a:ext>
                  </a:extLst>
                </p14:cNvPr>
                <p14:cNvContentPartPr/>
                <p14:nvPr/>
              </p14:nvContentPartPr>
              <p14:xfrm>
                <a:off x="4198326" y="2851782"/>
                <a:ext cx="153720" cy="1126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8EE4E387-DF5C-4ACD-8CD7-43A850F0C8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89326" y="2843142"/>
                  <a:ext cx="171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DCC37414-4F76-4F33-86B8-218F66B2F592}"/>
                    </a:ext>
                  </a:extLst>
                </p14:cNvPr>
                <p14:cNvContentPartPr/>
                <p14:nvPr/>
              </p14:nvContentPartPr>
              <p14:xfrm>
                <a:off x="4388406" y="2869422"/>
                <a:ext cx="83520" cy="691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DCC37414-4F76-4F33-86B8-218F66B2F5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79766" y="2860422"/>
                  <a:ext cx="101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85ED0BEA-2527-44D6-A10D-320197EBCEC3}"/>
                    </a:ext>
                  </a:extLst>
                </p14:cNvPr>
                <p14:cNvContentPartPr/>
                <p14:nvPr/>
              </p14:nvContentPartPr>
              <p14:xfrm>
                <a:off x="4449246" y="2662782"/>
                <a:ext cx="11160" cy="2746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85ED0BEA-2527-44D6-A10D-320197EBCE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0246" y="2653782"/>
                  <a:ext cx="28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C24C7BC-4FD3-43A8-9454-0233031D5D9C}"/>
                    </a:ext>
                  </a:extLst>
                </p14:cNvPr>
                <p14:cNvContentPartPr/>
                <p14:nvPr/>
              </p14:nvContentPartPr>
              <p14:xfrm>
                <a:off x="4482006" y="2840262"/>
                <a:ext cx="37080" cy="774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C24C7BC-4FD3-43A8-9454-0233031D5D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73366" y="2831262"/>
                  <a:ext cx="54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6ABF3F86-B41F-4207-B19F-B4828BD36C37}"/>
                    </a:ext>
                  </a:extLst>
                </p14:cNvPr>
                <p14:cNvContentPartPr/>
                <p14:nvPr/>
              </p14:nvContentPartPr>
              <p14:xfrm>
                <a:off x="4548246" y="2821182"/>
                <a:ext cx="351000" cy="1638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6ABF3F86-B41F-4207-B19F-B4828BD36C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9606" y="2812182"/>
                  <a:ext cx="368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5FF6F08B-57A9-4319-85A9-CE6B373ED27C}"/>
                    </a:ext>
                  </a:extLst>
                </p14:cNvPr>
                <p14:cNvContentPartPr/>
                <p14:nvPr/>
              </p14:nvContentPartPr>
              <p14:xfrm>
                <a:off x="4885206" y="2723262"/>
                <a:ext cx="205200" cy="2199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5FF6F08B-57A9-4319-85A9-CE6B373ED2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76206" y="2714622"/>
                  <a:ext cx="22284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B0FDF28-55EB-4D31-ACC5-E5DBDCC24EB4}"/>
              </a:ext>
            </a:extLst>
          </p:cNvPr>
          <p:cNvGrpSpPr/>
          <p:nvPr/>
        </p:nvGrpSpPr>
        <p:grpSpPr>
          <a:xfrm>
            <a:off x="5290926" y="2654142"/>
            <a:ext cx="1385280" cy="332280"/>
            <a:chOff x="5290926" y="2654142"/>
            <a:chExt cx="138528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D341C5AF-2A33-4027-939B-80076097CD66}"/>
                    </a:ext>
                  </a:extLst>
                </p14:cNvPr>
                <p14:cNvContentPartPr/>
                <p14:nvPr/>
              </p14:nvContentPartPr>
              <p14:xfrm>
                <a:off x="5290926" y="2804982"/>
                <a:ext cx="109080" cy="1202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D341C5AF-2A33-4027-939B-80076097CD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82286" y="2795982"/>
                  <a:ext cx="126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F4888A0D-9B59-48FE-9165-16E666B0DB0A}"/>
                    </a:ext>
                  </a:extLst>
                </p14:cNvPr>
                <p14:cNvContentPartPr/>
                <p14:nvPr/>
              </p14:nvContentPartPr>
              <p14:xfrm>
                <a:off x="5391726" y="2858262"/>
                <a:ext cx="120960" cy="1072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F4888A0D-9B59-48FE-9165-16E666B0DB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82726" y="2849622"/>
                  <a:ext cx="138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64BC08F7-69BC-4341-82B0-B18F40707DCD}"/>
                    </a:ext>
                  </a:extLst>
                </p14:cNvPr>
                <p14:cNvContentPartPr/>
                <p14:nvPr/>
              </p14:nvContentPartPr>
              <p14:xfrm>
                <a:off x="5631846" y="2701302"/>
                <a:ext cx="28800" cy="2246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64BC08F7-69BC-4341-82B0-B18F40707D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2846" y="2692662"/>
                  <a:ext cx="46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07981335-D8C4-455E-8CD2-46CEADC1FAAA}"/>
                    </a:ext>
                  </a:extLst>
                </p14:cNvPr>
                <p14:cNvContentPartPr/>
                <p14:nvPr/>
              </p14:nvContentPartPr>
              <p14:xfrm>
                <a:off x="5560206" y="2771502"/>
                <a:ext cx="135360" cy="316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07981335-D8C4-455E-8CD2-46CEADC1FA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51566" y="2762862"/>
                  <a:ext cx="153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42F02D03-B164-47E1-BC76-D1C59A6C48FD}"/>
                    </a:ext>
                  </a:extLst>
                </p14:cNvPr>
                <p14:cNvContentPartPr/>
                <p14:nvPr/>
              </p14:nvContentPartPr>
              <p14:xfrm>
                <a:off x="5306406" y="2797062"/>
                <a:ext cx="136440" cy="1893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42F02D03-B164-47E1-BC76-D1C59A6C4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97406" y="2788062"/>
                  <a:ext cx="154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166C35D4-CDE4-4D56-B435-9266CEFDEA5F}"/>
                    </a:ext>
                  </a:extLst>
                </p14:cNvPr>
                <p14:cNvContentPartPr/>
                <p14:nvPr/>
              </p14:nvContentPartPr>
              <p14:xfrm>
                <a:off x="5674326" y="2810382"/>
                <a:ext cx="57240" cy="1324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166C35D4-CDE4-4D56-B435-9266CEFDEA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65326" y="2801382"/>
                  <a:ext cx="74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5DD46F51-BCC8-496D-B7CE-FDCCEA9C9AA5}"/>
                    </a:ext>
                  </a:extLst>
                </p14:cNvPr>
                <p14:cNvContentPartPr/>
                <p14:nvPr/>
              </p14:nvContentPartPr>
              <p14:xfrm>
                <a:off x="5739126" y="2825142"/>
                <a:ext cx="78480" cy="1378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5DD46F51-BCC8-496D-B7CE-FDCCEA9C9A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0486" y="2816502"/>
                  <a:ext cx="96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E0908C6A-4CC3-4DD8-B23C-EA21BC3F3638}"/>
                    </a:ext>
                  </a:extLst>
                </p14:cNvPr>
                <p14:cNvContentPartPr/>
                <p14:nvPr/>
              </p14:nvContentPartPr>
              <p14:xfrm>
                <a:off x="5842086" y="2804982"/>
                <a:ext cx="82800" cy="1548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E0908C6A-4CC3-4DD8-B23C-EA21BC3F36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33086" y="2796342"/>
                  <a:ext cx="100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BD36ED43-AAEF-488B-BB4E-1F0C09F9FC5C}"/>
                    </a:ext>
                  </a:extLst>
                </p14:cNvPr>
                <p14:cNvContentPartPr/>
                <p14:nvPr/>
              </p14:nvContentPartPr>
              <p14:xfrm>
                <a:off x="5923806" y="2843862"/>
                <a:ext cx="102600" cy="738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BD36ED43-AAEF-488B-BB4E-1F0C09F9FC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15166" y="2834862"/>
                  <a:ext cx="12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BF6B4964-200B-4513-8822-7129D298E1DA}"/>
                    </a:ext>
                  </a:extLst>
                </p14:cNvPr>
                <p14:cNvContentPartPr/>
                <p14:nvPr/>
              </p14:nvContentPartPr>
              <p14:xfrm>
                <a:off x="6058086" y="2819742"/>
                <a:ext cx="154440" cy="1058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BF6B4964-200B-4513-8822-7129D298E1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49446" y="2810742"/>
                  <a:ext cx="172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CD1D258-6ECA-4DC3-B594-4ACC0B5F94A4}"/>
                    </a:ext>
                  </a:extLst>
                </p14:cNvPr>
                <p14:cNvContentPartPr/>
                <p14:nvPr/>
              </p14:nvContentPartPr>
              <p14:xfrm>
                <a:off x="6261126" y="2762862"/>
                <a:ext cx="18720" cy="16380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CD1D258-6ECA-4DC3-B594-4ACC0B5F94A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52126" y="2753862"/>
                  <a:ext cx="36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97D5CC5F-002F-4F3A-89CA-D7B12661B8C8}"/>
                    </a:ext>
                  </a:extLst>
                </p14:cNvPr>
                <p14:cNvContentPartPr/>
                <p14:nvPr/>
              </p14:nvContentPartPr>
              <p14:xfrm>
                <a:off x="6332406" y="2819742"/>
                <a:ext cx="29880" cy="867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97D5CC5F-002F-4F3A-89CA-D7B12661B8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23766" y="2811102"/>
                  <a:ext cx="47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9B0657E2-AE06-49F5-A41D-968F25F092B9}"/>
                    </a:ext>
                  </a:extLst>
                </p14:cNvPr>
                <p14:cNvContentPartPr/>
                <p14:nvPr/>
              </p14:nvContentPartPr>
              <p14:xfrm>
                <a:off x="6381726" y="2809662"/>
                <a:ext cx="97560" cy="11376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9B0657E2-AE06-49F5-A41D-968F25F092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72726" y="2800662"/>
                  <a:ext cx="115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AB53AB8A-5179-4F37-865A-B54677CEC651}"/>
                    </a:ext>
                  </a:extLst>
                </p14:cNvPr>
                <p14:cNvContentPartPr/>
                <p14:nvPr/>
              </p14:nvContentPartPr>
              <p14:xfrm>
                <a:off x="6475686" y="2654142"/>
                <a:ext cx="88560" cy="2170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AB53AB8A-5179-4F37-865A-B54677CEC6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67046" y="2645142"/>
                  <a:ext cx="106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78C45B29-3D52-4B29-A466-B8E6464E1AAC}"/>
                    </a:ext>
                  </a:extLst>
                </p14:cNvPr>
                <p14:cNvContentPartPr/>
                <p14:nvPr/>
              </p14:nvContentPartPr>
              <p14:xfrm>
                <a:off x="6560286" y="2807142"/>
                <a:ext cx="115920" cy="10476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78C45B29-3D52-4B29-A466-B8E6464E1A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51286" y="2798502"/>
                  <a:ext cx="1335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7C81852B-1731-4AFB-AA05-0C8E575EC198}"/>
              </a:ext>
            </a:extLst>
          </p:cNvPr>
          <p:cNvGrpSpPr/>
          <p:nvPr/>
        </p:nvGrpSpPr>
        <p:grpSpPr>
          <a:xfrm>
            <a:off x="1746726" y="3262182"/>
            <a:ext cx="266040" cy="372240"/>
            <a:chOff x="1746726" y="3262182"/>
            <a:chExt cx="26604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E96865BD-C6BE-4EBA-94B1-AFCB3F29626D}"/>
                    </a:ext>
                  </a:extLst>
                </p14:cNvPr>
                <p14:cNvContentPartPr/>
                <p14:nvPr/>
              </p14:nvContentPartPr>
              <p14:xfrm>
                <a:off x="1746726" y="3315462"/>
                <a:ext cx="87840" cy="651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E96865BD-C6BE-4EBA-94B1-AFCB3F2962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7726" y="3306462"/>
                  <a:ext cx="105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A195A8B1-93E0-4033-9002-7D77C4197E0A}"/>
                    </a:ext>
                  </a:extLst>
                </p14:cNvPr>
                <p14:cNvContentPartPr/>
                <p14:nvPr/>
              </p14:nvContentPartPr>
              <p14:xfrm>
                <a:off x="1837086" y="3262182"/>
                <a:ext cx="15480" cy="3722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A195A8B1-93E0-4033-9002-7D77C4197E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28446" y="3253182"/>
                  <a:ext cx="331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3ABDC587-4706-4A74-B292-86DC4A7AE062}"/>
                    </a:ext>
                  </a:extLst>
                </p14:cNvPr>
                <p14:cNvContentPartPr/>
                <p14:nvPr/>
              </p14:nvContentPartPr>
              <p14:xfrm>
                <a:off x="1888926" y="3499782"/>
                <a:ext cx="114480" cy="1288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3ABDC587-4706-4A74-B292-86DC4A7AE0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79926" y="3491142"/>
                  <a:ext cx="132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53440F97-6035-4431-92A6-C0B9FFD063C6}"/>
                    </a:ext>
                  </a:extLst>
                </p14:cNvPr>
                <p14:cNvContentPartPr/>
                <p14:nvPr/>
              </p14:nvContentPartPr>
              <p14:xfrm>
                <a:off x="1996206" y="3273702"/>
                <a:ext cx="16560" cy="1047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53440F97-6035-4431-92A6-C0B9FFD063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87566" y="3265062"/>
                  <a:ext cx="3420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6798B68C-AE0C-4952-98A3-819B1F374CD3}"/>
              </a:ext>
            </a:extLst>
          </p:cNvPr>
          <p:cNvGrpSpPr/>
          <p:nvPr/>
        </p:nvGrpSpPr>
        <p:grpSpPr>
          <a:xfrm>
            <a:off x="2183766" y="3402942"/>
            <a:ext cx="389880" cy="183600"/>
            <a:chOff x="2183766" y="3402942"/>
            <a:chExt cx="3898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858FA650-D7CD-483F-8D2F-8399F6ADACB4}"/>
                    </a:ext>
                  </a:extLst>
                </p14:cNvPr>
                <p14:cNvContentPartPr/>
                <p14:nvPr/>
              </p14:nvContentPartPr>
              <p14:xfrm>
                <a:off x="2183766" y="3486102"/>
                <a:ext cx="313560" cy="280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858FA650-D7CD-483F-8D2F-8399F6ADAC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75126" y="3477462"/>
                  <a:ext cx="331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6CC66F29-9A1A-4787-90D3-597AB801D409}"/>
                    </a:ext>
                  </a:extLst>
                </p14:cNvPr>
                <p14:cNvContentPartPr/>
                <p14:nvPr/>
              </p14:nvContentPartPr>
              <p14:xfrm>
                <a:off x="2474286" y="3402942"/>
                <a:ext cx="99360" cy="18360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6CC66F29-9A1A-4787-90D3-597AB801D4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65646" y="3394302"/>
                  <a:ext cx="11700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6DDB625F-7E37-438E-8A03-61353F2DBF0F}"/>
              </a:ext>
            </a:extLst>
          </p:cNvPr>
          <p:cNvGrpSpPr/>
          <p:nvPr/>
        </p:nvGrpSpPr>
        <p:grpSpPr>
          <a:xfrm>
            <a:off x="2746086" y="3216102"/>
            <a:ext cx="587520" cy="349560"/>
            <a:chOff x="2746086" y="3216102"/>
            <a:chExt cx="5875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B46543F5-C568-4F34-9740-2EA0E5C2C570}"/>
                    </a:ext>
                  </a:extLst>
                </p14:cNvPr>
                <p14:cNvContentPartPr/>
                <p14:nvPr/>
              </p14:nvContentPartPr>
              <p14:xfrm>
                <a:off x="2746086" y="3456222"/>
                <a:ext cx="100440" cy="1094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B46543F5-C568-4F34-9740-2EA0E5C2C5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37086" y="3447582"/>
                  <a:ext cx="118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5FBBB22-D152-40CE-B3E7-763C4DAB4221}"/>
                    </a:ext>
                  </a:extLst>
                </p14:cNvPr>
                <p14:cNvContentPartPr/>
                <p14:nvPr/>
              </p14:nvContentPartPr>
              <p14:xfrm>
                <a:off x="2844726" y="3250302"/>
                <a:ext cx="37440" cy="25668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5FBBB22-D152-40CE-B3E7-763C4DAB422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35726" y="3241662"/>
                  <a:ext cx="55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75A0298D-AAD4-496B-A009-7B717EA1ADB6}"/>
                    </a:ext>
                  </a:extLst>
                </p14:cNvPr>
                <p14:cNvContentPartPr/>
                <p14:nvPr/>
              </p14:nvContentPartPr>
              <p14:xfrm>
                <a:off x="2895846" y="3437502"/>
                <a:ext cx="131760" cy="1094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75A0298D-AAD4-496B-A009-7B717EA1AD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86846" y="3428862"/>
                  <a:ext cx="149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E0159105-2226-48AB-8CC6-39D0DF54F99D}"/>
                    </a:ext>
                  </a:extLst>
                </p14:cNvPr>
                <p14:cNvContentPartPr/>
                <p14:nvPr/>
              </p14:nvContentPartPr>
              <p14:xfrm>
                <a:off x="3081246" y="3216102"/>
                <a:ext cx="10440" cy="2793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E0159105-2226-48AB-8CC6-39D0DF54F9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72246" y="3207102"/>
                  <a:ext cx="28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1A0E0861-4339-47F1-9EB1-CFF541DAAA55}"/>
                    </a:ext>
                  </a:extLst>
                </p14:cNvPr>
                <p14:cNvContentPartPr/>
                <p14:nvPr/>
              </p14:nvContentPartPr>
              <p14:xfrm>
                <a:off x="3054246" y="3336702"/>
                <a:ext cx="109800" cy="3996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1A0E0861-4339-47F1-9EB1-CFF541DAAA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45246" y="3327702"/>
                  <a:ext cx="127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2DF3635B-E205-4BF0-A118-994CC0B3C83D}"/>
                    </a:ext>
                  </a:extLst>
                </p14:cNvPr>
                <p14:cNvContentPartPr/>
                <p14:nvPr/>
              </p14:nvContentPartPr>
              <p14:xfrm>
                <a:off x="3195726" y="3400422"/>
                <a:ext cx="60120" cy="802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2DF3635B-E205-4BF0-A118-994CC0B3C8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87086" y="3391782"/>
                  <a:ext cx="77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53574377-BAC7-44F9-9FC1-E257EB81A2B3}"/>
                    </a:ext>
                  </a:extLst>
                </p14:cNvPr>
                <p14:cNvContentPartPr/>
                <p14:nvPr/>
              </p14:nvContentPartPr>
              <p14:xfrm>
                <a:off x="3289686" y="3367302"/>
                <a:ext cx="43920" cy="1062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53574377-BAC7-44F9-9FC1-E257EB81A2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81046" y="3358302"/>
                  <a:ext cx="61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B4D1952F-7D6D-4233-8DFE-1E5629D868E7}"/>
              </a:ext>
            </a:extLst>
          </p:cNvPr>
          <p:cNvGrpSpPr/>
          <p:nvPr/>
        </p:nvGrpSpPr>
        <p:grpSpPr>
          <a:xfrm>
            <a:off x="3599286" y="3157062"/>
            <a:ext cx="856800" cy="551880"/>
            <a:chOff x="3599286" y="3157062"/>
            <a:chExt cx="85680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416E8E16-431E-4764-9ABE-30A96B548C48}"/>
                    </a:ext>
                  </a:extLst>
                </p14:cNvPr>
                <p14:cNvContentPartPr/>
                <p14:nvPr/>
              </p14:nvContentPartPr>
              <p14:xfrm>
                <a:off x="3619086" y="3489702"/>
                <a:ext cx="9000" cy="2192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416E8E16-431E-4764-9ABE-30A96B548C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10446" y="3481062"/>
                  <a:ext cx="26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C1C9743B-4BFA-4FAB-9A72-CD1844CB819D}"/>
                    </a:ext>
                  </a:extLst>
                </p14:cNvPr>
                <p14:cNvContentPartPr/>
                <p14:nvPr/>
              </p14:nvContentPartPr>
              <p14:xfrm>
                <a:off x="3599286" y="3380982"/>
                <a:ext cx="93960" cy="14616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C1C9743B-4BFA-4FAB-9A72-CD1844CB81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90646" y="3372342"/>
                  <a:ext cx="111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B85FFA05-633D-477E-B1BD-89C25C02ACC0}"/>
                    </a:ext>
                  </a:extLst>
                </p14:cNvPr>
                <p14:cNvContentPartPr/>
                <p14:nvPr/>
              </p14:nvContentPartPr>
              <p14:xfrm>
                <a:off x="3711246" y="3377382"/>
                <a:ext cx="62280" cy="1400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B85FFA05-633D-477E-B1BD-89C25C02AC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02246" y="3368382"/>
                  <a:ext cx="79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D1BA2B90-F599-4F1D-B33F-D7685FD910E5}"/>
                    </a:ext>
                  </a:extLst>
                </p14:cNvPr>
                <p14:cNvContentPartPr/>
                <p14:nvPr/>
              </p14:nvContentPartPr>
              <p14:xfrm>
                <a:off x="3803046" y="3389262"/>
                <a:ext cx="231120" cy="8424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D1BA2B90-F599-4F1D-B33F-D7685FD910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94406" y="3380262"/>
                  <a:ext cx="248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6374E2B9-9B7E-44A7-AEC0-63D4DDB42767}"/>
                    </a:ext>
                  </a:extLst>
                </p14:cNvPr>
                <p14:cNvContentPartPr/>
                <p14:nvPr/>
              </p14:nvContentPartPr>
              <p14:xfrm>
                <a:off x="4021206" y="3270102"/>
                <a:ext cx="28800" cy="17856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6374E2B9-9B7E-44A7-AEC0-63D4DDB427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12566" y="3261102"/>
                  <a:ext cx="46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55DCFB4E-EB75-48C6-B7DC-DF2A7A603E7F}"/>
                    </a:ext>
                  </a:extLst>
                </p14:cNvPr>
                <p14:cNvContentPartPr/>
                <p14:nvPr/>
              </p14:nvContentPartPr>
              <p14:xfrm>
                <a:off x="4073046" y="3303582"/>
                <a:ext cx="25200" cy="15948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55DCFB4E-EB75-48C6-B7DC-DF2A7A603E7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64406" y="3294942"/>
                  <a:ext cx="42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C7533969-D61A-4AE8-A89F-D9641CBA4A1E}"/>
                    </a:ext>
                  </a:extLst>
                </p14:cNvPr>
                <p14:cNvContentPartPr/>
                <p14:nvPr/>
              </p14:nvContentPartPr>
              <p14:xfrm>
                <a:off x="4139646" y="3365142"/>
                <a:ext cx="99720" cy="1011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C7533969-D61A-4AE8-A89F-D9641CBA4A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30646" y="3356142"/>
                  <a:ext cx="117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E6E2624D-4538-44AD-AD54-157EA1044D4B}"/>
                    </a:ext>
                  </a:extLst>
                </p14:cNvPr>
                <p14:cNvContentPartPr/>
                <p14:nvPr/>
              </p14:nvContentPartPr>
              <p14:xfrm>
                <a:off x="4202286" y="3157062"/>
                <a:ext cx="101880" cy="28656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E6E2624D-4538-44AD-AD54-157EA1044D4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93646" y="3148062"/>
                  <a:ext cx="119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A4CCB337-B936-4755-8FBB-130E40BFE793}"/>
                    </a:ext>
                  </a:extLst>
                </p14:cNvPr>
                <p14:cNvContentPartPr/>
                <p14:nvPr/>
              </p14:nvContentPartPr>
              <p14:xfrm>
                <a:off x="4342686" y="3356142"/>
                <a:ext cx="40680" cy="9828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A4CCB337-B936-4755-8FBB-130E40BFE7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33686" y="3347502"/>
                  <a:ext cx="58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D0C74BF0-8D9A-4CF5-AF59-35F38E6DD6E0}"/>
                    </a:ext>
                  </a:extLst>
                </p14:cNvPr>
                <p14:cNvContentPartPr/>
                <p14:nvPr/>
              </p14:nvContentPartPr>
              <p14:xfrm>
                <a:off x="4395606" y="3319782"/>
                <a:ext cx="60480" cy="1508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D0C74BF0-8D9A-4CF5-AF59-35F38E6DD6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86966" y="3310782"/>
                  <a:ext cx="781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B87FED34-7C5D-4A17-A9AE-7E7E27F0A527}"/>
              </a:ext>
            </a:extLst>
          </p:cNvPr>
          <p:cNvGrpSpPr/>
          <p:nvPr/>
        </p:nvGrpSpPr>
        <p:grpSpPr>
          <a:xfrm>
            <a:off x="4719966" y="3155622"/>
            <a:ext cx="1288080" cy="492120"/>
            <a:chOff x="4719966" y="3155622"/>
            <a:chExt cx="128808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DA9CAB2C-547F-4D0A-A91F-C22928AE1E10}"/>
                    </a:ext>
                  </a:extLst>
                </p14:cNvPr>
                <p14:cNvContentPartPr/>
                <p14:nvPr/>
              </p14:nvContentPartPr>
              <p14:xfrm>
                <a:off x="4721406" y="3514542"/>
                <a:ext cx="10440" cy="1332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DA9CAB2C-547F-4D0A-A91F-C22928AE1E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2766" y="3505902"/>
                  <a:ext cx="28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946FD88E-84AD-43D7-8BA8-64FEE89955B7}"/>
                    </a:ext>
                  </a:extLst>
                </p14:cNvPr>
                <p14:cNvContentPartPr/>
                <p14:nvPr/>
              </p14:nvContentPartPr>
              <p14:xfrm>
                <a:off x="4719966" y="3355422"/>
                <a:ext cx="57240" cy="1209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946FD88E-84AD-43D7-8BA8-64FEE89955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11326" y="3346422"/>
                  <a:ext cx="74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1ABB9C13-23AB-4A5F-BCC9-C5198030217D}"/>
                    </a:ext>
                  </a:extLst>
                </p14:cNvPr>
                <p14:cNvContentPartPr/>
                <p14:nvPr/>
              </p14:nvContentPartPr>
              <p14:xfrm>
                <a:off x="4802406" y="3325542"/>
                <a:ext cx="222120" cy="12672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1ABB9C13-23AB-4A5F-BCC9-C519803021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93766" y="3316902"/>
                  <a:ext cx="239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7D93533F-2462-4390-A5D9-1EECB7C80513}"/>
                    </a:ext>
                  </a:extLst>
                </p14:cNvPr>
                <p14:cNvContentPartPr/>
                <p14:nvPr/>
              </p14:nvContentPartPr>
              <p14:xfrm>
                <a:off x="5120646" y="3316902"/>
                <a:ext cx="84240" cy="10188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7D93533F-2462-4390-A5D9-1EECB7C805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12006" y="3307902"/>
                  <a:ext cx="101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E5867F02-26F7-4C5D-B401-C4664AE027E0}"/>
                    </a:ext>
                  </a:extLst>
                </p14:cNvPr>
                <p14:cNvContentPartPr/>
                <p14:nvPr/>
              </p14:nvContentPartPr>
              <p14:xfrm>
                <a:off x="5239806" y="3166422"/>
                <a:ext cx="35280" cy="2638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E5867F02-26F7-4C5D-B401-C4664AE027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30806" y="3157782"/>
                  <a:ext cx="52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1D85D278-6C3D-43BE-AF8F-0A178A87415E}"/>
                    </a:ext>
                  </a:extLst>
                </p14:cNvPr>
                <p14:cNvContentPartPr/>
                <p14:nvPr/>
              </p14:nvContentPartPr>
              <p14:xfrm>
                <a:off x="5390646" y="3274422"/>
                <a:ext cx="177840" cy="13860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1D85D278-6C3D-43BE-AF8F-0A178A8741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82006" y="3265782"/>
                  <a:ext cx="195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AC697D0B-82DA-4611-8FB3-D3E735D41349}"/>
                    </a:ext>
                  </a:extLst>
                </p14:cNvPr>
                <p14:cNvContentPartPr/>
                <p14:nvPr/>
              </p14:nvContentPartPr>
              <p14:xfrm>
                <a:off x="5599086" y="3302862"/>
                <a:ext cx="55440" cy="12240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AC697D0B-82DA-4611-8FB3-D3E735D4134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90086" y="3294222"/>
                  <a:ext cx="73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65BE78AE-1559-44EE-9285-BA18E72DBD07}"/>
                    </a:ext>
                  </a:extLst>
                </p14:cNvPr>
                <p14:cNvContentPartPr/>
                <p14:nvPr/>
              </p14:nvContentPartPr>
              <p14:xfrm>
                <a:off x="5705646" y="3341022"/>
                <a:ext cx="74160" cy="9252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65BE78AE-1559-44EE-9285-BA18E72DBD0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96646" y="3332022"/>
                  <a:ext cx="91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7A261B63-1371-416A-BCD6-D098512E8F9A}"/>
                    </a:ext>
                  </a:extLst>
                </p14:cNvPr>
                <p14:cNvContentPartPr/>
                <p14:nvPr/>
              </p14:nvContentPartPr>
              <p14:xfrm>
                <a:off x="5796006" y="3187662"/>
                <a:ext cx="88200" cy="2055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7A261B63-1371-416A-BCD6-D098512E8F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87366" y="3178662"/>
                  <a:ext cx="105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195454F1-A4EE-4C2A-B0BB-E7AE913F1162}"/>
                    </a:ext>
                  </a:extLst>
                </p14:cNvPr>
                <p14:cNvContentPartPr/>
                <p14:nvPr/>
              </p14:nvContentPartPr>
              <p14:xfrm>
                <a:off x="5906166" y="3155622"/>
                <a:ext cx="101880" cy="2253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195454F1-A4EE-4C2A-B0BB-E7AE913F11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97526" y="3146622"/>
                  <a:ext cx="11952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96DE0C40-CF24-40FB-BC38-453F196E1168}"/>
              </a:ext>
            </a:extLst>
          </p:cNvPr>
          <p:cNvGrpSpPr/>
          <p:nvPr/>
        </p:nvGrpSpPr>
        <p:grpSpPr>
          <a:xfrm>
            <a:off x="6159606" y="3250302"/>
            <a:ext cx="302040" cy="309240"/>
            <a:chOff x="6159606" y="3250302"/>
            <a:chExt cx="30204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1FF98E94-003C-43D1-A528-AF87A4D09F71}"/>
                    </a:ext>
                  </a:extLst>
                </p14:cNvPr>
                <p14:cNvContentPartPr/>
                <p14:nvPr/>
              </p14:nvContentPartPr>
              <p14:xfrm>
                <a:off x="6182286" y="3345342"/>
                <a:ext cx="9720" cy="2142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1FF98E94-003C-43D1-A528-AF87A4D09F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73286" y="3336342"/>
                  <a:ext cx="27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6A81616C-1D8B-479A-B313-39CB26B41A4B}"/>
                    </a:ext>
                  </a:extLst>
                </p14:cNvPr>
                <p14:cNvContentPartPr/>
                <p14:nvPr/>
              </p14:nvContentPartPr>
              <p14:xfrm>
                <a:off x="6159606" y="3250302"/>
                <a:ext cx="79200" cy="15120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6A81616C-1D8B-479A-B313-39CB26B41A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50966" y="3241662"/>
                  <a:ext cx="96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75D35F82-BB2C-4DF4-902A-175DFBE42F67}"/>
                    </a:ext>
                  </a:extLst>
                </p14:cNvPr>
                <p14:cNvContentPartPr/>
                <p14:nvPr/>
              </p14:nvContentPartPr>
              <p14:xfrm>
                <a:off x="6237006" y="3313302"/>
                <a:ext cx="95400" cy="4500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75D35F82-BB2C-4DF4-902A-175DFBE42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28366" y="3304302"/>
                  <a:ext cx="113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B7A6197D-5CC9-46FE-8B8B-42C1702490D9}"/>
                    </a:ext>
                  </a:extLst>
                </p14:cNvPr>
                <p14:cNvContentPartPr/>
                <p14:nvPr/>
              </p14:nvContentPartPr>
              <p14:xfrm>
                <a:off x="6366246" y="3289902"/>
                <a:ext cx="95400" cy="1069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B7A6197D-5CC9-46FE-8B8B-42C1702490D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57246" y="3280902"/>
                  <a:ext cx="1130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E087DC38-0583-4B90-9A49-8AF9C26BE71E}"/>
              </a:ext>
            </a:extLst>
          </p:cNvPr>
          <p:cNvGrpSpPr/>
          <p:nvPr/>
        </p:nvGrpSpPr>
        <p:grpSpPr>
          <a:xfrm>
            <a:off x="6653166" y="3062022"/>
            <a:ext cx="233640" cy="364320"/>
            <a:chOff x="6653166" y="3062022"/>
            <a:chExt cx="23364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5FBF07F5-3BE6-4E21-BD81-17B4FBEF4FE6}"/>
                    </a:ext>
                  </a:extLst>
                </p14:cNvPr>
                <p14:cNvContentPartPr/>
                <p14:nvPr/>
              </p14:nvContentPartPr>
              <p14:xfrm>
                <a:off x="6653166" y="3145902"/>
                <a:ext cx="120240" cy="9612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5FBF07F5-3BE6-4E21-BD81-17B4FBEF4F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44166" y="3137262"/>
                  <a:ext cx="137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2C3C673D-4C05-421A-BA42-E430F990DDC7}"/>
                    </a:ext>
                  </a:extLst>
                </p14:cNvPr>
                <p14:cNvContentPartPr/>
                <p14:nvPr/>
              </p14:nvContentPartPr>
              <p14:xfrm>
                <a:off x="6744246" y="3062022"/>
                <a:ext cx="44280" cy="36432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2C3C673D-4C05-421A-BA42-E430F990DDC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35606" y="3053382"/>
                  <a:ext cx="61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117D4771-F638-4F00-8A13-710C5706D2C6}"/>
                    </a:ext>
                  </a:extLst>
                </p14:cNvPr>
                <p14:cNvContentPartPr/>
                <p14:nvPr/>
              </p14:nvContentPartPr>
              <p14:xfrm>
                <a:off x="6807966" y="3266502"/>
                <a:ext cx="78840" cy="13572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117D4771-F638-4F00-8A13-710C5706D2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98966" y="3257862"/>
                  <a:ext cx="964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5A9D3BFC-9E50-4967-BDC6-8E1FF53C4AAE}"/>
              </a:ext>
            </a:extLst>
          </p:cNvPr>
          <p:cNvGrpSpPr/>
          <p:nvPr/>
        </p:nvGrpSpPr>
        <p:grpSpPr>
          <a:xfrm>
            <a:off x="1778046" y="4193502"/>
            <a:ext cx="668160" cy="333360"/>
            <a:chOff x="1778046" y="4193502"/>
            <a:chExt cx="6681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CFE73AE1-D261-4430-8A11-49B15BF8C277}"/>
                    </a:ext>
                  </a:extLst>
                </p14:cNvPr>
                <p14:cNvContentPartPr/>
                <p14:nvPr/>
              </p14:nvContentPartPr>
              <p14:xfrm>
                <a:off x="1778046" y="4262982"/>
                <a:ext cx="117720" cy="11196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CFE73AE1-D261-4430-8A11-49B15BF8C27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69046" y="4253982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18C50D3E-3C1F-49E3-8E3A-0B77ED5964CC}"/>
                    </a:ext>
                  </a:extLst>
                </p14:cNvPr>
                <p14:cNvContentPartPr/>
                <p14:nvPr/>
              </p14:nvContentPartPr>
              <p14:xfrm>
                <a:off x="1877766" y="4193502"/>
                <a:ext cx="19800" cy="33336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18C50D3E-3C1F-49E3-8E3A-0B77ED5964C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69126" y="4184862"/>
                  <a:ext cx="37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0AACB845-52CC-4A85-9749-0B2118258CF0}"/>
                    </a:ext>
                  </a:extLst>
                </p14:cNvPr>
                <p14:cNvContentPartPr/>
                <p14:nvPr/>
              </p14:nvContentPartPr>
              <p14:xfrm>
                <a:off x="2023206" y="4393662"/>
                <a:ext cx="390600" cy="2088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0AACB845-52CC-4A85-9749-0B2118258C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14566" y="4384662"/>
                  <a:ext cx="408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2E073BEE-8344-47DC-9FC3-4A7EA8C7E469}"/>
                    </a:ext>
                  </a:extLst>
                </p14:cNvPr>
                <p14:cNvContentPartPr/>
                <p14:nvPr/>
              </p14:nvContentPartPr>
              <p14:xfrm>
                <a:off x="2334246" y="4301502"/>
                <a:ext cx="111960" cy="2055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2E073BEE-8344-47DC-9FC3-4A7EA8C7E46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25606" y="4292862"/>
                  <a:ext cx="12960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38AFCDC1-8F7E-4618-B33C-8F8349A8C387}"/>
              </a:ext>
            </a:extLst>
          </p:cNvPr>
          <p:cNvGrpSpPr/>
          <p:nvPr/>
        </p:nvGrpSpPr>
        <p:grpSpPr>
          <a:xfrm>
            <a:off x="2615406" y="4054182"/>
            <a:ext cx="551160" cy="421200"/>
            <a:chOff x="2615406" y="4054182"/>
            <a:chExt cx="5511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2835CA41-D63B-4C97-95CA-F86621AF2EF0}"/>
                    </a:ext>
                  </a:extLst>
                </p14:cNvPr>
                <p14:cNvContentPartPr/>
                <p14:nvPr/>
              </p14:nvContentPartPr>
              <p14:xfrm>
                <a:off x="2615406" y="4314102"/>
                <a:ext cx="124560" cy="16128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2835CA41-D63B-4C97-95CA-F86621AF2E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06406" y="4305102"/>
                  <a:ext cx="142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DC497931-DC50-4D61-820E-ADE48B953E96}"/>
                    </a:ext>
                  </a:extLst>
                </p14:cNvPr>
                <p14:cNvContentPartPr/>
                <p14:nvPr/>
              </p14:nvContentPartPr>
              <p14:xfrm>
                <a:off x="2714766" y="4130862"/>
                <a:ext cx="16560" cy="2851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DC497931-DC50-4D61-820E-ADE48B953E9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05766" y="4121862"/>
                  <a:ext cx="342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68F0D2E1-BEC2-4007-B03A-FF4ADC511788}"/>
                    </a:ext>
                  </a:extLst>
                </p14:cNvPr>
                <p14:cNvContentPartPr/>
                <p14:nvPr/>
              </p14:nvContentPartPr>
              <p14:xfrm>
                <a:off x="2788206" y="4293582"/>
                <a:ext cx="127440" cy="13716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68F0D2E1-BEC2-4007-B03A-FF4ADC51178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79566" y="4284582"/>
                  <a:ext cx="145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6A8EE617-8A02-49BF-BFFA-E94F9C5EC51D}"/>
                    </a:ext>
                  </a:extLst>
                </p14:cNvPr>
                <p14:cNvContentPartPr/>
                <p14:nvPr/>
              </p14:nvContentPartPr>
              <p14:xfrm>
                <a:off x="2927886" y="4054182"/>
                <a:ext cx="40680" cy="33624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6A8EE617-8A02-49BF-BFFA-E94F9C5EC5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18886" y="4045182"/>
                  <a:ext cx="583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7317D71E-54BB-4A10-92CE-59983A62E929}"/>
                    </a:ext>
                  </a:extLst>
                </p14:cNvPr>
                <p14:cNvContentPartPr/>
                <p14:nvPr/>
              </p14:nvContentPartPr>
              <p14:xfrm>
                <a:off x="2947686" y="4167942"/>
                <a:ext cx="87120" cy="5436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7317D71E-54BB-4A10-92CE-59983A62E9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38686" y="4159302"/>
                  <a:ext cx="104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5C73BDD7-45D6-4578-A4A5-848FAA254F8F}"/>
                    </a:ext>
                  </a:extLst>
                </p14:cNvPr>
                <p14:cNvContentPartPr/>
                <p14:nvPr/>
              </p14:nvContentPartPr>
              <p14:xfrm>
                <a:off x="3038046" y="4260462"/>
                <a:ext cx="64440" cy="1310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5C73BDD7-45D6-4578-A4A5-848FAA254F8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29046" y="4251822"/>
                  <a:ext cx="82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1386F022-DD2F-4A18-9E45-B1292F34C8AF}"/>
                    </a:ext>
                  </a:extLst>
                </p14:cNvPr>
                <p14:cNvContentPartPr/>
                <p14:nvPr/>
              </p14:nvContentPartPr>
              <p14:xfrm>
                <a:off x="3110406" y="4238862"/>
                <a:ext cx="56160" cy="13752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1386F022-DD2F-4A18-9E45-B1292F34C8A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01406" y="4229862"/>
                  <a:ext cx="738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09DEC96B-6158-4FE3-AA81-8EFDFC4F7375}"/>
              </a:ext>
            </a:extLst>
          </p:cNvPr>
          <p:cNvGrpSpPr/>
          <p:nvPr/>
        </p:nvGrpSpPr>
        <p:grpSpPr>
          <a:xfrm>
            <a:off x="3339006" y="4142382"/>
            <a:ext cx="212400" cy="247680"/>
            <a:chOff x="3339006" y="4142382"/>
            <a:chExt cx="21240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5C7A96A5-4D8E-4968-878F-8AF27148650C}"/>
                    </a:ext>
                  </a:extLst>
                </p14:cNvPr>
                <p14:cNvContentPartPr/>
                <p14:nvPr/>
              </p14:nvContentPartPr>
              <p14:xfrm>
                <a:off x="3339006" y="4278822"/>
                <a:ext cx="85680" cy="11124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5C7A96A5-4D8E-4968-878F-8AF2714865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30006" y="4270182"/>
                  <a:ext cx="103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1401A2F2-B861-4AE6-91B7-4FEFEF70E18E}"/>
                    </a:ext>
                  </a:extLst>
                </p14:cNvPr>
                <p14:cNvContentPartPr/>
                <p14:nvPr/>
              </p14:nvContentPartPr>
              <p14:xfrm>
                <a:off x="3394086" y="4142382"/>
                <a:ext cx="157320" cy="20952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1401A2F2-B861-4AE6-91B7-4FEFEF70E1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85446" y="4133742"/>
                  <a:ext cx="17496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B663EEA5-DD16-48DE-8293-9101DF320633}"/>
              </a:ext>
            </a:extLst>
          </p:cNvPr>
          <p:cNvGrpSpPr/>
          <p:nvPr/>
        </p:nvGrpSpPr>
        <p:grpSpPr>
          <a:xfrm>
            <a:off x="3702966" y="3998022"/>
            <a:ext cx="1029600" cy="397800"/>
            <a:chOff x="3702966" y="3998022"/>
            <a:chExt cx="102960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91690D07-49B7-4B17-995C-1A28480D528F}"/>
                    </a:ext>
                  </a:extLst>
                </p14:cNvPr>
                <p14:cNvContentPartPr/>
                <p14:nvPr/>
              </p14:nvContentPartPr>
              <p14:xfrm>
                <a:off x="3702966" y="4219062"/>
                <a:ext cx="120960" cy="17676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91690D07-49B7-4B17-995C-1A28480D52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94326" y="4210422"/>
                  <a:ext cx="138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99407A90-DE26-4D74-8321-F1F68A9652A8}"/>
                    </a:ext>
                  </a:extLst>
                </p14:cNvPr>
                <p14:cNvContentPartPr/>
                <p14:nvPr/>
              </p14:nvContentPartPr>
              <p14:xfrm>
                <a:off x="3839046" y="4267302"/>
                <a:ext cx="112680" cy="9324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99407A90-DE26-4D74-8321-F1F68A9652A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30046" y="4258302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BC2B9D31-BB9B-47BD-96B5-2D0E1A3278D7}"/>
                    </a:ext>
                  </a:extLst>
                </p14:cNvPr>
                <p14:cNvContentPartPr/>
                <p14:nvPr/>
              </p14:nvContentPartPr>
              <p14:xfrm>
                <a:off x="3961446" y="3998022"/>
                <a:ext cx="44280" cy="3265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BC2B9D31-BB9B-47BD-96B5-2D0E1A3278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52806" y="3989022"/>
                  <a:ext cx="619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4E52DE72-66D6-4EF7-B19A-0B5B593B163E}"/>
                    </a:ext>
                  </a:extLst>
                </p14:cNvPr>
                <p14:cNvContentPartPr/>
                <p14:nvPr/>
              </p14:nvContentPartPr>
              <p14:xfrm>
                <a:off x="4065846" y="4178382"/>
                <a:ext cx="3240" cy="15228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4E52DE72-66D6-4EF7-B19A-0B5B593B163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057206" y="4169382"/>
                  <a:ext cx="20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02140E01-8EBB-49F0-BC2D-A427102B5BDF}"/>
                    </a:ext>
                  </a:extLst>
                </p14:cNvPr>
                <p14:cNvContentPartPr/>
                <p14:nvPr/>
              </p14:nvContentPartPr>
              <p14:xfrm>
                <a:off x="4135326" y="4235982"/>
                <a:ext cx="93240" cy="9612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02140E01-8EBB-49F0-BC2D-A427102B5BD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26326" y="4226982"/>
                  <a:ext cx="110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DA0AD9F6-EA8E-4E83-8FC6-67EEA35EDDBE}"/>
                    </a:ext>
                  </a:extLst>
                </p14:cNvPr>
                <p14:cNvContentPartPr/>
                <p14:nvPr/>
              </p14:nvContentPartPr>
              <p14:xfrm>
                <a:off x="4203726" y="4012422"/>
                <a:ext cx="120960" cy="2689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DA0AD9F6-EA8E-4E83-8FC6-67EEA35EDDB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95086" y="4003782"/>
                  <a:ext cx="138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1497A986-1C09-432A-B448-BC87C3B8CD36}"/>
                    </a:ext>
                  </a:extLst>
                </p14:cNvPr>
                <p14:cNvContentPartPr/>
                <p14:nvPr/>
              </p14:nvContentPartPr>
              <p14:xfrm>
                <a:off x="4366446" y="4175862"/>
                <a:ext cx="113040" cy="12924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1497A986-1C09-432A-B448-BC87C3B8CD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57446" y="4167222"/>
                  <a:ext cx="130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366E7536-EC5C-4E97-BA76-855A837A4EFB}"/>
                    </a:ext>
                  </a:extLst>
                </p14:cNvPr>
                <p14:cNvContentPartPr/>
                <p14:nvPr/>
              </p14:nvContentPartPr>
              <p14:xfrm>
                <a:off x="4514046" y="4127262"/>
                <a:ext cx="11880" cy="15516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366E7536-EC5C-4E97-BA76-855A837A4EF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05406" y="4118262"/>
                  <a:ext cx="29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88143393-49B6-4FA2-A8F8-04327C088593}"/>
                    </a:ext>
                  </a:extLst>
                </p14:cNvPr>
                <p14:cNvContentPartPr/>
                <p14:nvPr/>
              </p14:nvContentPartPr>
              <p14:xfrm>
                <a:off x="4536006" y="4204662"/>
                <a:ext cx="88200" cy="13968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88143393-49B6-4FA2-A8F8-04327C08859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27006" y="4195662"/>
                  <a:ext cx="105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B87B020F-0741-4C11-9393-64D24E954051}"/>
                    </a:ext>
                  </a:extLst>
                </p14:cNvPr>
                <p14:cNvContentPartPr/>
                <p14:nvPr/>
              </p14:nvContentPartPr>
              <p14:xfrm>
                <a:off x="4643286" y="4031502"/>
                <a:ext cx="3240" cy="2592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B87B020F-0741-4C11-9393-64D24E95405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34646" y="4022502"/>
                  <a:ext cx="20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90C4046E-A717-4AF8-993E-6ECA638FE956}"/>
                    </a:ext>
                  </a:extLst>
                </p14:cNvPr>
                <p14:cNvContentPartPr/>
                <p14:nvPr/>
              </p14:nvContentPartPr>
              <p14:xfrm>
                <a:off x="4622766" y="4209702"/>
                <a:ext cx="109800" cy="6372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90C4046E-A717-4AF8-993E-6ECA638FE95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14126" y="4201062"/>
                  <a:ext cx="1274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77DDDA22-E793-4640-BF79-B496AF75B00C}"/>
              </a:ext>
            </a:extLst>
          </p:cNvPr>
          <p:cNvGrpSpPr/>
          <p:nvPr/>
        </p:nvGrpSpPr>
        <p:grpSpPr>
          <a:xfrm>
            <a:off x="4914366" y="4010262"/>
            <a:ext cx="893160" cy="342360"/>
            <a:chOff x="4914366" y="4010262"/>
            <a:chExt cx="89316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836ACD7F-BD98-4DDA-822F-7B18681E4AEB}"/>
                    </a:ext>
                  </a:extLst>
                </p14:cNvPr>
                <p14:cNvContentPartPr/>
                <p14:nvPr/>
              </p14:nvContentPartPr>
              <p14:xfrm>
                <a:off x="4914366" y="4201422"/>
                <a:ext cx="96480" cy="13248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836ACD7F-BD98-4DDA-822F-7B18681E4A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05726" y="4192422"/>
                  <a:ext cx="114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F9E848F2-176C-4203-BE11-916B7FB0F148}"/>
                    </a:ext>
                  </a:extLst>
                </p14:cNvPr>
                <p14:cNvContentPartPr/>
                <p14:nvPr/>
              </p14:nvContentPartPr>
              <p14:xfrm>
                <a:off x="4987806" y="4035822"/>
                <a:ext cx="23040" cy="28800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F9E848F2-176C-4203-BE11-916B7FB0F14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79166" y="4027182"/>
                  <a:ext cx="406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FB3CD469-CA43-45F2-9F05-0F788555F4BE}"/>
                    </a:ext>
                  </a:extLst>
                </p14:cNvPr>
                <p14:cNvContentPartPr/>
                <p14:nvPr/>
              </p14:nvContentPartPr>
              <p14:xfrm>
                <a:off x="5058366" y="4170822"/>
                <a:ext cx="44640" cy="9072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FB3CD469-CA43-45F2-9F05-0F788555F4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49366" y="4161822"/>
                  <a:ext cx="62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6EC9B5BB-2995-46E9-B0F2-AF45D73859D5}"/>
                    </a:ext>
                  </a:extLst>
                </p14:cNvPr>
                <p14:cNvContentPartPr/>
                <p14:nvPr/>
              </p14:nvContentPartPr>
              <p14:xfrm>
                <a:off x="5133966" y="4154262"/>
                <a:ext cx="79560" cy="19836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6EC9B5BB-2995-46E9-B0F2-AF45D73859D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24966" y="4145262"/>
                  <a:ext cx="97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16A5E51B-0F97-4CFC-8979-3B396F582954}"/>
                    </a:ext>
                  </a:extLst>
                </p14:cNvPr>
                <p14:cNvContentPartPr/>
                <p14:nvPr/>
              </p14:nvContentPartPr>
              <p14:xfrm>
                <a:off x="5243406" y="4147782"/>
                <a:ext cx="101880" cy="12888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16A5E51B-0F97-4CFC-8979-3B396F58295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34406" y="4139142"/>
                  <a:ext cx="119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F47B3A6B-2CF0-424D-9326-18C40F080AC2}"/>
                    </a:ext>
                  </a:extLst>
                </p14:cNvPr>
                <p14:cNvContentPartPr/>
                <p14:nvPr/>
              </p14:nvContentPartPr>
              <p14:xfrm>
                <a:off x="5356086" y="4162902"/>
                <a:ext cx="138960" cy="10404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F47B3A6B-2CF0-424D-9326-18C40F080AC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47086" y="4153902"/>
                  <a:ext cx="156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52D706C2-C5C5-404C-B466-216973DEB65F}"/>
                    </a:ext>
                  </a:extLst>
                </p14:cNvPr>
                <p14:cNvContentPartPr/>
                <p14:nvPr/>
              </p14:nvContentPartPr>
              <p14:xfrm>
                <a:off x="5520966" y="4010262"/>
                <a:ext cx="104040" cy="24192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52D706C2-C5C5-404C-B466-216973DEB65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11966" y="4001622"/>
                  <a:ext cx="121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0FE63BA5-FD40-473F-845E-B6F6DEA1AE06}"/>
                    </a:ext>
                  </a:extLst>
                </p14:cNvPr>
                <p14:cNvContentPartPr/>
                <p14:nvPr/>
              </p14:nvContentPartPr>
              <p14:xfrm>
                <a:off x="5646246" y="4140942"/>
                <a:ext cx="56160" cy="10116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0FE63BA5-FD40-473F-845E-B6F6DEA1AE0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37606" y="4132302"/>
                  <a:ext cx="73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91346779-7A02-41B1-83C4-E9D38702BE98}"/>
                    </a:ext>
                  </a:extLst>
                </p14:cNvPr>
                <p14:cNvContentPartPr/>
                <p14:nvPr/>
              </p14:nvContentPartPr>
              <p14:xfrm>
                <a:off x="5743446" y="4098822"/>
                <a:ext cx="64080" cy="21132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91346779-7A02-41B1-83C4-E9D38702BE9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34806" y="4089822"/>
                  <a:ext cx="8172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4A4ED5C8-BCD7-4CBD-9E40-0E25A02761C8}"/>
              </a:ext>
            </a:extLst>
          </p:cNvPr>
          <p:cNvGrpSpPr/>
          <p:nvPr/>
        </p:nvGrpSpPr>
        <p:grpSpPr>
          <a:xfrm>
            <a:off x="1721886" y="4770222"/>
            <a:ext cx="700200" cy="451440"/>
            <a:chOff x="1721886" y="4770222"/>
            <a:chExt cx="70020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BAEA09BB-CF6A-4D36-8C7C-1A35463BBC72}"/>
                    </a:ext>
                  </a:extLst>
                </p14:cNvPr>
                <p14:cNvContentPartPr/>
                <p14:nvPr/>
              </p14:nvContentPartPr>
              <p14:xfrm>
                <a:off x="1721886" y="4943382"/>
                <a:ext cx="79920" cy="6300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BAEA09BB-CF6A-4D36-8C7C-1A35463BBC7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12886" y="4934382"/>
                  <a:ext cx="97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B74ADC4A-7A64-4EC6-A969-02EA80070F90}"/>
                    </a:ext>
                  </a:extLst>
                </p14:cNvPr>
                <p14:cNvContentPartPr/>
                <p14:nvPr/>
              </p14:nvContentPartPr>
              <p14:xfrm>
                <a:off x="1806486" y="4851222"/>
                <a:ext cx="18000" cy="37044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B74ADC4A-7A64-4EC6-A969-02EA80070F9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797486" y="4842582"/>
                  <a:ext cx="35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14D015D5-42AD-4AF8-998D-D9D02A274573}"/>
                    </a:ext>
                  </a:extLst>
                </p14:cNvPr>
                <p14:cNvContentPartPr/>
                <p14:nvPr/>
              </p14:nvContentPartPr>
              <p14:xfrm>
                <a:off x="1915206" y="4770222"/>
                <a:ext cx="16560" cy="13104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14D015D5-42AD-4AF8-998D-D9D02A27457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906566" y="4761582"/>
                  <a:ext cx="34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CF3865D7-87E0-451A-A6D4-AA1394E0E223}"/>
                    </a:ext>
                  </a:extLst>
                </p14:cNvPr>
                <p14:cNvContentPartPr/>
                <p14:nvPr/>
              </p14:nvContentPartPr>
              <p14:xfrm>
                <a:off x="1981086" y="5022942"/>
                <a:ext cx="401400" cy="2700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CF3865D7-87E0-451A-A6D4-AA1394E0E22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72086" y="5014302"/>
                  <a:ext cx="419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088ABDCA-F863-4A3D-AF0F-12163DF72BBB}"/>
                    </a:ext>
                  </a:extLst>
                </p14:cNvPr>
                <p14:cNvContentPartPr/>
                <p14:nvPr/>
              </p14:nvContentPartPr>
              <p14:xfrm>
                <a:off x="2313006" y="4960662"/>
                <a:ext cx="109080" cy="16884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088ABDCA-F863-4A3D-AF0F-12163DF72BB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04366" y="4952022"/>
                  <a:ext cx="1267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B3CB9E1F-2848-4F93-BC22-77B6A446FF43}"/>
              </a:ext>
            </a:extLst>
          </p:cNvPr>
          <p:cNvGrpSpPr/>
          <p:nvPr/>
        </p:nvGrpSpPr>
        <p:grpSpPr>
          <a:xfrm>
            <a:off x="2610726" y="4771662"/>
            <a:ext cx="578160" cy="381240"/>
            <a:chOff x="2610726" y="4771662"/>
            <a:chExt cx="57816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A07D85DD-F9F6-4014-8F77-E6CF32C5716A}"/>
                    </a:ext>
                  </a:extLst>
                </p14:cNvPr>
                <p14:cNvContentPartPr/>
                <p14:nvPr/>
              </p14:nvContentPartPr>
              <p14:xfrm>
                <a:off x="2610726" y="4986942"/>
                <a:ext cx="127080" cy="16596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A07D85DD-F9F6-4014-8F77-E6CF32C5716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01726" y="4978302"/>
                  <a:ext cx="144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61D8ABEC-5020-4A3D-9C3D-2A942ED6F365}"/>
                    </a:ext>
                  </a:extLst>
                </p14:cNvPr>
                <p14:cNvContentPartPr/>
                <p14:nvPr/>
              </p14:nvContentPartPr>
              <p14:xfrm>
                <a:off x="2730606" y="4782822"/>
                <a:ext cx="29520" cy="28800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61D8ABEC-5020-4A3D-9C3D-2A942ED6F36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721966" y="4773822"/>
                  <a:ext cx="47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6D73033E-F941-4919-844B-4D57948CF0E2}"/>
                    </a:ext>
                  </a:extLst>
                </p14:cNvPr>
                <p14:cNvContentPartPr/>
                <p14:nvPr/>
              </p14:nvContentPartPr>
              <p14:xfrm>
                <a:off x="2806566" y="4982622"/>
                <a:ext cx="126000" cy="12600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6D73033E-F941-4919-844B-4D57948CF0E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97926" y="4973982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0F38B9B4-2AB2-47AD-8F61-7CC8916DFB11}"/>
                    </a:ext>
                  </a:extLst>
                </p14:cNvPr>
                <p14:cNvContentPartPr/>
                <p14:nvPr/>
              </p14:nvContentPartPr>
              <p14:xfrm>
                <a:off x="2972166" y="4771662"/>
                <a:ext cx="23040" cy="25092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0F38B9B4-2AB2-47AD-8F61-7CC8916DFB1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63526" y="4763022"/>
                  <a:ext cx="40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61B498C7-F738-4B77-B1DA-8F2D61F7F0CB}"/>
                    </a:ext>
                  </a:extLst>
                </p14:cNvPr>
                <p14:cNvContentPartPr/>
                <p14:nvPr/>
              </p14:nvContentPartPr>
              <p14:xfrm>
                <a:off x="2967846" y="4871022"/>
                <a:ext cx="158760" cy="18468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61B498C7-F738-4B77-B1DA-8F2D61F7F0C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59206" y="4862022"/>
                  <a:ext cx="176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7C09976F-3CBE-4ED5-A8AF-39A85D1BA75E}"/>
                    </a:ext>
                  </a:extLst>
                </p14:cNvPr>
                <p14:cNvContentPartPr/>
                <p14:nvPr/>
              </p14:nvContentPartPr>
              <p14:xfrm>
                <a:off x="3083406" y="4924302"/>
                <a:ext cx="105480" cy="9828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7C09976F-3CBE-4ED5-A8AF-39A85D1BA75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74406" y="4915302"/>
                  <a:ext cx="12312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F07BD99C-F620-4BF4-8E23-B8FFC68200F4}"/>
              </a:ext>
            </a:extLst>
          </p:cNvPr>
          <p:cNvGrpSpPr/>
          <p:nvPr/>
        </p:nvGrpSpPr>
        <p:grpSpPr>
          <a:xfrm>
            <a:off x="3421446" y="4684182"/>
            <a:ext cx="1024200" cy="504000"/>
            <a:chOff x="3421446" y="4684182"/>
            <a:chExt cx="102420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6DF3478E-2E38-4D43-920E-F339250007DD}"/>
                    </a:ext>
                  </a:extLst>
                </p14:cNvPr>
                <p14:cNvContentPartPr/>
                <p14:nvPr/>
              </p14:nvContentPartPr>
              <p14:xfrm>
                <a:off x="3422886" y="5035902"/>
                <a:ext cx="15840" cy="15228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6DF3478E-2E38-4D43-920E-F339250007D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413886" y="5027262"/>
                  <a:ext cx="33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66E19354-1463-4E74-9033-CF06D1DDBB77}"/>
                    </a:ext>
                  </a:extLst>
                </p14:cNvPr>
                <p14:cNvContentPartPr/>
                <p14:nvPr/>
              </p14:nvContentPartPr>
              <p14:xfrm>
                <a:off x="3421446" y="4876062"/>
                <a:ext cx="70200" cy="15948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66E19354-1463-4E74-9033-CF06D1DDBB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12806" y="4867422"/>
                  <a:ext cx="87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E28AD5B9-5B2D-4140-99FF-D13107F46507}"/>
                    </a:ext>
                  </a:extLst>
                </p14:cNvPr>
                <p14:cNvContentPartPr/>
                <p14:nvPr/>
              </p14:nvContentPartPr>
              <p14:xfrm>
                <a:off x="3558606" y="4868862"/>
                <a:ext cx="71280" cy="15444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E28AD5B9-5B2D-4140-99FF-D13107F4650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49606" y="4859862"/>
                  <a:ext cx="88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3B517760-8022-45A4-8E38-3AC9FBA26958}"/>
                    </a:ext>
                  </a:extLst>
                </p14:cNvPr>
                <p14:cNvContentPartPr/>
                <p14:nvPr/>
              </p14:nvContentPartPr>
              <p14:xfrm>
                <a:off x="3674526" y="4857702"/>
                <a:ext cx="91440" cy="12456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3B517760-8022-45A4-8E38-3AC9FBA2695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65886" y="4849062"/>
                  <a:ext cx="109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11646F03-C5B4-4FBA-BBF5-F40D6974CA37}"/>
                    </a:ext>
                  </a:extLst>
                </p14:cNvPr>
                <p14:cNvContentPartPr/>
                <p14:nvPr/>
              </p14:nvContentPartPr>
              <p14:xfrm>
                <a:off x="3772446" y="4884702"/>
                <a:ext cx="143640" cy="9396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11646F03-C5B4-4FBA-BBF5-F40D6974CA3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63446" y="4876062"/>
                  <a:ext cx="161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C0208EB2-EAFA-4EC0-B926-0523A52B6074}"/>
                    </a:ext>
                  </a:extLst>
                </p14:cNvPr>
                <p14:cNvContentPartPr/>
                <p14:nvPr/>
              </p14:nvContentPartPr>
              <p14:xfrm>
                <a:off x="3898806" y="4698582"/>
                <a:ext cx="45720" cy="23112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C0208EB2-EAFA-4EC0-B926-0523A52B607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89806" y="4689942"/>
                  <a:ext cx="63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DD855371-E670-4D32-8D89-F7C42E056D09}"/>
                    </a:ext>
                  </a:extLst>
                </p14:cNvPr>
                <p14:cNvContentPartPr/>
                <p14:nvPr/>
              </p14:nvContentPartPr>
              <p14:xfrm>
                <a:off x="3978366" y="4791462"/>
                <a:ext cx="160920" cy="17028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DD855371-E670-4D32-8D89-F7C42E056D0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69366" y="4782462"/>
                  <a:ext cx="178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39AF7160-986D-4D2A-9C8C-D50F57B66DE4}"/>
                    </a:ext>
                  </a:extLst>
                </p14:cNvPr>
                <p14:cNvContentPartPr/>
                <p14:nvPr/>
              </p14:nvContentPartPr>
              <p14:xfrm>
                <a:off x="4133166" y="4684182"/>
                <a:ext cx="123840" cy="25812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39AF7160-986D-4D2A-9C8C-D50F57B66DE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124166" y="4675182"/>
                  <a:ext cx="141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773242F9-3B19-46E0-A5E1-B4888556EA1C}"/>
                    </a:ext>
                  </a:extLst>
                </p14:cNvPr>
                <p14:cNvContentPartPr/>
                <p14:nvPr/>
              </p14:nvContentPartPr>
              <p14:xfrm>
                <a:off x="4305966" y="4841502"/>
                <a:ext cx="45000" cy="9180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773242F9-3B19-46E0-A5E1-B4888556EA1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97326" y="4832502"/>
                  <a:ext cx="62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90870302-AF3A-490D-AAF0-9AF885AFEF77}"/>
                    </a:ext>
                  </a:extLst>
                </p14:cNvPr>
                <p14:cNvContentPartPr/>
                <p14:nvPr/>
              </p14:nvContentPartPr>
              <p14:xfrm>
                <a:off x="4397046" y="4800102"/>
                <a:ext cx="48600" cy="16740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90870302-AF3A-490D-AAF0-9AF885AFEF7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88406" y="4791462"/>
                  <a:ext cx="6624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1" name="Entrada de lápiz 160">
                <a:extLst>
                  <a:ext uri="{FF2B5EF4-FFF2-40B4-BE49-F238E27FC236}">
                    <a16:creationId xmlns:a16="http://schemas.microsoft.com/office/drawing/2014/main" id="{13382F64-0341-4C7D-BA33-1FCEC404A1C5}"/>
                  </a:ext>
                </a:extLst>
              </p14:cNvPr>
              <p14:cNvContentPartPr/>
              <p14:nvPr/>
            </p14:nvContentPartPr>
            <p14:xfrm>
              <a:off x="4725726" y="5093502"/>
              <a:ext cx="360" cy="148680"/>
            </p14:xfrm>
          </p:contentPart>
        </mc:Choice>
        <mc:Fallback xmlns="">
          <p:pic>
            <p:nvPicPr>
              <p:cNvPr id="161" name="Entrada de lápiz 160">
                <a:extLst>
                  <a:ext uri="{FF2B5EF4-FFF2-40B4-BE49-F238E27FC236}">
                    <a16:creationId xmlns:a16="http://schemas.microsoft.com/office/drawing/2014/main" id="{13382F64-0341-4C7D-BA33-1FCEC404A1C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717086" y="5084862"/>
                <a:ext cx="18000" cy="1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upo 178">
            <a:extLst>
              <a:ext uri="{FF2B5EF4-FFF2-40B4-BE49-F238E27FC236}">
                <a16:creationId xmlns:a16="http://schemas.microsoft.com/office/drawing/2014/main" id="{EBC1F8AF-B489-41E5-A6B6-0E46CC23F299}"/>
              </a:ext>
            </a:extLst>
          </p:cNvPr>
          <p:cNvGrpSpPr/>
          <p:nvPr/>
        </p:nvGrpSpPr>
        <p:grpSpPr>
          <a:xfrm>
            <a:off x="4725006" y="4504542"/>
            <a:ext cx="1351440" cy="487800"/>
            <a:chOff x="4725006" y="4504542"/>
            <a:chExt cx="135144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560AB8EC-C190-4065-866D-340B9183C4B0}"/>
                    </a:ext>
                  </a:extLst>
                </p14:cNvPr>
                <p14:cNvContentPartPr/>
                <p14:nvPr/>
              </p14:nvContentPartPr>
              <p14:xfrm>
                <a:off x="4725006" y="4808382"/>
                <a:ext cx="128880" cy="18396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560AB8EC-C190-4065-866D-340B9183C4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16366" y="4799382"/>
                  <a:ext cx="146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A6CA59D7-7A5B-403E-A8EE-82A20E7C5290}"/>
                    </a:ext>
                  </a:extLst>
                </p14:cNvPr>
                <p14:cNvContentPartPr/>
                <p14:nvPr/>
              </p14:nvContentPartPr>
              <p14:xfrm>
                <a:off x="4855326" y="4792902"/>
                <a:ext cx="76680" cy="12096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A6CA59D7-7A5B-403E-A8EE-82A20E7C529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846326" y="4783902"/>
                  <a:ext cx="94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B286F5E3-F9DF-4AA3-877A-67AE9BB6A7AB}"/>
                    </a:ext>
                  </a:extLst>
                </p14:cNvPr>
                <p14:cNvContentPartPr/>
                <p14:nvPr/>
              </p14:nvContentPartPr>
              <p14:xfrm>
                <a:off x="4965126" y="4773822"/>
                <a:ext cx="73440" cy="13248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B286F5E3-F9DF-4AA3-877A-67AE9BB6A7A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956486" y="4765182"/>
                  <a:ext cx="91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17684BDB-B180-4414-AC4D-4794BA99723E}"/>
                    </a:ext>
                  </a:extLst>
                </p14:cNvPr>
                <p14:cNvContentPartPr/>
                <p14:nvPr/>
              </p14:nvContentPartPr>
              <p14:xfrm>
                <a:off x="5128926" y="4583382"/>
                <a:ext cx="124920" cy="28800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17684BDB-B180-4414-AC4D-4794BA9972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120286" y="4574382"/>
                  <a:ext cx="142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855EDCD3-95C3-4AFA-9612-ED948A7B0ABA}"/>
                    </a:ext>
                  </a:extLst>
                </p14:cNvPr>
                <p14:cNvContentPartPr/>
                <p14:nvPr/>
              </p14:nvContentPartPr>
              <p14:xfrm>
                <a:off x="5364366" y="4669782"/>
                <a:ext cx="222480" cy="14796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855EDCD3-95C3-4AFA-9612-ED948A7B0AB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55366" y="4661142"/>
                  <a:ext cx="240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333C6474-5C3D-4104-BC67-0F9D0E488449}"/>
                    </a:ext>
                  </a:extLst>
                </p14:cNvPr>
                <p14:cNvContentPartPr/>
                <p14:nvPr/>
              </p14:nvContentPartPr>
              <p14:xfrm>
                <a:off x="5617446" y="4692102"/>
                <a:ext cx="80640" cy="13428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333C6474-5C3D-4104-BC67-0F9D0E48844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608446" y="4683462"/>
                  <a:ext cx="98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26867B4D-2BAC-4F49-88BA-8CF30FE0A88A}"/>
                    </a:ext>
                  </a:extLst>
                </p14:cNvPr>
                <p14:cNvContentPartPr/>
                <p14:nvPr/>
              </p14:nvContentPartPr>
              <p14:xfrm>
                <a:off x="5743446" y="4654302"/>
                <a:ext cx="115560" cy="14760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26867B4D-2BAC-4F49-88BA-8CF30FE0A88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34806" y="4645302"/>
                  <a:ext cx="133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E2AC5F5A-1725-4CA7-A6DC-E4D08BB36E71}"/>
                    </a:ext>
                  </a:extLst>
                </p14:cNvPr>
                <p14:cNvContentPartPr/>
                <p14:nvPr/>
              </p14:nvContentPartPr>
              <p14:xfrm>
                <a:off x="5830206" y="4506702"/>
                <a:ext cx="123840" cy="29196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E2AC5F5A-1725-4CA7-A6DC-E4D08BB36E7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21566" y="4498062"/>
                  <a:ext cx="141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D93F9BCA-C3D0-4DCE-9E07-573B989790C3}"/>
                    </a:ext>
                  </a:extLst>
                </p14:cNvPr>
                <p14:cNvContentPartPr/>
                <p14:nvPr/>
              </p14:nvContentPartPr>
              <p14:xfrm>
                <a:off x="5976366" y="4504542"/>
                <a:ext cx="23040" cy="27540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D93F9BCA-C3D0-4DCE-9E07-573B989790C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67726" y="4495542"/>
                  <a:ext cx="40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05112ADE-48C0-47C8-BB24-1487D9228503}"/>
                    </a:ext>
                  </a:extLst>
                </p14:cNvPr>
                <p14:cNvContentPartPr/>
                <p14:nvPr/>
              </p14:nvContentPartPr>
              <p14:xfrm>
                <a:off x="6029646" y="4679142"/>
                <a:ext cx="46800" cy="7200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05112ADE-48C0-47C8-BB24-1487D92285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20646" y="4670142"/>
                  <a:ext cx="644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6BBD5A3D-A0A3-4B96-806C-397F83A52904}"/>
              </a:ext>
            </a:extLst>
          </p:cNvPr>
          <p:cNvGrpSpPr/>
          <p:nvPr/>
        </p:nvGrpSpPr>
        <p:grpSpPr>
          <a:xfrm>
            <a:off x="6310086" y="4486902"/>
            <a:ext cx="546840" cy="553680"/>
            <a:chOff x="6310086" y="4486902"/>
            <a:chExt cx="54684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8ADAA9AE-9D1D-4CBF-99D5-0250D7DCDD36}"/>
                    </a:ext>
                  </a:extLst>
                </p14:cNvPr>
                <p14:cNvContentPartPr/>
                <p14:nvPr/>
              </p14:nvContentPartPr>
              <p14:xfrm>
                <a:off x="6310086" y="4665102"/>
                <a:ext cx="75600" cy="37548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8ADAA9AE-9D1D-4CBF-99D5-0250D7DCDD3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01086" y="4656462"/>
                  <a:ext cx="93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AD09D857-CA06-4EE9-91F2-A01936C29A37}"/>
                    </a:ext>
                  </a:extLst>
                </p14:cNvPr>
                <p14:cNvContentPartPr/>
                <p14:nvPr/>
              </p14:nvContentPartPr>
              <p14:xfrm>
                <a:off x="6386046" y="4781382"/>
                <a:ext cx="116280" cy="5148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AD09D857-CA06-4EE9-91F2-A01936C29A3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77046" y="4772382"/>
                  <a:ext cx="133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6D2E81F6-3CA9-4D13-83DB-DC17883094CE}"/>
                    </a:ext>
                  </a:extLst>
                </p14:cNvPr>
                <p14:cNvContentPartPr/>
                <p14:nvPr/>
              </p14:nvContentPartPr>
              <p14:xfrm>
                <a:off x="6513846" y="4703622"/>
                <a:ext cx="117000" cy="10620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6D2E81F6-3CA9-4D13-83DB-DC17883094C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04846" y="4694982"/>
                  <a:ext cx="134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51DC043A-1382-4CC2-83BA-5A3AEAB34B60}"/>
                    </a:ext>
                  </a:extLst>
                </p14:cNvPr>
                <p14:cNvContentPartPr/>
                <p14:nvPr/>
              </p14:nvContentPartPr>
              <p14:xfrm>
                <a:off x="6726966" y="4529382"/>
                <a:ext cx="104040" cy="11196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51DC043A-1382-4CC2-83BA-5A3AEAB34B6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717966" y="4520382"/>
                  <a:ext cx="121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EF748E66-AA3F-49D1-B8B1-39BBCA077640}"/>
                    </a:ext>
                  </a:extLst>
                </p14:cNvPr>
                <p14:cNvContentPartPr/>
                <p14:nvPr/>
              </p14:nvContentPartPr>
              <p14:xfrm>
                <a:off x="6818046" y="4486902"/>
                <a:ext cx="38880" cy="40860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EF748E66-AA3F-49D1-B8B1-39BBCA07764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09406" y="4478262"/>
                  <a:ext cx="56520" cy="42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80" name="Entrada de lápiz 179">
                <a:extLst>
                  <a:ext uri="{FF2B5EF4-FFF2-40B4-BE49-F238E27FC236}">
                    <a16:creationId xmlns:a16="http://schemas.microsoft.com/office/drawing/2014/main" id="{0CF5CF73-9B3C-43F4-82B8-51B851AA524E}"/>
                  </a:ext>
                </a:extLst>
              </p14:cNvPr>
              <p14:cNvContentPartPr/>
              <p14:nvPr/>
            </p14:nvContentPartPr>
            <p14:xfrm>
              <a:off x="7179486" y="2635782"/>
              <a:ext cx="97200" cy="792360"/>
            </p14:xfrm>
          </p:contentPart>
        </mc:Choice>
        <mc:Fallback xmlns="">
          <p:pic>
            <p:nvPicPr>
              <p:cNvPr id="180" name="Entrada de lápiz 179">
                <a:extLst>
                  <a:ext uri="{FF2B5EF4-FFF2-40B4-BE49-F238E27FC236}">
                    <a16:creationId xmlns:a16="http://schemas.microsoft.com/office/drawing/2014/main" id="{0CF5CF73-9B3C-43F4-82B8-51B851AA524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170846" y="2626782"/>
                <a:ext cx="114840" cy="8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upo 204">
            <a:extLst>
              <a:ext uri="{FF2B5EF4-FFF2-40B4-BE49-F238E27FC236}">
                <a16:creationId xmlns:a16="http://schemas.microsoft.com/office/drawing/2014/main" id="{18F416AF-89E5-48BE-8C27-5D7332436D12}"/>
              </a:ext>
            </a:extLst>
          </p:cNvPr>
          <p:cNvGrpSpPr/>
          <p:nvPr/>
        </p:nvGrpSpPr>
        <p:grpSpPr>
          <a:xfrm>
            <a:off x="7708326" y="2627502"/>
            <a:ext cx="1317600" cy="537480"/>
            <a:chOff x="7708326" y="2627502"/>
            <a:chExt cx="13176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FB33937C-E215-4235-8BAE-5826654A82CE}"/>
                    </a:ext>
                  </a:extLst>
                </p14:cNvPr>
                <p14:cNvContentPartPr/>
                <p14:nvPr/>
              </p14:nvContentPartPr>
              <p14:xfrm>
                <a:off x="7708326" y="2686902"/>
                <a:ext cx="66600" cy="1814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FB33937C-E215-4235-8BAE-5826654A82C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99326" y="2677902"/>
                  <a:ext cx="84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4989CEFC-617E-459B-B432-0CDC30C6C0F2}"/>
                    </a:ext>
                  </a:extLst>
                </p14:cNvPr>
                <p14:cNvContentPartPr/>
                <p14:nvPr/>
              </p14:nvContentPartPr>
              <p14:xfrm>
                <a:off x="7742166" y="2726142"/>
                <a:ext cx="49320" cy="2808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4989CEFC-617E-459B-B432-0CDC30C6C0F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733526" y="2717502"/>
                  <a:ext cx="66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78F7CD05-2706-4C5A-872A-227AA7B8906D}"/>
                    </a:ext>
                  </a:extLst>
                </p14:cNvPr>
                <p14:cNvContentPartPr/>
                <p14:nvPr/>
              </p14:nvContentPartPr>
              <p14:xfrm>
                <a:off x="7741446" y="2659182"/>
                <a:ext cx="71280" cy="1728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78F7CD05-2706-4C5A-872A-227AA7B8906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32806" y="2650182"/>
                  <a:ext cx="88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03024E3D-4D2C-4D42-BBA0-BB1016228EB9}"/>
                    </a:ext>
                  </a:extLst>
                </p14:cNvPr>
                <p14:cNvContentPartPr/>
                <p14:nvPr/>
              </p14:nvContentPartPr>
              <p14:xfrm>
                <a:off x="7833966" y="2671782"/>
                <a:ext cx="115920" cy="18216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03024E3D-4D2C-4D42-BBA0-BB1016228EB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824966" y="2662782"/>
                  <a:ext cx="133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539378DB-71C1-4E36-B5A8-2A7A7790FF3F}"/>
                    </a:ext>
                  </a:extLst>
                </p14:cNvPr>
                <p14:cNvContentPartPr/>
                <p14:nvPr/>
              </p14:nvContentPartPr>
              <p14:xfrm>
                <a:off x="7966446" y="2657742"/>
                <a:ext cx="122400" cy="16380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539378DB-71C1-4E36-B5A8-2A7A7790FF3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57446" y="2648742"/>
                  <a:ext cx="140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A6BF6733-6F79-42F3-A404-1B68441B56C4}"/>
                    </a:ext>
                  </a:extLst>
                </p14:cNvPr>
                <p14:cNvContentPartPr/>
                <p14:nvPr/>
              </p14:nvContentPartPr>
              <p14:xfrm>
                <a:off x="8087046" y="2702742"/>
                <a:ext cx="57240" cy="12708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A6BF6733-6F79-42F3-A404-1B68441B56C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078046" y="2694102"/>
                  <a:ext cx="74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8A54F261-F894-43DA-B8BE-AD89D9936273}"/>
                    </a:ext>
                  </a:extLst>
                </p14:cNvPr>
                <p14:cNvContentPartPr/>
                <p14:nvPr/>
              </p14:nvContentPartPr>
              <p14:xfrm>
                <a:off x="8185326" y="2627502"/>
                <a:ext cx="138240" cy="22392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8A54F261-F894-43DA-B8BE-AD89D993627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76326" y="2618862"/>
                  <a:ext cx="155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18B916B4-7CD0-4678-8B1E-FEFA5388477E}"/>
                    </a:ext>
                  </a:extLst>
                </p14:cNvPr>
                <p14:cNvContentPartPr/>
                <p14:nvPr/>
              </p14:nvContentPartPr>
              <p14:xfrm>
                <a:off x="7744326" y="2958342"/>
                <a:ext cx="98280" cy="20664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18B916B4-7CD0-4678-8B1E-FEFA5388477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735686" y="2949702"/>
                  <a:ext cx="115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5A5AED25-1B1C-4036-AE5D-6F3D9E74CC72}"/>
                    </a:ext>
                  </a:extLst>
                </p14:cNvPr>
                <p14:cNvContentPartPr/>
                <p14:nvPr/>
              </p14:nvContentPartPr>
              <p14:xfrm>
                <a:off x="7789686" y="2968782"/>
                <a:ext cx="36000" cy="6228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5A5AED25-1B1C-4036-AE5D-6F3D9E74CC7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781046" y="2959782"/>
                  <a:ext cx="53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D825DA7F-E47B-4A19-8482-AB9EAF3124E8}"/>
                    </a:ext>
                  </a:extLst>
                </p14:cNvPr>
                <p14:cNvContentPartPr/>
                <p14:nvPr/>
              </p14:nvContentPartPr>
              <p14:xfrm>
                <a:off x="7770246" y="2935662"/>
                <a:ext cx="109080" cy="20052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D825DA7F-E47B-4A19-8482-AB9EAF3124E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761246" y="2927022"/>
                  <a:ext cx="126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253C63C2-7FFF-4646-BA38-16AE103430DC}"/>
                    </a:ext>
                  </a:extLst>
                </p14:cNvPr>
                <p14:cNvContentPartPr/>
                <p14:nvPr/>
              </p14:nvContentPartPr>
              <p14:xfrm>
                <a:off x="7864206" y="2982462"/>
                <a:ext cx="185040" cy="14508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253C63C2-7FFF-4646-BA38-16AE103430D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855566" y="2973822"/>
                  <a:ext cx="202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3C09B951-F31D-4175-8DCC-AF488E9671B6}"/>
                    </a:ext>
                  </a:extLst>
                </p14:cNvPr>
                <p14:cNvContentPartPr/>
                <p14:nvPr/>
              </p14:nvContentPartPr>
              <p14:xfrm>
                <a:off x="7960686" y="3000822"/>
                <a:ext cx="111960" cy="1116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3C09B951-F31D-4175-8DCC-AF488E9671B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951686" y="2991822"/>
                  <a:ext cx="129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8C5892D8-2EC9-435D-BC22-643E5794E65F}"/>
                    </a:ext>
                  </a:extLst>
                </p14:cNvPr>
                <p14:cNvContentPartPr/>
                <p14:nvPr/>
              </p14:nvContentPartPr>
              <p14:xfrm>
                <a:off x="8081286" y="2961942"/>
                <a:ext cx="112320" cy="14724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8C5892D8-2EC9-435D-BC22-643E5794E65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072646" y="2953302"/>
                  <a:ext cx="129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63287549-DAE2-4A4A-9E2C-48A9120E8948}"/>
                    </a:ext>
                  </a:extLst>
                </p14:cNvPr>
                <p14:cNvContentPartPr/>
                <p14:nvPr/>
              </p14:nvContentPartPr>
              <p14:xfrm>
                <a:off x="8202966" y="3007302"/>
                <a:ext cx="53640" cy="13140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63287549-DAE2-4A4A-9E2C-48A9120E894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194326" y="2998302"/>
                  <a:ext cx="71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5962122A-0194-46FB-9BFE-274270DE75C1}"/>
                    </a:ext>
                  </a:extLst>
                </p14:cNvPr>
                <p14:cNvContentPartPr/>
                <p14:nvPr/>
              </p14:nvContentPartPr>
              <p14:xfrm>
                <a:off x="8201526" y="2977422"/>
                <a:ext cx="63720" cy="13248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5962122A-0194-46FB-9BFE-274270DE75C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92526" y="2968422"/>
                  <a:ext cx="81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8EE5BC85-49FA-4D64-AB8B-0766B02E37CA}"/>
                    </a:ext>
                  </a:extLst>
                </p14:cNvPr>
                <p14:cNvContentPartPr/>
                <p14:nvPr/>
              </p14:nvContentPartPr>
              <p14:xfrm>
                <a:off x="8262726" y="2987502"/>
                <a:ext cx="109080" cy="11664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8EE5BC85-49FA-4D64-AB8B-0766B02E37C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254086" y="2978862"/>
                  <a:ext cx="126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D068EB83-51F3-4C20-87AE-C2711E340B80}"/>
                    </a:ext>
                  </a:extLst>
                </p14:cNvPr>
                <p14:cNvContentPartPr/>
                <p14:nvPr/>
              </p14:nvContentPartPr>
              <p14:xfrm>
                <a:off x="8371446" y="2975982"/>
                <a:ext cx="91440" cy="12960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D068EB83-51F3-4C20-87AE-C2711E340B8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62806" y="2966982"/>
                  <a:ext cx="109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18E36CCF-4B4E-4086-8FE2-4D04065AC92B}"/>
                    </a:ext>
                  </a:extLst>
                </p14:cNvPr>
                <p14:cNvContentPartPr/>
                <p14:nvPr/>
              </p14:nvContentPartPr>
              <p14:xfrm>
                <a:off x="8494926" y="2965182"/>
                <a:ext cx="105480" cy="12492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18E36CCF-4B4E-4086-8FE2-4D04065AC92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486286" y="2956182"/>
                  <a:ext cx="123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1ACFBC70-A9CE-4261-9FEC-59F558B55DC8}"/>
                    </a:ext>
                  </a:extLst>
                </p14:cNvPr>
                <p14:cNvContentPartPr/>
                <p14:nvPr/>
              </p14:nvContentPartPr>
              <p14:xfrm>
                <a:off x="8622726" y="2976702"/>
                <a:ext cx="3240" cy="10980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1ACFBC70-A9CE-4261-9FEC-59F558B55DC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4086" y="2967702"/>
                  <a:ext cx="20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A1C8544D-ECE0-4593-A3C6-3F163F9704BE}"/>
                    </a:ext>
                  </a:extLst>
                </p14:cNvPr>
                <p14:cNvContentPartPr/>
                <p14:nvPr/>
              </p14:nvContentPartPr>
              <p14:xfrm>
                <a:off x="8663766" y="2966262"/>
                <a:ext cx="58680" cy="14112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A1C8544D-ECE0-4593-A3C6-3F163F9704B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654766" y="2957622"/>
                  <a:ext cx="76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2B72671B-7996-476B-9D85-D7B0942FE41D}"/>
                    </a:ext>
                  </a:extLst>
                </p14:cNvPr>
                <p14:cNvContentPartPr/>
                <p14:nvPr/>
              </p14:nvContentPartPr>
              <p14:xfrm>
                <a:off x="8695086" y="2936382"/>
                <a:ext cx="53640" cy="9900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2B72671B-7996-476B-9D85-D7B0942FE41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686086" y="2927742"/>
                  <a:ext cx="71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CE2416AA-3D8D-4BC8-8AA4-282854A58DBB}"/>
                    </a:ext>
                  </a:extLst>
                </p14:cNvPr>
                <p14:cNvContentPartPr/>
                <p14:nvPr/>
              </p14:nvContentPartPr>
              <p14:xfrm>
                <a:off x="8744046" y="2897142"/>
                <a:ext cx="100440" cy="15696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CE2416AA-3D8D-4BC8-8AA4-282854A58DB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735046" y="2888142"/>
                  <a:ext cx="118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86D2E858-D6FC-4FA7-8B6D-4EE62CAC49C5}"/>
                    </a:ext>
                  </a:extLst>
                </p14:cNvPr>
                <p14:cNvContentPartPr/>
                <p14:nvPr/>
              </p14:nvContentPartPr>
              <p14:xfrm>
                <a:off x="8840886" y="2929182"/>
                <a:ext cx="82800" cy="10476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86D2E858-D6FC-4FA7-8B6D-4EE62CAC49C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832246" y="2920542"/>
                  <a:ext cx="100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65D981F0-7A5E-4039-BDDB-0EEA5EEFC54E}"/>
                    </a:ext>
                  </a:extLst>
                </p14:cNvPr>
                <p14:cNvContentPartPr/>
                <p14:nvPr/>
              </p14:nvContentPartPr>
              <p14:xfrm>
                <a:off x="8961126" y="2983182"/>
                <a:ext cx="64800" cy="8136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65D981F0-7A5E-4039-BDDB-0EEA5EEFC54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952486" y="2974542"/>
                  <a:ext cx="824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8FD1ADD9-A468-44AC-A1F2-C3727B632505}"/>
              </a:ext>
            </a:extLst>
          </p:cNvPr>
          <p:cNvGrpSpPr/>
          <p:nvPr/>
        </p:nvGrpSpPr>
        <p:grpSpPr>
          <a:xfrm>
            <a:off x="9440646" y="2277942"/>
            <a:ext cx="1013040" cy="907920"/>
            <a:chOff x="9440646" y="2277942"/>
            <a:chExt cx="1013040" cy="90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9DCF9376-3C2A-4843-AB4C-F82A6A28C23A}"/>
                    </a:ext>
                  </a:extLst>
                </p14:cNvPr>
                <p14:cNvContentPartPr/>
                <p14:nvPr/>
              </p14:nvContentPartPr>
              <p14:xfrm>
                <a:off x="9554046" y="2605902"/>
                <a:ext cx="88200" cy="11016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9DCF9376-3C2A-4843-AB4C-F82A6A28C23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545046" y="2597262"/>
                  <a:ext cx="105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A6264066-1D0B-4557-A7D4-E4E57BCE2A65}"/>
                    </a:ext>
                  </a:extLst>
                </p14:cNvPr>
                <p14:cNvContentPartPr/>
                <p14:nvPr/>
              </p14:nvContentPartPr>
              <p14:xfrm>
                <a:off x="9620286" y="2576022"/>
                <a:ext cx="47520" cy="34596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A6264066-1D0B-4557-A7D4-E4E57BCE2A6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11646" y="2567022"/>
                  <a:ext cx="65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7373DE91-E572-4A1A-97A2-AD6B55363AF2}"/>
                    </a:ext>
                  </a:extLst>
                </p14:cNvPr>
                <p14:cNvContentPartPr/>
                <p14:nvPr/>
              </p14:nvContentPartPr>
              <p14:xfrm>
                <a:off x="9708846" y="2724702"/>
                <a:ext cx="83520" cy="14256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7373DE91-E572-4A1A-97A2-AD6B55363AF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700206" y="2715702"/>
                  <a:ext cx="101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565C68E9-E1C1-46F8-AC5B-E812558283BC}"/>
                    </a:ext>
                  </a:extLst>
                </p14:cNvPr>
                <p14:cNvContentPartPr/>
                <p14:nvPr/>
              </p14:nvContentPartPr>
              <p14:xfrm>
                <a:off x="9869766" y="2699142"/>
                <a:ext cx="47880" cy="468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565C68E9-E1C1-46F8-AC5B-E812558283B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60766" y="2690502"/>
                  <a:ext cx="65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CD69E69C-17AA-4448-9262-F9ED9885E4EA}"/>
                    </a:ext>
                  </a:extLst>
                </p14:cNvPr>
                <p14:cNvContentPartPr/>
                <p14:nvPr/>
              </p14:nvContentPartPr>
              <p14:xfrm>
                <a:off x="9936006" y="2627142"/>
                <a:ext cx="95400" cy="1440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CD69E69C-17AA-4448-9262-F9ED9885E4E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27366" y="2618142"/>
                  <a:ext cx="113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5B0606C2-BA5F-47F9-A06B-A470D1B7C6FC}"/>
                    </a:ext>
                  </a:extLst>
                </p14:cNvPr>
                <p14:cNvContentPartPr/>
                <p14:nvPr/>
              </p14:nvContentPartPr>
              <p14:xfrm>
                <a:off x="9989286" y="2507262"/>
                <a:ext cx="82080" cy="41976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5B0606C2-BA5F-47F9-A06B-A470D1B7C6F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980646" y="2498262"/>
                  <a:ext cx="99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B6D252E5-E282-4B06-B658-47D75DB3AEEE}"/>
                    </a:ext>
                  </a:extLst>
                </p14:cNvPr>
                <p14:cNvContentPartPr/>
                <p14:nvPr/>
              </p14:nvContentPartPr>
              <p14:xfrm>
                <a:off x="10074606" y="2754582"/>
                <a:ext cx="106920" cy="13536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B6D252E5-E282-4B06-B658-47D75DB3AEE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065966" y="2745582"/>
                  <a:ext cx="124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6527EE77-5210-4443-8120-F4E174CF9038}"/>
                    </a:ext>
                  </a:extLst>
                </p14:cNvPr>
                <p14:cNvContentPartPr/>
                <p14:nvPr/>
              </p14:nvContentPartPr>
              <p14:xfrm>
                <a:off x="10247046" y="2411502"/>
                <a:ext cx="12600" cy="9000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6527EE77-5210-4443-8120-F4E174CF903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238046" y="2402862"/>
                  <a:ext cx="30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C1326CAF-493B-40CE-83B2-7049A3A32F42}"/>
                    </a:ext>
                  </a:extLst>
                </p14:cNvPr>
                <p14:cNvContentPartPr/>
                <p14:nvPr/>
              </p14:nvContentPartPr>
              <p14:xfrm>
                <a:off x="10319406" y="2365782"/>
                <a:ext cx="134280" cy="82008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C1326CAF-493B-40CE-83B2-7049A3A32F4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310406" y="2356782"/>
                  <a:ext cx="15192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8BA090E6-B130-4904-9395-2BD7D1B89F57}"/>
                    </a:ext>
                  </a:extLst>
                </p14:cNvPr>
                <p14:cNvContentPartPr/>
                <p14:nvPr/>
              </p14:nvContentPartPr>
              <p14:xfrm>
                <a:off x="9440646" y="2277942"/>
                <a:ext cx="110880" cy="67068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8BA090E6-B130-4904-9395-2BD7D1B89F5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432006" y="2269302"/>
                  <a:ext cx="128520" cy="68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27F176CF-59A6-4A09-BF16-2A93AC9DFE47}"/>
              </a:ext>
            </a:extLst>
          </p:cNvPr>
          <p:cNvGrpSpPr/>
          <p:nvPr/>
        </p:nvGrpSpPr>
        <p:grpSpPr>
          <a:xfrm>
            <a:off x="10627926" y="2244462"/>
            <a:ext cx="1061280" cy="937800"/>
            <a:chOff x="10627926" y="2244462"/>
            <a:chExt cx="1061280" cy="93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CF91131D-9209-4BA1-A154-66E03E2967FC}"/>
                    </a:ext>
                  </a:extLst>
                </p14:cNvPr>
                <p14:cNvContentPartPr/>
                <p14:nvPr/>
              </p14:nvContentPartPr>
              <p14:xfrm>
                <a:off x="10627926" y="2390622"/>
                <a:ext cx="64800" cy="58428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CF91131D-9209-4BA1-A154-66E03E2967F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619286" y="2381622"/>
                  <a:ext cx="824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28C47290-2158-414D-A4A4-9EC88F70EA46}"/>
                    </a:ext>
                  </a:extLst>
                </p14:cNvPr>
                <p14:cNvContentPartPr/>
                <p14:nvPr/>
              </p14:nvContentPartPr>
              <p14:xfrm>
                <a:off x="10774806" y="2537862"/>
                <a:ext cx="113400" cy="9468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28C47290-2158-414D-A4A4-9EC88F70EA4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766166" y="2529222"/>
                  <a:ext cx="131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6B4111EE-1FC8-4EF2-93B4-31F78B1E2767}"/>
                    </a:ext>
                  </a:extLst>
                </p14:cNvPr>
                <p14:cNvContentPartPr/>
                <p14:nvPr/>
              </p14:nvContentPartPr>
              <p14:xfrm>
                <a:off x="10853646" y="2456142"/>
                <a:ext cx="74880" cy="43488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6B4111EE-1FC8-4EF2-93B4-31F78B1E276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845006" y="2447502"/>
                  <a:ext cx="925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941BB5E8-B732-4575-A56E-5DBC06928489}"/>
                    </a:ext>
                  </a:extLst>
                </p14:cNvPr>
                <p14:cNvContentPartPr/>
                <p14:nvPr/>
              </p14:nvContentPartPr>
              <p14:xfrm>
                <a:off x="10932126" y="2708862"/>
                <a:ext cx="90000" cy="17028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941BB5E8-B732-4575-A56E-5DBC0692848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23486" y="2699862"/>
                  <a:ext cx="107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A18F70BA-2FED-43A6-B3C5-49FCB4A9B5C4}"/>
                    </a:ext>
                  </a:extLst>
                </p14:cNvPr>
                <p14:cNvContentPartPr/>
                <p14:nvPr/>
              </p14:nvContentPartPr>
              <p14:xfrm>
                <a:off x="11071086" y="2684022"/>
                <a:ext cx="70560" cy="612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A18F70BA-2FED-43A6-B3C5-49FCB4A9B5C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62446" y="2675022"/>
                  <a:ext cx="88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E80F398A-AB72-4B8B-92D0-8F1D4FA6F502}"/>
                    </a:ext>
                  </a:extLst>
                </p14:cNvPr>
                <p14:cNvContentPartPr/>
                <p14:nvPr/>
              </p14:nvContentPartPr>
              <p14:xfrm>
                <a:off x="11178006" y="2592582"/>
                <a:ext cx="84960" cy="6624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E80F398A-AB72-4B8B-92D0-8F1D4FA6F50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169006" y="2583942"/>
                  <a:ext cx="102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CAF9F959-C0F5-482F-BCF6-2DBFF189B070}"/>
                    </a:ext>
                  </a:extLst>
                </p14:cNvPr>
                <p14:cNvContentPartPr/>
                <p14:nvPr/>
              </p14:nvContentPartPr>
              <p14:xfrm>
                <a:off x="11233446" y="2489622"/>
                <a:ext cx="62280" cy="50976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CAF9F959-C0F5-482F-BCF6-2DBFF189B07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224446" y="2480982"/>
                  <a:ext cx="799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23B2EE97-8634-43E8-9005-6224CA936081}"/>
                    </a:ext>
                  </a:extLst>
                </p14:cNvPr>
                <p14:cNvContentPartPr/>
                <p14:nvPr/>
              </p14:nvContentPartPr>
              <p14:xfrm>
                <a:off x="11310126" y="2792382"/>
                <a:ext cx="123480" cy="21384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23B2EE97-8634-43E8-9005-6224CA93608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301126" y="2783742"/>
                  <a:ext cx="141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287ABC03-37F6-47DA-AFA6-426FE2846BCF}"/>
                    </a:ext>
                  </a:extLst>
                </p14:cNvPr>
                <p14:cNvContentPartPr/>
                <p14:nvPr/>
              </p14:nvContentPartPr>
              <p14:xfrm>
                <a:off x="11466366" y="2429142"/>
                <a:ext cx="3960" cy="16596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287ABC03-37F6-47DA-AFA6-426FE2846BC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457366" y="2420142"/>
                  <a:ext cx="21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E66DBF3C-6C6F-426E-94D8-FF91D03FD1FC}"/>
                    </a:ext>
                  </a:extLst>
                </p14:cNvPr>
                <p14:cNvContentPartPr/>
                <p14:nvPr/>
              </p14:nvContentPartPr>
              <p14:xfrm>
                <a:off x="11473566" y="2302062"/>
                <a:ext cx="109440" cy="88020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E66DBF3C-6C6F-426E-94D8-FF91D03FD1F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464566" y="2293422"/>
                  <a:ext cx="12708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121F2207-8738-4C6B-A5EE-E2A2DF9A0937}"/>
                    </a:ext>
                  </a:extLst>
                </p14:cNvPr>
                <p14:cNvContentPartPr/>
                <p14:nvPr/>
              </p14:nvContentPartPr>
              <p14:xfrm>
                <a:off x="11631966" y="2288382"/>
                <a:ext cx="16560" cy="12312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121F2207-8738-4C6B-A5EE-E2A2DF9A093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622966" y="2279382"/>
                  <a:ext cx="34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43360C9D-2772-49A0-8201-40D0BDC5E034}"/>
                    </a:ext>
                  </a:extLst>
                </p14:cNvPr>
                <p14:cNvContentPartPr/>
                <p14:nvPr/>
              </p14:nvContentPartPr>
              <p14:xfrm>
                <a:off x="11573646" y="2244462"/>
                <a:ext cx="115560" cy="252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43360C9D-2772-49A0-8201-40D0BDC5E03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564646" y="2235462"/>
                  <a:ext cx="1332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82055D72-DBA3-4DCA-8CD1-7D82F484E8F7}"/>
              </a:ext>
            </a:extLst>
          </p:cNvPr>
          <p:cNvGrpSpPr/>
          <p:nvPr/>
        </p:nvGrpSpPr>
        <p:grpSpPr>
          <a:xfrm>
            <a:off x="8952126" y="2517342"/>
            <a:ext cx="332280" cy="307080"/>
            <a:chOff x="8952126" y="2517342"/>
            <a:chExt cx="33228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A5C6BFB4-8542-48D1-A03F-39A1BFF830FF}"/>
                    </a:ext>
                  </a:extLst>
                </p14:cNvPr>
                <p14:cNvContentPartPr/>
                <p14:nvPr/>
              </p14:nvContentPartPr>
              <p14:xfrm>
                <a:off x="8952126" y="2517342"/>
                <a:ext cx="192960" cy="28476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A5C6BFB4-8542-48D1-A03F-39A1BFF830F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943126" y="2508342"/>
                  <a:ext cx="210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16C5B810-ED82-4C52-B76B-7294BEF370DD}"/>
                    </a:ext>
                  </a:extLst>
                </p14:cNvPr>
                <p14:cNvContentPartPr/>
                <p14:nvPr/>
              </p14:nvContentPartPr>
              <p14:xfrm>
                <a:off x="9011886" y="2662422"/>
                <a:ext cx="87120" cy="792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16C5B810-ED82-4C52-B76B-7294BEF370D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002886" y="2653782"/>
                  <a:ext cx="104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0CB12C85-8014-4453-8DB6-600494A22FA8}"/>
                    </a:ext>
                  </a:extLst>
                </p14:cNvPr>
                <p14:cNvContentPartPr/>
                <p14:nvPr/>
              </p14:nvContentPartPr>
              <p14:xfrm>
                <a:off x="9090006" y="2706702"/>
                <a:ext cx="95760" cy="11772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0CB12C85-8014-4453-8DB6-600494A22FA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081366" y="2698062"/>
                  <a:ext cx="113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371E2A0D-20AF-43D8-9FE1-A914DB3C4911}"/>
                    </a:ext>
                  </a:extLst>
                </p14:cNvPr>
                <p14:cNvContentPartPr/>
                <p14:nvPr/>
              </p14:nvContentPartPr>
              <p14:xfrm>
                <a:off x="9225006" y="2642982"/>
                <a:ext cx="59400" cy="468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371E2A0D-20AF-43D8-9FE1-A914DB3C491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216366" y="2634342"/>
                  <a:ext cx="77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280E5A6F-18D7-4290-AFB0-BEBE000AA37A}"/>
                    </a:ext>
                  </a:extLst>
                </p14:cNvPr>
                <p14:cNvContentPartPr/>
                <p14:nvPr/>
              </p14:nvContentPartPr>
              <p14:xfrm>
                <a:off x="9235086" y="2694822"/>
                <a:ext cx="45000" cy="324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280E5A6F-18D7-4290-AFB0-BEBE000AA37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226446" y="2686182"/>
                  <a:ext cx="626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36" name="Entrada de lápiz 235">
                <a:extLst>
                  <a:ext uri="{FF2B5EF4-FFF2-40B4-BE49-F238E27FC236}">
                    <a16:creationId xmlns:a16="http://schemas.microsoft.com/office/drawing/2014/main" id="{7C685066-2690-43E0-8E22-E695ADE40AD9}"/>
                  </a:ext>
                </a:extLst>
              </p14:cNvPr>
              <p14:cNvContentPartPr/>
              <p14:nvPr/>
            </p14:nvContentPartPr>
            <p14:xfrm>
              <a:off x="7077966" y="4046262"/>
              <a:ext cx="80280" cy="787680"/>
            </p14:xfrm>
          </p:contentPart>
        </mc:Choice>
        <mc:Fallback xmlns="">
          <p:pic>
            <p:nvPicPr>
              <p:cNvPr id="236" name="Entrada de lápiz 235">
                <a:extLst>
                  <a:ext uri="{FF2B5EF4-FFF2-40B4-BE49-F238E27FC236}">
                    <a16:creationId xmlns:a16="http://schemas.microsoft.com/office/drawing/2014/main" id="{7C685066-2690-43E0-8E22-E695ADE40AD9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7068966" y="4037262"/>
                <a:ext cx="97920" cy="80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upo 243">
            <a:extLst>
              <a:ext uri="{FF2B5EF4-FFF2-40B4-BE49-F238E27FC236}">
                <a16:creationId xmlns:a16="http://schemas.microsoft.com/office/drawing/2014/main" id="{8462EBF0-4200-4AA2-B3EC-92DE5C623F2A}"/>
              </a:ext>
            </a:extLst>
          </p:cNvPr>
          <p:cNvGrpSpPr/>
          <p:nvPr/>
        </p:nvGrpSpPr>
        <p:grpSpPr>
          <a:xfrm>
            <a:off x="7382526" y="3991902"/>
            <a:ext cx="649800" cy="249480"/>
            <a:chOff x="7382526" y="3991902"/>
            <a:chExt cx="64980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7E87E6BB-44A6-4765-8655-65B70F2108E2}"/>
                    </a:ext>
                  </a:extLst>
                </p14:cNvPr>
                <p14:cNvContentPartPr/>
                <p14:nvPr/>
              </p14:nvContentPartPr>
              <p14:xfrm>
                <a:off x="7382526" y="4000902"/>
                <a:ext cx="64440" cy="21564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7E87E6BB-44A6-4765-8655-65B70F2108E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373526" y="3991902"/>
                  <a:ext cx="82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904B41BD-1131-476B-849C-179C428B940C}"/>
                    </a:ext>
                  </a:extLst>
                </p14:cNvPr>
                <p14:cNvContentPartPr/>
                <p14:nvPr/>
              </p14:nvContentPartPr>
              <p14:xfrm>
                <a:off x="7422486" y="4106022"/>
                <a:ext cx="25200" cy="396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904B41BD-1131-476B-849C-179C428B940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413846" y="4097022"/>
                  <a:ext cx="42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79CEE0AD-4C5B-466F-98AC-6169E84EF2E0}"/>
                    </a:ext>
                  </a:extLst>
                </p14:cNvPr>
                <p14:cNvContentPartPr/>
                <p14:nvPr/>
              </p14:nvContentPartPr>
              <p14:xfrm>
                <a:off x="7410246" y="3991902"/>
                <a:ext cx="82800" cy="540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79CEE0AD-4C5B-466F-98AC-6169E84EF2E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401246" y="3983262"/>
                  <a:ext cx="100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45CB595C-DBF8-4E19-AFC5-4A1A6EF0D27D}"/>
                    </a:ext>
                  </a:extLst>
                </p14:cNvPr>
                <p14:cNvContentPartPr/>
                <p14:nvPr/>
              </p14:nvContentPartPr>
              <p14:xfrm>
                <a:off x="7494846" y="4012782"/>
                <a:ext cx="119520" cy="17568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45CB595C-DBF8-4E19-AFC5-4A1A6EF0D27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485846" y="4004142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807E9CE1-B0CB-42C6-BAD3-42BC272D5D7B}"/>
                    </a:ext>
                  </a:extLst>
                </p14:cNvPr>
                <p14:cNvContentPartPr/>
                <p14:nvPr/>
              </p14:nvContentPartPr>
              <p14:xfrm>
                <a:off x="7640286" y="4008102"/>
                <a:ext cx="125280" cy="15084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807E9CE1-B0CB-42C6-BAD3-42BC272D5D7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631286" y="3999102"/>
                  <a:ext cx="142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4CB056E8-7B24-4801-844E-3D9379858167}"/>
                    </a:ext>
                  </a:extLst>
                </p14:cNvPr>
                <p14:cNvContentPartPr/>
                <p14:nvPr/>
              </p14:nvContentPartPr>
              <p14:xfrm>
                <a:off x="7746846" y="4086942"/>
                <a:ext cx="97920" cy="8352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4CB056E8-7B24-4801-844E-3D937985816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738206" y="4078302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863E2E70-A47D-4B43-B468-ABF759D41F13}"/>
                    </a:ext>
                  </a:extLst>
                </p14:cNvPr>
                <p14:cNvContentPartPr/>
                <p14:nvPr/>
              </p14:nvContentPartPr>
              <p14:xfrm>
                <a:off x="7880766" y="3995142"/>
                <a:ext cx="151560" cy="24624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863E2E70-A47D-4B43-B468-ABF759D41F1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872126" y="3986142"/>
                  <a:ext cx="16920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upo 255">
            <a:extLst>
              <a:ext uri="{FF2B5EF4-FFF2-40B4-BE49-F238E27FC236}">
                <a16:creationId xmlns:a16="http://schemas.microsoft.com/office/drawing/2014/main" id="{A3814CDB-4554-4FAA-B55D-E1F706BC48E8}"/>
              </a:ext>
            </a:extLst>
          </p:cNvPr>
          <p:cNvGrpSpPr/>
          <p:nvPr/>
        </p:nvGrpSpPr>
        <p:grpSpPr>
          <a:xfrm>
            <a:off x="7310166" y="4368822"/>
            <a:ext cx="1258200" cy="273240"/>
            <a:chOff x="7310166" y="4368822"/>
            <a:chExt cx="125820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B860F251-46C1-4B39-A8E3-3991784F974D}"/>
                    </a:ext>
                  </a:extLst>
                </p14:cNvPr>
                <p14:cNvContentPartPr/>
                <p14:nvPr/>
              </p14:nvContentPartPr>
              <p14:xfrm>
                <a:off x="7310166" y="4415982"/>
                <a:ext cx="160920" cy="22608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B860F251-46C1-4B39-A8E3-3991784F974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301166" y="4407342"/>
                  <a:ext cx="178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0E9A3C6C-4F69-4AB6-8243-EC2C6C7FDD6F}"/>
                    </a:ext>
                  </a:extLst>
                </p14:cNvPr>
                <p14:cNvContentPartPr/>
                <p14:nvPr/>
              </p14:nvContentPartPr>
              <p14:xfrm>
                <a:off x="7490166" y="4377462"/>
                <a:ext cx="93960" cy="17352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0E9A3C6C-4F69-4AB6-8243-EC2C6C7FDD6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481166" y="4368822"/>
                  <a:ext cx="111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6031607B-6B8B-440D-927B-1D49C84C923F}"/>
                    </a:ext>
                  </a:extLst>
                </p14:cNvPr>
                <p14:cNvContentPartPr/>
                <p14:nvPr/>
              </p14:nvContentPartPr>
              <p14:xfrm>
                <a:off x="7615806" y="4426422"/>
                <a:ext cx="82800" cy="14652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6031607B-6B8B-440D-927B-1D49C84C923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607166" y="4417782"/>
                  <a:ext cx="100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BAB3D10B-623B-4E5A-BAD8-FB9C9D92E443}"/>
                    </a:ext>
                  </a:extLst>
                </p14:cNvPr>
                <p14:cNvContentPartPr/>
                <p14:nvPr/>
              </p14:nvContentPartPr>
              <p14:xfrm>
                <a:off x="7759806" y="4407342"/>
                <a:ext cx="28080" cy="17280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BAB3D10B-623B-4E5A-BAD8-FB9C9D92E44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751166" y="4398702"/>
                  <a:ext cx="45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EC232CF5-EAEF-41DD-9322-23B8D425FECC}"/>
                    </a:ext>
                  </a:extLst>
                </p14:cNvPr>
                <p14:cNvContentPartPr/>
                <p14:nvPr/>
              </p14:nvContentPartPr>
              <p14:xfrm>
                <a:off x="7843686" y="4466022"/>
                <a:ext cx="25200" cy="8640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EC232CF5-EAEF-41DD-9322-23B8D425FEC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835046" y="4457022"/>
                  <a:ext cx="42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93BD6F3E-7FD3-49EF-83D5-54FB90F92616}"/>
                    </a:ext>
                  </a:extLst>
                </p14:cNvPr>
                <p14:cNvContentPartPr/>
                <p14:nvPr/>
              </p14:nvContentPartPr>
              <p14:xfrm>
                <a:off x="7833606" y="4441182"/>
                <a:ext cx="147240" cy="17604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93BD6F3E-7FD3-49EF-83D5-54FB90F9261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824606" y="4432182"/>
                  <a:ext cx="164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1590CF53-F7FC-4752-9D34-E4F018FE978C}"/>
                    </a:ext>
                  </a:extLst>
                </p14:cNvPr>
                <p14:cNvContentPartPr/>
                <p14:nvPr/>
              </p14:nvContentPartPr>
              <p14:xfrm>
                <a:off x="7985886" y="4438662"/>
                <a:ext cx="59040" cy="12024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1590CF53-F7FC-4752-9D34-E4F018FE978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76886" y="4430022"/>
                  <a:ext cx="76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68381A8E-92CD-45F6-A1AB-9959218A59F4}"/>
                    </a:ext>
                  </a:extLst>
                </p14:cNvPr>
                <p14:cNvContentPartPr/>
                <p14:nvPr/>
              </p14:nvContentPartPr>
              <p14:xfrm>
                <a:off x="8080926" y="4458462"/>
                <a:ext cx="128880" cy="16524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68381A8E-92CD-45F6-A1AB-9959218A59F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072286" y="4449822"/>
                  <a:ext cx="146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63E39889-113D-4C98-A322-F0F0E29FA571}"/>
                    </a:ext>
                  </a:extLst>
                </p14:cNvPr>
                <p14:cNvContentPartPr/>
                <p14:nvPr/>
              </p14:nvContentPartPr>
              <p14:xfrm>
                <a:off x="8284326" y="4442622"/>
                <a:ext cx="63720" cy="148680"/>
              </p14:xfrm>
            </p:contentPart>
          </mc:Choice>
          <mc:Fallback xmlns=""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63E39889-113D-4C98-A322-F0F0E29FA57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275686" y="4433622"/>
                  <a:ext cx="8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2E0EC5C1-3FF5-4B90-856A-484000E8D269}"/>
                    </a:ext>
                  </a:extLst>
                </p14:cNvPr>
                <p14:cNvContentPartPr/>
                <p14:nvPr/>
              </p14:nvContentPartPr>
              <p14:xfrm>
                <a:off x="8360646" y="4368822"/>
                <a:ext cx="13680" cy="2088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2E0EC5C1-3FF5-4B90-856A-484000E8D26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352006" y="4359822"/>
                  <a:ext cx="31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2FA66D02-DA1A-4DD0-B47A-BF2EE166B02F}"/>
                    </a:ext>
                  </a:extLst>
                </p14:cNvPr>
                <p14:cNvContentPartPr/>
                <p14:nvPr/>
              </p14:nvContentPartPr>
              <p14:xfrm>
                <a:off x="8345166" y="4474302"/>
                <a:ext cx="223200" cy="14256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2FA66D02-DA1A-4DD0-B47A-BF2EE166B02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336526" y="4465662"/>
                  <a:ext cx="2408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734917B9-7C60-4554-BFA2-2A86BF237533}"/>
              </a:ext>
            </a:extLst>
          </p:cNvPr>
          <p:cNvGrpSpPr/>
          <p:nvPr/>
        </p:nvGrpSpPr>
        <p:grpSpPr>
          <a:xfrm>
            <a:off x="8895606" y="4230942"/>
            <a:ext cx="378000" cy="396360"/>
            <a:chOff x="8895606" y="4230942"/>
            <a:chExt cx="3780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C6FEE7D9-4C16-407A-A3F1-87702D87FB61}"/>
                    </a:ext>
                  </a:extLst>
                </p14:cNvPr>
                <p14:cNvContentPartPr/>
                <p14:nvPr/>
              </p14:nvContentPartPr>
              <p14:xfrm>
                <a:off x="8895606" y="4230942"/>
                <a:ext cx="240480" cy="39636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C6FEE7D9-4C16-407A-A3F1-87702D87FB6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886966" y="4222302"/>
                  <a:ext cx="258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ACC62825-3C6B-4D7E-A1D6-B033E8AA8A0D}"/>
                    </a:ext>
                  </a:extLst>
                </p14:cNvPr>
                <p14:cNvContentPartPr/>
                <p14:nvPr/>
              </p14:nvContentPartPr>
              <p14:xfrm>
                <a:off x="8939526" y="4430742"/>
                <a:ext cx="106200" cy="9000"/>
              </p14:xfrm>
            </p:contentPart>
          </mc:Choice>
          <mc:Fallback xmlns=""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ACC62825-3C6B-4D7E-A1D6-B033E8AA8A0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930886" y="4422102"/>
                  <a:ext cx="123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F8CBDF8B-2FE3-4C51-BA60-AD666D97E9CE}"/>
                    </a:ext>
                  </a:extLst>
                </p14:cNvPr>
                <p14:cNvContentPartPr/>
                <p14:nvPr/>
              </p14:nvContentPartPr>
              <p14:xfrm>
                <a:off x="9216366" y="4407342"/>
                <a:ext cx="42120" cy="1332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F8CBDF8B-2FE3-4C51-BA60-AD666D97E9C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207366" y="4398702"/>
                  <a:ext cx="59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377410EA-DF50-4E7F-8B3C-D8B652B56CCE}"/>
                    </a:ext>
                  </a:extLst>
                </p14:cNvPr>
                <p14:cNvContentPartPr/>
                <p14:nvPr/>
              </p14:nvContentPartPr>
              <p14:xfrm>
                <a:off x="9221406" y="4407342"/>
                <a:ext cx="52200" cy="5652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377410EA-DF50-4E7F-8B3C-D8B652B56CC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212406" y="4398702"/>
                  <a:ext cx="698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7D73032E-FC7B-4FE0-B097-33380C804BC5}"/>
              </a:ext>
            </a:extLst>
          </p:cNvPr>
          <p:cNvGrpSpPr/>
          <p:nvPr/>
        </p:nvGrpSpPr>
        <p:grpSpPr>
          <a:xfrm>
            <a:off x="9438486" y="4018182"/>
            <a:ext cx="1941120" cy="713160"/>
            <a:chOff x="9438486" y="4018182"/>
            <a:chExt cx="1941120" cy="7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7009B9A8-801D-4321-9B67-497E2F72B44B}"/>
                    </a:ext>
                  </a:extLst>
                </p14:cNvPr>
                <p14:cNvContentPartPr/>
                <p14:nvPr/>
              </p14:nvContentPartPr>
              <p14:xfrm>
                <a:off x="9438486" y="4116102"/>
                <a:ext cx="78840" cy="49104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7009B9A8-801D-4321-9B67-497E2F72B44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429846" y="4107462"/>
                  <a:ext cx="964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B1F53870-2A3A-4241-A063-B0D122082016}"/>
                    </a:ext>
                  </a:extLst>
                </p14:cNvPr>
                <p14:cNvContentPartPr/>
                <p14:nvPr/>
              </p14:nvContentPartPr>
              <p14:xfrm>
                <a:off x="9573846" y="4255782"/>
                <a:ext cx="84960" cy="8136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B1F53870-2A3A-4241-A063-B0D12208201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565206" y="4246782"/>
                  <a:ext cx="102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D17099DC-3815-4CD6-99F4-73D1B8869980}"/>
                    </a:ext>
                  </a:extLst>
                </p14:cNvPr>
                <p14:cNvContentPartPr/>
                <p14:nvPr/>
              </p14:nvContentPartPr>
              <p14:xfrm>
                <a:off x="9601566" y="4228422"/>
                <a:ext cx="69120" cy="41796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D17099DC-3815-4CD6-99F4-73D1B886998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592926" y="4219782"/>
                  <a:ext cx="867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B4FCF71E-8D4F-49ED-BD50-588561D0B7FB}"/>
                    </a:ext>
                  </a:extLst>
                </p14:cNvPr>
                <p14:cNvContentPartPr/>
                <p14:nvPr/>
              </p14:nvContentPartPr>
              <p14:xfrm>
                <a:off x="9738366" y="4409502"/>
                <a:ext cx="65160" cy="1332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B4FCF71E-8D4F-49ED-BD50-588561D0B7F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729366" y="4400862"/>
                  <a:ext cx="82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22C32A35-9774-4AFE-AC46-536DB44BAD0E}"/>
                    </a:ext>
                  </a:extLst>
                </p14:cNvPr>
                <p14:cNvContentPartPr/>
                <p14:nvPr/>
              </p14:nvContentPartPr>
              <p14:xfrm>
                <a:off x="9805326" y="4229502"/>
                <a:ext cx="130320" cy="72000"/>
              </p14:xfrm>
            </p:contentPart>
          </mc:Choice>
          <mc:Fallback xmlns=""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22C32A35-9774-4AFE-AC46-536DB44BAD0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796686" y="4220502"/>
                  <a:ext cx="147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5E308D2C-A596-48B3-B995-97140D5D4324}"/>
                    </a:ext>
                  </a:extLst>
                </p14:cNvPr>
                <p14:cNvContentPartPr/>
                <p14:nvPr/>
              </p14:nvContentPartPr>
              <p14:xfrm>
                <a:off x="9932406" y="4197822"/>
                <a:ext cx="18000" cy="37404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5E308D2C-A596-48B3-B995-97140D5D432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923406" y="4189182"/>
                  <a:ext cx="356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BB5A7C58-7010-4587-BA61-2097539D6C48}"/>
                    </a:ext>
                  </a:extLst>
                </p14:cNvPr>
                <p14:cNvContentPartPr/>
                <p14:nvPr/>
              </p14:nvContentPartPr>
              <p14:xfrm>
                <a:off x="10067406" y="4138782"/>
                <a:ext cx="34560" cy="11484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BB5A7C58-7010-4587-BA61-2097539D6C4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058766" y="4130142"/>
                  <a:ext cx="52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6E9DB8C7-3A94-4F17-B0CA-658D5FA2ED53}"/>
                    </a:ext>
                  </a:extLst>
                </p14:cNvPr>
                <p14:cNvContentPartPr/>
                <p14:nvPr/>
              </p14:nvContentPartPr>
              <p14:xfrm>
                <a:off x="10111326" y="4018182"/>
                <a:ext cx="123120" cy="57312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6E9DB8C7-3A94-4F17-B0CA-658D5FA2ED5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102326" y="4009542"/>
                  <a:ext cx="1407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DB33F08B-D577-4596-9BB6-AE373C62E6CD}"/>
                    </a:ext>
                  </a:extLst>
                </p14:cNvPr>
                <p14:cNvContentPartPr/>
                <p14:nvPr/>
              </p14:nvContentPartPr>
              <p14:xfrm>
                <a:off x="10320846" y="4041582"/>
                <a:ext cx="132840" cy="60984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DB33F08B-D577-4596-9BB6-AE373C62E6C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312206" y="4032942"/>
                  <a:ext cx="15048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55AC9A87-E750-4F68-BC99-E45F0F1489CA}"/>
                    </a:ext>
                  </a:extLst>
                </p14:cNvPr>
                <p14:cNvContentPartPr/>
                <p14:nvPr/>
              </p14:nvContentPartPr>
              <p14:xfrm>
                <a:off x="10550166" y="4222662"/>
                <a:ext cx="105480" cy="13104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55AC9A87-E750-4F68-BC99-E45F0F1489C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541166" y="4214022"/>
                  <a:ext cx="123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21712963-8740-4576-B623-D846797F4696}"/>
                    </a:ext>
                  </a:extLst>
                </p14:cNvPr>
                <p14:cNvContentPartPr/>
                <p14:nvPr/>
              </p14:nvContentPartPr>
              <p14:xfrm>
                <a:off x="10661046" y="4171542"/>
                <a:ext cx="20880" cy="38808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21712963-8740-4576-B623-D846797F469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652046" y="4162902"/>
                  <a:ext cx="385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DEE75789-BDE7-460F-B2D1-C51CE3B41ED3}"/>
                    </a:ext>
                  </a:extLst>
                </p14:cNvPr>
                <p14:cNvContentPartPr/>
                <p14:nvPr/>
              </p14:nvContentPartPr>
              <p14:xfrm>
                <a:off x="10770486" y="4399422"/>
                <a:ext cx="107640" cy="972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DEE75789-BDE7-460F-B2D1-C51CE3B41ED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761486" y="4390422"/>
                  <a:ext cx="125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CB66E1D0-1028-41EB-94A0-79430EF3E2CC}"/>
                    </a:ext>
                  </a:extLst>
                </p14:cNvPr>
                <p14:cNvContentPartPr/>
                <p14:nvPr/>
              </p14:nvContentPartPr>
              <p14:xfrm>
                <a:off x="10877766" y="4231662"/>
                <a:ext cx="126720" cy="39024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CB66E1D0-1028-41EB-94A0-79430EF3E2C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869126" y="4222662"/>
                  <a:ext cx="1443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8129CF4D-8D87-4982-AE64-EEC8B821C853}"/>
                    </a:ext>
                  </a:extLst>
                </p14:cNvPr>
                <p14:cNvContentPartPr/>
                <p14:nvPr/>
              </p14:nvContentPartPr>
              <p14:xfrm>
                <a:off x="11071086" y="4157862"/>
                <a:ext cx="23760" cy="14040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8129CF4D-8D87-4982-AE64-EEC8B821C85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062446" y="4148862"/>
                  <a:ext cx="41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8E53151F-79DC-49D9-ADE0-80C4853C6C4B}"/>
                    </a:ext>
                  </a:extLst>
                </p14:cNvPr>
                <p14:cNvContentPartPr/>
                <p14:nvPr/>
              </p14:nvContentPartPr>
              <p14:xfrm>
                <a:off x="11140566" y="4125102"/>
                <a:ext cx="104040" cy="60624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8E53151F-79DC-49D9-ADE0-80C4853C6C4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131926" y="4116102"/>
                  <a:ext cx="1216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A7AEC151-AA81-4380-8E50-07F94273EA59}"/>
                    </a:ext>
                  </a:extLst>
                </p14:cNvPr>
                <p14:cNvContentPartPr/>
                <p14:nvPr/>
              </p14:nvContentPartPr>
              <p14:xfrm>
                <a:off x="11311566" y="4106742"/>
                <a:ext cx="20160" cy="15948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A7AEC151-AA81-4380-8E50-07F94273EA5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302566" y="4097742"/>
                  <a:ext cx="37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1" name="Entrada de lápiz 280">
                  <a:extLst>
                    <a:ext uri="{FF2B5EF4-FFF2-40B4-BE49-F238E27FC236}">
                      <a16:creationId xmlns:a16="http://schemas.microsoft.com/office/drawing/2014/main" id="{EF248B3F-E691-474E-ADEA-DD7AE6F86CCE}"/>
                    </a:ext>
                  </a:extLst>
                </p14:cNvPr>
                <p14:cNvContentPartPr/>
                <p14:nvPr/>
              </p14:nvContentPartPr>
              <p14:xfrm>
                <a:off x="11275566" y="4062822"/>
                <a:ext cx="104040" cy="17280"/>
              </p14:xfrm>
            </p:contentPart>
          </mc:Choice>
          <mc:Fallback xmlns="">
            <p:pic>
              <p:nvPicPr>
                <p:cNvPr id="281" name="Entrada de lápiz 280">
                  <a:extLst>
                    <a:ext uri="{FF2B5EF4-FFF2-40B4-BE49-F238E27FC236}">
                      <a16:creationId xmlns:a16="http://schemas.microsoft.com/office/drawing/2014/main" id="{EF248B3F-E691-474E-ADEA-DD7AE6F86CC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1266926" y="4054182"/>
                  <a:ext cx="1216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13089A93-4804-472F-837B-81FC5C64D834}"/>
              </a:ext>
            </a:extLst>
          </p:cNvPr>
          <p:cNvGrpSpPr/>
          <p:nvPr/>
        </p:nvGrpSpPr>
        <p:grpSpPr>
          <a:xfrm>
            <a:off x="1734126" y="5783622"/>
            <a:ext cx="2254680" cy="389880"/>
            <a:chOff x="1734126" y="5783622"/>
            <a:chExt cx="225468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83" name="Entrada de lápiz 282">
                  <a:extLst>
                    <a:ext uri="{FF2B5EF4-FFF2-40B4-BE49-F238E27FC236}">
                      <a16:creationId xmlns:a16="http://schemas.microsoft.com/office/drawing/2014/main" id="{AB251249-1AB8-4EEB-9229-B2726F0D7A7C}"/>
                    </a:ext>
                  </a:extLst>
                </p14:cNvPr>
                <p14:cNvContentPartPr/>
                <p14:nvPr/>
              </p14:nvContentPartPr>
              <p14:xfrm>
                <a:off x="1734126" y="5897382"/>
                <a:ext cx="173160" cy="276120"/>
              </p14:xfrm>
            </p:contentPart>
          </mc:Choice>
          <mc:Fallback xmlns="">
            <p:pic>
              <p:nvPicPr>
                <p:cNvPr id="283" name="Entrada de lápiz 282">
                  <a:extLst>
                    <a:ext uri="{FF2B5EF4-FFF2-40B4-BE49-F238E27FC236}">
                      <a16:creationId xmlns:a16="http://schemas.microsoft.com/office/drawing/2014/main" id="{AB251249-1AB8-4EEB-9229-B2726F0D7A7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725486" y="5888742"/>
                  <a:ext cx="190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4" name="Entrada de lápiz 283">
                  <a:extLst>
                    <a:ext uri="{FF2B5EF4-FFF2-40B4-BE49-F238E27FC236}">
                      <a16:creationId xmlns:a16="http://schemas.microsoft.com/office/drawing/2014/main" id="{C5835576-9170-479E-844F-21654CEB6E51}"/>
                    </a:ext>
                  </a:extLst>
                </p14:cNvPr>
                <p14:cNvContentPartPr/>
                <p14:nvPr/>
              </p14:nvContentPartPr>
              <p14:xfrm>
                <a:off x="1973166" y="6004662"/>
                <a:ext cx="95400" cy="110520"/>
              </p14:xfrm>
            </p:contentPart>
          </mc:Choice>
          <mc:Fallback xmlns="">
            <p:pic>
              <p:nvPicPr>
                <p:cNvPr id="284" name="Entrada de lápiz 283">
                  <a:extLst>
                    <a:ext uri="{FF2B5EF4-FFF2-40B4-BE49-F238E27FC236}">
                      <a16:creationId xmlns:a16="http://schemas.microsoft.com/office/drawing/2014/main" id="{C5835576-9170-479E-844F-21654CEB6E5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964166" y="5996022"/>
                  <a:ext cx="113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5" name="Entrada de lápiz 284">
                  <a:extLst>
                    <a:ext uri="{FF2B5EF4-FFF2-40B4-BE49-F238E27FC236}">
                      <a16:creationId xmlns:a16="http://schemas.microsoft.com/office/drawing/2014/main" id="{5E8011A3-A091-4B75-85EE-D8E983611B65}"/>
                    </a:ext>
                  </a:extLst>
                </p14:cNvPr>
                <p14:cNvContentPartPr/>
                <p14:nvPr/>
              </p14:nvContentPartPr>
              <p14:xfrm>
                <a:off x="2080806" y="5896662"/>
                <a:ext cx="22320" cy="184320"/>
              </p14:xfrm>
            </p:contentPart>
          </mc:Choice>
          <mc:Fallback xmlns="">
            <p:pic>
              <p:nvPicPr>
                <p:cNvPr id="285" name="Entrada de lápiz 284">
                  <a:extLst>
                    <a:ext uri="{FF2B5EF4-FFF2-40B4-BE49-F238E27FC236}">
                      <a16:creationId xmlns:a16="http://schemas.microsoft.com/office/drawing/2014/main" id="{5E8011A3-A091-4B75-85EE-D8E983611B6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072166" y="5887662"/>
                  <a:ext cx="39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86" name="Entrada de lápiz 285">
                  <a:extLst>
                    <a:ext uri="{FF2B5EF4-FFF2-40B4-BE49-F238E27FC236}">
                      <a16:creationId xmlns:a16="http://schemas.microsoft.com/office/drawing/2014/main" id="{1A90F595-9BD4-467A-BC65-1E8DE403305D}"/>
                    </a:ext>
                  </a:extLst>
                </p14:cNvPr>
                <p14:cNvContentPartPr/>
                <p14:nvPr/>
              </p14:nvContentPartPr>
              <p14:xfrm>
                <a:off x="2090886" y="5988102"/>
                <a:ext cx="128520" cy="133560"/>
              </p14:xfrm>
            </p:contentPart>
          </mc:Choice>
          <mc:Fallback xmlns="">
            <p:pic>
              <p:nvPicPr>
                <p:cNvPr id="286" name="Entrada de lápiz 285">
                  <a:extLst>
                    <a:ext uri="{FF2B5EF4-FFF2-40B4-BE49-F238E27FC236}">
                      <a16:creationId xmlns:a16="http://schemas.microsoft.com/office/drawing/2014/main" id="{1A90F595-9BD4-467A-BC65-1E8DE403305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081886" y="5979102"/>
                  <a:ext cx="146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87" name="Entrada de lápiz 286">
                  <a:extLst>
                    <a:ext uri="{FF2B5EF4-FFF2-40B4-BE49-F238E27FC236}">
                      <a16:creationId xmlns:a16="http://schemas.microsoft.com/office/drawing/2014/main" id="{C5149AEE-3043-44BB-9AB4-136B24920218}"/>
                    </a:ext>
                  </a:extLst>
                </p14:cNvPr>
                <p14:cNvContentPartPr/>
                <p14:nvPr/>
              </p14:nvContentPartPr>
              <p14:xfrm>
                <a:off x="2253246" y="5963982"/>
                <a:ext cx="36000" cy="111240"/>
              </p14:xfrm>
            </p:contentPart>
          </mc:Choice>
          <mc:Fallback xmlns="">
            <p:pic>
              <p:nvPicPr>
                <p:cNvPr id="287" name="Entrada de lápiz 286">
                  <a:extLst>
                    <a:ext uri="{FF2B5EF4-FFF2-40B4-BE49-F238E27FC236}">
                      <a16:creationId xmlns:a16="http://schemas.microsoft.com/office/drawing/2014/main" id="{C5149AEE-3043-44BB-9AB4-136B2492021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244606" y="5954982"/>
                  <a:ext cx="53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907433C4-9062-4ADE-8D3A-174E2C592F66}"/>
                    </a:ext>
                  </a:extLst>
                </p14:cNvPr>
                <p14:cNvContentPartPr/>
                <p14:nvPr/>
              </p14:nvContentPartPr>
              <p14:xfrm>
                <a:off x="2311566" y="5931222"/>
                <a:ext cx="127440" cy="19908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907433C4-9062-4ADE-8D3A-174E2C592F6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302926" y="5922582"/>
                  <a:ext cx="145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90" name="Entrada de lápiz 289">
                  <a:extLst>
                    <a:ext uri="{FF2B5EF4-FFF2-40B4-BE49-F238E27FC236}">
                      <a16:creationId xmlns:a16="http://schemas.microsoft.com/office/drawing/2014/main" id="{E0FBCBA5-AF8A-4B43-8288-BAD310654681}"/>
                    </a:ext>
                  </a:extLst>
                </p14:cNvPr>
                <p14:cNvContentPartPr/>
                <p14:nvPr/>
              </p14:nvContentPartPr>
              <p14:xfrm>
                <a:off x="2540526" y="5930862"/>
                <a:ext cx="98280" cy="168480"/>
              </p14:xfrm>
            </p:contentPart>
          </mc:Choice>
          <mc:Fallback xmlns="">
            <p:pic>
              <p:nvPicPr>
                <p:cNvPr id="290" name="Entrada de lápiz 289">
                  <a:extLst>
                    <a:ext uri="{FF2B5EF4-FFF2-40B4-BE49-F238E27FC236}">
                      <a16:creationId xmlns:a16="http://schemas.microsoft.com/office/drawing/2014/main" id="{E0FBCBA5-AF8A-4B43-8288-BAD31065468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531886" y="5922222"/>
                  <a:ext cx="115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CE32321E-6094-46F3-A88C-C7773F93F74B}"/>
                    </a:ext>
                  </a:extLst>
                </p14:cNvPr>
                <p14:cNvContentPartPr/>
                <p14:nvPr/>
              </p14:nvContentPartPr>
              <p14:xfrm>
                <a:off x="2646006" y="5945982"/>
                <a:ext cx="75600" cy="14328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CE32321E-6094-46F3-A88C-C7773F93F74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637366" y="5937342"/>
                  <a:ext cx="93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92" name="Entrada de lápiz 291">
                  <a:extLst>
                    <a:ext uri="{FF2B5EF4-FFF2-40B4-BE49-F238E27FC236}">
                      <a16:creationId xmlns:a16="http://schemas.microsoft.com/office/drawing/2014/main" id="{50B50962-CC5C-4AEE-BEB1-203A3D76B49B}"/>
                    </a:ext>
                  </a:extLst>
                </p14:cNvPr>
                <p14:cNvContentPartPr/>
                <p14:nvPr/>
              </p14:nvContentPartPr>
              <p14:xfrm>
                <a:off x="2804406" y="5857062"/>
                <a:ext cx="9720" cy="198360"/>
              </p14:xfrm>
            </p:contentPart>
          </mc:Choice>
          <mc:Fallback xmlns="">
            <p:pic>
              <p:nvPicPr>
                <p:cNvPr id="292" name="Entrada de lápiz 291">
                  <a:extLst>
                    <a:ext uri="{FF2B5EF4-FFF2-40B4-BE49-F238E27FC236}">
                      <a16:creationId xmlns:a16="http://schemas.microsoft.com/office/drawing/2014/main" id="{50B50962-CC5C-4AEE-BEB1-203A3D76B49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795766" y="5848422"/>
                  <a:ext cx="27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93" name="Entrada de lápiz 292">
                  <a:extLst>
                    <a:ext uri="{FF2B5EF4-FFF2-40B4-BE49-F238E27FC236}">
                      <a16:creationId xmlns:a16="http://schemas.microsoft.com/office/drawing/2014/main" id="{9F22E56C-B26D-4FF3-8281-9D5F6D1D4157}"/>
                    </a:ext>
                  </a:extLst>
                </p14:cNvPr>
                <p14:cNvContentPartPr/>
                <p14:nvPr/>
              </p14:nvContentPartPr>
              <p14:xfrm>
                <a:off x="2747526" y="5943462"/>
                <a:ext cx="127440" cy="27360"/>
              </p14:xfrm>
            </p:contentPart>
          </mc:Choice>
          <mc:Fallback xmlns="">
            <p:pic>
              <p:nvPicPr>
                <p:cNvPr id="293" name="Entrada de lápiz 292">
                  <a:extLst>
                    <a:ext uri="{FF2B5EF4-FFF2-40B4-BE49-F238E27FC236}">
                      <a16:creationId xmlns:a16="http://schemas.microsoft.com/office/drawing/2014/main" id="{9F22E56C-B26D-4FF3-8281-9D5F6D1D415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738526" y="5934462"/>
                  <a:ext cx="145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94" name="Entrada de lápiz 293">
                  <a:extLst>
                    <a:ext uri="{FF2B5EF4-FFF2-40B4-BE49-F238E27FC236}">
                      <a16:creationId xmlns:a16="http://schemas.microsoft.com/office/drawing/2014/main" id="{50EA1404-566E-4447-8230-CBF9AF1F2BE9}"/>
                    </a:ext>
                  </a:extLst>
                </p14:cNvPr>
                <p14:cNvContentPartPr/>
                <p14:nvPr/>
              </p14:nvContentPartPr>
              <p14:xfrm>
                <a:off x="2847606" y="5901342"/>
                <a:ext cx="203400" cy="154080"/>
              </p14:xfrm>
            </p:contentPart>
          </mc:Choice>
          <mc:Fallback xmlns="">
            <p:pic>
              <p:nvPicPr>
                <p:cNvPr id="294" name="Entrada de lápiz 293">
                  <a:extLst>
                    <a:ext uri="{FF2B5EF4-FFF2-40B4-BE49-F238E27FC236}">
                      <a16:creationId xmlns:a16="http://schemas.microsoft.com/office/drawing/2014/main" id="{50EA1404-566E-4447-8230-CBF9AF1F2BE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838606" y="5892342"/>
                  <a:ext cx="221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EB9921C9-A350-412C-9AFF-B64289469B1F}"/>
                    </a:ext>
                  </a:extLst>
                </p14:cNvPr>
                <p14:cNvContentPartPr/>
                <p14:nvPr/>
              </p14:nvContentPartPr>
              <p14:xfrm>
                <a:off x="3072246" y="5915742"/>
                <a:ext cx="88200" cy="13860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EB9921C9-A350-412C-9AFF-B64289469B1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063246" y="5907102"/>
                  <a:ext cx="105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CF634148-9688-43E1-AA2B-F1D172172503}"/>
                    </a:ext>
                  </a:extLst>
                </p14:cNvPr>
                <p14:cNvContentPartPr/>
                <p14:nvPr/>
              </p14:nvContentPartPr>
              <p14:xfrm>
                <a:off x="3160086" y="5972622"/>
                <a:ext cx="180360" cy="7704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CF634148-9688-43E1-AA2B-F1D17217250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151086" y="5963622"/>
                  <a:ext cx="198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97" name="Entrada de lápiz 296">
                  <a:extLst>
                    <a:ext uri="{FF2B5EF4-FFF2-40B4-BE49-F238E27FC236}">
                      <a16:creationId xmlns:a16="http://schemas.microsoft.com/office/drawing/2014/main" id="{0E424426-5B47-4095-A346-227E9E1EE584}"/>
                    </a:ext>
                  </a:extLst>
                </p14:cNvPr>
                <p14:cNvContentPartPr/>
                <p14:nvPr/>
              </p14:nvContentPartPr>
              <p14:xfrm>
                <a:off x="3347646" y="5935902"/>
                <a:ext cx="163800" cy="117720"/>
              </p14:xfrm>
            </p:contentPart>
          </mc:Choice>
          <mc:Fallback xmlns="">
            <p:pic>
              <p:nvPicPr>
                <p:cNvPr id="297" name="Entrada de lápiz 296">
                  <a:extLst>
                    <a:ext uri="{FF2B5EF4-FFF2-40B4-BE49-F238E27FC236}">
                      <a16:creationId xmlns:a16="http://schemas.microsoft.com/office/drawing/2014/main" id="{0E424426-5B47-4095-A346-227E9E1EE58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338646" y="5926902"/>
                  <a:ext cx="181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298" name="Entrada de lápiz 297">
                  <a:extLst>
                    <a:ext uri="{FF2B5EF4-FFF2-40B4-BE49-F238E27FC236}">
                      <a16:creationId xmlns:a16="http://schemas.microsoft.com/office/drawing/2014/main" id="{90FA6415-E71A-4EBE-8A38-1ED53C194C16}"/>
                    </a:ext>
                  </a:extLst>
                </p14:cNvPr>
                <p14:cNvContentPartPr/>
                <p14:nvPr/>
              </p14:nvContentPartPr>
              <p14:xfrm>
                <a:off x="3567966" y="5879742"/>
                <a:ext cx="8280" cy="157320"/>
              </p14:xfrm>
            </p:contentPart>
          </mc:Choice>
          <mc:Fallback xmlns="">
            <p:pic>
              <p:nvPicPr>
                <p:cNvPr id="298" name="Entrada de lápiz 297">
                  <a:extLst>
                    <a:ext uri="{FF2B5EF4-FFF2-40B4-BE49-F238E27FC236}">
                      <a16:creationId xmlns:a16="http://schemas.microsoft.com/office/drawing/2014/main" id="{90FA6415-E71A-4EBE-8A38-1ED53C194C1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559326" y="5871102"/>
                  <a:ext cx="2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299" name="Entrada de lápiz 298">
                  <a:extLst>
                    <a:ext uri="{FF2B5EF4-FFF2-40B4-BE49-F238E27FC236}">
                      <a16:creationId xmlns:a16="http://schemas.microsoft.com/office/drawing/2014/main" id="{3A4068B7-0058-4258-99E5-FEAB07838E74}"/>
                    </a:ext>
                  </a:extLst>
                </p14:cNvPr>
                <p14:cNvContentPartPr/>
                <p14:nvPr/>
              </p14:nvContentPartPr>
              <p14:xfrm>
                <a:off x="3619806" y="5945982"/>
                <a:ext cx="85680" cy="137160"/>
              </p14:xfrm>
            </p:contentPart>
          </mc:Choice>
          <mc:Fallback xmlns="">
            <p:pic>
              <p:nvPicPr>
                <p:cNvPr id="299" name="Entrada de lápiz 298">
                  <a:extLst>
                    <a:ext uri="{FF2B5EF4-FFF2-40B4-BE49-F238E27FC236}">
                      <a16:creationId xmlns:a16="http://schemas.microsoft.com/office/drawing/2014/main" id="{3A4068B7-0058-4258-99E5-FEAB07838E74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611166" y="5937342"/>
                  <a:ext cx="103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00" name="Entrada de lápiz 299">
                  <a:extLst>
                    <a:ext uri="{FF2B5EF4-FFF2-40B4-BE49-F238E27FC236}">
                      <a16:creationId xmlns:a16="http://schemas.microsoft.com/office/drawing/2014/main" id="{AE0DD274-BD21-40CB-8B7B-25CEB1D07CB0}"/>
                    </a:ext>
                  </a:extLst>
                </p14:cNvPr>
                <p14:cNvContentPartPr/>
                <p14:nvPr/>
              </p14:nvContentPartPr>
              <p14:xfrm>
                <a:off x="3731406" y="5956782"/>
                <a:ext cx="107640" cy="98640"/>
              </p14:xfrm>
            </p:contentPart>
          </mc:Choice>
          <mc:Fallback xmlns="">
            <p:pic>
              <p:nvPicPr>
                <p:cNvPr id="300" name="Entrada de lápiz 299">
                  <a:extLst>
                    <a:ext uri="{FF2B5EF4-FFF2-40B4-BE49-F238E27FC236}">
                      <a16:creationId xmlns:a16="http://schemas.microsoft.com/office/drawing/2014/main" id="{AE0DD274-BD21-40CB-8B7B-25CEB1D07CB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722766" y="5948142"/>
                  <a:ext cx="125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01" name="Entrada de lápiz 300">
                  <a:extLst>
                    <a:ext uri="{FF2B5EF4-FFF2-40B4-BE49-F238E27FC236}">
                      <a16:creationId xmlns:a16="http://schemas.microsoft.com/office/drawing/2014/main" id="{4836A1E8-6BD9-4F01-9784-C706FB66F5FB}"/>
                    </a:ext>
                  </a:extLst>
                </p14:cNvPr>
                <p14:cNvContentPartPr/>
                <p14:nvPr/>
              </p14:nvContentPartPr>
              <p14:xfrm>
                <a:off x="3822126" y="5783622"/>
                <a:ext cx="104760" cy="228240"/>
              </p14:xfrm>
            </p:contentPart>
          </mc:Choice>
          <mc:Fallback xmlns="">
            <p:pic>
              <p:nvPicPr>
                <p:cNvPr id="301" name="Entrada de lápiz 300">
                  <a:extLst>
                    <a:ext uri="{FF2B5EF4-FFF2-40B4-BE49-F238E27FC236}">
                      <a16:creationId xmlns:a16="http://schemas.microsoft.com/office/drawing/2014/main" id="{4836A1E8-6BD9-4F01-9784-C706FB66F5F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813126" y="5774622"/>
                  <a:ext cx="1224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02" name="Entrada de lápiz 301">
                  <a:extLst>
                    <a:ext uri="{FF2B5EF4-FFF2-40B4-BE49-F238E27FC236}">
                      <a16:creationId xmlns:a16="http://schemas.microsoft.com/office/drawing/2014/main" id="{5FFC1480-460C-485A-A4AE-BEF22FFAB895}"/>
                    </a:ext>
                  </a:extLst>
                </p14:cNvPr>
                <p14:cNvContentPartPr/>
                <p14:nvPr/>
              </p14:nvContentPartPr>
              <p14:xfrm>
                <a:off x="3893046" y="5958582"/>
                <a:ext cx="95760" cy="105840"/>
              </p14:xfrm>
            </p:contentPart>
          </mc:Choice>
          <mc:Fallback xmlns="">
            <p:pic>
              <p:nvPicPr>
                <p:cNvPr id="302" name="Entrada de lápiz 301">
                  <a:extLst>
                    <a:ext uri="{FF2B5EF4-FFF2-40B4-BE49-F238E27FC236}">
                      <a16:creationId xmlns:a16="http://schemas.microsoft.com/office/drawing/2014/main" id="{5FFC1480-460C-485A-A4AE-BEF22FFAB89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884046" y="5949942"/>
                  <a:ext cx="11340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AC874F5F-1F6F-4E1B-81C1-8EC8D776E617}"/>
              </a:ext>
            </a:extLst>
          </p:cNvPr>
          <p:cNvGrpSpPr/>
          <p:nvPr/>
        </p:nvGrpSpPr>
        <p:grpSpPr>
          <a:xfrm>
            <a:off x="4214166" y="5906742"/>
            <a:ext cx="155520" cy="219240"/>
            <a:chOff x="4214166" y="5906742"/>
            <a:chExt cx="15552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03" name="Entrada de lápiz 302">
                  <a:extLst>
                    <a:ext uri="{FF2B5EF4-FFF2-40B4-BE49-F238E27FC236}">
                      <a16:creationId xmlns:a16="http://schemas.microsoft.com/office/drawing/2014/main" id="{7A31E4AC-5982-4FA0-B062-2387FE4BAE25}"/>
                    </a:ext>
                  </a:extLst>
                </p14:cNvPr>
                <p14:cNvContentPartPr/>
                <p14:nvPr/>
              </p14:nvContentPartPr>
              <p14:xfrm>
                <a:off x="4214166" y="5980542"/>
                <a:ext cx="126360" cy="145440"/>
              </p14:xfrm>
            </p:contentPart>
          </mc:Choice>
          <mc:Fallback xmlns="">
            <p:pic>
              <p:nvPicPr>
                <p:cNvPr id="303" name="Entrada de lápiz 302">
                  <a:extLst>
                    <a:ext uri="{FF2B5EF4-FFF2-40B4-BE49-F238E27FC236}">
                      <a16:creationId xmlns:a16="http://schemas.microsoft.com/office/drawing/2014/main" id="{7A31E4AC-5982-4FA0-B062-2387FE4BAE2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205166" y="5971542"/>
                  <a:ext cx="144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04" name="Entrada de lápiz 303">
                  <a:extLst>
                    <a:ext uri="{FF2B5EF4-FFF2-40B4-BE49-F238E27FC236}">
                      <a16:creationId xmlns:a16="http://schemas.microsoft.com/office/drawing/2014/main" id="{7D17D564-8E70-4D6A-B09F-DDE28A0756A2}"/>
                    </a:ext>
                  </a:extLst>
                </p14:cNvPr>
                <p14:cNvContentPartPr/>
                <p14:nvPr/>
              </p14:nvContentPartPr>
              <p14:xfrm>
                <a:off x="4358526" y="5906742"/>
                <a:ext cx="11160" cy="174240"/>
              </p14:xfrm>
            </p:contentPart>
          </mc:Choice>
          <mc:Fallback xmlns="">
            <p:pic>
              <p:nvPicPr>
                <p:cNvPr id="304" name="Entrada de lápiz 303">
                  <a:extLst>
                    <a:ext uri="{FF2B5EF4-FFF2-40B4-BE49-F238E27FC236}">
                      <a16:creationId xmlns:a16="http://schemas.microsoft.com/office/drawing/2014/main" id="{7D17D564-8E70-4D6A-B09F-DDE28A0756A2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349886" y="5898102"/>
                  <a:ext cx="288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20" name="Entrada de lápiz 319">
                <a:extLst>
                  <a:ext uri="{FF2B5EF4-FFF2-40B4-BE49-F238E27FC236}">
                    <a16:creationId xmlns:a16="http://schemas.microsoft.com/office/drawing/2014/main" id="{131B61A1-37CC-4935-91F5-4A801070B3E0}"/>
                  </a:ext>
                </a:extLst>
              </p14:cNvPr>
              <p14:cNvContentPartPr/>
              <p14:nvPr/>
            </p14:nvContentPartPr>
            <p14:xfrm>
              <a:off x="6280926" y="6038142"/>
              <a:ext cx="360" cy="360"/>
            </p14:xfrm>
          </p:contentPart>
        </mc:Choice>
        <mc:Fallback xmlns="">
          <p:pic>
            <p:nvPicPr>
              <p:cNvPr id="320" name="Entrada de lápiz 319">
                <a:extLst>
                  <a:ext uri="{FF2B5EF4-FFF2-40B4-BE49-F238E27FC236}">
                    <a16:creationId xmlns:a16="http://schemas.microsoft.com/office/drawing/2014/main" id="{131B61A1-37CC-4935-91F5-4A801070B3E0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271926" y="602950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2" name="Grupo 331">
            <a:extLst>
              <a:ext uri="{FF2B5EF4-FFF2-40B4-BE49-F238E27FC236}">
                <a16:creationId xmlns:a16="http://schemas.microsoft.com/office/drawing/2014/main" id="{50B61960-13FE-4EBB-933F-1845864FDFDB}"/>
              </a:ext>
            </a:extLst>
          </p:cNvPr>
          <p:cNvGrpSpPr/>
          <p:nvPr/>
        </p:nvGrpSpPr>
        <p:grpSpPr>
          <a:xfrm>
            <a:off x="6594126" y="5647902"/>
            <a:ext cx="1069200" cy="312120"/>
            <a:chOff x="6594126" y="5647902"/>
            <a:chExt cx="106920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Entrada de lápiz 320">
                  <a:extLst>
                    <a:ext uri="{FF2B5EF4-FFF2-40B4-BE49-F238E27FC236}">
                      <a16:creationId xmlns:a16="http://schemas.microsoft.com/office/drawing/2014/main" id="{B42A61D1-7C18-455D-9455-A951B54C9A8A}"/>
                    </a:ext>
                  </a:extLst>
                </p14:cNvPr>
                <p14:cNvContentPartPr/>
                <p14:nvPr/>
              </p14:nvContentPartPr>
              <p14:xfrm>
                <a:off x="6594126" y="5647902"/>
                <a:ext cx="136080" cy="292320"/>
              </p14:xfrm>
            </p:contentPart>
          </mc:Choice>
          <mc:Fallback xmlns="">
            <p:pic>
              <p:nvPicPr>
                <p:cNvPr id="321" name="Entrada de lápiz 320">
                  <a:extLst>
                    <a:ext uri="{FF2B5EF4-FFF2-40B4-BE49-F238E27FC236}">
                      <a16:creationId xmlns:a16="http://schemas.microsoft.com/office/drawing/2014/main" id="{B42A61D1-7C18-455D-9455-A951B54C9A8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585126" y="5638902"/>
                  <a:ext cx="153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Entrada de lápiz 321">
                  <a:extLst>
                    <a:ext uri="{FF2B5EF4-FFF2-40B4-BE49-F238E27FC236}">
                      <a16:creationId xmlns:a16="http://schemas.microsoft.com/office/drawing/2014/main" id="{0393F7D3-5221-4D4E-92E0-3283ACEE9ADD}"/>
                    </a:ext>
                  </a:extLst>
                </p14:cNvPr>
                <p14:cNvContentPartPr/>
                <p14:nvPr/>
              </p14:nvContentPartPr>
              <p14:xfrm>
                <a:off x="6768366" y="5824302"/>
                <a:ext cx="95040" cy="100800"/>
              </p14:xfrm>
            </p:contentPart>
          </mc:Choice>
          <mc:Fallback xmlns="">
            <p:pic>
              <p:nvPicPr>
                <p:cNvPr id="322" name="Entrada de lápiz 321">
                  <a:extLst>
                    <a:ext uri="{FF2B5EF4-FFF2-40B4-BE49-F238E27FC236}">
                      <a16:creationId xmlns:a16="http://schemas.microsoft.com/office/drawing/2014/main" id="{0393F7D3-5221-4D4E-92E0-3283ACEE9AD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759726" y="5815662"/>
                  <a:ext cx="112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Entrada de lápiz 322">
                  <a:extLst>
                    <a:ext uri="{FF2B5EF4-FFF2-40B4-BE49-F238E27FC236}">
                      <a16:creationId xmlns:a16="http://schemas.microsoft.com/office/drawing/2014/main" id="{021B8004-C8D0-4223-8053-B866DE3C068C}"/>
                    </a:ext>
                  </a:extLst>
                </p14:cNvPr>
                <p14:cNvContentPartPr/>
                <p14:nvPr/>
              </p14:nvContentPartPr>
              <p14:xfrm>
                <a:off x="6975726" y="5803782"/>
                <a:ext cx="98280" cy="126720"/>
              </p14:xfrm>
            </p:contentPart>
          </mc:Choice>
          <mc:Fallback xmlns="">
            <p:pic>
              <p:nvPicPr>
                <p:cNvPr id="323" name="Entrada de lápiz 322">
                  <a:extLst>
                    <a:ext uri="{FF2B5EF4-FFF2-40B4-BE49-F238E27FC236}">
                      <a16:creationId xmlns:a16="http://schemas.microsoft.com/office/drawing/2014/main" id="{021B8004-C8D0-4223-8053-B866DE3C068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967086" y="5795142"/>
                  <a:ext cx="115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Entrada de lápiz 323">
                  <a:extLst>
                    <a:ext uri="{FF2B5EF4-FFF2-40B4-BE49-F238E27FC236}">
                      <a16:creationId xmlns:a16="http://schemas.microsoft.com/office/drawing/2014/main" id="{A663FEAD-5771-4F5F-A151-8FD92BFCFE3A}"/>
                    </a:ext>
                  </a:extLst>
                </p14:cNvPr>
                <p14:cNvContentPartPr/>
                <p14:nvPr/>
              </p14:nvContentPartPr>
              <p14:xfrm>
                <a:off x="7103526" y="5831142"/>
                <a:ext cx="77040" cy="81360"/>
              </p14:xfrm>
            </p:contentPart>
          </mc:Choice>
          <mc:Fallback xmlns="">
            <p:pic>
              <p:nvPicPr>
                <p:cNvPr id="324" name="Entrada de lápiz 323">
                  <a:extLst>
                    <a:ext uri="{FF2B5EF4-FFF2-40B4-BE49-F238E27FC236}">
                      <a16:creationId xmlns:a16="http://schemas.microsoft.com/office/drawing/2014/main" id="{A663FEAD-5771-4F5F-A151-8FD92BFCFE3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094526" y="5822502"/>
                  <a:ext cx="94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5" name="Entrada de lápiz 324">
                  <a:extLst>
                    <a:ext uri="{FF2B5EF4-FFF2-40B4-BE49-F238E27FC236}">
                      <a16:creationId xmlns:a16="http://schemas.microsoft.com/office/drawing/2014/main" id="{36AE0FF8-FA4A-4BB7-B877-3C67BCD896BE}"/>
                    </a:ext>
                  </a:extLst>
                </p14:cNvPr>
                <p14:cNvContentPartPr/>
                <p14:nvPr/>
              </p14:nvContentPartPr>
              <p14:xfrm>
                <a:off x="7235646" y="5801622"/>
                <a:ext cx="110520" cy="121680"/>
              </p14:xfrm>
            </p:contentPart>
          </mc:Choice>
          <mc:Fallback xmlns="">
            <p:pic>
              <p:nvPicPr>
                <p:cNvPr id="325" name="Entrada de lápiz 324">
                  <a:extLst>
                    <a:ext uri="{FF2B5EF4-FFF2-40B4-BE49-F238E27FC236}">
                      <a16:creationId xmlns:a16="http://schemas.microsoft.com/office/drawing/2014/main" id="{36AE0FF8-FA4A-4BB7-B877-3C67BCD896B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227006" y="5792622"/>
                  <a:ext cx="128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6" name="Entrada de lápiz 325">
                  <a:extLst>
                    <a:ext uri="{FF2B5EF4-FFF2-40B4-BE49-F238E27FC236}">
                      <a16:creationId xmlns:a16="http://schemas.microsoft.com/office/drawing/2014/main" id="{887BC771-BEB5-4979-B254-7CC60E4BE1BF}"/>
                    </a:ext>
                  </a:extLst>
                </p14:cNvPr>
                <p14:cNvContentPartPr/>
                <p14:nvPr/>
              </p14:nvContentPartPr>
              <p14:xfrm>
                <a:off x="7366326" y="5841942"/>
                <a:ext cx="151560" cy="118080"/>
              </p14:xfrm>
            </p:contentPart>
          </mc:Choice>
          <mc:Fallback xmlns="">
            <p:pic>
              <p:nvPicPr>
                <p:cNvPr id="326" name="Entrada de lápiz 325">
                  <a:extLst>
                    <a:ext uri="{FF2B5EF4-FFF2-40B4-BE49-F238E27FC236}">
                      <a16:creationId xmlns:a16="http://schemas.microsoft.com/office/drawing/2014/main" id="{887BC771-BEB5-4979-B254-7CC60E4BE1B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357686" y="5833302"/>
                  <a:ext cx="169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7" name="Entrada de lápiz 326">
                  <a:extLst>
                    <a:ext uri="{FF2B5EF4-FFF2-40B4-BE49-F238E27FC236}">
                      <a16:creationId xmlns:a16="http://schemas.microsoft.com/office/drawing/2014/main" id="{06EE3E51-55E1-478D-B487-3D238A2159E1}"/>
                    </a:ext>
                  </a:extLst>
                </p14:cNvPr>
                <p14:cNvContentPartPr/>
                <p14:nvPr/>
              </p14:nvContentPartPr>
              <p14:xfrm>
                <a:off x="7504926" y="5881902"/>
                <a:ext cx="114120" cy="63720"/>
              </p14:xfrm>
            </p:contentPart>
          </mc:Choice>
          <mc:Fallback xmlns="">
            <p:pic>
              <p:nvPicPr>
                <p:cNvPr id="327" name="Entrada de lápiz 326">
                  <a:extLst>
                    <a:ext uri="{FF2B5EF4-FFF2-40B4-BE49-F238E27FC236}">
                      <a16:creationId xmlns:a16="http://schemas.microsoft.com/office/drawing/2014/main" id="{06EE3E51-55E1-478D-B487-3D238A2159E1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496286" y="5873262"/>
                  <a:ext cx="131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8" name="Entrada de lápiz 327">
                  <a:extLst>
                    <a:ext uri="{FF2B5EF4-FFF2-40B4-BE49-F238E27FC236}">
                      <a16:creationId xmlns:a16="http://schemas.microsoft.com/office/drawing/2014/main" id="{433108EC-71B9-4C38-83FE-67DDA2B5DCC6}"/>
                    </a:ext>
                  </a:extLst>
                </p14:cNvPr>
                <p14:cNvContentPartPr/>
                <p14:nvPr/>
              </p14:nvContentPartPr>
              <p14:xfrm>
                <a:off x="7640286" y="5688582"/>
                <a:ext cx="23040" cy="261720"/>
              </p14:xfrm>
            </p:contentPart>
          </mc:Choice>
          <mc:Fallback xmlns="">
            <p:pic>
              <p:nvPicPr>
                <p:cNvPr id="328" name="Entrada de lápiz 327">
                  <a:extLst>
                    <a:ext uri="{FF2B5EF4-FFF2-40B4-BE49-F238E27FC236}">
                      <a16:creationId xmlns:a16="http://schemas.microsoft.com/office/drawing/2014/main" id="{433108EC-71B9-4C38-83FE-67DDA2B5DCC6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631286" y="5679942"/>
                  <a:ext cx="4068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0507A9B7-2CD7-4A3F-9B95-C00C031E7C77}"/>
              </a:ext>
            </a:extLst>
          </p:cNvPr>
          <p:cNvGrpSpPr/>
          <p:nvPr/>
        </p:nvGrpSpPr>
        <p:grpSpPr>
          <a:xfrm>
            <a:off x="7830006" y="5760942"/>
            <a:ext cx="173160" cy="181080"/>
            <a:chOff x="7830006" y="5760942"/>
            <a:chExt cx="1731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9" name="Entrada de lápiz 328">
                  <a:extLst>
                    <a:ext uri="{FF2B5EF4-FFF2-40B4-BE49-F238E27FC236}">
                      <a16:creationId xmlns:a16="http://schemas.microsoft.com/office/drawing/2014/main" id="{B1B6B63D-409E-4041-AF47-722824CA6F67}"/>
                    </a:ext>
                  </a:extLst>
                </p14:cNvPr>
                <p14:cNvContentPartPr/>
                <p14:nvPr/>
              </p14:nvContentPartPr>
              <p14:xfrm>
                <a:off x="7830006" y="5760942"/>
                <a:ext cx="73800" cy="113400"/>
              </p14:xfrm>
            </p:contentPart>
          </mc:Choice>
          <mc:Fallback xmlns="">
            <p:pic>
              <p:nvPicPr>
                <p:cNvPr id="329" name="Entrada de lápiz 328">
                  <a:extLst>
                    <a:ext uri="{FF2B5EF4-FFF2-40B4-BE49-F238E27FC236}">
                      <a16:creationId xmlns:a16="http://schemas.microsoft.com/office/drawing/2014/main" id="{B1B6B63D-409E-4041-AF47-722824CA6F67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821006" y="5752302"/>
                  <a:ext cx="91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30" name="Entrada de lápiz 329">
                  <a:extLst>
                    <a:ext uri="{FF2B5EF4-FFF2-40B4-BE49-F238E27FC236}">
                      <a16:creationId xmlns:a16="http://schemas.microsoft.com/office/drawing/2014/main" id="{0C24DE71-9116-4743-81EC-489BE35170F4}"/>
                    </a:ext>
                  </a:extLst>
                </p14:cNvPr>
                <p14:cNvContentPartPr/>
                <p14:nvPr/>
              </p14:nvContentPartPr>
              <p14:xfrm>
                <a:off x="7960326" y="5771742"/>
                <a:ext cx="42840" cy="170280"/>
              </p14:xfrm>
            </p:contentPart>
          </mc:Choice>
          <mc:Fallback xmlns="">
            <p:pic>
              <p:nvPicPr>
                <p:cNvPr id="330" name="Entrada de lápiz 329">
                  <a:extLst>
                    <a:ext uri="{FF2B5EF4-FFF2-40B4-BE49-F238E27FC236}">
                      <a16:creationId xmlns:a16="http://schemas.microsoft.com/office/drawing/2014/main" id="{0C24DE71-9116-4743-81EC-489BE35170F4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951686" y="5763102"/>
                  <a:ext cx="6048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343" name="Entrada de lápiz 342">
                <a:extLst>
                  <a:ext uri="{FF2B5EF4-FFF2-40B4-BE49-F238E27FC236}">
                    <a16:creationId xmlns:a16="http://schemas.microsoft.com/office/drawing/2014/main" id="{B6FCB40F-A75F-4449-93EF-0CD64C4EEB91}"/>
                  </a:ext>
                </a:extLst>
              </p14:cNvPr>
              <p14:cNvContentPartPr/>
              <p14:nvPr/>
            </p14:nvContentPartPr>
            <p14:xfrm>
              <a:off x="9536046" y="5806302"/>
              <a:ext cx="88560" cy="83880"/>
            </p14:xfrm>
          </p:contentPart>
        </mc:Choice>
        <mc:Fallback xmlns="">
          <p:pic>
            <p:nvPicPr>
              <p:cNvPr id="343" name="Entrada de lápiz 342">
                <a:extLst>
                  <a:ext uri="{FF2B5EF4-FFF2-40B4-BE49-F238E27FC236}">
                    <a16:creationId xmlns:a16="http://schemas.microsoft.com/office/drawing/2014/main" id="{B6FCB40F-A75F-4449-93EF-0CD64C4EEB91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9527046" y="5797302"/>
                <a:ext cx="1062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356" name="Entrada de lápiz 355">
                <a:extLst>
                  <a:ext uri="{FF2B5EF4-FFF2-40B4-BE49-F238E27FC236}">
                    <a16:creationId xmlns:a16="http://schemas.microsoft.com/office/drawing/2014/main" id="{F8C7A5E3-B8A6-49DB-B1FB-62B0A7CB2079}"/>
                  </a:ext>
                </a:extLst>
              </p14:cNvPr>
              <p14:cNvContentPartPr/>
              <p14:nvPr/>
            </p14:nvContentPartPr>
            <p14:xfrm>
              <a:off x="9127446" y="2412942"/>
              <a:ext cx="67320" cy="88560"/>
            </p14:xfrm>
          </p:contentPart>
        </mc:Choice>
        <mc:Fallback xmlns="">
          <p:pic>
            <p:nvPicPr>
              <p:cNvPr id="356" name="Entrada de lápiz 355">
                <a:extLst>
                  <a:ext uri="{FF2B5EF4-FFF2-40B4-BE49-F238E27FC236}">
                    <a16:creationId xmlns:a16="http://schemas.microsoft.com/office/drawing/2014/main" id="{F8C7A5E3-B8A6-49DB-B1FB-62B0A7CB2079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9118446" y="2404302"/>
                <a:ext cx="849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57" name="Entrada de lápiz 356">
                <a:extLst>
                  <a:ext uri="{FF2B5EF4-FFF2-40B4-BE49-F238E27FC236}">
                    <a16:creationId xmlns:a16="http://schemas.microsoft.com/office/drawing/2014/main" id="{ACADF17C-9D14-4FBE-945B-2D7FACE3FC15}"/>
                  </a:ext>
                </a:extLst>
              </p14:cNvPr>
              <p14:cNvContentPartPr/>
              <p14:nvPr/>
            </p14:nvContentPartPr>
            <p14:xfrm>
              <a:off x="9159126" y="4098822"/>
              <a:ext cx="72000" cy="139680"/>
            </p14:xfrm>
          </p:contentPart>
        </mc:Choice>
        <mc:Fallback xmlns="">
          <p:pic>
            <p:nvPicPr>
              <p:cNvPr id="357" name="Entrada de lápiz 356">
                <a:extLst>
                  <a:ext uri="{FF2B5EF4-FFF2-40B4-BE49-F238E27FC236}">
                    <a16:creationId xmlns:a16="http://schemas.microsoft.com/office/drawing/2014/main" id="{ACADF17C-9D14-4FBE-945B-2D7FACE3FC15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9150486" y="4089822"/>
                <a:ext cx="8964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1" name="Grupo 360">
            <a:extLst>
              <a:ext uri="{FF2B5EF4-FFF2-40B4-BE49-F238E27FC236}">
                <a16:creationId xmlns:a16="http://schemas.microsoft.com/office/drawing/2014/main" id="{F73BDA82-C850-4A69-9B14-9DEB9D7403F4}"/>
              </a:ext>
            </a:extLst>
          </p:cNvPr>
          <p:cNvGrpSpPr/>
          <p:nvPr/>
        </p:nvGrpSpPr>
        <p:grpSpPr>
          <a:xfrm>
            <a:off x="5061966" y="5650062"/>
            <a:ext cx="703800" cy="393120"/>
            <a:chOff x="5061966" y="5650062"/>
            <a:chExt cx="70380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C2C64FA1-200D-4471-8C58-E5F5B333B3FA}"/>
                    </a:ext>
                  </a:extLst>
                </p14:cNvPr>
                <p14:cNvContentPartPr/>
                <p14:nvPr/>
              </p14:nvContentPartPr>
              <p14:xfrm>
                <a:off x="5061966" y="5788662"/>
                <a:ext cx="118440" cy="230040"/>
              </p14:xfrm>
            </p:contentPart>
          </mc:Choice>
          <mc:Fallback xmlns=""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C2C64FA1-200D-4471-8C58-E5F5B333B3F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052966" y="5779662"/>
                  <a:ext cx="136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DDF5D599-F2B2-4EF8-9CAE-1A2144FC5D9C}"/>
                    </a:ext>
                  </a:extLst>
                </p14:cNvPr>
                <p14:cNvContentPartPr/>
                <p14:nvPr/>
              </p14:nvContentPartPr>
              <p14:xfrm>
                <a:off x="5105526" y="5870382"/>
                <a:ext cx="71280" cy="16560"/>
              </p14:xfrm>
            </p:contentPart>
          </mc:Choice>
          <mc:Fallback xmlns=""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DDF5D599-F2B2-4EF8-9CAE-1A2144FC5D9C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096526" y="5861382"/>
                  <a:ext cx="88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09" name="Entrada de lápiz 308">
                  <a:extLst>
                    <a:ext uri="{FF2B5EF4-FFF2-40B4-BE49-F238E27FC236}">
                      <a16:creationId xmlns:a16="http://schemas.microsoft.com/office/drawing/2014/main" id="{C1491782-7693-4E2F-80C9-D552D682E8D4}"/>
                    </a:ext>
                  </a:extLst>
                </p14:cNvPr>
                <p14:cNvContentPartPr/>
                <p14:nvPr/>
              </p14:nvContentPartPr>
              <p14:xfrm>
                <a:off x="5085006" y="5742582"/>
                <a:ext cx="113400" cy="44280"/>
              </p14:xfrm>
            </p:contentPart>
          </mc:Choice>
          <mc:Fallback xmlns="">
            <p:pic>
              <p:nvPicPr>
                <p:cNvPr id="309" name="Entrada de lápiz 308">
                  <a:extLst>
                    <a:ext uri="{FF2B5EF4-FFF2-40B4-BE49-F238E27FC236}">
                      <a16:creationId xmlns:a16="http://schemas.microsoft.com/office/drawing/2014/main" id="{C1491782-7693-4E2F-80C9-D552D682E8D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076366" y="5733942"/>
                  <a:ext cx="131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10" name="Entrada de lápiz 309">
                  <a:extLst>
                    <a:ext uri="{FF2B5EF4-FFF2-40B4-BE49-F238E27FC236}">
                      <a16:creationId xmlns:a16="http://schemas.microsoft.com/office/drawing/2014/main" id="{6B18A9DB-0655-4A0B-9E0B-95593762AFAD}"/>
                    </a:ext>
                  </a:extLst>
                </p14:cNvPr>
                <p14:cNvContentPartPr/>
                <p14:nvPr/>
              </p14:nvContentPartPr>
              <p14:xfrm>
                <a:off x="5245206" y="5904222"/>
                <a:ext cx="82440" cy="138960"/>
              </p14:xfrm>
            </p:contentPart>
          </mc:Choice>
          <mc:Fallback xmlns="">
            <p:pic>
              <p:nvPicPr>
                <p:cNvPr id="310" name="Entrada de lápiz 309">
                  <a:extLst>
                    <a:ext uri="{FF2B5EF4-FFF2-40B4-BE49-F238E27FC236}">
                      <a16:creationId xmlns:a16="http://schemas.microsoft.com/office/drawing/2014/main" id="{6B18A9DB-0655-4A0B-9E0B-95593762AFAD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236566" y="5895222"/>
                  <a:ext cx="100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11" name="Entrada de lápiz 310">
                  <a:extLst>
                    <a:ext uri="{FF2B5EF4-FFF2-40B4-BE49-F238E27FC236}">
                      <a16:creationId xmlns:a16="http://schemas.microsoft.com/office/drawing/2014/main" id="{FC39547E-1FC7-42CC-B7AC-64EB7CC0ECD7}"/>
                    </a:ext>
                  </a:extLst>
                </p14:cNvPr>
                <p14:cNvContentPartPr/>
                <p14:nvPr/>
              </p14:nvContentPartPr>
              <p14:xfrm>
                <a:off x="5283006" y="5918622"/>
                <a:ext cx="27360" cy="52920"/>
              </p14:xfrm>
            </p:contentPart>
          </mc:Choice>
          <mc:Fallback xmlns="">
            <p:pic>
              <p:nvPicPr>
                <p:cNvPr id="311" name="Entrada de lápiz 310">
                  <a:extLst>
                    <a:ext uri="{FF2B5EF4-FFF2-40B4-BE49-F238E27FC236}">
                      <a16:creationId xmlns:a16="http://schemas.microsoft.com/office/drawing/2014/main" id="{FC39547E-1FC7-42CC-B7AC-64EB7CC0ECD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274006" y="5909622"/>
                  <a:ext cx="45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13" name="Entrada de lápiz 312">
                  <a:extLst>
                    <a:ext uri="{FF2B5EF4-FFF2-40B4-BE49-F238E27FC236}">
                      <a16:creationId xmlns:a16="http://schemas.microsoft.com/office/drawing/2014/main" id="{8379F06B-27B5-4E53-9C62-0992A93A96C5}"/>
                    </a:ext>
                  </a:extLst>
                </p14:cNvPr>
                <p14:cNvContentPartPr/>
                <p14:nvPr/>
              </p14:nvContentPartPr>
              <p14:xfrm>
                <a:off x="5484246" y="5772462"/>
                <a:ext cx="126000" cy="186480"/>
              </p14:xfrm>
            </p:contentPart>
          </mc:Choice>
          <mc:Fallback xmlns="">
            <p:pic>
              <p:nvPicPr>
                <p:cNvPr id="313" name="Entrada de lápiz 312">
                  <a:extLst>
                    <a:ext uri="{FF2B5EF4-FFF2-40B4-BE49-F238E27FC236}">
                      <a16:creationId xmlns:a16="http://schemas.microsoft.com/office/drawing/2014/main" id="{8379F06B-27B5-4E53-9C62-0992A93A96C5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475606" y="5763822"/>
                  <a:ext cx="143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14" name="Entrada de lápiz 313">
                  <a:extLst>
                    <a:ext uri="{FF2B5EF4-FFF2-40B4-BE49-F238E27FC236}">
                      <a16:creationId xmlns:a16="http://schemas.microsoft.com/office/drawing/2014/main" id="{0667EAB1-5996-40AC-901F-1FB3A8593041}"/>
                    </a:ext>
                  </a:extLst>
                </p14:cNvPr>
                <p14:cNvContentPartPr/>
                <p14:nvPr/>
              </p14:nvContentPartPr>
              <p14:xfrm>
                <a:off x="5657406" y="5791542"/>
                <a:ext cx="108360" cy="157320"/>
              </p14:xfrm>
            </p:contentPart>
          </mc:Choice>
          <mc:Fallback xmlns="">
            <p:pic>
              <p:nvPicPr>
                <p:cNvPr id="314" name="Entrada de lápiz 313">
                  <a:extLst>
                    <a:ext uri="{FF2B5EF4-FFF2-40B4-BE49-F238E27FC236}">
                      <a16:creationId xmlns:a16="http://schemas.microsoft.com/office/drawing/2014/main" id="{0667EAB1-5996-40AC-901F-1FB3A8593041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648406" y="5782542"/>
                  <a:ext cx="126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58" name="Entrada de lápiz 357">
                  <a:extLst>
                    <a:ext uri="{FF2B5EF4-FFF2-40B4-BE49-F238E27FC236}">
                      <a16:creationId xmlns:a16="http://schemas.microsoft.com/office/drawing/2014/main" id="{4C6E4FDA-5781-436E-9458-05062B2DFC93}"/>
                    </a:ext>
                  </a:extLst>
                </p14:cNvPr>
                <p14:cNvContentPartPr/>
                <p14:nvPr/>
              </p14:nvContentPartPr>
              <p14:xfrm>
                <a:off x="5245566" y="5650062"/>
                <a:ext cx="114840" cy="111960"/>
              </p14:xfrm>
            </p:contentPart>
          </mc:Choice>
          <mc:Fallback xmlns="">
            <p:pic>
              <p:nvPicPr>
                <p:cNvPr id="358" name="Entrada de lápiz 357">
                  <a:extLst>
                    <a:ext uri="{FF2B5EF4-FFF2-40B4-BE49-F238E27FC236}">
                      <a16:creationId xmlns:a16="http://schemas.microsoft.com/office/drawing/2014/main" id="{4C6E4FDA-5781-436E-9458-05062B2DFC93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236926" y="5641062"/>
                  <a:ext cx="13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upo 359">
            <a:extLst>
              <a:ext uri="{FF2B5EF4-FFF2-40B4-BE49-F238E27FC236}">
                <a16:creationId xmlns:a16="http://schemas.microsoft.com/office/drawing/2014/main" id="{145110C1-B5DD-415A-92EF-D8F4EE4EFE12}"/>
              </a:ext>
            </a:extLst>
          </p:cNvPr>
          <p:cNvGrpSpPr/>
          <p:nvPr/>
        </p:nvGrpSpPr>
        <p:grpSpPr>
          <a:xfrm>
            <a:off x="5949366" y="5497422"/>
            <a:ext cx="279360" cy="433440"/>
            <a:chOff x="5949366" y="5497422"/>
            <a:chExt cx="27936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16" name="Entrada de lápiz 315">
                  <a:extLst>
                    <a:ext uri="{FF2B5EF4-FFF2-40B4-BE49-F238E27FC236}">
                      <a16:creationId xmlns:a16="http://schemas.microsoft.com/office/drawing/2014/main" id="{F572F185-E4A0-46CE-874E-D6A3ADD1A6E4}"/>
                    </a:ext>
                  </a:extLst>
                </p14:cNvPr>
                <p14:cNvContentPartPr/>
                <p14:nvPr/>
              </p14:nvContentPartPr>
              <p14:xfrm>
                <a:off x="5949366" y="5652222"/>
                <a:ext cx="114480" cy="278640"/>
              </p14:xfrm>
            </p:contentPart>
          </mc:Choice>
          <mc:Fallback xmlns="">
            <p:pic>
              <p:nvPicPr>
                <p:cNvPr id="316" name="Entrada de lápiz 315">
                  <a:extLst>
                    <a:ext uri="{FF2B5EF4-FFF2-40B4-BE49-F238E27FC236}">
                      <a16:creationId xmlns:a16="http://schemas.microsoft.com/office/drawing/2014/main" id="{F572F185-E4A0-46CE-874E-D6A3ADD1A6E4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5940366" y="5643222"/>
                  <a:ext cx="132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17" name="Entrada de lápiz 316">
                  <a:extLst>
                    <a:ext uri="{FF2B5EF4-FFF2-40B4-BE49-F238E27FC236}">
                      <a16:creationId xmlns:a16="http://schemas.microsoft.com/office/drawing/2014/main" id="{3F675E23-F751-4AEF-8B9D-37A9F61F36DE}"/>
                    </a:ext>
                  </a:extLst>
                </p14:cNvPr>
                <p14:cNvContentPartPr/>
                <p14:nvPr/>
              </p14:nvContentPartPr>
              <p14:xfrm>
                <a:off x="5989686" y="5783622"/>
                <a:ext cx="71280" cy="20880"/>
              </p14:xfrm>
            </p:contentPart>
          </mc:Choice>
          <mc:Fallback xmlns="">
            <p:pic>
              <p:nvPicPr>
                <p:cNvPr id="317" name="Entrada de lápiz 316">
                  <a:extLst>
                    <a:ext uri="{FF2B5EF4-FFF2-40B4-BE49-F238E27FC236}">
                      <a16:creationId xmlns:a16="http://schemas.microsoft.com/office/drawing/2014/main" id="{3F675E23-F751-4AEF-8B9D-37A9F61F36DE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980686" y="5774622"/>
                  <a:ext cx="88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18" name="Entrada de lápiz 317">
                  <a:extLst>
                    <a:ext uri="{FF2B5EF4-FFF2-40B4-BE49-F238E27FC236}">
                      <a16:creationId xmlns:a16="http://schemas.microsoft.com/office/drawing/2014/main" id="{A96FDCBE-7BF0-47F7-BF63-191CF7D8F9D0}"/>
                    </a:ext>
                  </a:extLst>
                </p14:cNvPr>
                <p14:cNvContentPartPr/>
                <p14:nvPr/>
              </p14:nvContentPartPr>
              <p14:xfrm>
                <a:off x="5993286" y="5642502"/>
                <a:ext cx="98280" cy="26640"/>
              </p14:xfrm>
            </p:contentPart>
          </mc:Choice>
          <mc:Fallback xmlns="">
            <p:pic>
              <p:nvPicPr>
                <p:cNvPr id="318" name="Entrada de lápiz 317">
                  <a:extLst>
                    <a:ext uri="{FF2B5EF4-FFF2-40B4-BE49-F238E27FC236}">
                      <a16:creationId xmlns:a16="http://schemas.microsoft.com/office/drawing/2014/main" id="{A96FDCBE-7BF0-47F7-BF63-191CF7D8F9D0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984286" y="5633862"/>
                  <a:ext cx="115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59" name="Entrada de lápiz 358">
                  <a:extLst>
                    <a:ext uri="{FF2B5EF4-FFF2-40B4-BE49-F238E27FC236}">
                      <a16:creationId xmlns:a16="http://schemas.microsoft.com/office/drawing/2014/main" id="{B714DD34-B00E-45F1-96E3-911D46062B46}"/>
                    </a:ext>
                  </a:extLst>
                </p14:cNvPr>
                <p14:cNvContentPartPr/>
                <p14:nvPr/>
              </p14:nvContentPartPr>
              <p14:xfrm>
                <a:off x="6146646" y="5497422"/>
                <a:ext cx="82080" cy="131040"/>
              </p14:xfrm>
            </p:contentPart>
          </mc:Choice>
          <mc:Fallback xmlns="">
            <p:pic>
              <p:nvPicPr>
                <p:cNvPr id="359" name="Entrada de lápiz 358">
                  <a:extLst>
                    <a:ext uri="{FF2B5EF4-FFF2-40B4-BE49-F238E27FC236}">
                      <a16:creationId xmlns:a16="http://schemas.microsoft.com/office/drawing/2014/main" id="{B714DD34-B00E-45F1-96E3-911D46062B4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137646" y="5488422"/>
                  <a:ext cx="997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upo 363">
            <a:extLst>
              <a:ext uri="{FF2B5EF4-FFF2-40B4-BE49-F238E27FC236}">
                <a16:creationId xmlns:a16="http://schemas.microsoft.com/office/drawing/2014/main" id="{EEDB7DE3-A02D-4009-8D40-1B38EF3F318B}"/>
              </a:ext>
            </a:extLst>
          </p:cNvPr>
          <p:cNvGrpSpPr/>
          <p:nvPr/>
        </p:nvGrpSpPr>
        <p:grpSpPr>
          <a:xfrm>
            <a:off x="8424726" y="5544582"/>
            <a:ext cx="883800" cy="392760"/>
            <a:chOff x="8424726" y="5544582"/>
            <a:chExt cx="8838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33" name="Entrada de lápiz 332">
                  <a:extLst>
                    <a:ext uri="{FF2B5EF4-FFF2-40B4-BE49-F238E27FC236}">
                      <a16:creationId xmlns:a16="http://schemas.microsoft.com/office/drawing/2014/main" id="{6F347339-F942-444A-80C6-47D94332B56D}"/>
                    </a:ext>
                  </a:extLst>
                </p14:cNvPr>
                <p14:cNvContentPartPr/>
                <p14:nvPr/>
              </p14:nvContentPartPr>
              <p14:xfrm>
                <a:off x="8524806" y="5662302"/>
                <a:ext cx="130320" cy="12600"/>
              </p14:xfrm>
            </p:contentPart>
          </mc:Choice>
          <mc:Fallback xmlns="">
            <p:pic>
              <p:nvPicPr>
                <p:cNvPr id="333" name="Entrada de lápiz 332">
                  <a:extLst>
                    <a:ext uri="{FF2B5EF4-FFF2-40B4-BE49-F238E27FC236}">
                      <a16:creationId xmlns:a16="http://schemas.microsoft.com/office/drawing/2014/main" id="{6F347339-F942-444A-80C6-47D94332B56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516166" y="5653662"/>
                  <a:ext cx="147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34" name="Entrada de lápiz 333">
                  <a:extLst>
                    <a:ext uri="{FF2B5EF4-FFF2-40B4-BE49-F238E27FC236}">
                      <a16:creationId xmlns:a16="http://schemas.microsoft.com/office/drawing/2014/main" id="{2535E0B0-1650-4489-B51D-19B119B4FAE7}"/>
                    </a:ext>
                  </a:extLst>
                </p14:cNvPr>
                <p14:cNvContentPartPr/>
                <p14:nvPr/>
              </p14:nvContentPartPr>
              <p14:xfrm>
                <a:off x="8424726" y="5721342"/>
                <a:ext cx="151560" cy="204840"/>
              </p14:xfrm>
            </p:contentPart>
          </mc:Choice>
          <mc:Fallback xmlns="">
            <p:pic>
              <p:nvPicPr>
                <p:cNvPr id="334" name="Entrada de lápiz 333">
                  <a:extLst>
                    <a:ext uri="{FF2B5EF4-FFF2-40B4-BE49-F238E27FC236}">
                      <a16:creationId xmlns:a16="http://schemas.microsoft.com/office/drawing/2014/main" id="{2535E0B0-1650-4489-B51D-19B119B4FAE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416086" y="5712702"/>
                  <a:ext cx="169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35" name="Entrada de lápiz 334">
                  <a:extLst>
                    <a:ext uri="{FF2B5EF4-FFF2-40B4-BE49-F238E27FC236}">
                      <a16:creationId xmlns:a16="http://schemas.microsoft.com/office/drawing/2014/main" id="{AC4A8164-3DD1-4E9D-ACB3-8A1EACBFD807}"/>
                    </a:ext>
                  </a:extLst>
                </p14:cNvPr>
                <p14:cNvContentPartPr/>
                <p14:nvPr/>
              </p14:nvContentPartPr>
              <p14:xfrm>
                <a:off x="8481246" y="5782902"/>
                <a:ext cx="80640" cy="7560"/>
              </p14:xfrm>
            </p:contentPart>
          </mc:Choice>
          <mc:Fallback xmlns="">
            <p:pic>
              <p:nvPicPr>
                <p:cNvPr id="335" name="Entrada de lápiz 334">
                  <a:extLst>
                    <a:ext uri="{FF2B5EF4-FFF2-40B4-BE49-F238E27FC236}">
                      <a16:creationId xmlns:a16="http://schemas.microsoft.com/office/drawing/2014/main" id="{AC4A8164-3DD1-4E9D-ACB3-8A1EACBFD807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472246" y="5773902"/>
                  <a:ext cx="98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36" name="Entrada de lápiz 335">
                  <a:extLst>
                    <a:ext uri="{FF2B5EF4-FFF2-40B4-BE49-F238E27FC236}">
                      <a16:creationId xmlns:a16="http://schemas.microsoft.com/office/drawing/2014/main" id="{D15A2149-BC86-415C-B922-0D90D304A24F}"/>
                    </a:ext>
                  </a:extLst>
                </p14:cNvPr>
                <p14:cNvContentPartPr/>
                <p14:nvPr/>
              </p14:nvContentPartPr>
              <p14:xfrm>
                <a:off x="8590686" y="5804142"/>
                <a:ext cx="74160" cy="133200"/>
              </p14:xfrm>
            </p:contentPart>
          </mc:Choice>
          <mc:Fallback xmlns="">
            <p:pic>
              <p:nvPicPr>
                <p:cNvPr id="336" name="Entrada de lápiz 335">
                  <a:extLst>
                    <a:ext uri="{FF2B5EF4-FFF2-40B4-BE49-F238E27FC236}">
                      <a16:creationId xmlns:a16="http://schemas.microsoft.com/office/drawing/2014/main" id="{D15A2149-BC86-415C-B922-0D90D304A24F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581686" y="5795502"/>
                  <a:ext cx="91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37" name="Entrada de lápiz 336">
                  <a:extLst>
                    <a:ext uri="{FF2B5EF4-FFF2-40B4-BE49-F238E27FC236}">
                      <a16:creationId xmlns:a16="http://schemas.microsoft.com/office/drawing/2014/main" id="{3B12268E-2944-43EA-AEFC-9628BCF824FC}"/>
                    </a:ext>
                  </a:extLst>
                </p14:cNvPr>
                <p14:cNvContentPartPr/>
                <p14:nvPr/>
              </p14:nvContentPartPr>
              <p14:xfrm>
                <a:off x="8724246" y="5722782"/>
                <a:ext cx="190440" cy="78120"/>
              </p14:xfrm>
            </p:contentPart>
          </mc:Choice>
          <mc:Fallback xmlns="">
            <p:pic>
              <p:nvPicPr>
                <p:cNvPr id="337" name="Entrada de lápiz 336">
                  <a:extLst>
                    <a:ext uri="{FF2B5EF4-FFF2-40B4-BE49-F238E27FC236}">
                      <a16:creationId xmlns:a16="http://schemas.microsoft.com/office/drawing/2014/main" id="{3B12268E-2944-43EA-AEFC-9628BCF824FC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715246" y="5714142"/>
                  <a:ext cx="208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38" name="Entrada de lápiz 337">
                  <a:extLst>
                    <a:ext uri="{FF2B5EF4-FFF2-40B4-BE49-F238E27FC236}">
                      <a16:creationId xmlns:a16="http://schemas.microsoft.com/office/drawing/2014/main" id="{10BEFF42-D2F4-462C-90FA-6D7EED1D23A4}"/>
                    </a:ext>
                  </a:extLst>
                </p14:cNvPr>
                <p14:cNvContentPartPr/>
                <p14:nvPr/>
              </p14:nvContentPartPr>
              <p14:xfrm>
                <a:off x="8773926" y="5855622"/>
                <a:ext cx="141480" cy="36360"/>
              </p14:xfrm>
            </p:contentPart>
          </mc:Choice>
          <mc:Fallback xmlns="">
            <p:pic>
              <p:nvPicPr>
                <p:cNvPr id="338" name="Entrada de lápiz 337">
                  <a:extLst>
                    <a:ext uri="{FF2B5EF4-FFF2-40B4-BE49-F238E27FC236}">
                      <a16:creationId xmlns:a16="http://schemas.microsoft.com/office/drawing/2014/main" id="{10BEFF42-D2F4-462C-90FA-6D7EED1D23A4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64926" y="5846982"/>
                  <a:ext cx="159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39" name="Entrada de lápiz 338">
                  <a:extLst>
                    <a:ext uri="{FF2B5EF4-FFF2-40B4-BE49-F238E27FC236}">
                      <a16:creationId xmlns:a16="http://schemas.microsoft.com/office/drawing/2014/main" id="{CBC2F39D-55ED-43DD-81F6-BEF19193BF71}"/>
                    </a:ext>
                  </a:extLst>
                </p14:cNvPr>
                <p14:cNvContentPartPr/>
                <p14:nvPr/>
              </p14:nvContentPartPr>
              <p14:xfrm>
                <a:off x="9012606" y="5662302"/>
                <a:ext cx="101160" cy="221760"/>
              </p14:xfrm>
            </p:contentPart>
          </mc:Choice>
          <mc:Fallback xmlns="">
            <p:pic>
              <p:nvPicPr>
                <p:cNvPr id="339" name="Entrada de lápiz 338">
                  <a:extLst>
                    <a:ext uri="{FF2B5EF4-FFF2-40B4-BE49-F238E27FC236}">
                      <a16:creationId xmlns:a16="http://schemas.microsoft.com/office/drawing/2014/main" id="{CBC2F39D-55ED-43DD-81F6-BEF19193BF7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003966" y="5653662"/>
                  <a:ext cx="118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40" name="Entrada de lápiz 339">
                  <a:extLst>
                    <a:ext uri="{FF2B5EF4-FFF2-40B4-BE49-F238E27FC236}">
                      <a16:creationId xmlns:a16="http://schemas.microsoft.com/office/drawing/2014/main" id="{43AE1CF8-872F-4FF0-80EA-2FC612B57EDE}"/>
                    </a:ext>
                  </a:extLst>
                </p14:cNvPr>
                <p14:cNvContentPartPr/>
                <p14:nvPr/>
              </p14:nvContentPartPr>
              <p14:xfrm>
                <a:off x="9063006" y="5770302"/>
                <a:ext cx="56520" cy="26640"/>
              </p14:xfrm>
            </p:contentPart>
          </mc:Choice>
          <mc:Fallback xmlns="">
            <p:pic>
              <p:nvPicPr>
                <p:cNvPr id="340" name="Entrada de lápiz 339">
                  <a:extLst>
                    <a:ext uri="{FF2B5EF4-FFF2-40B4-BE49-F238E27FC236}">
                      <a16:creationId xmlns:a16="http://schemas.microsoft.com/office/drawing/2014/main" id="{43AE1CF8-872F-4FF0-80EA-2FC612B57EDE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054006" y="5761662"/>
                  <a:ext cx="74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41" name="Entrada de lápiz 340">
                  <a:extLst>
                    <a:ext uri="{FF2B5EF4-FFF2-40B4-BE49-F238E27FC236}">
                      <a16:creationId xmlns:a16="http://schemas.microsoft.com/office/drawing/2014/main" id="{75D54BB0-4D96-45FA-8FF6-4CF9D7348246}"/>
                    </a:ext>
                  </a:extLst>
                </p14:cNvPr>
                <p14:cNvContentPartPr/>
                <p14:nvPr/>
              </p14:nvContentPartPr>
              <p14:xfrm>
                <a:off x="9090726" y="5647542"/>
                <a:ext cx="82440" cy="20880"/>
              </p14:xfrm>
            </p:contentPart>
          </mc:Choice>
          <mc:Fallback xmlns="">
            <p:pic>
              <p:nvPicPr>
                <p:cNvPr id="341" name="Entrada de lápiz 340">
                  <a:extLst>
                    <a:ext uri="{FF2B5EF4-FFF2-40B4-BE49-F238E27FC236}">
                      <a16:creationId xmlns:a16="http://schemas.microsoft.com/office/drawing/2014/main" id="{75D54BB0-4D96-45FA-8FF6-4CF9D7348246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081726" y="5638902"/>
                  <a:ext cx="100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62" name="Entrada de lápiz 361">
                  <a:extLst>
                    <a:ext uri="{FF2B5EF4-FFF2-40B4-BE49-F238E27FC236}">
                      <a16:creationId xmlns:a16="http://schemas.microsoft.com/office/drawing/2014/main" id="{BE02BA9A-D608-49BA-A993-D177F16AE812}"/>
                    </a:ext>
                  </a:extLst>
                </p14:cNvPr>
                <p14:cNvContentPartPr/>
                <p14:nvPr/>
              </p14:nvContentPartPr>
              <p14:xfrm>
                <a:off x="8695806" y="5544582"/>
                <a:ext cx="73440" cy="113760"/>
              </p14:xfrm>
            </p:contentPart>
          </mc:Choice>
          <mc:Fallback xmlns="">
            <p:pic>
              <p:nvPicPr>
                <p:cNvPr id="362" name="Entrada de lápiz 361">
                  <a:extLst>
                    <a:ext uri="{FF2B5EF4-FFF2-40B4-BE49-F238E27FC236}">
                      <a16:creationId xmlns:a16="http://schemas.microsoft.com/office/drawing/2014/main" id="{BE02BA9A-D608-49BA-A993-D177F16AE81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686806" y="5535942"/>
                  <a:ext cx="91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63" name="Entrada de lápiz 362">
                  <a:extLst>
                    <a:ext uri="{FF2B5EF4-FFF2-40B4-BE49-F238E27FC236}">
                      <a16:creationId xmlns:a16="http://schemas.microsoft.com/office/drawing/2014/main" id="{211B146B-730F-42DE-87A4-F9760D97D762}"/>
                    </a:ext>
                  </a:extLst>
                </p14:cNvPr>
                <p14:cNvContentPartPr/>
                <p14:nvPr/>
              </p14:nvContentPartPr>
              <p14:xfrm>
                <a:off x="9202326" y="5565102"/>
                <a:ext cx="106200" cy="112680"/>
              </p14:xfrm>
            </p:contentPart>
          </mc:Choice>
          <mc:Fallback xmlns="">
            <p:pic>
              <p:nvPicPr>
                <p:cNvPr id="363" name="Entrada de lápiz 362">
                  <a:extLst>
                    <a:ext uri="{FF2B5EF4-FFF2-40B4-BE49-F238E27FC236}">
                      <a16:creationId xmlns:a16="http://schemas.microsoft.com/office/drawing/2014/main" id="{211B146B-730F-42DE-87A4-F9760D97D76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193686" y="5556462"/>
                  <a:ext cx="1238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2E58EB27-B9C9-4B25-99E5-FBAF45C2B87B}"/>
              </a:ext>
            </a:extLst>
          </p:cNvPr>
          <p:cNvGrpSpPr/>
          <p:nvPr/>
        </p:nvGrpSpPr>
        <p:grpSpPr>
          <a:xfrm>
            <a:off x="10041846" y="5476902"/>
            <a:ext cx="682200" cy="445680"/>
            <a:chOff x="10041846" y="5476902"/>
            <a:chExt cx="68220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44" name="Entrada de lápiz 343">
                  <a:extLst>
                    <a:ext uri="{FF2B5EF4-FFF2-40B4-BE49-F238E27FC236}">
                      <a16:creationId xmlns:a16="http://schemas.microsoft.com/office/drawing/2014/main" id="{953BDB30-9521-42D7-8483-EBEE748E7DB9}"/>
                    </a:ext>
                  </a:extLst>
                </p14:cNvPr>
                <p14:cNvContentPartPr/>
                <p14:nvPr/>
              </p14:nvContentPartPr>
              <p14:xfrm>
                <a:off x="10041846" y="5684262"/>
                <a:ext cx="66960" cy="188640"/>
              </p14:xfrm>
            </p:contentPart>
          </mc:Choice>
          <mc:Fallback xmlns="">
            <p:pic>
              <p:nvPicPr>
                <p:cNvPr id="344" name="Entrada de lápiz 343">
                  <a:extLst>
                    <a:ext uri="{FF2B5EF4-FFF2-40B4-BE49-F238E27FC236}">
                      <a16:creationId xmlns:a16="http://schemas.microsoft.com/office/drawing/2014/main" id="{953BDB30-9521-42D7-8483-EBEE748E7DB9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032846" y="5675262"/>
                  <a:ext cx="84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45" name="Entrada de lápiz 344">
                  <a:extLst>
                    <a:ext uri="{FF2B5EF4-FFF2-40B4-BE49-F238E27FC236}">
                      <a16:creationId xmlns:a16="http://schemas.microsoft.com/office/drawing/2014/main" id="{923B9D59-A50F-4B2B-9BC3-7F834E5FF496}"/>
                    </a:ext>
                  </a:extLst>
                </p14:cNvPr>
                <p14:cNvContentPartPr/>
                <p14:nvPr/>
              </p14:nvContentPartPr>
              <p14:xfrm>
                <a:off x="10052286" y="5770302"/>
                <a:ext cx="62280" cy="17280"/>
              </p14:xfrm>
            </p:contentPart>
          </mc:Choice>
          <mc:Fallback xmlns="">
            <p:pic>
              <p:nvPicPr>
                <p:cNvPr id="345" name="Entrada de lápiz 344">
                  <a:extLst>
                    <a:ext uri="{FF2B5EF4-FFF2-40B4-BE49-F238E27FC236}">
                      <a16:creationId xmlns:a16="http://schemas.microsoft.com/office/drawing/2014/main" id="{923B9D59-A50F-4B2B-9BC3-7F834E5FF496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0043286" y="5761662"/>
                  <a:ext cx="79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46" name="Entrada de lápiz 345">
                  <a:extLst>
                    <a:ext uri="{FF2B5EF4-FFF2-40B4-BE49-F238E27FC236}">
                      <a16:creationId xmlns:a16="http://schemas.microsoft.com/office/drawing/2014/main" id="{D769027B-D494-4FED-B596-15D9572AB6FB}"/>
                    </a:ext>
                  </a:extLst>
                </p14:cNvPr>
                <p14:cNvContentPartPr/>
                <p14:nvPr/>
              </p14:nvContentPartPr>
              <p14:xfrm>
                <a:off x="10078566" y="5650782"/>
                <a:ext cx="73440" cy="12600"/>
              </p14:xfrm>
            </p:contentPart>
          </mc:Choice>
          <mc:Fallback xmlns="">
            <p:pic>
              <p:nvPicPr>
                <p:cNvPr id="346" name="Entrada de lápiz 345">
                  <a:extLst>
                    <a:ext uri="{FF2B5EF4-FFF2-40B4-BE49-F238E27FC236}">
                      <a16:creationId xmlns:a16="http://schemas.microsoft.com/office/drawing/2014/main" id="{D769027B-D494-4FED-B596-15D9572AB6FB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069566" y="5641782"/>
                  <a:ext cx="91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47" name="Entrada de lápiz 346">
                  <a:extLst>
                    <a:ext uri="{FF2B5EF4-FFF2-40B4-BE49-F238E27FC236}">
                      <a16:creationId xmlns:a16="http://schemas.microsoft.com/office/drawing/2014/main" id="{4A5362F8-605C-4ACE-8981-16AD03DBC61F}"/>
                    </a:ext>
                  </a:extLst>
                </p14:cNvPr>
                <p14:cNvContentPartPr/>
                <p14:nvPr/>
              </p14:nvContentPartPr>
              <p14:xfrm>
                <a:off x="10216086" y="5733222"/>
                <a:ext cx="92520" cy="115560"/>
              </p14:xfrm>
            </p:contentPart>
          </mc:Choice>
          <mc:Fallback xmlns="">
            <p:pic>
              <p:nvPicPr>
                <p:cNvPr id="347" name="Entrada de lápiz 346">
                  <a:extLst>
                    <a:ext uri="{FF2B5EF4-FFF2-40B4-BE49-F238E27FC236}">
                      <a16:creationId xmlns:a16="http://schemas.microsoft.com/office/drawing/2014/main" id="{4A5362F8-605C-4ACE-8981-16AD03DBC61F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07086" y="5724222"/>
                  <a:ext cx="110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48" name="Entrada de lápiz 347">
                  <a:extLst>
                    <a:ext uri="{FF2B5EF4-FFF2-40B4-BE49-F238E27FC236}">
                      <a16:creationId xmlns:a16="http://schemas.microsoft.com/office/drawing/2014/main" id="{5001AE18-4CAE-47B8-BDCB-FF34FEFE31C3}"/>
                    </a:ext>
                  </a:extLst>
                </p14:cNvPr>
                <p14:cNvContentPartPr/>
                <p14:nvPr/>
              </p14:nvContentPartPr>
              <p14:xfrm>
                <a:off x="10423086" y="5601102"/>
                <a:ext cx="88560" cy="217440"/>
              </p14:xfrm>
            </p:contentPart>
          </mc:Choice>
          <mc:Fallback xmlns="">
            <p:pic>
              <p:nvPicPr>
                <p:cNvPr id="348" name="Entrada de lápiz 347">
                  <a:extLst>
                    <a:ext uri="{FF2B5EF4-FFF2-40B4-BE49-F238E27FC236}">
                      <a16:creationId xmlns:a16="http://schemas.microsoft.com/office/drawing/2014/main" id="{5001AE18-4CAE-47B8-BDCB-FF34FEFE31C3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414446" y="5592102"/>
                  <a:ext cx="106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49" name="Entrada de lápiz 348">
                  <a:extLst>
                    <a:ext uri="{FF2B5EF4-FFF2-40B4-BE49-F238E27FC236}">
                      <a16:creationId xmlns:a16="http://schemas.microsoft.com/office/drawing/2014/main" id="{F83389DC-F988-42DD-8100-692DB58F8639}"/>
                    </a:ext>
                  </a:extLst>
                </p14:cNvPr>
                <p14:cNvContentPartPr/>
                <p14:nvPr/>
              </p14:nvContentPartPr>
              <p14:xfrm>
                <a:off x="10464486" y="5690742"/>
                <a:ext cx="54360" cy="3960"/>
              </p14:xfrm>
            </p:contentPart>
          </mc:Choice>
          <mc:Fallback xmlns="">
            <p:pic>
              <p:nvPicPr>
                <p:cNvPr id="349" name="Entrada de lápiz 348">
                  <a:extLst>
                    <a:ext uri="{FF2B5EF4-FFF2-40B4-BE49-F238E27FC236}">
                      <a16:creationId xmlns:a16="http://schemas.microsoft.com/office/drawing/2014/main" id="{F83389DC-F988-42DD-8100-692DB58F8639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455846" y="5682102"/>
                  <a:ext cx="72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50" name="Entrada de lápiz 349">
                  <a:extLst>
                    <a:ext uri="{FF2B5EF4-FFF2-40B4-BE49-F238E27FC236}">
                      <a16:creationId xmlns:a16="http://schemas.microsoft.com/office/drawing/2014/main" id="{11ABABD9-4BD1-4F85-A4CF-A4B7104DEA0B}"/>
                    </a:ext>
                  </a:extLst>
                </p14:cNvPr>
                <p14:cNvContentPartPr/>
                <p14:nvPr/>
              </p14:nvContentPartPr>
              <p14:xfrm>
                <a:off x="10459446" y="5569782"/>
                <a:ext cx="101880" cy="12600"/>
              </p14:xfrm>
            </p:contentPart>
          </mc:Choice>
          <mc:Fallback xmlns="">
            <p:pic>
              <p:nvPicPr>
                <p:cNvPr id="350" name="Entrada de lápiz 349">
                  <a:extLst>
                    <a:ext uri="{FF2B5EF4-FFF2-40B4-BE49-F238E27FC236}">
                      <a16:creationId xmlns:a16="http://schemas.microsoft.com/office/drawing/2014/main" id="{11ABABD9-4BD1-4F85-A4CF-A4B7104DEA0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450806" y="5560782"/>
                  <a:ext cx="119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52" name="Entrada de lápiz 351">
                  <a:extLst>
                    <a:ext uri="{FF2B5EF4-FFF2-40B4-BE49-F238E27FC236}">
                      <a16:creationId xmlns:a16="http://schemas.microsoft.com/office/drawing/2014/main" id="{2E7EF075-E538-472D-B044-8058CD1D61D2}"/>
                    </a:ext>
                  </a:extLst>
                </p14:cNvPr>
                <p14:cNvContentPartPr/>
                <p14:nvPr/>
              </p14:nvContentPartPr>
              <p14:xfrm>
                <a:off x="10543326" y="5773182"/>
                <a:ext cx="101160" cy="142200"/>
              </p14:xfrm>
            </p:contentPart>
          </mc:Choice>
          <mc:Fallback xmlns="">
            <p:pic>
              <p:nvPicPr>
                <p:cNvPr id="352" name="Entrada de lápiz 351">
                  <a:extLst>
                    <a:ext uri="{FF2B5EF4-FFF2-40B4-BE49-F238E27FC236}">
                      <a16:creationId xmlns:a16="http://schemas.microsoft.com/office/drawing/2014/main" id="{2E7EF075-E538-472D-B044-8058CD1D61D2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534686" y="5764542"/>
                  <a:ext cx="118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54" name="Entrada de lápiz 353">
                  <a:extLst>
                    <a:ext uri="{FF2B5EF4-FFF2-40B4-BE49-F238E27FC236}">
                      <a16:creationId xmlns:a16="http://schemas.microsoft.com/office/drawing/2014/main" id="{8B520B5F-CA9A-4B78-80E4-8BF5D3098C51}"/>
                    </a:ext>
                  </a:extLst>
                </p14:cNvPr>
                <p14:cNvContentPartPr/>
                <p14:nvPr/>
              </p14:nvContentPartPr>
              <p14:xfrm>
                <a:off x="10199526" y="5882982"/>
                <a:ext cx="140400" cy="39600"/>
              </p14:xfrm>
            </p:contentPart>
          </mc:Choice>
          <mc:Fallback xmlns="">
            <p:pic>
              <p:nvPicPr>
                <p:cNvPr id="354" name="Entrada de lápiz 353">
                  <a:extLst>
                    <a:ext uri="{FF2B5EF4-FFF2-40B4-BE49-F238E27FC236}">
                      <a16:creationId xmlns:a16="http://schemas.microsoft.com/office/drawing/2014/main" id="{8B520B5F-CA9A-4B78-80E4-8BF5D3098C51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190886" y="5873982"/>
                  <a:ext cx="158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65" name="Entrada de lápiz 364">
                  <a:extLst>
                    <a:ext uri="{FF2B5EF4-FFF2-40B4-BE49-F238E27FC236}">
                      <a16:creationId xmlns:a16="http://schemas.microsoft.com/office/drawing/2014/main" id="{E5AAE1B8-EFE7-4CD7-9DA2-31351FAD9AD1}"/>
                    </a:ext>
                  </a:extLst>
                </p14:cNvPr>
                <p14:cNvContentPartPr/>
                <p14:nvPr/>
              </p14:nvContentPartPr>
              <p14:xfrm>
                <a:off x="10152726" y="5535942"/>
                <a:ext cx="136080" cy="84240"/>
              </p14:xfrm>
            </p:contentPart>
          </mc:Choice>
          <mc:Fallback xmlns="">
            <p:pic>
              <p:nvPicPr>
                <p:cNvPr id="365" name="Entrada de lápiz 364">
                  <a:extLst>
                    <a:ext uri="{FF2B5EF4-FFF2-40B4-BE49-F238E27FC236}">
                      <a16:creationId xmlns:a16="http://schemas.microsoft.com/office/drawing/2014/main" id="{E5AAE1B8-EFE7-4CD7-9DA2-31351FAD9AD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0144086" y="5526942"/>
                  <a:ext cx="153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66" name="Entrada de lápiz 365">
                  <a:extLst>
                    <a:ext uri="{FF2B5EF4-FFF2-40B4-BE49-F238E27FC236}">
                      <a16:creationId xmlns:a16="http://schemas.microsoft.com/office/drawing/2014/main" id="{72A70BB6-6F49-406A-9E5C-16A2FD6EBCFA}"/>
                    </a:ext>
                  </a:extLst>
                </p14:cNvPr>
                <p14:cNvContentPartPr/>
                <p14:nvPr/>
              </p14:nvContentPartPr>
              <p14:xfrm>
                <a:off x="10560966" y="5476902"/>
                <a:ext cx="163080" cy="172800"/>
              </p14:xfrm>
            </p:contentPart>
          </mc:Choice>
          <mc:Fallback xmlns="">
            <p:pic>
              <p:nvPicPr>
                <p:cNvPr id="366" name="Entrada de lápiz 365">
                  <a:extLst>
                    <a:ext uri="{FF2B5EF4-FFF2-40B4-BE49-F238E27FC236}">
                      <a16:creationId xmlns:a16="http://schemas.microsoft.com/office/drawing/2014/main" id="{72A70BB6-6F49-406A-9E5C-16A2FD6EBCFA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0551966" y="5467902"/>
                  <a:ext cx="180720" cy="19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96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29" y="1787480"/>
            <a:ext cx="6388711" cy="4815912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Sobreentrenamiento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 ¿</a:t>
            </a:r>
            <a:r>
              <a:rPr lang="en-GB" dirty="0" err="1"/>
              <a:t>Cuánto</a:t>
            </a:r>
            <a:r>
              <a:rPr lang="en-GB" dirty="0"/>
              <a:t> es </a:t>
            </a:r>
            <a:r>
              <a:rPr lang="en-GB" dirty="0" err="1"/>
              <a:t>suficiente</a:t>
            </a:r>
            <a:r>
              <a:rPr lang="en-GB" dirty="0"/>
              <a:t>/</a:t>
            </a:r>
            <a:r>
              <a:rPr lang="en-GB" dirty="0" err="1"/>
              <a:t>demasiada</a:t>
            </a:r>
            <a:r>
              <a:rPr lang="en-GB" dirty="0"/>
              <a:t> </a:t>
            </a:r>
            <a:r>
              <a:rPr lang="en-GB" dirty="0" err="1"/>
              <a:t>diferencia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Aproximación</a:t>
            </a:r>
            <a:r>
              <a:rPr lang="en-GB" dirty="0"/>
              <a:t> </a:t>
            </a:r>
            <a:r>
              <a:rPr lang="en-GB" dirty="0" err="1"/>
              <a:t>estadística</a:t>
            </a:r>
            <a:r>
              <a:rPr lang="en-GB" dirty="0"/>
              <a:t>: La </a:t>
            </a:r>
            <a:r>
              <a:rPr lang="en-GB" dirty="0" err="1"/>
              <a:t>suma</a:t>
            </a:r>
            <a:r>
              <a:rPr lang="en-GB" dirty="0"/>
              <a:t> de </a:t>
            </a:r>
            <a:r>
              <a:rPr lang="en-GB" dirty="0" err="1"/>
              <a:t>errores</a:t>
            </a:r>
            <a:r>
              <a:rPr lang="en-GB" dirty="0"/>
              <a:t> al </a:t>
            </a:r>
            <a:r>
              <a:rPr lang="en-GB" dirty="0" err="1"/>
              <a:t>cuadrado</a:t>
            </a:r>
            <a:r>
              <a:rPr lang="en-GB" dirty="0"/>
              <a:t> </a:t>
            </a:r>
            <a:r>
              <a:rPr lang="en-GB" dirty="0" err="1"/>
              <a:t>sigue</a:t>
            </a:r>
            <a:r>
              <a:rPr lang="en-GB" dirty="0"/>
              <a:t> una </a:t>
            </a:r>
            <a:r>
              <a:rPr lang="en-GB" dirty="0" err="1"/>
              <a:t>distribución</a:t>
            </a:r>
            <a:r>
              <a:rPr lang="en-GB" dirty="0"/>
              <a:t> Chi-</a:t>
            </a:r>
            <a:r>
              <a:rPr lang="en-GB" dirty="0" err="1"/>
              <a:t>cuadrado</a:t>
            </a:r>
            <a:r>
              <a:rPr lang="en-GB" dirty="0"/>
              <a:t> de n-1 </a:t>
            </a:r>
            <a:r>
              <a:rPr lang="en-GB" dirty="0" err="1"/>
              <a:t>grados</a:t>
            </a:r>
            <a:r>
              <a:rPr lang="en-GB" dirty="0"/>
              <a:t> de Libertad para n </a:t>
            </a:r>
            <a:r>
              <a:rPr lang="en-GB" dirty="0" err="1"/>
              <a:t>datos</a:t>
            </a:r>
            <a:endParaRPr lang="en-GB" dirty="0"/>
          </a:p>
          <a:p>
            <a:pPr lvl="1"/>
            <a:r>
              <a:rPr lang="en-GB" dirty="0" err="1"/>
              <a:t>Compararemos</a:t>
            </a:r>
            <a:r>
              <a:rPr lang="en-GB" dirty="0"/>
              <a:t> los </a:t>
            </a:r>
            <a:r>
              <a:rPr lang="en-GB" dirty="0" err="1"/>
              <a:t>errores</a:t>
            </a:r>
            <a:r>
              <a:rPr lang="en-GB" dirty="0"/>
              <a:t> con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cociente</a:t>
            </a:r>
            <a:endParaRPr lang="en-GB" dirty="0"/>
          </a:p>
          <a:p>
            <a:pPr lvl="1"/>
            <a:r>
              <a:rPr lang="en-GB" dirty="0"/>
              <a:t>Lo habitual es </a:t>
            </a:r>
            <a:r>
              <a:rPr lang="en-GB" dirty="0" err="1"/>
              <a:t>comparar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error medio, es decir, </a:t>
            </a:r>
            <a:r>
              <a:rPr lang="en-GB" dirty="0" err="1"/>
              <a:t>el</a:t>
            </a:r>
            <a:r>
              <a:rPr lang="en-GB" dirty="0"/>
              <a:t> error </a:t>
            </a:r>
            <a:r>
              <a:rPr lang="en-GB" dirty="0" err="1"/>
              <a:t>cuadrático</a:t>
            </a:r>
            <a:r>
              <a:rPr lang="en-GB" dirty="0"/>
              <a:t> </a:t>
            </a:r>
            <a:r>
              <a:rPr lang="en-GB" dirty="0" err="1"/>
              <a:t>dividido</a:t>
            </a:r>
            <a:r>
              <a:rPr lang="en-GB" dirty="0"/>
              <a:t> por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sobre </a:t>
            </a:r>
            <a:r>
              <a:rPr lang="en-GB" dirty="0" err="1"/>
              <a:t>el</a:t>
            </a:r>
            <a:r>
              <a:rPr lang="en-GB" dirty="0"/>
              <a:t> que está </a:t>
            </a:r>
            <a:r>
              <a:rPr lang="en-GB" dirty="0" err="1"/>
              <a:t>medido</a:t>
            </a:r>
            <a:r>
              <a:rPr lang="en-GB" dirty="0"/>
              <a:t>. En </a:t>
            </a:r>
            <a:r>
              <a:rPr lang="en-GB" dirty="0" err="1"/>
              <a:t>nuestro</a:t>
            </a:r>
            <a:r>
              <a:rPr lang="en-GB" dirty="0"/>
              <a:t> </a:t>
            </a:r>
            <a:r>
              <a:rPr lang="en-GB" dirty="0" err="1"/>
              <a:t>ejemplo</a:t>
            </a:r>
            <a:r>
              <a:rPr lang="en-GB" dirty="0"/>
              <a:t>, Podemos </a:t>
            </a:r>
            <a:r>
              <a:rPr lang="en-GB" dirty="0" err="1"/>
              <a:t>obviarlo</a:t>
            </a:r>
            <a:r>
              <a:rPr lang="en-GB" dirty="0"/>
              <a:t> porque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 y </a:t>
            </a:r>
            <a:r>
              <a:rPr lang="en-GB" dirty="0" err="1"/>
              <a:t>validación</a:t>
            </a:r>
            <a:r>
              <a:rPr lang="en-GB" dirty="0"/>
              <a:t> es </a:t>
            </a:r>
            <a:r>
              <a:rPr lang="en-GB" dirty="0" err="1"/>
              <a:t>el</a:t>
            </a:r>
            <a:r>
              <a:rPr lang="en-GB" dirty="0"/>
              <a:t> mismo 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FE168E65-B45F-4035-9400-34DCE116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51" y="200176"/>
            <a:ext cx="4221804" cy="3193141"/>
          </a:xfrm>
          <a:prstGeom prst="rect">
            <a:avLst/>
          </a:prstGeom>
        </p:spPr>
      </p:pic>
      <p:grpSp>
        <p:nvGrpSpPr>
          <p:cNvPr id="523" name="Grupo 522">
            <a:extLst>
              <a:ext uri="{FF2B5EF4-FFF2-40B4-BE49-F238E27FC236}">
                <a16:creationId xmlns:a16="http://schemas.microsoft.com/office/drawing/2014/main" id="{2106F9C9-9B54-44F6-92A7-BBB021386297}"/>
              </a:ext>
            </a:extLst>
          </p:cNvPr>
          <p:cNvGrpSpPr/>
          <p:nvPr/>
        </p:nvGrpSpPr>
        <p:grpSpPr>
          <a:xfrm>
            <a:off x="7154880" y="3755475"/>
            <a:ext cx="5037120" cy="2375640"/>
            <a:chOff x="2212206" y="3722622"/>
            <a:chExt cx="5037120" cy="23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1FC32CC4-150E-47ED-9801-7397C114465A}"/>
                    </a:ext>
                  </a:extLst>
                </p14:cNvPr>
                <p14:cNvContentPartPr/>
                <p14:nvPr/>
              </p14:nvContentPartPr>
              <p14:xfrm>
                <a:off x="2457006" y="4013142"/>
                <a:ext cx="189360" cy="1152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1FC32CC4-150E-47ED-9801-7397C11446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8006" y="4004502"/>
                  <a:ext cx="207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11D84AAF-7E08-4700-A99E-E9830C8D6D1C}"/>
                    </a:ext>
                  </a:extLst>
                </p14:cNvPr>
                <p14:cNvContentPartPr/>
                <p14:nvPr/>
              </p14:nvContentPartPr>
              <p14:xfrm>
                <a:off x="2337126" y="4027182"/>
                <a:ext cx="167760" cy="33192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11D84AAF-7E08-4700-A99E-E9830C8D6D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28486" y="4018182"/>
                  <a:ext cx="185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D4A6087E-AA44-4E8A-B9C4-6C1575A6D762}"/>
                    </a:ext>
                  </a:extLst>
                </p14:cNvPr>
                <p14:cNvContentPartPr/>
                <p14:nvPr/>
              </p14:nvContentPartPr>
              <p14:xfrm>
                <a:off x="2386806" y="4179822"/>
                <a:ext cx="111240" cy="1116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D4A6087E-AA44-4E8A-B9C4-6C1575A6D7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78166" y="4170822"/>
                  <a:ext cx="128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83DD43EA-EFB9-4963-899B-823CA9BDBD34}"/>
                    </a:ext>
                  </a:extLst>
                </p14:cNvPr>
                <p14:cNvContentPartPr/>
                <p14:nvPr/>
              </p14:nvContentPartPr>
              <p14:xfrm>
                <a:off x="2589846" y="4239942"/>
                <a:ext cx="133200" cy="18540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83DD43EA-EFB9-4963-899B-823CA9BDBD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0846" y="4230942"/>
                  <a:ext cx="150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F7E336CE-27EE-4A3D-AD4D-C39B8396B9C9}"/>
                    </a:ext>
                  </a:extLst>
                </p14:cNvPr>
                <p14:cNvContentPartPr/>
                <p14:nvPr/>
              </p14:nvContentPartPr>
              <p14:xfrm>
                <a:off x="2688846" y="3897222"/>
                <a:ext cx="128520" cy="8496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F7E336CE-27EE-4A3D-AD4D-C39B8396B9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80206" y="3888222"/>
                  <a:ext cx="146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51" name="Entrada de lápiz 350">
                  <a:extLst>
                    <a:ext uri="{FF2B5EF4-FFF2-40B4-BE49-F238E27FC236}">
                      <a16:creationId xmlns:a16="http://schemas.microsoft.com/office/drawing/2014/main" id="{C8C13955-BE0F-44FC-B796-4A8206D876FD}"/>
                    </a:ext>
                  </a:extLst>
                </p14:cNvPr>
                <p14:cNvContentPartPr/>
                <p14:nvPr/>
              </p14:nvContentPartPr>
              <p14:xfrm>
                <a:off x="2212206" y="4455582"/>
                <a:ext cx="657360" cy="69840"/>
              </p14:xfrm>
            </p:contentPart>
          </mc:Choice>
          <mc:Fallback xmlns="">
            <p:pic>
              <p:nvPicPr>
                <p:cNvPr id="351" name="Entrada de lápiz 350">
                  <a:extLst>
                    <a:ext uri="{FF2B5EF4-FFF2-40B4-BE49-F238E27FC236}">
                      <a16:creationId xmlns:a16="http://schemas.microsoft.com/office/drawing/2014/main" id="{C8C13955-BE0F-44FC-B796-4A8206D876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3566" y="4446942"/>
                  <a:ext cx="675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3" name="Entrada de lápiz 352">
                  <a:extLst>
                    <a:ext uri="{FF2B5EF4-FFF2-40B4-BE49-F238E27FC236}">
                      <a16:creationId xmlns:a16="http://schemas.microsoft.com/office/drawing/2014/main" id="{A9B99031-72D0-443D-9640-19AD6DFC67F6}"/>
                    </a:ext>
                  </a:extLst>
                </p14:cNvPr>
                <p14:cNvContentPartPr/>
                <p14:nvPr/>
              </p14:nvContentPartPr>
              <p14:xfrm>
                <a:off x="2481126" y="4688142"/>
                <a:ext cx="215640" cy="14400"/>
              </p14:xfrm>
            </p:contentPart>
          </mc:Choice>
          <mc:Fallback xmlns="">
            <p:pic>
              <p:nvPicPr>
                <p:cNvPr id="353" name="Entrada de lápiz 352">
                  <a:extLst>
                    <a:ext uri="{FF2B5EF4-FFF2-40B4-BE49-F238E27FC236}">
                      <a16:creationId xmlns:a16="http://schemas.microsoft.com/office/drawing/2014/main" id="{A9B99031-72D0-443D-9640-19AD6DFC67F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72126" y="4679142"/>
                  <a:ext cx="233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6" name="Entrada de lápiz 355">
                  <a:extLst>
                    <a:ext uri="{FF2B5EF4-FFF2-40B4-BE49-F238E27FC236}">
                      <a16:creationId xmlns:a16="http://schemas.microsoft.com/office/drawing/2014/main" id="{600AA1F9-1589-447D-B3E2-B482D166AAE1}"/>
                    </a:ext>
                  </a:extLst>
                </p14:cNvPr>
                <p14:cNvContentPartPr/>
                <p14:nvPr/>
              </p14:nvContentPartPr>
              <p14:xfrm>
                <a:off x="2402646" y="4703982"/>
                <a:ext cx="196200" cy="375480"/>
              </p14:xfrm>
            </p:contentPart>
          </mc:Choice>
          <mc:Fallback xmlns="">
            <p:pic>
              <p:nvPicPr>
                <p:cNvPr id="356" name="Entrada de lápiz 355">
                  <a:extLst>
                    <a:ext uri="{FF2B5EF4-FFF2-40B4-BE49-F238E27FC236}">
                      <a16:creationId xmlns:a16="http://schemas.microsoft.com/office/drawing/2014/main" id="{600AA1F9-1589-447D-B3E2-B482D166AA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93646" y="4694982"/>
                  <a:ext cx="213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7" name="Entrada de lápiz 356">
                  <a:extLst>
                    <a:ext uri="{FF2B5EF4-FFF2-40B4-BE49-F238E27FC236}">
                      <a16:creationId xmlns:a16="http://schemas.microsoft.com/office/drawing/2014/main" id="{02798690-C4A4-4F87-B1F8-6D45FCBA0D31}"/>
                    </a:ext>
                  </a:extLst>
                </p14:cNvPr>
                <p14:cNvContentPartPr/>
                <p14:nvPr/>
              </p14:nvContentPartPr>
              <p14:xfrm>
                <a:off x="2432166" y="4860942"/>
                <a:ext cx="100440" cy="10440"/>
              </p14:xfrm>
            </p:contentPart>
          </mc:Choice>
          <mc:Fallback xmlns="">
            <p:pic>
              <p:nvPicPr>
                <p:cNvPr id="357" name="Entrada de lápiz 356">
                  <a:extLst>
                    <a:ext uri="{FF2B5EF4-FFF2-40B4-BE49-F238E27FC236}">
                      <a16:creationId xmlns:a16="http://schemas.microsoft.com/office/drawing/2014/main" id="{02798690-C4A4-4F87-B1F8-6D45FCBA0D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23166" y="4851942"/>
                  <a:ext cx="118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8" name="Entrada de lápiz 357">
                  <a:extLst>
                    <a:ext uri="{FF2B5EF4-FFF2-40B4-BE49-F238E27FC236}">
                      <a16:creationId xmlns:a16="http://schemas.microsoft.com/office/drawing/2014/main" id="{6D22EDE2-0963-4303-B487-3EF6025F0075}"/>
                    </a:ext>
                  </a:extLst>
                </p14:cNvPr>
                <p14:cNvContentPartPr/>
                <p14:nvPr/>
              </p14:nvContentPartPr>
              <p14:xfrm>
                <a:off x="2788926" y="4646022"/>
                <a:ext cx="104760" cy="139680"/>
              </p14:xfrm>
            </p:contentPart>
          </mc:Choice>
          <mc:Fallback xmlns="">
            <p:pic>
              <p:nvPicPr>
                <p:cNvPr id="358" name="Entrada de lápiz 357">
                  <a:extLst>
                    <a:ext uri="{FF2B5EF4-FFF2-40B4-BE49-F238E27FC236}">
                      <a16:creationId xmlns:a16="http://schemas.microsoft.com/office/drawing/2014/main" id="{6D22EDE2-0963-4303-B487-3EF6025F007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80286" y="4637022"/>
                  <a:ext cx="122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0" name="Entrada de lápiz 369">
                  <a:extLst>
                    <a:ext uri="{FF2B5EF4-FFF2-40B4-BE49-F238E27FC236}">
                      <a16:creationId xmlns:a16="http://schemas.microsoft.com/office/drawing/2014/main" id="{8DE6CC83-7131-4412-A3D1-BCDC313A8F4C}"/>
                    </a:ext>
                  </a:extLst>
                </p14:cNvPr>
                <p14:cNvContentPartPr/>
                <p14:nvPr/>
              </p14:nvContentPartPr>
              <p14:xfrm>
                <a:off x="3125526" y="4637382"/>
                <a:ext cx="563040" cy="483840"/>
              </p14:xfrm>
            </p:contentPart>
          </mc:Choice>
          <mc:Fallback xmlns="">
            <p:pic>
              <p:nvPicPr>
                <p:cNvPr id="370" name="Entrada de lápiz 369">
                  <a:extLst>
                    <a:ext uri="{FF2B5EF4-FFF2-40B4-BE49-F238E27FC236}">
                      <a16:creationId xmlns:a16="http://schemas.microsoft.com/office/drawing/2014/main" id="{8DE6CC83-7131-4412-A3D1-BCDC313A8F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16886" y="4628742"/>
                  <a:ext cx="5806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1" name="Entrada de lápiz 370">
                  <a:extLst>
                    <a:ext uri="{FF2B5EF4-FFF2-40B4-BE49-F238E27FC236}">
                      <a16:creationId xmlns:a16="http://schemas.microsoft.com/office/drawing/2014/main" id="{F048DA1E-D727-4740-88DD-EA851D7BD013}"/>
                    </a:ext>
                  </a:extLst>
                </p14:cNvPr>
                <p14:cNvContentPartPr/>
                <p14:nvPr/>
              </p14:nvContentPartPr>
              <p14:xfrm>
                <a:off x="3666606" y="5059302"/>
                <a:ext cx="95760" cy="132840"/>
              </p14:xfrm>
            </p:contentPart>
          </mc:Choice>
          <mc:Fallback xmlns="">
            <p:pic>
              <p:nvPicPr>
                <p:cNvPr id="371" name="Entrada de lápiz 370">
                  <a:extLst>
                    <a:ext uri="{FF2B5EF4-FFF2-40B4-BE49-F238E27FC236}">
                      <a16:creationId xmlns:a16="http://schemas.microsoft.com/office/drawing/2014/main" id="{F048DA1E-D727-4740-88DD-EA851D7BD01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57606" y="5050662"/>
                  <a:ext cx="113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3" name="Entrada de lápiz 372">
                  <a:extLst>
                    <a:ext uri="{FF2B5EF4-FFF2-40B4-BE49-F238E27FC236}">
                      <a16:creationId xmlns:a16="http://schemas.microsoft.com/office/drawing/2014/main" id="{9CB71FD1-FD21-42D0-A95F-9625EA6B5780}"/>
                    </a:ext>
                  </a:extLst>
                </p14:cNvPr>
                <p14:cNvContentPartPr/>
                <p14:nvPr/>
              </p14:nvContentPartPr>
              <p14:xfrm>
                <a:off x="3966126" y="5111862"/>
                <a:ext cx="148680" cy="227520"/>
              </p14:xfrm>
            </p:contentPart>
          </mc:Choice>
          <mc:Fallback xmlns="">
            <p:pic>
              <p:nvPicPr>
                <p:cNvPr id="373" name="Entrada de lápiz 372">
                  <a:extLst>
                    <a:ext uri="{FF2B5EF4-FFF2-40B4-BE49-F238E27FC236}">
                      <a16:creationId xmlns:a16="http://schemas.microsoft.com/office/drawing/2014/main" id="{9CB71FD1-FD21-42D0-A95F-9625EA6B57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57486" y="5103222"/>
                  <a:ext cx="166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28" name="Entrada de lápiz 427">
                  <a:extLst>
                    <a:ext uri="{FF2B5EF4-FFF2-40B4-BE49-F238E27FC236}">
                      <a16:creationId xmlns:a16="http://schemas.microsoft.com/office/drawing/2014/main" id="{32A36B13-F810-4F06-8A0F-5A3EB4CBEE9A}"/>
                    </a:ext>
                  </a:extLst>
                </p14:cNvPr>
                <p14:cNvContentPartPr/>
                <p14:nvPr/>
              </p14:nvContentPartPr>
              <p14:xfrm>
                <a:off x="4483446" y="5255142"/>
                <a:ext cx="1080" cy="20880"/>
              </p14:xfrm>
            </p:contentPart>
          </mc:Choice>
          <mc:Fallback xmlns="">
            <p:pic>
              <p:nvPicPr>
                <p:cNvPr id="428" name="Entrada de lápiz 427">
                  <a:extLst>
                    <a:ext uri="{FF2B5EF4-FFF2-40B4-BE49-F238E27FC236}">
                      <a16:creationId xmlns:a16="http://schemas.microsoft.com/office/drawing/2014/main" id="{32A36B13-F810-4F06-8A0F-5A3EB4CBEE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74806" y="5246142"/>
                  <a:ext cx="18720" cy="38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2" name="Grupo 471">
              <a:extLst>
                <a:ext uri="{FF2B5EF4-FFF2-40B4-BE49-F238E27FC236}">
                  <a16:creationId xmlns:a16="http://schemas.microsoft.com/office/drawing/2014/main" id="{E9A5805A-B027-46AE-BD0B-DDBA59462CE4}"/>
                </a:ext>
              </a:extLst>
            </p:cNvPr>
            <p:cNvGrpSpPr/>
            <p:nvPr/>
          </p:nvGrpSpPr>
          <p:grpSpPr>
            <a:xfrm>
              <a:off x="4434486" y="5016102"/>
              <a:ext cx="2153880" cy="1082160"/>
              <a:chOff x="4434486" y="5016102"/>
              <a:chExt cx="2153880" cy="1082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33" name="Entrada de lápiz 432">
                    <a:extLst>
                      <a:ext uri="{FF2B5EF4-FFF2-40B4-BE49-F238E27FC236}">
                        <a16:creationId xmlns:a16="http://schemas.microsoft.com/office/drawing/2014/main" id="{49D0626C-1E5B-4395-8F40-5B28A21A1F23}"/>
                      </a:ext>
                    </a:extLst>
                  </p14:cNvPr>
                  <p14:cNvContentPartPr/>
                  <p14:nvPr/>
                </p14:nvContentPartPr>
                <p14:xfrm>
                  <a:off x="4503246" y="5209782"/>
                  <a:ext cx="39960" cy="6840"/>
                </p14:xfrm>
              </p:contentPart>
            </mc:Choice>
            <mc:Fallback xmlns="">
              <p:pic>
                <p:nvPicPr>
                  <p:cNvPr id="433" name="Entrada de lápiz 432">
                    <a:extLst>
                      <a:ext uri="{FF2B5EF4-FFF2-40B4-BE49-F238E27FC236}">
                        <a16:creationId xmlns:a16="http://schemas.microsoft.com/office/drawing/2014/main" id="{49D0626C-1E5B-4395-8F40-5B28A21A1F2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494246" y="5200782"/>
                    <a:ext cx="5760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35" name="Entrada de lápiz 434">
                    <a:extLst>
                      <a:ext uri="{FF2B5EF4-FFF2-40B4-BE49-F238E27FC236}">
                        <a16:creationId xmlns:a16="http://schemas.microsoft.com/office/drawing/2014/main" id="{3E0D1360-1CEB-4464-8CA2-4EAA3E9E1D4D}"/>
                      </a:ext>
                    </a:extLst>
                  </p14:cNvPr>
                  <p14:cNvContentPartPr/>
                  <p14:nvPr/>
                </p14:nvContentPartPr>
                <p14:xfrm>
                  <a:off x="4736166" y="5224902"/>
                  <a:ext cx="140400" cy="142200"/>
                </p14:xfrm>
              </p:contentPart>
            </mc:Choice>
            <mc:Fallback xmlns="">
              <p:pic>
                <p:nvPicPr>
                  <p:cNvPr id="435" name="Entrada de lápiz 434">
                    <a:extLst>
                      <a:ext uri="{FF2B5EF4-FFF2-40B4-BE49-F238E27FC236}">
                        <a16:creationId xmlns:a16="http://schemas.microsoft.com/office/drawing/2014/main" id="{3E0D1360-1CEB-4464-8CA2-4EAA3E9E1D4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727166" y="5216262"/>
                    <a:ext cx="15804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36" name="Entrada de lápiz 435">
                    <a:extLst>
                      <a:ext uri="{FF2B5EF4-FFF2-40B4-BE49-F238E27FC236}">
                        <a16:creationId xmlns:a16="http://schemas.microsoft.com/office/drawing/2014/main" id="{A7642454-6B15-4887-B4BD-15AD7BC40777}"/>
                      </a:ext>
                    </a:extLst>
                  </p14:cNvPr>
                  <p14:cNvContentPartPr/>
                  <p14:nvPr/>
                </p14:nvContentPartPr>
                <p14:xfrm>
                  <a:off x="4906086" y="5206902"/>
                  <a:ext cx="117720" cy="135720"/>
                </p14:xfrm>
              </p:contentPart>
            </mc:Choice>
            <mc:Fallback xmlns="">
              <p:pic>
                <p:nvPicPr>
                  <p:cNvPr id="436" name="Entrada de lápiz 435">
                    <a:extLst>
                      <a:ext uri="{FF2B5EF4-FFF2-40B4-BE49-F238E27FC236}">
                        <a16:creationId xmlns:a16="http://schemas.microsoft.com/office/drawing/2014/main" id="{A7642454-6B15-4887-B4BD-15AD7BC40777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897446" y="5197902"/>
                    <a:ext cx="13536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37" name="Entrada de lápiz 436">
                    <a:extLst>
                      <a:ext uri="{FF2B5EF4-FFF2-40B4-BE49-F238E27FC236}">
                        <a16:creationId xmlns:a16="http://schemas.microsoft.com/office/drawing/2014/main" id="{B7B39466-A996-411B-B201-5A6FF042C0F9}"/>
                      </a:ext>
                    </a:extLst>
                  </p14:cNvPr>
                  <p14:cNvContentPartPr/>
                  <p14:nvPr/>
                </p14:nvContentPartPr>
                <p14:xfrm>
                  <a:off x="5069526" y="5047062"/>
                  <a:ext cx="13680" cy="233280"/>
                </p14:xfrm>
              </p:contentPart>
            </mc:Choice>
            <mc:Fallback xmlns="">
              <p:pic>
                <p:nvPicPr>
                  <p:cNvPr id="437" name="Entrada de lápiz 436">
                    <a:extLst>
                      <a:ext uri="{FF2B5EF4-FFF2-40B4-BE49-F238E27FC236}">
                        <a16:creationId xmlns:a16="http://schemas.microsoft.com/office/drawing/2014/main" id="{B7B39466-A996-411B-B201-5A6FF042C0F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060886" y="5038062"/>
                    <a:ext cx="3132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38" name="Entrada de lápiz 437">
                    <a:extLst>
                      <a:ext uri="{FF2B5EF4-FFF2-40B4-BE49-F238E27FC236}">
                        <a16:creationId xmlns:a16="http://schemas.microsoft.com/office/drawing/2014/main" id="{6589AC0B-9F28-4CFC-BC2A-E8DAC69F8527}"/>
                      </a:ext>
                    </a:extLst>
                  </p14:cNvPr>
                  <p14:cNvContentPartPr/>
                  <p14:nvPr/>
                </p14:nvContentPartPr>
                <p14:xfrm>
                  <a:off x="5032086" y="5268102"/>
                  <a:ext cx="90360" cy="123480"/>
                </p14:xfrm>
              </p:contentPart>
            </mc:Choice>
            <mc:Fallback xmlns="">
              <p:pic>
                <p:nvPicPr>
                  <p:cNvPr id="438" name="Entrada de lápiz 437">
                    <a:extLst>
                      <a:ext uri="{FF2B5EF4-FFF2-40B4-BE49-F238E27FC236}">
                        <a16:creationId xmlns:a16="http://schemas.microsoft.com/office/drawing/2014/main" id="{6589AC0B-9F28-4CFC-BC2A-E8DAC69F8527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023446" y="5259462"/>
                    <a:ext cx="10800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39" name="Entrada de lápiz 438">
                    <a:extLst>
                      <a:ext uri="{FF2B5EF4-FFF2-40B4-BE49-F238E27FC236}">
                        <a16:creationId xmlns:a16="http://schemas.microsoft.com/office/drawing/2014/main" id="{575CACEA-74FC-467D-A77E-F6576ABC34F8}"/>
                      </a:ext>
                    </a:extLst>
                  </p14:cNvPr>
                  <p14:cNvContentPartPr/>
                  <p14:nvPr/>
                </p14:nvContentPartPr>
                <p14:xfrm>
                  <a:off x="5094366" y="5029422"/>
                  <a:ext cx="157320" cy="317880"/>
                </p14:xfrm>
              </p:contentPart>
            </mc:Choice>
            <mc:Fallback xmlns="">
              <p:pic>
                <p:nvPicPr>
                  <p:cNvPr id="439" name="Entrada de lápiz 438">
                    <a:extLst>
                      <a:ext uri="{FF2B5EF4-FFF2-40B4-BE49-F238E27FC236}">
                        <a16:creationId xmlns:a16="http://schemas.microsoft.com/office/drawing/2014/main" id="{575CACEA-74FC-467D-A77E-F6576ABC34F8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085726" y="5020422"/>
                    <a:ext cx="174960" cy="33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40" name="Entrada de lápiz 439">
                    <a:extLst>
                      <a:ext uri="{FF2B5EF4-FFF2-40B4-BE49-F238E27FC236}">
                        <a16:creationId xmlns:a16="http://schemas.microsoft.com/office/drawing/2014/main" id="{D9F989F4-B4F0-4F56-9D50-4213E607F00E}"/>
                      </a:ext>
                    </a:extLst>
                  </p14:cNvPr>
                  <p14:cNvContentPartPr/>
                  <p14:nvPr/>
                </p14:nvContentPartPr>
                <p14:xfrm>
                  <a:off x="5279406" y="5224182"/>
                  <a:ext cx="95760" cy="91080"/>
                </p14:xfrm>
              </p:contentPart>
            </mc:Choice>
            <mc:Fallback xmlns="">
              <p:pic>
                <p:nvPicPr>
                  <p:cNvPr id="440" name="Entrada de lápiz 439">
                    <a:extLst>
                      <a:ext uri="{FF2B5EF4-FFF2-40B4-BE49-F238E27FC236}">
                        <a16:creationId xmlns:a16="http://schemas.microsoft.com/office/drawing/2014/main" id="{D9F989F4-B4F0-4F56-9D50-4213E607F00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270406" y="5215542"/>
                    <a:ext cx="11340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41" name="Entrada de lápiz 440">
                    <a:extLst>
                      <a:ext uri="{FF2B5EF4-FFF2-40B4-BE49-F238E27FC236}">
                        <a16:creationId xmlns:a16="http://schemas.microsoft.com/office/drawing/2014/main" id="{5C8F8DB1-2705-46F6-AB7F-4799A4C9D9D6}"/>
                      </a:ext>
                    </a:extLst>
                  </p14:cNvPr>
                  <p14:cNvContentPartPr/>
                  <p14:nvPr/>
                </p14:nvContentPartPr>
                <p14:xfrm>
                  <a:off x="5475606" y="5179902"/>
                  <a:ext cx="199800" cy="180000"/>
                </p14:xfrm>
              </p:contentPart>
            </mc:Choice>
            <mc:Fallback xmlns="">
              <p:pic>
                <p:nvPicPr>
                  <p:cNvPr id="441" name="Entrada de lápiz 440">
                    <a:extLst>
                      <a:ext uri="{FF2B5EF4-FFF2-40B4-BE49-F238E27FC236}">
                        <a16:creationId xmlns:a16="http://schemas.microsoft.com/office/drawing/2014/main" id="{5C8F8DB1-2705-46F6-AB7F-4799A4C9D9D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466606" y="5170902"/>
                    <a:ext cx="2174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42" name="Entrada de lápiz 441">
                    <a:extLst>
                      <a:ext uri="{FF2B5EF4-FFF2-40B4-BE49-F238E27FC236}">
                        <a16:creationId xmlns:a16="http://schemas.microsoft.com/office/drawing/2014/main" id="{8198C217-EFF8-429F-BEB1-8406D412D349}"/>
                      </a:ext>
                    </a:extLst>
                  </p14:cNvPr>
                  <p14:cNvContentPartPr/>
                  <p14:nvPr/>
                </p14:nvContentPartPr>
                <p14:xfrm>
                  <a:off x="5705646" y="5236782"/>
                  <a:ext cx="78480" cy="75240"/>
                </p14:xfrm>
              </p:contentPart>
            </mc:Choice>
            <mc:Fallback xmlns="">
              <p:pic>
                <p:nvPicPr>
                  <p:cNvPr id="442" name="Entrada de lápiz 441">
                    <a:extLst>
                      <a:ext uri="{FF2B5EF4-FFF2-40B4-BE49-F238E27FC236}">
                        <a16:creationId xmlns:a16="http://schemas.microsoft.com/office/drawing/2014/main" id="{8198C217-EFF8-429F-BEB1-8406D412D34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696646" y="5227782"/>
                    <a:ext cx="9612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43" name="Entrada de lápiz 442">
                    <a:extLst>
                      <a:ext uri="{FF2B5EF4-FFF2-40B4-BE49-F238E27FC236}">
                        <a16:creationId xmlns:a16="http://schemas.microsoft.com/office/drawing/2014/main" id="{11A775B8-6FEE-450E-AF75-592552EB8ACB}"/>
                      </a:ext>
                    </a:extLst>
                  </p14:cNvPr>
                  <p14:cNvContentPartPr/>
                  <p14:nvPr/>
                </p14:nvContentPartPr>
                <p14:xfrm>
                  <a:off x="5811486" y="5201142"/>
                  <a:ext cx="115200" cy="402840"/>
                </p14:xfrm>
              </p:contentPart>
            </mc:Choice>
            <mc:Fallback xmlns="">
              <p:pic>
                <p:nvPicPr>
                  <p:cNvPr id="443" name="Entrada de lápiz 442">
                    <a:extLst>
                      <a:ext uri="{FF2B5EF4-FFF2-40B4-BE49-F238E27FC236}">
                        <a16:creationId xmlns:a16="http://schemas.microsoft.com/office/drawing/2014/main" id="{11A775B8-6FEE-450E-AF75-592552EB8AC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802486" y="5192502"/>
                    <a:ext cx="132840" cy="42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44" name="Entrada de lápiz 443">
                    <a:extLst>
                      <a:ext uri="{FF2B5EF4-FFF2-40B4-BE49-F238E27FC236}">
                        <a16:creationId xmlns:a16="http://schemas.microsoft.com/office/drawing/2014/main" id="{B2C00D82-7A33-462F-8DB6-7E27B685FD71}"/>
                      </a:ext>
                    </a:extLst>
                  </p14:cNvPr>
                  <p14:cNvContentPartPr/>
                  <p14:nvPr/>
                </p14:nvContentPartPr>
                <p14:xfrm>
                  <a:off x="5969166" y="5229582"/>
                  <a:ext cx="90000" cy="86040"/>
                </p14:xfrm>
              </p:contentPart>
            </mc:Choice>
            <mc:Fallback xmlns="">
              <p:pic>
                <p:nvPicPr>
                  <p:cNvPr id="444" name="Entrada de lápiz 443">
                    <a:extLst>
                      <a:ext uri="{FF2B5EF4-FFF2-40B4-BE49-F238E27FC236}">
                        <a16:creationId xmlns:a16="http://schemas.microsoft.com/office/drawing/2014/main" id="{B2C00D82-7A33-462F-8DB6-7E27B685FD7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60166" y="5220942"/>
                    <a:ext cx="10764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45" name="Entrada de lápiz 444">
                    <a:extLst>
                      <a:ext uri="{FF2B5EF4-FFF2-40B4-BE49-F238E27FC236}">
                        <a16:creationId xmlns:a16="http://schemas.microsoft.com/office/drawing/2014/main" id="{F81E4B27-F774-4604-AE8E-41FDCCCA18E3}"/>
                      </a:ext>
                    </a:extLst>
                  </p14:cNvPr>
                  <p14:cNvContentPartPr/>
                  <p14:nvPr/>
                </p14:nvContentPartPr>
                <p14:xfrm>
                  <a:off x="6123966" y="5193582"/>
                  <a:ext cx="155880" cy="123120"/>
                </p14:xfrm>
              </p:contentPart>
            </mc:Choice>
            <mc:Fallback xmlns="">
              <p:pic>
                <p:nvPicPr>
                  <p:cNvPr id="445" name="Entrada de lápiz 444">
                    <a:extLst>
                      <a:ext uri="{FF2B5EF4-FFF2-40B4-BE49-F238E27FC236}">
                        <a16:creationId xmlns:a16="http://schemas.microsoft.com/office/drawing/2014/main" id="{F81E4B27-F774-4604-AE8E-41FDCCCA18E3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114966" y="5184942"/>
                    <a:ext cx="17352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47" name="Entrada de lápiz 446">
                    <a:extLst>
                      <a:ext uri="{FF2B5EF4-FFF2-40B4-BE49-F238E27FC236}">
                        <a16:creationId xmlns:a16="http://schemas.microsoft.com/office/drawing/2014/main" id="{85A049C7-F390-41C1-ACD8-2002D5A1629D}"/>
                      </a:ext>
                    </a:extLst>
                  </p14:cNvPr>
                  <p14:cNvContentPartPr/>
                  <p14:nvPr/>
                </p14:nvContentPartPr>
                <p14:xfrm>
                  <a:off x="4592886" y="5711262"/>
                  <a:ext cx="2520" cy="341280"/>
                </p14:xfrm>
              </p:contentPart>
            </mc:Choice>
            <mc:Fallback xmlns="">
              <p:pic>
                <p:nvPicPr>
                  <p:cNvPr id="447" name="Entrada de lápiz 446">
                    <a:extLst>
                      <a:ext uri="{FF2B5EF4-FFF2-40B4-BE49-F238E27FC236}">
                        <a16:creationId xmlns:a16="http://schemas.microsoft.com/office/drawing/2014/main" id="{85A049C7-F390-41C1-ACD8-2002D5A1629D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4584246" y="5702262"/>
                    <a:ext cx="20160" cy="35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48" name="Entrada de lápiz 447">
                    <a:extLst>
                      <a:ext uri="{FF2B5EF4-FFF2-40B4-BE49-F238E27FC236}">
                        <a16:creationId xmlns:a16="http://schemas.microsoft.com/office/drawing/2014/main" id="{F91A3821-206A-44D4-A17D-EC149C1FE071}"/>
                      </a:ext>
                    </a:extLst>
                  </p14:cNvPr>
                  <p14:cNvContentPartPr/>
                  <p14:nvPr/>
                </p14:nvContentPartPr>
                <p14:xfrm>
                  <a:off x="4565166" y="5686782"/>
                  <a:ext cx="155160" cy="140400"/>
                </p14:xfrm>
              </p:contentPart>
            </mc:Choice>
            <mc:Fallback xmlns="">
              <p:pic>
                <p:nvPicPr>
                  <p:cNvPr id="448" name="Entrada de lápiz 447">
                    <a:extLst>
                      <a:ext uri="{FF2B5EF4-FFF2-40B4-BE49-F238E27FC236}">
                        <a16:creationId xmlns:a16="http://schemas.microsoft.com/office/drawing/2014/main" id="{F91A3821-206A-44D4-A17D-EC149C1FE071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556526" y="5678142"/>
                    <a:ext cx="17280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49" name="Entrada de lápiz 448">
                    <a:extLst>
                      <a:ext uri="{FF2B5EF4-FFF2-40B4-BE49-F238E27FC236}">
                        <a16:creationId xmlns:a16="http://schemas.microsoft.com/office/drawing/2014/main" id="{3ED8F057-6A9C-42C5-B450-BB1B72DF3620}"/>
                      </a:ext>
                    </a:extLst>
                  </p14:cNvPr>
                  <p14:cNvContentPartPr/>
                  <p14:nvPr/>
                </p14:nvContentPartPr>
                <p14:xfrm>
                  <a:off x="4734726" y="5705502"/>
                  <a:ext cx="100080" cy="93240"/>
                </p14:xfrm>
              </p:contentPart>
            </mc:Choice>
            <mc:Fallback xmlns="">
              <p:pic>
                <p:nvPicPr>
                  <p:cNvPr id="449" name="Entrada de lápiz 448">
                    <a:extLst>
                      <a:ext uri="{FF2B5EF4-FFF2-40B4-BE49-F238E27FC236}">
                        <a16:creationId xmlns:a16="http://schemas.microsoft.com/office/drawing/2014/main" id="{3ED8F057-6A9C-42C5-B450-BB1B72DF3620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725726" y="5696502"/>
                    <a:ext cx="1177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50" name="Entrada de lápiz 449">
                    <a:extLst>
                      <a:ext uri="{FF2B5EF4-FFF2-40B4-BE49-F238E27FC236}">
                        <a16:creationId xmlns:a16="http://schemas.microsoft.com/office/drawing/2014/main" id="{E1B6BFCE-E171-4E21-A081-45CC98A98A9B}"/>
                      </a:ext>
                    </a:extLst>
                  </p14:cNvPr>
                  <p14:cNvContentPartPr/>
                  <p14:nvPr/>
                </p14:nvContentPartPr>
                <p14:xfrm>
                  <a:off x="4850646" y="5651502"/>
                  <a:ext cx="96120" cy="158040"/>
                </p14:xfrm>
              </p:contentPart>
            </mc:Choice>
            <mc:Fallback xmlns="">
              <p:pic>
                <p:nvPicPr>
                  <p:cNvPr id="450" name="Entrada de lápiz 449">
                    <a:extLst>
                      <a:ext uri="{FF2B5EF4-FFF2-40B4-BE49-F238E27FC236}">
                        <a16:creationId xmlns:a16="http://schemas.microsoft.com/office/drawing/2014/main" id="{E1B6BFCE-E171-4E21-A081-45CC98A98A9B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842006" y="5642502"/>
                    <a:ext cx="11376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51" name="Entrada de lápiz 450">
                    <a:extLst>
                      <a:ext uri="{FF2B5EF4-FFF2-40B4-BE49-F238E27FC236}">
                        <a16:creationId xmlns:a16="http://schemas.microsoft.com/office/drawing/2014/main" id="{A0F3FB7F-C6F4-4D91-A087-E597E46E6281}"/>
                      </a:ext>
                    </a:extLst>
                  </p14:cNvPr>
                  <p14:cNvContentPartPr/>
                  <p14:nvPr/>
                </p14:nvContentPartPr>
                <p14:xfrm>
                  <a:off x="5000406" y="5697222"/>
                  <a:ext cx="19440" cy="108360"/>
                </p14:xfrm>
              </p:contentPart>
            </mc:Choice>
            <mc:Fallback xmlns="">
              <p:pic>
                <p:nvPicPr>
                  <p:cNvPr id="451" name="Entrada de lápiz 450">
                    <a:extLst>
                      <a:ext uri="{FF2B5EF4-FFF2-40B4-BE49-F238E27FC236}">
                        <a16:creationId xmlns:a16="http://schemas.microsoft.com/office/drawing/2014/main" id="{A0F3FB7F-C6F4-4D91-A087-E597E46E6281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991406" y="5688582"/>
                    <a:ext cx="3708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52" name="Entrada de lápiz 451">
                    <a:extLst>
                      <a:ext uri="{FF2B5EF4-FFF2-40B4-BE49-F238E27FC236}">
                        <a16:creationId xmlns:a16="http://schemas.microsoft.com/office/drawing/2014/main" id="{417ED9C0-8C90-4EF6-A237-A6C0EB2E73C1}"/>
                      </a:ext>
                    </a:extLst>
                  </p14:cNvPr>
                  <p14:cNvContentPartPr/>
                  <p14:nvPr/>
                </p14:nvContentPartPr>
                <p14:xfrm>
                  <a:off x="5009046" y="5654382"/>
                  <a:ext cx="360" cy="360"/>
                </p14:xfrm>
              </p:contentPart>
            </mc:Choice>
            <mc:Fallback xmlns="">
              <p:pic>
                <p:nvPicPr>
                  <p:cNvPr id="452" name="Entrada de lápiz 451">
                    <a:extLst>
                      <a:ext uri="{FF2B5EF4-FFF2-40B4-BE49-F238E27FC236}">
                        <a16:creationId xmlns:a16="http://schemas.microsoft.com/office/drawing/2014/main" id="{417ED9C0-8C90-4EF6-A237-A6C0EB2E73C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000406" y="564538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53" name="Entrada de lápiz 452">
                    <a:extLst>
                      <a:ext uri="{FF2B5EF4-FFF2-40B4-BE49-F238E27FC236}">
                        <a16:creationId xmlns:a16="http://schemas.microsoft.com/office/drawing/2014/main" id="{8F6DA142-8A3A-4370-BCDA-CD79F0C6DDB8}"/>
                      </a:ext>
                    </a:extLst>
                  </p14:cNvPr>
                  <p14:cNvContentPartPr/>
                  <p14:nvPr/>
                </p14:nvContentPartPr>
                <p14:xfrm>
                  <a:off x="5065926" y="5500302"/>
                  <a:ext cx="84960" cy="278640"/>
                </p14:xfrm>
              </p:contentPart>
            </mc:Choice>
            <mc:Fallback xmlns="">
              <p:pic>
                <p:nvPicPr>
                  <p:cNvPr id="453" name="Entrada de lápiz 452">
                    <a:extLst>
                      <a:ext uri="{FF2B5EF4-FFF2-40B4-BE49-F238E27FC236}">
                        <a16:creationId xmlns:a16="http://schemas.microsoft.com/office/drawing/2014/main" id="{8F6DA142-8A3A-4370-BCDA-CD79F0C6DDB8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057286" y="5491302"/>
                    <a:ext cx="10260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54" name="Entrada de lápiz 453">
                    <a:extLst>
                      <a:ext uri="{FF2B5EF4-FFF2-40B4-BE49-F238E27FC236}">
                        <a16:creationId xmlns:a16="http://schemas.microsoft.com/office/drawing/2014/main" id="{92359F76-FDFF-4755-BE3F-F6E92E6DC759}"/>
                      </a:ext>
                    </a:extLst>
                  </p14:cNvPr>
                  <p14:cNvContentPartPr/>
                  <p14:nvPr/>
                </p14:nvContentPartPr>
                <p14:xfrm>
                  <a:off x="5217846" y="5699382"/>
                  <a:ext cx="62280" cy="102600"/>
                </p14:xfrm>
              </p:contentPart>
            </mc:Choice>
            <mc:Fallback xmlns="">
              <p:pic>
                <p:nvPicPr>
                  <p:cNvPr id="454" name="Entrada de lápiz 453">
                    <a:extLst>
                      <a:ext uri="{FF2B5EF4-FFF2-40B4-BE49-F238E27FC236}">
                        <a16:creationId xmlns:a16="http://schemas.microsoft.com/office/drawing/2014/main" id="{92359F76-FDFF-4755-BE3F-F6E92E6DC759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209206" y="5690742"/>
                    <a:ext cx="7992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55" name="Entrada de lápiz 454">
                    <a:extLst>
                      <a:ext uri="{FF2B5EF4-FFF2-40B4-BE49-F238E27FC236}">
                        <a16:creationId xmlns:a16="http://schemas.microsoft.com/office/drawing/2014/main" id="{D4FB030F-16A8-462C-B5AB-AC3C28C62E15}"/>
                      </a:ext>
                    </a:extLst>
                  </p14:cNvPr>
                  <p14:cNvContentPartPr/>
                  <p14:nvPr/>
                </p14:nvContentPartPr>
                <p14:xfrm>
                  <a:off x="5204526" y="5517222"/>
                  <a:ext cx="5760" cy="267120"/>
                </p14:xfrm>
              </p:contentPart>
            </mc:Choice>
            <mc:Fallback xmlns="">
              <p:pic>
                <p:nvPicPr>
                  <p:cNvPr id="455" name="Entrada de lápiz 454">
                    <a:extLst>
                      <a:ext uri="{FF2B5EF4-FFF2-40B4-BE49-F238E27FC236}">
                        <a16:creationId xmlns:a16="http://schemas.microsoft.com/office/drawing/2014/main" id="{D4FB030F-16A8-462C-B5AB-AC3C28C62E15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195526" y="5508222"/>
                    <a:ext cx="2340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56" name="Entrada de lápiz 455">
                    <a:extLst>
                      <a:ext uri="{FF2B5EF4-FFF2-40B4-BE49-F238E27FC236}">
                        <a16:creationId xmlns:a16="http://schemas.microsoft.com/office/drawing/2014/main" id="{9080C1A0-E6E7-49FF-88D1-92AABF6468BB}"/>
                      </a:ext>
                    </a:extLst>
                  </p14:cNvPr>
                  <p14:cNvContentPartPr/>
                  <p14:nvPr/>
                </p14:nvContentPartPr>
                <p14:xfrm>
                  <a:off x="5242686" y="5635302"/>
                  <a:ext cx="135360" cy="159840"/>
                </p14:xfrm>
              </p:contentPart>
            </mc:Choice>
            <mc:Fallback xmlns="">
              <p:pic>
                <p:nvPicPr>
                  <p:cNvPr id="456" name="Entrada de lápiz 455">
                    <a:extLst>
                      <a:ext uri="{FF2B5EF4-FFF2-40B4-BE49-F238E27FC236}">
                        <a16:creationId xmlns:a16="http://schemas.microsoft.com/office/drawing/2014/main" id="{9080C1A0-E6E7-49FF-88D1-92AABF6468BB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234046" y="5626302"/>
                    <a:ext cx="15300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57" name="Entrada de lápiz 456">
                    <a:extLst>
                      <a:ext uri="{FF2B5EF4-FFF2-40B4-BE49-F238E27FC236}">
                        <a16:creationId xmlns:a16="http://schemas.microsoft.com/office/drawing/2014/main" id="{7A74491E-81EB-4561-AAEB-46FCE7CA5273}"/>
                      </a:ext>
                    </a:extLst>
                  </p14:cNvPr>
                  <p14:cNvContentPartPr/>
                  <p14:nvPr/>
                </p14:nvContentPartPr>
                <p14:xfrm>
                  <a:off x="5436006" y="5629902"/>
                  <a:ext cx="103320" cy="150840"/>
                </p14:xfrm>
              </p:contentPart>
            </mc:Choice>
            <mc:Fallback xmlns="">
              <p:pic>
                <p:nvPicPr>
                  <p:cNvPr id="457" name="Entrada de lápiz 456">
                    <a:extLst>
                      <a:ext uri="{FF2B5EF4-FFF2-40B4-BE49-F238E27FC236}">
                        <a16:creationId xmlns:a16="http://schemas.microsoft.com/office/drawing/2014/main" id="{7A74491E-81EB-4561-AAEB-46FCE7CA527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5427366" y="5621262"/>
                    <a:ext cx="1209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58" name="Entrada de lápiz 457">
                    <a:extLst>
                      <a:ext uri="{FF2B5EF4-FFF2-40B4-BE49-F238E27FC236}">
                        <a16:creationId xmlns:a16="http://schemas.microsoft.com/office/drawing/2014/main" id="{B2CDDC59-2F33-4CEA-8DB7-F88D71CA46E1}"/>
                      </a:ext>
                    </a:extLst>
                  </p14:cNvPr>
                  <p14:cNvContentPartPr/>
                  <p14:nvPr/>
                </p14:nvContentPartPr>
                <p14:xfrm>
                  <a:off x="5570646" y="5657622"/>
                  <a:ext cx="77040" cy="103320"/>
                </p14:xfrm>
              </p:contentPart>
            </mc:Choice>
            <mc:Fallback xmlns="">
              <p:pic>
                <p:nvPicPr>
                  <p:cNvPr id="458" name="Entrada de lápiz 457">
                    <a:extLst>
                      <a:ext uri="{FF2B5EF4-FFF2-40B4-BE49-F238E27FC236}">
                        <a16:creationId xmlns:a16="http://schemas.microsoft.com/office/drawing/2014/main" id="{B2CDDC59-2F33-4CEA-8DB7-F88D71CA46E1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561646" y="5648982"/>
                    <a:ext cx="9468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9" name="Entrada de lápiz 458">
                    <a:extLst>
                      <a:ext uri="{FF2B5EF4-FFF2-40B4-BE49-F238E27FC236}">
                        <a16:creationId xmlns:a16="http://schemas.microsoft.com/office/drawing/2014/main" id="{30579CB0-12B1-45F5-A445-33887953E3BB}"/>
                      </a:ext>
                    </a:extLst>
                  </p14:cNvPr>
                  <p14:cNvContentPartPr/>
                  <p14:nvPr/>
                </p14:nvContentPartPr>
                <p14:xfrm>
                  <a:off x="5650926" y="5528742"/>
                  <a:ext cx="92520" cy="301320"/>
                </p14:xfrm>
              </p:contentPart>
            </mc:Choice>
            <mc:Fallback xmlns="">
              <p:pic>
                <p:nvPicPr>
                  <p:cNvPr id="459" name="Entrada de lápiz 458">
                    <a:extLst>
                      <a:ext uri="{FF2B5EF4-FFF2-40B4-BE49-F238E27FC236}">
                        <a16:creationId xmlns:a16="http://schemas.microsoft.com/office/drawing/2014/main" id="{30579CB0-12B1-45F5-A445-33887953E3BB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5641926" y="5519742"/>
                    <a:ext cx="110160" cy="31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0" name="Entrada de lápiz 459">
                    <a:extLst>
                      <a:ext uri="{FF2B5EF4-FFF2-40B4-BE49-F238E27FC236}">
                        <a16:creationId xmlns:a16="http://schemas.microsoft.com/office/drawing/2014/main" id="{D47F73E6-57EF-48BA-A054-87C1F283E6CB}"/>
                      </a:ext>
                    </a:extLst>
                  </p14:cNvPr>
                  <p14:cNvContentPartPr/>
                  <p14:nvPr/>
                </p14:nvContentPartPr>
                <p14:xfrm>
                  <a:off x="5727606" y="5681742"/>
                  <a:ext cx="162360" cy="165960"/>
                </p14:xfrm>
              </p:contentPart>
            </mc:Choice>
            <mc:Fallback xmlns="">
              <p:pic>
                <p:nvPicPr>
                  <p:cNvPr id="460" name="Entrada de lápiz 459">
                    <a:extLst>
                      <a:ext uri="{FF2B5EF4-FFF2-40B4-BE49-F238E27FC236}">
                        <a16:creationId xmlns:a16="http://schemas.microsoft.com/office/drawing/2014/main" id="{D47F73E6-57EF-48BA-A054-87C1F283E6CB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5718606" y="5673102"/>
                    <a:ext cx="18000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1" name="Entrada de lápiz 460">
                    <a:extLst>
                      <a:ext uri="{FF2B5EF4-FFF2-40B4-BE49-F238E27FC236}">
                        <a16:creationId xmlns:a16="http://schemas.microsoft.com/office/drawing/2014/main" id="{C5BEE9A6-6238-4CF2-8069-B519EB92C224}"/>
                      </a:ext>
                    </a:extLst>
                  </p14:cNvPr>
                  <p14:cNvContentPartPr/>
                  <p14:nvPr/>
                </p14:nvContentPartPr>
                <p14:xfrm>
                  <a:off x="5863326" y="5693982"/>
                  <a:ext cx="162360" cy="129240"/>
                </p14:xfrm>
              </p:contentPart>
            </mc:Choice>
            <mc:Fallback xmlns="">
              <p:pic>
                <p:nvPicPr>
                  <p:cNvPr id="461" name="Entrada de lápiz 460">
                    <a:extLst>
                      <a:ext uri="{FF2B5EF4-FFF2-40B4-BE49-F238E27FC236}">
                        <a16:creationId xmlns:a16="http://schemas.microsoft.com/office/drawing/2014/main" id="{C5BEE9A6-6238-4CF2-8069-B519EB92C224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5854326" y="5684982"/>
                    <a:ext cx="1800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62" name="Entrada de lápiz 461">
                    <a:extLst>
                      <a:ext uri="{FF2B5EF4-FFF2-40B4-BE49-F238E27FC236}">
                        <a16:creationId xmlns:a16="http://schemas.microsoft.com/office/drawing/2014/main" id="{8BCC7C39-4CCC-4B88-B8D6-96554DEC5DF8}"/>
                      </a:ext>
                    </a:extLst>
                  </p14:cNvPr>
                  <p14:cNvContentPartPr/>
                  <p14:nvPr/>
                </p14:nvContentPartPr>
                <p14:xfrm>
                  <a:off x="6072846" y="5747622"/>
                  <a:ext cx="47160" cy="350640"/>
                </p14:xfrm>
              </p:contentPart>
            </mc:Choice>
            <mc:Fallback xmlns="">
              <p:pic>
                <p:nvPicPr>
                  <p:cNvPr id="462" name="Entrada de lápiz 461">
                    <a:extLst>
                      <a:ext uri="{FF2B5EF4-FFF2-40B4-BE49-F238E27FC236}">
                        <a16:creationId xmlns:a16="http://schemas.microsoft.com/office/drawing/2014/main" id="{8BCC7C39-4CCC-4B88-B8D6-96554DEC5DF8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6063846" y="5738982"/>
                    <a:ext cx="64800" cy="36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63" name="Entrada de lápiz 462">
                    <a:extLst>
                      <a:ext uri="{FF2B5EF4-FFF2-40B4-BE49-F238E27FC236}">
                        <a16:creationId xmlns:a16="http://schemas.microsoft.com/office/drawing/2014/main" id="{ACC20123-0078-4235-BB6D-0F708A95F116}"/>
                      </a:ext>
                    </a:extLst>
                  </p14:cNvPr>
                  <p14:cNvContentPartPr/>
                  <p14:nvPr/>
                </p14:nvContentPartPr>
                <p14:xfrm>
                  <a:off x="6063126" y="5616222"/>
                  <a:ext cx="36720" cy="2520"/>
                </p14:xfrm>
              </p:contentPart>
            </mc:Choice>
            <mc:Fallback xmlns="">
              <p:pic>
                <p:nvPicPr>
                  <p:cNvPr id="463" name="Entrada de lápiz 462">
                    <a:extLst>
                      <a:ext uri="{FF2B5EF4-FFF2-40B4-BE49-F238E27FC236}">
                        <a16:creationId xmlns:a16="http://schemas.microsoft.com/office/drawing/2014/main" id="{ACC20123-0078-4235-BB6D-0F708A95F116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6054486" y="5607582"/>
                    <a:ext cx="5436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64" name="Entrada de lápiz 463">
                    <a:extLst>
                      <a:ext uri="{FF2B5EF4-FFF2-40B4-BE49-F238E27FC236}">
                        <a16:creationId xmlns:a16="http://schemas.microsoft.com/office/drawing/2014/main" id="{D2E3FC55-269C-4DE5-83F7-E455D9BB3376}"/>
                      </a:ext>
                    </a:extLst>
                  </p14:cNvPr>
                  <p14:cNvContentPartPr/>
                  <p14:nvPr/>
                </p14:nvContentPartPr>
                <p14:xfrm>
                  <a:off x="6161766" y="5741862"/>
                  <a:ext cx="90000" cy="98280"/>
                </p14:xfrm>
              </p:contentPart>
            </mc:Choice>
            <mc:Fallback xmlns="">
              <p:pic>
                <p:nvPicPr>
                  <p:cNvPr id="464" name="Entrada de lápiz 463">
                    <a:extLst>
                      <a:ext uri="{FF2B5EF4-FFF2-40B4-BE49-F238E27FC236}">
                        <a16:creationId xmlns:a16="http://schemas.microsoft.com/office/drawing/2014/main" id="{D2E3FC55-269C-4DE5-83F7-E455D9BB3376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6153126" y="5733222"/>
                    <a:ext cx="10764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65" name="Entrada de lápiz 464">
                    <a:extLst>
                      <a:ext uri="{FF2B5EF4-FFF2-40B4-BE49-F238E27FC236}">
                        <a16:creationId xmlns:a16="http://schemas.microsoft.com/office/drawing/2014/main" id="{DA039C6A-81C4-4A96-BDD0-ED9BE16A862B}"/>
                      </a:ext>
                    </a:extLst>
                  </p14:cNvPr>
                  <p14:cNvContentPartPr/>
                  <p14:nvPr/>
                </p14:nvContentPartPr>
                <p14:xfrm>
                  <a:off x="6288846" y="5552862"/>
                  <a:ext cx="124560" cy="342000"/>
                </p14:xfrm>
              </p:contentPart>
            </mc:Choice>
            <mc:Fallback xmlns="">
              <p:pic>
                <p:nvPicPr>
                  <p:cNvPr id="465" name="Entrada de lápiz 464">
                    <a:extLst>
                      <a:ext uri="{FF2B5EF4-FFF2-40B4-BE49-F238E27FC236}">
                        <a16:creationId xmlns:a16="http://schemas.microsoft.com/office/drawing/2014/main" id="{DA039C6A-81C4-4A96-BDD0-ED9BE16A862B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6279846" y="5543862"/>
                    <a:ext cx="142200" cy="35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466" name="Entrada de lápiz 465">
                    <a:extLst>
                      <a:ext uri="{FF2B5EF4-FFF2-40B4-BE49-F238E27FC236}">
                        <a16:creationId xmlns:a16="http://schemas.microsoft.com/office/drawing/2014/main" id="{C9C99DFF-3DD1-415B-A3FF-3C4D4FCBF723}"/>
                      </a:ext>
                    </a:extLst>
                  </p14:cNvPr>
                  <p14:cNvContentPartPr/>
                  <p14:nvPr/>
                </p14:nvContentPartPr>
                <p14:xfrm>
                  <a:off x="6390366" y="5653662"/>
                  <a:ext cx="57240" cy="6120"/>
                </p14:xfrm>
              </p:contentPart>
            </mc:Choice>
            <mc:Fallback xmlns="">
              <p:pic>
                <p:nvPicPr>
                  <p:cNvPr id="466" name="Entrada de lápiz 465">
                    <a:extLst>
                      <a:ext uri="{FF2B5EF4-FFF2-40B4-BE49-F238E27FC236}">
                        <a16:creationId xmlns:a16="http://schemas.microsoft.com/office/drawing/2014/main" id="{C9C99DFF-3DD1-415B-A3FF-3C4D4FCBF72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6381366" y="5644662"/>
                    <a:ext cx="7488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467" name="Entrada de lápiz 466">
                    <a:extLst>
                      <a:ext uri="{FF2B5EF4-FFF2-40B4-BE49-F238E27FC236}">
                        <a16:creationId xmlns:a16="http://schemas.microsoft.com/office/drawing/2014/main" id="{F8407590-B29C-4F26-A75D-BB6701DED062}"/>
                      </a:ext>
                    </a:extLst>
                  </p14:cNvPr>
                  <p14:cNvContentPartPr/>
                  <p14:nvPr/>
                </p14:nvContentPartPr>
                <p14:xfrm>
                  <a:off x="6465606" y="5667342"/>
                  <a:ext cx="122760" cy="109440"/>
                </p14:xfrm>
              </p:contentPart>
            </mc:Choice>
            <mc:Fallback xmlns="">
              <p:pic>
                <p:nvPicPr>
                  <p:cNvPr id="467" name="Entrada de lápiz 466">
                    <a:extLst>
                      <a:ext uri="{FF2B5EF4-FFF2-40B4-BE49-F238E27FC236}">
                        <a16:creationId xmlns:a16="http://schemas.microsoft.com/office/drawing/2014/main" id="{F8407590-B29C-4F26-A75D-BB6701DED06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456606" y="5658702"/>
                    <a:ext cx="14040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468" name="Entrada de lápiz 467">
                    <a:extLst>
                      <a:ext uri="{FF2B5EF4-FFF2-40B4-BE49-F238E27FC236}">
                        <a16:creationId xmlns:a16="http://schemas.microsoft.com/office/drawing/2014/main" id="{6D9986C0-95B3-42D6-8BED-26982E1419F6}"/>
                      </a:ext>
                    </a:extLst>
                  </p14:cNvPr>
                  <p14:cNvContentPartPr/>
                  <p14:nvPr/>
                </p14:nvContentPartPr>
                <p14:xfrm>
                  <a:off x="6150246" y="5718462"/>
                  <a:ext cx="64440" cy="90360"/>
                </p14:xfrm>
              </p:contentPart>
            </mc:Choice>
            <mc:Fallback xmlns="">
              <p:pic>
                <p:nvPicPr>
                  <p:cNvPr id="468" name="Entrada de lápiz 467">
                    <a:extLst>
                      <a:ext uri="{FF2B5EF4-FFF2-40B4-BE49-F238E27FC236}">
                        <a16:creationId xmlns:a16="http://schemas.microsoft.com/office/drawing/2014/main" id="{6D9986C0-95B3-42D6-8BED-26982E1419F6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6141246" y="5709822"/>
                    <a:ext cx="8208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470" name="Entrada de lápiz 469">
                    <a:extLst>
                      <a:ext uri="{FF2B5EF4-FFF2-40B4-BE49-F238E27FC236}">
                        <a16:creationId xmlns:a16="http://schemas.microsoft.com/office/drawing/2014/main" id="{35DADEFA-BEC6-4808-899E-3F90CB2BEF63}"/>
                      </a:ext>
                    </a:extLst>
                  </p14:cNvPr>
                  <p14:cNvContentPartPr/>
                  <p14:nvPr/>
                </p14:nvContentPartPr>
                <p14:xfrm>
                  <a:off x="4434486" y="5016102"/>
                  <a:ext cx="164520" cy="372960"/>
                </p14:xfrm>
              </p:contentPart>
            </mc:Choice>
            <mc:Fallback xmlns="">
              <p:pic>
                <p:nvPicPr>
                  <p:cNvPr id="470" name="Entrada de lápiz 469">
                    <a:extLst>
                      <a:ext uri="{FF2B5EF4-FFF2-40B4-BE49-F238E27FC236}">
                        <a16:creationId xmlns:a16="http://schemas.microsoft.com/office/drawing/2014/main" id="{35DADEFA-BEC6-4808-899E-3F90CB2BEF63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425846" y="5007462"/>
                    <a:ext cx="182160" cy="39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471" name="Entrada de lápiz 470">
                    <a:extLst>
                      <a:ext uri="{FF2B5EF4-FFF2-40B4-BE49-F238E27FC236}">
                        <a16:creationId xmlns:a16="http://schemas.microsoft.com/office/drawing/2014/main" id="{9E1C5A48-2BA8-424E-B217-82E993E56784}"/>
                      </a:ext>
                    </a:extLst>
                  </p14:cNvPr>
                  <p14:cNvContentPartPr/>
                  <p14:nvPr/>
                </p14:nvContentPartPr>
                <p14:xfrm>
                  <a:off x="4470486" y="5192142"/>
                  <a:ext cx="53640" cy="4680"/>
                </p14:xfrm>
              </p:contentPart>
            </mc:Choice>
            <mc:Fallback xmlns="">
              <p:pic>
                <p:nvPicPr>
                  <p:cNvPr id="471" name="Entrada de lápiz 470">
                    <a:extLst>
                      <a:ext uri="{FF2B5EF4-FFF2-40B4-BE49-F238E27FC236}">
                        <a16:creationId xmlns:a16="http://schemas.microsoft.com/office/drawing/2014/main" id="{9E1C5A48-2BA8-424E-B217-82E993E56784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4461486" y="5183502"/>
                    <a:ext cx="71280" cy="22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2" name="Grupo 521">
              <a:extLst>
                <a:ext uri="{FF2B5EF4-FFF2-40B4-BE49-F238E27FC236}">
                  <a16:creationId xmlns:a16="http://schemas.microsoft.com/office/drawing/2014/main" id="{6A6B75F0-C93F-4D07-991B-FB0855E6E860}"/>
                </a:ext>
              </a:extLst>
            </p:cNvPr>
            <p:cNvGrpSpPr/>
            <p:nvPr/>
          </p:nvGrpSpPr>
          <p:grpSpPr>
            <a:xfrm>
              <a:off x="3056406" y="3722622"/>
              <a:ext cx="3655800" cy="876960"/>
              <a:chOff x="3056406" y="3722622"/>
              <a:chExt cx="3655800" cy="87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366" name="Entrada de lápiz 365">
                    <a:extLst>
                      <a:ext uri="{FF2B5EF4-FFF2-40B4-BE49-F238E27FC236}">
                        <a16:creationId xmlns:a16="http://schemas.microsoft.com/office/drawing/2014/main" id="{52AE4B5D-064A-4800-BA20-6F8858165311}"/>
                      </a:ext>
                    </a:extLst>
                  </p14:cNvPr>
                  <p14:cNvContentPartPr/>
                  <p14:nvPr/>
                </p14:nvContentPartPr>
                <p14:xfrm>
                  <a:off x="4521966" y="4414542"/>
                  <a:ext cx="106560" cy="155160"/>
                </p14:xfrm>
              </p:contentPart>
            </mc:Choice>
            <mc:Fallback xmlns="">
              <p:pic>
                <p:nvPicPr>
                  <p:cNvPr id="366" name="Entrada de lápiz 365">
                    <a:extLst>
                      <a:ext uri="{FF2B5EF4-FFF2-40B4-BE49-F238E27FC236}">
                        <a16:creationId xmlns:a16="http://schemas.microsoft.com/office/drawing/2014/main" id="{52AE4B5D-064A-4800-BA20-6F8858165311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513326" y="4405542"/>
                    <a:ext cx="12420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367" name="Entrada de lápiz 366">
                    <a:extLst>
                      <a:ext uri="{FF2B5EF4-FFF2-40B4-BE49-F238E27FC236}">
                        <a16:creationId xmlns:a16="http://schemas.microsoft.com/office/drawing/2014/main" id="{D6B71962-E61A-483B-8D7C-64A4E2B171FA}"/>
                      </a:ext>
                    </a:extLst>
                  </p14:cNvPr>
                  <p14:cNvContentPartPr/>
                  <p14:nvPr/>
                </p14:nvContentPartPr>
                <p14:xfrm>
                  <a:off x="4667406" y="4410222"/>
                  <a:ext cx="30960" cy="133200"/>
                </p14:xfrm>
              </p:contentPart>
            </mc:Choice>
            <mc:Fallback xmlns="">
              <p:pic>
                <p:nvPicPr>
                  <p:cNvPr id="367" name="Entrada de lápiz 366">
                    <a:extLst>
                      <a:ext uri="{FF2B5EF4-FFF2-40B4-BE49-F238E27FC236}">
                        <a16:creationId xmlns:a16="http://schemas.microsoft.com/office/drawing/2014/main" id="{D6B71962-E61A-483B-8D7C-64A4E2B171FA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4658766" y="4401582"/>
                    <a:ext cx="4860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368" name="Entrada de lápiz 367">
                    <a:extLst>
                      <a:ext uri="{FF2B5EF4-FFF2-40B4-BE49-F238E27FC236}">
                        <a16:creationId xmlns:a16="http://schemas.microsoft.com/office/drawing/2014/main" id="{01641D8F-860A-4E90-A1CD-21B398D68E40}"/>
                      </a:ext>
                    </a:extLst>
                  </p14:cNvPr>
                  <p14:cNvContentPartPr/>
                  <p14:nvPr/>
                </p14:nvContentPartPr>
                <p14:xfrm>
                  <a:off x="4691886" y="4410942"/>
                  <a:ext cx="149760" cy="153720"/>
                </p14:xfrm>
              </p:contentPart>
            </mc:Choice>
            <mc:Fallback xmlns="">
              <p:pic>
                <p:nvPicPr>
                  <p:cNvPr id="368" name="Entrada de lápiz 367">
                    <a:extLst>
                      <a:ext uri="{FF2B5EF4-FFF2-40B4-BE49-F238E27FC236}">
                        <a16:creationId xmlns:a16="http://schemas.microsoft.com/office/drawing/2014/main" id="{01641D8F-860A-4E90-A1CD-21B398D68E40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4683246" y="4402302"/>
                    <a:ext cx="16740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361" name="Entrada de lápiz 360">
                    <a:extLst>
                      <a:ext uri="{FF2B5EF4-FFF2-40B4-BE49-F238E27FC236}">
                        <a16:creationId xmlns:a16="http://schemas.microsoft.com/office/drawing/2014/main" id="{E8928834-5AEC-4909-9864-8C3DC403C78E}"/>
                      </a:ext>
                    </a:extLst>
                  </p14:cNvPr>
                  <p14:cNvContentPartPr/>
                  <p14:nvPr/>
                </p14:nvContentPartPr>
                <p14:xfrm>
                  <a:off x="3080526" y="4535862"/>
                  <a:ext cx="626040" cy="25920"/>
                </p14:xfrm>
              </p:contentPart>
            </mc:Choice>
            <mc:Fallback xmlns="">
              <p:pic>
                <p:nvPicPr>
                  <p:cNvPr id="361" name="Entrada de lápiz 360">
                    <a:extLst>
                      <a:ext uri="{FF2B5EF4-FFF2-40B4-BE49-F238E27FC236}">
                        <a16:creationId xmlns:a16="http://schemas.microsoft.com/office/drawing/2014/main" id="{E8928834-5AEC-4909-9864-8C3DC403C78E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071526" y="4527222"/>
                    <a:ext cx="64368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362" name="Entrada de lápiz 361">
                    <a:extLst>
                      <a:ext uri="{FF2B5EF4-FFF2-40B4-BE49-F238E27FC236}">
                        <a16:creationId xmlns:a16="http://schemas.microsoft.com/office/drawing/2014/main" id="{FFACA25D-F850-499C-A5AA-C8AB5A4CB62D}"/>
                      </a:ext>
                    </a:extLst>
                  </p14:cNvPr>
                  <p14:cNvContentPartPr/>
                  <p14:nvPr/>
                </p14:nvContentPartPr>
                <p14:xfrm>
                  <a:off x="3638166" y="4492302"/>
                  <a:ext cx="116280" cy="97560"/>
                </p14:xfrm>
              </p:contentPart>
            </mc:Choice>
            <mc:Fallback xmlns="">
              <p:pic>
                <p:nvPicPr>
                  <p:cNvPr id="362" name="Entrada de lápiz 361">
                    <a:extLst>
                      <a:ext uri="{FF2B5EF4-FFF2-40B4-BE49-F238E27FC236}">
                        <a16:creationId xmlns:a16="http://schemas.microsoft.com/office/drawing/2014/main" id="{FFACA25D-F850-499C-A5AA-C8AB5A4CB62D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3629166" y="4483302"/>
                    <a:ext cx="13392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363" name="Entrada de lápiz 362">
                    <a:extLst>
                      <a:ext uri="{FF2B5EF4-FFF2-40B4-BE49-F238E27FC236}">
                        <a16:creationId xmlns:a16="http://schemas.microsoft.com/office/drawing/2014/main" id="{E423568E-9A2C-46D0-B954-5497DBAF0F7D}"/>
                      </a:ext>
                    </a:extLst>
                  </p14:cNvPr>
                  <p14:cNvContentPartPr/>
                  <p14:nvPr/>
                </p14:nvContentPartPr>
                <p14:xfrm>
                  <a:off x="3687846" y="4549902"/>
                  <a:ext cx="15840" cy="38160"/>
                </p14:xfrm>
              </p:contentPart>
            </mc:Choice>
            <mc:Fallback xmlns="">
              <p:pic>
                <p:nvPicPr>
                  <p:cNvPr id="363" name="Entrada de lápiz 362">
                    <a:extLst>
                      <a:ext uri="{FF2B5EF4-FFF2-40B4-BE49-F238E27FC236}">
                        <a16:creationId xmlns:a16="http://schemas.microsoft.com/office/drawing/2014/main" id="{E423568E-9A2C-46D0-B954-5497DBAF0F7D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3678846" y="4540902"/>
                    <a:ext cx="3348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364" name="Entrada de lápiz 363">
                    <a:extLst>
                      <a:ext uri="{FF2B5EF4-FFF2-40B4-BE49-F238E27FC236}">
                        <a16:creationId xmlns:a16="http://schemas.microsoft.com/office/drawing/2014/main" id="{77EB1682-9F61-4CEE-A9F5-44052B146355}"/>
                      </a:ext>
                    </a:extLst>
                  </p14:cNvPr>
                  <p14:cNvContentPartPr/>
                  <p14:nvPr/>
                </p14:nvContentPartPr>
                <p14:xfrm>
                  <a:off x="3960006" y="4368102"/>
                  <a:ext cx="158760" cy="231480"/>
                </p14:xfrm>
              </p:contentPart>
            </mc:Choice>
            <mc:Fallback xmlns="">
              <p:pic>
                <p:nvPicPr>
                  <p:cNvPr id="364" name="Entrada de lápiz 363">
                    <a:extLst>
                      <a:ext uri="{FF2B5EF4-FFF2-40B4-BE49-F238E27FC236}">
                        <a16:creationId xmlns:a16="http://schemas.microsoft.com/office/drawing/2014/main" id="{77EB1682-9F61-4CEE-A9F5-44052B146355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951366" y="4359462"/>
                    <a:ext cx="17640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473" name="Entrada de lápiz 472">
                    <a:extLst>
                      <a:ext uri="{FF2B5EF4-FFF2-40B4-BE49-F238E27FC236}">
                        <a16:creationId xmlns:a16="http://schemas.microsoft.com/office/drawing/2014/main" id="{6C571A28-D2D8-4D4B-AAA6-1EA10C4BE313}"/>
                      </a:ext>
                    </a:extLst>
                  </p14:cNvPr>
                  <p14:cNvContentPartPr/>
                  <p14:nvPr/>
                </p14:nvContentPartPr>
                <p14:xfrm>
                  <a:off x="3056406" y="3902262"/>
                  <a:ext cx="869760" cy="447120"/>
                </p14:xfrm>
              </p:contentPart>
            </mc:Choice>
            <mc:Fallback xmlns="">
              <p:pic>
                <p:nvPicPr>
                  <p:cNvPr id="473" name="Entrada de lápiz 472">
                    <a:extLst>
                      <a:ext uri="{FF2B5EF4-FFF2-40B4-BE49-F238E27FC236}">
                        <a16:creationId xmlns:a16="http://schemas.microsoft.com/office/drawing/2014/main" id="{6C571A28-D2D8-4D4B-AAA6-1EA10C4BE313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047406" y="3893262"/>
                    <a:ext cx="887400" cy="46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474" name="Entrada de lápiz 473">
                    <a:extLst>
                      <a:ext uri="{FF2B5EF4-FFF2-40B4-BE49-F238E27FC236}">
                        <a16:creationId xmlns:a16="http://schemas.microsoft.com/office/drawing/2014/main" id="{DD4B0C56-75B9-4561-AF29-B6B51773EF6C}"/>
                      </a:ext>
                    </a:extLst>
                  </p14:cNvPr>
                  <p14:cNvContentPartPr/>
                  <p14:nvPr/>
                </p14:nvContentPartPr>
                <p14:xfrm>
                  <a:off x="3839046" y="3846102"/>
                  <a:ext cx="164160" cy="121680"/>
                </p14:xfrm>
              </p:contentPart>
            </mc:Choice>
            <mc:Fallback xmlns="">
              <p:pic>
                <p:nvPicPr>
                  <p:cNvPr id="474" name="Entrada de lápiz 473">
                    <a:extLst>
                      <a:ext uri="{FF2B5EF4-FFF2-40B4-BE49-F238E27FC236}">
                        <a16:creationId xmlns:a16="http://schemas.microsoft.com/office/drawing/2014/main" id="{DD4B0C56-75B9-4561-AF29-B6B51773EF6C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3830046" y="3837102"/>
                    <a:ext cx="18180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475" name="Entrada de lápiz 474">
                    <a:extLst>
                      <a:ext uri="{FF2B5EF4-FFF2-40B4-BE49-F238E27FC236}">
                        <a16:creationId xmlns:a16="http://schemas.microsoft.com/office/drawing/2014/main" id="{A1D32FF0-8BFD-4DDD-BB47-D7FE0DCCCB3B}"/>
                      </a:ext>
                    </a:extLst>
                  </p14:cNvPr>
                  <p14:cNvContentPartPr/>
                  <p14:nvPr/>
                </p14:nvContentPartPr>
                <p14:xfrm>
                  <a:off x="3947046" y="3851862"/>
                  <a:ext cx="360" cy="59400"/>
                </p14:xfrm>
              </p:contentPart>
            </mc:Choice>
            <mc:Fallback xmlns="">
              <p:pic>
                <p:nvPicPr>
                  <p:cNvPr id="475" name="Entrada de lápiz 474">
                    <a:extLst>
                      <a:ext uri="{FF2B5EF4-FFF2-40B4-BE49-F238E27FC236}">
                        <a16:creationId xmlns:a16="http://schemas.microsoft.com/office/drawing/2014/main" id="{A1D32FF0-8BFD-4DDD-BB47-D7FE0DCCCB3B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38046" y="3843222"/>
                    <a:ext cx="1800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477" name="Entrada de lápiz 476">
                    <a:extLst>
                      <a:ext uri="{FF2B5EF4-FFF2-40B4-BE49-F238E27FC236}">
                        <a16:creationId xmlns:a16="http://schemas.microsoft.com/office/drawing/2014/main" id="{DE734066-0C07-41C3-97D1-94F8469A9904}"/>
                      </a:ext>
                    </a:extLst>
                  </p14:cNvPr>
                  <p14:cNvContentPartPr/>
                  <p14:nvPr/>
                </p14:nvContentPartPr>
                <p14:xfrm>
                  <a:off x="4137486" y="3771942"/>
                  <a:ext cx="121680" cy="135720"/>
                </p14:xfrm>
              </p:contentPart>
            </mc:Choice>
            <mc:Fallback xmlns="">
              <p:pic>
                <p:nvPicPr>
                  <p:cNvPr id="477" name="Entrada de lápiz 476">
                    <a:extLst>
                      <a:ext uri="{FF2B5EF4-FFF2-40B4-BE49-F238E27FC236}">
                        <a16:creationId xmlns:a16="http://schemas.microsoft.com/office/drawing/2014/main" id="{DE734066-0C07-41C3-97D1-94F8469A9904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128846" y="3763302"/>
                    <a:ext cx="13932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478" name="Entrada de lápiz 477">
                    <a:extLst>
                      <a:ext uri="{FF2B5EF4-FFF2-40B4-BE49-F238E27FC236}">
                        <a16:creationId xmlns:a16="http://schemas.microsoft.com/office/drawing/2014/main" id="{46DB695D-2D38-412E-ACD0-B3E034512B27}"/>
                      </a:ext>
                    </a:extLst>
                  </p14:cNvPr>
                  <p14:cNvContentPartPr/>
                  <p14:nvPr/>
                </p14:nvContentPartPr>
                <p14:xfrm>
                  <a:off x="4271046" y="3734502"/>
                  <a:ext cx="141120" cy="168120"/>
                </p14:xfrm>
              </p:contentPart>
            </mc:Choice>
            <mc:Fallback xmlns="">
              <p:pic>
                <p:nvPicPr>
                  <p:cNvPr id="478" name="Entrada de lápiz 477">
                    <a:extLst>
                      <a:ext uri="{FF2B5EF4-FFF2-40B4-BE49-F238E27FC236}">
                        <a16:creationId xmlns:a16="http://schemas.microsoft.com/office/drawing/2014/main" id="{46DB695D-2D38-412E-ACD0-B3E034512B27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262406" y="3725502"/>
                    <a:ext cx="1587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479" name="Entrada de lápiz 478">
                    <a:extLst>
                      <a:ext uri="{FF2B5EF4-FFF2-40B4-BE49-F238E27FC236}">
                        <a16:creationId xmlns:a16="http://schemas.microsoft.com/office/drawing/2014/main" id="{BF84F1A6-801E-43AE-925F-699A2CAAE1F5}"/>
                      </a:ext>
                    </a:extLst>
                  </p14:cNvPr>
                  <p14:cNvContentPartPr/>
                  <p14:nvPr/>
                </p14:nvContentPartPr>
                <p14:xfrm>
                  <a:off x="4506846" y="3724782"/>
                  <a:ext cx="20880" cy="197640"/>
                </p14:xfrm>
              </p:contentPart>
            </mc:Choice>
            <mc:Fallback xmlns="">
              <p:pic>
                <p:nvPicPr>
                  <p:cNvPr id="479" name="Entrada de lápiz 478">
                    <a:extLst>
                      <a:ext uri="{FF2B5EF4-FFF2-40B4-BE49-F238E27FC236}">
                        <a16:creationId xmlns:a16="http://schemas.microsoft.com/office/drawing/2014/main" id="{BF84F1A6-801E-43AE-925F-699A2CAAE1F5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497846" y="3716142"/>
                    <a:ext cx="3852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481" name="Entrada de lápiz 480">
                    <a:extLst>
                      <a:ext uri="{FF2B5EF4-FFF2-40B4-BE49-F238E27FC236}">
                        <a16:creationId xmlns:a16="http://schemas.microsoft.com/office/drawing/2014/main" id="{BE3EB734-18CC-4A6A-A56F-B4719E3ECE3A}"/>
                      </a:ext>
                    </a:extLst>
                  </p14:cNvPr>
                  <p14:cNvContentPartPr/>
                  <p14:nvPr/>
                </p14:nvContentPartPr>
                <p14:xfrm>
                  <a:off x="4456086" y="3722622"/>
                  <a:ext cx="56160" cy="181440"/>
                </p14:xfrm>
              </p:contentPart>
            </mc:Choice>
            <mc:Fallback xmlns="">
              <p:pic>
                <p:nvPicPr>
                  <p:cNvPr id="481" name="Entrada de lápiz 480">
                    <a:extLst>
                      <a:ext uri="{FF2B5EF4-FFF2-40B4-BE49-F238E27FC236}">
                        <a16:creationId xmlns:a16="http://schemas.microsoft.com/office/drawing/2014/main" id="{BE3EB734-18CC-4A6A-A56F-B4719E3ECE3A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447086" y="3713982"/>
                    <a:ext cx="7380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83" name="Entrada de lápiz 482">
                    <a:extLst>
                      <a:ext uri="{FF2B5EF4-FFF2-40B4-BE49-F238E27FC236}">
                        <a16:creationId xmlns:a16="http://schemas.microsoft.com/office/drawing/2014/main" id="{7C3860AB-1F41-49A0-88BD-1A1A8AAB898D}"/>
                      </a:ext>
                    </a:extLst>
                  </p14:cNvPr>
                  <p14:cNvContentPartPr/>
                  <p14:nvPr/>
                </p14:nvContentPartPr>
                <p14:xfrm>
                  <a:off x="4850286" y="3770502"/>
                  <a:ext cx="52560" cy="224280"/>
                </p14:xfrm>
              </p:contentPart>
            </mc:Choice>
            <mc:Fallback xmlns="">
              <p:pic>
                <p:nvPicPr>
                  <p:cNvPr id="483" name="Entrada de lápiz 482">
                    <a:extLst>
                      <a:ext uri="{FF2B5EF4-FFF2-40B4-BE49-F238E27FC236}">
                        <a16:creationId xmlns:a16="http://schemas.microsoft.com/office/drawing/2014/main" id="{7C3860AB-1F41-49A0-88BD-1A1A8AAB898D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841286" y="3761862"/>
                    <a:ext cx="7020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84" name="Entrada de lápiz 483">
                    <a:extLst>
                      <a:ext uri="{FF2B5EF4-FFF2-40B4-BE49-F238E27FC236}">
                        <a16:creationId xmlns:a16="http://schemas.microsoft.com/office/drawing/2014/main" id="{C384FA89-625D-4CFF-A37C-F2466E254236}"/>
                      </a:ext>
                    </a:extLst>
                  </p14:cNvPr>
                  <p14:cNvContentPartPr/>
                  <p14:nvPr/>
                </p14:nvContentPartPr>
                <p14:xfrm>
                  <a:off x="4879446" y="3867702"/>
                  <a:ext cx="50040" cy="16560"/>
                </p14:xfrm>
              </p:contentPart>
            </mc:Choice>
            <mc:Fallback xmlns="">
              <p:pic>
                <p:nvPicPr>
                  <p:cNvPr id="484" name="Entrada de lápiz 483">
                    <a:extLst>
                      <a:ext uri="{FF2B5EF4-FFF2-40B4-BE49-F238E27FC236}">
                        <a16:creationId xmlns:a16="http://schemas.microsoft.com/office/drawing/2014/main" id="{C384FA89-625D-4CFF-A37C-F2466E254236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870446" y="3859062"/>
                    <a:ext cx="6768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485" name="Entrada de lápiz 484">
                    <a:extLst>
                      <a:ext uri="{FF2B5EF4-FFF2-40B4-BE49-F238E27FC236}">
                        <a16:creationId xmlns:a16="http://schemas.microsoft.com/office/drawing/2014/main" id="{770BD141-696F-4132-9946-8B95C89F66DE}"/>
                      </a:ext>
                    </a:extLst>
                  </p14:cNvPr>
                  <p14:cNvContentPartPr/>
                  <p14:nvPr/>
                </p14:nvContentPartPr>
                <p14:xfrm>
                  <a:off x="4912566" y="3738822"/>
                  <a:ext cx="75600" cy="28080"/>
                </p14:xfrm>
              </p:contentPart>
            </mc:Choice>
            <mc:Fallback xmlns="">
              <p:pic>
                <p:nvPicPr>
                  <p:cNvPr id="485" name="Entrada de lápiz 484">
                    <a:extLst>
                      <a:ext uri="{FF2B5EF4-FFF2-40B4-BE49-F238E27FC236}">
                        <a16:creationId xmlns:a16="http://schemas.microsoft.com/office/drawing/2014/main" id="{770BD141-696F-4132-9946-8B95C89F66DE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903926" y="3729822"/>
                    <a:ext cx="9324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487" name="Entrada de lápiz 486">
                    <a:extLst>
                      <a:ext uri="{FF2B5EF4-FFF2-40B4-BE49-F238E27FC236}">
                        <a16:creationId xmlns:a16="http://schemas.microsoft.com/office/drawing/2014/main" id="{6483E3D6-6ED8-4725-BD0C-F844581D6EB2}"/>
                      </a:ext>
                    </a:extLst>
                  </p14:cNvPr>
                  <p14:cNvContentPartPr/>
                  <p14:nvPr/>
                </p14:nvContentPartPr>
                <p14:xfrm>
                  <a:off x="5079606" y="3857622"/>
                  <a:ext cx="112680" cy="102240"/>
                </p14:xfrm>
              </p:contentPart>
            </mc:Choice>
            <mc:Fallback xmlns="">
              <p:pic>
                <p:nvPicPr>
                  <p:cNvPr id="487" name="Entrada de lápiz 486">
                    <a:extLst>
                      <a:ext uri="{FF2B5EF4-FFF2-40B4-BE49-F238E27FC236}">
                        <a16:creationId xmlns:a16="http://schemas.microsoft.com/office/drawing/2014/main" id="{6483E3D6-6ED8-4725-BD0C-F844581D6EB2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070606" y="3848982"/>
                    <a:ext cx="13032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488" name="Entrada de lápiz 487">
                    <a:extLst>
                      <a:ext uri="{FF2B5EF4-FFF2-40B4-BE49-F238E27FC236}">
                        <a16:creationId xmlns:a16="http://schemas.microsoft.com/office/drawing/2014/main" id="{E62F88CC-6B42-400D-BDEB-0BF558660042}"/>
                      </a:ext>
                    </a:extLst>
                  </p14:cNvPr>
                  <p14:cNvContentPartPr/>
                  <p14:nvPr/>
                </p14:nvContentPartPr>
                <p14:xfrm>
                  <a:off x="5204886" y="3850062"/>
                  <a:ext cx="54360" cy="88560"/>
                </p14:xfrm>
              </p:contentPart>
            </mc:Choice>
            <mc:Fallback xmlns="">
              <p:pic>
                <p:nvPicPr>
                  <p:cNvPr id="488" name="Entrada de lápiz 487">
                    <a:extLst>
                      <a:ext uri="{FF2B5EF4-FFF2-40B4-BE49-F238E27FC236}">
                        <a16:creationId xmlns:a16="http://schemas.microsoft.com/office/drawing/2014/main" id="{E62F88CC-6B42-400D-BDEB-0BF558660042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195886" y="3841422"/>
                    <a:ext cx="7200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489" name="Entrada de lápiz 488">
                    <a:extLst>
                      <a:ext uri="{FF2B5EF4-FFF2-40B4-BE49-F238E27FC236}">
                        <a16:creationId xmlns:a16="http://schemas.microsoft.com/office/drawing/2014/main" id="{A8A7B709-E175-496A-B91F-00CF8EB9457C}"/>
                      </a:ext>
                    </a:extLst>
                  </p14:cNvPr>
                  <p14:cNvContentPartPr/>
                  <p14:nvPr/>
                </p14:nvContentPartPr>
                <p14:xfrm>
                  <a:off x="5339526" y="3830622"/>
                  <a:ext cx="75240" cy="82800"/>
                </p14:xfrm>
              </p:contentPart>
            </mc:Choice>
            <mc:Fallback xmlns="">
              <p:pic>
                <p:nvPicPr>
                  <p:cNvPr id="489" name="Entrada de lápiz 488">
                    <a:extLst>
                      <a:ext uri="{FF2B5EF4-FFF2-40B4-BE49-F238E27FC236}">
                        <a16:creationId xmlns:a16="http://schemas.microsoft.com/office/drawing/2014/main" id="{A8A7B709-E175-496A-B91F-00CF8EB9457C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5330526" y="3821982"/>
                    <a:ext cx="9288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490" name="Entrada de lápiz 489">
                    <a:extLst>
                      <a:ext uri="{FF2B5EF4-FFF2-40B4-BE49-F238E27FC236}">
                        <a16:creationId xmlns:a16="http://schemas.microsoft.com/office/drawing/2014/main" id="{7A6CBE33-0828-4458-9DA1-D531168163F6}"/>
                      </a:ext>
                    </a:extLst>
                  </p14:cNvPr>
                  <p14:cNvContentPartPr/>
                  <p14:nvPr/>
                </p14:nvContentPartPr>
                <p14:xfrm>
                  <a:off x="5404686" y="3758622"/>
                  <a:ext cx="18000" cy="177120"/>
                </p14:xfrm>
              </p:contentPart>
            </mc:Choice>
            <mc:Fallback xmlns="">
              <p:pic>
                <p:nvPicPr>
                  <p:cNvPr id="490" name="Entrada de lápiz 489">
                    <a:extLst>
                      <a:ext uri="{FF2B5EF4-FFF2-40B4-BE49-F238E27FC236}">
                        <a16:creationId xmlns:a16="http://schemas.microsoft.com/office/drawing/2014/main" id="{7A6CBE33-0828-4458-9DA1-D531168163F6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5396046" y="3749622"/>
                    <a:ext cx="3564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491" name="Entrada de lápiz 490">
                    <a:extLst>
                      <a:ext uri="{FF2B5EF4-FFF2-40B4-BE49-F238E27FC236}">
                        <a16:creationId xmlns:a16="http://schemas.microsoft.com/office/drawing/2014/main" id="{C65C0DD2-21F7-44CC-AC8D-7F2BCB39F400}"/>
                      </a:ext>
                    </a:extLst>
                  </p14:cNvPr>
                  <p14:cNvContentPartPr/>
                  <p14:nvPr/>
                </p14:nvContentPartPr>
                <p14:xfrm>
                  <a:off x="5416566" y="3852942"/>
                  <a:ext cx="74160" cy="95760"/>
                </p14:xfrm>
              </p:contentPart>
            </mc:Choice>
            <mc:Fallback xmlns="">
              <p:pic>
                <p:nvPicPr>
                  <p:cNvPr id="491" name="Entrada de lápiz 490">
                    <a:extLst>
                      <a:ext uri="{FF2B5EF4-FFF2-40B4-BE49-F238E27FC236}">
                        <a16:creationId xmlns:a16="http://schemas.microsoft.com/office/drawing/2014/main" id="{C65C0DD2-21F7-44CC-AC8D-7F2BCB39F400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5407566" y="3843942"/>
                    <a:ext cx="9180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492" name="Entrada de lápiz 491">
                    <a:extLst>
                      <a:ext uri="{FF2B5EF4-FFF2-40B4-BE49-F238E27FC236}">
                        <a16:creationId xmlns:a16="http://schemas.microsoft.com/office/drawing/2014/main" id="{FC1A90C4-CB3D-4724-B806-33C84F086F57}"/>
                      </a:ext>
                    </a:extLst>
                  </p14:cNvPr>
                  <p14:cNvContentPartPr/>
                  <p14:nvPr/>
                </p14:nvContentPartPr>
                <p14:xfrm>
                  <a:off x="5531766" y="3877062"/>
                  <a:ext cx="56520" cy="43920"/>
                </p14:xfrm>
              </p:contentPart>
            </mc:Choice>
            <mc:Fallback xmlns="">
              <p:pic>
                <p:nvPicPr>
                  <p:cNvPr id="492" name="Entrada de lápiz 491">
                    <a:extLst>
                      <a:ext uri="{FF2B5EF4-FFF2-40B4-BE49-F238E27FC236}">
                        <a16:creationId xmlns:a16="http://schemas.microsoft.com/office/drawing/2014/main" id="{FC1A90C4-CB3D-4724-B806-33C84F086F57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5523126" y="3868422"/>
                    <a:ext cx="741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493" name="Entrada de lápiz 492">
                    <a:extLst>
                      <a:ext uri="{FF2B5EF4-FFF2-40B4-BE49-F238E27FC236}">
                        <a16:creationId xmlns:a16="http://schemas.microsoft.com/office/drawing/2014/main" id="{785228DB-EF99-427B-BB2F-5D7CAAED8FFF}"/>
                      </a:ext>
                    </a:extLst>
                  </p14:cNvPr>
                  <p14:cNvContentPartPr/>
                  <p14:nvPr/>
                </p14:nvContentPartPr>
                <p14:xfrm>
                  <a:off x="5706366" y="3836022"/>
                  <a:ext cx="102600" cy="119520"/>
                </p14:xfrm>
              </p:contentPart>
            </mc:Choice>
            <mc:Fallback xmlns="">
              <p:pic>
                <p:nvPicPr>
                  <p:cNvPr id="493" name="Entrada de lápiz 492">
                    <a:extLst>
                      <a:ext uri="{FF2B5EF4-FFF2-40B4-BE49-F238E27FC236}">
                        <a16:creationId xmlns:a16="http://schemas.microsoft.com/office/drawing/2014/main" id="{785228DB-EF99-427B-BB2F-5D7CAAED8FFF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5697366" y="3827022"/>
                    <a:ext cx="12024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494" name="Entrada de lápiz 493">
                    <a:extLst>
                      <a:ext uri="{FF2B5EF4-FFF2-40B4-BE49-F238E27FC236}">
                        <a16:creationId xmlns:a16="http://schemas.microsoft.com/office/drawing/2014/main" id="{A07AEA79-01A5-442F-B143-86B33FD8840D}"/>
                      </a:ext>
                    </a:extLst>
                  </p14:cNvPr>
                  <p14:cNvContentPartPr/>
                  <p14:nvPr/>
                </p14:nvContentPartPr>
                <p14:xfrm>
                  <a:off x="5844246" y="3828822"/>
                  <a:ext cx="79920" cy="110520"/>
                </p14:xfrm>
              </p:contentPart>
            </mc:Choice>
            <mc:Fallback xmlns="">
              <p:pic>
                <p:nvPicPr>
                  <p:cNvPr id="494" name="Entrada de lápiz 493">
                    <a:extLst>
                      <a:ext uri="{FF2B5EF4-FFF2-40B4-BE49-F238E27FC236}">
                        <a16:creationId xmlns:a16="http://schemas.microsoft.com/office/drawing/2014/main" id="{A07AEA79-01A5-442F-B143-86B33FD8840D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5835606" y="3820182"/>
                    <a:ext cx="9756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495" name="Entrada de lápiz 494">
                    <a:extLst>
                      <a:ext uri="{FF2B5EF4-FFF2-40B4-BE49-F238E27FC236}">
                        <a16:creationId xmlns:a16="http://schemas.microsoft.com/office/drawing/2014/main" id="{DF4F52E6-72C3-47A7-A832-A4BFB5F184CD}"/>
                      </a:ext>
                    </a:extLst>
                  </p14:cNvPr>
                  <p14:cNvContentPartPr/>
                  <p14:nvPr/>
                </p14:nvContentPartPr>
                <p14:xfrm>
                  <a:off x="5933886" y="3834582"/>
                  <a:ext cx="67680" cy="104760"/>
                </p14:xfrm>
              </p:contentPart>
            </mc:Choice>
            <mc:Fallback xmlns="">
              <p:pic>
                <p:nvPicPr>
                  <p:cNvPr id="495" name="Entrada de lápiz 494">
                    <a:extLst>
                      <a:ext uri="{FF2B5EF4-FFF2-40B4-BE49-F238E27FC236}">
                        <a16:creationId xmlns:a16="http://schemas.microsoft.com/office/drawing/2014/main" id="{DF4F52E6-72C3-47A7-A832-A4BFB5F184CD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5925246" y="3825582"/>
                    <a:ext cx="8532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496" name="Entrada de lápiz 495">
                    <a:extLst>
                      <a:ext uri="{FF2B5EF4-FFF2-40B4-BE49-F238E27FC236}">
                        <a16:creationId xmlns:a16="http://schemas.microsoft.com/office/drawing/2014/main" id="{6513E43F-F588-4BA0-90C5-FF1F91DB5F11}"/>
                      </a:ext>
                    </a:extLst>
                  </p14:cNvPr>
                  <p14:cNvContentPartPr/>
                  <p14:nvPr/>
                </p14:nvContentPartPr>
                <p14:xfrm>
                  <a:off x="6053766" y="3863022"/>
                  <a:ext cx="59400" cy="81360"/>
                </p14:xfrm>
              </p:contentPart>
            </mc:Choice>
            <mc:Fallback xmlns="">
              <p:pic>
                <p:nvPicPr>
                  <p:cNvPr id="496" name="Entrada de lápiz 495">
                    <a:extLst>
                      <a:ext uri="{FF2B5EF4-FFF2-40B4-BE49-F238E27FC236}">
                        <a16:creationId xmlns:a16="http://schemas.microsoft.com/office/drawing/2014/main" id="{6513E43F-F588-4BA0-90C5-FF1F91DB5F11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6045126" y="3854382"/>
                    <a:ext cx="7704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497" name="Entrada de lápiz 496">
                    <a:extLst>
                      <a:ext uri="{FF2B5EF4-FFF2-40B4-BE49-F238E27FC236}">
                        <a16:creationId xmlns:a16="http://schemas.microsoft.com/office/drawing/2014/main" id="{EBAB01FF-487B-40C2-8DE8-B688C346EE50}"/>
                      </a:ext>
                    </a:extLst>
                  </p14:cNvPr>
                  <p14:cNvContentPartPr/>
                  <p14:nvPr/>
                </p14:nvContentPartPr>
                <p14:xfrm>
                  <a:off x="6153126" y="3828462"/>
                  <a:ext cx="92880" cy="124560"/>
                </p14:xfrm>
              </p:contentPart>
            </mc:Choice>
            <mc:Fallback xmlns="">
              <p:pic>
                <p:nvPicPr>
                  <p:cNvPr id="497" name="Entrada de lápiz 496">
                    <a:extLst>
                      <a:ext uri="{FF2B5EF4-FFF2-40B4-BE49-F238E27FC236}">
                        <a16:creationId xmlns:a16="http://schemas.microsoft.com/office/drawing/2014/main" id="{EBAB01FF-487B-40C2-8DE8-B688C346EE50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6144126" y="3819822"/>
                    <a:ext cx="11052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499" name="Entrada de lápiz 498">
                    <a:extLst>
                      <a:ext uri="{FF2B5EF4-FFF2-40B4-BE49-F238E27FC236}">
                        <a16:creationId xmlns:a16="http://schemas.microsoft.com/office/drawing/2014/main" id="{4155AC1F-7F0D-4C8A-8562-ADFE09039883}"/>
                      </a:ext>
                    </a:extLst>
                  </p14:cNvPr>
                  <p14:cNvContentPartPr/>
                  <p14:nvPr/>
                </p14:nvContentPartPr>
                <p14:xfrm>
                  <a:off x="5090046" y="4083342"/>
                  <a:ext cx="17280" cy="129600"/>
                </p14:xfrm>
              </p:contentPart>
            </mc:Choice>
            <mc:Fallback xmlns="">
              <p:pic>
                <p:nvPicPr>
                  <p:cNvPr id="499" name="Entrada de lápiz 498">
                    <a:extLst>
                      <a:ext uri="{FF2B5EF4-FFF2-40B4-BE49-F238E27FC236}">
                        <a16:creationId xmlns:a16="http://schemas.microsoft.com/office/drawing/2014/main" id="{4155AC1F-7F0D-4C8A-8562-ADFE09039883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5081406" y="4074342"/>
                    <a:ext cx="3492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500" name="Entrada de lápiz 499">
                    <a:extLst>
                      <a:ext uri="{FF2B5EF4-FFF2-40B4-BE49-F238E27FC236}">
                        <a16:creationId xmlns:a16="http://schemas.microsoft.com/office/drawing/2014/main" id="{3D3CB0A7-9CFC-43C6-9DDF-5FA8BEA8F23C}"/>
                      </a:ext>
                    </a:extLst>
                  </p14:cNvPr>
                  <p14:cNvContentPartPr/>
                  <p14:nvPr/>
                </p14:nvContentPartPr>
                <p14:xfrm>
                  <a:off x="5099766" y="3992982"/>
                  <a:ext cx="136080" cy="177120"/>
                </p14:xfrm>
              </p:contentPart>
            </mc:Choice>
            <mc:Fallback xmlns="">
              <p:pic>
                <p:nvPicPr>
                  <p:cNvPr id="500" name="Entrada de lápiz 499">
                    <a:extLst>
                      <a:ext uri="{FF2B5EF4-FFF2-40B4-BE49-F238E27FC236}">
                        <a16:creationId xmlns:a16="http://schemas.microsoft.com/office/drawing/2014/main" id="{3D3CB0A7-9CFC-43C6-9DDF-5FA8BEA8F23C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5090766" y="3983982"/>
                    <a:ext cx="15372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501" name="Entrada de lápiz 500">
                    <a:extLst>
                      <a:ext uri="{FF2B5EF4-FFF2-40B4-BE49-F238E27FC236}">
                        <a16:creationId xmlns:a16="http://schemas.microsoft.com/office/drawing/2014/main" id="{A7E2DBD2-D861-48B9-95F6-B3C572E1877D}"/>
                      </a:ext>
                    </a:extLst>
                  </p14:cNvPr>
                  <p14:cNvContentPartPr/>
                  <p14:nvPr/>
                </p14:nvContentPartPr>
                <p14:xfrm>
                  <a:off x="5249166" y="4099182"/>
                  <a:ext cx="48960" cy="93960"/>
                </p14:xfrm>
              </p:contentPart>
            </mc:Choice>
            <mc:Fallback xmlns="">
              <p:pic>
                <p:nvPicPr>
                  <p:cNvPr id="501" name="Entrada de lápiz 500">
                    <a:extLst>
                      <a:ext uri="{FF2B5EF4-FFF2-40B4-BE49-F238E27FC236}">
                        <a16:creationId xmlns:a16="http://schemas.microsoft.com/office/drawing/2014/main" id="{A7E2DBD2-D861-48B9-95F6-B3C572E1877D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5240526" y="4090542"/>
                    <a:ext cx="6660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502" name="Entrada de lápiz 501">
                    <a:extLst>
                      <a:ext uri="{FF2B5EF4-FFF2-40B4-BE49-F238E27FC236}">
                        <a16:creationId xmlns:a16="http://schemas.microsoft.com/office/drawing/2014/main" id="{E24941D2-D046-4BCD-907B-4B97E3190973}"/>
                      </a:ext>
                    </a:extLst>
                  </p14:cNvPr>
                  <p14:cNvContentPartPr/>
                  <p14:nvPr/>
                </p14:nvContentPartPr>
                <p14:xfrm>
                  <a:off x="5424126" y="4116462"/>
                  <a:ext cx="36720" cy="65880"/>
                </p14:xfrm>
              </p:contentPart>
            </mc:Choice>
            <mc:Fallback xmlns="">
              <p:pic>
                <p:nvPicPr>
                  <p:cNvPr id="502" name="Entrada de lápiz 501">
                    <a:extLst>
                      <a:ext uri="{FF2B5EF4-FFF2-40B4-BE49-F238E27FC236}">
                        <a16:creationId xmlns:a16="http://schemas.microsoft.com/office/drawing/2014/main" id="{E24941D2-D046-4BCD-907B-4B97E3190973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5415486" y="4107462"/>
                    <a:ext cx="5436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503" name="Entrada de lápiz 502">
                    <a:extLst>
                      <a:ext uri="{FF2B5EF4-FFF2-40B4-BE49-F238E27FC236}">
                        <a16:creationId xmlns:a16="http://schemas.microsoft.com/office/drawing/2014/main" id="{0BBA94DD-A52C-41AE-9AF6-57E9851A27B5}"/>
                      </a:ext>
                    </a:extLst>
                  </p14:cNvPr>
                  <p14:cNvContentPartPr/>
                  <p14:nvPr/>
                </p14:nvContentPartPr>
                <p14:xfrm>
                  <a:off x="5483886" y="4106022"/>
                  <a:ext cx="60840" cy="136800"/>
                </p14:xfrm>
              </p:contentPart>
            </mc:Choice>
            <mc:Fallback xmlns="">
              <p:pic>
                <p:nvPicPr>
                  <p:cNvPr id="503" name="Entrada de lápiz 502">
                    <a:extLst>
                      <a:ext uri="{FF2B5EF4-FFF2-40B4-BE49-F238E27FC236}">
                        <a16:creationId xmlns:a16="http://schemas.microsoft.com/office/drawing/2014/main" id="{0BBA94DD-A52C-41AE-9AF6-57E9851A27B5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5474886" y="4097022"/>
                    <a:ext cx="7848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504" name="Entrada de lápiz 503">
                    <a:extLst>
                      <a:ext uri="{FF2B5EF4-FFF2-40B4-BE49-F238E27FC236}">
                        <a16:creationId xmlns:a16="http://schemas.microsoft.com/office/drawing/2014/main" id="{BD1206DC-9930-4230-A7CB-22EC4C0BCA96}"/>
                      </a:ext>
                    </a:extLst>
                  </p14:cNvPr>
                  <p14:cNvContentPartPr/>
                  <p14:nvPr/>
                </p14:nvContentPartPr>
                <p14:xfrm>
                  <a:off x="5692326" y="4003062"/>
                  <a:ext cx="5400" cy="201240"/>
                </p14:xfrm>
              </p:contentPart>
            </mc:Choice>
            <mc:Fallback xmlns="">
              <p:pic>
                <p:nvPicPr>
                  <p:cNvPr id="504" name="Entrada de lápiz 503">
                    <a:extLst>
                      <a:ext uri="{FF2B5EF4-FFF2-40B4-BE49-F238E27FC236}">
                        <a16:creationId xmlns:a16="http://schemas.microsoft.com/office/drawing/2014/main" id="{BD1206DC-9930-4230-A7CB-22EC4C0BCA96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5683686" y="3994062"/>
                    <a:ext cx="2304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505" name="Entrada de lápiz 504">
                    <a:extLst>
                      <a:ext uri="{FF2B5EF4-FFF2-40B4-BE49-F238E27FC236}">
                        <a16:creationId xmlns:a16="http://schemas.microsoft.com/office/drawing/2014/main" id="{AD362CC4-BC40-4D49-BB0F-C803BF56753A}"/>
                      </a:ext>
                    </a:extLst>
                  </p14:cNvPr>
                  <p14:cNvContentPartPr/>
                  <p14:nvPr/>
                </p14:nvContentPartPr>
                <p14:xfrm>
                  <a:off x="5690166" y="4081182"/>
                  <a:ext cx="79200" cy="139680"/>
                </p14:xfrm>
              </p:contentPart>
            </mc:Choice>
            <mc:Fallback xmlns="">
              <p:pic>
                <p:nvPicPr>
                  <p:cNvPr id="505" name="Entrada de lápiz 504">
                    <a:extLst>
                      <a:ext uri="{FF2B5EF4-FFF2-40B4-BE49-F238E27FC236}">
                        <a16:creationId xmlns:a16="http://schemas.microsoft.com/office/drawing/2014/main" id="{AD362CC4-BC40-4D49-BB0F-C803BF56753A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5681526" y="4072542"/>
                    <a:ext cx="9684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06" name="Entrada de lápiz 505">
                    <a:extLst>
                      <a:ext uri="{FF2B5EF4-FFF2-40B4-BE49-F238E27FC236}">
                        <a16:creationId xmlns:a16="http://schemas.microsoft.com/office/drawing/2014/main" id="{22E6E2C5-B601-419F-B83A-8E215326D316}"/>
                      </a:ext>
                    </a:extLst>
                  </p14:cNvPr>
                  <p14:cNvContentPartPr/>
                  <p14:nvPr/>
                </p14:nvContentPartPr>
                <p14:xfrm>
                  <a:off x="5767566" y="4138062"/>
                  <a:ext cx="78120" cy="48240"/>
                </p14:xfrm>
              </p:contentPart>
            </mc:Choice>
            <mc:Fallback xmlns="">
              <p:pic>
                <p:nvPicPr>
                  <p:cNvPr id="506" name="Entrada de lápiz 505">
                    <a:extLst>
                      <a:ext uri="{FF2B5EF4-FFF2-40B4-BE49-F238E27FC236}">
                        <a16:creationId xmlns:a16="http://schemas.microsoft.com/office/drawing/2014/main" id="{22E6E2C5-B601-419F-B83A-8E215326D316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5758926" y="4129422"/>
                    <a:ext cx="9576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07" name="Entrada de lápiz 506">
                    <a:extLst>
                      <a:ext uri="{FF2B5EF4-FFF2-40B4-BE49-F238E27FC236}">
                        <a16:creationId xmlns:a16="http://schemas.microsoft.com/office/drawing/2014/main" id="{8B5FBC96-9708-44C6-AD25-3C727CF05BC8}"/>
                      </a:ext>
                    </a:extLst>
                  </p14:cNvPr>
                  <p14:cNvContentPartPr/>
                  <p14:nvPr/>
                </p14:nvContentPartPr>
                <p14:xfrm>
                  <a:off x="5862606" y="3988302"/>
                  <a:ext cx="66960" cy="223200"/>
                </p14:xfrm>
              </p:contentPart>
            </mc:Choice>
            <mc:Fallback xmlns="">
              <p:pic>
                <p:nvPicPr>
                  <p:cNvPr id="507" name="Entrada de lápiz 506">
                    <a:extLst>
                      <a:ext uri="{FF2B5EF4-FFF2-40B4-BE49-F238E27FC236}">
                        <a16:creationId xmlns:a16="http://schemas.microsoft.com/office/drawing/2014/main" id="{8B5FBC96-9708-44C6-AD25-3C727CF05BC8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5853606" y="3979662"/>
                    <a:ext cx="8460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508" name="Entrada de lápiz 507">
                    <a:extLst>
                      <a:ext uri="{FF2B5EF4-FFF2-40B4-BE49-F238E27FC236}">
                        <a16:creationId xmlns:a16="http://schemas.microsoft.com/office/drawing/2014/main" id="{6555C4F5-89D8-43D4-8256-D3AE6B22CFE4}"/>
                      </a:ext>
                    </a:extLst>
                  </p14:cNvPr>
                  <p14:cNvContentPartPr/>
                  <p14:nvPr/>
                </p14:nvContentPartPr>
                <p14:xfrm>
                  <a:off x="5979966" y="4138782"/>
                  <a:ext cx="6840" cy="83520"/>
                </p14:xfrm>
              </p:contentPart>
            </mc:Choice>
            <mc:Fallback xmlns="">
              <p:pic>
                <p:nvPicPr>
                  <p:cNvPr id="508" name="Entrada de lápiz 507">
                    <a:extLst>
                      <a:ext uri="{FF2B5EF4-FFF2-40B4-BE49-F238E27FC236}">
                        <a16:creationId xmlns:a16="http://schemas.microsoft.com/office/drawing/2014/main" id="{6555C4F5-89D8-43D4-8256-D3AE6B22CFE4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5971326" y="4130142"/>
                    <a:ext cx="2448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509" name="Entrada de lápiz 508">
                    <a:extLst>
                      <a:ext uri="{FF2B5EF4-FFF2-40B4-BE49-F238E27FC236}">
                        <a16:creationId xmlns:a16="http://schemas.microsoft.com/office/drawing/2014/main" id="{AD3A4ADC-47DA-4177-98D6-4BD403165F38}"/>
                      </a:ext>
                    </a:extLst>
                  </p14:cNvPr>
                  <p14:cNvContentPartPr/>
                  <p14:nvPr/>
                </p14:nvContentPartPr>
                <p14:xfrm>
                  <a:off x="5988246" y="4000902"/>
                  <a:ext cx="69120" cy="198360"/>
                </p14:xfrm>
              </p:contentPart>
            </mc:Choice>
            <mc:Fallback xmlns="">
              <p:pic>
                <p:nvPicPr>
                  <p:cNvPr id="509" name="Entrada de lápiz 508">
                    <a:extLst>
                      <a:ext uri="{FF2B5EF4-FFF2-40B4-BE49-F238E27FC236}">
                        <a16:creationId xmlns:a16="http://schemas.microsoft.com/office/drawing/2014/main" id="{AD3A4ADC-47DA-4177-98D6-4BD403165F38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5979246" y="3991902"/>
                    <a:ext cx="8676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510" name="Entrada de lápiz 509">
                    <a:extLst>
                      <a:ext uri="{FF2B5EF4-FFF2-40B4-BE49-F238E27FC236}">
                        <a16:creationId xmlns:a16="http://schemas.microsoft.com/office/drawing/2014/main" id="{53144CD4-DC2A-4C8F-8A6E-9B386AAE2D5C}"/>
                      </a:ext>
                    </a:extLst>
                  </p14:cNvPr>
                  <p14:cNvContentPartPr/>
                  <p14:nvPr/>
                </p14:nvContentPartPr>
                <p14:xfrm>
                  <a:off x="6037566" y="4094142"/>
                  <a:ext cx="58680" cy="17280"/>
                </p14:xfrm>
              </p:contentPart>
            </mc:Choice>
            <mc:Fallback xmlns="">
              <p:pic>
                <p:nvPicPr>
                  <p:cNvPr id="510" name="Entrada de lápiz 509">
                    <a:extLst>
                      <a:ext uri="{FF2B5EF4-FFF2-40B4-BE49-F238E27FC236}">
                        <a16:creationId xmlns:a16="http://schemas.microsoft.com/office/drawing/2014/main" id="{53144CD4-DC2A-4C8F-8A6E-9B386AAE2D5C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6028926" y="4085502"/>
                    <a:ext cx="7632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511" name="Entrada de lápiz 510">
                    <a:extLst>
                      <a:ext uri="{FF2B5EF4-FFF2-40B4-BE49-F238E27FC236}">
                        <a16:creationId xmlns:a16="http://schemas.microsoft.com/office/drawing/2014/main" id="{4F8CA9BC-7A9F-4826-AF19-19D3BE61295D}"/>
                      </a:ext>
                    </a:extLst>
                  </p14:cNvPr>
                  <p14:cNvContentPartPr/>
                  <p14:nvPr/>
                </p14:nvContentPartPr>
                <p14:xfrm>
                  <a:off x="6104526" y="4078302"/>
                  <a:ext cx="86400" cy="128520"/>
                </p14:xfrm>
              </p:contentPart>
            </mc:Choice>
            <mc:Fallback xmlns="">
              <p:pic>
                <p:nvPicPr>
                  <p:cNvPr id="511" name="Entrada de lápiz 510">
                    <a:extLst>
                      <a:ext uri="{FF2B5EF4-FFF2-40B4-BE49-F238E27FC236}">
                        <a16:creationId xmlns:a16="http://schemas.microsoft.com/office/drawing/2014/main" id="{4F8CA9BC-7A9F-4826-AF19-19D3BE61295D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6095526" y="4069302"/>
                    <a:ext cx="10404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512" name="Entrada de lápiz 511">
                    <a:extLst>
                      <a:ext uri="{FF2B5EF4-FFF2-40B4-BE49-F238E27FC236}">
                        <a16:creationId xmlns:a16="http://schemas.microsoft.com/office/drawing/2014/main" id="{46A89E8B-3393-4242-BF82-D9E7BDF3006B}"/>
                      </a:ext>
                    </a:extLst>
                  </p14:cNvPr>
                  <p14:cNvContentPartPr/>
                  <p14:nvPr/>
                </p14:nvContentPartPr>
                <p14:xfrm>
                  <a:off x="6197766" y="3981822"/>
                  <a:ext cx="133920" cy="214920"/>
                </p14:xfrm>
              </p:contentPart>
            </mc:Choice>
            <mc:Fallback xmlns="">
              <p:pic>
                <p:nvPicPr>
                  <p:cNvPr id="512" name="Entrada de lápiz 511">
                    <a:extLst>
                      <a:ext uri="{FF2B5EF4-FFF2-40B4-BE49-F238E27FC236}">
                        <a16:creationId xmlns:a16="http://schemas.microsoft.com/office/drawing/2014/main" id="{46A89E8B-3393-4242-BF82-D9E7BDF3006B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6188766" y="3973182"/>
                    <a:ext cx="15156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513" name="Entrada de lápiz 512">
                    <a:extLst>
                      <a:ext uri="{FF2B5EF4-FFF2-40B4-BE49-F238E27FC236}">
                        <a16:creationId xmlns:a16="http://schemas.microsoft.com/office/drawing/2014/main" id="{F75CF0C2-80C7-41D5-8974-D4CFB82CAAAD}"/>
                      </a:ext>
                    </a:extLst>
                  </p14:cNvPr>
                  <p14:cNvContentPartPr/>
                  <p14:nvPr/>
                </p14:nvContentPartPr>
                <p14:xfrm>
                  <a:off x="6431766" y="4163622"/>
                  <a:ext cx="9000" cy="253080"/>
                </p14:xfrm>
              </p:contentPart>
            </mc:Choice>
            <mc:Fallback xmlns="">
              <p:pic>
                <p:nvPicPr>
                  <p:cNvPr id="513" name="Entrada de lápiz 512">
                    <a:extLst>
                      <a:ext uri="{FF2B5EF4-FFF2-40B4-BE49-F238E27FC236}">
                        <a16:creationId xmlns:a16="http://schemas.microsoft.com/office/drawing/2014/main" id="{F75CF0C2-80C7-41D5-8974-D4CFB82CAAAD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6423126" y="4154982"/>
                    <a:ext cx="2664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514" name="Entrada de lápiz 513">
                    <a:extLst>
                      <a:ext uri="{FF2B5EF4-FFF2-40B4-BE49-F238E27FC236}">
                        <a16:creationId xmlns:a16="http://schemas.microsoft.com/office/drawing/2014/main" id="{D194BFEF-783A-432E-8301-CE6912DA9FAD}"/>
                      </a:ext>
                    </a:extLst>
                  </p14:cNvPr>
                  <p14:cNvContentPartPr/>
                  <p14:nvPr/>
                </p14:nvContentPartPr>
                <p14:xfrm>
                  <a:off x="6397566" y="4091982"/>
                  <a:ext cx="111960" cy="136800"/>
                </p14:xfrm>
              </p:contentPart>
            </mc:Choice>
            <mc:Fallback xmlns="">
              <p:pic>
                <p:nvPicPr>
                  <p:cNvPr id="514" name="Entrada de lápiz 513">
                    <a:extLst>
                      <a:ext uri="{FF2B5EF4-FFF2-40B4-BE49-F238E27FC236}">
                        <a16:creationId xmlns:a16="http://schemas.microsoft.com/office/drawing/2014/main" id="{D194BFEF-783A-432E-8301-CE6912DA9FAD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6388926" y="4083342"/>
                    <a:ext cx="12960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515" name="Entrada de lápiz 514">
                    <a:extLst>
                      <a:ext uri="{FF2B5EF4-FFF2-40B4-BE49-F238E27FC236}">
                        <a16:creationId xmlns:a16="http://schemas.microsoft.com/office/drawing/2014/main" id="{C96B38C4-B4CB-4EA3-90D5-A4F1FB9FC7F8}"/>
                      </a:ext>
                    </a:extLst>
                  </p14:cNvPr>
                  <p14:cNvContentPartPr/>
                  <p14:nvPr/>
                </p14:nvContentPartPr>
                <p14:xfrm>
                  <a:off x="6515286" y="4133022"/>
                  <a:ext cx="29880" cy="48600"/>
                </p14:xfrm>
              </p:contentPart>
            </mc:Choice>
            <mc:Fallback xmlns="">
              <p:pic>
                <p:nvPicPr>
                  <p:cNvPr id="515" name="Entrada de lápiz 514">
                    <a:extLst>
                      <a:ext uri="{FF2B5EF4-FFF2-40B4-BE49-F238E27FC236}">
                        <a16:creationId xmlns:a16="http://schemas.microsoft.com/office/drawing/2014/main" id="{C96B38C4-B4CB-4EA3-90D5-A4F1FB9FC7F8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6506286" y="4124022"/>
                    <a:ext cx="4752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516" name="Entrada de lápiz 515">
                    <a:extLst>
                      <a:ext uri="{FF2B5EF4-FFF2-40B4-BE49-F238E27FC236}">
                        <a16:creationId xmlns:a16="http://schemas.microsoft.com/office/drawing/2014/main" id="{41209403-290D-4C53-AD75-A48E9EAF61E0}"/>
                      </a:ext>
                    </a:extLst>
                  </p14:cNvPr>
                  <p14:cNvContentPartPr/>
                  <p14:nvPr/>
                </p14:nvContentPartPr>
                <p14:xfrm>
                  <a:off x="6581526" y="4094142"/>
                  <a:ext cx="130680" cy="124560"/>
                </p14:xfrm>
              </p:contentPart>
            </mc:Choice>
            <mc:Fallback xmlns="">
              <p:pic>
                <p:nvPicPr>
                  <p:cNvPr id="516" name="Entrada de lápiz 515">
                    <a:extLst>
                      <a:ext uri="{FF2B5EF4-FFF2-40B4-BE49-F238E27FC236}">
                        <a16:creationId xmlns:a16="http://schemas.microsoft.com/office/drawing/2014/main" id="{41209403-290D-4C53-AD75-A48E9EAF61E0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6572886" y="4085502"/>
                    <a:ext cx="148320" cy="14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1" name="Grupo 520">
              <a:extLst>
                <a:ext uri="{FF2B5EF4-FFF2-40B4-BE49-F238E27FC236}">
                  <a16:creationId xmlns:a16="http://schemas.microsoft.com/office/drawing/2014/main" id="{CD584C12-DDC6-4623-80EC-11319C45B18E}"/>
                </a:ext>
              </a:extLst>
            </p:cNvPr>
            <p:cNvGrpSpPr/>
            <p:nvPr/>
          </p:nvGrpSpPr>
          <p:grpSpPr>
            <a:xfrm>
              <a:off x="6903726" y="4036542"/>
              <a:ext cx="345600" cy="216360"/>
              <a:chOff x="6903726" y="4036542"/>
              <a:chExt cx="345600" cy="21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517" name="Entrada de lápiz 516">
                    <a:extLst>
                      <a:ext uri="{FF2B5EF4-FFF2-40B4-BE49-F238E27FC236}">
                        <a16:creationId xmlns:a16="http://schemas.microsoft.com/office/drawing/2014/main" id="{193E8A4F-5393-4303-869F-E9AFCFA551D3}"/>
                      </a:ext>
                    </a:extLst>
                  </p14:cNvPr>
                  <p14:cNvContentPartPr/>
                  <p14:nvPr/>
                </p14:nvContentPartPr>
                <p14:xfrm>
                  <a:off x="6903726" y="4062102"/>
                  <a:ext cx="104400" cy="168120"/>
                </p14:xfrm>
              </p:contentPart>
            </mc:Choice>
            <mc:Fallback xmlns="">
              <p:pic>
                <p:nvPicPr>
                  <p:cNvPr id="517" name="Entrada de lápiz 516">
                    <a:extLst>
                      <a:ext uri="{FF2B5EF4-FFF2-40B4-BE49-F238E27FC236}">
                        <a16:creationId xmlns:a16="http://schemas.microsoft.com/office/drawing/2014/main" id="{193E8A4F-5393-4303-869F-E9AFCFA551D3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6894726" y="4053102"/>
                    <a:ext cx="12204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518" name="Entrada de lápiz 517">
                    <a:extLst>
                      <a:ext uri="{FF2B5EF4-FFF2-40B4-BE49-F238E27FC236}">
                        <a16:creationId xmlns:a16="http://schemas.microsoft.com/office/drawing/2014/main" id="{0C77C1D0-4E34-4DB9-877D-C13503EB670B}"/>
                      </a:ext>
                    </a:extLst>
                  </p14:cNvPr>
                  <p14:cNvContentPartPr/>
                  <p14:nvPr/>
                </p14:nvContentPartPr>
                <p14:xfrm>
                  <a:off x="7029726" y="4036542"/>
                  <a:ext cx="15840" cy="180720"/>
                </p14:xfrm>
              </p:contentPart>
            </mc:Choice>
            <mc:Fallback xmlns="">
              <p:pic>
                <p:nvPicPr>
                  <p:cNvPr id="518" name="Entrada de lápiz 517">
                    <a:extLst>
                      <a:ext uri="{FF2B5EF4-FFF2-40B4-BE49-F238E27FC236}">
                        <a16:creationId xmlns:a16="http://schemas.microsoft.com/office/drawing/2014/main" id="{0C77C1D0-4E34-4DB9-877D-C13503EB670B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7021086" y="4027902"/>
                    <a:ext cx="3348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519" name="Entrada de lápiz 518">
                    <a:extLst>
                      <a:ext uri="{FF2B5EF4-FFF2-40B4-BE49-F238E27FC236}">
                        <a16:creationId xmlns:a16="http://schemas.microsoft.com/office/drawing/2014/main" id="{FEEA9A33-B5BB-4E29-B69C-0E113256EE60}"/>
                      </a:ext>
                    </a:extLst>
                  </p14:cNvPr>
                  <p14:cNvContentPartPr/>
                  <p14:nvPr/>
                </p14:nvContentPartPr>
                <p14:xfrm>
                  <a:off x="7072926" y="4073262"/>
                  <a:ext cx="100440" cy="148680"/>
                </p14:xfrm>
              </p:contentPart>
            </mc:Choice>
            <mc:Fallback xmlns="">
              <p:pic>
                <p:nvPicPr>
                  <p:cNvPr id="519" name="Entrada de lápiz 518">
                    <a:extLst>
                      <a:ext uri="{FF2B5EF4-FFF2-40B4-BE49-F238E27FC236}">
                        <a16:creationId xmlns:a16="http://schemas.microsoft.com/office/drawing/2014/main" id="{FEEA9A33-B5BB-4E29-B69C-0E113256EE60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7064286" y="4064262"/>
                    <a:ext cx="11808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520" name="Entrada de lápiz 519">
                    <a:extLst>
                      <a:ext uri="{FF2B5EF4-FFF2-40B4-BE49-F238E27FC236}">
                        <a16:creationId xmlns:a16="http://schemas.microsoft.com/office/drawing/2014/main" id="{D5F95329-859F-4C7F-B655-DD31D60BFBCC}"/>
                      </a:ext>
                    </a:extLst>
                  </p14:cNvPr>
                  <p14:cNvContentPartPr/>
                  <p14:nvPr/>
                </p14:nvContentPartPr>
                <p14:xfrm>
                  <a:off x="7248966" y="4252542"/>
                  <a:ext cx="360" cy="360"/>
                </p14:xfrm>
              </p:contentPart>
            </mc:Choice>
            <mc:Fallback xmlns="">
              <p:pic>
                <p:nvPicPr>
                  <p:cNvPr id="520" name="Entrada de lápiz 519">
                    <a:extLst>
                      <a:ext uri="{FF2B5EF4-FFF2-40B4-BE49-F238E27FC236}">
                        <a16:creationId xmlns:a16="http://schemas.microsoft.com/office/drawing/2014/main" id="{D5F95329-859F-4C7F-B655-DD31D60BFBCC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9966" y="424390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5440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138" y="2097088"/>
            <a:ext cx="10297274" cy="405095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Sobre </a:t>
            </a:r>
            <a:r>
              <a:rPr lang="en-GB" dirty="0" err="1"/>
              <a:t>entrenamiento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: ¿</a:t>
            </a:r>
            <a:r>
              <a:rPr lang="en-GB" dirty="0" err="1"/>
              <a:t>Cuánto</a:t>
            </a:r>
            <a:r>
              <a:rPr lang="en-GB" dirty="0"/>
              <a:t> es </a:t>
            </a:r>
            <a:r>
              <a:rPr lang="en-GB" dirty="0" err="1"/>
              <a:t>suficiente</a:t>
            </a:r>
            <a:r>
              <a:rPr lang="en-GB" dirty="0"/>
              <a:t>/</a:t>
            </a:r>
            <a:r>
              <a:rPr lang="en-GB" dirty="0" err="1"/>
              <a:t>demasiada</a:t>
            </a:r>
            <a:r>
              <a:rPr lang="en-GB" dirty="0"/>
              <a:t> </a:t>
            </a:r>
            <a:r>
              <a:rPr lang="en-GB" dirty="0" err="1"/>
              <a:t>diferencia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El </a:t>
            </a:r>
            <a:r>
              <a:rPr lang="en-GB" dirty="0" err="1"/>
              <a:t>cociente</a:t>
            </a:r>
            <a:r>
              <a:rPr lang="en-GB" dirty="0"/>
              <a:t> de </a:t>
            </a:r>
            <a:r>
              <a:rPr lang="en-GB" dirty="0" err="1"/>
              <a:t>errores</a:t>
            </a:r>
            <a:r>
              <a:rPr lang="en-GB" dirty="0"/>
              <a:t> al </a:t>
            </a:r>
            <a:r>
              <a:rPr lang="en-GB" dirty="0" err="1"/>
              <a:t>cuadrado</a:t>
            </a:r>
            <a:r>
              <a:rPr lang="en-GB" dirty="0"/>
              <a:t> </a:t>
            </a:r>
            <a:r>
              <a:rPr lang="en-GB" dirty="0" err="1"/>
              <a:t>sigue</a:t>
            </a:r>
            <a:r>
              <a:rPr lang="en-GB" dirty="0"/>
              <a:t> una </a:t>
            </a:r>
            <a:r>
              <a:rPr lang="en-GB" dirty="0" err="1"/>
              <a:t>distribución</a:t>
            </a:r>
            <a:r>
              <a:rPr lang="en-GB" dirty="0"/>
              <a:t> F de n-1 y n-1 </a:t>
            </a:r>
            <a:r>
              <a:rPr lang="en-GB" dirty="0" err="1"/>
              <a:t>grados</a:t>
            </a:r>
            <a:r>
              <a:rPr lang="en-GB" dirty="0"/>
              <a:t> de </a:t>
            </a:r>
            <a:r>
              <a:rPr lang="en-GB" dirty="0" err="1"/>
              <a:t>libertad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CF64F3-7537-45B0-8865-9C2EEC3C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97" y="3054893"/>
            <a:ext cx="4920803" cy="3803107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FF0B1086-6A75-4F79-B0B7-BB8C9D24951A}"/>
              </a:ext>
            </a:extLst>
          </p:cNvPr>
          <p:cNvGrpSpPr/>
          <p:nvPr/>
        </p:nvGrpSpPr>
        <p:grpSpPr>
          <a:xfrm>
            <a:off x="5898775" y="377805"/>
            <a:ext cx="2945623" cy="1772657"/>
            <a:chOff x="2212206" y="3722622"/>
            <a:chExt cx="5037120" cy="23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0AAA50C-E556-4769-9464-CD98BD1C8041}"/>
                    </a:ext>
                  </a:extLst>
                </p14:cNvPr>
                <p14:cNvContentPartPr/>
                <p14:nvPr/>
              </p14:nvContentPartPr>
              <p14:xfrm>
                <a:off x="2457006" y="4013142"/>
                <a:ext cx="189360" cy="115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0AAA50C-E556-4769-9464-CD98BD1C80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1636" y="4001142"/>
                  <a:ext cx="219485" cy="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23F8D53-D453-43FC-974A-DF9BF7D4C87E}"/>
                    </a:ext>
                  </a:extLst>
                </p14:cNvPr>
                <p14:cNvContentPartPr/>
                <p14:nvPr/>
              </p14:nvContentPartPr>
              <p14:xfrm>
                <a:off x="2337126" y="4027182"/>
                <a:ext cx="167760" cy="3319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23F8D53-D453-43FC-974A-DF9BF7D4C8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21763" y="4015121"/>
                  <a:ext cx="197871" cy="3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01260DE-A226-4663-8D1C-2FA187CE1461}"/>
                    </a:ext>
                  </a:extLst>
                </p14:cNvPr>
                <p14:cNvContentPartPr/>
                <p14:nvPr/>
              </p14:nvContentPartPr>
              <p14:xfrm>
                <a:off x="2386806" y="4179822"/>
                <a:ext cx="111240" cy="111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01260DE-A226-4663-8D1C-2FA187CE14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71441" y="4168197"/>
                  <a:ext cx="141355" cy="33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D9C814F5-3EF6-47D7-A71A-87D58F992263}"/>
                    </a:ext>
                  </a:extLst>
                </p14:cNvPr>
                <p14:cNvContentPartPr/>
                <p14:nvPr/>
              </p14:nvContentPartPr>
              <p14:xfrm>
                <a:off x="2589846" y="4239942"/>
                <a:ext cx="133200" cy="1854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D9C814F5-3EF6-47D7-A71A-87D58F9922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4500" y="4227903"/>
                  <a:ext cx="163277" cy="208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BC59F7E-9E17-4A33-85CA-A9CEC7749736}"/>
                    </a:ext>
                  </a:extLst>
                </p14:cNvPr>
                <p14:cNvContentPartPr/>
                <p14:nvPr/>
              </p14:nvContentPartPr>
              <p14:xfrm>
                <a:off x="2688846" y="3897222"/>
                <a:ext cx="128520" cy="849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BC59F7E-9E17-4A33-85CA-A9CEC77497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73473" y="3885222"/>
                  <a:ext cx="158651" cy="1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7D60AF17-AAC0-4C4F-88BD-7EC45E10C572}"/>
                    </a:ext>
                  </a:extLst>
                </p14:cNvPr>
                <p14:cNvContentPartPr/>
                <p14:nvPr/>
              </p14:nvContentPartPr>
              <p14:xfrm>
                <a:off x="2212206" y="4455582"/>
                <a:ext cx="657360" cy="698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7D60AF17-AAC0-4C4F-88BD-7EC45E10C5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7434" y="4443541"/>
                  <a:ext cx="687520" cy="93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80B6C7E8-7BE5-49E7-80A5-487EB80AAADA}"/>
                    </a:ext>
                  </a:extLst>
                </p14:cNvPr>
                <p14:cNvContentPartPr/>
                <p14:nvPr/>
              </p14:nvContentPartPr>
              <p14:xfrm>
                <a:off x="2481126" y="4688142"/>
                <a:ext cx="215640" cy="144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80B6C7E8-7BE5-49E7-80A5-487EB80AAA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65767" y="4676142"/>
                  <a:ext cx="245744" cy="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4CD4229A-2589-4F8D-8F3C-2F0FBC7C1535}"/>
                    </a:ext>
                  </a:extLst>
                </p14:cNvPr>
                <p14:cNvContentPartPr/>
                <p14:nvPr/>
              </p14:nvContentPartPr>
              <p14:xfrm>
                <a:off x="2402646" y="4703982"/>
                <a:ext cx="196200" cy="3754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4CD4229A-2589-4F8D-8F3C-2F0FBC7C15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87270" y="4691916"/>
                  <a:ext cx="226337" cy="399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E4D00BCE-DC0A-456C-AEA0-5E8A6735A75E}"/>
                    </a:ext>
                  </a:extLst>
                </p14:cNvPr>
                <p14:cNvContentPartPr/>
                <p14:nvPr/>
              </p14:nvContentPartPr>
              <p14:xfrm>
                <a:off x="2432166" y="4860942"/>
                <a:ext cx="100440" cy="1044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E4D00BCE-DC0A-456C-AEA0-5E8A6735A7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16761" y="4849078"/>
                  <a:ext cx="130634" cy="33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F84F56EE-67F9-4EE7-9DDE-2E17D5AB0A18}"/>
                    </a:ext>
                  </a:extLst>
                </p14:cNvPr>
                <p14:cNvContentPartPr/>
                <p14:nvPr/>
              </p14:nvContentPartPr>
              <p14:xfrm>
                <a:off x="2788926" y="4646022"/>
                <a:ext cx="104760" cy="1396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F84F56EE-67F9-4EE7-9DDE-2E17D5AB0A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74136" y="4633981"/>
                  <a:ext cx="134956" cy="163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A80BD527-ADB1-4922-827A-51FE9552DDD8}"/>
                    </a:ext>
                  </a:extLst>
                </p14:cNvPr>
                <p14:cNvContentPartPr/>
                <p14:nvPr/>
              </p14:nvContentPartPr>
              <p14:xfrm>
                <a:off x="3125526" y="4637382"/>
                <a:ext cx="563040" cy="4838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A80BD527-ADB1-4922-827A-51FE9552DD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10142" y="4625322"/>
                  <a:ext cx="593192" cy="50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AF9151B3-F7B8-42A7-BD05-25D0D5414D4B}"/>
                    </a:ext>
                  </a:extLst>
                </p14:cNvPr>
                <p14:cNvContentPartPr/>
                <p14:nvPr/>
              </p14:nvContentPartPr>
              <p14:xfrm>
                <a:off x="3666606" y="5059302"/>
                <a:ext cx="95760" cy="1328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AF9151B3-F7B8-42A7-BD05-25D0D5414D4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51260" y="5047269"/>
                  <a:ext cx="125838" cy="156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98364CCB-B565-4B8C-A893-81535B2EEE0C}"/>
                    </a:ext>
                  </a:extLst>
                </p14:cNvPr>
                <p14:cNvContentPartPr/>
                <p14:nvPr/>
              </p14:nvContentPartPr>
              <p14:xfrm>
                <a:off x="3966126" y="5111862"/>
                <a:ext cx="148680" cy="2275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98364CCB-B565-4B8C-A893-81535B2EEE0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50766" y="5099811"/>
                  <a:ext cx="178785" cy="251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6B1D7474-BA2B-49C5-965D-B81F730BDA3B}"/>
                    </a:ext>
                  </a:extLst>
                </p14:cNvPr>
                <p14:cNvContentPartPr/>
                <p14:nvPr/>
              </p14:nvContentPartPr>
              <p14:xfrm>
                <a:off x="4483446" y="5255142"/>
                <a:ext cx="1080" cy="208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6B1D7474-BA2B-49C5-965D-B81F730BDA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69946" y="5243002"/>
                  <a:ext cx="27540" cy="4467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C7C76D46-ECB9-4E67-A056-BDB6655E7BDB}"/>
                </a:ext>
              </a:extLst>
            </p:cNvPr>
            <p:cNvGrpSpPr/>
            <p:nvPr/>
          </p:nvGrpSpPr>
          <p:grpSpPr>
            <a:xfrm>
              <a:off x="4434486" y="5016102"/>
              <a:ext cx="2153880" cy="1082160"/>
              <a:chOff x="4434486" y="5016102"/>
              <a:chExt cx="2153880" cy="1082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74" name="Entrada de lápiz 73">
                    <a:extLst>
                      <a:ext uri="{FF2B5EF4-FFF2-40B4-BE49-F238E27FC236}">
                        <a16:creationId xmlns:a16="http://schemas.microsoft.com/office/drawing/2014/main" id="{33EBFD33-8404-4C0D-949A-FCF8486BDC58}"/>
                      </a:ext>
                    </a:extLst>
                  </p14:cNvPr>
                  <p14:cNvContentPartPr/>
                  <p14:nvPr/>
                </p14:nvContentPartPr>
                <p14:xfrm>
                  <a:off x="4503246" y="5209782"/>
                  <a:ext cx="39960" cy="6840"/>
                </p14:xfrm>
              </p:contentPart>
            </mc:Choice>
            <mc:Fallback xmlns="">
              <p:pic>
                <p:nvPicPr>
                  <p:cNvPr id="74" name="Entrada de lápiz 73">
                    <a:extLst>
                      <a:ext uri="{FF2B5EF4-FFF2-40B4-BE49-F238E27FC236}">
                        <a16:creationId xmlns:a16="http://schemas.microsoft.com/office/drawing/2014/main" id="{33EBFD33-8404-4C0D-949A-FCF8486BDC5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487877" y="5198382"/>
                    <a:ext cx="70084" cy="29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75" name="Entrada de lápiz 74">
                    <a:extLst>
                      <a:ext uri="{FF2B5EF4-FFF2-40B4-BE49-F238E27FC236}">
                        <a16:creationId xmlns:a16="http://schemas.microsoft.com/office/drawing/2014/main" id="{43D11655-AC73-45F8-A908-B03FACE0F77D}"/>
                      </a:ext>
                    </a:extLst>
                  </p14:cNvPr>
                  <p14:cNvContentPartPr/>
                  <p14:nvPr/>
                </p14:nvContentPartPr>
                <p14:xfrm>
                  <a:off x="4736166" y="5224902"/>
                  <a:ext cx="140400" cy="142200"/>
                </p14:xfrm>
              </p:contentPart>
            </mc:Choice>
            <mc:Fallback xmlns="">
              <p:pic>
                <p:nvPicPr>
                  <p:cNvPr id="75" name="Entrada de lápiz 74">
                    <a:extLst>
                      <a:ext uri="{FF2B5EF4-FFF2-40B4-BE49-F238E27FC236}">
                        <a16:creationId xmlns:a16="http://schemas.microsoft.com/office/drawing/2014/main" id="{43D11655-AC73-45F8-A908-B03FACE0F77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720838" y="5213333"/>
                    <a:ext cx="170442" cy="165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76" name="Entrada de lápiz 75">
                    <a:extLst>
                      <a:ext uri="{FF2B5EF4-FFF2-40B4-BE49-F238E27FC236}">
                        <a16:creationId xmlns:a16="http://schemas.microsoft.com/office/drawing/2014/main" id="{737AAD64-2BE4-472C-953F-CAE7712BCDD3}"/>
                      </a:ext>
                    </a:extLst>
                  </p14:cNvPr>
                  <p14:cNvContentPartPr/>
                  <p14:nvPr/>
                </p14:nvContentPartPr>
                <p14:xfrm>
                  <a:off x="4906086" y="5206902"/>
                  <a:ext cx="117720" cy="135720"/>
                </p14:xfrm>
              </p:contentPart>
            </mc:Choice>
            <mc:Fallback xmlns="">
              <p:pic>
                <p:nvPicPr>
                  <p:cNvPr id="76" name="Entrada de lápiz 75">
                    <a:extLst>
                      <a:ext uri="{FF2B5EF4-FFF2-40B4-BE49-F238E27FC236}">
                        <a16:creationId xmlns:a16="http://schemas.microsoft.com/office/drawing/2014/main" id="{737AAD64-2BE4-472C-953F-CAE7712BCDD3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890758" y="5194827"/>
                    <a:ext cx="147763" cy="1593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77" name="Entrada de lápiz 76">
                    <a:extLst>
                      <a:ext uri="{FF2B5EF4-FFF2-40B4-BE49-F238E27FC236}">
                        <a16:creationId xmlns:a16="http://schemas.microsoft.com/office/drawing/2014/main" id="{D05BC4F9-6EDC-4ABF-90E4-CC0E2A09597C}"/>
                      </a:ext>
                    </a:extLst>
                  </p14:cNvPr>
                  <p14:cNvContentPartPr/>
                  <p14:nvPr/>
                </p14:nvContentPartPr>
                <p14:xfrm>
                  <a:off x="5069526" y="5047062"/>
                  <a:ext cx="13680" cy="233280"/>
                </p14:xfrm>
              </p:contentPart>
            </mc:Choice>
            <mc:Fallback xmlns="">
              <p:pic>
                <p:nvPicPr>
                  <p:cNvPr id="77" name="Entrada de lápiz 76">
                    <a:extLst>
                      <a:ext uri="{FF2B5EF4-FFF2-40B4-BE49-F238E27FC236}">
                        <a16:creationId xmlns:a16="http://schemas.microsoft.com/office/drawing/2014/main" id="{D05BC4F9-6EDC-4ABF-90E4-CC0E2A09597C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055251" y="5035012"/>
                    <a:ext cx="42824" cy="2568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78" name="Entrada de lápiz 77">
                    <a:extLst>
                      <a:ext uri="{FF2B5EF4-FFF2-40B4-BE49-F238E27FC236}">
                        <a16:creationId xmlns:a16="http://schemas.microsoft.com/office/drawing/2014/main" id="{2DE38F7D-BCD2-421E-B254-8473D4E78FDF}"/>
                      </a:ext>
                    </a:extLst>
                  </p14:cNvPr>
                  <p14:cNvContentPartPr/>
                  <p14:nvPr/>
                </p14:nvContentPartPr>
                <p14:xfrm>
                  <a:off x="5032086" y="5268102"/>
                  <a:ext cx="90360" cy="123480"/>
                </p14:xfrm>
              </p:contentPart>
            </mc:Choice>
            <mc:Fallback xmlns="">
              <p:pic>
                <p:nvPicPr>
                  <p:cNvPr id="78" name="Entrada de lápiz 77">
                    <a:extLst>
                      <a:ext uri="{FF2B5EF4-FFF2-40B4-BE49-F238E27FC236}">
                        <a16:creationId xmlns:a16="http://schemas.microsoft.com/office/drawing/2014/main" id="{2DE38F7D-BCD2-421E-B254-8473D4E78FD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017333" y="5256043"/>
                    <a:ext cx="120480" cy="1471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79" name="Entrada de lápiz 78">
                    <a:extLst>
                      <a:ext uri="{FF2B5EF4-FFF2-40B4-BE49-F238E27FC236}">
                        <a16:creationId xmlns:a16="http://schemas.microsoft.com/office/drawing/2014/main" id="{673047EE-291A-4015-8E77-A9B4FB528613}"/>
                      </a:ext>
                    </a:extLst>
                  </p14:cNvPr>
                  <p14:cNvContentPartPr/>
                  <p14:nvPr/>
                </p14:nvContentPartPr>
                <p14:xfrm>
                  <a:off x="5094366" y="5029422"/>
                  <a:ext cx="157320" cy="317880"/>
                </p14:xfrm>
              </p:contentPart>
            </mc:Choice>
            <mc:Fallback xmlns="">
              <p:pic>
                <p:nvPicPr>
                  <p:cNvPr id="79" name="Entrada de lápiz 78">
                    <a:extLst>
                      <a:ext uri="{FF2B5EF4-FFF2-40B4-BE49-F238E27FC236}">
                        <a16:creationId xmlns:a16="http://schemas.microsoft.com/office/drawing/2014/main" id="{673047EE-291A-4015-8E77-A9B4FB52861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079617" y="5017363"/>
                    <a:ext cx="187432" cy="3415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0" name="Entrada de lápiz 79">
                    <a:extLst>
                      <a:ext uri="{FF2B5EF4-FFF2-40B4-BE49-F238E27FC236}">
                        <a16:creationId xmlns:a16="http://schemas.microsoft.com/office/drawing/2014/main" id="{C37D82D9-916F-4166-8F62-B14A4ADB8BCB}"/>
                      </a:ext>
                    </a:extLst>
                  </p14:cNvPr>
                  <p14:cNvContentPartPr/>
                  <p14:nvPr/>
                </p14:nvContentPartPr>
                <p14:xfrm>
                  <a:off x="5279406" y="5224182"/>
                  <a:ext cx="95760" cy="91080"/>
                </p14:xfrm>
              </p:contentPart>
            </mc:Choice>
            <mc:Fallback xmlns="">
              <p:pic>
                <p:nvPicPr>
                  <p:cNvPr id="80" name="Entrada de lápiz 79">
                    <a:extLst>
                      <a:ext uri="{FF2B5EF4-FFF2-40B4-BE49-F238E27FC236}">
                        <a16:creationId xmlns:a16="http://schemas.microsoft.com/office/drawing/2014/main" id="{C37D82D9-916F-4166-8F62-B14A4ADB8BC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264060" y="5212616"/>
                    <a:ext cx="125838" cy="1146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81" name="Entrada de lápiz 80">
                    <a:extLst>
                      <a:ext uri="{FF2B5EF4-FFF2-40B4-BE49-F238E27FC236}">
                        <a16:creationId xmlns:a16="http://schemas.microsoft.com/office/drawing/2014/main" id="{00633165-6145-4192-9920-43B34A1BAEAF}"/>
                      </a:ext>
                    </a:extLst>
                  </p14:cNvPr>
                  <p14:cNvContentPartPr/>
                  <p14:nvPr/>
                </p14:nvContentPartPr>
                <p14:xfrm>
                  <a:off x="5475606" y="5179902"/>
                  <a:ext cx="199800" cy="180000"/>
                </p14:xfrm>
              </p:contentPart>
            </mc:Choice>
            <mc:Fallback xmlns="">
              <p:pic>
                <p:nvPicPr>
                  <p:cNvPr id="81" name="Entrada de lápiz 80">
                    <a:extLst>
                      <a:ext uri="{FF2B5EF4-FFF2-40B4-BE49-F238E27FC236}">
                        <a16:creationId xmlns:a16="http://schemas.microsoft.com/office/drawing/2014/main" id="{00633165-6145-4192-9920-43B34A1BAEA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460237" y="5167838"/>
                    <a:ext cx="229924" cy="2036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82" name="Entrada de lápiz 81">
                    <a:extLst>
                      <a:ext uri="{FF2B5EF4-FFF2-40B4-BE49-F238E27FC236}">
                        <a16:creationId xmlns:a16="http://schemas.microsoft.com/office/drawing/2014/main" id="{3AC2368E-BD29-45C3-844D-5EF6E7F50EB3}"/>
                      </a:ext>
                    </a:extLst>
                  </p14:cNvPr>
                  <p14:cNvContentPartPr/>
                  <p14:nvPr/>
                </p14:nvContentPartPr>
                <p14:xfrm>
                  <a:off x="5705646" y="5236782"/>
                  <a:ext cx="78480" cy="75240"/>
                </p14:xfrm>
              </p:contentPart>
            </mc:Choice>
            <mc:Fallback xmlns="">
              <p:pic>
                <p:nvPicPr>
                  <p:cNvPr id="82" name="Entrada de lápiz 81">
                    <a:extLst>
                      <a:ext uri="{FF2B5EF4-FFF2-40B4-BE49-F238E27FC236}">
                        <a16:creationId xmlns:a16="http://schemas.microsoft.com/office/drawing/2014/main" id="{3AC2368E-BD29-45C3-844D-5EF6E7F50EB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690318" y="5224724"/>
                    <a:ext cx="108523" cy="988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83" name="Entrada de lápiz 82">
                    <a:extLst>
                      <a:ext uri="{FF2B5EF4-FFF2-40B4-BE49-F238E27FC236}">
                        <a16:creationId xmlns:a16="http://schemas.microsoft.com/office/drawing/2014/main" id="{09AF6EB9-A873-4E31-8A88-223C759A29C4}"/>
                      </a:ext>
                    </a:extLst>
                  </p14:cNvPr>
                  <p14:cNvContentPartPr/>
                  <p14:nvPr/>
                </p14:nvContentPartPr>
                <p14:xfrm>
                  <a:off x="5811486" y="5201142"/>
                  <a:ext cx="115200" cy="402840"/>
                </p14:xfrm>
              </p:contentPart>
            </mc:Choice>
            <mc:Fallback xmlns="">
              <p:pic>
                <p:nvPicPr>
                  <p:cNvPr id="83" name="Entrada de lápiz 82">
                    <a:extLst>
                      <a:ext uri="{FF2B5EF4-FFF2-40B4-BE49-F238E27FC236}">
                        <a16:creationId xmlns:a16="http://schemas.microsoft.com/office/drawing/2014/main" id="{09AF6EB9-A873-4E31-8A88-223C759A29C4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796085" y="5189563"/>
                    <a:ext cx="145386" cy="42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84" name="Entrada de lápiz 83">
                    <a:extLst>
                      <a:ext uri="{FF2B5EF4-FFF2-40B4-BE49-F238E27FC236}">
                        <a16:creationId xmlns:a16="http://schemas.microsoft.com/office/drawing/2014/main" id="{1813DD95-228A-4A58-B8A8-37065CD8AC9D}"/>
                      </a:ext>
                    </a:extLst>
                  </p14:cNvPr>
                  <p14:cNvContentPartPr/>
                  <p14:nvPr/>
                </p14:nvContentPartPr>
                <p14:xfrm>
                  <a:off x="5969166" y="5229582"/>
                  <a:ext cx="90000" cy="86040"/>
                </p14:xfrm>
              </p:contentPart>
            </mc:Choice>
            <mc:Fallback xmlns="">
              <p:pic>
                <p:nvPicPr>
                  <p:cNvPr id="84" name="Entrada de lápiz 83">
                    <a:extLst>
                      <a:ext uri="{FF2B5EF4-FFF2-40B4-BE49-F238E27FC236}">
                        <a16:creationId xmlns:a16="http://schemas.microsoft.com/office/drawing/2014/main" id="{1813DD95-228A-4A58-B8A8-37065CD8AC9D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53860" y="5217981"/>
                    <a:ext cx="120000" cy="1097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85" name="Entrada de lápiz 84">
                    <a:extLst>
                      <a:ext uri="{FF2B5EF4-FFF2-40B4-BE49-F238E27FC236}">
                        <a16:creationId xmlns:a16="http://schemas.microsoft.com/office/drawing/2014/main" id="{81B00A53-2C09-45E9-A085-589BE55A1EA2}"/>
                      </a:ext>
                    </a:extLst>
                  </p14:cNvPr>
                  <p14:cNvContentPartPr/>
                  <p14:nvPr/>
                </p14:nvContentPartPr>
                <p14:xfrm>
                  <a:off x="6123966" y="5193582"/>
                  <a:ext cx="155880" cy="123120"/>
                </p14:xfrm>
              </p:contentPart>
            </mc:Choice>
            <mc:Fallback xmlns="">
              <p:pic>
                <p:nvPicPr>
                  <p:cNvPr id="85" name="Entrada de lápiz 84">
                    <a:extLst>
                      <a:ext uri="{FF2B5EF4-FFF2-40B4-BE49-F238E27FC236}">
                        <a16:creationId xmlns:a16="http://schemas.microsoft.com/office/drawing/2014/main" id="{81B00A53-2C09-45E9-A085-589BE55A1EA2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108623" y="5181994"/>
                    <a:ext cx="185951" cy="1467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86" name="Entrada de lápiz 85">
                    <a:extLst>
                      <a:ext uri="{FF2B5EF4-FFF2-40B4-BE49-F238E27FC236}">
                        <a16:creationId xmlns:a16="http://schemas.microsoft.com/office/drawing/2014/main" id="{47A58E91-C66D-4C18-A8F8-9C4946C5D3E0}"/>
                      </a:ext>
                    </a:extLst>
                  </p14:cNvPr>
                  <p14:cNvContentPartPr/>
                  <p14:nvPr/>
                </p14:nvContentPartPr>
                <p14:xfrm>
                  <a:off x="4592886" y="5711262"/>
                  <a:ext cx="2520" cy="341280"/>
                </p14:xfrm>
              </p:contentPart>
            </mc:Choice>
            <mc:Fallback xmlns="">
              <p:pic>
                <p:nvPicPr>
                  <p:cNvPr id="86" name="Entrada de lápiz 85">
                    <a:extLst>
                      <a:ext uri="{FF2B5EF4-FFF2-40B4-BE49-F238E27FC236}">
                        <a16:creationId xmlns:a16="http://schemas.microsoft.com/office/drawing/2014/main" id="{47A58E91-C66D-4C18-A8F8-9C4946C5D3E0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4580286" y="5699211"/>
                    <a:ext cx="27216" cy="3649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87" name="Entrada de lápiz 86">
                    <a:extLst>
                      <a:ext uri="{FF2B5EF4-FFF2-40B4-BE49-F238E27FC236}">
                        <a16:creationId xmlns:a16="http://schemas.microsoft.com/office/drawing/2014/main" id="{42381352-B91C-42D1-9D95-3A19D4C19956}"/>
                      </a:ext>
                    </a:extLst>
                  </p14:cNvPr>
                  <p14:cNvContentPartPr/>
                  <p14:nvPr/>
                </p14:nvContentPartPr>
                <p14:xfrm>
                  <a:off x="4565166" y="5686782"/>
                  <a:ext cx="155160" cy="140400"/>
                </p14:xfrm>
              </p:contentPart>
            </mc:Choice>
            <mc:Fallback xmlns="">
              <p:pic>
                <p:nvPicPr>
                  <p:cNvPr id="87" name="Entrada de lápiz 86">
                    <a:extLst>
                      <a:ext uri="{FF2B5EF4-FFF2-40B4-BE49-F238E27FC236}">
                        <a16:creationId xmlns:a16="http://schemas.microsoft.com/office/drawing/2014/main" id="{42381352-B91C-42D1-9D95-3A19D4C19956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549773" y="5674761"/>
                    <a:ext cx="185330" cy="16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88" name="Entrada de lápiz 87">
                    <a:extLst>
                      <a:ext uri="{FF2B5EF4-FFF2-40B4-BE49-F238E27FC236}">
                        <a16:creationId xmlns:a16="http://schemas.microsoft.com/office/drawing/2014/main" id="{1F600FD9-399E-4FC4-B730-825A3F921866}"/>
                      </a:ext>
                    </a:extLst>
                  </p14:cNvPr>
                  <p14:cNvContentPartPr/>
                  <p14:nvPr/>
                </p14:nvContentPartPr>
                <p14:xfrm>
                  <a:off x="4734726" y="5705502"/>
                  <a:ext cx="100080" cy="93240"/>
                </p14:xfrm>
              </p:contentPart>
            </mc:Choice>
            <mc:Fallback xmlns="">
              <p:pic>
                <p:nvPicPr>
                  <p:cNvPr id="88" name="Entrada de lápiz 87">
                    <a:extLst>
                      <a:ext uri="{FF2B5EF4-FFF2-40B4-BE49-F238E27FC236}">
                        <a16:creationId xmlns:a16="http://schemas.microsoft.com/office/drawing/2014/main" id="{1F600FD9-399E-4FC4-B730-825A3F921866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719376" y="5693424"/>
                    <a:ext cx="130165" cy="1169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89" name="Entrada de lápiz 88">
                    <a:extLst>
                      <a:ext uri="{FF2B5EF4-FFF2-40B4-BE49-F238E27FC236}">
                        <a16:creationId xmlns:a16="http://schemas.microsoft.com/office/drawing/2014/main" id="{38AD88C7-24A6-4D61-8142-0CE97DC079A3}"/>
                      </a:ext>
                    </a:extLst>
                  </p14:cNvPr>
                  <p14:cNvContentPartPr/>
                  <p14:nvPr/>
                </p14:nvContentPartPr>
                <p14:xfrm>
                  <a:off x="4850646" y="5651502"/>
                  <a:ext cx="96120" cy="158040"/>
                </p14:xfrm>
              </p:contentPart>
            </mc:Choice>
            <mc:Fallback xmlns="">
              <p:pic>
                <p:nvPicPr>
                  <p:cNvPr id="89" name="Entrada de lápiz 88">
                    <a:extLst>
                      <a:ext uri="{FF2B5EF4-FFF2-40B4-BE49-F238E27FC236}">
                        <a16:creationId xmlns:a16="http://schemas.microsoft.com/office/drawing/2014/main" id="{38AD88C7-24A6-4D61-8142-0CE97DC079A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835858" y="5639456"/>
                    <a:ext cx="126312" cy="1816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90" name="Entrada de lápiz 89">
                    <a:extLst>
                      <a:ext uri="{FF2B5EF4-FFF2-40B4-BE49-F238E27FC236}">
                        <a16:creationId xmlns:a16="http://schemas.microsoft.com/office/drawing/2014/main" id="{04DBADBF-F7CB-455A-A15D-FC0FA6ECD42B}"/>
                      </a:ext>
                    </a:extLst>
                  </p14:cNvPr>
                  <p14:cNvContentPartPr/>
                  <p14:nvPr/>
                </p14:nvContentPartPr>
                <p14:xfrm>
                  <a:off x="5000406" y="5697222"/>
                  <a:ext cx="19440" cy="108360"/>
                </p14:xfrm>
              </p:contentPart>
            </mc:Choice>
            <mc:Fallback xmlns="">
              <p:pic>
                <p:nvPicPr>
                  <p:cNvPr id="90" name="Entrada de lápiz 89">
                    <a:extLst>
                      <a:ext uri="{FF2B5EF4-FFF2-40B4-BE49-F238E27FC236}">
                        <a16:creationId xmlns:a16="http://schemas.microsoft.com/office/drawing/2014/main" id="{04DBADBF-F7CB-455A-A15D-FC0FA6ECD42B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985218" y="5685664"/>
                    <a:ext cx="49208" cy="1319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91" name="Entrada de lápiz 90">
                    <a:extLst>
                      <a:ext uri="{FF2B5EF4-FFF2-40B4-BE49-F238E27FC236}">
                        <a16:creationId xmlns:a16="http://schemas.microsoft.com/office/drawing/2014/main" id="{C13B839E-F15E-4CD8-BE51-99FC1034D20F}"/>
                      </a:ext>
                    </a:extLst>
                  </p14:cNvPr>
                  <p14:cNvContentPartPr/>
                  <p14:nvPr/>
                </p14:nvContentPartPr>
                <p14:xfrm>
                  <a:off x="5009046" y="5654382"/>
                  <a:ext cx="360" cy="360"/>
                </p14:xfrm>
              </p:contentPart>
            </mc:Choice>
            <mc:Fallback xmlns="">
              <p:pic>
                <p:nvPicPr>
                  <p:cNvPr id="91" name="Entrada de lápiz 90">
                    <a:extLst>
                      <a:ext uri="{FF2B5EF4-FFF2-40B4-BE49-F238E27FC236}">
                        <a16:creationId xmlns:a16="http://schemas.microsoft.com/office/drawing/2014/main" id="{C13B839E-F15E-4CD8-BE51-99FC1034D20F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000046" y="564538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2" name="Entrada de lápiz 91">
                    <a:extLst>
                      <a:ext uri="{FF2B5EF4-FFF2-40B4-BE49-F238E27FC236}">
                        <a16:creationId xmlns:a16="http://schemas.microsoft.com/office/drawing/2014/main" id="{2842E81F-3F5B-4584-8CB2-0C9A11F15BDD}"/>
                      </a:ext>
                    </a:extLst>
                  </p14:cNvPr>
                  <p14:cNvContentPartPr/>
                  <p14:nvPr/>
                </p14:nvContentPartPr>
                <p14:xfrm>
                  <a:off x="5065926" y="5500302"/>
                  <a:ext cx="84960" cy="278640"/>
                </p14:xfrm>
              </p:contentPart>
            </mc:Choice>
            <mc:Fallback xmlns="">
              <p:pic>
                <p:nvPicPr>
                  <p:cNvPr id="92" name="Entrada de lápiz 91">
                    <a:extLst>
                      <a:ext uri="{FF2B5EF4-FFF2-40B4-BE49-F238E27FC236}">
                        <a16:creationId xmlns:a16="http://schemas.microsoft.com/office/drawing/2014/main" id="{2842E81F-3F5B-4584-8CB2-0C9A11F15BDD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050645" y="5488229"/>
                    <a:ext cx="114910" cy="3023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3" name="Entrada de lápiz 92">
                    <a:extLst>
                      <a:ext uri="{FF2B5EF4-FFF2-40B4-BE49-F238E27FC236}">
                        <a16:creationId xmlns:a16="http://schemas.microsoft.com/office/drawing/2014/main" id="{F19BE7C3-1E9E-44E4-B9A2-945B9A583469}"/>
                      </a:ext>
                    </a:extLst>
                  </p14:cNvPr>
                  <p14:cNvContentPartPr/>
                  <p14:nvPr/>
                </p14:nvContentPartPr>
                <p14:xfrm>
                  <a:off x="5217846" y="5699382"/>
                  <a:ext cx="62280" cy="102600"/>
                </p14:xfrm>
              </p:contentPart>
            </mc:Choice>
            <mc:Fallback xmlns="">
              <p:pic>
                <p:nvPicPr>
                  <p:cNvPr id="93" name="Entrada de lápiz 92">
                    <a:extLst>
                      <a:ext uri="{FF2B5EF4-FFF2-40B4-BE49-F238E27FC236}">
                        <a16:creationId xmlns:a16="http://schemas.microsoft.com/office/drawing/2014/main" id="{F19BE7C3-1E9E-44E4-B9A2-945B9A583469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202581" y="5687821"/>
                    <a:ext cx="92199" cy="1262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4" name="Entrada de lápiz 93">
                    <a:extLst>
                      <a:ext uri="{FF2B5EF4-FFF2-40B4-BE49-F238E27FC236}">
                        <a16:creationId xmlns:a16="http://schemas.microsoft.com/office/drawing/2014/main" id="{F8523CAF-0E34-49CE-9014-8455D714288E}"/>
                      </a:ext>
                    </a:extLst>
                  </p14:cNvPr>
                  <p14:cNvContentPartPr/>
                  <p14:nvPr/>
                </p14:nvContentPartPr>
                <p14:xfrm>
                  <a:off x="5204526" y="5517222"/>
                  <a:ext cx="5760" cy="267120"/>
                </p14:xfrm>
              </p:contentPart>
            </mc:Choice>
            <mc:Fallback xmlns="">
              <p:pic>
                <p:nvPicPr>
                  <p:cNvPr id="94" name="Entrada de lápiz 93">
                    <a:extLst>
                      <a:ext uri="{FF2B5EF4-FFF2-40B4-BE49-F238E27FC236}">
                        <a16:creationId xmlns:a16="http://schemas.microsoft.com/office/drawing/2014/main" id="{F8523CAF-0E34-49CE-9014-8455D714288E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190126" y="5505168"/>
                    <a:ext cx="33984" cy="2907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5" name="Entrada de lápiz 94">
                    <a:extLst>
                      <a:ext uri="{FF2B5EF4-FFF2-40B4-BE49-F238E27FC236}">
                        <a16:creationId xmlns:a16="http://schemas.microsoft.com/office/drawing/2014/main" id="{D5FB9E03-2801-4CB3-AAE1-CEFE3ECD2348}"/>
                      </a:ext>
                    </a:extLst>
                  </p14:cNvPr>
                  <p14:cNvContentPartPr/>
                  <p14:nvPr/>
                </p14:nvContentPartPr>
                <p14:xfrm>
                  <a:off x="5242686" y="5635302"/>
                  <a:ext cx="135360" cy="159840"/>
                </p14:xfrm>
              </p:contentPart>
            </mc:Choice>
            <mc:Fallback xmlns="">
              <p:pic>
                <p:nvPicPr>
                  <p:cNvPr id="95" name="Entrada de lápiz 94">
                    <a:extLst>
                      <a:ext uri="{FF2B5EF4-FFF2-40B4-BE49-F238E27FC236}">
                        <a16:creationId xmlns:a16="http://schemas.microsoft.com/office/drawing/2014/main" id="{D5FB9E03-2801-4CB3-AAE1-CEFE3ECD2348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227919" y="5623229"/>
                    <a:ext cx="165508" cy="183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96" name="Entrada de lápiz 95">
                    <a:extLst>
                      <a:ext uri="{FF2B5EF4-FFF2-40B4-BE49-F238E27FC236}">
                        <a16:creationId xmlns:a16="http://schemas.microsoft.com/office/drawing/2014/main" id="{3EE3E1D6-E858-4B43-99C8-276B7C604258}"/>
                      </a:ext>
                    </a:extLst>
                  </p14:cNvPr>
                  <p14:cNvContentPartPr/>
                  <p14:nvPr/>
                </p14:nvContentPartPr>
                <p14:xfrm>
                  <a:off x="5436006" y="5629902"/>
                  <a:ext cx="103320" cy="150840"/>
                </p14:xfrm>
              </p:contentPart>
            </mc:Choice>
            <mc:Fallback xmlns="">
              <p:pic>
                <p:nvPicPr>
                  <p:cNvPr id="96" name="Entrada de lápiz 95">
                    <a:extLst>
                      <a:ext uri="{FF2B5EF4-FFF2-40B4-BE49-F238E27FC236}">
                        <a16:creationId xmlns:a16="http://schemas.microsoft.com/office/drawing/2014/main" id="{3EE3E1D6-E858-4B43-99C8-276B7C604258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5421246" y="5618336"/>
                    <a:ext cx="133455" cy="1744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97" name="Entrada de lápiz 96">
                    <a:extLst>
                      <a:ext uri="{FF2B5EF4-FFF2-40B4-BE49-F238E27FC236}">
                        <a16:creationId xmlns:a16="http://schemas.microsoft.com/office/drawing/2014/main" id="{0F1BF7EC-02B5-4EB6-A034-3BAE74741408}"/>
                      </a:ext>
                    </a:extLst>
                  </p14:cNvPr>
                  <p14:cNvContentPartPr/>
                  <p14:nvPr/>
                </p14:nvContentPartPr>
                <p14:xfrm>
                  <a:off x="5570646" y="5657622"/>
                  <a:ext cx="77040" cy="103320"/>
                </p14:xfrm>
              </p:contentPart>
            </mc:Choice>
            <mc:Fallback xmlns="">
              <p:pic>
                <p:nvPicPr>
                  <p:cNvPr id="97" name="Entrada de lápiz 96">
                    <a:extLst>
                      <a:ext uri="{FF2B5EF4-FFF2-40B4-BE49-F238E27FC236}">
                        <a16:creationId xmlns:a16="http://schemas.microsoft.com/office/drawing/2014/main" id="{0F1BF7EC-02B5-4EB6-A034-3BAE74741408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555360" y="5646089"/>
                    <a:ext cx="107000" cy="1268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98" name="Entrada de lápiz 97">
                    <a:extLst>
                      <a:ext uri="{FF2B5EF4-FFF2-40B4-BE49-F238E27FC236}">
                        <a16:creationId xmlns:a16="http://schemas.microsoft.com/office/drawing/2014/main" id="{2A9FBBFD-C773-4361-8EAC-18ED92B29032}"/>
                      </a:ext>
                    </a:extLst>
                  </p14:cNvPr>
                  <p14:cNvContentPartPr/>
                  <p14:nvPr/>
                </p14:nvContentPartPr>
                <p14:xfrm>
                  <a:off x="5650926" y="5528742"/>
                  <a:ext cx="92520" cy="301320"/>
                </p14:xfrm>
              </p:contentPart>
            </mc:Choice>
            <mc:Fallback xmlns="">
              <p:pic>
                <p:nvPicPr>
                  <p:cNvPr id="98" name="Entrada de lápiz 97">
                    <a:extLst>
                      <a:ext uri="{FF2B5EF4-FFF2-40B4-BE49-F238E27FC236}">
                        <a16:creationId xmlns:a16="http://schemas.microsoft.com/office/drawing/2014/main" id="{2A9FBBFD-C773-4361-8EAC-18ED92B29032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5635506" y="5516689"/>
                    <a:ext cx="122743" cy="3249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99" name="Entrada de lápiz 98">
                    <a:extLst>
                      <a:ext uri="{FF2B5EF4-FFF2-40B4-BE49-F238E27FC236}">
                        <a16:creationId xmlns:a16="http://schemas.microsoft.com/office/drawing/2014/main" id="{3323959C-EB65-442A-BC4D-E0D109E29838}"/>
                      </a:ext>
                    </a:extLst>
                  </p14:cNvPr>
                  <p14:cNvContentPartPr/>
                  <p14:nvPr/>
                </p14:nvContentPartPr>
                <p14:xfrm>
                  <a:off x="5727606" y="5681742"/>
                  <a:ext cx="162360" cy="165960"/>
                </p14:xfrm>
              </p:contentPart>
            </mc:Choice>
            <mc:Fallback xmlns="">
              <p:pic>
                <p:nvPicPr>
                  <p:cNvPr id="99" name="Entrada de lápiz 98">
                    <a:extLst>
                      <a:ext uri="{FF2B5EF4-FFF2-40B4-BE49-F238E27FC236}">
                        <a16:creationId xmlns:a16="http://schemas.microsoft.com/office/drawing/2014/main" id="{3323959C-EB65-442A-BC4D-E0D109E29838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5712231" y="5670163"/>
                    <a:ext cx="192495" cy="18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00" name="Entrada de lápiz 99">
                    <a:extLst>
                      <a:ext uri="{FF2B5EF4-FFF2-40B4-BE49-F238E27FC236}">
                        <a16:creationId xmlns:a16="http://schemas.microsoft.com/office/drawing/2014/main" id="{5EEA4C6B-A270-4357-98D9-E8DC6D48AC83}"/>
                      </a:ext>
                    </a:extLst>
                  </p14:cNvPr>
                  <p14:cNvContentPartPr/>
                  <p14:nvPr/>
                </p14:nvContentPartPr>
                <p14:xfrm>
                  <a:off x="5863326" y="5693982"/>
                  <a:ext cx="162360" cy="129240"/>
                </p14:xfrm>
              </p:contentPart>
            </mc:Choice>
            <mc:Fallback xmlns="">
              <p:pic>
                <p:nvPicPr>
                  <p:cNvPr id="100" name="Entrada de lápiz 99">
                    <a:extLst>
                      <a:ext uri="{FF2B5EF4-FFF2-40B4-BE49-F238E27FC236}">
                        <a16:creationId xmlns:a16="http://schemas.microsoft.com/office/drawing/2014/main" id="{5EEA4C6B-A270-4357-98D9-E8DC6D48AC83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5847951" y="5681926"/>
                    <a:ext cx="192495" cy="1528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01" name="Entrada de lápiz 100">
                    <a:extLst>
                      <a:ext uri="{FF2B5EF4-FFF2-40B4-BE49-F238E27FC236}">
                        <a16:creationId xmlns:a16="http://schemas.microsoft.com/office/drawing/2014/main" id="{5A186CDE-4DB6-48E1-BD5B-1C130715E6CE}"/>
                      </a:ext>
                    </a:extLst>
                  </p14:cNvPr>
                  <p14:cNvContentPartPr/>
                  <p14:nvPr/>
                </p14:nvContentPartPr>
                <p14:xfrm>
                  <a:off x="6072846" y="5747622"/>
                  <a:ext cx="47160" cy="350640"/>
                </p14:xfrm>
              </p:contentPart>
            </mc:Choice>
            <mc:Fallback xmlns="">
              <p:pic>
                <p:nvPicPr>
                  <p:cNvPr id="101" name="Entrada de lápiz 100">
                    <a:extLst>
                      <a:ext uri="{FF2B5EF4-FFF2-40B4-BE49-F238E27FC236}">
                        <a16:creationId xmlns:a16="http://schemas.microsoft.com/office/drawing/2014/main" id="{5A186CDE-4DB6-48E1-BD5B-1C130715E6CE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6057534" y="5736047"/>
                    <a:ext cx="77171" cy="3742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02" name="Entrada de lápiz 101">
                    <a:extLst>
                      <a:ext uri="{FF2B5EF4-FFF2-40B4-BE49-F238E27FC236}">
                        <a16:creationId xmlns:a16="http://schemas.microsoft.com/office/drawing/2014/main" id="{D987878C-00DB-4380-A890-401F28412234}"/>
                      </a:ext>
                    </a:extLst>
                  </p14:cNvPr>
                  <p14:cNvContentPartPr/>
                  <p14:nvPr/>
                </p14:nvContentPartPr>
                <p14:xfrm>
                  <a:off x="6063126" y="5616222"/>
                  <a:ext cx="36720" cy="2520"/>
                </p14:xfrm>
              </p:contentPart>
            </mc:Choice>
            <mc:Fallback xmlns="">
              <p:pic>
                <p:nvPicPr>
                  <p:cNvPr id="102" name="Entrada de lápiz 101">
                    <a:extLst>
                      <a:ext uri="{FF2B5EF4-FFF2-40B4-BE49-F238E27FC236}">
                        <a16:creationId xmlns:a16="http://schemas.microsoft.com/office/drawing/2014/main" id="{D987878C-00DB-4380-A890-401F28412234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6048438" y="5606142"/>
                    <a:ext cx="66708" cy="231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03" name="Entrada de lápiz 102">
                    <a:extLst>
                      <a:ext uri="{FF2B5EF4-FFF2-40B4-BE49-F238E27FC236}">
                        <a16:creationId xmlns:a16="http://schemas.microsoft.com/office/drawing/2014/main" id="{71A3198D-D454-43E5-A649-F9148F3D5FCC}"/>
                      </a:ext>
                    </a:extLst>
                  </p14:cNvPr>
                  <p14:cNvContentPartPr/>
                  <p14:nvPr/>
                </p14:nvContentPartPr>
                <p14:xfrm>
                  <a:off x="6161766" y="5741862"/>
                  <a:ext cx="90000" cy="98280"/>
                </p14:xfrm>
              </p:contentPart>
            </mc:Choice>
            <mc:Fallback xmlns="">
              <p:pic>
                <p:nvPicPr>
                  <p:cNvPr id="103" name="Entrada de lápiz 102">
                    <a:extLst>
                      <a:ext uri="{FF2B5EF4-FFF2-40B4-BE49-F238E27FC236}">
                        <a16:creationId xmlns:a16="http://schemas.microsoft.com/office/drawing/2014/main" id="{71A3198D-D454-43E5-A649-F9148F3D5FCC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6146460" y="5729818"/>
                    <a:ext cx="120000" cy="1218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04" name="Entrada de lápiz 103">
                    <a:extLst>
                      <a:ext uri="{FF2B5EF4-FFF2-40B4-BE49-F238E27FC236}">
                        <a16:creationId xmlns:a16="http://schemas.microsoft.com/office/drawing/2014/main" id="{B6D5D967-0F4F-42EF-A368-563C18E10471}"/>
                      </a:ext>
                    </a:extLst>
                  </p14:cNvPr>
                  <p14:cNvContentPartPr/>
                  <p14:nvPr/>
                </p14:nvContentPartPr>
                <p14:xfrm>
                  <a:off x="6288846" y="5552862"/>
                  <a:ext cx="124560" cy="342000"/>
                </p14:xfrm>
              </p:contentPart>
            </mc:Choice>
            <mc:Fallback xmlns="">
              <p:pic>
                <p:nvPicPr>
                  <p:cNvPr id="104" name="Entrada de lápiz 103">
                    <a:extLst>
                      <a:ext uri="{FF2B5EF4-FFF2-40B4-BE49-F238E27FC236}">
                        <a16:creationId xmlns:a16="http://schemas.microsoft.com/office/drawing/2014/main" id="{B6D5D967-0F4F-42EF-A368-563C18E10471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6273506" y="5540803"/>
                    <a:ext cx="154626" cy="3656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05" name="Entrada de lápiz 104">
                    <a:extLst>
                      <a:ext uri="{FF2B5EF4-FFF2-40B4-BE49-F238E27FC236}">
                        <a16:creationId xmlns:a16="http://schemas.microsoft.com/office/drawing/2014/main" id="{0308E028-90DB-42F7-84BA-31F8F1E83158}"/>
                      </a:ext>
                    </a:extLst>
                  </p14:cNvPr>
                  <p14:cNvContentPartPr/>
                  <p14:nvPr/>
                </p14:nvContentPartPr>
                <p14:xfrm>
                  <a:off x="6390366" y="5653662"/>
                  <a:ext cx="57240" cy="6120"/>
                </p14:xfrm>
              </p:contentPart>
            </mc:Choice>
            <mc:Fallback xmlns="">
              <p:pic>
                <p:nvPicPr>
                  <p:cNvPr id="105" name="Entrada de lápiz 104">
                    <a:extLst>
                      <a:ext uri="{FF2B5EF4-FFF2-40B4-BE49-F238E27FC236}">
                        <a16:creationId xmlns:a16="http://schemas.microsoft.com/office/drawing/2014/main" id="{0308E028-90DB-42F7-84BA-31F8F1E83158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6374979" y="5641893"/>
                    <a:ext cx="87399" cy="29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6" name="Entrada de lápiz 105">
                    <a:extLst>
                      <a:ext uri="{FF2B5EF4-FFF2-40B4-BE49-F238E27FC236}">
                        <a16:creationId xmlns:a16="http://schemas.microsoft.com/office/drawing/2014/main" id="{D35BD967-C7F5-435E-9BEB-DF5ACED1C622}"/>
                      </a:ext>
                    </a:extLst>
                  </p14:cNvPr>
                  <p14:cNvContentPartPr/>
                  <p14:nvPr/>
                </p14:nvContentPartPr>
                <p14:xfrm>
                  <a:off x="6465606" y="5667342"/>
                  <a:ext cx="122760" cy="109440"/>
                </p14:xfrm>
              </p:contentPart>
            </mc:Choice>
            <mc:Fallback xmlns="">
              <p:pic>
                <p:nvPicPr>
                  <p:cNvPr id="106" name="Entrada de lápiz 105">
                    <a:extLst>
                      <a:ext uri="{FF2B5EF4-FFF2-40B4-BE49-F238E27FC236}">
                        <a16:creationId xmlns:a16="http://schemas.microsoft.com/office/drawing/2014/main" id="{D35BD967-C7F5-435E-9BEB-DF5ACED1C62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450261" y="5655771"/>
                    <a:ext cx="152836" cy="1330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7" name="Entrada de lápiz 106">
                    <a:extLst>
                      <a:ext uri="{FF2B5EF4-FFF2-40B4-BE49-F238E27FC236}">
                        <a16:creationId xmlns:a16="http://schemas.microsoft.com/office/drawing/2014/main" id="{E9AA1432-3866-4F60-BC50-D5998E14851A}"/>
                      </a:ext>
                    </a:extLst>
                  </p14:cNvPr>
                  <p14:cNvContentPartPr/>
                  <p14:nvPr/>
                </p14:nvContentPartPr>
                <p14:xfrm>
                  <a:off x="6150246" y="5718462"/>
                  <a:ext cx="64440" cy="90360"/>
                </p14:xfrm>
              </p:contentPart>
            </mc:Choice>
            <mc:Fallback xmlns="">
              <p:pic>
                <p:nvPicPr>
                  <p:cNvPr id="107" name="Entrada de lápiz 106">
                    <a:extLst>
                      <a:ext uri="{FF2B5EF4-FFF2-40B4-BE49-F238E27FC236}">
                        <a16:creationId xmlns:a16="http://schemas.microsoft.com/office/drawing/2014/main" id="{E9AA1432-3866-4F60-BC50-D5998E14851A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6134903" y="5706865"/>
                    <a:ext cx="94512" cy="1140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8" name="Entrada de lápiz 107">
                    <a:extLst>
                      <a:ext uri="{FF2B5EF4-FFF2-40B4-BE49-F238E27FC236}">
                        <a16:creationId xmlns:a16="http://schemas.microsoft.com/office/drawing/2014/main" id="{C89FBCB1-1D7A-4EE0-80B5-AE54579BC4C9}"/>
                      </a:ext>
                    </a:extLst>
                  </p14:cNvPr>
                  <p14:cNvContentPartPr/>
                  <p14:nvPr/>
                </p14:nvContentPartPr>
                <p14:xfrm>
                  <a:off x="4434486" y="5016102"/>
                  <a:ext cx="164520" cy="372960"/>
                </p14:xfrm>
              </p:contentPart>
            </mc:Choice>
            <mc:Fallback xmlns="">
              <p:pic>
                <p:nvPicPr>
                  <p:cNvPr id="108" name="Entrada de lápiz 107">
                    <a:extLst>
                      <a:ext uri="{FF2B5EF4-FFF2-40B4-BE49-F238E27FC236}">
                        <a16:creationId xmlns:a16="http://schemas.microsoft.com/office/drawing/2014/main" id="{C89FBCB1-1D7A-4EE0-80B5-AE54579BC4C9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419139" y="5004522"/>
                    <a:ext cx="194600" cy="3966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9" name="Entrada de lápiz 108">
                    <a:extLst>
                      <a:ext uri="{FF2B5EF4-FFF2-40B4-BE49-F238E27FC236}">
                        <a16:creationId xmlns:a16="http://schemas.microsoft.com/office/drawing/2014/main" id="{21636E71-E5E5-4FBD-B9AD-08F96C53788C}"/>
                      </a:ext>
                    </a:extLst>
                  </p14:cNvPr>
                  <p14:cNvContentPartPr/>
                  <p14:nvPr/>
                </p14:nvContentPartPr>
                <p14:xfrm>
                  <a:off x="4470486" y="5192142"/>
                  <a:ext cx="53640" cy="4680"/>
                </p14:xfrm>
              </p:contentPart>
            </mc:Choice>
            <mc:Fallback xmlns="">
              <p:pic>
                <p:nvPicPr>
                  <p:cNvPr id="109" name="Entrada de lápiz 108">
                    <a:extLst>
                      <a:ext uri="{FF2B5EF4-FFF2-40B4-BE49-F238E27FC236}">
                        <a16:creationId xmlns:a16="http://schemas.microsoft.com/office/drawing/2014/main" id="{21636E71-E5E5-4FBD-B9AD-08F96C53788C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4455247" y="5180910"/>
                    <a:ext cx="83508" cy="2761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FD178DE4-D2D9-4851-A1B2-FF6A2A56C042}"/>
                </a:ext>
              </a:extLst>
            </p:cNvPr>
            <p:cNvGrpSpPr/>
            <p:nvPr/>
          </p:nvGrpSpPr>
          <p:grpSpPr>
            <a:xfrm>
              <a:off x="3056406" y="3722622"/>
              <a:ext cx="3655800" cy="876960"/>
              <a:chOff x="3056406" y="3722622"/>
              <a:chExt cx="3655800" cy="87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28" name="Entrada de lápiz 27">
                    <a:extLst>
                      <a:ext uri="{FF2B5EF4-FFF2-40B4-BE49-F238E27FC236}">
                        <a16:creationId xmlns:a16="http://schemas.microsoft.com/office/drawing/2014/main" id="{6D62DA34-B86B-4ED6-8214-2D8AB5AED64F}"/>
                      </a:ext>
                    </a:extLst>
                  </p14:cNvPr>
                  <p14:cNvContentPartPr/>
                  <p14:nvPr/>
                </p14:nvContentPartPr>
                <p14:xfrm>
                  <a:off x="4521966" y="4414542"/>
                  <a:ext cx="106560" cy="155160"/>
                </p14:xfrm>
              </p:contentPart>
            </mc:Choice>
            <mc:Fallback xmlns="">
              <p:pic>
                <p:nvPicPr>
                  <p:cNvPr id="28" name="Entrada de lápiz 27">
                    <a:extLst>
                      <a:ext uri="{FF2B5EF4-FFF2-40B4-BE49-F238E27FC236}">
                        <a16:creationId xmlns:a16="http://schemas.microsoft.com/office/drawing/2014/main" id="{6D62DA34-B86B-4ED6-8214-2D8AB5AED64F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507268" y="4402495"/>
                    <a:ext cx="136568" cy="1787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29" name="Entrada de lápiz 28">
                    <a:extLst>
                      <a:ext uri="{FF2B5EF4-FFF2-40B4-BE49-F238E27FC236}">
                        <a16:creationId xmlns:a16="http://schemas.microsoft.com/office/drawing/2014/main" id="{A2A032B9-29A8-4DF1-8C57-A18A4C29DF84}"/>
                      </a:ext>
                    </a:extLst>
                  </p14:cNvPr>
                  <p14:cNvContentPartPr/>
                  <p14:nvPr/>
                </p14:nvContentPartPr>
                <p14:xfrm>
                  <a:off x="4667406" y="4410222"/>
                  <a:ext cx="30960" cy="133200"/>
                </p14:xfrm>
              </p:contentPart>
            </mc:Choice>
            <mc:Fallback xmlns="">
              <p:pic>
                <p:nvPicPr>
                  <p:cNvPr id="29" name="Entrada de lápiz 28">
                    <a:extLst>
                      <a:ext uri="{FF2B5EF4-FFF2-40B4-BE49-F238E27FC236}">
                        <a16:creationId xmlns:a16="http://schemas.microsoft.com/office/drawing/2014/main" id="{A2A032B9-29A8-4DF1-8C57-A18A4C29DF84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4652230" y="4398639"/>
                    <a:ext cx="60706" cy="1568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30" name="Entrada de lápiz 29">
                    <a:extLst>
                      <a:ext uri="{FF2B5EF4-FFF2-40B4-BE49-F238E27FC236}">
                        <a16:creationId xmlns:a16="http://schemas.microsoft.com/office/drawing/2014/main" id="{3EA3B9B0-D93F-4915-BEC9-0706BF68E179}"/>
                      </a:ext>
                    </a:extLst>
                  </p14:cNvPr>
                  <p14:cNvContentPartPr/>
                  <p14:nvPr/>
                </p14:nvContentPartPr>
                <p14:xfrm>
                  <a:off x="4691886" y="4410942"/>
                  <a:ext cx="149760" cy="153720"/>
                </p14:xfrm>
              </p:contentPart>
            </mc:Choice>
            <mc:Fallback xmlns="">
              <p:pic>
                <p:nvPicPr>
                  <p:cNvPr id="30" name="Entrada de lápiz 29">
                    <a:extLst>
                      <a:ext uri="{FF2B5EF4-FFF2-40B4-BE49-F238E27FC236}">
                        <a16:creationId xmlns:a16="http://schemas.microsoft.com/office/drawing/2014/main" id="{3EA3B9B0-D93F-4915-BEC9-0706BF68E179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4677156" y="4399377"/>
                    <a:ext cx="179835" cy="177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31" name="Entrada de lápiz 30">
                    <a:extLst>
                      <a:ext uri="{FF2B5EF4-FFF2-40B4-BE49-F238E27FC236}">
                        <a16:creationId xmlns:a16="http://schemas.microsoft.com/office/drawing/2014/main" id="{4C77C655-F529-43B4-B033-7F133B5C4E8D}"/>
                      </a:ext>
                    </a:extLst>
                  </p14:cNvPr>
                  <p14:cNvContentPartPr/>
                  <p14:nvPr/>
                </p14:nvContentPartPr>
                <p14:xfrm>
                  <a:off x="3080526" y="4535862"/>
                  <a:ext cx="626040" cy="25920"/>
                </p14:xfrm>
              </p:contentPart>
            </mc:Choice>
            <mc:Fallback xmlns="">
              <p:pic>
                <p:nvPicPr>
                  <p:cNvPr id="31" name="Entrada de lápiz 30">
                    <a:extLst>
                      <a:ext uri="{FF2B5EF4-FFF2-40B4-BE49-F238E27FC236}">
                        <a16:creationId xmlns:a16="http://schemas.microsoft.com/office/drawing/2014/main" id="{4C77C655-F529-43B4-B033-7F133B5C4E8D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065137" y="4524342"/>
                    <a:ext cx="656203" cy="4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32" name="Entrada de lápiz 31">
                    <a:extLst>
                      <a:ext uri="{FF2B5EF4-FFF2-40B4-BE49-F238E27FC236}">
                        <a16:creationId xmlns:a16="http://schemas.microsoft.com/office/drawing/2014/main" id="{29A59F9D-5901-475D-8571-E8EAB6138EB0}"/>
                      </a:ext>
                    </a:extLst>
                  </p14:cNvPr>
                  <p14:cNvContentPartPr/>
                  <p14:nvPr/>
                </p14:nvContentPartPr>
                <p14:xfrm>
                  <a:off x="3638166" y="4492302"/>
                  <a:ext cx="116280" cy="97560"/>
                </p14:xfrm>
              </p:contentPart>
            </mc:Choice>
            <mc:Fallback xmlns="">
              <p:pic>
                <p:nvPicPr>
                  <p:cNvPr id="32" name="Entrada de lápiz 31">
                    <a:extLst>
                      <a:ext uri="{FF2B5EF4-FFF2-40B4-BE49-F238E27FC236}">
                        <a16:creationId xmlns:a16="http://schemas.microsoft.com/office/drawing/2014/main" id="{29A59F9D-5901-475D-8571-E8EAB6138EB0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3622785" y="4480287"/>
                    <a:ext cx="146427" cy="1211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33" name="Entrada de lápiz 32">
                    <a:extLst>
                      <a:ext uri="{FF2B5EF4-FFF2-40B4-BE49-F238E27FC236}">
                        <a16:creationId xmlns:a16="http://schemas.microsoft.com/office/drawing/2014/main" id="{76A77738-B9D0-42CF-96E4-31D85B644DF2}"/>
                      </a:ext>
                    </a:extLst>
                  </p14:cNvPr>
                  <p14:cNvContentPartPr/>
                  <p14:nvPr/>
                </p14:nvContentPartPr>
                <p14:xfrm>
                  <a:off x="3687846" y="4549902"/>
                  <a:ext cx="15840" cy="38160"/>
                </p14:xfrm>
              </p:contentPart>
            </mc:Choice>
            <mc:Fallback xmlns="">
              <p:pic>
                <p:nvPicPr>
                  <p:cNvPr id="33" name="Entrada de lápiz 32">
                    <a:extLst>
                      <a:ext uri="{FF2B5EF4-FFF2-40B4-BE49-F238E27FC236}">
                        <a16:creationId xmlns:a16="http://schemas.microsoft.com/office/drawing/2014/main" id="{76A77738-B9D0-42CF-96E4-31D85B644DF2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3672615" y="4537977"/>
                    <a:ext cx="45692" cy="615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34" name="Entrada de lápiz 33">
                    <a:extLst>
                      <a:ext uri="{FF2B5EF4-FFF2-40B4-BE49-F238E27FC236}">
                        <a16:creationId xmlns:a16="http://schemas.microsoft.com/office/drawing/2014/main" id="{E95B4BA7-005D-4772-8259-BA880857BB33}"/>
                      </a:ext>
                    </a:extLst>
                  </p14:cNvPr>
                  <p14:cNvContentPartPr/>
                  <p14:nvPr/>
                </p14:nvContentPartPr>
                <p14:xfrm>
                  <a:off x="3960006" y="4368102"/>
                  <a:ext cx="158760" cy="231480"/>
                </p14:xfrm>
              </p:contentPart>
            </mc:Choice>
            <mc:Fallback xmlns="">
              <p:pic>
                <p:nvPicPr>
                  <p:cNvPr id="34" name="Entrada de lápiz 33">
                    <a:extLst>
                      <a:ext uri="{FF2B5EF4-FFF2-40B4-BE49-F238E27FC236}">
                        <a16:creationId xmlns:a16="http://schemas.microsoft.com/office/drawing/2014/main" id="{E95B4BA7-005D-4772-8259-BA880857BB33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944622" y="4356528"/>
                    <a:ext cx="188912" cy="2551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35" name="Entrada de lápiz 34">
                    <a:extLst>
                      <a:ext uri="{FF2B5EF4-FFF2-40B4-BE49-F238E27FC236}">
                        <a16:creationId xmlns:a16="http://schemas.microsoft.com/office/drawing/2014/main" id="{DB097206-DE6E-41AE-8868-AF147BCF363E}"/>
                      </a:ext>
                    </a:extLst>
                  </p14:cNvPr>
                  <p14:cNvContentPartPr/>
                  <p14:nvPr/>
                </p14:nvContentPartPr>
                <p14:xfrm>
                  <a:off x="3056406" y="3902262"/>
                  <a:ext cx="869760" cy="447120"/>
                </p14:xfrm>
              </p:contentPart>
            </mc:Choice>
            <mc:Fallback xmlns="">
              <p:pic>
                <p:nvPicPr>
                  <p:cNvPr id="35" name="Entrada de lápiz 34">
                    <a:extLst>
                      <a:ext uri="{FF2B5EF4-FFF2-40B4-BE49-F238E27FC236}">
                        <a16:creationId xmlns:a16="http://schemas.microsoft.com/office/drawing/2014/main" id="{DB097206-DE6E-41AE-8868-AF147BCF363E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041017" y="3890204"/>
                    <a:ext cx="899922" cy="4707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36" name="Entrada de lápiz 35">
                    <a:extLst>
                      <a:ext uri="{FF2B5EF4-FFF2-40B4-BE49-F238E27FC236}">
                        <a16:creationId xmlns:a16="http://schemas.microsoft.com/office/drawing/2014/main" id="{31F1A9C9-AB58-49D9-BC1F-B86E7292A1EA}"/>
                      </a:ext>
                    </a:extLst>
                  </p14:cNvPr>
                  <p14:cNvContentPartPr/>
                  <p14:nvPr/>
                </p14:nvContentPartPr>
                <p14:xfrm>
                  <a:off x="3839046" y="3846102"/>
                  <a:ext cx="164160" cy="121680"/>
                </p14:xfrm>
              </p:contentPart>
            </mc:Choice>
            <mc:Fallback xmlns="">
              <p:pic>
                <p:nvPicPr>
                  <p:cNvPr id="36" name="Entrada de lápiz 35">
                    <a:extLst>
                      <a:ext uri="{FF2B5EF4-FFF2-40B4-BE49-F238E27FC236}">
                        <a16:creationId xmlns:a16="http://schemas.microsoft.com/office/drawing/2014/main" id="{31F1A9C9-AB58-49D9-BC1F-B86E7292A1EA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3823675" y="3834078"/>
                    <a:ext cx="194287" cy="145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7" name="Entrada de lápiz 36">
                    <a:extLst>
                      <a:ext uri="{FF2B5EF4-FFF2-40B4-BE49-F238E27FC236}">
                        <a16:creationId xmlns:a16="http://schemas.microsoft.com/office/drawing/2014/main" id="{38CD8C5F-B3ED-4510-BED2-2FA3B3018197}"/>
                      </a:ext>
                    </a:extLst>
                  </p14:cNvPr>
                  <p14:cNvContentPartPr/>
                  <p14:nvPr/>
                </p14:nvContentPartPr>
                <p14:xfrm>
                  <a:off x="3947046" y="3851862"/>
                  <a:ext cx="360" cy="59400"/>
                </p14:xfrm>
              </p:contentPart>
            </mc:Choice>
            <mc:Fallback xmlns="">
              <p:pic>
                <p:nvPicPr>
                  <p:cNvPr id="37" name="Entrada de lápiz 36">
                    <a:extLst>
                      <a:ext uri="{FF2B5EF4-FFF2-40B4-BE49-F238E27FC236}">
                        <a16:creationId xmlns:a16="http://schemas.microsoft.com/office/drawing/2014/main" id="{38CD8C5F-B3ED-4510-BED2-2FA3B3018197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38046" y="3839886"/>
                    <a:ext cx="18000" cy="828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8" name="Entrada de lápiz 37">
                    <a:extLst>
                      <a:ext uri="{FF2B5EF4-FFF2-40B4-BE49-F238E27FC236}">
                        <a16:creationId xmlns:a16="http://schemas.microsoft.com/office/drawing/2014/main" id="{355D35BE-CC16-4E07-8323-EB86C7F01227}"/>
                      </a:ext>
                    </a:extLst>
                  </p14:cNvPr>
                  <p14:cNvContentPartPr/>
                  <p14:nvPr/>
                </p14:nvContentPartPr>
                <p14:xfrm>
                  <a:off x="4137486" y="3771942"/>
                  <a:ext cx="121680" cy="135720"/>
                </p14:xfrm>
              </p:contentPart>
            </mc:Choice>
            <mc:Fallback xmlns="">
              <p:pic>
                <p:nvPicPr>
                  <p:cNvPr id="38" name="Entrada de lápiz 37">
                    <a:extLst>
                      <a:ext uri="{FF2B5EF4-FFF2-40B4-BE49-F238E27FC236}">
                        <a16:creationId xmlns:a16="http://schemas.microsoft.com/office/drawing/2014/main" id="{355D35BE-CC16-4E07-8323-EB86C7F0122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122737" y="3760391"/>
                    <a:ext cx="151793" cy="1593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9" name="Entrada de lápiz 38">
                    <a:extLst>
                      <a:ext uri="{FF2B5EF4-FFF2-40B4-BE49-F238E27FC236}">
                        <a16:creationId xmlns:a16="http://schemas.microsoft.com/office/drawing/2014/main" id="{61F033B0-841C-49C3-A554-BAD0B794FD48}"/>
                      </a:ext>
                    </a:extLst>
                  </p14:cNvPr>
                  <p14:cNvContentPartPr/>
                  <p14:nvPr/>
                </p14:nvContentPartPr>
                <p14:xfrm>
                  <a:off x="4271046" y="3734502"/>
                  <a:ext cx="141120" cy="168120"/>
                </p14:xfrm>
              </p:contentPart>
            </mc:Choice>
            <mc:Fallback xmlns="">
              <p:pic>
                <p:nvPicPr>
                  <p:cNvPr id="39" name="Entrada de lápiz 38">
                    <a:extLst>
                      <a:ext uri="{FF2B5EF4-FFF2-40B4-BE49-F238E27FC236}">
                        <a16:creationId xmlns:a16="http://schemas.microsoft.com/office/drawing/2014/main" id="{61F033B0-841C-49C3-A554-BAD0B794FD48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255707" y="3722459"/>
                    <a:ext cx="171185" cy="1917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40" name="Entrada de lápiz 39">
                    <a:extLst>
                      <a:ext uri="{FF2B5EF4-FFF2-40B4-BE49-F238E27FC236}">
                        <a16:creationId xmlns:a16="http://schemas.microsoft.com/office/drawing/2014/main" id="{29DB630D-8D8E-47FB-9DC4-6CB9B6F02B9E}"/>
                      </a:ext>
                    </a:extLst>
                  </p14:cNvPr>
                  <p14:cNvContentPartPr/>
                  <p14:nvPr/>
                </p14:nvContentPartPr>
                <p14:xfrm>
                  <a:off x="4506846" y="3724782"/>
                  <a:ext cx="20880" cy="197640"/>
                </p14:xfrm>
              </p:contentPart>
            </mc:Choice>
            <mc:Fallback xmlns="">
              <p:pic>
                <p:nvPicPr>
                  <p:cNvPr id="40" name="Entrada de lápiz 39">
                    <a:extLst>
                      <a:ext uri="{FF2B5EF4-FFF2-40B4-BE49-F238E27FC236}">
                        <a16:creationId xmlns:a16="http://schemas.microsoft.com/office/drawing/2014/main" id="{29DB630D-8D8E-47FB-9DC4-6CB9B6F02B9E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491493" y="3713213"/>
                    <a:ext cx="50972" cy="221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41" name="Entrada de lápiz 40">
                    <a:extLst>
                      <a:ext uri="{FF2B5EF4-FFF2-40B4-BE49-F238E27FC236}">
                        <a16:creationId xmlns:a16="http://schemas.microsoft.com/office/drawing/2014/main" id="{EFBF1D35-FD3A-4DDE-9E10-298745380571}"/>
                      </a:ext>
                    </a:extLst>
                  </p14:cNvPr>
                  <p14:cNvContentPartPr/>
                  <p14:nvPr/>
                </p14:nvContentPartPr>
                <p14:xfrm>
                  <a:off x="4456086" y="3722622"/>
                  <a:ext cx="56160" cy="181440"/>
                </p14:xfrm>
              </p:contentPart>
            </mc:Choice>
            <mc:Fallback xmlns="">
              <p:pic>
                <p:nvPicPr>
                  <p:cNvPr id="41" name="Entrada de lápiz 40">
                    <a:extLst>
                      <a:ext uri="{FF2B5EF4-FFF2-40B4-BE49-F238E27FC236}">
                        <a16:creationId xmlns:a16="http://schemas.microsoft.com/office/drawing/2014/main" id="{EFBF1D35-FD3A-4DDE-9E10-298745380571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440825" y="3711041"/>
                    <a:ext cx="86071" cy="2050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2" name="Entrada de lápiz 41">
                    <a:extLst>
                      <a:ext uri="{FF2B5EF4-FFF2-40B4-BE49-F238E27FC236}">
                        <a16:creationId xmlns:a16="http://schemas.microsoft.com/office/drawing/2014/main" id="{43E66101-F415-49D1-A394-1170899F39F7}"/>
                      </a:ext>
                    </a:extLst>
                  </p14:cNvPr>
                  <p14:cNvContentPartPr/>
                  <p14:nvPr/>
                </p14:nvContentPartPr>
                <p14:xfrm>
                  <a:off x="4850286" y="3770502"/>
                  <a:ext cx="52560" cy="224280"/>
                </p14:xfrm>
              </p:contentPart>
            </mc:Choice>
            <mc:Fallback xmlns="">
              <p:pic>
                <p:nvPicPr>
                  <p:cNvPr id="42" name="Entrada de lápiz 41">
                    <a:extLst>
                      <a:ext uri="{FF2B5EF4-FFF2-40B4-BE49-F238E27FC236}">
                        <a16:creationId xmlns:a16="http://schemas.microsoft.com/office/drawing/2014/main" id="{43E66101-F415-49D1-A394-1170899F39F7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835007" y="3758926"/>
                    <a:ext cx="82507" cy="2479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3" name="Entrada de lápiz 42">
                    <a:extLst>
                      <a:ext uri="{FF2B5EF4-FFF2-40B4-BE49-F238E27FC236}">
                        <a16:creationId xmlns:a16="http://schemas.microsoft.com/office/drawing/2014/main" id="{0C9DA889-E0F9-497B-BEEB-6F294E2638C5}"/>
                      </a:ext>
                    </a:extLst>
                  </p14:cNvPr>
                  <p14:cNvContentPartPr/>
                  <p14:nvPr/>
                </p14:nvContentPartPr>
                <p14:xfrm>
                  <a:off x="4879446" y="3867702"/>
                  <a:ext cx="50040" cy="16560"/>
                </p14:xfrm>
              </p:contentPart>
            </mc:Choice>
            <mc:Fallback xmlns="">
              <p:pic>
                <p:nvPicPr>
                  <p:cNvPr id="43" name="Entrada de lápiz 42">
                    <a:extLst>
                      <a:ext uri="{FF2B5EF4-FFF2-40B4-BE49-F238E27FC236}">
                        <a16:creationId xmlns:a16="http://schemas.microsoft.com/office/drawing/2014/main" id="{0C9DA889-E0F9-497B-BEEB-6F294E2638C5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864002" y="3855526"/>
                    <a:ext cx="80311" cy="404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44" name="Entrada de lápiz 43">
                    <a:extLst>
                      <a:ext uri="{FF2B5EF4-FFF2-40B4-BE49-F238E27FC236}">
                        <a16:creationId xmlns:a16="http://schemas.microsoft.com/office/drawing/2014/main" id="{86195619-0360-4F77-A81F-60C8E268D48B}"/>
                      </a:ext>
                    </a:extLst>
                  </p14:cNvPr>
                  <p14:cNvContentPartPr/>
                  <p14:nvPr/>
                </p14:nvContentPartPr>
                <p14:xfrm>
                  <a:off x="4912566" y="3738822"/>
                  <a:ext cx="75600" cy="28080"/>
                </p14:xfrm>
              </p:contentPart>
            </mc:Choice>
            <mc:Fallback xmlns="">
              <p:pic>
                <p:nvPicPr>
                  <p:cNvPr id="44" name="Entrada de lápiz 43">
                    <a:extLst>
                      <a:ext uri="{FF2B5EF4-FFF2-40B4-BE49-F238E27FC236}">
                        <a16:creationId xmlns:a16="http://schemas.microsoft.com/office/drawing/2014/main" id="{86195619-0360-4F77-A81F-60C8E268D48B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897934" y="3726924"/>
                    <a:ext cx="105474" cy="514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45" name="Entrada de lápiz 44">
                    <a:extLst>
                      <a:ext uri="{FF2B5EF4-FFF2-40B4-BE49-F238E27FC236}">
                        <a16:creationId xmlns:a16="http://schemas.microsoft.com/office/drawing/2014/main" id="{5499B98D-FCC2-4358-820E-5AE3006A0F13}"/>
                      </a:ext>
                    </a:extLst>
                  </p14:cNvPr>
                  <p14:cNvContentPartPr/>
                  <p14:nvPr/>
                </p14:nvContentPartPr>
                <p14:xfrm>
                  <a:off x="5079606" y="3857622"/>
                  <a:ext cx="112680" cy="102240"/>
                </p14:xfrm>
              </p:contentPart>
            </mc:Choice>
            <mc:Fallback xmlns="">
              <p:pic>
                <p:nvPicPr>
                  <p:cNvPr id="45" name="Entrada de lápiz 44">
                    <a:extLst>
                      <a:ext uri="{FF2B5EF4-FFF2-40B4-BE49-F238E27FC236}">
                        <a16:creationId xmlns:a16="http://schemas.microsoft.com/office/drawing/2014/main" id="{5499B98D-FCC2-4358-820E-5AE3006A0F13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064213" y="3846048"/>
                    <a:ext cx="142851" cy="1258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46" name="Entrada de lápiz 45">
                    <a:extLst>
                      <a:ext uri="{FF2B5EF4-FFF2-40B4-BE49-F238E27FC236}">
                        <a16:creationId xmlns:a16="http://schemas.microsoft.com/office/drawing/2014/main" id="{CC94E3A7-64BC-4D5A-80F9-82FDBBA15AD4}"/>
                      </a:ext>
                    </a:extLst>
                  </p14:cNvPr>
                  <p14:cNvContentPartPr/>
                  <p14:nvPr/>
                </p14:nvContentPartPr>
                <p14:xfrm>
                  <a:off x="5204886" y="3850062"/>
                  <a:ext cx="54360" cy="88560"/>
                </p14:xfrm>
              </p:contentPart>
            </mc:Choice>
            <mc:Fallback xmlns="">
              <p:pic>
                <p:nvPicPr>
                  <p:cNvPr id="46" name="Entrada de lápiz 45">
                    <a:extLst>
                      <a:ext uri="{FF2B5EF4-FFF2-40B4-BE49-F238E27FC236}">
                        <a16:creationId xmlns:a16="http://schemas.microsoft.com/office/drawing/2014/main" id="{CC94E3A7-64BC-4D5A-80F9-82FDBBA15AD4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189616" y="3838029"/>
                    <a:ext cx="84289" cy="1121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47" name="Entrada de lápiz 46">
                    <a:extLst>
                      <a:ext uri="{FF2B5EF4-FFF2-40B4-BE49-F238E27FC236}">
                        <a16:creationId xmlns:a16="http://schemas.microsoft.com/office/drawing/2014/main" id="{A1C95408-0913-41F2-8DD1-CD7D2B1BEBE4}"/>
                      </a:ext>
                    </a:extLst>
                  </p14:cNvPr>
                  <p14:cNvContentPartPr/>
                  <p14:nvPr/>
                </p14:nvContentPartPr>
                <p14:xfrm>
                  <a:off x="5339526" y="3830622"/>
                  <a:ext cx="75240" cy="82800"/>
                </p14:xfrm>
              </p:contentPart>
            </mc:Choice>
            <mc:Fallback xmlns="">
              <p:pic>
                <p:nvPicPr>
                  <p:cNvPr id="47" name="Entrada de lápiz 46">
                    <a:extLst>
                      <a:ext uri="{FF2B5EF4-FFF2-40B4-BE49-F238E27FC236}">
                        <a16:creationId xmlns:a16="http://schemas.microsoft.com/office/drawing/2014/main" id="{A1C95408-0913-41F2-8DD1-CD7D2B1BEBE4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5324233" y="3819069"/>
                    <a:ext cx="105214" cy="1063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48" name="Entrada de lápiz 47">
                    <a:extLst>
                      <a:ext uri="{FF2B5EF4-FFF2-40B4-BE49-F238E27FC236}">
                        <a16:creationId xmlns:a16="http://schemas.microsoft.com/office/drawing/2014/main" id="{6AD3E556-67F9-46D2-BD00-95AA2C623358}"/>
                      </a:ext>
                    </a:extLst>
                  </p14:cNvPr>
                  <p14:cNvContentPartPr/>
                  <p14:nvPr/>
                </p14:nvContentPartPr>
                <p14:xfrm>
                  <a:off x="5404686" y="3758622"/>
                  <a:ext cx="18000" cy="177120"/>
                </p14:xfrm>
              </p:contentPart>
            </mc:Choice>
            <mc:Fallback xmlns="">
              <p:pic>
                <p:nvPicPr>
                  <p:cNvPr id="48" name="Entrada de lápiz 47">
                    <a:extLst>
                      <a:ext uri="{FF2B5EF4-FFF2-40B4-BE49-F238E27FC236}">
                        <a16:creationId xmlns:a16="http://schemas.microsoft.com/office/drawing/2014/main" id="{6AD3E556-67F9-46D2-BD00-95AA2C623358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5389789" y="3746557"/>
                    <a:ext cx="48414" cy="2007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49" name="Entrada de lápiz 48">
                    <a:extLst>
                      <a:ext uri="{FF2B5EF4-FFF2-40B4-BE49-F238E27FC236}">
                        <a16:creationId xmlns:a16="http://schemas.microsoft.com/office/drawing/2014/main" id="{04B2BFE1-F4D8-4033-B940-B1785EFCA779}"/>
                      </a:ext>
                    </a:extLst>
                  </p14:cNvPr>
                  <p14:cNvContentPartPr/>
                  <p14:nvPr/>
                </p14:nvContentPartPr>
                <p14:xfrm>
                  <a:off x="5416566" y="3852942"/>
                  <a:ext cx="74160" cy="95760"/>
                </p14:xfrm>
              </p:contentPart>
            </mc:Choice>
            <mc:Fallback xmlns="">
              <p:pic>
                <p:nvPicPr>
                  <p:cNvPr id="49" name="Entrada de lápiz 48">
                    <a:extLst>
                      <a:ext uri="{FF2B5EF4-FFF2-40B4-BE49-F238E27FC236}">
                        <a16:creationId xmlns:a16="http://schemas.microsoft.com/office/drawing/2014/main" id="{04B2BFE1-F4D8-4033-B940-B1785EFCA779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5401244" y="3840912"/>
                    <a:ext cx="104192" cy="1193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50" name="Entrada de lápiz 49">
                    <a:extLst>
                      <a:ext uri="{FF2B5EF4-FFF2-40B4-BE49-F238E27FC236}">
                        <a16:creationId xmlns:a16="http://schemas.microsoft.com/office/drawing/2014/main" id="{0BFCE42A-61CA-45D9-92A2-56446F3DB513}"/>
                      </a:ext>
                    </a:extLst>
                  </p14:cNvPr>
                  <p14:cNvContentPartPr/>
                  <p14:nvPr/>
                </p14:nvContentPartPr>
                <p14:xfrm>
                  <a:off x="5531766" y="3877062"/>
                  <a:ext cx="56520" cy="43920"/>
                </p14:xfrm>
              </p:contentPart>
            </mc:Choice>
            <mc:Fallback xmlns="">
              <p:pic>
                <p:nvPicPr>
                  <p:cNvPr id="50" name="Entrada de lápiz 49">
                    <a:extLst>
                      <a:ext uri="{FF2B5EF4-FFF2-40B4-BE49-F238E27FC236}">
                        <a16:creationId xmlns:a16="http://schemas.microsoft.com/office/drawing/2014/main" id="{0BFCE42A-61CA-45D9-92A2-56446F3DB513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5516407" y="3865479"/>
                    <a:ext cx="86623" cy="675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51" name="Entrada de lápiz 50">
                    <a:extLst>
                      <a:ext uri="{FF2B5EF4-FFF2-40B4-BE49-F238E27FC236}">
                        <a16:creationId xmlns:a16="http://schemas.microsoft.com/office/drawing/2014/main" id="{FA61CEB5-B33F-406B-98FC-3332BB4072D7}"/>
                      </a:ext>
                    </a:extLst>
                  </p14:cNvPr>
                  <p14:cNvContentPartPr/>
                  <p14:nvPr/>
                </p14:nvContentPartPr>
                <p14:xfrm>
                  <a:off x="5706366" y="3836022"/>
                  <a:ext cx="102600" cy="119520"/>
                </p14:xfrm>
              </p:contentPart>
            </mc:Choice>
            <mc:Fallback xmlns="">
              <p:pic>
                <p:nvPicPr>
                  <p:cNvPr id="51" name="Entrada de lápiz 50">
                    <a:extLst>
                      <a:ext uri="{FF2B5EF4-FFF2-40B4-BE49-F238E27FC236}">
                        <a16:creationId xmlns:a16="http://schemas.microsoft.com/office/drawing/2014/main" id="{FA61CEB5-B33F-406B-98FC-3332BB4072D7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5691007" y="3823974"/>
                    <a:ext cx="132704" cy="1431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52" name="Entrada de lápiz 51">
                    <a:extLst>
                      <a:ext uri="{FF2B5EF4-FFF2-40B4-BE49-F238E27FC236}">
                        <a16:creationId xmlns:a16="http://schemas.microsoft.com/office/drawing/2014/main" id="{84DD9D09-C7B6-42A8-984D-E5DBDAEC4564}"/>
                      </a:ext>
                    </a:extLst>
                  </p14:cNvPr>
                  <p14:cNvContentPartPr/>
                  <p14:nvPr/>
                </p14:nvContentPartPr>
                <p14:xfrm>
                  <a:off x="5844246" y="3828822"/>
                  <a:ext cx="79920" cy="110520"/>
                </p14:xfrm>
              </p:contentPart>
            </mc:Choice>
            <mc:Fallback xmlns="">
              <p:pic>
                <p:nvPicPr>
                  <p:cNvPr id="52" name="Entrada de lápiz 51">
                    <a:extLst>
                      <a:ext uri="{FF2B5EF4-FFF2-40B4-BE49-F238E27FC236}">
                        <a16:creationId xmlns:a16="http://schemas.microsoft.com/office/drawing/2014/main" id="{84DD9D09-C7B6-42A8-984D-E5DBDAEC4564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5828877" y="3817239"/>
                    <a:ext cx="110044" cy="1341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53" name="Entrada de lápiz 52">
                    <a:extLst>
                      <a:ext uri="{FF2B5EF4-FFF2-40B4-BE49-F238E27FC236}">
                        <a16:creationId xmlns:a16="http://schemas.microsoft.com/office/drawing/2014/main" id="{EE810C08-04C1-42C3-9312-A18664700DDC}"/>
                      </a:ext>
                    </a:extLst>
                  </p14:cNvPr>
                  <p14:cNvContentPartPr/>
                  <p14:nvPr/>
                </p14:nvContentPartPr>
                <p14:xfrm>
                  <a:off x="5933886" y="3834582"/>
                  <a:ext cx="67680" cy="104760"/>
                </p14:xfrm>
              </p:contentPart>
            </mc:Choice>
            <mc:Fallback xmlns="">
              <p:pic>
                <p:nvPicPr>
                  <p:cNvPr id="53" name="Entrada de lápiz 52">
                    <a:extLst>
                      <a:ext uri="{FF2B5EF4-FFF2-40B4-BE49-F238E27FC236}">
                        <a16:creationId xmlns:a16="http://schemas.microsoft.com/office/drawing/2014/main" id="{EE810C08-04C1-42C3-9312-A18664700DDC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5919119" y="3822568"/>
                    <a:ext cx="97828" cy="1283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54" name="Entrada de lápiz 53">
                    <a:extLst>
                      <a:ext uri="{FF2B5EF4-FFF2-40B4-BE49-F238E27FC236}">
                        <a16:creationId xmlns:a16="http://schemas.microsoft.com/office/drawing/2014/main" id="{A9B9DAC9-5AD4-4035-AB19-FDD86D12A7A6}"/>
                      </a:ext>
                    </a:extLst>
                  </p14:cNvPr>
                  <p14:cNvContentPartPr/>
                  <p14:nvPr/>
                </p14:nvContentPartPr>
                <p14:xfrm>
                  <a:off x="6053766" y="3863022"/>
                  <a:ext cx="59400" cy="81360"/>
                </p14:xfrm>
              </p:contentPart>
            </mc:Choice>
            <mc:Fallback xmlns="">
              <p:pic>
                <p:nvPicPr>
                  <p:cNvPr id="54" name="Entrada de lápiz 53">
                    <a:extLst>
                      <a:ext uri="{FF2B5EF4-FFF2-40B4-BE49-F238E27FC236}">
                        <a16:creationId xmlns:a16="http://schemas.microsoft.com/office/drawing/2014/main" id="{A9B9DAC9-5AD4-4035-AB19-FDD86D12A7A6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6038457" y="3851468"/>
                    <a:ext cx="89406" cy="1049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55" name="Entrada de lápiz 54">
                    <a:extLst>
                      <a:ext uri="{FF2B5EF4-FFF2-40B4-BE49-F238E27FC236}">
                        <a16:creationId xmlns:a16="http://schemas.microsoft.com/office/drawing/2014/main" id="{83164CB0-FB48-461F-AD5D-1846F30C5290}"/>
                      </a:ext>
                    </a:extLst>
                  </p14:cNvPr>
                  <p14:cNvContentPartPr/>
                  <p14:nvPr/>
                </p14:nvContentPartPr>
                <p14:xfrm>
                  <a:off x="6153126" y="3828462"/>
                  <a:ext cx="92880" cy="124560"/>
                </p14:xfrm>
              </p:contentPart>
            </mc:Choice>
            <mc:Fallback xmlns="">
              <p:pic>
                <p:nvPicPr>
                  <p:cNvPr id="55" name="Entrada de lápiz 54">
                    <a:extLst>
                      <a:ext uri="{FF2B5EF4-FFF2-40B4-BE49-F238E27FC236}">
                        <a16:creationId xmlns:a16="http://schemas.microsoft.com/office/drawing/2014/main" id="{83164CB0-FB48-461F-AD5D-1846F30C5290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6137749" y="3816392"/>
                    <a:ext cx="123020" cy="1482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56" name="Entrada de lápiz 55">
                    <a:extLst>
                      <a:ext uri="{FF2B5EF4-FFF2-40B4-BE49-F238E27FC236}">
                        <a16:creationId xmlns:a16="http://schemas.microsoft.com/office/drawing/2014/main" id="{F748DD59-CBAD-40D8-87E9-CB2BF8F74B97}"/>
                      </a:ext>
                    </a:extLst>
                  </p14:cNvPr>
                  <p14:cNvContentPartPr/>
                  <p14:nvPr/>
                </p14:nvContentPartPr>
                <p14:xfrm>
                  <a:off x="5090046" y="4083342"/>
                  <a:ext cx="17280" cy="129600"/>
                </p14:xfrm>
              </p:contentPart>
            </mc:Choice>
            <mc:Fallback xmlns="">
              <p:pic>
                <p:nvPicPr>
                  <p:cNvPr id="56" name="Entrada de lápiz 55">
                    <a:extLst>
                      <a:ext uri="{FF2B5EF4-FFF2-40B4-BE49-F238E27FC236}">
                        <a16:creationId xmlns:a16="http://schemas.microsoft.com/office/drawing/2014/main" id="{F748DD59-CBAD-40D8-87E9-CB2BF8F74B97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5074617" y="4071297"/>
                    <a:ext cx="47520" cy="153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57" name="Entrada de lápiz 56">
                    <a:extLst>
                      <a:ext uri="{FF2B5EF4-FFF2-40B4-BE49-F238E27FC236}">
                        <a16:creationId xmlns:a16="http://schemas.microsoft.com/office/drawing/2014/main" id="{5E233FAF-8DF4-4874-882F-DFAC7BBCEF47}"/>
                      </a:ext>
                    </a:extLst>
                  </p14:cNvPr>
                  <p14:cNvContentPartPr/>
                  <p14:nvPr/>
                </p14:nvContentPartPr>
                <p14:xfrm>
                  <a:off x="5099766" y="3992982"/>
                  <a:ext cx="136080" cy="177120"/>
                </p14:xfrm>
              </p:contentPart>
            </mc:Choice>
            <mc:Fallback xmlns="">
              <p:pic>
                <p:nvPicPr>
                  <p:cNvPr id="57" name="Entrada de lápiz 56">
                    <a:extLst>
                      <a:ext uri="{FF2B5EF4-FFF2-40B4-BE49-F238E27FC236}">
                        <a16:creationId xmlns:a16="http://schemas.microsoft.com/office/drawing/2014/main" id="{5E233FAF-8DF4-4874-882F-DFAC7BBCEF47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5084442" y="3980917"/>
                    <a:ext cx="166116" cy="2007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58" name="Entrada de lápiz 57">
                    <a:extLst>
                      <a:ext uri="{FF2B5EF4-FFF2-40B4-BE49-F238E27FC236}">
                        <a16:creationId xmlns:a16="http://schemas.microsoft.com/office/drawing/2014/main" id="{A8582B63-FB49-45E2-B133-45321E77BA8F}"/>
                      </a:ext>
                    </a:extLst>
                  </p14:cNvPr>
                  <p14:cNvContentPartPr/>
                  <p14:nvPr/>
                </p14:nvContentPartPr>
                <p14:xfrm>
                  <a:off x="5249166" y="4099182"/>
                  <a:ext cx="48960" cy="93960"/>
                </p14:xfrm>
              </p:contentPart>
            </mc:Choice>
            <mc:Fallback xmlns="">
              <p:pic>
                <p:nvPicPr>
                  <p:cNvPr id="58" name="Entrada de lápiz 57">
                    <a:extLst>
                      <a:ext uri="{FF2B5EF4-FFF2-40B4-BE49-F238E27FC236}">
                        <a16:creationId xmlns:a16="http://schemas.microsoft.com/office/drawing/2014/main" id="{A8582B63-FB49-45E2-B133-45321E77BA8F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5233866" y="4087618"/>
                    <a:ext cx="78948" cy="1175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59" name="Entrada de lápiz 58">
                    <a:extLst>
                      <a:ext uri="{FF2B5EF4-FFF2-40B4-BE49-F238E27FC236}">
                        <a16:creationId xmlns:a16="http://schemas.microsoft.com/office/drawing/2014/main" id="{E8982A6F-7540-4761-B267-582E7DDC43D8}"/>
                      </a:ext>
                    </a:extLst>
                  </p14:cNvPr>
                  <p14:cNvContentPartPr/>
                  <p14:nvPr/>
                </p14:nvContentPartPr>
                <p14:xfrm>
                  <a:off x="5424126" y="4116462"/>
                  <a:ext cx="36720" cy="65880"/>
                </p14:xfrm>
              </p:contentPart>
            </mc:Choice>
            <mc:Fallback xmlns="">
              <p:pic>
                <p:nvPicPr>
                  <p:cNvPr id="59" name="Entrada de lápiz 58">
                    <a:extLst>
                      <a:ext uri="{FF2B5EF4-FFF2-40B4-BE49-F238E27FC236}">
                        <a16:creationId xmlns:a16="http://schemas.microsoft.com/office/drawing/2014/main" id="{E8982A6F-7540-4761-B267-582E7DDC43D8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5409438" y="4104440"/>
                    <a:ext cx="66708" cy="894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60" name="Entrada de lápiz 59">
                    <a:extLst>
                      <a:ext uri="{FF2B5EF4-FFF2-40B4-BE49-F238E27FC236}">
                        <a16:creationId xmlns:a16="http://schemas.microsoft.com/office/drawing/2014/main" id="{6B26383F-4854-4629-9FB9-7C9CC8AC7601}"/>
                      </a:ext>
                    </a:extLst>
                  </p14:cNvPr>
                  <p14:cNvContentPartPr/>
                  <p14:nvPr/>
                </p14:nvContentPartPr>
                <p14:xfrm>
                  <a:off x="5483886" y="4106022"/>
                  <a:ext cx="60840" cy="136800"/>
                </p14:xfrm>
              </p:contentPart>
            </mc:Choice>
            <mc:Fallback xmlns="">
              <p:pic>
                <p:nvPicPr>
                  <p:cNvPr id="60" name="Entrada de lápiz 59">
                    <a:extLst>
                      <a:ext uri="{FF2B5EF4-FFF2-40B4-BE49-F238E27FC236}">
                        <a16:creationId xmlns:a16="http://schemas.microsoft.com/office/drawing/2014/main" id="{6B26383F-4854-4629-9FB9-7C9CC8AC7601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5468522" y="4093980"/>
                    <a:ext cx="90953" cy="1604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61" name="Entrada de lápiz 60">
                    <a:extLst>
                      <a:ext uri="{FF2B5EF4-FFF2-40B4-BE49-F238E27FC236}">
                        <a16:creationId xmlns:a16="http://schemas.microsoft.com/office/drawing/2014/main" id="{A1D7A302-5C94-4CD6-A56D-293D3EE701D5}"/>
                      </a:ext>
                    </a:extLst>
                  </p14:cNvPr>
                  <p14:cNvContentPartPr/>
                  <p14:nvPr/>
                </p14:nvContentPartPr>
                <p14:xfrm>
                  <a:off x="5692326" y="4003062"/>
                  <a:ext cx="5400" cy="201240"/>
                </p14:xfrm>
              </p:contentPart>
            </mc:Choice>
            <mc:Fallback xmlns="">
              <p:pic>
                <p:nvPicPr>
                  <p:cNvPr id="61" name="Entrada de lápiz 60">
                    <a:extLst>
                      <a:ext uri="{FF2B5EF4-FFF2-40B4-BE49-F238E27FC236}">
                        <a16:creationId xmlns:a16="http://schemas.microsoft.com/office/drawing/2014/main" id="{A1D7A302-5C94-4CD6-A56D-293D3EE701D5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5677326" y="3990997"/>
                    <a:ext cx="34800" cy="2248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62" name="Entrada de lápiz 61">
                    <a:extLst>
                      <a:ext uri="{FF2B5EF4-FFF2-40B4-BE49-F238E27FC236}">
                        <a16:creationId xmlns:a16="http://schemas.microsoft.com/office/drawing/2014/main" id="{6C96E727-3138-4471-83D0-96897BDEA8E4}"/>
                      </a:ext>
                    </a:extLst>
                  </p14:cNvPr>
                  <p14:cNvContentPartPr/>
                  <p14:nvPr/>
                </p14:nvContentPartPr>
                <p14:xfrm>
                  <a:off x="5690166" y="4081182"/>
                  <a:ext cx="79200" cy="139680"/>
                </p14:xfrm>
              </p:contentPart>
            </mc:Choice>
            <mc:Fallback xmlns="">
              <p:pic>
                <p:nvPicPr>
                  <p:cNvPr id="62" name="Entrada de lápiz 61">
                    <a:extLst>
                      <a:ext uri="{FF2B5EF4-FFF2-40B4-BE49-F238E27FC236}">
                        <a16:creationId xmlns:a16="http://schemas.microsoft.com/office/drawing/2014/main" id="{6C96E727-3138-4471-83D0-96897BDEA8E4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5674817" y="4069141"/>
                    <a:ext cx="109284" cy="163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63" name="Entrada de lápiz 62">
                    <a:extLst>
                      <a:ext uri="{FF2B5EF4-FFF2-40B4-BE49-F238E27FC236}">
                        <a16:creationId xmlns:a16="http://schemas.microsoft.com/office/drawing/2014/main" id="{A59C1AFF-F3D2-47B4-BD6E-3B07DB68BFAB}"/>
                      </a:ext>
                    </a:extLst>
                  </p14:cNvPr>
                  <p14:cNvContentPartPr/>
                  <p14:nvPr/>
                </p14:nvContentPartPr>
                <p14:xfrm>
                  <a:off x="5767566" y="4138062"/>
                  <a:ext cx="78120" cy="48240"/>
                </p14:xfrm>
              </p:contentPart>
            </mc:Choice>
            <mc:Fallback xmlns="">
              <p:pic>
                <p:nvPicPr>
                  <p:cNvPr id="63" name="Entrada de lápiz 62">
                    <a:extLst>
                      <a:ext uri="{FF2B5EF4-FFF2-40B4-BE49-F238E27FC236}">
                        <a16:creationId xmlns:a16="http://schemas.microsoft.com/office/drawing/2014/main" id="{A59C1AFF-F3D2-47B4-BD6E-3B07DB68BFAB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5752803" y="4126002"/>
                    <a:ext cx="108261" cy="718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64" name="Entrada de lápiz 63">
                    <a:extLst>
                      <a:ext uri="{FF2B5EF4-FFF2-40B4-BE49-F238E27FC236}">
                        <a16:creationId xmlns:a16="http://schemas.microsoft.com/office/drawing/2014/main" id="{D5662FD7-3FA7-49A6-85F9-945AC7371AA2}"/>
                      </a:ext>
                    </a:extLst>
                  </p14:cNvPr>
                  <p14:cNvContentPartPr/>
                  <p14:nvPr/>
                </p14:nvContentPartPr>
                <p14:xfrm>
                  <a:off x="5862606" y="3988302"/>
                  <a:ext cx="66960" cy="223200"/>
                </p14:xfrm>
              </p:contentPart>
            </mc:Choice>
            <mc:Fallback xmlns="">
              <p:pic>
                <p:nvPicPr>
                  <p:cNvPr id="64" name="Entrada de lápiz 63">
                    <a:extLst>
                      <a:ext uri="{FF2B5EF4-FFF2-40B4-BE49-F238E27FC236}">
                        <a16:creationId xmlns:a16="http://schemas.microsoft.com/office/drawing/2014/main" id="{D5662FD7-3FA7-49A6-85F9-945AC7371AA2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5847248" y="3976732"/>
                    <a:ext cx="97061" cy="2468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65" name="Entrada de lápiz 64">
                    <a:extLst>
                      <a:ext uri="{FF2B5EF4-FFF2-40B4-BE49-F238E27FC236}">
                        <a16:creationId xmlns:a16="http://schemas.microsoft.com/office/drawing/2014/main" id="{11A04AE2-5231-4CD2-9724-55AE6D5AD147}"/>
                      </a:ext>
                    </a:extLst>
                  </p14:cNvPr>
                  <p14:cNvContentPartPr/>
                  <p14:nvPr/>
                </p14:nvContentPartPr>
                <p14:xfrm>
                  <a:off x="5979966" y="4138782"/>
                  <a:ext cx="6840" cy="83520"/>
                </p14:xfrm>
              </p:contentPart>
            </mc:Choice>
            <mc:Fallback xmlns="">
              <p:pic>
                <p:nvPicPr>
                  <p:cNvPr id="65" name="Entrada de lápiz 64">
                    <a:extLst>
                      <a:ext uri="{FF2B5EF4-FFF2-40B4-BE49-F238E27FC236}">
                        <a16:creationId xmlns:a16="http://schemas.microsoft.com/office/drawing/2014/main" id="{11A04AE2-5231-4CD2-9724-55AE6D5AD147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5965716" y="4126713"/>
                    <a:ext cx="34770" cy="107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66" name="Entrada de lápiz 65">
                    <a:extLst>
                      <a:ext uri="{FF2B5EF4-FFF2-40B4-BE49-F238E27FC236}">
                        <a16:creationId xmlns:a16="http://schemas.microsoft.com/office/drawing/2014/main" id="{42881146-82A9-4460-B476-73CF0C88DD8B}"/>
                      </a:ext>
                    </a:extLst>
                  </p14:cNvPr>
                  <p14:cNvContentPartPr/>
                  <p14:nvPr/>
                </p14:nvContentPartPr>
                <p14:xfrm>
                  <a:off x="5988246" y="4000902"/>
                  <a:ext cx="69120" cy="198360"/>
                </p14:xfrm>
              </p:contentPart>
            </mc:Choice>
            <mc:Fallback xmlns="">
              <p:pic>
                <p:nvPicPr>
                  <p:cNvPr id="66" name="Entrada de lápiz 65">
                    <a:extLst>
                      <a:ext uri="{FF2B5EF4-FFF2-40B4-BE49-F238E27FC236}">
                        <a16:creationId xmlns:a16="http://schemas.microsoft.com/office/drawing/2014/main" id="{42881146-82A9-4460-B476-73CF0C88DD8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5972817" y="3988836"/>
                    <a:ext cx="99360" cy="2220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67" name="Entrada de lápiz 66">
                    <a:extLst>
                      <a:ext uri="{FF2B5EF4-FFF2-40B4-BE49-F238E27FC236}">
                        <a16:creationId xmlns:a16="http://schemas.microsoft.com/office/drawing/2014/main" id="{0885F635-63A6-4A2B-BC6B-2D547B633629}"/>
                      </a:ext>
                    </a:extLst>
                  </p14:cNvPr>
                  <p14:cNvContentPartPr/>
                  <p14:nvPr/>
                </p14:nvContentPartPr>
                <p14:xfrm>
                  <a:off x="6037566" y="4094142"/>
                  <a:ext cx="58680" cy="17280"/>
                </p14:xfrm>
              </p:contentPart>
            </mc:Choice>
            <mc:Fallback xmlns="">
              <p:pic>
                <p:nvPicPr>
                  <p:cNvPr id="67" name="Entrada de lápiz 66">
                    <a:extLst>
                      <a:ext uri="{FF2B5EF4-FFF2-40B4-BE49-F238E27FC236}">
                        <a16:creationId xmlns:a16="http://schemas.microsoft.com/office/drawing/2014/main" id="{0885F635-63A6-4A2B-BC6B-2D547B633629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6022896" y="4082622"/>
                    <a:ext cx="88631" cy="4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68" name="Entrada de lápiz 67">
                    <a:extLst>
                      <a:ext uri="{FF2B5EF4-FFF2-40B4-BE49-F238E27FC236}">
                        <a16:creationId xmlns:a16="http://schemas.microsoft.com/office/drawing/2014/main" id="{644EA289-BADD-42D7-BB6E-CC1895A77894}"/>
                      </a:ext>
                    </a:extLst>
                  </p14:cNvPr>
                  <p14:cNvContentPartPr/>
                  <p14:nvPr/>
                </p14:nvContentPartPr>
                <p14:xfrm>
                  <a:off x="6104526" y="4078302"/>
                  <a:ext cx="86400" cy="128520"/>
                </p14:xfrm>
              </p:contentPart>
            </mc:Choice>
            <mc:Fallback xmlns="">
              <p:pic>
                <p:nvPicPr>
                  <p:cNvPr id="68" name="Entrada de lápiz 67">
                    <a:extLst>
                      <a:ext uri="{FF2B5EF4-FFF2-40B4-BE49-F238E27FC236}">
                        <a16:creationId xmlns:a16="http://schemas.microsoft.com/office/drawing/2014/main" id="{644EA289-BADD-42D7-BB6E-CC1895A7789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6089097" y="4066268"/>
                    <a:ext cx="116640" cy="1521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69" name="Entrada de lápiz 68">
                    <a:extLst>
                      <a:ext uri="{FF2B5EF4-FFF2-40B4-BE49-F238E27FC236}">
                        <a16:creationId xmlns:a16="http://schemas.microsoft.com/office/drawing/2014/main" id="{276EB1DB-6F15-4B6B-89D5-3BCD65ABE0AE}"/>
                      </a:ext>
                    </a:extLst>
                  </p14:cNvPr>
                  <p14:cNvContentPartPr/>
                  <p14:nvPr/>
                </p14:nvContentPartPr>
                <p14:xfrm>
                  <a:off x="6197766" y="3981822"/>
                  <a:ext cx="133920" cy="214920"/>
                </p14:xfrm>
              </p:contentPart>
            </mc:Choice>
            <mc:Fallback xmlns="">
              <p:pic>
                <p:nvPicPr>
                  <p:cNvPr id="69" name="Entrada de lápiz 68">
                    <a:extLst>
                      <a:ext uri="{FF2B5EF4-FFF2-40B4-BE49-F238E27FC236}">
                        <a16:creationId xmlns:a16="http://schemas.microsoft.com/office/drawing/2014/main" id="{276EB1DB-6F15-4B6B-89D5-3BCD65ABE0AE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6182408" y="3969775"/>
                    <a:ext cx="164021" cy="2385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70" name="Entrada de lápiz 69">
                    <a:extLst>
                      <a:ext uri="{FF2B5EF4-FFF2-40B4-BE49-F238E27FC236}">
                        <a16:creationId xmlns:a16="http://schemas.microsoft.com/office/drawing/2014/main" id="{0A96CE50-8CF6-46FA-857F-5B9B5BC78B2B}"/>
                      </a:ext>
                    </a:extLst>
                  </p14:cNvPr>
                  <p14:cNvContentPartPr/>
                  <p14:nvPr/>
                </p14:nvContentPartPr>
                <p14:xfrm>
                  <a:off x="6431766" y="4163622"/>
                  <a:ext cx="9000" cy="253080"/>
                </p14:xfrm>
              </p:contentPart>
            </mc:Choice>
            <mc:Fallback xmlns="">
              <p:pic>
                <p:nvPicPr>
                  <p:cNvPr id="70" name="Entrada de lápiz 69">
                    <a:extLst>
                      <a:ext uri="{FF2B5EF4-FFF2-40B4-BE49-F238E27FC236}">
                        <a16:creationId xmlns:a16="http://schemas.microsoft.com/office/drawing/2014/main" id="{0A96CE50-8CF6-46FA-857F-5B9B5BC78B2B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6417366" y="4151571"/>
                    <a:ext cx="38400" cy="2767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71" name="Entrada de lápiz 70">
                    <a:extLst>
                      <a:ext uri="{FF2B5EF4-FFF2-40B4-BE49-F238E27FC236}">
                        <a16:creationId xmlns:a16="http://schemas.microsoft.com/office/drawing/2014/main" id="{2F0420D8-1832-426A-A90F-BB83D3D2C035}"/>
                      </a:ext>
                    </a:extLst>
                  </p14:cNvPr>
                  <p14:cNvContentPartPr/>
                  <p14:nvPr/>
                </p14:nvContentPartPr>
                <p14:xfrm>
                  <a:off x="6397566" y="4091982"/>
                  <a:ext cx="111960" cy="136800"/>
                </p14:xfrm>
              </p:contentPart>
            </mc:Choice>
            <mc:Fallback xmlns="">
              <p:pic>
                <p:nvPicPr>
                  <p:cNvPr id="71" name="Entrada de lápiz 70">
                    <a:extLst>
                      <a:ext uri="{FF2B5EF4-FFF2-40B4-BE49-F238E27FC236}">
                        <a16:creationId xmlns:a16="http://schemas.microsoft.com/office/drawing/2014/main" id="{2F0420D8-1832-426A-A90F-BB83D3D2C035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6382187" y="4080421"/>
                    <a:ext cx="142103" cy="1604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72" name="Entrada de lápiz 71">
                    <a:extLst>
                      <a:ext uri="{FF2B5EF4-FFF2-40B4-BE49-F238E27FC236}">
                        <a16:creationId xmlns:a16="http://schemas.microsoft.com/office/drawing/2014/main" id="{C3E8F1C2-9E51-4973-BB9D-83E9CD86926C}"/>
                      </a:ext>
                    </a:extLst>
                  </p14:cNvPr>
                  <p14:cNvContentPartPr/>
                  <p14:nvPr/>
                </p14:nvContentPartPr>
                <p14:xfrm>
                  <a:off x="6515286" y="4133022"/>
                  <a:ext cx="29880" cy="48600"/>
                </p14:xfrm>
              </p:contentPart>
            </mc:Choice>
            <mc:Fallback xmlns="">
              <p:pic>
                <p:nvPicPr>
                  <p:cNvPr id="72" name="Entrada de lápiz 71">
                    <a:extLst>
                      <a:ext uri="{FF2B5EF4-FFF2-40B4-BE49-F238E27FC236}">
                        <a16:creationId xmlns:a16="http://schemas.microsoft.com/office/drawing/2014/main" id="{C3E8F1C2-9E51-4973-BB9D-83E9CD86926C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6500041" y="4120992"/>
                    <a:ext cx="59760" cy="721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73" name="Entrada de lápiz 72">
                    <a:extLst>
                      <a:ext uri="{FF2B5EF4-FFF2-40B4-BE49-F238E27FC236}">
                        <a16:creationId xmlns:a16="http://schemas.microsoft.com/office/drawing/2014/main" id="{948A0DDF-BEAE-4971-A29C-18A0177E160D}"/>
                      </a:ext>
                    </a:extLst>
                  </p14:cNvPr>
                  <p14:cNvContentPartPr/>
                  <p14:nvPr/>
                </p14:nvContentPartPr>
                <p14:xfrm>
                  <a:off x="6581526" y="4094142"/>
                  <a:ext cx="130680" cy="124560"/>
                </p14:xfrm>
              </p:contentPart>
            </mc:Choice>
            <mc:Fallback xmlns="">
              <p:pic>
                <p:nvPicPr>
                  <p:cNvPr id="73" name="Entrada de lápiz 72">
                    <a:extLst>
                      <a:ext uri="{FF2B5EF4-FFF2-40B4-BE49-F238E27FC236}">
                        <a16:creationId xmlns:a16="http://schemas.microsoft.com/office/drawing/2014/main" id="{948A0DDF-BEAE-4971-A29C-18A0177E160D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6566188" y="4082555"/>
                    <a:ext cx="160743" cy="14821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EF62402F-F05D-47DF-BC7D-FE6C72F95DCB}"/>
                </a:ext>
              </a:extLst>
            </p:cNvPr>
            <p:cNvGrpSpPr/>
            <p:nvPr/>
          </p:nvGrpSpPr>
          <p:grpSpPr>
            <a:xfrm>
              <a:off x="6903726" y="4036542"/>
              <a:ext cx="345600" cy="216360"/>
              <a:chOff x="6903726" y="4036542"/>
              <a:chExt cx="345600" cy="21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24" name="Entrada de lápiz 23">
                    <a:extLst>
                      <a:ext uri="{FF2B5EF4-FFF2-40B4-BE49-F238E27FC236}">
                        <a16:creationId xmlns:a16="http://schemas.microsoft.com/office/drawing/2014/main" id="{BF0D5D93-D21A-4DFD-930F-9EFC1AD7C5A8}"/>
                      </a:ext>
                    </a:extLst>
                  </p14:cNvPr>
                  <p14:cNvContentPartPr/>
                  <p14:nvPr/>
                </p14:nvContentPartPr>
                <p14:xfrm>
                  <a:off x="6903726" y="4062102"/>
                  <a:ext cx="104400" cy="168120"/>
                </p14:xfrm>
              </p:contentPart>
            </mc:Choice>
            <mc:Fallback xmlns="">
              <p:pic>
                <p:nvPicPr>
                  <p:cNvPr id="24" name="Entrada de lápiz 23">
                    <a:extLst>
                      <a:ext uri="{FF2B5EF4-FFF2-40B4-BE49-F238E27FC236}">
                        <a16:creationId xmlns:a16="http://schemas.microsoft.com/office/drawing/2014/main" id="{BF0D5D93-D21A-4DFD-930F-9EFC1AD7C5A8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6888373" y="4050059"/>
                    <a:ext cx="134492" cy="1917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25" name="Entrada de lápiz 24">
                    <a:extLst>
                      <a:ext uri="{FF2B5EF4-FFF2-40B4-BE49-F238E27FC236}">
                        <a16:creationId xmlns:a16="http://schemas.microsoft.com/office/drawing/2014/main" id="{ECABD876-F37D-4CF0-9E89-1EFE4B769450}"/>
                      </a:ext>
                    </a:extLst>
                  </p14:cNvPr>
                  <p14:cNvContentPartPr/>
                  <p14:nvPr/>
                </p14:nvContentPartPr>
                <p14:xfrm>
                  <a:off x="7029726" y="4036542"/>
                  <a:ext cx="15840" cy="180720"/>
                </p14:xfrm>
              </p:contentPart>
            </mc:Choice>
            <mc:Fallback xmlns="">
              <p:pic>
                <p:nvPicPr>
                  <p:cNvPr id="25" name="Entrada de lápiz 24">
                    <a:extLst>
                      <a:ext uri="{FF2B5EF4-FFF2-40B4-BE49-F238E27FC236}">
                        <a16:creationId xmlns:a16="http://schemas.microsoft.com/office/drawing/2014/main" id="{ECABD876-F37D-4CF0-9E89-1EFE4B769450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7014495" y="4024976"/>
                    <a:ext cx="45692" cy="2043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26" name="Entrada de lápiz 25">
                    <a:extLst>
                      <a:ext uri="{FF2B5EF4-FFF2-40B4-BE49-F238E27FC236}">
                        <a16:creationId xmlns:a16="http://schemas.microsoft.com/office/drawing/2014/main" id="{D9AE2572-B9A8-4F58-9016-98AA561B4BE3}"/>
                      </a:ext>
                    </a:extLst>
                  </p14:cNvPr>
                  <p14:cNvContentPartPr/>
                  <p14:nvPr/>
                </p14:nvContentPartPr>
                <p14:xfrm>
                  <a:off x="7072926" y="4073262"/>
                  <a:ext cx="100440" cy="148680"/>
                </p14:xfrm>
              </p:contentPart>
            </mc:Choice>
            <mc:Fallback xmlns="">
              <p:pic>
                <p:nvPicPr>
                  <p:cNvPr id="26" name="Entrada de lápiz 25">
                    <a:extLst>
                      <a:ext uri="{FF2B5EF4-FFF2-40B4-BE49-F238E27FC236}">
                        <a16:creationId xmlns:a16="http://schemas.microsoft.com/office/drawing/2014/main" id="{D9AE2572-B9A8-4F58-9016-98AA561B4BE3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7057615" y="4061194"/>
                    <a:ext cx="130450" cy="1723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27" name="Entrada de lápiz 26">
                    <a:extLst>
                      <a:ext uri="{FF2B5EF4-FFF2-40B4-BE49-F238E27FC236}">
                        <a16:creationId xmlns:a16="http://schemas.microsoft.com/office/drawing/2014/main" id="{E5390AE0-0A69-43F4-8FAD-13978EF3000E}"/>
                      </a:ext>
                    </a:extLst>
                  </p14:cNvPr>
                  <p14:cNvContentPartPr/>
                  <p14:nvPr/>
                </p14:nvContentPartPr>
                <p14:xfrm>
                  <a:off x="7248966" y="4252542"/>
                  <a:ext cx="360" cy="360"/>
                </p14:xfrm>
              </p:contentPart>
            </mc:Choice>
            <mc:Fallback xmlns="">
              <p:pic>
                <p:nvPicPr>
                  <p:cNvPr id="27" name="Entrada de lápiz 26">
                    <a:extLst>
                      <a:ext uri="{FF2B5EF4-FFF2-40B4-BE49-F238E27FC236}">
                        <a16:creationId xmlns:a16="http://schemas.microsoft.com/office/drawing/2014/main" id="{E5390AE0-0A69-43F4-8FAD-13978EF3000E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9966" y="424390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0" name="Entrada de lápiz 109">
                <a:extLst>
                  <a:ext uri="{FF2B5EF4-FFF2-40B4-BE49-F238E27FC236}">
                    <a16:creationId xmlns:a16="http://schemas.microsoft.com/office/drawing/2014/main" id="{6F5345B6-747E-4072-ACBC-D2C552D71F15}"/>
                  </a:ext>
                </a:extLst>
              </p14:cNvPr>
              <p14:cNvContentPartPr/>
              <p14:nvPr/>
            </p14:nvContentPartPr>
            <p14:xfrm>
              <a:off x="1317966" y="3648822"/>
              <a:ext cx="9720" cy="92520"/>
            </p14:xfrm>
          </p:contentPart>
        </mc:Choice>
        <mc:Fallback xmlns="">
          <p:pic>
            <p:nvPicPr>
              <p:cNvPr id="110" name="Entrada de lápiz 109">
                <a:extLst>
                  <a:ext uri="{FF2B5EF4-FFF2-40B4-BE49-F238E27FC236}">
                    <a16:creationId xmlns:a16="http://schemas.microsoft.com/office/drawing/2014/main" id="{6F5345B6-747E-4072-ACBC-D2C552D71F1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309326" y="3640182"/>
                <a:ext cx="273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1" name="Entrada de lápiz 110">
                <a:extLst>
                  <a:ext uri="{FF2B5EF4-FFF2-40B4-BE49-F238E27FC236}">
                    <a16:creationId xmlns:a16="http://schemas.microsoft.com/office/drawing/2014/main" id="{2E745036-C115-44FB-9268-541312CD21AF}"/>
                  </a:ext>
                </a:extLst>
              </p14:cNvPr>
              <p14:cNvContentPartPr/>
              <p14:nvPr/>
            </p14:nvContentPartPr>
            <p14:xfrm>
              <a:off x="1301406" y="3579702"/>
              <a:ext cx="20880" cy="258120"/>
            </p14:xfrm>
          </p:contentPart>
        </mc:Choice>
        <mc:Fallback xmlns="">
          <p:pic>
            <p:nvPicPr>
              <p:cNvPr id="111" name="Entrada de lápiz 110">
                <a:extLst>
                  <a:ext uri="{FF2B5EF4-FFF2-40B4-BE49-F238E27FC236}">
                    <a16:creationId xmlns:a16="http://schemas.microsoft.com/office/drawing/2014/main" id="{2E745036-C115-44FB-9268-541312CD21A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292406" y="3570702"/>
                <a:ext cx="38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2" name="Entrada de lápiz 111">
                <a:extLst>
                  <a:ext uri="{FF2B5EF4-FFF2-40B4-BE49-F238E27FC236}">
                    <a16:creationId xmlns:a16="http://schemas.microsoft.com/office/drawing/2014/main" id="{A3C173C6-BB7C-4FC8-A99E-EE1CCD163D9F}"/>
                  </a:ext>
                </a:extLst>
              </p14:cNvPr>
              <p14:cNvContentPartPr/>
              <p14:nvPr/>
            </p14:nvContentPartPr>
            <p14:xfrm>
              <a:off x="1290246" y="3457662"/>
              <a:ext cx="173520" cy="336600"/>
            </p14:xfrm>
          </p:contentPart>
        </mc:Choice>
        <mc:Fallback xmlns="">
          <p:pic>
            <p:nvPicPr>
              <p:cNvPr id="112" name="Entrada de lápiz 111">
                <a:extLst>
                  <a:ext uri="{FF2B5EF4-FFF2-40B4-BE49-F238E27FC236}">
                    <a16:creationId xmlns:a16="http://schemas.microsoft.com/office/drawing/2014/main" id="{A3C173C6-BB7C-4FC8-A99E-EE1CCD163D9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281606" y="3449022"/>
                <a:ext cx="1911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3" name="Entrada de lápiz 112">
                <a:extLst>
                  <a:ext uri="{FF2B5EF4-FFF2-40B4-BE49-F238E27FC236}">
                    <a16:creationId xmlns:a16="http://schemas.microsoft.com/office/drawing/2014/main" id="{8C7E0D72-8D87-45F7-99C1-DC13F8BDFCF1}"/>
                  </a:ext>
                </a:extLst>
              </p14:cNvPr>
              <p14:cNvContentPartPr/>
              <p14:nvPr/>
            </p14:nvContentPartPr>
            <p14:xfrm>
              <a:off x="1495446" y="3649542"/>
              <a:ext cx="61200" cy="124920"/>
            </p14:xfrm>
          </p:contentPart>
        </mc:Choice>
        <mc:Fallback xmlns="">
          <p:pic>
            <p:nvPicPr>
              <p:cNvPr id="113" name="Entrada de lápiz 112">
                <a:extLst>
                  <a:ext uri="{FF2B5EF4-FFF2-40B4-BE49-F238E27FC236}">
                    <a16:creationId xmlns:a16="http://schemas.microsoft.com/office/drawing/2014/main" id="{8C7E0D72-8D87-45F7-99C1-DC13F8BDFCF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486446" y="3640902"/>
                <a:ext cx="78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4" name="Entrada de lápiz 113">
                <a:extLst>
                  <a:ext uri="{FF2B5EF4-FFF2-40B4-BE49-F238E27FC236}">
                    <a16:creationId xmlns:a16="http://schemas.microsoft.com/office/drawing/2014/main" id="{1D0ED59A-6250-45D4-843B-3316D98346F3}"/>
                  </a:ext>
                </a:extLst>
              </p14:cNvPr>
              <p14:cNvContentPartPr/>
              <p14:nvPr/>
            </p14:nvContentPartPr>
            <p14:xfrm>
              <a:off x="1594806" y="3668622"/>
              <a:ext cx="50760" cy="168840"/>
            </p14:xfrm>
          </p:contentPart>
        </mc:Choice>
        <mc:Fallback xmlns="">
          <p:pic>
            <p:nvPicPr>
              <p:cNvPr id="114" name="Entrada de lápiz 113">
                <a:extLst>
                  <a:ext uri="{FF2B5EF4-FFF2-40B4-BE49-F238E27FC236}">
                    <a16:creationId xmlns:a16="http://schemas.microsoft.com/office/drawing/2014/main" id="{1D0ED59A-6250-45D4-843B-3316D98346F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586166" y="3659982"/>
                <a:ext cx="684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4" name="Entrada de lápiz 123">
                <a:extLst>
                  <a:ext uri="{FF2B5EF4-FFF2-40B4-BE49-F238E27FC236}">
                    <a16:creationId xmlns:a16="http://schemas.microsoft.com/office/drawing/2014/main" id="{B1B3E10E-DFCD-4DA5-8A73-BE1312F21ADC}"/>
                  </a:ext>
                </a:extLst>
              </p14:cNvPr>
              <p14:cNvContentPartPr/>
              <p14:nvPr/>
            </p14:nvContentPartPr>
            <p14:xfrm>
              <a:off x="3049566" y="3590502"/>
              <a:ext cx="68400" cy="157320"/>
            </p14:xfrm>
          </p:contentPart>
        </mc:Choice>
        <mc:Fallback xmlns="">
          <p:pic>
            <p:nvPicPr>
              <p:cNvPr id="124" name="Entrada de lápiz 123">
                <a:extLst>
                  <a:ext uri="{FF2B5EF4-FFF2-40B4-BE49-F238E27FC236}">
                    <a16:creationId xmlns:a16="http://schemas.microsoft.com/office/drawing/2014/main" id="{B1B3E10E-DFCD-4DA5-8A73-BE1312F21AD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040926" y="3581502"/>
                <a:ext cx="860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5" name="Entrada de lápiz 124">
                <a:extLst>
                  <a:ext uri="{FF2B5EF4-FFF2-40B4-BE49-F238E27FC236}">
                    <a16:creationId xmlns:a16="http://schemas.microsoft.com/office/drawing/2014/main" id="{216007C8-985B-44BA-B6FE-850874490967}"/>
                  </a:ext>
                </a:extLst>
              </p14:cNvPr>
              <p14:cNvContentPartPr/>
              <p14:nvPr/>
            </p14:nvContentPartPr>
            <p14:xfrm>
              <a:off x="3148926" y="3641262"/>
              <a:ext cx="90000" cy="133560"/>
            </p14:xfrm>
          </p:contentPart>
        </mc:Choice>
        <mc:Fallback xmlns="">
          <p:pic>
            <p:nvPicPr>
              <p:cNvPr id="125" name="Entrada de lápiz 124">
                <a:extLst>
                  <a:ext uri="{FF2B5EF4-FFF2-40B4-BE49-F238E27FC236}">
                    <a16:creationId xmlns:a16="http://schemas.microsoft.com/office/drawing/2014/main" id="{216007C8-985B-44BA-B6FE-85087449096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140286" y="3632262"/>
                <a:ext cx="1076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6" name="Entrada de lápiz 125">
                <a:extLst>
                  <a:ext uri="{FF2B5EF4-FFF2-40B4-BE49-F238E27FC236}">
                    <a16:creationId xmlns:a16="http://schemas.microsoft.com/office/drawing/2014/main" id="{9863966C-DEF2-4A62-BAB4-62271EC125F8}"/>
                  </a:ext>
                </a:extLst>
              </p14:cNvPr>
              <p14:cNvContentPartPr/>
              <p14:nvPr/>
            </p14:nvContentPartPr>
            <p14:xfrm>
              <a:off x="3400926" y="3600942"/>
              <a:ext cx="128880" cy="512640"/>
            </p14:xfrm>
          </p:contentPart>
        </mc:Choice>
        <mc:Fallback xmlns="">
          <p:pic>
            <p:nvPicPr>
              <p:cNvPr id="126" name="Entrada de lápiz 125">
                <a:extLst>
                  <a:ext uri="{FF2B5EF4-FFF2-40B4-BE49-F238E27FC236}">
                    <a16:creationId xmlns:a16="http://schemas.microsoft.com/office/drawing/2014/main" id="{9863966C-DEF2-4A62-BAB4-62271EC125F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391926" y="3591942"/>
                <a:ext cx="14652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7" name="Entrada de lápiz 126">
                <a:extLst>
                  <a:ext uri="{FF2B5EF4-FFF2-40B4-BE49-F238E27FC236}">
                    <a16:creationId xmlns:a16="http://schemas.microsoft.com/office/drawing/2014/main" id="{5C6E11CC-497B-4E99-B0A7-2975B73B9E4F}"/>
                  </a:ext>
                </a:extLst>
              </p14:cNvPr>
              <p14:cNvContentPartPr/>
              <p14:nvPr/>
            </p14:nvContentPartPr>
            <p14:xfrm>
              <a:off x="3469326" y="3811902"/>
              <a:ext cx="89280" cy="82800"/>
            </p14:xfrm>
          </p:contentPart>
        </mc:Choice>
        <mc:Fallback xmlns="">
          <p:pic>
            <p:nvPicPr>
              <p:cNvPr id="127" name="Entrada de lápiz 126">
                <a:extLst>
                  <a:ext uri="{FF2B5EF4-FFF2-40B4-BE49-F238E27FC236}">
                    <a16:creationId xmlns:a16="http://schemas.microsoft.com/office/drawing/2014/main" id="{5C6E11CC-497B-4E99-B0A7-2975B73B9E4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460686" y="3802902"/>
                <a:ext cx="10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8" name="Entrada de lápiz 127">
                <a:extLst>
                  <a:ext uri="{FF2B5EF4-FFF2-40B4-BE49-F238E27FC236}">
                    <a16:creationId xmlns:a16="http://schemas.microsoft.com/office/drawing/2014/main" id="{65568453-E2D4-44AE-B511-731EE5EC4D2C}"/>
                  </a:ext>
                </a:extLst>
              </p14:cNvPr>
              <p14:cNvContentPartPr/>
              <p14:nvPr/>
            </p14:nvContentPartPr>
            <p14:xfrm>
              <a:off x="3582006" y="3592662"/>
              <a:ext cx="131400" cy="155160"/>
            </p14:xfrm>
          </p:contentPart>
        </mc:Choice>
        <mc:Fallback xmlns="">
          <p:pic>
            <p:nvPicPr>
              <p:cNvPr id="128" name="Entrada de lápiz 127">
                <a:extLst>
                  <a:ext uri="{FF2B5EF4-FFF2-40B4-BE49-F238E27FC236}">
                    <a16:creationId xmlns:a16="http://schemas.microsoft.com/office/drawing/2014/main" id="{65568453-E2D4-44AE-B511-731EE5EC4D2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573006" y="3584022"/>
                <a:ext cx="1490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9" name="Entrada de lápiz 128">
                <a:extLst>
                  <a:ext uri="{FF2B5EF4-FFF2-40B4-BE49-F238E27FC236}">
                    <a16:creationId xmlns:a16="http://schemas.microsoft.com/office/drawing/2014/main" id="{A7FFEE9C-AE5F-4A8E-ACFB-57FA5A621DCA}"/>
                  </a:ext>
                </a:extLst>
              </p14:cNvPr>
              <p14:cNvContentPartPr/>
              <p14:nvPr/>
            </p14:nvContentPartPr>
            <p14:xfrm>
              <a:off x="3789726" y="3576822"/>
              <a:ext cx="96120" cy="146520"/>
            </p14:xfrm>
          </p:contentPart>
        </mc:Choice>
        <mc:Fallback xmlns="">
          <p:pic>
            <p:nvPicPr>
              <p:cNvPr id="129" name="Entrada de lápiz 128">
                <a:extLst>
                  <a:ext uri="{FF2B5EF4-FFF2-40B4-BE49-F238E27FC236}">
                    <a16:creationId xmlns:a16="http://schemas.microsoft.com/office/drawing/2014/main" id="{A7FFEE9C-AE5F-4A8E-ACFB-57FA5A621DC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780726" y="3567822"/>
                <a:ext cx="1137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0" name="Entrada de lápiz 129">
                <a:extLst>
                  <a:ext uri="{FF2B5EF4-FFF2-40B4-BE49-F238E27FC236}">
                    <a16:creationId xmlns:a16="http://schemas.microsoft.com/office/drawing/2014/main" id="{DB19D442-1BF9-46E8-893C-735343019D00}"/>
                  </a:ext>
                </a:extLst>
              </p14:cNvPr>
              <p14:cNvContentPartPr/>
              <p14:nvPr/>
            </p14:nvContentPartPr>
            <p14:xfrm>
              <a:off x="3858486" y="3426342"/>
              <a:ext cx="72720" cy="49320"/>
            </p14:xfrm>
          </p:contentPart>
        </mc:Choice>
        <mc:Fallback xmlns="">
          <p:pic>
            <p:nvPicPr>
              <p:cNvPr id="130" name="Entrada de lápiz 129">
                <a:extLst>
                  <a:ext uri="{FF2B5EF4-FFF2-40B4-BE49-F238E27FC236}">
                    <a16:creationId xmlns:a16="http://schemas.microsoft.com/office/drawing/2014/main" id="{DB19D442-1BF9-46E8-893C-735343019D0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849846" y="3417342"/>
                <a:ext cx="90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1" name="Entrada de lápiz 130">
                <a:extLst>
                  <a:ext uri="{FF2B5EF4-FFF2-40B4-BE49-F238E27FC236}">
                    <a16:creationId xmlns:a16="http://schemas.microsoft.com/office/drawing/2014/main" id="{D62D3F61-08D3-4F20-8034-B8915807D37C}"/>
                  </a:ext>
                </a:extLst>
              </p14:cNvPr>
              <p14:cNvContentPartPr/>
              <p14:nvPr/>
            </p14:nvContentPartPr>
            <p14:xfrm>
              <a:off x="4051446" y="3619662"/>
              <a:ext cx="5400" cy="339840"/>
            </p14:xfrm>
          </p:contentPart>
        </mc:Choice>
        <mc:Fallback xmlns="">
          <p:pic>
            <p:nvPicPr>
              <p:cNvPr id="131" name="Entrada de lápiz 130">
                <a:extLst>
                  <a:ext uri="{FF2B5EF4-FFF2-40B4-BE49-F238E27FC236}">
                    <a16:creationId xmlns:a16="http://schemas.microsoft.com/office/drawing/2014/main" id="{D62D3F61-08D3-4F20-8034-B8915807D37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042446" y="3611022"/>
                <a:ext cx="230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2" name="Entrada de lápiz 131">
                <a:extLst>
                  <a:ext uri="{FF2B5EF4-FFF2-40B4-BE49-F238E27FC236}">
                    <a16:creationId xmlns:a16="http://schemas.microsoft.com/office/drawing/2014/main" id="{9E62B4D5-5D96-4CF1-AA51-5297645F4472}"/>
                  </a:ext>
                </a:extLst>
              </p14:cNvPr>
              <p14:cNvContentPartPr/>
              <p14:nvPr/>
            </p14:nvContentPartPr>
            <p14:xfrm>
              <a:off x="4027326" y="3568182"/>
              <a:ext cx="93600" cy="165600"/>
            </p14:xfrm>
          </p:contentPart>
        </mc:Choice>
        <mc:Fallback xmlns="">
          <p:pic>
            <p:nvPicPr>
              <p:cNvPr id="132" name="Entrada de lápiz 131">
                <a:extLst>
                  <a:ext uri="{FF2B5EF4-FFF2-40B4-BE49-F238E27FC236}">
                    <a16:creationId xmlns:a16="http://schemas.microsoft.com/office/drawing/2014/main" id="{9E62B4D5-5D96-4CF1-AA51-5297645F447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018326" y="3559542"/>
                <a:ext cx="111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3" name="Entrada de lápiz 132">
                <a:extLst>
                  <a:ext uri="{FF2B5EF4-FFF2-40B4-BE49-F238E27FC236}">
                    <a16:creationId xmlns:a16="http://schemas.microsoft.com/office/drawing/2014/main" id="{465C2BFE-35E7-4686-BFEE-131E61634B85}"/>
                  </a:ext>
                </a:extLst>
              </p14:cNvPr>
              <p14:cNvContentPartPr/>
              <p14:nvPr/>
            </p14:nvContentPartPr>
            <p14:xfrm>
              <a:off x="4158006" y="3556662"/>
              <a:ext cx="76320" cy="138600"/>
            </p14:xfrm>
          </p:contentPart>
        </mc:Choice>
        <mc:Fallback xmlns="">
          <p:pic>
            <p:nvPicPr>
              <p:cNvPr id="133" name="Entrada de lápiz 132">
                <a:extLst>
                  <a:ext uri="{FF2B5EF4-FFF2-40B4-BE49-F238E27FC236}">
                    <a16:creationId xmlns:a16="http://schemas.microsoft.com/office/drawing/2014/main" id="{465C2BFE-35E7-4686-BFEE-131E61634B8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149006" y="3547662"/>
                <a:ext cx="939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4" name="Entrada de lápiz 133">
                <a:extLst>
                  <a:ext uri="{FF2B5EF4-FFF2-40B4-BE49-F238E27FC236}">
                    <a16:creationId xmlns:a16="http://schemas.microsoft.com/office/drawing/2014/main" id="{51D65CD6-BBAE-4F90-A9C8-C62C6D893A9D}"/>
                  </a:ext>
                </a:extLst>
              </p14:cNvPr>
              <p14:cNvContentPartPr/>
              <p14:nvPr/>
            </p14:nvContentPartPr>
            <p14:xfrm>
              <a:off x="4254846" y="3557022"/>
              <a:ext cx="131760" cy="90000"/>
            </p14:xfrm>
          </p:contentPart>
        </mc:Choice>
        <mc:Fallback xmlns="">
          <p:pic>
            <p:nvPicPr>
              <p:cNvPr id="134" name="Entrada de lápiz 133">
                <a:extLst>
                  <a:ext uri="{FF2B5EF4-FFF2-40B4-BE49-F238E27FC236}">
                    <a16:creationId xmlns:a16="http://schemas.microsoft.com/office/drawing/2014/main" id="{51D65CD6-BBAE-4F90-A9C8-C62C6D893A9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246206" y="3548022"/>
                <a:ext cx="1494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5" name="Entrada de lápiz 134">
                <a:extLst>
                  <a:ext uri="{FF2B5EF4-FFF2-40B4-BE49-F238E27FC236}">
                    <a16:creationId xmlns:a16="http://schemas.microsoft.com/office/drawing/2014/main" id="{7D2026C8-3E26-4416-BB38-438FDE6A2CFD}"/>
                  </a:ext>
                </a:extLst>
              </p14:cNvPr>
              <p14:cNvContentPartPr/>
              <p14:nvPr/>
            </p14:nvContentPartPr>
            <p14:xfrm>
              <a:off x="4378326" y="3573222"/>
              <a:ext cx="109080" cy="173520"/>
            </p14:xfrm>
          </p:contentPart>
        </mc:Choice>
        <mc:Fallback xmlns="">
          <p:pic>
            <p:nvPicPr>
              <p:cNvPr id="135" name="Entrada de lápiz 134">
                <a:extLst>
                  <a:ext uri="{FF2B5EF4-FFF2-40B4-BE49-F238E27FC236}">
                    <a16:creationId xmlns:a16="http://schemas.microsoft.com/office/drawing/2014/main" id="{7D2026C8-3E26-4416-BB38-438FDE6A2CF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369686" y="3564222"/>
                <a:ext cx="1267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6" name="Entrada de lápiz 135">
                <a:extLst>
                  <a:ext uri="{FF2B5EF4-FFF2-40B4-BE49-F238E27FC236}">
                    <a16:creationId xmlns:a16="http://schemas.microsoft.com/office/drawing/2014/main" id="{0FE4A193-EA8D-408D-BDA9-59785D395D45}"/>
                  </a:ext>
                </a:extLst>
              </p14:cNvPr>
              <p14:cNvContentPartPr/>
              <p14:nvPr/>
            </p14:nvContentPartPr>
            <p14:xfrm>
              <a:off x="4509366" y="3576102"/>
              <a:ext cx="64800" cy="133920"/>
            </p14:xfrm>
          </p:contentPart>
        </mc:Choice>
        <mc:Fallback xmlns="">
          <p:pic>
            <p:nvPicPr>
              <p:cNvPr id="136" name="Entrada de lápiz 135">
                <a:extLst>
                  <a:ext uri="{FF2B5EF4-FFF2-40B4-BE49-F238E27FC236}">
                    <a16:creationId xmlns:a16="http://schemas.microsoft.com/office/drawing/2014/main" id="{0FE4A193-EA8D-408D-BDA9-59785D395D4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500366" y="3567102"/>
                <a:ext cx="824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7" name="Entrada de lápiz 136">
                <a:extLst>
                  <a:ext uri="{FF2B5EF4-FFF2-40B4-BE49-F238E27FC236}">
                    <a16:creationId xmlns:a16="http://schemas.microsoft.com/office/drawing/2014/main" id="{E04EF87B-6299-434E-8F7B-81257A65AD51}"/>
                  </a:ext>
                </a:extLst>
              </p14:cNvPr>
              <p14:cNvContentPartPr/>
              <p14:nvPr/>
            </p14:nvContentPartPr>
            <p14:xfrm>
              <a:off x="4589286" y="3640182"/>
              <a:ext cx="87120" cy="99000"/>
            </p14:xfrm>
          </p:contentPart>
        </mc:Choice>
        <mc:Fallback xmlns="">
          <p:pic>
            <p:nvPicPr>
              <p:cNvPr id="137" name="Entrada de lápiz 136">
                <a:extLst>
                  <a:ext uri="{FF2B5EF4-FFF2-40B4-BE49-F238E27FC236}">
                    <a16:creationId xmlns:a16="http://schemas.microsoft.com/office/drawing/2014/main" id="{E04EF87B-6299-434E-8F7B-81257A65AD5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580646" y="3631542"/>
                <a:ext cx="1047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8" name="Entrada de lápiz 137">
                <a:extLst>
                  <a:ext uri="{FF2B5EF4-FFF2-40B4-BE49-F238E27FC236}">
                    <a16:creationId xmlns:a16="http://schemas.microsoft.com/office/drawing/2014/main" id="{D46AC4B8-645E-4186-9ED7-7575058EB089}"/>
                  </a:ext>
                </a:extLst>
              </p14:cNvPr>
              <p14:cNvContentPartPr/>
              <p14:nvPr/>
            </p14:nvContentPartPr>
            <p14:xfrm>
              <a:off x="4726446" y="3389262"/>
              <a:ext cx="106200" cy="383040"/>
            </p14:xfrm>
          </p:contentPart>
        </mc:Choice>
        <mc:Fallback xmlns="">
          <p:pic>
            <p:nvPicPr>
              <p:cNvPr id="138" name="Entrada de lápiz 137">
                <a:extLst>
                  <a:ext uri="{FF2B5EF4-FFF2-40B4-BE49-F238E27FC236}">
                    <a16:creationId xmlns:a16="http://schemas.microsoft.com/office/drawing/2014/main" id="{D46AC4B8-645E-4186-9ED7-7575058EB08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717806" y="3380262"/>
                <a:ext cx="1238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9" name="Entrada de lápiz 138">
                <a:extLst>
                  <a:ext uri="{FF2B5EF4-FFF2-40B4-BE49-F238E27FC236}">
                    <a16:creationId xmlns:a16="http://schemas.microsoft.com/office/drawing/2014/main" id="{C296D87E-9648-4CFE-B1D4-3D969A2EFF8B}"/>
                  </a:ext>
                </a:extLst>
              </p14:cNvPr>
              <p14:cNvContentPartPr/>
              <p14:nvPr/>
            </p14:nvContentPartPr>
            <p14:xfrm>
              <a:off x="4849206" y="3585462"/>
              <a:ext cx="4680" cy="104760"/>
            </p14:xfrm>
          </p:contentPart>
        </mc:Choice>
        <mc:Fallback xmlns="">
          <p:pic>
            <p:nvPicPr>
              <p:cNvPr id="139" name="Entrada de lápiz 138">
                <a:extLst>
                  <a:ext uri="{FF2B5EF4-FFF2-40B4-BE49-F238E27FC236}">
                    <a16:creationId xmlns:a16="http://schemas.microsoft.com/office/drawing/2014/main" id="{C296D87E-9648-4CFE-B1D4-3D969A2EFF8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840566" y="3576462"/>
                <a:ext cx="223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0" name="Entrada de lápiz 139">
                <a:extLst>
                  <a:ext uri="{FF2B5EF4-FFF2-40B4-BE49-F238E27FC236}">
                    <a16:creationId xmlns:a16="http://schemas.microsoft.com/office/drawing/2014/main" id="{07513745-6A1E-42D3-B367-8EF9910DADEC}"/>
                  </a:ext>
                </a:extLst>
              </p14:cNvPr>
              <p14:cNvContentPartPr/>
              <p14:nvPr/>
            </p14:nvContentPartPr>
            <p14:xfrm>
              <a:off x="4830846" y="3598782"/>
              <a:ext cx="7560" cy="139680"/>
            </p14:xfrm>
          </p:contentPart>
        </mc:Choice>
        <mc:Fallback xmlns="">
          <p:pic>
            <p:nvPicPr>
              <p:cNvPr id="140" name="Entrada de lápiz 139">
                <a:extLst>
                  <a:ext uri="{FF2B5EF4-FFF2-40B4-BE49-F238E27FC236}">
                    <a16:creationId xmlns:a16="http://schemas.microsoft.com/office/drawing/2014/main" id="{07513745-6A1E-42D3-B367-8EF9910DADE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822206" y="3589782"/>
                <a:ext cx="252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DE07D1C6-294B-42DC-A64A-F0A2A8D42AF3}"/>
                  </a:ext>
                </a:extLst>
              </p14:cNvPr>
              <p14:cNvContentPartPr/>
              <p14:nvPr/>
            </p14:nvContentPartPr>
            <p14:xfrm>
              <a:off x="4845606" y="3454062"/>
              <a:ext cx="11160" cy="2736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DE07D1C6-294B-42DC-A64A-F0A2A8D42AF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836606" y="3445062"/>
                <a:ext cx="28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42" name="Entrada de lápiz 141">
                <a:extLst>
                  <a:ext uri="{FF2B5EF4-FFF2-40B4-BE49-F238E27FC236}">
                    <a16:creationId xmlns:a16="http://schemas.microsoft.com/office/drawing/2014/main" id="{E624BFC9-BB9A-43CA-9667-B7DD8715F70C}"/>
                  </a:ext>
                </a:extLst>
              </p14:cNvPr>
              <p14:cNvContentPartPr/>
              <p14:nvPr/>
            </p14:nvContentPartPr>
            <p14:xfrm>
              <a:off x="4907526" y="3391422"/>
              <a:ext cx="31680" cy="341280"/>
            </p14:xfrm>
          </p:contentPart>
        </mc:Choice>
        <mc:Fallback xmlns="">
          <p:pic>
            <p:nvPicPr>
              <p:cNvPr id="142" name="Entrada de lápiz 141">
                <a:extLst>
                  <a:ext uri="{FF2B5EF4-FFF2-40B4-BE49-F238E27FC236}">
                    <a16:creationId xmlns:a16="http://schemas.microsoft.com/office/drawing/2014/main" id="{E624BFC9-BB9A-43CA-9667-B7DD8715F70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898886" y="3382422"/>
                <a:ext cx="493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43" name="Entrada de lápiz 142">
                <a:extLst>
                  <a:ext uri="{FF2B5EF4-FFF2-40B4-BE49-F238E27FC236}">
                    <a16:creationId xmlns:a16="http://schemas.microsoft.com/office/drawing/2014/main" id="{688A57DC-B1A5-4128-AE2A-978690490C5D}"/>
                  </a:ext>
                </a:extLst>
              </p14:cNvPr>
              <p14:cNvContentPartPr/>
              <p14:nvPr/>
            </p14:nvContentPartPr>
            <p14:xfrm>
              <a:off x="5069166" y="3571422"/>
              <a:ext cx="108720" cy="114840"/>
            </p14:xfrm>
          </p:contentPart>
        </mc:Choice>
        <mc:Fallback xmlns="">
          <p:pic>
            <p:nvPicPr>
              <p:cNvPr id="143" name="Entrada de lápiz 142">
                <a:extLst>
                  <a:ext uri="{FF2B5EF4-FFF2-40B4-BE49-F238E27FC236}">
                    <a16:creationId xmlns:a16="http://schemas.microsoft.com/office/drawing/2014/main" id="{688A57DC-B1A5-4128-AE2A-978690490C5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060526" y="3562782"/>
                <a:ext cx="126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44" name="Entrada de lápiz 143">
                <a:extLst>
                  <a:ext uri="{FF2B5EF4-FFF2-40B4-BE49-F238E27FC236}">
                    <a16:creationId xmlns:a16="http://schemas.microsoft.com/office/drawing/2014/main" id="{2467F450-3D03-4D28-ABB0-0172CA88E08D}"/>
                  </a:ext>
                </a:extLst>
              </p14:cNvPr>
              <p14:cNvContentPartPr/>
              <p14:nvPr/>
            </p14:nvContentPartPr>
            <p14:xfrm>
              <a:off x="5153766" y="3361902"/>
              <a:ext cx="30240" cy="307800"/>
            </p14:xfrm>
          </p:contentPart>
        </mc:Choice>
        <mc:Fallback xmlns="">
          <p:pic>
            <p:nvPicPr>
              <p:cNvPr id="144" name="Entrada de lápiz 143">
                <a:extLst>
                  <a:ext uri="{FF2B5EF4-FFF2-40B4-BE49-F238E27FC236}">
                    <a16:creationId xmlns:a16="http://schemas.microsoft.com/office/drawing/2014/main" id="{2467F450-3D03-4D28-ABB0-0172CA88E08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144766" y="3353262"/>
                <a:ext cx="478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45" name="Entrada de lápiz 144">
                <a:extLst>
                  <a:ext uri="{FF2B5EF4-FFF2-40B4-BE49-F238E27FC236}">
                    <a16:creationId xmlns:a16="http://schemas.microsoft.com/office/drawing/2014/main" id="{19C810FA-BDF4-47A5-AD16-912249DAEE2D}"/>
                  </a:ext>
                </a:extLst>
              </p14:cNvPr>
              <p14:cNvContentPartPr/>
              <p14:nvPr/>
            </p14:nvContentPartPr>
            <p14:xfrm>
              <a:off x="5185086" y="3534342"/>
              <a:ext cx="120240" cy="133920"/>
            </p14:xfrm>
          </p:contentPart>
        </mc:Choice>
        <mc:Fallback xmlns="">
          <p:pic>
            <p:nvPicPr>
              <p:cNvPr id="145" name="Entrada de lápiz 144">
                <a:extLst>
                  <a:ext uri="{FF2B5EF4-FFF2-40B4-BE49-F238E27FC236}">
                    <a16:creationId xmlns:a16="http://schemas.microsoft.com/office/drawing/2014/main" id="{19C810FA-BDF4-47A5-AD16-912249DAEE2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176086" y="3525342"/>
                <a:ext cx="137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46" name="Entrada de lápiz 145">
                <a:extLst>
                  <a:ext uri="{FF2B5EF4-FFF2-40B4-BE49-F238E27FC236}">
                    <a16:creationId xmlns:a16="http://schemas.microsoft.com/office/drawing/2014/main" id="{10A0909F-A51D-43B6-B9A1-B9E921309F0D}"/>
                  </a:ext>
                </a:extLst>
              </p14:cNvPr>
              <p14:cNvContentPartPr/>
              <p14:nvPr/>
            </p14:nvContentPartPr>
            <p14:xfrm>
              <a:off x="5487126" y="3260742"/>
              <a:ext cx="23040" cy="413640"/>
            </p14:xfrm>
          </p:contentPart>
        </mc:Choice>
        <mc:Fallback xmlns="">
          <p:pic>
            <p:nvPicPr>
              <p:cNvPr id="146" name="Entrada de lápiz 145">
                <a:extLst>
                  <a:ext uri="{FF2B5EF4-FFF2-40B4-BE49-F238E27FC236}">
                    <a16:creationId xmlns:a16="http://schemas.microsoft.com/office/drawing/2014/main" id="{10A0909F-A51D-43B6-B9A1-B9E921309F0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78486" y="3251742"/>
                <a:ext cx="406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BFE35D31-5E85-47E2-A700-CDBD5E438477}"/>
                  </a:ext>
                </a:extLst>
              </p14:cNvPr>
              <p14:cNvContentPartPr/>
              <p14:nvPr/>
            </p14:nvContentPartPr>
            <p14:xfrm>
              <a:off x="5511246" y="3553422"/>
              <a:ext cx="137160" cy="77040"/>
            </p14:xfrm>
          </p:contentPart>
        </mc:Choice>
        <mc:Fallback xmlns=""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BFE35D31-5E85-47E2-A700-CDBD5E43847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502246" y="3544422"/>
                <a:ext cx="1548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48" name="Entrada de lápiz 147">
                <a:extLst>
                  <a:ext uri="{FF2B5EF4-FFF2-40B4-BE49-F238E27FC236}">
                    <a16:creationId xmlns:a16="http://schemas.microsoft.com/office/drawing/2014/main" id="{EFE6E5EA-8FC9-4D3F-BA26-D1D8EAE13BA3}"/>
                  </a:ext>
                </a:extLst>
              </p14:cNvPr>
              <p14:cNvContentPartPr/>
              <p14:nvPr/>
            </p14:nvContentPartPr>
            <p14:xfrm>
              <a:off x="5820126" y="3564222"/>
              <a:ext cx="92160" cy="125640"/>
            </p14:xfrm>
          </p:contentPart>
        </mc:Choice>
        <mc:Fallback xmlns="">
          <p:pic>
            <p:nvPicPr>
              <p:cNvPr id="148" name="Entrada de lápiz 147">
                <a:extLst>
                  <a:ext uri="{FF2B5EF4-FFF2-40B4-BE49-F238E27FC236}">
                    <a16:creationId xmlns:a16="http://schemas.microsoft.com/office/drawing/2014/main" id="{EFE6E5EA-8FC9-4D3F-BA26-D1D8EAE13BA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811486" y="3555582"/>
                <a:ext cx="1098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750F948F-2AA4-4BF1-907F-6FF855A55D70}"/>
                  </a:ext>
                </a:extLst>
              </p14:cNvPr>
              <p14:cNvContentPartPr/>
              <p14:nvPr/>
            </p14:nvContentPartPr>
            <p14:xfrm>
              <a:off x="5879166" y="3335622"/>
              <a:ext cx="29520" cy="30024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750F948F-2AA4-4BF1-907F-6FF855A55D7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870526" y="3326982"/>
                <a:ext cx="47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DB6C56BE-8996-4C11-BBD7-4EE8583981D0}"/>
                  </a:ext>
                </a:extLst>
              </p14:cNvPr>
              <p14:cNvContentPartPr/>
              <p14:nvPr/>
            </p14:nvContentPartPr>
            <p14:xfrm>
              <a:off x="5947926" y="3488982"/>
              <a:ext cx="12600" cy="17784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DB6C56BE-8996-4C11-BBD7-4EE8583981D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938926" y="3480342"/>
                <a:ext cx="30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51" name="Entrada de lápiz 150">
                <a:extLst>
                  <a:ext uri="{FF2B5EF4-FFF2-40B4-BE49-F238E27FC236}">
                    <a16:creationId xmlns:a16="http://schemas.microsoft.com/office/drawing/2014/main" id="{2276F4BF-9F78-4FF6-B9C2-6C49F53DB3D4}"/>
                  </a:ext>
                </a:extLst>
              </p14:cNvPr>
              <p14:cNvContentPartPr/>
              <p14:nvPr/>
            </p14:nvContentPartPr>
            <p14:xfrm>
              <a:off x="6007686" y="3551982"/>
              <a:ext cx="47160" cy="141120"/>
            </p14:xfrm>
          </p:contentPart>
        </mc:Choice>
        <mc:Fallback xmlns="">
          <p:pic>
            <p:nvPicPr>
              <p:cNvPr id="151" name="Entrada de lápiz 150">
                <a:extLst>
                  <a:ext uri="{FF2B5EF4-FFF2-40B4-BE49-F238E27FC236}">
                    <a16:creationId xmlns:a16="http://schemas.microsoft.com/office/drawing/2014/main" id="{2276F4BF-9F78-4FF6-B9C2-6C49F53DB3D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999046" y="3542982"/>
                <a:ext cx="64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52" name="Entrada de lápiz 151">
                <a:extLst>
                  <a:ext uri="{FF2B5EF4-FFF2-40B4-BE49-F238E27FC236}">
                    <a16:creationId xmlns:a16="http://schemas.microsoft.com/office/drawing/2014/main" id="{5B150602-B3C5-4E8B-A67B-5DAF1AC9E979}"/>
                  </a:ext>
                </a:extLst>
              </p14:cNvPr>
              <p14:cNvContentPartPr/>
              <p14:nvPr/>
            </p14:nvContentPartPr>
            <p14:xfrm>
              <a:off x="6104166" y="3335622"/>
              <a:ext cx="27360" cy="295200"/>
            </p14:xfrm>
          </p:contentPart>
        </mc:Choice>
        <mc:Fallback xmlns="">
          <p:pic>
            <p:nvPicPr>
              <p:cNvPr id="152" name="Entrada de lápiz 151">
                <a:extLst>
                  <a:ext uri="{FF2B5EF4-FFF2-40B4-BE49-F238E27FC236}">
                    <a16:creationId xmlns:a16="http://schemas.microsoft.com/office/drawing/2014/main" id="{5B150602-B3C5-4E8B-A67B-5DAF1AC9E97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095166" y="3326982"/>
                <a:ext cx="450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53" name="Entrada de lápiz 152">
                <a:extLst>
                  <a:ext uri="{FF2B5EF4-FFF2-40B4-BE49-F238E27FC236}">
                    <a16:creationId xmlns:a16="http://schemas.microsoft.com/office/drawing/2014/main" id="{7F9C77DF-8EFC-42CB-BBFF-1B45175573D0}"/>
                  </a:ext>
                </a:extLst>
              </p14:cNvPr>
              <p14:cNvContentPartPr/>
              <p14:nvPr/>
            </p14:nvContentPartPr>
            <p14:xfrm>
              <a:off x="6061686" y="3511662"/>
              <a:ext cx="98280" cy="24480"/>
            </p14:xfrm>
          </p:contentPart>
        </mc:Choice>
        <mc:Fallback xmlns="">
          <p:pic>
            <p:nvPicPr>
              <p:cNvPr id="153" name="Entrada de lápiz 152">
                <a:extLst>
                  <a:ext uri="{FF2B5EF4-FFF2-40B4-BE49-F238E27FC236}">
                    <a16:creationId xmlns:a16="http://schemas.microsoft.com/office/drawing/2014/main" id="{7F9C77DF-8EFC-42CB-BBFF-1B45175573D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053046" y="3503022"/>
                <a:ext cx="115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54" name="Entrada de lápiz 153">
                <a:extLst>
                  <a:ext uri="{FF2B5EF4-FFF2-40B4-BE49-F238E27FC236}">
                    <a16:creationId xmlns:a16="http://schemas.microsoft.com/office/drawing/2014/main" id="{A49FC167-D936-4AAA-84E9-9962FB88C025}"/>
                  </a:ext>
                </a:extLst>
              </p14:cNvPr>
              <p14:cNvContentPartPr/>
              <p14:nvPr/>
            </p14:nvContentPartPr>
            <p14:xfrm>
              <a:off x="6168246" y="3543702"/>
              <a:ext cx="58680" cy="128880"/>
            </p14:xfrm>
          </p:contentPart>
        </mc:Choice>
        <mc:Fallback xmlns="">
          <p:pic>
            <p:nvPicPr>
              <p:cNvPr id="154" name="Entrada de lápiz 153">
                <a:extLst>
                  <a:ext uri="{FF2B5EF4-FFF2-40B4-BE49-F238E27FC236}">
                    <a16:creationId xmlns:a16="http://schemas.microsoft.com/office/drawing/2014/main" id="{A49FC167-D936-4AAA-84E9-9962FB88C02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159606" y="3535062"/>
                <a:ext cx="763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55" name="Entrada de lápiz 154">
                <a:extLst>
                  <a:ext uri="{FF2B5EF4-FFF2-40B4-BE49-F238E27FC236}">
                    <a16:creationId xmlns:a16="http://schemas.microsoft.com/office/drawing/2014/main" id="{0F61C2DB-F8E3-45DF-8103-1A81ECCE1291}"/>
                  </a:ext>
                </a:extLst>
              </p14:cNvPr>
              <p14:cNvContentPartPr/>
              <p14:nvPr/>
            </p14:nvContentPartPr>
            <p14:xfrm>
              <a:off x="6263286" y="3571422"/>
              <a:ext cx="6120" cy="100440"/>
            </p14:xfrm>
          </p:contentPart>
        </mc:Choice>
        <mc:Fallback xmlns="">
          <p:pic>
            <p:nvPicPr>
              <p:cNvPr id="155" name="Entrada de lápiz 154">
                <a:extLst>
                  <a:ext uri="{FF2B5EF4-FFF2-40B4-BE49-F238E27FC236}">
                    <a16:creationId xmlns:a16="http://schemas.microsoft.com/office/drawing/2014/main" id="{0F61C2DB-F8E3-45DF-8103-1A81ECCE129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254646" y="3562782"/>
                <a:ext cx="237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56" name="Entrada de lápiz 155">
                <a:extLst>
                  <a:ext uri="{FF2B5EF4-FFF2-40B4-BE49-F238E27FC236}">
                    <a16:creationId xmlns:a16="http://schemas.microsoft.com/office/drawing/2014/main" id="{09EA365F-2171-4172-8C76-069CD6B23A1C}"/>
                  </a:ext>
                </a:extLst>
              </p14:cNvPr>
              <p14:cNvContentPartPr/>
              <p14:nvPr/>
            </p14:nvContentPartPr>
            <p14:xfrm>
              <a:off x="6272646" y="3468822"/>
              <a:ext cx="18000" cy="9000"/>
            </p14:xfrm>
          </p:contentPart>
        </mc:Choice>
        <mc:Fallback xmlns="">
          <p:pic>
            <p:nvPicPr>
              <p:cNvPr id="156" name="Entrada de lápiz 155">
                <a:extLst>
                  <a:ext uri="{FF2B5EF4-FFF2-40B4-BE49-F238E27FC236}">
                    <a16:creationId xmlns:a16="http://schemas.microsoft.com/office/drawing/2014/main" id="{09EA365F-2171-4172-8C76-069CD6B23A1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264006" y="3459822"/>
                <a:ext cx="356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57" name="Entrada de lápiz 156">
                <a:extLst>
                  <a:ext uri="{FF2B5EF4-FFF2-40B4-BE49-F238E27FC236}">
                    <a16:creationId xmlns:a16="http://schemas.microsoft.com/office/drawing/2014/main" id="{F5E566FB-C4A0-40DF-9752-DE7C49EB2D3C}"/>
                  </a:ext>
                </a:extLst>
              </p14:cNvPr>
              <p14:cNvContentPartPr/>
              <p14:nvPr/>
            </p14:nvContentPartPr>
            <p14:xfrm>
              <a:off x="6310086" y="3319062"/>
              <a:ext cx="70200" cy="342000"/>
            </p14:xfrm>
          </p:contentPart>
        </mc:Choice>
        <mc:Fallback xmlns="">
          <p:pic>
            <p:nvPicPr>
              <p:cNvPr id="157" name="Entrada de lápiz 156">
                <a:extLst>
                  <a:ext uri="{FF2B5EF4-FFF2-40B4-BE49-F238E27FC236}">
                    <a16:creationId xmlns:a16="http://schemas.microsoft.com/office/drawing/2014/main" id="{F5E566FB-C4A0-40DF-9752-DE7C49EB2D3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301086" y="3310062"/>
                <a:ext cx="878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58" name="Entrada de lápiz 157">
                <a:extLst>
                  <a:ext uri="{FF2B5EF4-FFF2-40B4-BE49-F238E27FC236}">
                    <a16:creationId xmlns:a16="http://schemas.microsoft.com/office/drawing/2014/main" id="{142A52E0-B842-473A-B1C5-2C3DE6BAC65F}"/>
                  </a:ext>
                </a:extLst>
              </p14:cNvPr>
              <p14:cNvContentPartPr/>
              <p14:nvPr/>
            </p14:nvContentPartPr>
            <p14:xfrm>
              <a:off x="6410886" y="3528942"/>
              <a:ext cx="62280" cy="134280"/>
            </p14:xfrm>
          </p:contentPart>
        </mc:Choice>
        <mc:Fallback xmlns="">
          <p:pic>
            <p:nvPicPr>
              <p:cNvPr id="158" name="Entrada de lápiz 157">
                <a:extLst>
                  <a:ext uri="{FF2B5EF4-FFF2-40B4-BE49-F238E27FC236}">
                    <a16:creationId xmlns:a16="http://schemas.microsoft.com/office/drawing/2014/main" id="{142A52E0-B842-473A-B1C5-2C3DE6BAC65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401886" y="3519942"/>
                <a:ext cx="79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59" name="Entrada de lápiz 158">
                <a:extLst>
                  <a:ext uri="{FF2B5EF4-FFF2-40B4-BE49-F238E27FC236}">
                    <a16:creationId xmlns:a16="http://schemas.microsoft.com/office/drawing/2014/main" id="{678213BE-7B0D-4815-B184-BA4798F3063F}"/>
                  </a:ext>
                </a:extLst>
              </p14:cNvPr>
              <p14:cNvContentPartPr/>
              <p14:nvPr/>
            </p14:nvContentPartPr>
            <p14:xfrm>
              <a:off x="6509886" y="3540102"/>
              <a:ext cx="119520" cy="131040"/>
            </p14:xfrm>
          </p:contentPart>
        </mc:Choice>
        <mc:Fallback xmlns="">
          <p:pic>
            <p:nvPicPr>
              <p:cNvPr id="159" name="Entrada de lápiz 158">
                <a:extLst>
                  <a:ext uri="{FF2B5EF4-FFF2-40B4-BE49-F238E27FC236}">
                    <a16:creationId xmlns:a16="http://schemas.microsoft.com/office/drawing/2014/main" id="{678213BE-7B0D-4815-B184-BA4798F3063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501246" y="3531462"/>
                <a:ext cx="137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60" name="Entrada de lápiz 159">
                <a:extLst>
                  <a:ext uri="{FF2B5EF4-FFF2-40B4-BE49-F238E27FC236}">
                    <a16:creationId xmlns:a16="http://schemas.microsoft.com/office/drawing/2014/main" id="{077BA215-A4CD-4479-9764-5AC12B5A0059}"/>
                  </a:ext>
                </a:extLst>
              </p14:cNvPr>
              <p14:cNvContentPartPr/>
              <p14:nvPr/>
            </p14:nvContentPartPr>
            <p14:xfrm>
              <a:off x="6616446" y="3449742"/>
              <a:ext cx="360" cy="360"/>
            </p14:xfrm>
          </p:contentPart>
        </mc:Choice>
        <mc:Fallback xmlns="">
          <p:pic>
            <p:nvPicPr>
              <p:cNvPr id="160" name="Entrada de lápiz 159">
                <a:extLst>
                  <a:ext uri="{FF2B5EF4-FFF2-40B4-BE49-F238E27FC236}">
                    <a16:creationId xmlns:a16="http://schemas.microsoft.com/office/drawing/2014/main" id="{077BA215-A4CD-4479-9764-5AC12B5A005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607806" y="34407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61" name="Entrada de lápiz 160">
                <a:extLst>
                  <a:ext uri="{FF2B5EF4-FFF2-40B4-BE49-F238E27FC236}">
                    <a16:creationId xmlns:a16="http://schemas.microsoft.com/office/drawing/2014/main" id="{CE71C6C8-A45F-4FB8-AA9F-EFC88FF5FD54}"/>
                  </a:ext>
                </a:extLst>
              </p14:cNvPr>
              <p14:cNvContentPartPr/>
              <p14:nvPr/>
            </p14:nvContentPartPr>
            <p14:xfrm>
              <a:off x="6687366" y="3362982"/>
              <a:ext cx="25920" cy="268200"/>
            </p14:xfrm>
          </p:contentPart>
        </mc:Choice>
        <mc:Fallback xmlns="">
          <p:pic>
            <p:nvPicPr>
              <p:cNvPr id="161" name="Entrada de lápiz 160">
                <a:extLst>
                  <a:ext uri="{FF2B5EF4-FFF2-40B4-BE49-F238E27FC236}">
                    <a16:creationId xmlns:a16="http://schemas.microsoft.com/office/drawing/2014/main" id="{CE71C6C8-A45F-4FB8-AA9F-EFC88FF5FD5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678726" y="3353982"/>
                <a:ext cx="435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62" name="Entrada de lápiz 161">
                <a:extLst>
                  <a:ext uri="{FF2B5EF4-FFF2-40B4-BE49-F238E27FC236}">
                    <a16:creationId xmlns:a16="http://schemas.microsoft.com/office/drawing/2014/main" id="{F0E042B9-6DF8-4F2C-9096-58A75F72DBA9}"/>
                  </a:ext>
                </a:extLst>
              </p14:cNvPr>
              <p14:cNvContentPartPr/>
              <p14:nvPr/>
            </p14:nvContentPartPr>
            <p14:xfrm>
              <a:off x="6698526" y="3522822"/>
              <a:ext cx="87120" cy="140400"/>
            </p14:xfrm>
          </p:contentPart>
        </mc:Choice>
        <mc:Fallback xmlns="">
          <p:pic>
            <p:nvPicPr>
              <p:cNvPr id="162" name="Entrada de lápiz 161">
                <a:extLst>
                  <a:ext uri="{FF2B5EF4-FFF2-40B4-BE49-F238E27FC236}">
                    <a16:creationId xmlns:a16="http://schemas.microsoft.com/office/drawing/2014/main" id="{F0E042B9-6DF8-4F2C-9096-58A75F72DBA9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689526" y="3514182"/>
                <a:ext cx="1047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63" name="Entrada de lápiz 162">
                <a:extLst>
                  <a:ext uri="{FF2B5EF4-FFF2-40B4-BE49-F238E27FC236}">
                    <a16:creationId xmlns:a16="http://schemas.microsoft.com/office/drawing/2014/main" id="{2A69A846-0821-4131-9A68-575E12B43232}"/>
                  </a:ext>
                </a:extLst>
              </p14:cNvPr>
              <p14:cNvContentPartPr/>
              <p14:nvPr/>
            </p14:nvContentPartPr>
            <p14:xfrm>
              <a:off x="1209246" y="4245342"/>
              <a:ext cx="99000" cy="169560"/>
            </p14:xfrm>
          </p:contentPart>
        </mc:Choice>
        <mc:Fallback xmlns="">
          <p:pic>
            <p:nvPicPr>
              <p:cNvPr id="163" name="Entrada de lápiz 162">
                <a:extLst>
                  <a:ext uri="{FF2B5EF4-FFF2-40B4-BE49-F238E27FC236}">
                    <a16:creationId xmlns:a16="http://schemas.microsoft.com/office/drawing/2014/main" id="{2A69A846-0821-4131-9A68-575E12B43232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200606" y="4236702"/>
                <a:ext cx="116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64" name="Entrada de lápiz 163">
                <a:extLst>
                  <a:ext uri="{FF2B5EF4-FFF2-40B4-BE49-F238E27FC236}">
                    <a16:creationId xmlns:a16="http://schemas.microsoft.com/office/drawing/2014/main" id="{958E8C75-3967-4104-BF0A-6D31848C40A7}"/>
                  </a:ext>
                </a:extLst>
              </p14:cNvPr>
              <p14:cNvContentPartPr/>
              <p14:nvPr/>
            </p14:nvContentPartPr>
            <p14:xfrm>
              <a:off x="1383846" y="4237422"/>
              <a:ext cx="69840" cy="185040"/>
            </p14:xfrm>
          </p:contentPart>
        </mc:Choice>
        <mc:Fallback xmlns="">
          <p:pic>
            <p:nvPicPr>
              <p:cNvPr id="164" name="Entrada de lápiz 163">
                <a:extLst>
                  <a:ext uri="{FF2B5EF4-FFF2-40B4-BE49-F238E27FC236}">
                    <a16:creationId xmlns:a16="http://schemas.microsoft.com/office/drawing/2014/main" id="{958E8C75-3967-4104-BF0A-6D31848C40A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374846" y="4228422"/>
                <a:ext cx="874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65" name="Entrada de lápiz 164">
                <a:extLst>
                  <a:ext uri="{FF2B5EF4-FFF2-40B4-BE49-F238E27FC236}">
                    <a16:creationId xmlns:a16="http://schemas.microsoft.com/office/drawing/2014/main" id="{042D9418-B262-46EA-9FC9-6D547BB73298}"/>
                  </a:ext>
                </a:extLst>
              </p14:cNvPr>
              <p14:cNvContentPartPr/>
              <p14:nvPr/>
            </p14:nvContentPartPr>
            <p14:xfrm>
              <a:off x="1495446" y="4093422"/>
              <a:ext cx="30960" cy="297360"/>
            </p14:xfrm>
          </p:contentPart>
        </mc:Choice>
        <mc:Fallback xmlns="">
          <p:pic>
            <p:nvPicPr>
              <p:cNvPr id="165" name="Entrada de lápiz 164">
                <a:extLst>
                  <a:ext uri="{FF2B5EF4-FFF2-40B4-BE49-F238E27FC236}">
                    <a16:creationId xmlns:a16="http://schemas.microsoft.com/office/drawing/2014/main" id="{042D9418-B262-46EA-9FC9-6D547BB73298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486806" y="4084782"/>
                <a:ext cx="486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66" name="Entrada de lápiz 165">
                <a:extLst>
                  <a:ext uri="{FF2B5EF4-FFF2-40B4-BE49-F238E27FC236}">
                    <a16:creationId xmlns:a16="http://schemas.microsoft.com/office/drawing/2014/main" id="{C66AD49A-E29D-4A05-8E92-CBE4D2031C93}"/>
                  </a:ext>
                </a:extLst>
              </p14:cNvPr>
              <p14:cNvContentPartPr/>
              <p14:nvPr/>
            </p14:nvContentPartPr>
            <p14:xfrm>
              <a:off x="1500486" y="4175862"/>
              <a:ext cx="77760" cy="66240"/>
            </p14:xfrm>
          </p:contentPart>
        </mc:Choice>
        <mc:Fallback xmlns="">
          <p:pic>
            <p:nvPicPr>
              <p:cNvPr id="166" name="Entrada de lápiz 165">
                <a:extLst>
                  <a:ext uri="{FF2B5EF4-FFF2-40B4-BE49-F238E27FC236}">
                    <a16:creationId xmlns:a16="http://schemas.microsoft.com/office/drawing/2014/main" id="{C66AD49A-E29D-4A05-8E92-CBE4D2031C9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491846" y="4167222"/>
                <a:ext cx="954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67" name="Entrada de lápiz 166">
                <a:extLst>
                  <a:ext uri="{FF2B5EF4-FFF2-40B4-BE49-F238E27FC236}">
                    <a16:creationId xmlns:a16="http://schemas.microsoft.com/office/drawing/2014/main" id="{A0F873EF-3228-4570-81F6-B11DF5794B80}"/>
                  </a:ext>
                </a:extLst>
              </p14:cNvPr>
              <p14:cNvContentPartPr/>
              <p14:nvPr/>
            </p14:nvContentPartPr>
            <p14:xfrm>
              <a:off x="1544406" y="4216902"/>
              <a:ext cx="122400" cy="195840"/>
            </p14:xfrm>
          </p:contentPart>
        </mc:Choice>
        <mc:Fallback xmlns="">
          <p:pic>
            <p:nvPicPr>
              <p:cNvPr id="167" name="Entrada de lápiz 166">
                <a:extLst>
                  <a:ext uri="{FF2B5EF4-FFF2-40B4-BE49-F238E27FC236}">
                    <a16:creationId xmlns:a16="http://schemas.microsoft.com/office/drawing/2014/main" id="{A0F873EF-3228-4570-81F6-B11DF5794B80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535406" y="4208262"/>
                <a:ext cx="14004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upo 189">
            <a:extLst>
              <a:ext uri="{FF2B5EF4-FFF2-40B4-BE49-F238E27FC236}">
                <a16:creationId xmlns:a16="http://schemas.microsoft.com/office/drawing/2014/main" id="{E786F51D-3D8A-45E9-97C9-94B3290D74D1}"/>
              </a:ext>
            </a:extLst>
          </p:cNvPr>
          <p:cNvGrpSpPr/>
          <p:nvPr/>
        </p:nvGrpSpPr>
        <p:grpSpPr>
          <a:xfrm>
            <a:off x="1832766" y="3420942"/>
            <a:ext cx="1026720" cy="1017000"/>
            <a:chOff x="1832766" y="3420942"/>
            <a:chExt cx="1026720" cy="10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02F46077-B300-4879-A811-FAE003DCD63D}"/>
                    </a:ext>
                  </a:extLst>
                </p14:cNvPr>
                <p14:cNvContentPartPr/>
                <p14:nvPr/>
              </p14:nvContentPartPr>
              <p14:xfrm>
                <a:off x="1832766" y="3420942"/>
                <a:ext cx="96840" cy="60084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02F46077-B300-4879-A811-FAE003DCD63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823766" y="3412302"/>
                  <a:ext cx="1144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E53EE2E1-CDCE-4558-96AB-A3E96961F4BC}"/>
                    </a:ext>
                  </a:extLst>
                </p14:cNvPr>
                <p14:cNvContentPartPr/>
                <p14:nvPr/>
              </p14:nvContentPartPr>
              <p14:xfrm>
                <a:off x="1986126" y="3679782"/>
                <a:ext cx="22320" cy="11700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E53EE2E1-CDCE-4558-96AB-A3E96961F4B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77126" y="3670782"/>
                  <a:ext cx="39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B25DE4C9-4ABD-46C4-B923-E28068573A79}"/>
                    </a:ext>
                  </a:extLst>
                </p14:cNvPr>
                <p14:cNvContentPartPr/>
                <p14:nvPr/>
              </p14:nvContentPartPr>
              <p14:xfrm>
                <a:off x="1994046" y="3612462"/>
                <a:ext cx="33120" cy="2592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B25DE4C9-4ABD-46C4-B923-E28068573A7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85406" y="3603822"/>
                  <a:ext cx="50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E3279AFD-DC58-47D6-97C2-2F1CFED125A3}"/>
                    </a:ext>
                  </a:extLst>
                </p14:cNvPr>
                <p14:cNvContentPartPr/>
                <p14:nvPr/>
              </p14:nvContentPartPr>
              <p14:xfrm>
                <a:off x="2126166" y="3587622"/>
                <a:ext cx="90000" cy="52092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E3279AFD-DC58-47D6-97C2-2F1CFED125A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117526" y="3578982"/>
                  <a:ext cx="1076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76ECEC16-53AF-4AAA-A4D2-4B91A2D0B767}"/>
                    </a:ext>
                  </a:extLst>
                </p14:cNvPr>
                <p14:cNvContentPartPr/>
                <p14:nvPr/>
              </p14:nvContentPartPr>
              <p14:xfrm>
                <a:off x="2221926" y="3725502"/>
                <a:ext cx="106920" cy="9576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76ECEC16-53AF-4AAA-A4D2-4B91A2D0B76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213286" y="3716862"/>
                  <a:ext cx="124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7BCF5A20-9FE2-455A-9A92-A1BAAC35A219}"/>
                    </a:ext>
                  </a:extLst>
                </p14:cNvPr>
                <p14:cNvContentPartPr/>
                <p14:nvPr/>
              </p14:nvContentPartPr>
              <p14:xfrm>
                <a:off x="2382486" y="3631902"/>
                <a:ext cx="168120" cy="19260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7BCF5A20-9FE2-455A-9A92-A1BAAC35A21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373486" y="3622902"/>
                  <a:ext cx="185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6361A4DF-9ECE-452F-BAC6-E8EB90401A58}"/>
                    </a:ext>
                  </a:extLst>
                </p14:cNvPr>
                <p14:cNvContentPartPr/>
                <p14:nvPr/>
              </p14:nvContentPartPr>
              <p14:xfrm>
                <a:off x="2566446" y="3638382"/>
                <a:ext cx="154440" cy="18540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6361A4DF-9ECE-452F-BAC6-E8EB90401A5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557446" y="3629382"/>
                  <a:ext cx="172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4F24B676-5E8F-4548-B191-E7F1C6D36524}"/>
                    </a:ext>
                  </a:extLst>
                </p14:cNvPr>
                <p14:cNvContentPartPr/>
                <p14:nvPr/>
              </p14:nvContentPartPr>
              <p14:xfrm>
                <a:off x="2743926" y="3645222"/>
                <a:ext cx="53640" cy="14184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4F24B676-5E8F-4548-B191-E7F1C6D3652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734926" y="3636582"/>
                  <a:ext cx="71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5A2245F3-515C-4462-AB75-676D98D8964E}"/>
                    </a:ext>
                  </a:extLst>
                </p14:cNvPr>
                <p14:cNvContentPartPr/>
                <p14:nvPr/>
              </p14:nvContentPartPr>
              <p14:xfrm>
                <a:off x="2813766" y="3638022"/>
                <a:ext cx="45720" cy="17568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5A2245F3-515C-4462-AB75-676D98D8964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805126" y="3629022"/>
                  <a:ext cx="63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D0DCE0AD-5AB8-4D9F-AC96-62DE5036587A}"/>
                    </a:ext>
                  </a:extLst>
                </p14:cNvPr>
                <p14:cNvContentPartPr/>
                <p14:nvPr/>
              </p14:nvContentPartPr>
              <p14:xfrm>
                <a:off x="1887486" y="4277382"/>
                <a:ext cx="108000" cy="15768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D0DCE0AD-5AB8-4D9F-AC96-62DE5036587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878486" y="4268742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FEA331BF-F174-4202-BE01-66371C4538FE}"/>
                    </a:ext>
                  </a:extLst>
                </p14:cNvPr>
                <p14:cNvContentPartPr/>
                <p14:nvPr/>
              </p14:nvContentPartPr>
              <p14:xfrm>
                <a:off x="1974966" y="4143822"/>
                <a:ext cx="61560" cy="23256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FEA331BF-F174-4202-BE01-66371C4538F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966326" y="4135182"/>
                  <a:ext cx="79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EBF7AAA9-6BB7-4403-91DB-2716A7C52221}"/>
                    </a:ext>
                  </a:extLst>
                </p14:cNvPr>
                <p14:cNvContentPartPr/>
                <p14:nvPr/>
              </p14:nvContentPartPr>
              <p14:xfrm>
                <a:off x="2189166" y="4269462"/>
                <a:ext cx="143280" cy="16848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EBF7AAA9-6BB7-4403-91DB-2716A7C5222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180166" y="4260462"/>
                  <a:ext cx="160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E46A0906-8F80-412F-B51A-2D9CD2D8A2BD}"/>
                    </a:ext>
                  </a:extLst>
                </p14:cNvPr>
                <p14:cNvContentPartPr/>
                <p14:nvPr/>
              </p14:nvContentPartPr>
              <p14:xfrm>
                <a:off x="2361966" y="4290702"/>
                <a:ext cx="116280" cy="11232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E46A0906-8F80-412F-B51A-2D9CD2D8A2B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353326" y="4281702"/>
                  <a:ext cx="133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DB183F93-A88D-4B5C-B6C5-223C8E226CD5}"/>
                    </a:ext>
                  </a:extLst>
                </p14:cNvPr>
                <p14:cNvContentPartPr/>
                <p14:nvPr/>
              </p14:nvContentPartPr>
              <p14:xfrm>
                <a:off x="2468526" y="4097022"/>
                <a:ext cx="50760" cy="29952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DB183F93-A88D-4B5C-B6C5-223C8E226CD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459886" y="4088382"/>
                  <a:ext cx="68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44ACA4DF-0A2B-48AB-8D3D-6146F4C1089A}"/>
                    </a:ext>
                  </a:extLst>
                </p14:cNvPr>
                <p14:cNvContentPartPr/>
                <p14:nvPr/>
              </p14:nvContentPartPr>
              <p14:xfrm>
                <a:off x="2570046" y="4291422"/>
                <a:ext cx="57240" cy="11988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44ACA4DF-0A2B-48AB-8D3D-6146F4C1089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561406" y="4282422"/>
                  <a:ext cx="74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247A11FA-67BE-4274-A9A2-61152D0E131A}"/>
                    </a:ext>
                  </a:extLst>
                </p14:cNvPr>
                <p14:cNvContentPartPr/>
                <p14:nvPr/>
              </p14:nvContentPartPr>
              <p14:xfrm>
                <a:off x="2700726" y="4267302"/>
                <a:ext cx="69480" cy="13968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247A11FA-67BE-4274-A9A2-61152D0E131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692086" y="4258302"/>
                  <a:ext cx="871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BE005A27-2006-4075-8FB5-E1E9F6313FBE}"/>
              </a:ext>
            </a:extLst>
          </p:cNvPr>
          <p:cNvGrpSpPr/>
          <p:nvPr/>
        </p:nvGrpSpPr>
        <p:grpSpPr>
          <a:xfrm>
            <a:off x="3079086" y="4143822"/>
            <a:ext cx="363240" cy="812880"/>
            <a:chOff x="3079086" y="4143822"/>
            <a:chExt cx="363240" cy="81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E203A708-B37C-4AB3-8C75-9EB9CCA60A26}"/>
                    </a:ext>
                  </a:extLst>
                </p14:cNvPr>
                <p14:cNvContentPartPr/>
                <p14:nvPr/>
              </p14:nvContentPartPr>
              <p14:xfrm>
                <a:off x="3138126" y="4236342"/>
                <a:ext cx="160560" cy="2484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E203A708-B37C-4AB3-8C75-9EB9CCA60A2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129126" y="4227342"/>
                  <a:ext cx="178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469552E0-76B1-49F6-9703-91D96636A1AC}"/>
                    </a:ext>
                  </a:extLst>
                </p14:cNvPr>
                <p14:cNvContentPartPr/>
                <p14:nvPr/>
              </p14:nvContentPartPr>
              <p14:xfrm>
                <a:off x="3132366" y="4261542"/>
                <a:ext cx="131760" cy="24336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469552E0-76B1-49F6-9703-91D96636A1A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123366" y="4252542"/>
                  <a:ext cx="149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9895811C-509A-4C28-A311-E0EA778574C8}"/>
                    </a:ext>
                  </a:extLst>
                </p14:cNvPr>
                <p14:cNvContentPartPr/>
                <p14:nvPr/>
              </p14:nvContentPartPr>
              <p14:xfrm>
                <a:off x="3171606" y="4355502"/>
                <a:ext cx="79200" cy="1656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9895811C-509A-4C28-A311-E0EA778574C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162966" y="4346862"/>
                  <a:ext cx="96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8C98EF56-35D7-4E6D-A47C-EF5ECF79B605}"/>
                    </a:ext>
                  </a:extLst>
                </p14:cNvPr>
                <p14:cNvContentPartPr/>
                <p14:nvPr/>
              </p14:nvContentPartPr>
              <p14:xfrm>
                <a:off x="3288246" y="4373862"/>
                <a:ext cx="96840" cy="10800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8C98EF56-35D7-4E6D-A47C-EF5ECF79B60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279606" y="4364862"/>
                  <a:ext cx="114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04E7468C-A92A-4BA2-B896-02C4857A396F}"/>
                    </a:ext>
                  </a:extLst>
                </p14:cNvPr>
                <p14:cNvContentPartPr/>
                <p14:nvPr/>
              </p14:nvContentPartPr>
              <p14:xfrm>
                <a:off x="3344046" y="4143822"/>
                <a:ext cx="88560" cy="10548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04E7468C-A92A-4BA2-B896-02C4857A396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335046" y="4135182"/>
                  <a:ext cx="106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96B82ADF-F1C0-4CA2-959E-01022894BA71}"/>
                    </a:ext>
                  </a:extLst>
                </p14:cNvPr>
                <p14:cNvContentPartPr/>
                <p14:nvPr/>
              </p14:nvContentPartPr>
              <p14:xfrm>
                <a:off x="3079086" y="4548102"/>
                <a:ext cx="363240" cy="1440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96B82ADF-F1C0-4CA2-959E-01022894BA7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070086" y="4539462"/>
                  <a:ext cx="38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A3141909-F6F9-45EF-817F-54D6CE1C1498}"/>
                    </a:ext>
                  </a:extLst>
                </p14:cNvPr>
                <p14:cNvContentPartPr/>
                <p14:nvPr/>
              </p14:nvContentPartPr>
              <p14:xfrm>
                <a:off x="3175206" y="4678422"/>
                <a:ext cx="164520" cy="2592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A3141909-F6F9-45EF-817F-54D6CE1C149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166566" y="4669422"/>
                  <a:ext cx="182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A11D298D-F977-4500-97EA-5B1A9CC3FA16}"/>
                    </a:ext>
                  </a:extLst>
                </p14:cNvPr>
                <p14:cNvContentPartPr/>
                <p14:nvPr/>
              </p14:nvContentPartPr>
              <p14:xfrm>
                <a:off x="3150366" y="4713342"/>
                <a:ext cx="145800" cy="24336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A11D298D-F977-4500-97EA-5B1A9CC3FA1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141726" y="4704342"/>
                  <a:ext cx="163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B47C83FA-9345-4CE9-8C2E-C7675D4222F1}"/>
                    </a:ext>
                  </a:extLst>
                </p14:cNvPr>
                <p14:cNvContentPartPr/>
                <p14:nvPr/>
              </p14:nvContentPartPr>
              <p14:xfrm>
                <a:off x="3173046" y="4822062"/>
                <a:ext cx="71280" cy="1044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B47C83FA-9345-4CE9-8C2E-C7675D4222F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164406" y="4813422"/>
                  <a:ext cx="88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2A6C05D3-C8F2-4A97-AB4A-143F47B2D9C1}"/>
                    </a:ext>
                  </a:extLst>
                </p14:cNvPr>
                <p14:cNvContentPartPr/>
                <p14:nvPr/>
              </p14:nvContentPartPr>
              <p14:xfrm>
                <a:off x="3345486" y="4632342"/>
                <a:ext cx="83520" cy="10044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2A6C05D3-C8F2-4A97-AB4A-143F47B2D9C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336486" y="4623342"/>
                  <a:ext cx="1011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0B49C2A4-BBDC-4C8F-80DB-8996CB9315AC}"/>
              </a:ext>
            </a:extLst>
          </p:cNvPr>
          <p:cNvGrpSpPr/>
          <p:nvPr/>
        </p:nvGrpSpPr>
        <p:grpSpPr>
          <a:xfrm>
            <a:off x="4094646" y="4146702"/>
            <a:ext cx="662760" cy="337320"/>
            <a:chOff x="4094646" y="4146702"/>
            <a:chExt cx="6627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311E8EC3-6673-44AD-B7EA-71102B92039F}"/>
                    </a:ext>
                  </a:extLst>
                </p14:cNvPr>
                <p14:cNvContentPartPr/>
                <p14:nvPr/>
              </p14:nvContentPartPr>
              <p14:xfrm>
                <a:off x="4094646" y="4254342"/>
                <a:ext cx="109800" cy="21240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311E8EC3-6673-44AD-B7EA-71102B92039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085646" y="4245342"/>
                  <a:ext cx="127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6BB5F44D-1BB0-480B-BBF8-B1B64BA95B36}"/>
                    </a:ext>
                  </a:extLst>
                </p14:cNvPr>
                <p14:cNvContentPartPr/>
                <p14:nvPr/>
              </p14:nvContentPartPr>
              <p14:xfrm>
                <a:off x="4255566" y="4368102"/>
                <a:ext cx="7560" cy="11412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6BB5F44D-1BB0-480B-BBF8-B1B64BA95B3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246926" y="4359102"/>
                  <a:ext cx="25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DDECDF4B-5687-4BCB-8873-ACBE205CB679}"/>
                    </a:ext>
                  </a:extLst>
                </p14:cNvPr>
                <p14:cNvContentPartPr/>
                <p14:nvPr/>
              </p14:nvContentPartPr>
              <p14:xfrm>
                <a:off x="4263126" y="4287102"/>
                <a:ext cx="5400" cy="2016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DDECDF4B-5687-4BCB-8873-ACBE205CB67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254126" y="4278102"/>
                  <a:ext cx="23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0C6106CE-2C58-461B-BDAB-56308BCA1858}"/>
                    </a:ext>
                  </a:extLst>
                </p14:cNvPr>
                <p14:cNvContentPartPr/>
                <p14:nvPr/>
              </p14:nvContentPartPr>
              <p14:xfrm>
                <a:off x="4389126" y="4255422"/>
                <a:ext cx="93960" cy="16740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0C6106CE-2C58-461B-BDAB-56308BCA185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380486" y="4246782"/>
                  <a:ext cx="111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E78023B9-CAC6-4000-8793-C03C70E1BF59}"/>
                    </a:ext>
                  </a:extLst>
                </p14:cNvPr>
                <p14:cNvContentPartPr/>
                <p14:nvPr/>
              </p14:nvContentPartPr>
              <p14:xfrm>
                <a:off x="4477686" y="4274502"/>
                <a:ext cx="84600" cy="20952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E78023B9-CAC6-4000-8793-C03C70E1BF5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469046" y="4265862"/>
                  <a:ext cx="102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030B4D18-8B7E-431B-A838-0E668B4994BB}"/>
                    </a:ext>
                  </a:extLst>
                </p14:cNvPr>
                <p14:cNvContentPartPr/>
                <p14:nvPr/>
              </p14:nvContentPartPr>
              <p14:xfrm>
                <a:off x="4586406" y="4146702"/>
                <a:ext cx="48600" cy="26892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030B4D18-8B7E-431B-A838-0E668B4994B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577406" y="4138062"/>
                  <a:ext cx="66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05644452-8B5D-4BC7-BB28-308041F2BA4D}"/>
                    </a:ext>
                  </a:extLst>
                </p14:cNvPr>
                <p14:cNvContentPartPr/>
                <p14:nvPr/>
              </p14:nvContentPartPr>
              <p14:xfrm>
                <a:off x="4597926" y="4282782"/>
                <a:ext cx="57960" cy="4356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05644452-8B5D-4BC7-BB28-308041F2BA4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589286" y="4273782"/>
                  <a:ext cx="75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85D3FA26-0F98-4A35-A137-114F9F7A8E29}"/>
                    </a:ext>
                  </a:extLst>
                </p14:cNvPr>
                <p14:cNvContentPartPr/>
                <p14:nvPr/>
              </p14:nvContentPartPr>
              <p14:xfrm>
                <a:off x="4655166" y="4349742"/>
                <a:ext cx="96840" cy="5364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85D3FA26-0F98-4A35-A137-114F9F7A8E2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646166" y="4341102"/>
                  <a:ext cx="114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6ABA4E2C-EB8D-4245-A206-2610D2097B87}"/>
                    </a:ext>
                  </a:extLst>
                </p14:cNvPr>
                <p14:cNvContentPartPr/>
                <p14:nvPr/>
              </p14:nvContentPartPr>
              <p14:xfrm>
                <a:off x="4725726" y="4226262"/>
                <a:ext cx="31680" cy="3816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6ABA4E2C-EB8D-4245-A206-2610D2097B8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717086" y="4217622"/>
                  <a:ext cx="493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9B1C461F-B633-4E37-ACFE-DBA4C74AF0CF}"/>
              </a:ext>
            </a:extLst>
          </p:cNvPr>
          <p:cNvGrpSpPr/>
          <p:nvPr/>
        </p:nvGrpSpPr>
        <p:grpSpPr>
          <a:xfrm>
            <a:off x="4911846" y="4297542"/>
            <a:ext cx="486000" cy="164880"/>
            <a:chOff x="4911846" y="4297542"/>
            <a:chExt cx="48600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A82D6BAD-A1F9-4615-85CF-EC67FF33B4A6}"/>
                    </a:ext>
                  </a:extLst>
                </p14:cNvPr>
                <p14:cNvContentPartPr/>
                <p14:nvPr/>
              </p14:nvContentPartPr>
              <p14:xfrm>
                <a:off x="4911846" y="4297542"/>
                <a:ext cx="75600" cy="15660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A82D6BAD-A1F9-4615-85CF-EC67FF33B4A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903206" y="4288542"/>
                  <a:ext cx="93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7A058AA6-7075-4368-AE4D-B12BC0CFCA59}"/>
                    </a:ext>
                  </a:extLst>
                </p14:cNvPr>
                <p14:cNvContentPartPr/>
                <p14:nvPr/>
              </p14:nvContentPartPr>
              <p14:xfrm>
                <a:off x="5009766" y="4346862"/>
                <a:ext cx="86400" cy="11556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7A058AA6-7075-4368-AE4D-B12BC0CFCA5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001126" y="4338222"/>
                  <a:ext cx="104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9CEB90E1-F373-4EAC-99A5-60F0FB70E2EC}"/>
                    </a:ext>
                  </a:extLst>
                </p14:cNvPr>
                <p14:cNvContentPartPr/>
                <p14:nvPr/>
              </p14:nvContentPartPr>
              <p14:xfrm>
                <a:off x="5210646" y="4328502"/>
                <a:ext cx="105480" cy="9396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9CEB90E1-F373-4EAC-99A5-60F0FB70E2E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201646" y="4319862"/>
                  <a:ext cx="123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39068798-FE53-49D3-85E8-03D10B1F5A57}"/>
                    </a:ext>
                  </a:extLst>
                </p14:cNvPr>
                <p14:cNvContentPartPr/>
                <p14:nvPr/>
              </p14:nvContentPartPr>
              <p14:xfrm>
                <a:off x="5336286" y="4360902"/>
                <a:ext cx="61560" cy="8784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39068798-FE53-49D3-85E8-03D10B1F5A5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327286" y="4351902"/>
                  <a:ext cx="7920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9325B1D1-3261-4F4A-8067-942FA2D7505A}"/>
              </a:ext>
            </a:extLst>
          </p:cNvPr>
          <p:cNvGrpSpPr/>
          <p:nvPr/>
        </p:nvGrpSpPr>
        <p:grpSpPr>
          <a:xfrm>
            <a:off x="5552286" y="4117542"/>
            <a:ext cx="869040" cy="576360"/>
            <a:chOff x="5552286" y="4117542"/>
            <a:chExt cx="869040" cy="5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888DE972-0737-4D57-88A5-C70BD540D981}"/>
                    </a:ext>
                  </a:extLst>
                </p14:cNvPr>
                <p14:cNvContentPartPr/>
                <p14:nvPr/>
              </p14:nvContentPartPr>
              <p14:xfrm>
                <a:off x="5578566" y="4402302"/>
                <a:ext cx="4680" cy="29160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888DE972-0737-4D57-88A5-C70BD540D98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569566" y="4393662"/>
                  <a:ext cx="22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62CCB560-EB53-4843-82EB-71C48DACCA60}"/>
                    </a:ext>
                  </a:extLst>
                </p14:cNvPr>
                <p14:cNvContentPartPr/>
                <p14:nvPr/>
              </p14:nvContentPartPr>
              <p14:xfrm>
                <a:off x="5552286" y="4327782"/>
                <a:ext cx="101520" cy="15012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62CCB560-EB53-4843-82EB-71C48DACCA6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543286" y="4319142"/>
                  <a:ext cx="119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5F87A195-E4FF-4C7E-821D-6FD1FFD50623}"/>
                    </a:ext>
                  </a:extLst>
                </p14:cNvPr>
                <p14:cNvContentPartPr/>
                <p14:nvPr/>
              </p14:nvContentPartPr>
              <p14:xfrm>
                <a:off x="5675046" y="4302942"/>
                <a:ext cx="141840" cy="14292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5F87A195-E4FF-4C7E-821D-6FD1FFD5062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666046" y="4293942"/>
                  <a:ext cx="159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DD329A48-82F7-4D9F-A658-C38160994313}"/>
                    </a:ext>
                  </a:extLst>
                </p14:cNvPr>
                <p14:cNvContentPartPr/>
                <p14:nvPr/>
              </p14:nvContentPartPr>
              <p14:xfrm>
                <a:off x="5830206" y="4307262"/>
                <a:ext cx="85320" cy="11772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DD329A48-82F7-4D9F-A658-C3816099431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821566" y="4298622"/>
                  <a:ext cx="102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8C2B6563-7EC2-4D07-AB41-8AEFDDA86F02}"/>
                    </a:ext>
                  </a:extLst>
                </p14:cNvPr>
                <p14:cNvContentPartPr/>
                <p14:nvPr/>
              </p14:nvContentPartPr>
              <p14:xfrm>
                <a:off x="5906886" y="4325622"/>
                <a:ext cx="99000" cy="15192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8C2B6563-7EC2-4D07-AB41-8AEFDDA86F0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898246" y="4316982"/>
                  <a:ext cx="116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A63AC934-E35A-44A5-8FD5-4E7B3CE7B8A7}"/>
                    </a:ext>
                  </a:extLst>
                </p14:cNvPr>
                <p14:cNvContentPartPr/>
                <p14:nvPr/>
              </p14:nvContentPartPr>
              <p14:xfrm>
                <a:off x="6018846" y="4318422"/>
                <a:ext cx="53640" cy="10224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A63AC934-E35A-44A5-8FD5-4E7B3CE7B8A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010206" y="4309782"/>
                  <a:ext cx="71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528A9F4E-1298-4837-991D-E1E39DC9FF5E}"/>
                    </a:ext>
                  </a:extLst>
                </p14:cNvPr>
                <p14:cNvContentPartPr/>
                <p14:nvPr/>
              </p14:nvContentPartPr>
              <p14:xfrm>
                <a:off x="6089406" y="4333542"/>
                <a:ext cx="87840" cy="12996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528A9F4E-1298-4837-991D-E1E39DC9FF5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080766" y="4324902"/>
                  <a:ext cx="105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B78BF79C-9E27-412E-9BFF-16B83FDBC38E}"/>
                    </a:ext>
                  </a:extLst>
                </p14:cNvPr>
                <p14:cNvContentPartPr/>
                <p14:nvPr/>
              </p14:nvContentPartPr>
              <p14:xfrm>
                <a:off x="6229086" y="4168662"/>
                <a:ext cx="60840" cy="28800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B78BF79C-9E27-412E-9BFF-16B83FDBC38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220086" y="4160022"/>
                  <a:ext cx="78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BCFF622D-899A-4DF2-B58B-A1FACFDFC493}"/>
                    </a:ext>
                  </a:extLst>
                </p14:cNvPr>
                <p14:cNvContentPartPr/>
                <p14:nvPr/>
              </p14:nvContentPartPr>
              <p14:xfrm>
                <a:off x="6332766" y="4294302"/>
                <a:ext cx="11880" cy="13392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BCFF622D-899A-4DF2-B58B-A1FACFDFC49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323766" y="4285302"/>
                  <a:ext cx="29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E097B8A3-5A75-4D82-83F9-CBAF2907B6CA}"/>
                    </a:ext>
                  </a:extLst>
                </p14:cNvPr>
                <p14:cNvContentPartPr/>
                <p14:nvPr/>
              </p14:nvContentPartPr>
              <p14:xfrm>
                <a:off x="6390366" y="4117542"/>
                <a:ext cx="30960" cy="39528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E097B8A3-5A75-4D82-83F9-CBAF2907B6C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381366" y="4108902"/>
                  <a:ext cx="4860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29" name="Entrada de lápiz 228">
                <a:extLst>
                  <a:ext uri="{FF2B5EF4-FFF2-40B4-BE49-F238E27FC236}">
                    <a16:creationId xmlns:a16="http://schemas.microsoft.com/office/drawing/2014/main" id="{001913A2-D449-4E73-9169-FA20CD86115D}"/>
                  </a:ext>
                </a:extLst>
              </p14:cNvPr>
              <p14:cNvContentPartPr/>
              <p14:nvPr/>
            </p14:nvContentPartPr>
            <p14:xfrm>
              <a:off x="6484326" y="4293582"/>
              <a:ext cx="138240" cy="143640"/>
            </p14:xfrm>
          </p:contentPart>
        </mc:Choice>
        <mc:Fallback xmlns="">
          <p:pic>
            <p:nvPicPr>
              <p:cNvPr id="229" name="Entrada de lápiz 228">
                <a:extLst>
                  <a:ext uri="{FF2B5EF4-FFF2-40B4-BE49-F238E27FC236}">
                    <a16:creationId xmlns:a16="http://schemas.microsoft.com/office/drawing/2014/main" id="{001913A2-D449-4E73-9169-FA20CD86115D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6475686" y="4284582"/>
                <a:ext cx="155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30" name="Entrada de lápiz 229">
                <a:extLst>
                  <a:ext uri="{FF2B5EF4-FFF2-40B4-BE49-F238E27FC236}">
                    <a16:creationId xmlns:a16="http://schemas.microsoft.com/office/drawing/2014/main" id="{7AD3FB1B-9B7A-40A8-9109-4709EA4D5A94}"/>
                  </a:ext>
                </a:extLst>
              </p14:cNvPr>
              <p14:cNvContentPartPr/>
              <p14:nvPr/>
            </p14:nvContentPartPr>
            <p14:xfrm>
              <a:off x="6655326" y="4290702"/>
              <a:ext cx="97560" cy="116280"/>
            </p14:xfrm>
          </p:contentPart>
        </mc:Choice>
        <mc:Fallback xmlns="">
          <p:pic>
            <p:nvPicPr>
              <p:cNvPr id="230" name="Entrada de lápiz 229">
                <a:extLst>
                  <a:ext uri="{FF2B5EF4-FFF2-40B4-BE49-F238E27FC236}">
                    <a16:creationId xmlns:a16="http://schemas.microsoft.com/office/drawing/2014/main" id="{7AD3FB1B-9B7A-40A8-9109-4709EA4D5A94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6646326" y="4281702"/>
                <a:ext cx="11520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upo 234">
            <a:extLst>
              <a:ext uri="{FF2B5EF4-FFF2-40B4-BE49-F238E27FC236}">
                <a16:creationId xmlns:a16="http://schemas.microsoft.com/office/drawing/2014/main" id="{F458813A-BC79-4269-BAF1-A724CB99E1A1}"/>
              </a:ext>
            </a:extLst>
          </p:cNvPr>
          <p:cNvGrpSpPr/>
          <p:nvPr/>
        </p:nvGrpSpPr>
        <p:grpSpPr>
          <a:xfrm>
            <a:off x="6804366" y="4205382"/>
            <a:ext cx="84960" cy="346320"/>
            <a:chOff x="6804366" y="4205382"/>
            <a:chExt cx="8496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0EF32896-04DF-4DC1-93B7-76E43C4EB9AE}"/>
                    </a:ext>
                  </a:extLst>
                </p14:cNvPr>
                <p14:cNvContentPartPr/>
                <p14:nvPr/>
              </p14:nvContentPartPr>
              <p14:xfrm>
                <a:off x="6804366" y="4265862"/>
                <a:ext cx="84960" cy="4356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0EF32896-04DF-4DC1-93B7-76E43C4EB9A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795366" y="4256862"/>
                  <a:ext cx="102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1AD1416A-23F6-4C54-8D89-8C9F154CE6B7}"/>
                    </a:ext>
                  </a:extLst>
                </p14:cNvPr>
                <p14:cNvContentPartPr/>
                <p14:nvPr/>
              </p14:nvContentPartPr>
              <p14:xfrm>
                <a:off x="6854046" y="4205382"/>
                <a:ext cx="17280" cy="34632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1AD1416A-23F6-4C54-8D89-8C9F154CE6B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845046" y="4196382"/>
                  <a:ext cx="3492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3F3EA13E-101A-4E8E-885E-4887C9C7D7F6}"/>
              </a:ext>
            </a:extLst>
          </p:cNvPr>
          <p:cNvGrpSpPr/>
          <p:nvPr/>
        </p:nvGrpSpPr>
        <p:grpSpPr>
          <a:xfrm>
            <a:off x="5082126" y="4808022"/>
            <a:ext cx="421920" cy="448920"/>
            <a:chOff x="5082126" y="4808022"/>
            <a:chExt cx="42192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CAA6A66B-0369-4ABF-905E-E72D25D858C7}"/>
                    </a:ext>
                  </a:extLst>
                </p14:cNvPr>
                <p14:cNvContentPartPr/>
                <p14:nvPr/>
              </p14:nvContentPartPr>
              <p14:xfrm>
                <a:off x="5082126" y="4837542"/>
                <a:ext cx="167400" cy="17028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CAA6A66B-0369-4ABF-905E-E72D25D858C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073126" y="4828902"/>
                  <a:ext cx="185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63CC492B-9CE6-4FB4-8D3C-0EE8C2FFD620}"/>
                    </a:ext>
                  </a:extLst>
                </p14:cNvPr>
                <p14:cNvContentPartPr/>
                <p14:nvPr/>
              </p14:nvContentPartPr>
              <p14:xfrm>
                <a:off x="5261766" y="4863102"/>
                <a:ext cx="112320" cy="11016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63CC492B-9CE6-4FB4-8D3C-0EE8C2FFD62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252766" y="4854102"/>
                  <a:ext cx="129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C70C704D-B61B-44B9-ACBE-B3C15D400F31}"/>
                    </a:ext>
                  </a:extLst>
                </p14:cNvPr>
                <p14:cNvContentPartPr/>
                <p14:nvPr/>
              </p14:nvContentPartPr>
              <p14:xfrm>
                <a:off x="5389566" y="4808022"/>
                <a:ext cx="114480" cy="44892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C70C704D-B61B-44B9-ACBE-B3C15D400F3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380566" y="4799382"/>
                  <a:ext cx="13212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5598DBF4-7D9B-4FAD-90B1-6BA2E028AB3E}"/>
              </a:ext>
            </a:extLst>
          </p:cNvPr>
          <p:cNvGrpSpPr/>
          <p:nvPr/>
        </p:nvGrpSpPr>
        <p:grpSpPr>
          <a:xfrm>
            <a:off x="5652366" y="4624422"/>
            <a:ext cx="1276560" cy="550080"/>
            <a:chOff x="5652366" y="4624422"/>
            <a:chExt cx="127656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2F7B26B6-DC46-434B-A6AC-5244374E6690}"/>
                    </a:ext>
                  </a:extLst>
                </p14:cNvPr>
                <p14:cNvContentPartPr/>
                <p14:nvPr/>
              </p14:nvContentPartPr>
              <p14:xfrm>
                <a:off x="5664606" y="4815582"/>
                <a:ext cx="17280" cy="28548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2F7B26B6-DC46-434B-A6AC-5244374E669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655606" y="4806582"/>
                  <a:ext cx="34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3295EC71-744C-4E35-889F-DB39D982DC39}"/>
                    </a:ext>
                  </a:extLst>
                </p14:cNvPr>
                <p14:cNvContentPartPr/>
                <p14:nvPr/>
              </p14:nvContentPartPr>
              <p14:xfrm>
                <a:off x="5652366" y="4791102"/>
                <a:ext cx="114840" cy="14112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3295EC71-744C-4E35-889F-DB39D982DC3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643366" y="4782102"/>
                  <a:ext cx="132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61173F5F-9817-4CA1-AC99-98BD4D4337A4}"/>
                    </a:ext>
                  </a:extLst>
                </p14:cNvPr>
                <p14:cNvContentPartPr/>
                <p14:nvPr/>
              </p14:nvContentPartPr>
              <p14:xfrm>
                <a:off x="5784486" y="4808382"/>
                <a:ext cx="49320" cy="14652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61173F5F-9817-4CA1-AC99-98BD4D4337A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775486" y="4799382"/>
                  <a:ext cx="66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B584ADAD-E3EE-4755-BE35-D54DCC61F8D1}"/>
                    </a:ext>
                  </a:extLst>
                </p14:cNvPr>
                <p14:cNvContentPartPr/>
                <p14:nvPr/>
              </p14:nvContentPartPr>
              <p14:xfrm>
                <a:off x="5857566" y="4830702"/>
                <a:ext cx="66240" cy="10440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B584ADAD-E3EE-4755-BE35-D54DCC61F8D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848566" y="4822062"/>
                  <a:ext cx="83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178CACF7-A026-4870-9C48-FD138C4EAD83}"/>
                    </a:ext>
                  </a:extLst>
                </p14:cNvPr>
                <p14:cNvContentPartPr/>
                <p14:nvPr/>
              </p14:nvContentPartPr>
              <p14:xfrm>
                <a:off x="5970606" y="4809102"/>
                <a:ext cx="360" cy="2232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178CACF7-A026-4870-9C48-FD138C4EAD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61606" y="4800102"/>
                  <a:ext cx="18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DB167686-FFF0-450C-9541-7EB6A4BC5BDE}"/>
                    </a:ext>
                  </a:extLst>
                </p14:cNvPr>
                <p14:cNvContentPartPr/>
                <p14:nvPr/>
              </p14:nvContentPartPr>
              <p14:xfrm>
                <a:off x="5970606" y="4630902"/>
                <a:ext cx="18720" cy="28836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DB167686-FFF0-450C-9541-7EB6A4BC5BD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961606" y="4621902"/>
                  <a:ext cx="36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98DF92BD-926B-451F-800D-8A40D0F63ABD}"/>
                    </a:ext>
                  </a:extLst>
                </p14:cNvPr>
                <p14:cNvContentPartPr/>
                <p14:nvPr/>
              </p14:nvContentPartPr>
              <p14:xfrm>
                <a:off x="5969166" y="4800462"/>
                <a:ext cx="113760" cy="14328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98DF92BD-926B-451F-800D-8A40D0F63AB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960166" y="4791462"/>
                  <a:ext cx="131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B5E0A114-2E13-4258-BE75-79F981F0E299}"/>
                    </a:ext>
                  </a:extLst>
                </p14:cNvPr>
                <p14:cNvContentPartPr/>
                <p14:nvPr/>
              </p14:nvContentPartPr>
              <p14:xfrm>
                <a:off x="6095526" y="4814502"/>
                <a:ext cx="115560" cy="74160"/>
              </p14:xfrm>
            </p:contentPart>
          </mc:Choice>
          <mc:Fallback xmlns=""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B5E0A114-2E13-4258-BE75-79F981F0E29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086886" y="4805862"/>
                  <a:ext cx="133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6BC03742-DB55-48AB-89A9-5C8B7EC3EBCB}"/>
                    </a:ext>
                  </a:extLst>
                </p14:cNvPr>
                <p14:cNvContentPartPr/>
                <p14:nvPr/>
              </p14:nvContentPartPr>
              <p14:xfrm>
                <a:off x="6195246" y="4655742"/>
                <a:ext cx="87480" cy="30564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6BC03742-DB55-48AB-89A9-5C8B7EC3EB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186606" y="4646742"/>
                  <a:ext cx="105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AC75060A-9D4D-4CEF-9C54-37177C737D33}"/>
                    </a:ext>
                  </a:extLst>
                </p14:cNvPr>
                <p14:cNvContentPartPr/>
                <p14:nvPr/>
              </p14:nvContentPartPr>
              <p14:xfrm>
                <a:off x="6303246" y="4808742"/>
                <a:ext cx="122400" cy="15516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AC75060A-9D4D-4CEF-9C54-37177C737D3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294606" y="4800102"/>
                  <a:ext cx="140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384FAC55-1C0A-4160-AC91-7F0EEA80E566}"/>
                    </a:ext>
                  </a:extLst>
                </p14:cNvPr>
                <p14:cNvContentPartPr/>
                <p14:nvPr/>
              </p14:nvContentPartPr>
              <p14:xfrm>
                <a:off x="6309366" y="4624422"/>
                <a:ext cx="23400" cy="33768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384FAC55-1C0A-4160-AC91-7F0EEA80E56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300726" y="4615422"/>
                  <a:ext cx="41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11E224B4-2335-4446-9582-E3610F74C5B7}"/>
                    </a:ext>
                  </a:extLst>
                </p14:cNvPr>
                <p14:cNvContentPartPr/>
                <p14:nvPr/>
              </p14:nvContentPartPr>
              <p14:xfrm>
                <a:off x="6509166" y="4784982"/>
                <a:ext cx="123840" cy="38952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11E224B4-2335-4446-9582-E3610F74C5B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500526" y="4775982"/>
                  <a:ext cx="1414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188D8F00-AB0E-454A-91CD-59D584F1E12A}"/>
                    </a:ext>
                  </a:extLst>
                </p14:cNvPr>
                <p14:cNvContentPartPr/>
                <p14:nvPr/>
              </p14:nvContentPartPr>
              <p14:xfrm>
                <a:off x="6562446" y="4997382"/>
                <a:ext cx="69840" cy="2736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188D8F00-AB0E-454A-91CD-59D584F1E12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553806" y="4988382"/>
                  <a:ext cx="87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2A10B665-F3E9-4AAF-88B4-83C1AD8BABC8}"/>
                    </a:ext>
                  </a:extLst>
                </p14:cNvPr>
                <p14:cNvContentPartPr/>
                <p14:nvPr/>
              </p14:nvContentPartPr>
              <p14:xfrm>
                <a:off x="6669366" y="4854102"/>
                <a:ext cx="104040" cy="9000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2A10B665-F3E9-4AAF-88B4-83C1AD8BABC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60366" y="4845462"/>
                  <a:ext cx="121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99B72649-F34F-437C-AD43-DB61BDDEF9BA}"/>
                    </a:ext>
                  </a:extLst>
                </p14:cNvPr>
                <p14:cNvContentPartPr/>
                <p14:nvPr/>
              </p14:nvContentPartPr>
              <p14:xfrm>
                <a:off x="6803646" y="4789662"/>
                <a:ext cx="125280" cy="13608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99B72649-F34F-437C-AD43-DB61BDDEF9B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794646" y="4781022"/>
                  <a:ext cx="14292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upo 284">
            <a:extLst>
              <a:ext uri="{FF2B5EF4-FFF2-40B4-BE49-F238E27FC236}">
                <a16:creationId xmlns:a16="http://schemas.microsoft.com/office/drawing/2014/main" id="{25F26D1D-BA41-40FB-8C11-76DD20A4B40C}"/>
              </a:ext>
            </a:extLst>
          </p:cNvPr>
          <p:cNvGrpSpPr/>
          <p:nvPr/>
        </p:nvGrpSpPr>
        <p:grpSpPr>
          <a:xfrm>
            <a:off x="4082406" y="4667982"/>
            <a:ext cx="942480" cy="1207440"/>
            <a:chOff x="4082406" y="4667982"/>
            <a:chExt cx="942480" cy="12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FC160803-CE2A-412C-BD61-9FC848DF72C8}"/>
                    </a:ext>
                  </a:extLst>
                </p14:cNvPr>
                <p14:cNvContentPartPr/>
                <p14:nvPr/>
              </p14:nvContentPartPr>
              <p14:xfrm>
                <a:off x="4097886" y="4667982"/>
                <a:ext cx="15120" cy="33696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FC160803-CE2A-412C-BD61-9FC848DF72C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089246" y="4659342"/>
                  <a:ext cx="327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68BE5758-1220-4FB4-A53D-17E2293DE2E5}"/>
                    </a:ext>
                  </a:extLst>
                </p14:cNvPr>
                <p14:cNvContentPartPr/>
                <p14:nvPr/>
              </p14:nvContentPartPr>
              <p14:xfrm>
                <a:off x="4089966" y="4837542"/>
                <a:ext cx="120960" cy="18828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68BE5758-1220-4FB4-A53D-17E2293DE2E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081326" y="4828542"/>
                  <a:ext cx="138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0E2E3148-B41C-4BC3-8CE0-7F980FA34596}"/>
                    </a:ext>
                  </a:extLst>
                </p14:cNvPr>
                <p14:cNvContentPartPr/>
                <p14:nvPr/>
              </p14:nvContentPartPr>
              <p14:xfrm>
                <a:off x="4213446" y="4874622"/>
                <a:ext cx="126000" cy="9756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0E2E3148-B41C-4BC3-8CE0-7F980FA3459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204446" y="4865622"/>
                  <a:ext cx="143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0BD3C711-22BC-48D2-918F-BE2B031C51CA}"/>
                    </a:ext>
                  </a:extLst>
                </p14:cNvPr>
                <p14:cNvContentPartPr/>
                <p14:nvPr/>
              </p14:nvContentPartPr>
              <p14:xfrm>
                <a:off x="4398846" y="4860942"/>
                <a:ext cx="59040" cy="38664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0BD3C711-22BC-48D2-918F-BE2B031C51C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389846" y="4851942"/>
                  <a:ext cx="766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157BB1BD-617B-4C65-AD8C-F17AF1F434C2}"/>
                    </a:ext>
                  </a:extLst>
                </p14:cNvPr>
                <p14:cNvContentPartPr/>
                <p14:nvPr/>
              </p14:nvContentPartPr>
              <p14:xfrm>
                <a:off x="4383366" y="4821342"/>
                <a:ext cx="360" cy="36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157BB1BD-617B-4C65-AD8C-F17AF1F434C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4726" y="48127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C0FC8C55-EC51-4E26-AC5B-6F98A652A12A}"/>
                    </a:ext>
                  </a:extLst>
                </p14:cNvPr>
                <p14:cNvContentPartPr/>
                <p14:nvPr/>
              </p14:nvContentPartPr>
              <p14:xfrm>
                <a:off x="4499286" y="4880382"/>
                <a:ext cx="68400" cy="10152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C0FC8C55-EC51-4E26-AC5B-6F98A652A12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490646" y="4871742"/>
                  <a:ext cx="86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8165BBAE-3299-4A25-9DC3-14A9FA6D91A1}"/>
                    </a:ext>
                  </a:extLst>
                </p14:cNvPr>
                <p14:cNvContentPartPr/>
                <p14:nvPr/>
              </p14:nvContentPartPr>
              <p14:xfrm>
                <a:off x="4668846" y="5017902"/>
                <a:ext cx="13680" cy="15948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8165BBAE-3299-4A25-9DC3-14A9FA6D91A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660206" y="5008902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1A042D8A-4439-4EA1-B090-8D0BE26C96E9}"/>
                    </a:ext>
                  </a:extLst>
                </p14:cNvPr>
                <p14:cNvContentPartPr/>
                <p14:nvPr/>
              </p14:nvContentPartPr>
              <p14:xfrm>
                <a:off x="4757406" y="4823142"/>
                <a:ext cx="65160" cy="12060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1A042D8A-4439-4EA1-B090-8D0BE26C96E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748406" y="4814502"/>
                  <a:ext cx="82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4D96E533-1D52-430D-90D8-BE98D295A025}"/>
                    </a:ext>
                  </a:extLst>
                </p14:cNvPr>
                <p14:cNvContentPartPr/>
                <p14:nvPr/>
              </p14:nvContentPartPr>
              <p14:xfrm>
                <a:off x="4869006" y="4847622"/>
                <a:ext cx="41760" cy="15300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4D96E533-1D52-430D-90D8-BE98D295A02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860006" y="4838982"/>
                  <a:ext cx="59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5A6ED514-1086-485A-BCA5-C33DB7E97DE6}"/>
                    </a:ext>
                  </a:extLst>
                </p14:cNvPr>
                <p14:cNvContentPartPr/>
                <p14:nvPr/>
              </p14:nvContentPartPr>
              <p14:xfrm>
                <a:off x="4082406" y="5194302"/>
                <a:ext cx="78480" cy="36504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5A6ED514-1086-485A-BCA5-C33DB7E97DE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073766" y="5185662"/>
                  <a:ext cx="96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BCA4ECC6-D0EC-4377-9275-00810BDF4F0E}"/>
                    </a:ext>
                  </a:extLst>
                </p14:cNvPr>
                <p14:cNvContentPartPr/>
                <p14:nvPr/>
              </p14:nvContentPartPr>
              <p14:xfrm>
                <a:off x="4089966" y="5345502"/>
                <a:ext cx="101160" cy="3528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BCA4ECC6-D0EC-4377-9275-00810BDF4F0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081326" y="5336862"/>
                  <a:ext cx="118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F976EF79-8052-4C69-BEF2-8E31DE1BC1B7}"/>
                    </a:ext>
                  </a:extLst>
                </p14:cNvPr>
                <p14:cNvContentPartPr/>
                <p14:nvPr/>
              </p14:nvContentPartPr>
              <p14:xfrm>
                <a:off x="4208046" y="5335422"/>
                <a:ext cx="65520" cy="18936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F976EF79-8052-4C69-BEF2-8E31DE1BC1B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199406" y="5326422"/>
                  <a:ext cx="83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39EC2573-5A7E-4906-82B0-139D9EDE3C54}"/>
                    </a:ext>
                  </a:extLst>
                </p14:cNvPr>
                <p14:cNvContentPartPr/>
                <p14:nvPr/>
              </p14:nvContentPartPr>
              <p14:xfrm>
                <a:off x="4288686" y="5381502"/>
                <a:ext cx="90720" cy="14616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39EC2573-5A7E-4906-82B0-139D9EDE3C5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279686" y="5372502"/>
                  <a:ext cx="108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6AA06B68-0BEC-4E19-B505-A63D2557506A}"/>
                    </a:ext>
                  </a:extLst>
                </p14:cNvPr>
                <p14:cNvContentPartPr/>
                <p14:nvPr/>
              </p14:nvContentPartPr>
              <p14:xfrm>
                <a:off x="4392366" y="5403102"/>
                <a:ext cx="139320" cy="47232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6AA06B68-0BEC-4E19-B505-A63D2557506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383726" y="5394462"/>
                  <a:ext cx="1569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91EB428C-65F2-4FBE-97A3-11ED2341081F}"/>
                    </a:ext>
                  </a:extLst>
                </p14:cNvPr>
                <p14:cNvContentPartPr/>
                <p14:nvPr/>
              </p14:nvContentPartPr>
              <p14:xfrm>
                <a:off x="4541766" y="5428662"/>
                <a:ext cx="147960" cy="7632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91EB428C-65F2-4FBE-97A3-11ED2341081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533126" y="5420022"/>
                  <a:ext cx="165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90789714-CA8B-4D6A-B150-35C50C599DEE}"/>
                    </a:ext>
                  </a:extLst>
                </p14:cNvPr>
                <p14:cNvContentPartPr/>
                <p14:nvPr/>
              </p14:nvContentPartPr>
              <p14:xfrm>
                <a:off x="4679286" y="5385462"/>
                <a:ext cx="164520" cy="18576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90789714-CA8B-4D6A-B150-35C50C599DE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670286" y="5376822"/>
                  <a:ext cx="182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0B21802C-DFF4-4BF7-8B21-CB5508358C98}"/>
                    </a:ext>
                  </a:extLst>
                </p14:cNvPr>
                <p14:cNvContentPartPr/>
                <p14:nvPr/>
              </p14:nvContentPartPr>
              <p14:xfrm>
                <a:off x="4884846" y="5452062"/>
                <a:ext cx="57240" cy="11268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0B21802C-DFF4-4BF7-8B21-CB5508358C98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876206" y="5443422"/>
                  <a:ext cx="74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66ADB560-E4B1-49B8-B943-77D80B593CB7}"/>
                    </a:ext>
                  </a:extLst>
                </p14:cNvPr>
                <p14:cNvContentPartPr/>
                <p14:nvPr/>
              </p14:nvContentPartPr>
              <p14:xfrm>
                <a:off x="4955766" y="5407422"/>
                <a:ext cx="69120" cy="16740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66ADB560-E4B1-49B8-B943-77D80B593CB7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947126" y="5398782"/>
                  <a:ext cx="867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upo 299">
            <a:extLst>
              <a:ext uri="{FF2B5EF4-FFF2-40B4-BE49-F238E27FC236}">
                <a16:creationId xmlns:a16="http://schemas.microsoft.com/office/drawing/2014/main" id="{CA62B668-9C06-45C5-A7D7-39BCF732ADF1}"/>
              </a:ext>
            </a:extLst>
          </p:cNvPr>
          <p:cNvGrpSpPr/>
          <p:nvPr/>
        </p:nvGrpSpPr>
        <p:grpSpPr>
          <a:xfrm>
            <a:off x="5195166" y="5257302"/>
            <a:ext cx="1785960" cy="337320"/>
            <a:chOff x="5195166" y="5257302"/>
            <a:chExt cx="17859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8D083443-3312-4A66-B1A7-00133E2E0BA2}"/>
                    </a:ext>
                  </a:extLst>
                </p14:cNvPr>
                <p14:cNvContentPartPr/>
                <p14:nvPr/>
              </p14:nvContentPartPr>
              <p14:xfrm>
                <a:off x="5195166" y="5425422"/>
                <a:ext cx="106920" cy="16128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8D083443-3312-4A66-B1A7-00133E2E0BA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186526" y="5416782"/>
                  <a:ext cx="124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EEB484B6-3C04-46A8-ADB9-4A6C89028F63}"/>
                    </a:ext>
                  </a:extLst>
                </p14:cNvPr>
                <p14:cNvContentPartPr/>
                <p14:nvPr/>
              </p14:nvContentPartPr>
              <p14:xfrm>
                <a:off x="5332686" y="5405622"/>
                <a:ext cx="70560" cy="13356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EEB484B6-3C04-46A8-ADB9-4A6C89028F6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323686" y="5396982"/>
                  <a:ext cx="88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5387F3AB-4671-4DD8-B330-40B714598100}"/>
                    </a:ext>
                  </a:extLst>
                </p14:cNvPr>
                <p14:cNvContentPartPr/>
                <p14:nvPr/>
              </p14:nvContentPartPr>
              <p14:xfrm>
                <a:off x="5482806" y="5282142"/>
                <a:ext cx="12600" cy="22968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5387F3AB-4671-4DD8-B330-40B71459810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474166" y="5273142"/>
                  <a:ext cx="30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81" name="Entrada de lápiz 280">
                  <a:extLst>
                    <a:ext uri="{FF2B5EF4-FFF2-40B4-BE49-F238E27FC236}">
                      <a16:creationId xmlns:a16="http://schemas.microsoft.com/office/drawing/2014/main" id="{FA592DD9-3FFC-4321-AFB1-4573FACCF21D}"/>
                    </a:ext>
                  </a:extLst>
                </p14:cNvPr>
                <p14:cNvContentPartPr/>
                <p14:nvPr/>
              </p14:nvContentPartPr>
              <p14:xfrm>
                <a:off x="5472726" y="5394462"/>
                <a:ext cx="115200" cy="153360"/>
              </p14:xfrm>
            </p:contentPart>
          </mc:Choice>
          <mc:Fallback xmlns="">
            <p:pic>
              <p:nvPicPr>
                <p:cNvPr id="281" name="Entrada de lápiz 280">
                  <a:extLst>
                    <a:ext uri="{FF2B5EF4-FFF2-40B4-BE49-F238E27FC236}">
                      <a16:creationId xmlns:a16="http://schemas.microsoft.com/office/drawing/2014/main" id="{FA592DD9-3FFC-4321-AFB1-4573FACCF21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463726" y="5385822"/>
                  <a:ext cx="132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82" name="Entrada de lápiz 281">
                  <a:extLst>
                    <a:ext uri="{FF2B5EF4-FFF2-40B4-BE49-F238E27FC236}">
                      <a16:creationId xmlns:a16="http://schemas.microsoft.com/office/drawing/2014/main" id="{4D0DA725-64FD-4881-8907-42550C7474E1}"/>
                    </a:ext>
                  </a:extLst>
                </p14:cNvPr>
                <p14:cNvContentPartPr/>
                <p14:nvPr/>
              </p14:nvContentPartPr>
              <p14:xfrm>
                <a:off x="5630406" y="5396622"/>
                <a:ext cx="54360" cy="120240"/>
              </p14:xfrm>
            </p:contentPart>
          </mc:Choice>
          <mc:Fallback xmlns="">
            <p:pic>
              <p:nvPicPr>
                <p:cNvPr id="282" name="Entrada de lápiz 281">
                  <a:extLst>
                    <a:ext uri="{FF2B5EF4-FFF2-40B4-BE49-F238E27FC236}">
                      <a16:creationId xmlns:a16="http://schemas.microsoft.com/office/drawing/2014/main" id="{4D0DA725-64FD-4881-8907-42550C7474E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621406" y="5387622"/>
                  <a:ext cx="72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83" name="Entrada de lápiz 282">
                  <a:extLst>
                    <a:ext uri="{FF2B5EF4-FFF2-40B4-BE49-F238E27FC236}">
                      <a16:creationId xmlns:a16="http://schemas.microsoft.com/office/drawing/2014/main" id="{CE9275DF-B9C4-4132-B02B-53BFBAB680D2}"/>
                    </a:ext>
                  </a:extLst>
                </p14:cNvPr>
                <p14:cNvContentPartPr/>
                <p14:nvPr/>
              </p14:nvContentPartPr>
              <p14:xfrm>
                <a:off x="5688726" y="5380422"/>
                <a:ext cx="95400" cy="185400"/>
              </p14:xfrm>
            </p:contentPart>
          </mc:Choice>
          <mc:Fallback xmlns="">
            <p:pic>
              <p:nvPicPr>
                <p:cNvPr id="283" name="Entrada de lápiz 282">
                  <a:extLst>
                    <a:ext uri="{FF2B5EF4-FFF2-40B4-BE49-F238E27FC236}">
                      <a16:creationId xmlns:a16="http://schemas.microsoft.com/office/drawing/2014/main" id="{CE9275DF-B9C4-4132-B02B-53BFBAB680D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679726" y="5371422"/>
                  <a:ext cx="113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86" name="Entrada de lápiz 285">
                  <a:extLst>
                    <a:ext uri="{FF2B5EF4-FFF2-40B4-BE49-F238E27FC236}">
                      <a16:creationId xmlns:a16="http://schemas.microsoft.com/office/drawing/2014/main" id="{34B01193-11DE-41E3-A29C-DC9981B87397}"/>
                    </a:ext>
                  </a:extLst>
                </p14:cNvPr>
                <p14:cNvContentPartPr/>
                <p14:nvPr/>
              </p14:nvContentPartPr>
              <p14:xfrm>
                <a:off x="5813646" y="5376822"/>
                <a:ext cx="82440" cy="156240"/>
              </p14:xfrm>
            </p:contentPart>
          </mc:Choice>
          <mc:Fallback xmlns="">
            <p:pic>
              <p:nvPicPr>
                <p:cNvPr id="286" name="Entrada de lápiz 285">
                  <a:extLst>
                    <a:ext uri="{FF2B5EF4-FFF2-40B4-BE49-F238E27FC236}">
                      <a16:creationId xmlns:a16="http://schemas.microsoft.com/office/drawing/2014/main" id="{34B01193-11DE-41E3-A29C-DC9981B8739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804646" y="5368182"/>
                  <a:ext cx="100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87" name="Entrada de lápiz 286">
                  <a:extLst>
                    <a:ext uri="{FF2B5EF4-FFF2-40B4-BE49-F238E27FC236}">
                      <a16:creationId xmlns:a16="http://schemas.microsoft.com/office/drawing/2014/main" id="{57D76BEF-3FA3-4798-9F95-B2EF687D9A5F}"/>
                    </a:ext>
                  </a:extLst>
                </p14:cNvPr>
                <p14:cNvContentPartPr/>
                <p14:nvPr/>
              </p14:nvContentPartPr>
              <p14:xfrm>
                <a:off x="5903286" y="5399862"/>
                <a:ext cx="74160" cy="168120"/>
              </p14:xfrm>
            </p:contentPart>
          </mc:Choice>
          <mc:Fallback xmlns="">
            <p:pic>
              <p:nvPicPr>
                <p:cNvPr id="287" name="Entrada de lápiz 286">
                  <a:extLst>
                    <a:ext uri="{FF2B5EF4-FFF2-40B4-BE49-F238E27FC236}">
                      <a16:creationId xmlns:a16="http://schemas.microsoft.com/office/drawing/2014/main" id="{57D76BEF-3FA3-4798-9F95-B2EF687D9A5F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894646" y="5390862"/>
                  <a:ext cx="91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EB1DBCA4-4ABA-45DB-8AC4-2D247AF2225C}"/>
                    </a:ext>
                  </a:extLst>
                </p14:cNvPr>
                <p14:cNvContentPartPr/>
                <p14:nvPr/>
              </p14:nvContentPartPr>
              <p14:xfrm>
                <a:off x="6007686" y="5257302"/>
                <a:ext cx="20160" cy="28872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EB1DBCA4-4ABA-45DB-8AC4-2D247AF2225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999046" y="5248302"/>
                  <a:ext cx="37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0EBCF532-35AC-4887-B133-95ACA53C8873}"/>
                    </a:ext>
                  </a:extLst>
                </p14:cNvPr>
                <p14:cNvContentPartPr/>
                <p14:nvPr/>
              </p14:nvContentPartPr>
              <p14:xfrm>
                <a:off x="5963406" y="5372502"/>
                <a:ext cx="108360" cy="2808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0EBCF532-35AC-4887-B133-95ACA53C8873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954406" y="5363862"/>
                  <a:ext cx="126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90" name="Entrada de lápiz 289">
                  <a:extLst>
                    <a:ext uri="{FF2B5EF4-FFF2-40B4-BE49-F238E27FC236}">
                      <a16:creationId xmlns:a16="http://schemas.microsoft.com/office/drawing/2014/main" id="{870A9286-6C6B-4819-91CC-58AFC2571E69}"/>
                    </a:ext>
                  </a:extLst>
                </p14:cNvPr>
                <p14:cNvContentPartPr/>
                <p14:nvPr/>
              </p14:nvContentPartPr>
              <p14:xfrm>
                <a:off x="6074286" y="5389422"/>
                <a:ext cx="58680" cy="190080"/>
              </p14:xfrm>
            </p:contentPart>
          </mc:Choice>
          <mc:Fallback xmlns="">
            <p:pic>
              <p:nvPicPr>
                <p:cNvPr id="290" name="Entrada de lápiz 289">
                  <a:extLst>
                    <a:ext uri="{FF2B5EF4-FFF2-40B4-BE49-F238E27FC236}">
                      <a16:creationId xmlns:a16="http://schemas.microsoft.com/office/drawing/2014/main" id="{870A9286-6C6B-4819-91CC-58AFC2571E69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065286" y="5380422"/>
                  <a:ext cx="76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9DB87A94-B0FF-434C-B470-C834235962AE}"/>
                    </a:ext>
                  </a:extLst>
                </p14:cNvPr>
                <p14:cNvContentPartPr/>
                <p14:nvPr/>
              </p14:nvContentPartPr>
              <p14:xfrm>
                <a:off x="6117486" y="5378262"/>
                <a:ext cx="191880" cy="20700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9DB87A94-B0FF-434C-B470-C834235962AE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108846" y="5369262"/>
                  <a:ext cx="209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92" name="Entrada de lápiz 291">
                  <a:extLst>
                    <a:ext uri="{FF2B5EF4-FFF2-40B4-BE49-F238E27FC236}">
                      <a16:creationId xmlns:a16="http://schemas.microsoft.com/office/drawing/2014/main" id="{7878F97B-640D-4BD9-84BC-792B09C42E5D}"/>
                    </a:ext>
                  </a:extLst>
                </p14:cNvPr>
                <p14:cNvContentPartPr/>
                <p14:nvPr/>
              </p14:nvContentPartPr>
              <p14:xfrm>
                <a:off x="6296406" y="5425062"/>
                <a:ext cx="98640" cy="75240"/>
              </p14:xfrm>
            </p:contentPart>
          </mc:Choice>
          <mc:Fallback xmlns="">
            <p:pic>
              <p:nvPicPr>
                <p:cNvPr id="292" name="Entrada de lápiz 291">
                  <a:extLst>
                    <a:ext uri="{FF2B5EF4-FFF2-40B4-BE49-F238E27FC236}">
                      <a16:creationId xmlns:a16="http://schemas.microsoft.com/office/drawing/2014/main" id="{7878F97B-640D-4BD9-84BC-792B09C42E5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287406" y="5416422"/>
                  <a:ext cx="116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293" name="Entrada de lápiz 292">
                  <a:extLst>
                    <a:ext uri="{FF2B5EF4-FFF2-40B4-BE49-F238E27FC236}">
                      <a16:creationId xmlns:a16="http://schemas.microsoft.com/office/drawing/2014/main" id="{3F402FB6-0011-454D-B457-A6C6B6B9F58B}"/>
                    </a:ext>
                  </a:extLst>
                </p14:cNvPr>
                <p14:cNvContentPartPr/>
                <p14:nvPr/>
              </p14:nvContentPartPr>
              <p14:xfrm>
                <a:off x="6420966" y="5391582"/>
                <a:ext cx="165240" cy="138960"/>
              </p14:xfrm>
            </p:contentPart>
          </mc:Choice>
          <mc:Fallback xmlns="">
            <p:pic>
              <p:nvPicPr>
                <p:cNvPr id="293" name="Entrada de lápiz 292">
                  <a:extLst>
                    <a:ext uri="{FF2B5EF4-FFF2-40B4-BE49-F238E27FC236}">
                      <a16:creationId xmlns:a16="http://schemas.microsoft.com/office/drawing/2014/main" id="{3F402FB6-0011-454D-B457-A6C6B6B9F58B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412326" y="5382942"/>
                  <a:ext cx="182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94" name="Entrada de lápiz 293">
                  <a:extLst>
                    <a:ext uri="{FF2B5EF4-FFF2-40B4-BE49-F238E27FC236}">
                      <a16:creationId xmlns:a16="http://schemas.microsoft.com/office/drawing/2014/main" id="{D962CFF9-57FF-40E6-BA15-381A4ED19A4C}"/>
                    </a:ext>
                  </a:extLst>
                </p14:cNvPr>
                <p14:cNvContentPartPr/>
                <p14:nvPr/>
              </p14:nvContentPartPr>
              <p14:xfrm>
                <a:off x="6648846" y="5381862"/>
                <a:ext cx="33840" cy="212760"/>
              </p14:xfrm>
            </p:contentPart>
          </mc:Choice>
          <mc:Fallback xmlns="">
            <p:pic>
              <p:nvPicPr>
                <p:cNvPr id="294" name="Entrada de lápiz 293">
                  <a:extLst>
                    <a:ext uri="{FF2B5EF4-FFF2-40B4-BE49-F238E27FC236}">
                      <a16:creationId xmlns:a16="http://schemas.microsoft.com/office/drawing/2014/main" id="{D962CFF9-57FF-40E6-BA15-381A4ED19A4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639846" y="5373222"/>
                  <a:ext cx="51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ED812709-0C59-4F81-AF41-84A1E3AFF414}"/>
                    </a:ext>
                  </a:extLst>
                </p14:cNvPr>
                <p14:cNvContentPartPr/>
                <p14:nvPr/>
              </p14:nvContentPartPr>
              <p14:xfrm>
                <a:off x="6675126" y="5430822"/>
                <a:ext cx="92160" cy="11232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ED812709-0C59-4F81-AF41-84A1E3AFF41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666126" y="5422182"/>
                  <a:ext cx="109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64E02B87-7DDA-4A98-807A-B1FCC5A1DA79}"/>
                    </a:ext>
                  </a:extLst>
                </p14:cNvPr>
                <p14:cNvContentPartPr/>
                <p14:nvPr/>
              </p14:nvContentPartPr>
              <p14:xfrm>
                <a:off x="6765486" y="5462862"/>
                <a:ext cx="66240" cy="11232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64E02B87-7DDA-4A98-807A-B1FCC5A1DA79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756846" y="5453862"/>
                  <a:ext cx="83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97" name="Entrada de lápiz 296">
                  <a:extLst>
                    <a:ext uri="{FF2B5EF4-FFF2-40B4-BE49-F238E27FC236}">
                      <a16:creationId xmlns:a16="http://schemas.microsoft.com/office/drawing/2014/main" id="{4279C32A-1ACC-4EC2-AFE1-81856444207C}"/>
                    </a:ext>
                  </a:extLst>
                </p14:cNvPr>
                <p14:cNvContentPartPr/>
                <p14:nvPr/>
              </p14:nvContentPartPr>
              <p14:xfrm>
                <a:off x="6857646" y="5273142"/>
                <a:ext cx="8280" cy="216360"/>
              </p14:xfrm>
            </p:contentPart>
          </mc:Choice>
          <mc:Fallback xmlns="">
            <p:pic>
              <p:nvPicPr>
                <p:cNvPr id="297" name="Entrada de lápiz 296">
                  <a:extLst>
                    <a:ext uri="{FF2B5EF4-FFF2-40B4-BE49-F238E27FC236}">
                      <a16:creationId xmlns:a16="http://schemas.microsoft.com/office/drawing/2014/main" id="{4279C32A-1ACC-4EC2-AFE1-81856444207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6848646" y="5264502"/>
                  <a:ext cx="25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98" name="Entrada de lápiz 297">
                  <a:extLst>
                    <a:ext uri="{FF2B5EF4-FFF2-40B4-BE49-F238E27FC236}">
                      <a16:creationId xmlns:a16="http://schemas.microsoft.com/office/drawing/2014/main" id="{6CB6344C-EBD7-4A4F-B80C-8FC71D68398D}"/>
                    </a:ext>
                  </a:extLst>
                </p14:cNvPr>
                <p14:cNvContentPartPr/>
                <p14:nvPr/>
              </p14:nvContentPartPr>
              <p14:xfrm>
                <a:off x="6807246" y="5356302"/>
                <a:ext cx="96120" cy="22320"/>
              </p14:xfrm>
            </p:contentPart>
          </mc:Choice>
          <mc:Fallback xmlns="">
            <p:pic>
              <p:nvPicPr>
                <p:cNvPr id="298" name="Entrada de lápiz 297">
                  <a:extLst>
                    <a:ext uri="{FF2B5EF4-FFF2-40B4-BE49-F238E27FC236}">
                      <a16:creationId xmlns:a16="http://schemas.microsoft.com/office/drawing/2014/main" id="{6CB6344C-EBD7-4A4F-B80C-8FC71D68398D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6798246" y="5347662"/>
                  <a:ext cx="113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99" name="Entrada de lápiz 298">
                  <a:extLst>
                    <a:ext uri="{FF2B5EF4-FFF2-40B4-BE49-F238E27FC236}">
                      <a16:creationId xmlns:a16="http://schemas.microsoft.com/office/drawing/2014/main" id="{9A58005F-0540-44D2-AD8F-B3400640364B}"/>
                    </a:ext>
                  </a:extLst>
                </p14:cNvPr>
                <p14:cNvContentPartPr/>
                <p14:nvPr/>
              </p14:nvContentPartPr>
              <p14:xfrm>
                <a:off x="6896886" y="5428662"/>
                <a:ext cx="84240" cy="116640"/>
              </p14:xfrm>
            </p:contentPart>
          </mc:Choice>
          <mc:Fallback xmlns="">
            <p:pic>
              <p:nvPicPr>
                <p:cNvPr id="299" name="Entrada de lápiz 298">
                  <a:extLst>
                    <a:ext uri="{FF2B5EF4-FFF2-40B4-BE49-F238E27FC236}">
                      <a16:creationId xmlns:a16="http://schemas.microsoft.com/office/drawing/2014/main" id="{9A58005F-0540-44D2-AD8F-B3400640364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6888246" y="5420022"/>
                  <a:ext cx="101880" cy="13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257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768622-E486-4911-B80A-7D211268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70" y="1836014"/>
            <a:ext cx="6010319" cy="2619394"/>
          </a:xfrm>
          <a:prstGeom prst="rect">
            <a:avLst/>
          </a:prstGeom>
        </p:spPr>
      </p:pic>
      <p:grpSp>
        <p:nvGrpSpPr>
          <p:cNvPr id="66" name="Grupo 65">
            <a:extLst>
              <a:ext uri="{FF2B5EF4-FFF2-40B4-BE49-F238E27FC236}">
                <a16:creationId xmlns:a16="http://schemas.microsoft.com/office/drawing/2014/main" id="{9B91D813-B04E-4958-9802-FF7853D9CF36}"/>
              </a:ext>
            </a:extLst>
          </p:cNvPr>
          <p:cNvGrpSpPr/>
          <p:nvPr/>
        </p:nvGrpSpPr>
        <p:grpSpPr>
          <a:xfrm>
            <a:off x="1913766" y="4633782"/>
            <a:ext cx="1033560" cy="369000"/>
            <a:chOff x="1913766" y="4633782"/>
            <a:chExt cx="10335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972E6CB9-76B6-499F-9014-1B3A14645E4D}"/>
                    </a:ext>
                  </a:extLst>
                </p14:cNvPr>
                <p14:cNvContentPartPr/>
                <p14:nvPr/>
              </p14:nvContentPartPr>
              <p14:xfrm>
                <a:off x="1913766" y="4654302"/>
                <a:ext cx="187920" cy="3268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972E6CB9-76B6-499F-9014-1B3A14645E4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5126" y="4645302"/>
                  <a:ext cx="2055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1A75315-E9C8-47E0-8952-9A1A533038BD}"/>
                    </a:ext>
                  </a:extLst>
                </p14:cNvPr>
                <p14:cNvContentPartPr/>
                <p14:nvPr/>
              </p14:nvContentPartPr>
              <p14:xfrm>
                <a:off x="2068566" y="4846182"/>
                <a:ext cx="134280" cy="1220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1A75315-E9C8-47E0-8952-9A1A533038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59926" y="4837182"/>
                  <a:ext cx="151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66804C6E-DF3F-4E9B-AFCD-F478ADCBF09F}"/>
                    </a:ext>
                  </a:extLst>
                </p14:cNvPr>
                <p14:cNvContentPartPr/>
                <p14:nvPr/>
              </p14:nvContentPartPr>
              <p14:xfrm>
                <a:off x="2244606" y="4633782"/>
                <a:ext cx="30960" cy="31068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66804C6E-DF3F-4E9B-AFCD-F478ADCBF0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35606" y="4624782"/>
                  <a:ext cx="486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22E46575-55E0-46FB-951E-59EEA0815A03}"/>
                    </a:ext>
                  </a:extLst>
                </p14:cNvPr>
                <p14:cNvContentPartPr/>
                <p14:nvPr/>
              </p14:nvContentPartPr>
              <p14:xfrm>
                <a:off x="2284566" y="4801902"/>
                <a:ext cx="71280" cy="1407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22E46575-55E0-46FB-951E-59EEA0815A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75926" y="4792902"/>
                  <a:ext cx="88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8B825155-8B96-4497-9385-4052EAABCACE}"/>
                    </a:ext>
                  </a:extLst>
                </p14:cNvPr>
                <p14:cNvContentPartPr/>
                <p14:nvPr/>
              </p14:nvContentPartPr>
              <p14:xfrm>
                <a:off x="2426406" y="4798662"/>
                <a:ext cx="33840" cy="1303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8B825155-8B96-4497-9385-4052EAABCA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17406" y="4790022"/>
                  <a:ext cx="51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52182E02-D011-4BC6-AEDE-EE761EEC8017}"/>
                    </a:ext>
                  </a:extLst>
                </p14:cNvPr>
                <p14:cNvContentPartPr/>
                <p14:nvPr/>
              </p14:nvContentPartPr>
              <p14:xfrm>
                <a:off x="2523246" y="4772742"/>
                <a:ext cx="294120" cy="23004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52182E02-D011-4BC6-AEDE-EE761EEC801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14246" y="4763742"/>
                  <a:ext cx="311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39C3B053-1322-4D98-86B6-2E7AC0323FCA}"/>
                    </a:ext>
                  </a:extLst>
                </p14:cNvPr>
                <p14:cNvContentPartPr/>
                <p14:nvPr/>
              </p14:nvContentPartPr>
              <p14:xfrm>
                <a:off x="2827806" y="4834662"/>
                <a:ext cx="119520" cy="1584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39C3B053-1322-4D98-86B6-2E7AC0323F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18806" y="4826022"/>
                  <a:ext cx="1371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0B8A21E4-D44F-4BEC-AE00-FC41159C1EA7}"/>
              </a:ext>
            </a:extLst>
          </p:cNvPr>
          <p:cNvGrpSpPr/>
          <p:nvPr/>
        </p:nvGrpSpPr>
        <p:grpSpPr>
          <a:xfrm>
            <a:off x="3272406" y="4651422"/>
            <a:ext cx="729720" cy="451800"/>
            <a:chOff x="3272406" y="4651422"/>
            <a:chExt cx="72972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695A89BE-94CF-4D33-8AF8-974230E13973}"/>
                    </a:ext>
                  </a:extLst>
                </p14:cNvPr>
                <p14:cNvContentPartPr/>
                <p14:nvPr/>
              </p14:nvContentPartPr>
              <p14:xfrm>
                <a:off x="3283926" y="4672302"/>
                <a:ext cx="153720" cy="208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695A89BE-94CF-4D33-8AF8-974230E139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75286" y="4663662"/>
                  <a:ext cx="171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FF7A57AA-4ABD-4F2C-A946-3A042671FBD1}"/>
                    </a:ext>
                  </a:extLst>
                </p14:cNvPr>
                <p14:cNvContentPartPr/>
                <p14:nvPr/>
              </p14:nvContentPartPr>
              <p14:xfrm>
                <a:off x="3272406" y="4709022"/>
                <a:ext cx="164520" cy="3013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FF7A57AA-4ABD-4F2C-A946-3A042671FB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63406" y="4700022"/>
                  <a:ext cx="182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2B83C425-36ED-4A34-B0E1-896E7871A8D2}"/>
                    </a:ext>
                  </a:extLst>
                </p14:cNvPr>
                <p14:cNvContentPartPr/>
                <p14:nvPr/>
              </p14:nvContentPartPr>
              <p14:xfrm>
                <a:off x="3463566" y="4781742"/>
                <a:ext cx="136080" cy="10548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2B83C425-36ED-4A34-B0E1-896E7871A8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54566" y="4773102"/>
                  <a:ext cx="153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A5C25724-8D17-47A1-9AE4-BC1F091621F4}"/>
                    </a:ext>
                  </a:extLst>
                </p14:cNvPr>
                <p14:cNvContentPartPr/>
                <p14:nvPr/>
              </p14:nvContentPartPr>
              <p14:xfrm>
                <a:off x="3681366" y="4987662"/>
                <a:ext cx="14400" cy="11556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A5C25724-8D17-47A1-9AE4-BC1F091621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72366" y="4979022"/>
                  <a:ext cx="32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F28FCB34-FCDE-44CE-A0BE-81B8EC5E9D15}"/>
                    </a:ext>
                  </a:extLst>
                </p14:cNvPr>
                <p14:cNvContentPartPr/>
                <p14:nvPr/>
              </p14:nvContentPartPr>
              <p14:xfrm>
                <a:off x="3751926" y="4727742"/>
                <a:ext cx="44280" cy="1537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F28FCB34-FCDE-44CE-A0BE-81B8EC5E9D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43286" y="4719102"/>
                  <a:ext cx="61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A88E75A0-9C41-442B-AF4E-62A21931A561}"/>
                    </a:ext>
                  </a:extLst>
                </p14:cNvPr>
                <p14:cNvContentPartPr/>
                <p14:nvPr/>
              </p14:nvContentPartPr>
              <p14:xfrm>
                <a:off x="3792966" y="4651422"/>
                <a:ext cx="209160" cy="37548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A88E75A0-9C41-442B-AF4E-62A21931A56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83966" y="4642422"/>
                  <a:ext cx="2268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F53C8461-357C-4239-8ABF-F9712E242113}"/>
              </a:ext>
            </a:extLst>
          </p:cNvPr>
          <p:cNvGrpSpPr/>
          <p:nvPr/>
        </p:nvGrpSpPr>
        <p:grpSpPr>
          <a:xfrm>
            <a:off x="4249806" y="4500942"/>
            <a:ext cx="1714680" cy="451440"/>
            <a:chOff x="4249806" y="4500942"/>
            <a:chExt cx="171468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C8763A6D-CC28-4B36-B2C5-F35D9154ADA6}"/>
                    </a:ext>
                  </a:extLst>
                </p14:cNvPr>
                <p14:cNvContentPartPr/>
                <p14:nvPr/>
              </p14:nvContentPartPr>
              <p14:xfrm>
                <a:off x="4288686" y="4793262"/>
                <a:ext cx="117360" cy="10332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C8763A6D-CC28-4B36-B2C5-F35D9154AD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80046" y="4784262"/>
                  <a:ext cx="135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217AFE02-D705-4D7C-8BC5-E8EC407E7A4F}"/>
                    </a:ext>
                  </a:extLst>
                </p14:cNvPr>
                <p14:cNvContentPartPr/>
                <p14:nvPr/>
              </p14:nvContentPartPr>
              <p14:xfrm>
                <a:off x="4249806" y="4795782"/>
                <a:ext cx="111960" cy="8352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217AFE02-D705-4D7C-8BC5-E8EC407E7A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41166" y="4787142"/>
                  <a:ext cx="129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D539457E-BE3F-42B6-BD3E-F00D1659F87A}"/>
                    </a:ext>
                  </a:extLst>
                </p14:cNvPr>
                <p14:cNvContentPartPr/>
                <p14:nvPr/>
              </p14:nvContentPartPr>
              <p14:xfrm>
                <a:off x="4454286" y="4699302"/>
                <a:ext cx="15120" cy="2314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D539457E-BE3F-42B6-BD3E-F00D1659F8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45646" y="4690662"/>
                  <a:ext cx="32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E4150864-1E63-4E4F-998C-48173E6A970B}"/>
                    </a:ext>
                  </a:extLst>
                </p14:cNvPr>
                <p14:cNvContentPartPr/>
                <p14:nvPr/>
              </p14:nvContentPartPr>
              <p14:xfrm>
                <a:off x="4531686" y="4757622"/>
                <a:ext cx="94320" cy="15480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E4150864-1E63-4E4F-998C-48173E6A97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22686" y="4748622"/>
                  <a:ext cx="111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94A0EFB6-62CE-44B6-B37A-6B84D99A621C}"/>
                    </a:ext>
                  </a:extLst>
                </p14:cNvPr>
                <p14:cNvContentPartPr/>
                <p14:nvPr/>
              </p14:nvContentPartPr>
              <p14:xfrm>
                <a:off x="4672446" y="4764822"/>
                <a:ext cx="101160" cy="15984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94A0EFB6-62CE-44B6-B37A-6B84D99A621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63806" y="4755822"/>
                  <a:ext cx="118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307BA273-DA34-4CDD-99A8-E3B18805643F}"/>
                    </a:ext>
                  </a:extLst>
                </p14:cNvPr>
                <p14:cNvContentPartPr/>
                <p14:nvPr/>
              </p14:nvContentPartPr>
              <p14:xfrm>
                <a:off x="4843446" y="4795062"/>
                <a:ext cx="120240" cy="118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307BA273-DA34-4CDD-99A8-E3B18805643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34446" y="4786422"/>
                  <a:ext cx="137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139BCEB2-F910-480C-98C6-5B964335A102}"/>
                    </a:ext>
                  </a:extLst>
                </p14:cNvPr>
                <p14:cNvContentPartPr/>
                <p14:nvPr/>
              </p14:nvContentPartPr>
              <p14:xfrm>
                <a:off x="4861086" y="4838262"/>
                <a:ext cx="114120" cy="1260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139BCEB2-F910-480C-98C6-5B964335A1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52086" y="4829262"/>
                  <a:ext cx="131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ECE35FD8-1359-4924-8612-7221D829ABCD}"/>
                    </a:ext>
                  </a:extLst>
                </p14:cNvPr>
                <p14:cNvContentPartPr/>
                <p14:nvPr/>
              </p14:nvContentPartPr>
              <p14:xfrm>
                <a:off x="5096886" y="4749702"/>
                <a:ext cx="13680" cy="20268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ECE35FD8-1359-4924-8612-7221D829AB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87886" y="4741062"/>
                  <a:ext cx="31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E6A04EA-8030-46CC-97BB-1C8BD658182A}"/>
                    </a:ext>
                  </a:extLst>
                </p14:cNvPr>
                <p14:cNvContentPartPr/>
                <p14:nvPr/>
              </p14:nvContentPartPr>
              <p14:xfrm>
                <a:off x="5058726" y="4648182"/>
                <a:ext cx="148320" cy="1360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E6A04EA-8030-46CC-97BB-1C8BD658182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50086" y="4639542"/>
                  <a:ext cx="165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7B3CA16F-B43F-4711-9BE7-4A80F2CF9429}"/>
                    </a:ext>
                  </a:extLst>
                </p14:cNvPr>
                <p14:cNvContentPartPr/>
                <p14:nvPr/>
              </p14:nvContentPartPr>
              <p14:xfrm>
                <a:off x="5209926" y="4759782"/>
                <a:ext cx="88560" cy="1530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7B3CA16F-B43F-4711-9BE7-4A80F2CF94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01286" y="4750782"/>
                  <a:ext cx="106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9B8B60F0-99F0-4B2D-857E-77F49880042F}"/>
                    </a:ext>
                  </a:extLst>
                </p14:cNvPr>
                <p14:cNvContentPartPr/>
                <p14:nvPr/>
              </p14:nvContentPartPr>
              <p14:xfrm>
                <a:off x="5346006" y="4756542"/>
                <a:ext cx="181080" cy="1594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9B8B60F0-99F0-4B2D-857E-77F49880042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37366" y="4747542"/>
                  <a:ext cx="198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BB91BC62-1A02-48AC-88E5-10CFBC7CC0B1}"/>
                    </a:ext>
                  </a:extLst>
                </p14:cNvPr>
                <p14:cNvContentPartPr/>
                <p14:nvPr/>
              </p14:nvContentPartPr>
              <p14:xfrm>
                <a:off x="5531046" y="4768422"/>
                <a:ext cx="73440" cy="810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BB91BC62-1A02-48AC-88E5-10CFBC7CC0B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22406" y="4759422"/>
                  <a:ext cx="91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099E7739-F618-4026-ABC6-2FC75571E345}"/>
                    </a:ext>
                  </a:extLst>
                </p14:cNvPr>
                <p14:cNvContentPartPr/>
                <p14:nvPr/>
              </p14:nvContentPartPr>
              <p14:xfrm>
                <a:off x="5607726" y="4777782"/>
                <a:ext cx="88200" cy="1029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099E7739-F618-4026-ABC6-2FC75571E3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99086" y="4768782"/>
                  <a:ext cx="105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292979B1-9224-4851-8C72-D0C06ACB3B33}"/>
                    </a:ext>
                  </a:extLst>
                </p14:cNvPr>
                <p14:cNvContentPartPr/>
                <p14:nvPr/>
              </p14:nvContentPartPr>
              <p14:xfrm>
                <a:off x="5709966" y="4527942"/>
                <a:ext cx="103320" cy="31212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92979B1-9224-4851-8C72-D0C06ACB3B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00966" y="4518942"/>
                  <a:ext cx="120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42E3A2E1-1BF6-422A-B767-601D29165BEF}"/>
                    </a:ext>
                  </a:extLst>
                </p14:cNvPr>
                <p14:cNvContentPartPr/>
                <p14:nvPr/>
              </p14:nvContentPartPr>
              <p14:xfrm>
                <a:off x="5823726" y="4639542"/>
                <a:ext cx="36720" cy="1713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42E3A2E1-1BF6-422A-B767-601D29165BE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15086" y="4630902"/>
                  <a:ext cx="54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9CC585FD-8E28-4DC6-A5B0-2CE4FF5556B0}"/>
                    </a:ext>
                  </a:extLst>
                </p14:cNvPr>
                <p14:cNvContentPartPr/>
                <p14:nvPr/>
              </p14:nvContentPartPr>
              <p14:xfrm>
                <a:off x="5888166" y="4500942"/>
                <a:ext cx="76320" cy="35352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9CC585FD-8E28-4DC6-A5B0-2CE4FF5556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79166" y="4491942"/>
                  <a:ext cx="93960" cy="37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0" name="Imagen 89">
            <a:extLst>
              <a:ext uri="{FF2B5EF4-FFF2-40B4-BE49-F238E27FC236}">
                <a16:creationId xmlns:a16="http://schemas.microsoft.com/office/drawing/2014/main" id="{6E965AAE-4AD0-4877-93C1-947A656A32D5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7204341" y="1852068"/>
            <a:ext cx="1966927" cy="4148168"/>
          </a:xfrm>
          <a:prstGeom prst="rect">
            <a:avLst/>
          </a:prstGeom>
        </p:spPr>
      </p:pic>
      <p:grpSp>
        <p:nvGrpSpPr>
          <p:cNvPr id="113" name="Grupo 112">
            <a:extLst>
              <a:ext uri="{FF2B5EF4-FFF2-40B4-BE49-F238E27FC236}">
                <a16:creationId xmlns:a16="http://schemas.microsoft.com/office/drawing/2014/main" id="{EC9C70B1-0602-45B0-8F71-6EF5B95F80F7}"/>
              </a:ext>
            </a:extLst>
          </p:cNvPr>
          <p:cNvGrpSpPr/>
          <p:nvPr/>
        </p:nvGrpSpPr>
        <p:grpSpPr>
          <a:xfrm>
            <a:off x="8940246" y="2235102"/>
            <a:ext cx="2283840" cy="420480"/>
            <a:chOff x="8940246" y="2235102"/>
            <a:chExt cx="228384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BFDD6D7D-852B-40E7-8ECD-6C182868A9E9}"/>
                    </a:ext>
                  </a:extLst>
                </p14:cNvPr>
                <p14:cNvContentPartPr/>
                <p14:nvPr/>
              </p14:nvContentPartPr>
              <p14:xfrm>
                <a:off x="8940246" y="2504382"/>
                <a:ext cx="542160" cy="5364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BFDD6D7D-852B-40E7-8ECD-6C182868A9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31606" y="2495382"/>
                  <a:ext cx="559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92B76376-3432-4FC8-B273-1A47C7BF91B1}"/>
                    </a:ext>
                  </a:extLst>
                </p14:cNvPr>
                <p14:cNvContentPartPr/>
                <p14:nvPr/>
              </p14:nvContentPartPr>
              <p14:xfrm>
                <a:off x="9418326" y="2490342"/>
                <a:ext cx="124560" cy="16524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92B76376-3432-4FC8-B273-1A47C7BF91B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09686" y="2481702"/>
                  <a:ext cx="142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5B633F26-1C7D-4674-8B2B-7C8D0CDD5C52}"/>
                    </a:ext>
                  </a:extLst>
                </p14:cNvPr>
                <p14:cNvContentPartPr/>
                <p14:nvPr/>
              </p14:nvContentPartPr>
              <p14:xfrm>
                <a:off x="9613446" y="2368662"/>
                <a:ext cx="28800" cy="27036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5B633F26-1C7D-4674-8B2B-7C8D0CDD5C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04446" y="2359662"/>
                  <a:ext cx="46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0C647D42-F048-4A10-BE13-85544076B182}"/>
                    </a:ext>
                  </a:extLst>
                </p14:cNvPr>
                <p14:cNvContentPartPr/>
                <p14:nvPr/>
              </p14:nvContentPartPr>
              <p14:xfrm>
                <a:off x="9611286" y="2326902"/>
                <a:ext cx="133920" cy="8784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0C647D42-F048-4A10-BE13-85544076B1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02286" y="2317902"/>
                  <a:ext cx="151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AB30F934-902A-495B-A406-5836E7F9B5BE}"/>
                    </a:ext>
                  </a:extLst>
                </p14:cNvPr>
                <p14:cNvContentPartPr/>
                <p14:nvPr/>
              </p14:nvContentPartPr>
              <p14:xfrm>
                <a:off x="9831606" y="2346702"/>
                <a:ext cx="66960" cy="20376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AB30F934-902A-495B-A406-5836E7F9B5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22966" y="2337702"/>
                  <a:ext cx="84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9B6F5BDB-7A0C-4A06-A664-A2CD9FBBB43D}"/>
                    </a:ext>
                  </a:extLst>
                </p14:cNvPr>
                <p14:cNvContentPartPr/>
                <p14:nvPr/>
              </p14:nvContentPartPr>
              <p14:xfrm>
                <a:off x="9896046" y="2235102"/>
                <a:ext cx="75600" cy="158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9B6F5BDB-7A0C-4A06-A664-A2CD9FBBB4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87046" y="2226102"/>
                  <a:ext cx="93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6F233777-4B79-4FF7-9A6D-7385C1F1808F}"/>
                    </a:ext>
                  </a:extLst>
                </p14:cNvPr>
                <p14:cNvContentPartPr/>
                <p14:nvPr/>
              </p14:nvContentPartPr>
              <p14:xfrm>
                <a:off x="9977046" y="2317182"/>
                <a:ext cx="165240" cy="21492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6F233777-4B79-4FF7-9A6D-7385C1F180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68046" y="2308182"/>
                  <a:ext cx="182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F968861E-66E6-4504-A5F8-D6E39268D818}"/>
                    </a:ext>
                  </a:extLst>
                </p14:cNvPr>
                <p14:cNvContentPartPr/>
                <p14:nvPr/>
              </p14:nvContentPartPr>
              <p14:xfrm>
                <a:off x="10271166" y="2464782"/>
                <a:ext cx="37440" cy="11880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F968861E-66E6-4504-A5F8-D6E39268D8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62166" y="2456142"/>
                  <a:ext cx="55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A14EE541-24CC-485A-AA1D-7AEAAD17F0F2}"/>
                    </a:ext>
                  </a:extLst>
                </p14:cNvPr>
                <p14:cNvContentPartPr/>
                <p14:nvPr/>
              </p14:nvContentPartPr>
              <p14:xfrm>
                <a:off x="10446486" y="2349582"/>
                <a:ext cx="26640" cy="22356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A14EE541-24CC-485A-AA1D-7AEAAD17F0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37486" y="2340582"/>
                  <a:ext cx="44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4C7E5D53-F5F8-4701-8D1F-0A0E2A126953}"/>
                    </a:ext>
                  </a:extLst>
                </p14:cNvPr>
                <p14:cNvContentPartPr/>
                <p14:nvPr/>
              </p14:nvContentPartPr>
              <p14:xfrm>
                <a:off x="10468086" y="2372982"/>
                <a:ext cx="82440" cy="18324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4C7E5D53-F5F8-4701-8D1F-0A0E2A1269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59446" y="2363982"/>
                  <a:ext cx="100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F0C5A6F2-C7F8-4FC7-B162-7F3EABCB9FC9}"/>
                    </a:ext>
                  </a:extLst>
                </p14:cNvPr>
                <p14:cNvContentPartPr/>
                <p14:nvPr/>
              </p14:nvContentPartPr>
              <p14:xfrm>
                <a:off x="10618566" y="2422662"/>
                <a:ext cx="72000" cy="13104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F0C5A6F2-C7F8-4FC7-B162-7F3EABCB9F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09566" y="2414022"/>
                  <a:ext cx="89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018BB0FE-29DA-4603-ADF8-4FCBCD59B785}"/>
                    </a:ext>
                  </a:extLst>
                </p14:cNvPr>
                <p14:cNvContentPartPr/>
                <p14:nvPr/>
              </p14:nvContentPartPr>
              <p14:xfrm>
                <a:off x="10735566" y="2387382"/>
                <a:ext cx="114120" cy="16848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018BB0FE-29DA-4603-ADF8-4FCBCD59B7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26566" y="2378382"/>
                  <a:ext cx="131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BB5724C1-1918-4EBB-ADC4-28F56C0EE1EF}"/>
                    </a:ext>
                  </a:extLst>
                </p14:cNvPr>
                <p14:cNvContentPartPr/>
                <p14:nvPr/>
              </p14:nvContentPartPr>
              <p14:xfrm>
                <a:off x="10829526" y="2424102"/>
                <a:ext cx="197640" cy="11196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BB5724C1-1918-4EBB-ADC4-28F56C0EE1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20886" y="2415102"/>
                  <a:ext cx="215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8A470007-6F01-4E77-B57D-1A296CB61E4E}"/>
                    </a:ext>
                  </a:extLst>
                </p14:cNvPr>
                <p14:cNvContentPartPr/>
                <p14:nvPr/>
              </p14:nvContentPartPr>
              <p14:xfrm>
                <a:off x="10845726" y="2424822"/>
                <a:ext cx="195480" cy="16308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8A470007-6F01-4E77-B57D-1A296CB61E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36726" y="2416182"/>
                  <a:ext cx="213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E96FB7D7-3E56-4AF6-8C08-77EE2EF668AA}"/>
                    </a:ext>
                  </a:extLst>
                </p14:cNvPr>
                <p14:cNvContentPartPr/>
                <p14:nvPr/>
              </p14:nvContentPartPr>
              <p14:xfrm>
                <a:off x="11062446" y="2451102"/>
                <a:ext cx="109800" cy="13428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E96FB7D7-3E56-4AF6-8C08-77EE2EF668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053806" y="2442102"/>
                  <a:ext cx="127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269372CE-E3A5-4A6B-898F-77AEA977C3B2}"/>
                    </a:ext>
                  </a:extLst>
                </p14:cNvPr>
                <p14:cNvContentPartPr/>
                <p14:nvPr/>
              </p14:nvContentPartPr>
              <p14:xfrm>
                <a:off x="11196006" y="2260662"/>
                <a:ext cx="28080" cy="35064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269372CE-E3A5-4A6B-898F-77AEA977C3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87366" y="2251662"/>
                  <a:ext cx="4572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1754EB62-D240-43F6-96A6-D843A7C2CB6C}"/>
              </a:ext>
            </a:extLst>
          </p:cNvPr>
          <p:cNvGrpSpPr/>
          <p:nvPr/>
        </p:nvGrpSpPr>
        <p:grpSpPr>
          <a:xfrm>
            <a:off x="11390046" y="2361822"/>
            <a:ext cx="306720" cy="267840"/>
            <a:chOff x="11390046" y="2361822"/>
            <a:chExt cx="30672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A12373A8-E59B-4F1A-ADC2-669B7F0C45A0}"/>
                    </a:ext>
                  </a:extLst>
                </p14:cNvPr>
                <p14:cNvContentPartPr/>
                <p14:nvPr/>
              </p14:nvContentPartPr>
              <p14:xfrm>
                <a:off x="11390046" y="2462622"/>
                <a:ext cx="104760" cy="15120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A12373A8-E59B-4F1A-ADC2-669B7F0C45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81406" y="2453982"/>
                  <a:ext cx="122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3EEB275F-7940-4141-8236-9765AB1F9CD7}"/>
                    </a:ext>
                  </a:extLst>
                </p14:cNvPr>
                <p14:cNvContentPartPr/>
                <p14:nvPr/>
              </p14:nvContentPartPr>
              <p14:xfrm>
                <a:off x="11523246" y="2361822"/>
                <a:ext cx="22320" cy="25380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3EEB275F-7940-4141-8236-9765AB1F9C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14246" y="2353182"/>
                  <a:ext cx="39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72C7C417-6F1F-48A9-9F8A-EB317D35BA3A}"/>
                    </a:ext>
                  </a:extLst>
                </p14:cNvPr>
                <p14:cNvContentPartPr/>
                <p14:nvPr/>
              </p14:nvContentPartPr>
              <p14:xfrm>
                <a:off x="11512086" y="2419782"/>
                <a:ext cx="184680" cy="20988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72C7C417-6F1F-48A9-9F8A-EB317D35BA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03446" y="2410782"/>
                  <a:ext cx="2023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18AA4088-4C13-410F-9158-06066D60AC99}"/>
              </a:ext>
            </a:extLst>
          </p:cNvPr>
          <p:cNvGrpSpPr/>
          <p:nvPr/>
        </p:nvGrpSpPr>
        <p:grpSpPr>
          <a:xfrm>
            <a:off x="9010446" y="3382782"/>
            <a:ext cx="1225080" cy="339120"/>
            <a:chOff x="9010446" y="3382782"/>
            <a:chExt cx="122508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41486DB3-6C95-4D1E-87DE-9B12C474FD11}"/>
                    </a:ext>
                  </a:extLst>
                </p14:cNvPr>
                <p14:cNvContentPartPr/>
                <p14:nvPr/>
              </p14:nvContentPartPr>
              <p14:xfrm>
                <a:off x="9010446" y="3573222"/>
                <a:ext cx="483120" cy="2124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41486DB3-6C95-4D1E-87DE-9B12C474FD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01806" y="3564222"/>
                  <a:ext cx="500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2F05EAE1-295F-4C4C-88E3-925C39FDCA91}"/>
                    </a:ext>
                  </a:extLst>
                </p14:cNvPr>
                <p14:cNvContentPartPr/>
                <p14:nvPr/>
              </p14:nvContentPartPr>
              <p14:xfrm>
                <a:off x="9436686" y="3521382"/>
                <a:ext cx="114120" cy="13752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2F05EAE1-295F-4C4C-88E3-925C39FDCA9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28046" y="3512382"/>
                  <a:ext cx="131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79E5861F-7BD5-4A6B-8DCB-464D80B4CC19}"/>
                    </a:ext>
                  </a:extLst>
                </p14:cNvPr>
                <p14:cNvContentPartPr/>
                <p14:nvPr/>
              </p14:nvContentPartPr>
              <p14:xfrm>
                <a:off x="9635406" y="3442182"/>
                <a:ext cx="123120" cy="16344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79E5861F-7BD5-4A6B-8DCB-464D80B4CC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26406" y="3433542"/>
                  <a:ext cx="140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019D0239-5576-439D-B6E5-ACD54A4F77D7}"/>
                    </a:ext>
                  </a:extLst>
                </p14:cNvPr>
                <p14:cNvContentPartPr/>
                <p14:nvPr/>
              </p14:nvContentPartPr>
              <p14:xfrm>
                <a:off x="9848526" y="3471702"/>
                <a:ext cx="21600" cy="21564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019D0239-5576-439D-B6E5-ACD54A4F77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39526" y="3462702"/>
                  <a:ext cx="39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4D55D6B0-D0A4-48EB-8EA8-178FA49AF24A}"/>
                    </a:ext>
                  </a:extLst>
                </p14:cNvPr>
                <p14:cNvContentPartPr/>
                <p14:nvPr/>
              </p14:nvContentPartPr>
              <p14:xfrm>
                <a:off x="9842046" y="3382782"/>
                <a:ext cx="111960" cy="14040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4D55D6B0-D0A4-48EB-8EA8-178FA49AF24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33046" y="3373782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515287C0-1A47-4AE8-A398-0D7E31B86E28}"/>
                    </a:ext>
                  </a:extLst>
                </p14:cNvPr>
                <p14:cNvContentPartPr/>
                <p14:nvPr/>
              </p14:nvContentPartPr>
              <p14:xfrm>
                <a:off x="9964446" y="3393582"/>
                <a:ext cx="99720" cy="22536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515287C0-1A47-4AE8-A398-0D7E31B86E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55806" y="3384582"/>
                  <a:ext cx="117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4FC2159C-1E97-4A03-AEBB-F2C7F3C0CEE0}"/>
                    </a:ext>
                  </a:extLst>
                </p14:cNvPr>
                <p14:cNvContentPartPr/>
                <p14:nvPr/>
              </p14:nvContentPartPr>
              <p14:xfrm>
                <a:off x="10009806" y="3607422"/>
                <a:ext cx="64440" cy="900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4FC2159C-1E97-4A03-AEBB-F2C7F3C0CE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00806" y="3598422"/>
                  <a:ext cx="82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84A0754D-1475-4CE0-8707-A7D37AD5BAE8}"/>
                    </a:ext>
                  </a:extLst>
                </p14:cNvPr>
                <p14:cNvContentPartPr/>
                <p14:nvPr/>
              </p14:nvContentPartPr>
              <p14:xfrm>
                <a:off x="10206006" y="3600222"/>
                <a:ext cx="29520" cy="12168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84A0754D-1475-4CE0-8707-A7D37AD5BA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97366" y="3591222"/>
                  <a:ext cx="471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47BA7EBE-A316-424F-BF80-79D4EBA3AF23}"/>
              </a:ext>
            </a:extLst>
          </p:cNvPr>
          <p:cNvGrpSpPr/>
          <p:nvPr/>
        </p:nvGrpSpPr>
        <p:grpSpPr>
          <a:xfrm>
            <a:off x="10396086" y="3286302"/>
            <a:ext cx="1565280" cy="504720"/>
            <a:chOff x="10396086" y="3286302"/>
            <a:chExt cx="156528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03BABE17-0CC2-4C51-93FA-1E6412134C0B}"/>
                    </a:ext>
                  </a:extLst>
                </p14:cNvPr>
                <p14:cNvContentPartPr/>
                <p14:nvPr/>
              </p14:nvContentPartPr>
              <p14:xfrm>
                <a:off x="10396086" y="3419862"/>
                <a:ext cx="142560" cy="22392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03BABE17-0CC2-4C51-93FA-1E6412134C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87086" y="3410862"/>
                  <a:ext cx="160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A6D15682-17E6-4F4B-A28A-6E7307404990}"/>
                    </a:ext>
                  </a:extLst>
                </p14:cNvPr>
                <p14:cNvContentPartPr/>
                <p14:nvPr/>
              </p14:nvContentPartPr>
              <p14:xfrm>
                <a:off x="10568886" y="3487902"/>
                <a:ext cx="91440" cy="11880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A6D15682-17E6-4F4B-A28A-6E73074049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60246" y="3478902"/>
                  <a:ext cx="109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B5B0F81A-DE2C-4FB9-866B-687E49857937}"/>
                    </a:ext>
                  </a:extLst>
                </p14:cNvPr>
                <p14:cNvContentPartPr/>
                <p14:nvPr/>
              </p14:nvContentPartPr>
              <p14:xfrm>
                <a:off x="10688046" y="3286302"/>
                <a:ext cx="68400" cy="27036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B5B0F81A-DE2C-4FB9-866B-687E498579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79046" y="3277302"/>
                  <a:ext cx="86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E170241B-13B3-4E54-A650-75D3C28947C6}"/>
                    </a:ext>
                  </a:extLst>
                </p14:cNvPr>
                <p14:cNvContentPartPr/>
                <p14:nvPr/>
              </p14:nvContentPartPr>
              <p14:xfrm>
                <a:off x="10812246" y="3457662"/>
                <a:ext cx="32400" cy="11772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E170241B-13B3-4E54-A650-75D3C28947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03246" y="3449022"/>
                  <a:ext cx="50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386F1864-A0F0-4968-A18F-0C0A84C95F4F}"/>
                    </a:ext>
                  </a:extLst>
                </p14:cNvPr>
                <p14:cNvContentPartPr/>
                <p14:nvPr/>
              </p14:nvContentPartPr>
              <p14:xfrm>
                <a:off x="10872006" y="3430662"/>
                <a:ext cx="92520" cy="14940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386F1864-A0F0-4968-A18F-0C0A84C95F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63006" y="3421662"/>
                  <a:ext cx="110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BE58430F-9356-42D1-965C-C565FD9D6286}"/>
                    </a:ext>
                  </a:extLst>
                </p14:cNvPr>
                <p14:cNvContentPartPr/>
                <p14:nvPr/>
              </p14:nvContentPartPr>
              <p14:xfrm>
                <a:off x="10953726" y="3466302"/>
                <a:ext cx="138240" cy="9324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BE58430F-9356-42D1-965C-C565FD9D62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44726" y="3457302"/>
                  <a:ext cx="155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7BC45D21-6F4F-4B83-8CBC-72D82E62CA8A}"/>
                    </a:ext>
                  </a:extLst>
                </p14:cNvPr>
                <p14:cNvContentPartPr/>
                <p14:nvPr/>
              </p14:nvContentPartPr>
              <p14:xfrm>
                <a:off x="11144166" y="3498702"/>
                <a:ext cx="38160" cy="29232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7BC45D21-6F4F-4B83-8CBC-72D82E62CA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35526" y="3489702"/>
                  <a:ext cx="55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B0A2E581-E9F0-4F78-A185-9FFBCFF3BBAB}"/>
                    </a:ext>
                  </a:extLst>
                </p14:cNvPr>
                <p14:cNvContentPartPr/>
                <p14:nvPr/>
              </p14:nvContentPartPr>
              <p14:xfrm>
                <a:off x="11171166" y="3415542"/>
                <a:ext cx="32400" cy="4716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B0A2E581-E9F0-4F78-A185-9FFBCFF3BB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62526" y="3406542"/>
                  <a:ext cx="50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078066A0-EFE7-460E-A28C-A119BBDA7A98}"/>
                    </a:ext>
                  </a:extLst>
                </p14:cNvPr>
                <p14:cNvContentPartPr/>
                <p14:nvPr/>
              </p14:nvContentPartPr>
              <p14:xfrm>
                <a:off x="11243526" y="3469182"/>
                <a:ext cx="160560" cy="14760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078066A0-EFE7-460E-A28C-A119BBDA7A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34886" y="3460542"/>
                  <a:ext cx="17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F65D2416-49B2-4A50-903A-AAC6AC8CFD27}"/>
                    </a:ext>
                  </a:extLst>
                </p14:cNvPr>
                <p14:cNvContentPartPr/>
                <p14:nvPr/>
              </p14:nvContentPartPr>
              <p14:xfrm>
                <a:off x="11460246" y="3349662"/>
                <a:ext cx="23760" cy="22608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F65D2416-49B2-4A50-903A-AAC6AC8CFD2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51606" y="3341022"/>
                  <a:ext cx="41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15AB1A17-CF70-4713-8C77-873247C72C0D}"/>
                    </a:ext>
                  </a:extLst>
                </p14:cNvPr>
                <p14:cNvContentPartPr/>
                <p14:nvPr/>
              </p14:nvContentPartPr>
              <p14:xfrm>
                <a:off x="11474286" y="3433542"/>
                <a:ext cx="141840" cy="16308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15AB1A17-CF70-4713-8C77-873247C72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65286" y="3424902"/>
                  <a:ext cx="159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9FE0E4E6-4C75-473A-B73C-CFAD746791AC}"/>
                    </a:ext>
                  </a:extLst>
                </p14:cNvPr>
                <p14:cNvContentPartPr/>
                <p14:nvPr/>
              </p14:nvContentPartPr>
              <p14:xfrm>
                <a:off x="11725926" y="3486102"/>
                <a:ext cx="89640" cy="9612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9FE0E4E6-4C75-473A-B73C-CFAD746791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17286" y="3477462"/>
                  <a:ext cx="107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C5755CD0-3CB5-4C4C-B223-6C7BB37C0485}"/>
                    </a:ext>
                  </a:extLst>
                </p14:cNvPr>
                <p14:cNvContentPartPr/>
                <p14:nvPr/>
              </p14:nvContentPartPr>
              <p14:xfrm>
                <a:off x="11687406" y="3417702"/>
                <a:ext cx="49320" cy="15660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C5755CD0-3CB5-4C4C-B223-6C7BB37C048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78406" y="3408702"/>
                  <a:ext cx="66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398A3F55-6E8F-45AB-B7F8-4FB7A24F1B50}"/>
                    </a:ext>
                  </a:extLst>
                </p14:cNvPr>
                <p14:cNvContentPartPr/>
                <p14:nvPr/>
              </p14:nvContentPartPr>
              <p14:xfrm>
                <a:off x="11846526" y="3443982"/>
                <a:ext cx="114840" cy="11052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398A3F55-6E8F-45AB-B7F8-4FB7A24F1B5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837886" y="3434982"/>
                  <a:ext cx="1324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05CE6FDC-1326-4034-ACE5-A642E2EA5E1C}"/>
              </a:ext>
            </a:extLst>
          </p:cNvPr>
          <p:cNvGrpSpPr/>
          <p:nvPr/>
        </p:nvGrpSpPr>
        <p:grpSpPr>
          <a:xfrm>
            <a:off x="10528926" y="3743142"/>
            <a:ext cx="1553760" cy="453960"/>
            <a:chOff x="10528926" y="3743142"/>
            <a:chExt cx="155376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8F5266F0-1DE4-49E9-ADBD-B717B851D17D}"/>
                    </a:ext>
                  </a:extLst>
                </p14:cNvPr>
                <p14:cNvContentPartPr/>
                <p14:nvPr/>
              </p14:nvContentPartPr>
              <p14:xfrm>
                <a:off x="10528926" y="3884262"/>
                <a:ext cx="156240" cy="19656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8F5266F0-1DE4-49E9-ADBD-B717B851D1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19926" y="3875622"/>
                  <a:ext cx="173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A14658D1-3BE6-49FB-B9F4-A6E74FA786A9}"/>
                    </a:ext>
                  </a:extLst>
                </p14:cNvPr>
                <p14:cNvContentPartPr/>
                <p14:nvPr/>
              </p14:nvContentPartPr>
              <p14:xfrm>
                <a:off x="10679406" y="3888582"/>
                <a:ext cx="120600" cy="15084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A14658D1-3BE6-49FB-B9F4-A6E74FA786A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70766" y="3879942"/>
                  <a:ext cx="138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C9452ADB-8802-4829-A94F-821A85FAA319}"/>
                    </a:ext>
                  </a:extLst>
                </p14:cNvPr>
                <p14:cNvContentPartPr/>
                <p14:nvPr/>
              </p14:nvContentPartPr>
              <p14:xfrm>
                <a:off x="10881366" y="3870942"/>
                <a:ext cx="85680" cy="17352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C9452ADB-8802-4829-A94F-821A85FAA3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72726" y="3861942"/>
                  <a:ext cx="103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35793503-BFBC-42DE-AA90-6612B8140B5D}"/>
                    </a:ext>
                  </a:extLst>
                </p14:cNvPr>
                <p14:cNvContentPartPr/>
                <p14:nvPr/>
              </p14:nvContentPartPr>
              <p14:xfrm>
                <a:off x="10855806" y="3890022"/>
                <a:ext cx="35280" cy="2952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35793503-BFBC-42DE-AA90-6612B8140B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47166" y="3881022"/>
                  <a:ext cx="52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FC197C08-FB03-4CFE-BF36-A4C26A7D211B}"/>
                    </a:ext>
                  </a:extLst>
                </p14:cNvPr>
                <p14:cNvContentPartPr/>
                <p14:nvPr/>
              </p14:nvContentPartPr>
              <p14:xfrm>
                <a:off x="10988646" y="4032942"/>
                <a:ext cx="360" cy="36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FC197C08-FB03-4CFE-BF36-A4C26A7D211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80006" y="40243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F818E741-499A-4AC1-80CB-2E9CE2D484F6}"/>
                    </a:ext>
                  </a:extLst>
                </p14:cNvPr>
                <p14:cNvContentPartPr/>
                <p14:nvPr/>
              </p14:nvContentPartPr>
              <p14:xfrm>
                <a:off x="11088726" y="3973182"/>
                <a:ext cx="14400" cy="22392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F818E741-499A-4AC1-80CB-2E9CE2D484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80086" y="3964182"/>
                  <a:ext cx="32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07A1D7A4-EA4D-49EA-9ED3-988665DF0206}"/>
                    </a:ext>
                  </a:extLst>
                </p14:cNvPr>
                <p14:cNvContentPartPr/>
                <p14:nvPr/>
              </p14:nvContentPartPr>
              <p14:xfrm>
                <a:off x="11085126" y="3930342"/>
                <a:ext cx="100440" cy="13608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07A1D7A4-EA4D-49EA-9ED3-988665DF02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76126" y="3921342"/>
                  <a:ext cx="118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EFA56C5F-8961-4AA6-A40F-A8077A032090}"/>
                    </a:ext>
                  </a:extLst>
                </p14:cNvPr>
                <p14:cNvContentPartPr/>
                <p14:nvPr/>
              </p14:nvContentPartPr>
              <p14:xfrm>
                <a:off x="11226606" y="3936462"/>
                <a:ext cx="121320" cy="12060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EFA56C5F-8961-4AA6-A40F-A8077A0320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17966" y="3927822"/>
                  <a:ext cx="138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D98A6755-601B-4767-A7F4-8CBB9101B2CD}"/>
                    </a:ext>
                  </a:extLst>
                </p14:cNvPr>
                <p14:cNvContentPartPr/>
                <p14:nvPr/>
              </p14:nvContentPartPr>
              <p14:xfrm>
                <a:off x="11348646" y="3830622"/>
                <a:ext cx="89280" cy="23004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D98A6755-601B-4767-A7F4-8CBB9101B2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40006" y="3821982"/>
                  <a:ext cx="106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321A1E7E-F3BD-42D3-80F6-BBB14A5527AE}"/>
                    </a:ext>
                  </a:extLst>
                </p14:cNvPr>
                <p14:cNvContentPartPr/>
                <p14:nvPr/>
              </p14:nvContentPartPr>
              <p14:xfrm>
                <a:off x="11432166" y="3986142"/>
                <a:ext cx="81000" cy="4320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321A1E7E-F3BD-42D3-80F6-BBB14A5527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23166" y="3977502"/>
                  <a:ext cx="98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A7AAC1A4-44C4-4A22-8CB3-F8698810FAD8}"/>
                    </a:ext>
                  </a:extLst>
                </p14:cNvPr>
                <p14:cNvContentPartPr/>
                <p14:nvPr/>
              </p14:nvContentPartPr>
              <p14:xfrm>
                <a:off x="11561766" y="3803622"/>
                <a:ext cx="5400" cy="17424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A7AAC1A4-44C4-4A22-8CB3-F8698810FA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53126" y="3794982"/>
                  <a:ext cx="23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EE7998A2-7181-4420-A93F-1126D7331A8F}"/>
                    </a:ext>
                  </a:extLst>
                </p14:cNvPr>
                <p14:cNvContentPartPr/>
                <p14:nvPr/>
              </p14:nvContentPartPr>
              <p14:xfrm>
                <a:off x="11532606" y="3831342"/>
                <a:ext cx="80640" cy="21564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EE7998A2-7181-4420-A93F-1126D7331A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23966" y="3822702"/>
                  <a:ext cx="98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D7DA2903-F487-4394-8A92-3E2C6F6DC6E3}"/>
                    </a:ext>
                  </a:extLst>
                </p14:cNvPr>
                <p14:cNvContentPartPr/>
                <p14:nvPr/>
              </p14:nvContentPartPr>
              <p14:xfrm>
                <a:off x="11663286" y="3978222"/>
                <a:ext cx="3960" cy="5220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D7DA2903-F487-4394-8A92-3E2C6F6DC6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54646" y="3969222"/>
                  <a:ext cx="21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8299A9ED-0391-4F95-9014-F8DA5031DF98}"/>
                    </a:ext>
                  </a:extLst>
                </p14:cNvPr>
                <p14:cNvContentPartPr/>
                <p14:nvPr/>
              </p14:nvContentPartPr>
              <p14:xfrm>
                <a:off x="11666886" y="3743142"/>
                <a:ext cx="70560" cy="28368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8299A9ED-0391-4F95-9014-F8DA5031DF9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58246" y="3734502"/>
                  <a:ext cx="88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2B5231F9-40A8-4761-86E5-8DF476C31D6F}"/>
                    </a:ext>
                  </a:extLst>
                </p14:cNvPr>
                <p14:cNvContentPartPr/>
                <p14:nvPr/>
              </p14:nvContentPartPr>
              <p14:xfrm>
                <a:off x="11769846" y="3915222"/>
                <a:ext cx="99000" cy="12924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2B5231F9-40A8-4761-86E5-8DF476C31D6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61206" y="3906222"/>
                  <a:ext cx="116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2CA64416-5359-4FE6-BA23-651B930C0359}"/>
                    </a:ext>
                  </a:extLst>
                </p14:cNvPr>
                <p14:cNvContentPartPr/>
                <p14:nvPr/>
              </p14:nvContentPartPr>
              <p14:xfrm>
                <a:off x="11868486" y="3816942"/>
                <a:ext cx="16560" cy="16740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2CA64416-5359-4FE6-BA23-651B930C035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859486" y="3807942"/>
                  <a:ext cx="34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17B4EE3D-1D83-49BD-B0E9-D987FAEE464D}"/>
                    </a:ext>
                  </a:extLst>
                </p14:cNvPr>
                <p14:cNvContentPartPr/>
                <p14:nvPr/>
              </p14:nvContentPartPr>
              <p14:xfrm>
                <a:off x="11901246" y="3953382"/>
                <a:ext cx="94680" cy="4860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17B4EE3D-1D83-49BD-B0E9-D987FAEE464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892606" y="3944742"/>
                  <a:ext cx="112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08E18764-2311-49B4-BE80-35E5F3327579}"/>
                    </a:ext>
                  </a:extLst>
                </p14:cNvPr>
                <p14:cNvContentPartPr/>
                <p14:nvPr/>
              </p14:nvContentPartPr>
              <p14:xfrm>
                <a:off x="12014286" y="3824142"/>
                <a:ext cx="68400" cy="20916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08E18764-2311-49B4-BE80-35E5F33275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005646" y="3815502"/>
                  <a:ext cx="860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5FC93C1F-85D3-4D5D-84BB-1477C8BC583C}"/>
              </a:ext>
            </a:extLst>
          </p:cNvPr>
          <p:cNvGrpSpPr/>
          <p:nvPr/>
        </p:nvGrpSpPr>
        <p:grpSpPr>
          <a:xfrm>
            <a:off x="9119886" y="4606062"/>
            <a:ext cx="431280" cy="150120"/>
            <a:chOff x="9119886" y="4606062"/>
            <a:chExt cx="43128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AA7FDE93-AC45-4B04-A4E5-47918395D68F}"/>
                    </a:ext>
                  </a:extLst>
                </p14:cNvPr>
                <p14:cNvContentPartPr/>
                <p14:nvPr/>
              </p14:nvContentPartPr>
              <p14:xfrm>
                <a:off x="9119886" y="4630902"/>
                <a:ext cx="351360" cy="6048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AA7FDE93-AC45-4B04-A4E5-47918395D68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10886" y="4621902"/>
                  <a:ext cx="369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39F5B757-3E42-4D4A-A859-CA5912E69662}"/>
                    </a:ext>
                  </a:extLst>
                </p14:cNvPr>
                <p14:cNvContentPartPr/>
                <p14:nvPr/>
              </p14:nvContentPartPr>
              <p14:xfrm>
                <a:off x="9432366" y="4606062"/>
                <a:ext cx="118800" cy="15012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39F5B757-3E42-4D4A-A859-CA5912E6966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423366" y="4597062"/>
                  <a:ext cx="13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A3465A1D-9EDC-4CA2-BD23-379022A8410A}"/>
                    </a:ext>
                  </a:extLst>
                </p14:cNvPr>
                <p14:cNvContentPartPr/>
                <p14:nvPr/>
              </p14:nvContentPartPr>
              <p14:xfrm>
                <a:off x="9468726" y="4662222"/>
                <a:ext cx="8280" cy="7056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A3465A1D-9EDC-4CA2-BD23-379022A8410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60086" y="4653222"/>
                  <a:ext cx="259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5C60F2C9-7E8E-4057-BBF5-A365D8E4BF39}"/>
              </a:ext>
            </a:extLst>
          </p:cNvPr>
          <p:cNvGrpSpPr/>
          <p:nvPr/>
        </p:nvGrpSpPr>
        <p:grpSpPr>
          <a:xfrm>
            <a:off x="9695166" y="4456302"/>
            <a:ext cx="408240" cy="336240"/>
            <a:chOff x="9695166" y="4456302"/>
            <a:chExt cx="40824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2DBBE82C-B899-4E86-9C0E-2BFC7D977C87}"/>
                    </a:ext>
                  </a:extLst>
                </p14:cNvPr>
                <p14:cNvContentPartPr/>
                <p14:nvPr/>
              </p14:nvContentPartPr>
              <p14:xfrm>
                <a:off x="9695166" y="4526502"/>
                <a:ext cx="30960" cy="26604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2DBBE82C-B899-4E86-9C0E-2BFC7D977C8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86166" y="4517502"/>
                  <a:ext cx="48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D6EDFB26-D263-40A6-8359-6883627F9586}"/>
                    </a:ext>
                  </a:extLst>
                </p14:cNvPr>
                <p14:cNvContentPartPr/>
                <p14:nvPr/>
              </p14:nvContentPartPr>
              <p14:xfrm>
                <a:off x="9698766" y="4456302"/>
                <a:ext cx="118080" cy="13716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D6EDFB26-D263-40A6-8359-6883627F95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90126" y="4447662"/>
                  <a:ext cx="135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BC3EE048-8AA4-494A-B259-2D25DBE38E15}"/>
                    </a:ext>
                  </a:extLst>
                </p14:cNvPr>
                <p14:cNvContentPartPr/>
                <p14:nvPr/>
              </p14:nvContentPartPr>
              <p14:xfrm>
                <a:off x="9851046" y="4521102"/>
                <a:ext cx="109800" cy="23436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BC3EE048-8AA4-494A-B259-2D25DBE38E1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42406" y="4512102"/>
                  <a:ext cx="127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EE8CFEC9-283B-4FAF-9752-EC3DAE8D081D}"/>
                    </a:ext>
                  </a:extLst>
                </p14:cNvPr>
                <p14:cNvContentPartPr/>
                <p14:nvPr/>
              </p14:nvContentPartPr>
              <p14:xfrm>
                <a:off x="9992886" y="4508862"/>
                <a:ext cx="110520" cy="18720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EE8CFEC9-283B-4FAF-9752-EC3DAE8D081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84246" y="4500222"/>
                  <a:ext cx="12816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67" name="Entrada de lápiz 166">
                <a:extLst>
                  <a:ext uri="{FF2B5EF4-FFF2-40B4-BE49-F238E27FC236}">
                    <a16:creationId xmlns:a16="http://schemas.microsoft.com/office/drawing/2014/main" id="{79FDD554-6223-462C-A5DD-70D68B20A573}"/>
                  </a:ext>
                </a:extLst>
              </p14:cNvPr>
              <p14:cNvContentPartPr/>
              <p14:nvPr/>
            </p14:nvContentPartPr>
            <p14:xfrm>
              <a:off x="10258566" y="4704702"/>
              <a:ext cx="33120" cy="138240"/>
            </p14:xfrm>
          </p:contentPart>
        </mc:Choice>
        <mc:Fallback xmlns="">
          <p:pic>
            <p:nvPicPr>
              <p:cNvPr id="167" name="Entrada de lápiz 166">
                <a:extLst>
                  <a:ext uri="{FF2B5EF4-FFF2-40B4-BE49-F238E27FC236}">
                    <a16:creationId xmlns:a16="http://schemas.microsoft.com/office/drawing/2014/main" id="{79FDD554-6223-462C-A5DD-70D68B20A57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249926" y="4695702"/>
                <a:ext cx="5076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upo 177">
            <a:extLst>
              <a:ext uri="{FF2B5EF4-FFF2-40B4-BE49-F238E27FC236}">
                <a16:creationId xmlns:a16="http://schemas.microsoft.com/office/drawing/2014/main" id="{C712133A-543E-4837-8F77-2503BB09B240}"/>
              </a:ext>
            </a:extLst>
          </p:cNvPr>
          <p:cNvGrpSpPr/>
          <p:nvPr/>
        </p:nvGrpSpPr>
        <p:grpSpPr>
          <a:xfrm>
            <a:off x="10435326" y="4451982"/>
            <a:ext cx="831600" cy="259200"/>
            <a:chOff x="10435326" y="4451982"/>
            <a:chExt cx="83160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00EB95E8-1136-4845-9B51-6506EF26D468}"/>
                    </a:ext>
                  </a:extLst>
                </p14:cNvPr>
                <p14:cNvContentPartPr/>
                <p14:nvPr/>
              </p14:nvContentPartPr>
              <p14:xfrm>
                <a:off x="10435326" y="4517502"/>
                <a:ext cx="96480" cy="17172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00EB95E8-1136-4845-9B51-6506EF26D46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26686" y="4508862"/>
                  <a:ext cx="114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DBF41BE8-C85B-4E4B-87AC-B6C31E11F73E}"/>
                    </a:ext>
                  </a:extLst>
                </p14:cNvPr>
                <p14:cNvContentPartPr/>
                <p14:nvPr/>
              </p14:nvContentPartPr>
              <p14:xfrm>
                <a:off x="10580766" y="4532982"/>
                <a:ext cx="128880" cy="13824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DBF41BE8-C85B-4E4B-87AC-B6C31E11F73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71766" y="4524342"/>
                  <a:ext cx="146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1B21C3E4-4116-434E-945E-CE322409A8DB}"/>
                    </a:ext>
                  </a:extLst>
                </p14:cNvPr>
                <p14:cNvContentPartPr/>
                <p14:nvPr/>
              </p14:nvContentPartPr>
              <p14:xfrm>
                <a:off x="10565286" y="4571862"/>
                <a:ext cx="114120" cy="12168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1B21C3E4-4116-434E-945E-CE322409A8D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56646" y="4562862"/>
                  <a:ext cx="131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1E7A6592-7648-4323-824E-33FED5C0BEA6}"/>
                    </a:ext>
                  </a:extLst>
                </p14:cNvPr>
                <p14:cNvContentPartPr/>
                <p14:nvPr/>
              </p14:nvContentPartPr>
              <p14:xfrm>
                <a:off x="10754286" y="4451982"/>
                <a:ext cx="25920" cy="24192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1E7A6592-7648-4323-824E-33FED5C0BEA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45646" y="4442982"/>
                  <a:ext cx="43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9F972A41-E5C8-4C50-8D71-C78FD269191F}"/>
                    </a:ext>
                  </a:extLst>
                </p14:cNvPr>
                <p14:cNvContentPartPr/>
                <p14:nvPr/>
              </p14:nvContentPartPr>
              <p14:xfrm>
                <a:off x="10749966" y="4576182"/>
                <a:ext cx="84600" cy="2844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9F972A41-E5C8-4C50-8D71-C78FD269191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40966" y="4567182"/>
                  <a:ext cx="102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BABA9558-648D-47E7-B7E8-FA8D261D7298}"/>
                    </a:ext>
                  </a:extLst>
                </p14:cNvPr>
                <p14:cNvContentPartPr/>
                <p14:nvPr/>
              </p14:nvContentPartPr>
              <p14:xfrm>
                <a:off x="10854366" y="4550262"/>
                <a:ext cx="92520" cy="11952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BABA9558-648D-47E7-B7E8-FA8D261D729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845726" y="4541622"/>
                  <a:ext cx="110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5FFEB105-A69A-4C10-95BC-0C9B2438FFA1}"/>
                    </a:ext>
                  </a:extLst>
                </p14:cNvPr>
                <p14:cNvContentPartPr/>
                <p14:nvPr/>
              </p14:nvContentPartPr>
              <p14:xfrm>
                <a:off x="10916646" y="4576182"/>
                <a:ext cx="95400" cy="9252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5FFEB105-A69A-4C10-95BC-0C9B2438FFA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07646" y="4567182"/>
                  <a:ext cx="113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2F277FDF-CB7A-472A-BC3C-BEF21CD7B07C}"/>
                    </a:ext>
                  </a:extLst>
                </p14:cNvPr>
                <p14:cNvContentPartPr/>
                <p14:nvPr/>
              </p14:nvContentPartPr>
              <p14:xfrm>
                <a:off x="11053446" y="4585902"/>
                <a:ext cx="78120" cy="10656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2F277FDF-CB7A-472A-BC3C-BEF21CD7B0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44806" y="4576902"/>
                  <a:ext cx="95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F854B129-BB41-433C-B430-D44FDFFC24E3}"/>
                    </a:ext>
                  </a:extLst>
                </p14:cNvPr>
                <p14:cNvContentPartPr/>
                <p14:nvPr/>
              </p14:nvContentPartPr>
              <p14:xfrm>
                <a:off x="11059566" y="4505982"/>
                <a:ext cx="88560" cy="1944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F854B129-BB41-433C-B430-D44FDFFC24E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50566" y="4497342"/>
                  <a:ext cx="106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820E6AA0-BB86-4FFF-8696-6BCC62D47F29}"/>
                    </a:ext>
                  </a:extLst>
                </p14:cNvPr>
                <p14:cNvContentPartPr/>
                <p14:nvPr/>
              </p14:nvContentPartPr>
              <p14:xfrm>
                <a:off x="11159646" y="4581222"/>
                <a:ext cx="107280" cy="12996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820E6AA0-BB86-4FFF-8696-6BCC62D47F2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51006" y="4572222"/>
                  <a:ext cx="1249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3E7C4E3A-F6C1-4787-89E2-11C1236AE565}"/>
              </a:ext>
            </a:extLst>
          </p:cNvPr>
          <p:cNvGrpSpPr/>
          <p:nvPr/>
        </p:nvGrpSpPr>
        <p:grpSpPr>
          <a:xfrm>
            <a:off x="11431086" y="4452702"/>
            <a:ext cx="703080" cy="465840"/>
            <a:chOff x="11431086" y="4452702"/>
            <a:chExt cx="70308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FCCFDC86-23DB-41B9-9A60-2281510C4560}"/>
                    </a:ext>
                  </a:extLst>
                </p14:cNvPr>
                <p14:cNvContentPartPr/>
                <p14:nvPr/>
              </p14:nvContentPartPr>
              <p14:xfrm>
                <a:off x="11445846" y="4647462"/>
                <a:ext cx="23760" cy="27108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FCCFDC86-23DB-41B9-9A60-2281510C45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436846" y="4638822"/>
                  <a:ext cx="41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8030F119-6F85-4A65-8731-740CDFE172FB}"/>
                    </a:ext>
                  </a:extLst>
                </p14:cNvPr>
                <p14:cNvContentPartPr/>
                <p14:nvPr/>
              </p14:nvContentPartPr>
              <p14:xfrm>
                <a:off x="11431086" y="4531902"/>
                <a:ext cx="115920" cy="13896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8030F119-6F85-4A65-8731-740CDFE172F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422446" y="4522902"/>
                  <a:ext cx="133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8A830E03-B4DC-4928-A6C2-5D0919C09813}"/>
                    </a:ext>
                  </a:extLst>
                </p14:cNvPr>
                <p14:cNvContentPartPr/>
                <p14:nvPr/>
              </p14:nvContentPartPr>
              <p14:xfrm>
                <a:off x="11565366" y="4530462"/>
                <a:ext cx="67680" cy="1328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8A830E03-B4DC-4928-A6C2-5D0919C0981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556366" y="4521462"/>
                  <a:ext cx="85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6E10801F-1DD8-480E-A2EE-6958DB371289}"/>
                    </a:ext>
                  </a:extLst>
                </p14:cNvPr>
                <p14:cNvContentPartPr/>
                <p14:nvPr/>
              </p14:nvContentPartPr>
              <p14:xfrm>
                <a:off x="11640606" y="4556022"/>
                <a:ext cx="114120" cy="11700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6E10801F-1DD8-480E-A2EE-6958DB37128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631966" y="4547022"/>
                  <a:ext cx="131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4EB4A6D2-E142-44D3-8EAB-8BDC3EDBF790}"/>
                    </a:ext>
                  </a:extLst>
                </p14:cNvPr>
                <p14:cNvContentPartPr/>
                <p14:nvPr/>
              </p14:nvContentPartPr>
              <p14:xfrm>
                <a:off x="11835006" y="4493022"/>
                <a:ext cx="99720" cy="18684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4EB4A6D2-E142-44D3-8EAB-8BDC3EDBF79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826006" y="4484022"/>
                  <a:ext cx="117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DFDF6474-AC93-42B4-8A9C-D73477285662}"/>
                    </a:ext>
                  </a:extLst>
                </p14:cNvPr>
                <p14:cNvContentPartPr/>
                <p14:nvPr/>
              </p14:nvContentPartPr>
              <p14:xfrm>
                <a:off x="11973606" y="4452702"/>
                <a:ext cx="18720" cy="20340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DFDF6474-AC93-42B4-8A9C-D7347728566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964606" y="4444062"/>
                  <a:ext cx="36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5AEDF78F-A045-4927-9712-D2B49B5029D6}"/>
                    </a:ext>
                  </a:extLst>
                </p14:cNvPr>
                <p14:cNvContentPartPr/>
                <p14:nvPr/>
              </p14:nvContentPartPr>
              <p14:xfrm>
                <a:off x="11990166" y="4490502"/>
                <a:ext cx="144000" cy="18072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5AEDF78F-A045-4927-9712-D2B49B5029D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981526" y="4481862"/>
                  <a:ext cx="16164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81C17992-C94C-435F-AF4E-22489C367E15}"/>
              </a:ext>
            </a:extLst>
          </p:cNvPr>
          <p:cNvGrpSpPr/>
          <p:nvPr/>
        </p:nvGrpSpPr>
        <p:grpSpPr>
          <a:xfrm>
            <a:off x="9065166" y="5587062"/>
            <a:ext cx="441720" cy="189360"/>
            <a:chOff x="9065166" y="5587062"/>
            <a:chExt cx="44172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5537C920-21FC-40D4-BA20-3509EA2E4E7F}"/>
                    </a:ext>
                  </a:extLst>
                </p14:cNvPr>
                <p14:cNvContentPartPr/>
                <p14:nvPr/>
              </p14:nvContentPartPr>
              <p14:xfrm>
                <a:off x="9065166" y="5645382"/>
                <a:ext cx="418680" cy="3708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5537C920-21FC-40D4-BA20-3509EA2E4E7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56166" y="5636382"/>
                  <a:ext cx="436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837C0F8A-989D-4902-B788-FB2D79652C8C}"/>
                    </a:ext>
                  </a:extLst>
                </p14:cNvPr>
                <p14:cNvContentPartPr/>
                <p14:nvPr/>
              </p14:nvContentPartPr>
              <p14:xfrm>
                <a:off x="9435246" y="5587062"/>
                <a:ext cx="71640" cy="18936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837C0F8A-989D-4902-B788-FB2D79652C8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26606" y="5578422"/>
                  <a:ext cx="892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B683C0C3-A267-47B6-948A-8D53BAAE2B1B}"/>
              </a:ext>
            </a:extLst>
          </p:cNvPr>
          <p:cNvGrpSpPr/>
          <p:nvPr/>
        </p:nvGrpSpPr>
        <p:grpSpPr>
          <a:xfrm>
            <a:off x="9671766" y="5490222"/>
            <a:ext cx="371160" cy="388440"/>
            <a:chOff x="9671766" y="5490222"/>
            <a:chExt cx="37116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D18257DE-0D7A-45B2-9DC4-B13DA722751E}"/>
                    </a:ext>
                  </a:extLst>
                </p14:cNvPr>
                <p14:cNvContentPartPr/>
                <p14:nvPr/>
              </p14:nvContentPartPr>
              <p14:xfrm>
                <a:off x="9691566" y="5591382"/>
                <a:ext cx="9000" cy="23940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D18257DE-0D7A-45B2-9DC4-B13DA722751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82566" y="5582742"/>
                  <a:ext cx="26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2DF82DE2-7E75-45A6-8A2C-C9A97EAA24C4}"/>
                    </a:ext>
                  </a:extLst>
                </p14:cNvPr>
                <p14:cNvContentPartPr/>
                <p14:nvPr/>
              </p14:nvContentPartPr>
              <p14:xfrm>
                <a:off x="9671766" y="5490222"/>
                <a:ext cx="138960" cy="14760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2DF82DE2-7E75-45A6-8A2C-C9A97EAA24C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63126" y="5481222"/>
                  <a:ext cx="156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9E697F47-F7A2-4A5D-B7DD-18D0349A2354}"/>
                    </a:ext>
                  </a:extLst>
                </p14:cNvPr>
                <p14:cNvContentPartPr/>
                <p14:nvPr/>
              </p14:nvContentPartPr>
              <p14:xfrm>
                <a:off x="9865086" y="5545662"/>
                <a:ext cx="86040" cy="17136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9E697F47-F7A2-4A5D-B7DD-18D0349A235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56446" y="5536662"/>
                  <a:ext cx="103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9449D194-57D3-4673-AEC9-A0279BDFCB74}"/>
                    </a:ext>
                  </a:extLst>
                </p14:cNvPr>
                <p14:cNvContentPartPr/>
                <p14:nvPr/>
              </p14:nvContentPartPr>
              <p14:xfrm>
                <a:off x="10031046" y="5778222"/>
                <a:ext cx="11880" cy="10044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9449D194-57D3-4673-AEC9-A0279BDFCB7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22046" y="5769582"/>
                  <a:ext cx="295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467D7E28-FA7D-4881-A244-6871DCC5CE16}"/>
              </a:ext>
            </a:extLst>
          </p:cNvPr>
          <p:cNvGrpSpPr/>
          <p:nvPr/>
        </p:nvGrpSpPr>
        <p:grpSpPr>
          <a:xfrm>
            <a:off x="10276926" y="5422182"/>
            <a:ext cx="1849680" cy="586440"/>
            <a:chOff x="10276926" y="5422182"/>
            <a:chExt cx="18496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285DAE11-25EE-4854-ADA7-4C0270F992FC}"/>
                    </a:ext>
                  </a:extLst>
                </p14:cNvPr>
                <p14:cNvContentPartPr/>
                <p14:nvPr/>
              </p14:nvContentPartPr>
              <p14:xfrm>
                <a:off x="10276926" y="5582382"/>
                <a:ext cx="97920" cy="17316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285DAE11-25EE-4854-ADA7-4C0270F992F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68286" y="5573742"/>
                  <a:ext cx="115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6E8F6255-BED3-4299-95DB-E3BA491788A2}"/>
                    </a:ext>
                  </a:extLst>
                </p14:cNvPr>
                <p14:cNvContentPartPr/>
                <p14:nvPr/>
              </p14:nvContentPartPr>
              <p14:xfrm>
                <a:off x="10425966" y="5601102"/>
                <a:ext cx="98280" cy="11952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6E8F6255-BED3-4299-95DB-E3BA491788A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16966" y="5592102"/>
                  <a:ext cx="115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FDB79513-CFB0-46D6-8AB7-0DB885BB8245}"/>
                    </a:ext>
                  </a:extLst>
                </p14:cNvPr>
                <p14:cNvContentPartPr/>
                <p14:nvPr/>
              </p14:nvContentPartPr>
              <p14:xfrm>
                <a:off x="10525326" y="5440542"/>
                <a:ext cx="84960" cy="32796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FDB79513-CFB0-46D6-8AB7-0DB885BB824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516326" y="5431542"/>
                  <a:ext cx="102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9447CDC9-FC0D-448E-ACCE-131C565B53B7}"/>
                    </a:ext>
                  </a:extLst>
                </p14:cNvPr>
                <p14:cNvContentPartPr/>
                <p14:nvPr/>
              </p14:nvContentPartPr>
              <p14:xfrm>
                <a:off x="10678326" y="5642502"/>
                <a:ext cx="47880" cy="10548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9447CDC9-FC0D-448E-ACCE-131C565B53B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69686" y="5633862"/>
                  <a:ext cx="65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325B02E9-208F-4334-9F0B-A7B0931F9CD6}"/>
                    </a:ext>
                  </a:extLst>
                </p14:cNvPr>
                <p14:cNvContentPartPr/>
                <p14:nvPr/>
              </p14:nvContentPartPr>
              <p14:xfrm>
                <a:off x="10747806" y="5609742"/>
                <a:ext cx="106920" cy="18756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325B02E9-208F-4334-9F0B-A7B0931F9CD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739166" y="5601102"/>
                  <a:ext cx="124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DDB1FC85-15FE-48AD-8E83-F7F8E88B9FE0}"/>
                    </a:ext>
                  </a:extLst>
                </p14:cNvPr>
                <p14:cNvContentPartPr/>
                <p14:nvPr/>
              </p14:nvContentPartPr>
              <p14:xfrm>
                <a:off x="10967406" y="5644662"/>
                <a:ext cx="114840" cy="10980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DDB1FC85-15FE-48AD-8E83-F7F8E88B9FE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958766" y="5635662"/>
                  <a:ext cx="132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C9C9D34D-DE9C-407C-915C-B213558280C0}"/>
                    </a:ext>
                  </a:extLst>
                </p14:cNvPr>
                <p14:cNvContentPartPr/>
                <p14:nvPr/>
              </p14:nvContentPartPr>
              <p14:xfrm>
                <a:off x="11121486" y="5692902"/>
                <a:ext cx="29520" cy="31572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C9C9D34D-DE9C-407C-915C-B213558280C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112846" y="5684262"/>
                  <a:ext cx="471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3EAF82EC-4A26-4E83-89FC-BBC81512F585}"/>
                    </a:ext>
                  </a:extLst>
                </p14:cNvPr>
                <p14:cNvContentPartPr/>
                <p14:nvPr/>
              </p14:nvContentPartPr>
              <p14:xfrm>
                <a:off x="11131206" y="5572662"/>
                <a:ext cx="172080" cy="15156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3EAF82EC-4A26-4E83-89FC-BBC81512F5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122206" y="5563662"/>
                  <a:ext cx="189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2463E9C5-ACAB-4C9A-83E1-97F6A0BF818D}"/>
                    </a:ext>
                  </a:extLst>
                </p14:cNvPr>
                <p14:cNvContentPartPr/>
                <p14:nvPr/>
              </p14:nvContentPartPr>
              <p14:xfrm>
                <a:off x="11340726" y="5605062"/>
                <a:ext cx="60480" cy="19332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2463E9C5-ACAB-4C9A-83E1-97F6A0BF818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331726" y="5596062"/>
                  <a:ext cx="78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01B94BE5-F0C6-492B-9399-749E0C0BB025}"/>
                    </a:ext>
                  </a:extLst>
                </p14:cNvPr>
                <p14:cNvContentPartPr/>
                <p14:nvPr/>
              </p14:nvContentPartPr>
              <p14:xfrm>
                <a:off x="11436126" y="5422182"/>
                <a:ext cx="10440" cy="29736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01B94BE5-F0C6-492B-9399-749E0C0BB02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427486" y="5413182"/>
                  <a:ext cx="28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5B132410-D285-4E40-93C6-8ABFADD82FDC}"/>
                    </a:ext>
                  </a:extLst>
                </p14:cNvPr>
                <p14:cNvContentPartPr/>
                <p14:nvPr/>
              </p14:nvContentPartPr>
              <p14:xfrm>
                <a:off x="11440806" y="5582022"/>
                <a:ext cx="49320" cy="396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5B132410-D285-4E40-93C6-8ABFADD82FD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431806" y="5573382"/>
                  <a:ext cx="66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C554F2C2-ED3F-4648-96E4-251776210C1E}"/>
                    </a:ext>
                  </a:extLst>
                </p14:cNvPr>
                <p14:cNvContentPartPr/>
                <p14:nvPr/>
              </p14:nvContentPartPr>
              <p14:xfrm>
                <a:off x="11478606" y="5601462"/>
                <a:ext cx="75600" cy="17928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C554F2C2-ED3F-4648-96E4-251776210C1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469966" y="5592822"/>
                  <a:ext cx="93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21DACCC2-3DFF-4C59-8C5E-C926F9F26893}"/>
                    </a:ext>
                  </a:extLst>
                </p14:cNvPr>
                <p14:cNvContentPartPr/>
                <p14:nvPr/>
              </p14:nvContentPartPr>
              <p14:xfrm>
                <a:off x="11623326" y="5580582"/>
                <a:ext cx="153360" cy="18504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21DACCC2-3DFF-4C59-8C5E-C926F9F2689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614686" y="5571582"/>
                  <a:ext cx="171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AB275E48-85FC-4AEA-B576-F7AE2729DF21}"/>
                    </a:ext>
                  </a:extLst>
                </p14:cNvPr>
                <p14:cNvContentPartPr/>
                <p14:nvPr/>
              </p14:nvContentPartPr>
              <p14:xfrm>
                <a:off x="11779566" y="5558262"/>
                <a:ext cx="73800" cy="13824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AB275E48-85FC-4AEA-B576-F7AE2729DF2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70566" y="5549622"/>
                  <a:ext cx="91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693DEB30-B2C1-4D8F-AB99-9F7B158555F2}"/>
                    </a:ext>
                  </a:extLst>
                </p14:cNvPr>
                <p14:cNvContentPartPr/>
                <p14:nvPr/>
              </p14:nvContentPartPr>
              <p14:xfrm>
                <a:off x="11885046" y="5682102"/>
                <a:ext cx="1800" cy="36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693DEB30-B2C1-4D8F-AB99-9F7B158555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876406" y="5673102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DAA8949C-A0C2-48E7-A179-605245D0DB70}"/>
                    </a:ext>
                  </a:extLst>
                </p14:cNvPr>
                <p14:cNvContentPartPr/>
                <p14:nvPr/>
              </p14:nvContentPartPr>
              <p14:xfrm>
                <a:off x="11920326" y="5556462"/>
                <a:ext cx="56520" cy="10908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DAA8949C-A0C2-48E7-A179-605245D0DB7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911326" y="5547822"/>
                  <a:ext cx="74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0F72CF51-400C-4F57-80EE-443E32D9B555}"/>
                    </a:ext>
                  </a:extLst>
                </p14:cNvPr>
                <p14:cNvContentPartPr/>
                <p14:nvPr/>
              </p14:nvContentPartPr>
              <p14:xfrm>
                <a:off x="12058206" y="5572662"/>
                <a:ext cx="66240" cy="8496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0F72CF51-400C-4F57-80EE-443E32D9B55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2049566" y="5563662"/>
                  <a:ext cx="83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44411B56-0A6E-4D96-8165-79DE8EF0D9E9}"/>
                    </a:ext>
                  </a:extLst>
                </p14:cNvPr>
                <p14:cNvContentPartPr/>
                <p14:nvPr/>
              </p14:nvContentPartPr>
              <p14:xfrm>
                <a:off x="12043806" y="5539542"/>
                <a:ext cx="20880" cy="5004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44411B56-0A6E-4D96-8165-79DE8EF0D9E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034806" y="5530902"/>
                  <a:ext cx="38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857F7DC5-407A-450C-A456-903CD3261472}"/>
                    </a:ext>
                  </a:extLst>
                </p14:cNvPr>
                <p14:cNvContentPartPr/>
                <p14:nvPr/>
              </p14:nvContentPartPr>
              <p14:xfrm>
                <a:off x="12126246" y="5709822"/>
                <a:ext cx="360" cy="36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857F7DC5-407A-450C-A456-903CD326147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117246" y="5700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B34A9314-AD74-4BCE-92FE-FED94629172C}"/>
              </a:ext>
            </a:extLst>
          </p:cNvPr>
          <p:cNvGrpSpPr/>
          <p:nvPr/>
        </p:nvGrpSpPr>
        <p:grpSpPr>
          <a:xfrm>
            <a:off x="10540446" y="5934462"/>
            <a:ext cx="1216800" cy="413280"/>
            <a:chOff x="10540446" y="5934462"/>
            <a:chExt cx="121680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79E1FBBC-9111-4E2E-B0BF-694533CEDED5}"/>
                    </a:ext>
                  </a:extLst>
                </p14:cNvPr>
                <p14:cNvContentPartPr/>
                <p14:nvPr/>
              </p14:nvContentPartPr>
              <p14:xfrm>
                <a:off x="10542606" y="6069102"/>
                <a:ext cx="19440" cy="27864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79E1FBBC-9111-4E2E-B0BF-694533CEDED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33966" y="6060102"/>
                  <a:ext cx="37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2BE9E687-27E6-4002-B00D-ADDA5FD9F101}"/>
                    </a:ext>
                  </a:extLst>
                </p14:cNvPr>
                <p14:cNvContentPartPr/>
                <p14:nvPr/>
              </p14:nvContentPartPr>
              <p14:xfrm>
                <a:off x="10540446" y="6039582"/>
                <a:ext cx="125640" cy="17460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2BE9E687-27E6-4002-B00D-ADDA5FD9F10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531806" y="6030582"/>
                  <a:ext cx="143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649BCEE0-9932-4FB4-BF0B-3B012E018C1F}"/>
                    </a:ext>
                  </a:extLst>
                </p14:cNvPr>
                <p14:cNvContentPartPr/>
                <p14:nvPr/>
              </p14:nvContentPartPr>
              <p14:xfrm>
                <a:off x="10684446" y="6080622"/>
                <a:ext cx="80640" cy="13680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649BCEE0-9932-4FB4-BF0B-3B012E018C1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75806" y="6071622"/>
                  <a:ext cx="98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748213B5-1E75-416D-9B3E-FF3A3B692413}"/>
                    </a:ext>
                  </a:extLst>
                </p14:cNvPr>
                <p14:cNvContentPartPr/>
                <p14:nvPr/>
              </p14:nvContentPartPr>
              <p14:xfrm>
                <a:off x="10749966" y="6099702"/>
                <a:ext cx="91800" cy="10656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748213B5-1E75-416D-9B3E-FF3A3B69241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40966" y="6090702"/>
                  <a:ext cx="109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3A3AFC3C-7BB0-4542-8716-44B53C7AF9CE}"/>
                    </a:ext>
                  </a:extLst>
                </p14:cNvPr>
                <p14:cNvContentPartPr/>
                <p14:nvPr/>
              </p14:nvContentPartPr>
              <p14:xfrm>
                <a:off x="10841406" y="5952102"/>
                <a:ext cx="78840" cy="22716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3A3AFC3C-7BB0-4542-8716-44B53C7AF9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832406" y="5943462"/>
                  <a:ext cx="96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61C6A89D-CE4B-4185-BA9A-72F371AA5075}"/>
                    </a:ext>
                  </a:extLst>
                </p14:cNvPr>
                <p14:cNvContentPartPr/>
                <p14:nvPr/>
              </p14:nvContentPartPr>
              <p14:xfrm>
                <a:off x="10941846" y="6085662"/>
                <a:ext cx="63360" cy="4392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61C6A89D-CE4B-4185-BA9A-72F371AA507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933206" y="6077022"/>
                  <a:ext cx="81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7558AF97-E18C-4640-B7A2-159B34AAAC05}"/>
                    </a:ext>
                  </a:extLst>
                </p14:cNvPr>
                <p14:cNvContentPartPr/>
                <p14:nvPr/>
              </p14:nvContentPartPr>
              <p14:xfrm>
                <a:off x="11003406" y="5969742"/>
                <a:ext cx="63000" cy="20304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7558AF97-E18C-4640-B7A2-159B34AAAC0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94406" y="5960742"/>
                  <a:ext cx="80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5BCAF192-6A6D-4796-BA9C-43743E7F7318}"/>
                    </a:ext>
                  </a:extLst>
                </p14:cNvPr>
                <p14:cNvContentPartPr/>
                <p14:nvPr/>
              </p14:nvContentPartPr>
              <p14:xfrm>
                <a:off x="11113566" y="6090702"/>
                <a:ext cx="10440" cy="8568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5BCAF192-6A6D-4796-BA9C-43743E7F731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104926" y="6082062"/>
                  <a:ext cx="28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1D0A0285-C111-46A5-A39C-14A6E7D3E6AE}"/>
                    </a:ext>
                  </a:extLst>
                </p14:cNvPr>
                <p14:cNvContentPartPr/>
                <p14:nvPr/>
              </p14:nvContentPartPr>
              <p14:xfrm>
                <a:off x="11122206" y="6069822"/>
                <a:ext cx="360" cy="36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1D0A0285-C111-46A5-A39C-14A6E7D3E6A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13566" y="6060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E5A47572-A60A-49B0-92F4-73757B9EA6AE}"/>
                    </a:ext>
                  </a:extLst>
                </p14:cNvPr>
                <p14:cNvContentPartPr/>
                <p14:nvPr/>
              </p14:nvContentPartPr>
              <p14:xfrm>
                <a:off x="11222286" y="5934462"/>
                <a:ext cx="81360" cy="23616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E5A47572-A60A-49B0-92F4-73757B9EA6A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213646" y="5925822"/>
                  <a:ext cx="99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941625FA-A470-4641-850C-F410F067BC27}"/>
                    </a:ext>
                  </a:extLst>
                </p14:cNvPr>
                <p14:cNvContentPartPr/>
                <p14:nvPr/>
              </p14:nvContentPartPr>
              <p14:xfrm>
                <a:off x="11314446" y="6033102"/>
                <a:ext cx="104040" cy="16344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941625FA-A470-4641-850C-F410F067BC2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305446" y="6024462"/>
                  <a:ext cx="121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05F9824A-8CB0-4CB7-B0A3-563BB7F821D4}"/>
                    </a:ext>
                  </a:extLst>
                </p14:cNvPr>
                <p14:cNvContentPartPr/>
                <p14:nvPr/>
              </p14:nvContentPartPr>
              <p14:xfrm>
                <a:off x="11403366" y="5978382"/>
                <a:ext cx="47160" cy="15444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05F9824A-8CB0-4CB7-B0A3-563BB7F821D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394726" y="5969742"/>
                  <a:ext cx="64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0CC9A648-6A75-4F5D-9238-47088F440BAA}"/>
                    </a:ext>
                  </a:extLst>
                </p14:cNvPr>
                <p14:cNvContentPartPr/>
                <p14:nvPr/>
              </p14:nvContentPartPr>
              <p14:xfrm>
                <a:off x="11465286" y="6065142"/>
                <a:ext cx="101880" cy="9144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0CC9A648-6A75-4F5D-9238-47088F440BA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456646" y="6056502"/>
                  <a:ext cx="119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55DA81BC-655B-4181-B12D-2D69AFCA52BB}"/>
                    </a:ext>
                  </a:extLst>
                </p14:cNvPr>
                <p14:cNvContentPartPr/>
                <p14:nvPr/>
              </p14:nvContentPartPr>
              <p14:xfrm>
                <a:off x="11588046" y="6094662"/>
                <a:ext cx="62640" cy="7632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55DA81BC-655B-4181-B12D-2D69AFCA52B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579046" y="6085662"/>
                  <a:ext cx="80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D816A30E-5613-477B-ABCE-EDBAAC3AD82E}"/>
                    </a:ext>
                  </a:extLst>
                </p14:cNvPr>
                <p14:cNvContentPartPr/>
                <p14:nvPr/>
              </p14:nvContentPartPr>
              <p14:xfrm>
                <a:off x="11642766" y="5946342"/>
                <a:ext cx="2520" cy="18432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D816A30E-5613-477B-ABCE-EDBAAC3AD82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634126" y="5937342"/>
                  <a:ext cx="20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7EE9913E-17FD-4ACE-8D1D-D77FC18BFF9E}"/>
                    </a:ext>
                  </a:extLst>
                </p14:cNvPr>
                <p14:cNvContentPartPr/>
                <p14:nvPr/>
              </p14:nvContentPartPr>
              <p14:xfrm>
                <a:off x="11756886" y="6137502"/>
                <a:ext cx="360" cy="36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7EE9913E-17FD-4ACE-8D1D-D77FC18BFF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47886" y="61288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3563ED22-532A-4063-9B82-F93985C690D1}"/>
              </a:ext>
            </a:extLst>
          </p:cNvPr>
          <p:cNvGrpSpPr/>
          <p:nvPr/>
        </p:nvGrpSpPr>
        <p:grpSpPr>
          <a:xfrm>
            <a:off x="6306383" y="57384"/>
            <a:ext cx="2945623" cy="1772657"/>
            <a:chOff x="2212206" y="3722622"/>
            <a:chExt cx="5037120" cy="23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C6B8967D-B866-4803-9187-9E617E76BF28}"/>
                    </a:ext>
                  </a:extLst>
                </p14:cNvPr>
                <p14:cNvContentPartPr/>
                <p14:nvPr/>
              </p14:nvContentPartPr>
              <p14:xfrm>
                <a:off x="2457006" y="4013142"/>
                <a:ext cx="189360" cy="1152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C6B8967D-B866-4803-9187-9E617E76BF2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441636" y="4001142"/>
                  <a:ext cx="219485" cy="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F5A6AC3B-9D4B-4BDC-A259-3D4CB23F8131}"/>
                    </a:ext>
                  </a:extLst>
                </p14:cNvPr>
                <p14:cNvContentPartPr/>
                <p14:nvPr/>
              </p14:nvContentPartPr>
              <p14:xfrm>
                <a:off x="2337126" y="4027182"/>
                <a:ext cx="167760" cy="33192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F5A6AC3B-9D4B-4BDC-A259-3D4CB23F813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21763" y="4015121"/>
                  <a:ext cx="197871" cy="3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8FA88AD1-5517-4514-B291-1BD237165789}"/>
                    </a:ext>
                  </a:extLst>
                </p14:cNvPr>
                <p14:cNvContentPartPr/>
                <p14:nvPr/>
              </p14:nvContentPartPr>
              <p14:xfrm>
                <a:off x="2386806" y="4179822"/>
                <a:ext cx="111240" cy="1116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8FA88AD1-5517-4514-B291-1BD23716578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371441" y="4168197"/>
                  <a:ext cx="141355" cy="33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4A2426A4-2710-4016-B767-37923B150377}"/>
                    </a:ext>
                  </a:extLst>
                </p14:cNvPr>
                <p14:cNvContentPartPr/>
                <p14:nvPr/>
              </p14:nvContentPartPr>
              <p14:xfrm>
                <a:off x="2589846" y="4239942"/>
                <a:ext cx="133200" cy="18540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4A2426A4-2710-4016-B767-37923B15037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574500" y="4227903"/>
                  <a:ext cx="163277" cy="208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C463A23D-FCA1-4993-B1A5-2B3C00056A05}"/>
                    </a:ext>
                  </a:extLst>
                </p14:cNvPr>
                <p14:cNvContentPartPr/>
                <p14:nvPr/>
              </p14:nvContentPartPr>
              <p14:xfrm>
                <a:off x="2688846" y="3897222"/>
                <a:ext cx="128520" cy="8496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C463A23D-FCA1-4993-B1A5-2B3C00056A0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73473" y="3885222"/>
                  <a:ext cx="158651" cy="1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8BE81F04-39DD-4211-B82B-C714A199AE58}"/>
                    </a:ext>
                  </a:extLst>
                </p14:cNvPr>
                <p14:cNvContentPartPr/>
                <p14:nvPr/>
              </p14:nvContentPartPr>
              <p14:xfrm>
                <a:off x="2212206" y="4455582"/>
                <a:ext cx="657360" cy="6984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8BE81F04-39DD-4211-B82B-C714A199AE5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197434" y="4443541"/>
                  <a:ext cx="687520" cy="93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AC4C4C8B-D4F0-4885-B4E7-CA2B73F2C4FC}"/>
                    </a:ext>
                  </a:extLst>
                </p14:cNvPr>
                <p14:cNvContentPartPr/>
                <p14:nvPr/>
              </p14:nvContentPartPr>
              <p14:xfrm>
                <a:off x="2481126" y="4688142"/>
                <a:ext cx="215640" cy="1440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AC4C4C8B-D4F0-4885-B4E7-CA2B73F2C4F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465767" y="4676142"/>
                  <a:ext cx="245744" cy="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08194EB5-AB4C-4D81-91C3-589953B894F1}"/>
                    </a:ext>
                  </a:extLst>
                </p14:cNvPr>
                <p14:cNvContentPartPr/>
                <p14:nvPr/>
              </p14:nvContentPartPr>
              <p14:xfrm>
                <a:off x="2402646" y="4703982"/>
                <a:ext cx="196200" cy="37548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08194EB5-AB4C-4D81-91C3-589953B894F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87270" y="4691916"/>
                  <a:ext cx="226337" cy="399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09209B46-2C6E-4AA5-908B-97553AE82381}"/>
                    </a:ext>
                  </a:extLst>
                </p14:cNvPr>
                <p14:cNvContentPartPr/>
                <p14:nvPr/>
              </p14:nvContentPartPr>
              <p14:xfrm>
                <a:off x="2432166" y="4860942"/>
                <a:ext cx="100440" cy="1044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09209B46-2C6E-4AA5-908B-97553AE8238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416761" y="4849078"/>
                  <a:ext cx="130634" cy="33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E43E107C-B7A4-41A6-A994-80EF8FCE80E2}"/>
                    </a:ext>
                  </a:extLst>
                </p14:cNvPr>
                <p14:cNvContentPartPr/>
                <p14:nvPr/>
              </p14:nvContentPartPr>
              <p14:xfrm>
                <a:off x="2788926" y="4646022"/>
                <a:ext cx="104760" cy="13968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E43E107C-B7A4-41A6-A994-80EF8FCE80E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774136" y="4633981"/>
                  <a:ext cx="134956" cy="163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18E5C815-5DA9-489C-85B9-E6E62AC4B0EE}"/>
                    </a:ext>
                  </a:extLst>
                </p14:cNvPr>
                <p14:cNvContentPartPr/>
                <p14:nvPr/>
              </p14:nvContentPartPr>
              <p14:xfrm>
                <a:off x="3125526" y="4637382"/>
                <a:ext cx="563040" cy="48384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18E5C815-5DA9-489C-85B9-E6E62AC4B0E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10142" y="4625322"/>
                  <a:ext cx="593192" cy="50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2CB9916C-F322-4B24-A7B3-30CA76C6BA2B}"/>
                    </a:ext>
                  </a:extLst>
                </p14:cNvPr>
                <p14:cNvContentPartPr/>
                <p14:nvPr/>
              </p14:nvContentPartPr>
              <p14:xfrm>
                <a:off x="3666606" y="5059302"/>
                <a:ext cx="95760" cy="13284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2CB9916C-F322-4B24-A7B3-30CA76C6BA2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1260" y="5047269"/>
                  <a:ext cx="125838" cy="156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DD6394E6-869C-4D10-840B-F5C91587F3A8}"/>
                    </a:ext>
                  </a:extLst>
                </p14:cNvPr>
                <p14:cNvContentPartPr/>
                <p14:nvPr/>
              </p14:nvContentPartPr>
              <p14:xfrm>
                <a:off x="3966126" y="5111862"/>
                <a:ext cx="148680" cy="22752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DD6394E6-869C-4D10-840B-F5C91587F3A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950766" y="5099811"/>
                  <a:ext cx="178785" cy="251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3E14C7C0-E8B5-4CC1-B74A-28155DD8BBD5}"/>
                    </a:ext>
                  </a:extLst>
                </p14:cNvPr>
                <p14:cNvContentPartPr/>
                <p14:nvPr/>
              </p14:nvContentPartPr>
              <p14:xfrm>
                <a:off x="4483446" y="5255142"/>
                <a:ext cx="1080" cy="2088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3E14C7C0-E8B5-4CC1-B74A-28155DD8BBD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469946" y="5243002"/>
                  <a:ext cx="27540" cy="4467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8" name="Grupo 247">
              <a:extLst>
                <a:ext uri="{FF2B5EF4-FFF2-40B4-BE49-F238E27FC236}">
                  <a16:creationId xmlns:a16="http://schemas.microsoft.com/office/drawing/2014/main" id="{7C964D8F-EF99-45D9-BDE9-2024856CAC71}"/>
                </a:ext>
              </a:extLst>
            </p:cNvPr>
            <p:cNvGrpSpPr/>
            <p:nvPr/>
          </p:nvGrpSpPr>
          <p:grpSpPr>
            <a:xfrm>
              <a:off x="4434486" y="5016102"/>
              <a:ext cx="2153880" cy="1082160"/>
              <a:chOff x="4434486" y="5016102"/>
              <a:chExt cx="2153880" cy="1082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301" name="Entrada de lápiz 300">
                    <a:extLst>
                      <a:ext uri="{FF2B5EF4-FFF2-40B4-BE49-F238E27FC236}">
                        <a16:creationId xmlns:a16="http://schemas.microsoft.com/office/drawing/2014/main" id="{1E762352-11B3-4407-92B2-190FA056278A}"/>
                      </a:ext>
                    </a:extLst>
                  </p14:cNvPr>
                  <p14:cNvContentPartPr/>
                  <p14:nvPr/>
                </p14:nvContentPartPr>
                <p14:xfrm>
                  <a:off x="4503246" y="5209782"/>
                  <a:ext cx="39960" cy="6840"/>
                </p14:xfrm>
              </p:contentPart>
            </mc:Choice>
            <mc:Fallback xmlns="">
              <p:pic>
                <p:nvPicPr>
                  <p:cNvPr id="301" name="Entrada de lápiz 300">
                    <a:extLst>
                      <a:ext uri="{FF2B5EF4-FFF2-40B4-BE49-F238E27FC236}">
                        <a16:creationId xmlns:a16="http://schemas.microsoft.com/office/drawing/2014/main" id="{1E762352-11B3-4407-92B2-190FA056278A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4487877" y="5198382"/>
                    <a:ext cx="70084" cy="29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302" name="Entrada de lápiz 301">
                    <a:extLst>
                      <a:ext uri="{FF2B5EF4-FFF2-40B4-BE49-F238E27FC236}">
                        <a16:creationId xmlns:a16="http://schemas.microsoft.com/office/drawing/2014/main" id="{1022B1D2-4F07-4BB0-8EB0-6E39FD17D759}"/>
                      </a:ext>
                    </a:extLst>
                  </p14:cNvPr>
                  <p14:cNvContentPartPr/>
                  <p14:nvPr/>
                </p14:nvContentPartPr>
                <p14:xfrm>
                  <a:off x="4736166" y="5224902"/>
                  <a:ext cx="140400" cy="142200"/>
                </p14:xfrm>
              </p:contentPart>
            </mc:Choice>
            <mc:Fallback xmlns="">
              <p:pic>
                <p:nvPicPr>
                  <p:cNvPr id="302" name="Entrada de lápiz 301">
                    <a:extLst>
                      <a:ext uri="{FF2B5EF4-FFF2-40B4-BE49-F238E27FC236}">
                        <a16:creationId xmlns:a16="http://schemas.microsoft.com/office/drawing/2014/main" id="{1022B1D2-4F07-4BB0-8EB0-6E39FD17D759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4720838" y="5213333"/>
                    <a:ext cx="170442" cy="165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303" name="Entrada de lápiz 302">
                    <a:extLst>
                      <a:ext uri="{FF2B5EF4-FFF2-40B4-BE49-F238E27FC236}">
                        <a16:creationId xmlns:a16="http://schemas.microsoft.com/office/drawing/2014/main" id="{704F68FF-8658-4D7A-A799-762E0E760AD0}"/>
                      </a:ext>
                    </a:extLst>
                  </p14:cNvPr>
                  <p14:cNvContentPartPr/>
                  <p14:nvPr/>
                </p14:nvContentPartPr>
                <p14:xfrm>
                  <a:off x="4906086" y="5206902"/>
                  <a:ext cx="117720" cy="135720"/>
                </p14:xfrm>
              </p:contentPart>
            </mc:Choice>
            <mc:Fallback xmlns="">
              <p:pic>
                <p:nvPicPr>
                  <p:cNvPr id="303" name="Entrada de lápiz 302">
                    <a:extLst>
                      <a:ext uri="{FF2B5EF4-FFF2-40B4-BE49-F238E27FC236}">
                        <a16:creationId xmlns:a16="http://schemas.microsoft.com/office/drawing/2014/main" id="{704F68FF-8658-4D7A-A799-762E0E760AD0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4890758" y="5194827"/>
                    <a:ext cx="147763" cy="1593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304" name="Entrada de lápiz 303">
                    <a:extLst>
                      <a:ext uri="{FF2B5EF4-FFF2-40B4-BE49-F238E27FC236}">
                        <a16:creationId xmlns:a16="http://schemas.microsoft.com/office/drawing/2014/main" id="{43C87851-3109-459A-8340-BB1732C37223}"/>
                      </a:ext>
                    </a:extLst>
                  </p14:cNvPr>
                  <p14:cNvContentPartPr/>
                  <p14:nvPr/>
                </p14:nvContentPartPr>
                <p14:xfrm>
                  <a:off x="5069526" y="5047062"/>
                  <a:ext cx="13680" cy="233280"/>
                </p14:xfrm>
              </p:contentPart>
            </mc:Choice>
            <mc:Fallback xmlns="">
              <p:pic>
                <p:nvPicPr>
                  <p:cNvPr id="304" name="Entrada de lápiz 303">
                    <a:extLst>
                      <a:ext uri="{FF2B5EF4-FFF2-40B4-BE49-F238E27FC236}">
                        <a16:creationId xmlns:a16="http://schemas.microsoft.com/office/drawing/2014/main" id="{43C87851-3109-459A-8340-BB1732C37223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5055251" y="5035012"/>
                    <a:ext cx="42824" cy="2568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305" name="Entrada de lápiz 304">
                    <a:extLst>
                      <a:ext uri="{FF2B5EF4-FFF2-40B4-BE49-F238E27FC236}">
                        <a16:creationId xmlns:a16="http://schemas.microsoft.com/office/drawing/2014/main" id="{517EC86A-65A5-42E1-9E54-288D9538ED0E}"/>
                      </a:ext>
                    </a:extLst>
                  </p14:cNvPr>
                  <p14:cNvContentPartPr/>
                  <p14:nvPr/>
                </p14:nvContentPartPr>
                <p14:xfrm>
                  <a:off x="5032086" y="5268102"/>
                  <a:ext cx="90360" cy="123480"/>
                </p14:xfrm>
              </p:contentPart>
            </mc:Choice>
            <mc:Fallback xmlns="">
              <p:pic>
                <p:nvPicPr>
                  <p:cNvPr id="305" name="Entrada de lápiz 304">
                    <a:extLst>
                      <a:ext uri="{FF2B5EF4-FFF2-40B4-BE49-F238E27FC236}">
                        <a16:creationId xmlns:a16="http://schemas.microsoft.com/office/drawing/2014/main" id="{517EC86A-65A5-42E1-9E54-288D9538ED0E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5017333" y="5256043"/>
                    <a:ext cx="120480" cy="1471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306" name="Entrada de lápiz 305">
                    <a:extLst>
                      <a:ext uri="{FF2B5EF4-FFF2-40B4-BE49-F238E27FC236}">
                        <a16:creationId xmlns:a16="http://schemas.microsoft.com/office/drawing/2014/main" id="{91ADBE3B-2104-4E0A-9E51-019354C689E1}"/>
                      </a:ext>
                    </a:extLst>
                  </p14:cNvPr>
                  <p14:cNvContentPartPr/>
                  <p14:nvPr/>
                </p14:nvContentPartPr>
                <p14:xfrm>
                  <a:off x="5094366" y="5029422"/>
                  <a:ext cx="157320" cy="317880"/>
                </p14:xfrm>
              </p:contentPart>
            </mc:Choice>
            <mc:Fallback xmlns="">
              <p:pic>
                <p:nvPicPr>
                  <p:cNvPr id="306" name="Entrada de lápiz 305">
                    <a:extLst>
                      <a:ext uri="{FF2B5EF4-FFF2-40B4-BE49-F238E27FC236}">
                        <a16:creationId xmlns:a16="http://schemas.microsoft.com/office/drawing/2014/main" id="{91ADBE3B-2104-4E0A-9E51-019354C689E1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5079617" y="5017363"/>
                    <a:ext cx="187432" cy="3415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307" name="Entrada de lápiz 306">
                    <a:extLst>
                      <a:ext uri="{FF2B5EF4-FFF2-40B4-BE49-F238E27FC236}">
                        <a16:creationId xmlns:a16="http://schemas.microsoft.com/office/drawing/2014/main" id="{8AF234E6-FF51-4927-B9E9-697BF23C5604}"/>
                      </a:ext>
                    </a:extLst>
                  </p14:cNvPr>
                  <p14:cNvContentPartPr/>
                  <p14:nvPr/>
                </p14:nvContentPartPr>
                <p14:xfrm>
                  <a:off x="5279406" y="5224182"/>
                  <a:ext cx="95760" cy="91080"/>
                </p14:xfrm>
              </p:contentPart>
            </mc:Choice>
            <mc:Fallback xmlns="">
              <p:pic>
                <p:nvPicPr>
                  <p:cNvPr id="307" name="Entrada de lápiz 306">
                    <a:extLst>
                      <a:ext uri="{FF2B5EF4-FFF2-40B4-BE49-F238E27FC236}">
                        <a16:creationId xmlns:a16="http://schemas.microsoft.com/office/drawing/2014/main" id="{8AF234E6-FF51-4927-B9E9-697BF23C5604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5264060" y="5212616"/>
                    <a:ext cx="125838" cy="1146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0">
                <p14:nvContentPartPr>
                  <p14:cNvPr id="308" name="Entrada de lápiz 307">
                    <a:extLst>
                      <a:ext uri="{FF2B5EF4-FFF2-40B4-BE49-F238E27FC236}">
                        <a16:creationId xmlns:a16="http://schemas.microsoft.com/office/drawing/2014/main" id="{CC54DC41-884C-438E-B612-17306F452307}"/>
                      </a:ext>
                    </a:extLst>
                  </p14:cNvPr>
                  <p14:cNvContentPartPr/>
                  <p14:nvPr/>
                </p14:nvContentPartPr>
                <p14:xfrm>
                  <a:off x="5475606" y="5179902"/>
                  <a:ext cx="199800" cy="180000"/>
                </p14:xfrm>
              </p:contentPart>
            </mc:Choice>
            <mc:Fallback xmlns="">
              <p:pic>
                <p:nvPicPr>
                  <p:cNvPr id="308" name="Entrada de lápiz 307">
                    <a:extLst>
                      <a:ext uri="{FF2B5EF4-FFF2-40B4-BE49-F238E27FC236}">
                        <a16:creationId xmlns:a16="http://schemas.microsoft.com/office/drawing/2014/main" id="{CC54DC41-884C-438E-B612-17306F452307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5460237" y="5167838"/>
                    <a:ext cx="229924" cy="2036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2">
                <p14:nvContentPartPr>
                  <p14:cNvPr id="309" name="Entrada de lápiz 308">
                    <a:extLst>
                      <a:ext uri="{FF2B5EF4-FFF2-40B4-BE49-F238E27FC236}">
                        <a16:creationId xmlns:a16="http://schemas.microsoft.com/office/drawing/2014/main" id="{709CD44A-548D-4266-BB11-8D9AAE9DEE55}"/>
                      </a:ext>
                    </a:extLst>
                  </p14:cNvPr>
                  <p14:cNvContentPartPr/>
                  <p14:nvPr/>
                </p14:nvContentPartPr>
                <p14:xfrm>
                  <a:off x="5705646" y="5236782"/>
                  <a:ext cx="78480" cy="75240"/>
                </p14:xfrm>
              </p:contentPart>
            </mc:Choice>
            <mc:Fallback xmlns="">
              <p:pic>
                <p:nvPicPr>
                  <p:cNvPr id="309" name="Entrada de lápiz 308">
                    <a:extLst>
                      <a:ext uri="{FF2B5EF4-FFF2-40B4-BE49-F238E27FC236}">
                        <a16:creationId xmlns:a16="http://schemas.microsoft.com/office/drawing/2014/main" id="{709CD44A-548D-4266-BB11-8D9AAE9DEE55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5690318" y="5224724"/>
                    <a:ext cx="108523" cy="988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310" name="Entrada de lápiz 309">
                    <a:extLst>
                      <a:ext uri="{FF2B5EF4-FFF2-40B4-BE49-F238E27FC236}">
                        <a16:creationId xmlns:a16="http://schemas.microsoft.com/office/drawing/2014/main" id="{B2410DD0-50BB-4414-93EF-AA2D9F4D52B0}"/>
                      </a:ext>
                    </a:extLst>
                  </p14:cNvPr>
                  <p14:cNvContentPartPr/>
                  <p14:nvPr/>
                </p14:nvContentPartPr>
                <p14:xfrm>
                  <a:off x="5811486" y="5201142"/>
                  <a:ext cx="115200" cy="402840"/>
                </p14:xfrm>
              </p:contentPart>
            </mc:Choice>
            <mc:Fallback xmlns="">
              <p:pic>
                <p:nvPicPr>
                  <p:cNvPr id="310" name="Entrada de lápiz 309">
                    <a:extLst>
                      <a:ext uri="{FF2B5EF4-FFF2-40B4-BE49-F238E27FC236}">
                        <a16:creationId xmlns:a16="http://schemas.microsoft.com/office/drawing/2014/main" id="{B2410DD0-50BB-4414-93EF-AA2D9F4D52B0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5796085" y="5189563"/>
                    <a:ext cx="145386" cy="42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311" name="Entrada de lápiz 310">
                    <a:extLst>
                      <a:ext uri="{FF2B5EF4-FFF2-40B4-BE49-F238E27FC236}">
                        <a16:creationId xmlns:a16="http://schemas.microsoft.com/office/drawing/2014/main" id="{DA8B9DC3-4BB5-429A-BBEE-74B854603A13}"/>
                      </a:ext>
                    </a:extLst>
                  </p14:cNvPr>
                  <p14:cNvContentPartPr/>
                  <p14:nvPr/>
                </p14:nvContentPartPr>
                <p14:xfrm>
                  <a:off x="5969166" y="5229582"/>
                  <a:ext cx="90000" cy="86040"/>
                </p14:xfrm>
              </p:contentPart>
            </mc:Choice>
            <mc:Fallback xmlns="">
              <p:pic>
                <p:nvPicPr>
                  <p:cNvPr id="311" name="Entrada de lápiz 310">
                    <a:extLst>
                      <a:ext uri="{FF2B5EF4-FFF2-40B4-BE49-F238E27FC236}">
                        <a16:creationId xmlns:a16="http://schemas.microsoft.com/office/drawing/2014/main" id="{DA8B9DC3-4BB5-429A-BBEE-74B854603A13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5953860" y="5217981"/>
                    <a:ext cx="120000" cy="1097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312" name="Entrada de lápiz 311">
                    <a:extLst>
                      <a:ext uri="{FF2B5EF4-FFF2-40B4-BE49-F238E27FC236}">
                        <a16:creationId xmlns:a16="http://schemas.microsoft.com/office/drawing/2014/main" id="{B968B1F0-74F5-46B8-8B22-2075DF51DD6E}"/>
                      </a:ext>
                    </a:extLst>
                  </p14:cNvPr>
                  <p14:cNvContentPartPr/>
                  <p14:nvPr/>
                </p14:nvContentPartPr>
                <p14:xfrm>
                  <a:off x="6123966" y="5193582"/>
                  <a:ext cx="155880" cy="123120"/>
                </p14:xfrm>
              </p:contentPart>
            </mc:Choice>
            <mc:Fallback xmlns="">
              <p:pic>
                <p:nvPicPr>
                  <p:cNvPr id="312" name="Entrada de lápiz 311">
                    <a:extLst>
                      <a:ext uri="{FF2B5EF4-FFF2-40B4-BE49-F238E27FC236}">
                        <a16:creationId xmlns:a16="http://schemas.microsoft.com/office/drawing/2014/main" id="{B968B1F0-74F5-46B8-8B22-2075DF51DD6E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6108623" y="5181994"/>
                    <a:ext cx="185951" cy="1467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313" name="Entrada de lápiz 312">
                    <a:extLst>
                      <a:ext uri="{FF2B5EF4-FFF2-40B4-BE49-F238E27FC236}">
                        <a16:creationId xmlns:a16="http://schemas.microsoft.com/office/drawing/2014/main" id="{0D682C96-B11A-44AF-B7CE-F97782D7E521}"/>
                      </a:ext>
                    </a:extLst>
                  </p14:cNvPr>
                  <p14:cNvContentPartPr/>
                  <p14:nvPr/>
                </p14:nvContentPartPr>
                <p14:xfrm>
                  <a:off x="4592886" y="5711262"/>
                  <a:ext cx="2520" cy="341280"/>
                </p14:xfrm>
              </p:contentPart>
            </mc:Choice>
            <mc:Fallback xmlns="">
              <p:pic>
                <p:nvPicPr>
                  <p:cNvPr id="313" name="Entrada de lápiz 312">
                    <a:extLst>
                      <a:ext uri="{FF2B5EF4-FFF2-40B4-BE49-F238E27FC236}">
                        <a16:creationId xmlns:a16="http://schemas.microsoft.com/office/drawing/2014/main" id="{0D682C96-B11A-44AF-B7CE-F97782D7E521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4580286" y="5699211"/>
                    <a:ext cx="27216" cy="3649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314" name="Entrada de lápiz 313">
                    <a:extLst>
                      <a:ext uri="{FF2B5EF4-FFF2-40B4-BE49-F238E27FC236}">
                        <a16:creationId xmlns:a16="http://schemas.microsoft.com/office/drawing/2014/main" id="{0D2C18DF-30B4-46F5-A630-9D7FE5E2DEBE}"/>
                      </a:ext>
                    </a:extLst>
                  </p14:cNvPr>
                  <p14:cNvContentPartPr/>
                  <p14:nvPr/>
                </p14:nvContentPartPr>
                <p14:xfrm>
                  <a:off x="4565166" y="5686782"/>
                  <a:ext cx="155160" cy="140400"/>
                </p14:xfrm>
              </p:contentPart>
            </mc:Choice>
            <mc:Fallback xmlns="">
              <p:pic>
                <p:nvPicPr>
                  <p:cNvPr id="314" name="Entrada de lápiz 313">
                    <a:extLst>
                      <a:ext uri="{FF2B5EF4-FFF2-40B4-BE49-F238E27FC236}">
                        <a16:creationId xmlns:a16="http://schemas.microsoft.com/office/drawing/2014/main" id="{0D2C18DF-30B4-46F5-A630-9D7FE5E2DEBE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4549773" y="5674761"/>
                    <a:ext cx="185330" cy="16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315" name="Entrada de lápiz 314">
                    <a:extLst>
                      <a:ext uri="{FF2B5EF4-FFF2-40B4-BE49-F238E27FC236}">
                        <a16:creationId xmlns:a16="http://schemas.microsoft.com/office/drawing/2014/main" id="{8C553959-9D5F-4CC3-954D-7009F95E08AB}"/>
                      </a:ext>
                    </a:extLst>
                  </p14:cNvPr>
                  <p14:cNvContentPartPr/>
                  <p14:nvPr/>
                </p14:nvContentPartPr>
                <p14:xfrm>
                  <a:off x="4734726" y="5705502"/>
                  <a:ext cx="100080" cy="93240"/>
                </p14:xfrm>
              </p:contentPart>
            </mc:Choice>
            <mc:Fallback xmlns="">
              <p:pic>
                <p:nvPicPr>
                  <p:cNvPr id="315" name="Entrada de lápiz 314">
                    <a:extLst>
                      <a:ext uri="{FF2B5EF4-FFF2-40B4-BE49-F238E27FC236}">
                        <a16:creationId xmlns:a16="http://schemas.microsoft.com/office/drawing/2014/main" id="{8C553959-9D5F-4CC3-954D-7009F95E08AB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4719376" y="5693424"/>
                    <a:ext cx="130165" cy="1169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316" name="Entrada de lápiz 315">
                    <a:extLst>
                      <a:ext uri="{FF2B5EF4-FFF2-40B4-BE49-F238E27FC236}">
                        <a16:creationId xmlns:a16="http://schemas.microsoft.com/office/drawing/2014/main" id="{1B59E776-1FBE-48DB-B5D2-408BDC660774}"/>
                      </a:ext>
                    </a:extLst>
                  </p14:cNvPr>
                  <p14:cNvContentPartPr/>
                  <p14:nvPr/>
                </p14:nvContentPartPr>
                <p14:xfrm>
                  <a:off x="4850646" y="5651502"/>
                  <a:ext cx="96120" cy="158040"/>
                </p14:xfrm>
              </p:contentPart>
            </mc:Choice>
            <mc:Fallback xmlns="">
              <p:pic>
                <p:nvPicPr>
                  <p:cNvPr id="316" name="Entrada de lápiz 315">
                    <a:extLst>
                      <a:ext uri="{FF2B5EF4-FFF2-40B4-BE49-F238E27FC236}">
                        <a16:creationId xmlns:a16="http://schemas.microsoft.com/office/drawing/2014/main" id="{1B59E776-1FBE-48DB-B5D2-408BDC660774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4835858" y="5639456"/>
                    <a:ext cx="126312" cy="1816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317" name="Entrada de lápiz 316">
                    <a:extLst>
                      <a:ext uri="{FF2B5EF4-FFF2-40B4-BE49-F238E27FC236}">
                        <a16:creationId xmlns:a16="http://schemas.microsoft.com/office/drawing/2014/main" id="{B00F7114-41F1-4AA0-8250-6F347D656EE1}"/>
                      </a:ext>
                    </a:extLst>
                  </p14:cNvPr>
                  <p14:cNvContentPartPr/>
                  <p14:nvPr/>
                </p14:nvContentPartPr>
                <p14:xfrm>
                  <a:off x="5000406" y="5697222"/>
                  <a:ext cx="19440" cy="108360"/>
                </p14:xfrm>
              </p:contentPart>
            </mc:Choice>
            <mc:Fallback xmlns="">
              <p:pic>
                <p:nvPicPr>
                  <p:cNvPr id="317" name="Entrada de lápiz 316">
                    <a:extLst>
                      <a:ext uri="{FF2B5EF4-FFF2-40B4-BE49-F238E27FC236}">
                        <a16:creationId xmlns:a16="http://schemas.microsoft.com/office/drawing/2014/main" id="{B00F7114-41F1-4AA0-8250-6F347D656EE1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4985218" y="5685664"/>
                    <a:ext cx="49208" cy="1319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318" name="Entrada de lápiz 317">
                    <a:extLst>
                      <a:ext uri="{FF2B5EF4-FFF2-40B4-BE49-F238E27FC236}">
                        <a16:creationId xmlns:a16="http://schemas.microsoft.com/office/drawing/2014/main" id="{4BB3210D-3C15-4DEC-90D0-94EB2400B4A7}"/>
                      </a:ext>
                    </a:extLst>
                  </p14:cNvPr>
                  <p14:cNvContentPartPr/>
                  <p14:nvPr/>
                </p14:nvContentPartPr>
                <p14:xfrm>
                  <a:off x="5009046" y="5654382"/>
                  <a:ext cx="360" cy="360"/>
                </p14:xfrm>
              </p:contentPart>
            </mc:Choice>
            <mc:Fallback xmlns="">
              <p:pic>
                <p:nvPicPr>
                  <p:cNvPr id="318" name="Entrada de lápiz 317">
                    <a:extLst>
                      <a:ext uri="{FF2B5EF4-FFF2-40B4-BE49-F238E27FC236}">
                        <a16:creationId xmlns:a16="http://schemas.microsoft.com/office/drawing/2014/main" id="{4BB3210D-3C15-4DEC-90D0-94EB2400B4A7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5000046" y="564538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319" name="Entrada de lápiz 318">
                    <a:extLst>
                      <a:ext uri="{FF2B5EF4-FFF2-40B4-BE49-F238E27FC236}">
                        <a16:creationId xmlns:a16="http://schemas.microsoft.com/office/drawing/2014/main" id="{3A3FE3AE-2F67-4CB0-99B3-EE7423694D4D}"/>
                      </a:ext>
                    </a:extLst>
                  </p14:cNvPr>
                  <p14:cNvContentPartPr/>
                  <p14:nvPr/>
                </p14:nvContentPartPr>
                <p14:xfrm>
                  <a:off x="5065926" y="5500302"/>
                  <a:ext cx="84960" cy="278640"/>
                </p14:xfrm>
              </p:contentPart>
            </mc:Choice>
            <mc:Fallback xmlns="">
              <p:pic>
                <p:nvPicPr>
                  <p:cNvPr id="319" name="Entrada de lápiz 318">
                    <a:extLst>
                      <a:ext uri="{FF2B5EF4-FFF2-40B4-BE49-F238E27FC236}">
                        <a16:creationId xmlns:a16="http://schemas.microsoft.com/office/drawing/2014/main" id="{3A3FE3AE-2F67-4CB0-99B3-EE7423694D4D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5050645" y="5488229"/>
                    <a:ext cx="114910" cy="3023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320" name="Entrada de lápiz 319">
                    <a:extLst>
                      <a:ext uri="{FF2B5EF4-FFF2-40B4-BE49-F238E27FC236}">
                        <a16:creationId xmlns:a16="http://schemas.microsoft.com/office/drawing/2014/main" id="{4A3C171B-F18A-4644-A701-7072C121D5FB}"/>
                      </a:ext>
                    </a:extLst>
                  </p14:cNvPr>
                  <p14:cNvContentPartPr/>
                  <p14:nvPr/>
                </p14:nvContentPartPr>
                <p14:xfrm>
                  <a:off x="5217846" y="5699382"/>
                  <a:ext cx="62280" cy="102600"/>
                </p14:xfrm>
              </p:contentPart>
            </mc:Choice>
            <mc:Fallback xmlns="">
              <p:pic>
                <p:nvPicPr>
                  <p:cNvPr id="320" name="Entrada de lápiz 319">
                    <a:extLst>
                      <a:ext uri="{FF2B5EF4-FFF2-40B4-BE49-F238E27FC236}">
                        <a16:creationId xmlns:a16="http://schemas.microsoft.com/office/drawing/2014/main" id="{4A3C171B-F18A-4644-A701-7072C121D5FB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5202581" y="5687821"/>
                    <a:ext cx="92199" cy="1262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321" name="Entrada de lápiz 320">
                    <a:extLst>
                      <a:ext uri="{FF2B5EF4-FFF2-40B4-BE49-F238E27FC236}">
                        <a16:creationId xmlns:a16="http://schemas.microsoft.com/office/drawing/2014/main" id="{932A3B99-2975-4327-8E60-BE58F06995F0}"/>
                      </a:ext>
                    </a:extLst>
                  </p14:cNvPr>
                  <p14:cNvContentPartPr/>
                  <p14:nvPr/>
                </p14:nvContentPartPr>
                <p14:xfrm>
                  <a:off x="5204526" y="5517222"/>
                  <a:ext cx="5760" cy="267120"/>
                </p14:xfrm>
              </p:contentPart>
            </mc:Choice>
            <mc:Fallback xmlns="">
              <p:pic>
                <p:nvPicPr>
                  <p:cNvPr id="321" name="Entrada de lápiz 320">
                    <a:extLst>
                      <a:ext uri="{FF2B5EF4-FFF2-40B4-BE49-F238E27FC236}">
                        <a16:creationId xmlns:a16="http://schemas.microsoft.com/office/drawing/2014/main" id="{932A3B99-2975-4327-8E60-BE58F06995F0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5190126" y="5505168"/>
                    <a:ext cx="33984" cy="2907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322" name="Entrada de lápiz 321">
                    <a:extLst>
                      <a:ext uri="{FF2B5EF4-FFF2-40B4-BE49-F238E27FC236}">
                        <a16:creationId xmlns:a16="http://schemas.microsoft.com/office/drawing/2014/main" id="{BB5E0EAD-4B50-4DC6-865D-6B5AF22137EB}"/>
                      </a:ext>
                    </a:extLst>
                  </p14:cNvPr>
                  <p14:cNvContentPartPr/>
                  <p14:nvPr/>
                </p14:nvContentPartPr>
                <p14:xfrm>
                  <a:off x="5242686" y="5635302"/>
                  <a:ext cx="135360" cy="159840"/>
                </p14:xfrm>
              </p:contentPart>
            </mc:Choice>
            <mc:Fallback xmlns="">
              <p:pic>
                <p:nvPicPr>
                  <p:cNvPr id="322" name="Entrada de lápiz 321">
                    <a:extLst>
                      <a:ext uri="{FF2B5EF4-FFF2-40B4-BE49-F238E27FC236}">
                        <a16:creationId xmlns:a16="http://schemas.microsoft.com/office/drawing/2014/main" id="{BB5E0EAD-4B50-4DC6-865D-6B5AF22137EB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5227919" y="5623229"/>
                    <a:ext cx="165508" cy="183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323" name="Entrada de lápiz 322">
                    <a:extLst>
                      <a:ext uri="{FF2B5EF4-FFF2-40B4-BE49-F238E27FC236}">
                        <a16:creationId xmlns:a16="http://schemas.microsoft.com/office/drawing/2014/main" id="{989D468A-B798-416D-B3C7-C0E0A6BF9145}"/>
                      </a:ext>
                    </a:extLst>
                  </p14:cNvPr>
                  <p14:cNvContentPartPr/>
                  <p14:nvPr/>
                </p14:nvContentPartPr>
                <p14:xfrm>
                  <a:off x="5436006" y="5629902"/>
                  <a:ext cx="103320" cy="150840"/>
                </p14:xfrm>
              </p:contentPart>
            </mc:Choice>
            <mc:Fallback xmlns="">
              <p:pic>
                <p:nvPicPr>
                  <p:cNvPr id="323" name="Entrada de lápiz 322">
                    <a:extLst>
                      <a:ext uri="{FF2B5EF4-FFF2-40B4-BE49-F238E27FC236}">
                        <a16:creationId xmlns:a16="http://schemas.microsoft.com/office/drawing/2014/main" id="{989D468A-B798-416D-B3C7-C0E0A6BF9145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5421246" y="5618336"/>
                    <a:ext cx="133455" cy="1744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324" name="Entrada de lápiz 323">
                    <a:extLst>
                      <a:ext uri="{FF2B5EF4-FFF2-40B4-BE49-F238E27FC236}">
                        <a16:creationId xmlns:a16="http://schemas.microsoft.com/office/drawing/2014/main" id="{1060D7D5-668A-4337-B800-9ADDCD0B9233}"/>
                      </a:ext>
                    </a:extLst>
                  </p14:cNvPr>
                  <p14:cNvContentPartPr/>
                  <p14:nvPr/>
                </p14:nvContentPartPr>
                <p14:xfrm>
                  <a:off x="5570646" y="5657622"/>
                  <a:ext cx="77040" cy="103320"/>
                </p14:xfrm>
              </p:contentPart>
            </mc:Choice>
            <mc:Fallback xmlns="">
              <p:pic>
                <p:nvPicPr>
                  <p:cNvPr id="324" name="Entrada de lápiz 323">
                    <a:extLst>
                      <a:ext uri="{FF2B5EF4-FFF2-40B4-BE49-F238E27FC236}">
                        <a16:creationId xmlns:a16="http://schemas.microsoft.com/office/drawing/2014/main" id="{1060D7D5-668A-4337-B800-9ADDCD0B9233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5555360" y="5646089"/>
                    <a:ext cx="107000" cy="1268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325" name="Entrada de lápiz 324">
                    <a:extLst>
                      <a:ext uri="{FF2B5EF4-FFF2-40B4-BE49-F238E27FC236}">
                        <a16:creationId xmlns:a16="http://schemas.microsoft.com/office/drawing/2014/main" id="{AFDF0E72-EB56-40A6-ADF0-7C2DDA6BC55F}"/>
                      </a:ext>
                    </a:extLst>
                  </p14:cNvPr>
                  <p14:cNvContentPartPr/>
                  <p14:nvPr/>
                </p14:nvContentPartPr>
                <p14:xfrm>
                  <a:off x="5650926" y="5528742"/>
                  <a:ext cx="92520" cy="301320"/>
                </p14:xfrm>
              </p:contentPart>
            </mc:Choice>
            <mc:Fallback xmlns="">
              <p:pic>
                <p:nvPicPr>
                  <p:cNvPr id="325" name="Entrada de lápiz 324">
                    <a:extLst>
                      <a:ext uri="{FF2B5EF4-FFF2-40B4-BE49-F238E27FC236}">
                        <a16:creationId xmlns:a16="http://schemas.microsoft.com/office/drawing/2014/main" id="{AFDF0E72-EB56-40A6-ADF0-7C2DDA6BC55F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5635506" y="5516689"/>
                    <a:ext cx="122743" cy="3249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326" name="Entrada de lápiz 325">
                    <a:extLst>
                      <a:ext uri="{FF2B5EF4-FFF2-40B4-BE49-F238E27FC236}">
                        <a16:creationId xmlns:a16="http://schemas.microsoft.com/office/drawing/2014/main" id="{04E673E2-A3C0-44EB-BAFF-3A837276AD05}"/>
                      </a:ext>
                    </a:extLst>
                  </p14:cNvPr>
                  <p14:cNvContentPartPr/>
                  <p14:nvPr/>
                </p14:nvContentPartPr>
                <p14:xfrm>
                  <a:off x="5727606" y="5681742"/>
                  <a:ext cx="162360" cy="165960"/>
                </p14:xfrm>
              </p:contentPart>
            </mc:Choice>
            <mc:Fallback xmlns="">
              <p:pic>
                <p:nvPicPr>
                  <p:cNvPr id="326" name="Entrada de lápiz 325">
                    <a:extLst>
                      <a:ext uri="{FF2B5EF4-FFF2-40B4-BE49-F238E27FC236}">
                        <a16:creationId xmlns:a16="http://schemas.microsoft.com/office/drawing/2014/main" id="{04E673E2-A3C0-44EB-BAFF-3A837276AD05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5712231" y="5670163"/>
                    <a:ext cx="192495" cy="18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327" name="Entrada de lápiz 326">
                    <a:extLst>
                      <a:ext uri="{FF2B5EF4-FFF2-40B4-BE49-F238E27FC236}">
                        <a16:creationId xmlns:a16="http://schemas.microsoft.com/office/drawing/2014/main" id="{2380080F-5009-4F44-8DD2-DB1ADBF39C30}"/>
                      </a:ext>
                    </a:extLst>
                  </p14:cNvPr>
                  <p14:cNvContentPartPr/>
                  <p14:nvPr/>
                </p14:nvContentPartPr>
                <p14:xfrm>
                  <a:off x="5863326" y="5693982"/>
                  <a:ext cx="162360" cy="129240"/>
                </p14:xfrm>
              </p:contentPart>
            </mc:Choice>
            <mc:Fallback xmlns="">
              <p:pic>
                <p:nvPicPr>
                  <p:cNvPr id="327" name="Entrada de lápiz 326">
                    <a:extLst>
                      <a:ext uri="{FF2B5EF4-FFF2-40B4-BE49-F238E27FC236}">
                        <a16:creationId xmlns:a16="http://schemas.microsoft.com/office/drawing/2014/main" id="{2380080F-5009-4F44-8DD2-DB1ADBF39C30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5847951" y="5681926"/>
                    <a:ext cx="192495" cy="1528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328" name="Entrada de lápiz 327">
                    <a:extLst>
                      <a:ext uri="{FF2B5EF4-FFF2-40B4-BE49-F238E27FC236}">
                        <a16:creationId xmlns:a16="http://schemas.microsoft.com/office/drawing/2014/main" id="{453A8FA0-08DC-461F-82F7-83F8B24CC4A6}"/>
                      </a:ext>
                    </a:extLst>
                  </p14:cNvPr>
                  <p14:cNvContentPartPr/>
                  <p14:nvPr/>
                </p14:nvContentPartPr>
                <p14:xfrm>
                  <a:off x="6072846" y="5747622"/>
                  <a:ext cx="47160" cy="350640"/>
                </p14:xfrm>
              </p:contentPart>
            </mc:Choice>
            <mc:Fallback xmlns="">
              <p:pic>
                <p:nvPicPr>
                  <p:cNvPr id="328" name="Entrada de lápiz 327">
                    <a:extLst>
                      <a:ext uri="{FF2B5EF4-FFF2-40B4-BE49-F238E27FC236}">
                        <a16:creationId xmlns:a16="http://schemas.microsoft.com/office/drawing/2014/main" id="{453A8FA0-08DC-461F-82F7-83F8B24CC4A6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6057534" y="5736047"/>
                    <a:ext cx="77171" cy="3742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329" name="Entrada de lápiz 328">
                    <a:extLst>
                      <a:ext uri="{FF2B5EF4-FFF2-40B4-BE49-F238E27FC236}">
                        <a16:creationId xmlns:a16="http://schemas.microsoft.com/office/drawing/2014/main" id="{21340586-F97C-4A95-991C-908CE10DCB91}"/>
                      </a:ext>
                    </a:extLst>
                  </p14:cNvPr>
                  <p14:cNvContentPartPr/>
                  <p14:nvPr/>
                </p14:nvContentPartPr>
                <p14:xfrm>
                  <a:off x="6063126" y="5616222"/>
                  <a:ext cx="36720" cy="2520"/>
                </p14:xfrm>
              </p:contentPart>
            </mc:Choice>
            <mc:Fallback xmlns="">
              <p:pic>
                <p:nvPicPr>
                  <p:cNvPr id="329" name="Entrada de lápiz 328">
                    <a:extLst>
                      <a:ext uri="{FF2B5EF4-FFF2-40B4-BE49-F238E27FC236}">
                        <a16:creationId xmlns:a16="http://schemas.microsoft.com/office/drawing/2014/main" id="{21340586-F97C-4A95-991C-908CE10DCB91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6048438" y="5606142"/>
                    <a:ext cx="66708" cy="231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330" name="Entrada de lápiz 329">
                    <a:extLst>
                      <a:ext uri="{FF2B5EF4-FFF2-40B4-BE49-F238E27FC236}">
                        <a16:creationId xmlns:a16="http://schemas.microsoft.com/office/drawing/2014/main" id="{DA82638F-B09F-4CAA-B50A-7D6DBF8C0E14}"/>
                      </a:ext>
                    </a:extLst>
                  </p14:cNvPr>
                  <p14:cNvContentPartPr/>
                  <p14:nvPr/>
                </p14:nvContentPartPr>
                <p14:xfrm>
                  <a:off x="6161766" y="5741862"/>
                  <a:ext cx="90000" cy="98280"/>
                </p14:xfrm>
              </p:contentPart>
            </mc:Choice>
            <mc:Fallback xmlns="">
              <p:pic>
                <p:nvPicPr>
                  <p:cNvPr id="330" name="Entrada de lápiz 329">
                    <a:extLst>
                      <a:ext uri="{FF2B5EF4-FFF2-40B4-BE49-F238E27FC236}">
                        <a16:creationId xmlns:a16="http://schemas.microsoft.com/office/drawing/2014/main" id="{DA82638F-B09F-4CAA-B50A-7D6DBF8C0E14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6146460" y="5729818"/>
                    <a:ext cx="120000" cy="1218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331" name="Entrada de lápiz 330">
                    <a:extLst>
                      <a:ext uri="{FF2B5EF4-FFF2-40B4-BE49-F238E27FC236}">
                        <a16:creationId xmlns:a16="http://schemas.microsoft.com/office/drawing/2014/main" id="{E1C26FD3-118C-40A2-A8E6-BD764DFD0155}"/>
                      </a:ext>
                    </a:extLst>
                  </p14:cNvPr>
                  <p14:cNvContentPartPr/>
                  <p14:nvPr/>
                </p14:nvContentPartPr>
                <p14:xfrm>
                  <a:off x="6288846" y="5552862"/>
                  <a:ext cx="124560" cy="342000"/>
                </p14:xfrm>
              </p:contentPart>
            </mc:Choice>
            <mc:Fallback xmlns="">
              <p:pic>
                <p:nvPicPr>
                  <p:cNvPr id="331" name="Entrada de lápiz 330">
                    <a:extLst>
                      <a:ext uri="{FF2B5EF4-FFF2-40B4-BE49-F238E27FC236}">
                        <a16:creationId xmlns:a16="http://schemas.microsoft.com/office/drawing/2014/main" id="{E1C26FD3-118C-40A2-A8E6-BD764DFD0155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6273506" y="5540803"/>
                    <a:ext cx="154626" cy="3656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332" name="Entrada de lápiz 331">
                    <a:extLst>
                      <a:ext uri="{FF2B5EF4-FFF2-40B4-BE49-F238E27FC236}">
                        <a16:creationId xmlns:a16="http://schemas.microsoft.com/office/drawing/2014/main" id="{C459B4F8-6EA9-4637-9FF7-0590A53E0ECE}"/>
                      </a:ext>
                    </a:extLst>
                  </p14:cNvPr>
                  <p14:cNvContentPartPr/>
                  <p14:nvPr/>
                </p14:nvContentPartPr>
                <p14:xfrm>
                  <a:off x="6390366" y="5653662"/>
                  <a:ext cx="57240" cy="6120"/>
                </p14:xfrm>
              </p:contentPart>
            </mc:Choice>
            <mc:Fallback xmlns="">
              <p:pic>
                <p:nvPicPr>
                  <p:cNvPr id="332" name="Entrada de lápiz 331">
                    <a:extLst>
                      <a:ext uri="{FF2B5EF4-FFF2-40B4-BE49-F238E27FC236}">
                        <a16:creationId xmlns:a16="http://schemas.microsoft.com/office/drawing/2014/main" id="{C459B4F8-6EA9-4637-9FF7-0590A53E0ECE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6374979" y="5641893"/>
                    <a:ext cx="87399" cy="29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333" name="Entrada de lápiz 332">
                    <a:extLst>
                      <a:ext uri="{FF2B5EF4-FFF2-40B4-BE49-F238E27FC236}">
                        <a16:creationId xmlns:a16="http://schemas.microsoft.com/office/drawing/2014/main" id="{80AAAA31-5D80-4EED-9967-C4A1A2B60019}"/>
                      </a:ext>
                    </a:extLst>
                  </p14:cNvPr>
                  <p14:cNvContentPartPr/>
                  <p14:nvPr/>
                </p14:nvContentPartPr>
                <p14:xfrm>
                  <a:off x="6465606" y="5667342"/>
                  <a:ext cx="122760" cy="109440"/>
                </p14:xfrm>
              </p:contentPart>
            </mc:Choice>
            <mc:Fallback xmlns="">
              <p:pic>
                <p:nvPicPr>
                  <p:cNvPr id="333" name="Entrada de lápiz 332">
                    <a:extLst>
                      <a:ext uri="{FF2B5EF4-FFF2-40B4-BE49-F238E27FC236}">
                        <a16:creationId xmlns:a16="http://schemas.microsoft.com/office/drawing/2014/main" id="{80AAAA31-5D80-4EED-9967-C4A1A2B60019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6450261" y="5655771"/>
                    <a:ext cx="152836" cy="1330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334" name="Entrada de lápiz 333">
                    <a:extLst>
                      <a:ext uri="{FF2B5EF4-FFF2-40B4-BE49-F238E27FC236}">
                        <a16:creationId xmlns:a16="http://schemas.microsoft.com/office/drawing/2014/main" id="{661675C7-5CBD-42C2-8C8E-D892C59054D7}"/>
                      </a:ext>
                    </a:extLst>
                  </p14:cNvPr>
                  <p14:cNvContentPartPr/>
                  <p14:nvPr/>
                </p14:nvContentPartPr>
                <p14:xfrm>
                  <a:off x="6150246" y="5718462"/>
                  <a:ext cx="64440" cy="90360"/>
                </p14:xfrm>
              </p:contentPart>
            </mc:Choice>
            <mc:Fallback xmlns="">
              <p:pic>
                <p:nvPicPr>
                  <p:cNvPr id="334" name="Entrada de lápiz 333">
                    <a:extLst>
                      <a:ext uri="{FF2B5EF4-FFF2-40B4-BE49-F238E27FC236}">
                        <a16:creationId xmlns:a16="http://schemas.microsoft.com/office/drawing/2014/main" id="{661675C7-5CBD-42C2-8C8E-D892C59054D7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6134903" y="5706865"/>
                    <a:ext cx="94512" cy="1140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335" name="Entrada de lápiz 334">
                    <a:extLst>
                      <a:ext uri="{FF2B5EF4-FFF2-40B4-BE49-F238E27FC236}">
                        <a16:creationId xmlns:a16="http://schemas.microsoft.com/office/drawing/2014/main" id="{6B39CD80-3453-4AD6-95C5-A9E134FCAD0D}"/>
                      </a:ext>
                    </a:extLst>
                  </p14:cNvPr>
                  <p14:cNvContentPartPr/>
                  <p14:nvPr/>
                </p14:nvContentPartPr>
                <p14:xfrm>
                  <a:off x="4434486" y="5016102"/>
                  <a:ext cx="164520" cy="372960"/>
                </p14:xfrm>
              </p:contentPart>
            </mc:Choice>
            <mc:Fallback xmlns="">
              <p:pic>
                <p:nvPicPr>
                  <p:cNvPr id="335" name="Entrada de lápiz 334">
                    <a:extLst>
                      <a:ext uri="{FF2B5EF4-FFF2-40B4-BE49-F238E27FC236}">
                        <a16:creationId xmlns:a16="http://schemas.microsoft.com/office/drawing/2014/main" id="{6B39CD80-3453-4AD6-95C5-A9E134FCAD0D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4419139" y="5004522"/>
                    <a:ext cx="194600" cy="3966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336" name="Entrada de lápiz 335">
                    <a:extLst>
                      <a:ext uri="{FF2B5EF4-FFF2-40B4-BE49-F238E27FC236}">
                        <a16:creationId xmlns:a16="http://schemas.microsoft.com/office/drawing/2014/main" id="{B281AE91-EE77-4211-898D-869824E12A76}"/>
                      </a:ext>
                    </a:extLst>
                  </p14:cNvPr>
                  <p14:cNvContentPartPr/>
                  <p14:nvPr/>
                </p14:nvContentPartPr>
                <p14:xfrm>
                  <a:off x="4470486" y="5192142"/>
                  <a:ext cx="53640" cy="4680"/>
                </p14:xfrm>
              </p:contentPart>
            </mc:Choice>
            <mc:Fallback xmlns="">
              <p:pic>
                <p:nvPicPr>
                  <p:cNvPr id="336" name="Entrada de lápiz 335">
                    <a:extLst>
                      <a:ext uri="{FF2B5EF4-FFF2-40B4-BE49-F238E27FC236}">
                        <a16:creationId xmlns:a16="http://schemas.microsoft.com/office/drawing/2014/main" id="{B281AE91-EE77-4211-898D-869824E12A76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4455247" y="5180910"/>
                    <a:ext cx="83508" cy="2761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9" name="Grupo 248">
              <a:extLst>
                <a:ext uri="{FF2B5EF4-FFF2-40B4-BE49-F238E27FC236}">
                  <a16:creationId xmlns:a16="http://schemas.microsoft.com/office/drawing/2014/main" id="{3E81B9DD-258A-4225-9032-5A536B873E58}"/>
                </a:ext>
              </a:extLst>
            </p:cNvPr>
            <p:cNvGrpSpPr/>
            <p:nvPr/>
          </p:nvGrpSpPr>
          <p:grpSpPr>
            <a:xfrm>
              <a:off x="3056406" y="3722622"/>
              <a:ext cx="3655800" cy="876960"/>
              <a:chOff x="3056406" y="3722622"/>
              <a:chExt cx="3655800" cy="87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255" name="Entrada de lápiz 254">
                    <a:extLst>
                      <a:ext uri="{FF2B5EF4-FFF2-40B4-BE49-F238E27FC236}">
                        <a16:creationId xmlns:a16="http://schemas.microsoft.com/office/drawing/2014/main" id="{D0CD9A41-A165-4722-A992-1E7733644026}"/>
                      </a:ext>
                    </a:extLst>
                  </p14:cNvPr>
                  <p14:cNvContentPartPr/>
                  <p14:nvPr/>
                </p14:nvContentPartPr>
                <p14:xfrm>
                  <a:off x="4521966" y="4414542"/>
                  <a:ext cx="106560" cy="155160"/>
                </p14:xfrm>
              </p:contentPart>
            </mc:Choice>
            <mc:Fallback xmlns="">
              <p:pic>
                <p:nvPicPr>
                  <p:cNvPr id="255" name="Entrada de lápiz 254">
                    <a:extLst>
                      <a:ext uri="{FF2B5EF4-FFF2-40B4-BE49-F238E27FC236}">
                        <a16:creationId xmlns:a16="http://schemas.microsoft.com/office/drawing/2014/main" id="{D0CD9A41-A165-4722-A992-1E7733644026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4507268" y="4402495"/>
                    <a:ext cx="136568" cy="1787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256" name="Entrada de lápiz 255">
                    <a:extLst>
                      <a:ext uri="{FF2B5EF4-FFF2-40B4-BE49-F238E27FC236}">
                        <a16:creationId xmlns:a16="http://schemas.microsoft.com/office/drawing/2014/main" id="{C7944A6A-9856-4F2F-9D88-03C46A438711}"/>
                      </a:ext>
                    </a:extLst>
                  </p14:cNvPr>
                  <p14:cNvContentPartPr/>
                  <p14:nvPr/>
                </p14:nvContentPartPr>
                <p14:xfrm>
                  <a:off x="4667406" y="4410222"/>
                  <a:ext cx="30960" cy="133200"/>
                </p14:xfrm>
              </p:contentPart>
            </mc:Choice>
            <mc:Fallback xmlns="">
              <p:pic>
                <p:nvPicPr>
                  <p:cNvPr id="256" name="Entrada de lápiz 255">
                    <a:extLst>
                      <a:ext uri="{FF2B5EF4-FFF2-40B4-BE49-F238E27FC236}">
                        <a16:creationId xmlns:a16="http://schemas.microsoft.com/office/drawing/2014/main" id="{C7944A6A-9856-4F2F-9D88-03C46A438711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4652230" y="4398639"/>
                    <a:ext cx="60706" cy="1568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257" name="Entrada de lápiz 256">
                    <a:extLst>
                      <a:ext uri="{FF2B5EF4-FFF2-40B4-BE49-F238E27FC236}">
                        <a16:creationId xmlns:a16="http://schemas.microsoft.com/office/drawing/2014/main" id="{CFD0C4CD-B36B-4635-90BC-3F5D41538B5A}"/>
                      </a:ext>
                    </a:extLst>
                  </p14:cNvPr>
                  <p14:cNvContentPartPr/>
                  <p14:nvPr/>
                </p14:nvContentPartPr>
                <p14:xfrm>
                  <a:off x="4691886" y="4410942"/>
                  <a:ext cx="149760" cy="153720"/>
                </p14:xfrm>
              </p:contentPart>
            </mc:Choice>
            <mc:Fallback xmlns="">
              <p:pic>
                <p:nvPicPr>
                  <p:cNvPr id="257" name="Entrada de lápiz 256">
                    <a:extLst>
                      <a:ext uri="{FF2B5EF4-FFF2-40B4-BE49-F238E27FC236}">
                        <a16:creationId xmlns:a16="http://schemas.microsoft.com/office/drawing/2014/main" id="{CFD0C4CD-B36B-4635-90BC-3F5D41538B5A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4677156" y="4399377"/>
                    <a:ext cx="179835" cy="177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258" name="Entrada de lápiz 257">
                    <a:extLst>
                      <a:ext uri="{FF2B5EF4-FFF2-40B4-BE49-F238E27FC236}">
                        <a16:creationId xmlns:a16="http://schemas.microsoft.com/office/drawing/2014/main" id="{833D6BDF-FCA1-43C5-9B4D-748E7A2B0449}"/>
                      </a:ext>
                    </a:extLst>
                  </p14:cNvPr>
                  <p14:cNvContentPartPr/>
                  <p14:nvPr/>
                </p14:nvContentPartPr>
                <p14:xfrm>
                  <a:off x="3080526" y="4535862"/>
                  <a:ext cx="626040" cy="25920"/>
                </p14:xfrm>
              </p:contentPart>
            </mc:Choice>
            <mc:Fallback xmlns="">
              <p:pic>
                <p:nvPicPr>
                  <p:cNvPr id="258" name="Entrada de lápiz 257">
                    <a:extLst>
                      <a:ext uri="{FF2B5EF4-FFF2-40B4-BE49-F238E27FC236}">
                        <a16:creationId xmlns:a16="http://schemas.microsoft.com/office/drawing/2014/main" id="{833D6BDF-FCA1-43C5-9B4D-748E7A2B0449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3065137" y="4524342"/>
                    <a:ext cx="656203" cy="4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259" name="Entrada de lápiz 258">
                    <a:extLst>
                      <a:ext uri="{FF2B5EF4-FFF2-40B4-BE49-F238E27FC236}">
                        <a16:creationId xmlns:a16="http://schemas.microsoft.com/office/drawing/2014/main" id="{A3604569-4560-4A2C-AD07-9771336812DC}"/>
                      </a:ext>
                    </a:extLst>
                  </p14:cNvPr>
                  <p14:cNvContentPartPr/>
                  <p14:nvPr/>
                </p14:nvContentPartPr>
                <p14:xfrm>
                  <a:off x="3638166" y="4492302"/>
                  <a:ext cx="116280" cy="97560"/>
                </p14:xfrm>
              </p:contentPart>
            </mc:Choice>
            <mc:Fallback xmlns="">
              <p:pic>
                <p:nvPicPr>
                  <p:cNvPr id="259" name="Entrada de lápiz 258">
                    <a:extLst>
                      <a:ext uri="{FF2B5EF4-FFF2-40B4-BE49-F238E27FC236}">
                        <a16:creationId xmlns:a16="http://schemas.microsoft.com/office/drawing/2014/main" id="{A3604569-4560-4A2C-AD07-9771336812DC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3622785" y="4480287"/>
                    <a:ext cx="146427" cy="1211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260" name="Entrada de lápiz 259">
                    <a:extLst>
                      <a:ext uri="{FF2B5EF4-FFF2-40B4-BE49-F238E27FC236}">
                        <a16:creationId xmlns:a16="http://schemas.microsoft.com/office/drawing/2014/main" id="{8EBAEF50-E0DC-4051-882F-DF1CF0A0AA46}"/>
                      </a:ext>
                    </a:extLst>
                  </p14:cNvPr>
                  <p14:cNvContentPartPr/>
                  <p14:nvPr/>
                </p14:nvContentPartPr>
                <p14:xfrm>
                  <a:off x="3687846" y="4549902"/>
                  <a:ext cx="15840" cy="38160"/>
                </p14:xfrm>
              </p:contentPart>
            </mc:Choice>
            <mc:Fallback xmlns="">
              <p:pic>
                <p:nvPicPr>
                  <p:cNvPr id="260" name="Entrada de lápiz 259">
                    <a:extLst>
                      <a:ext uri="{FF2B5EF4-FFF2-40B4-BE49-F238E27FC236}">
                        <a16:creationId xmlns:a16="http://schemas.microsoft.com/office/drawing/2014/main" id="{8EBAEF50-E0DC-4051-882F-DF1CF0A0AA46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3672615" y="4537977"/>
                    <a:ext cx="45692" cy="615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9">
                <p14:nvContentPartPr>
                  <p14:cNvPr id="261" name="Entrada de lápiz 260">
                    <a:extLst>
                      <a:ext uri="{FF2B5EF4-FFF2-40B4-BE49-F238E27FC236}">
                        <a16:creationId xmlns:a16="http://schemas.microsoft.com/office/drawing/2014/main" id="{A0B7758D-D303-4B82-B4A6-290B4A74F202}"/>
                      </a:ext>
                    </a:extLst>
                  </p14:cNvPr>
                  <p14:cNvContentPartPr/>
                  <p14:nvPr/>
                </p14:nvContentPartPr>
                <p14:xfrm>
                  <a:off x="3960006" y="4368102"/>
                  <a:ext cx="158760" cy="231480"/>
                </p14:xfrm>
              </p:contentPart>
            </mc:Choice>
            <mc:Fallback xmlns="">
              <p:pic>
                <p:nvPicPr>
                  <p:cNvPr id="261" name="Entrada de lápiz 260">
                    <a:extLst>
                      <a:ext uri="{FF2B5EF4-FFF2-40B4-BE49-F238E27FC236}">
                        <a16:creationId xmlns:a16="http://schemas.microsoft.com/office/drawing/2014/main" id="{A0B7758D-D303-4B82-B4A6-290B4A74F202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3944622" y="4356528"/>
                    <a:ext cx="188912" cy="2551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1">
                <p14:nvContentPartPr>
                  <p14:cNvPr id="262" name="Entrada de lápiz 261">
                    <a:extLst>
                      <a:ext uri="{FF2B5EF4-FFF2-40B4-BE49-F238E27FC236}">
                        <a16:creationId xmlns:a16="http://schemas.microsoft.com/office/drawing/2014/main" id="{76D65676-213E-48C6-B0AD-2930EEA3DC7F}"/>
                      </a:ext>
                    </a:extLst>
                  </p14:cNvPr>
                  <p14:cNvContentPartPr/>
                  <p14:nvPr/>
                </p14:nvContentPartPr>
                <p14:xfrm>
                  <a:off x="3056406" y="3902262"/>
                  <a:ext cx="869760" cy="447120"/>
                </p14:xfrm>
              </p:contentPart>
            </mc:Choice>
            <mc:Fallback xmlns="">
              <p:pic>
                <p:nvPicPr>
                  <p:cNvPr id="262" name="Entrada de lápiz 261">
                    <a:extLst>
                      <a:ext uri="{FF2B5EF4-FFF2-40B4-BE49-F238E27FC236}">
                        <a16:creationId xmlns:a16="http://schemas.microsoft.com/office/drawing/2014/main" id="{76D65676-213E-48C6-B0AD-2930EEA3DC7F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3041017" y="3890204"/>
                    <a:ext cx="899922" cy="4707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263" name="Entrada de lápiz 262">
                    <a:extLst>
                      <a:ext uri="{FF2B5EF4-FFF2-40B4-BE49-F238E27FC236}">
                        <a16:creationId xmlns:a16="http://schemas.microsoft.com/office/drawing/2014/main" id="{F3CA5F30-5CC4-426C-9313-95CF566CB687}"/>
                      </a:ext>
                    </a:extLst>
                  </p14:cNvPr>
                  <p14:cNvContentPartPr/>
                  <p14:nvPr/>
                </p14:nvContentPartPr>
                <p14:xfrm>
                  <a:off x="3839046" y="3846102"/>
                  <a:ext cx="164160" cy="121680"/>
                </p14:xfrm>
              </p:contentPart>
            </mc:Choice>
            <mc:Fallback xmlns="">
              <p:pic>
                <p:nvPicPr>
                  <p:cNvPr id="263" name="Entrada de lápiz 262">
                    <a:extLst>
                      <a:ext uri="{FF2B5EF4-FFF2-40B4-BE49-F238E27FC236}">
                        <a16:creationId xmlns:a16="http://schemas.microsoft.com/office/drawing/2014/main" id="{F3CA5F30-5CC4-426C-9313-95CF566CB687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3823675" y="3834078"/>
                    <a:ext cx="194287" cy="145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264" name="Entrada de lápiz 263">
                    <a:extLst>
                      <a:ext uri="{FF2B5EF4-FFF2-40B4-BE49-F238E27FC236}">
                        <a16:creationId xmlns:a16="http://schemas.microsoft.com/office/drawing/2014/main" id="{F6396741-AE19-4004-81ED-69BBF201C15E}"/>
                      </a:ext>
                    </a:extLst>
                  </p14:cNvPr>
                  <p14:cNvContentPartPr/>
                  <p14:nvPr/>
                </p14:nvContentPartPr>
                <p14:xfrm>
                  <a:off x="3947046" y="3851862"/>
                  <a:ext cx="360" cy="59400"/>
                </p14:xfrm>
              </p:contentPart>
            </mc:Choice>
            <mc:Fallback xmlns="">
              <p:pic>
                <p:nvPicPr>
                  <p:cNvPr id="264" name="Entrada de lápiz 263">
                    <a:extLst>
                      <a:ext uri="{FF2B5EF4-FFF2-40B4-BE49-F238E27FC236}">
                        <a16:creationId xmlns:a16="http://schemas.microsoft.com/office/drawing/2014/main" id="{F6396741-AE19-4004-81ED-69BBF201C15E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3938046" y="3839886"/>
                    <a:ext cx="18000" cy="828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265" name="Entrada de lápiz 264">
                    <a:extLst>
                      <a:ext uri="{FF2B5EF4-FFF2-40B4-BE49-F238E27FC236}">
                        <a16:creationId xmlns:a16="http://schemas.microsoft.com/office/drawing/2014/main" id="{2219B4CF-10D6-496B-9D9D-DC1E2720AE11}"/>
                      </a:ext>
                    </a:extLst>
                  </p14:cNvPr>
                  <p14:cNvContentPartPr/>
                  <p14:nvPr/>
                </p14:nvContentPartPr>
                <p14:xfrm>
                  <a:off x="4137486" y="3771942"/>
                  <a:ext cx="121680" cy="135720"/>
                </p14:xfrm>
              </p:contentPart>
            </mc:Choice>
            <mc:Fallback xmlns="">
              <p:pic>
                <p:nvPicPr>
                  <p:cNvPr id="265" name="Entrada de lápiz 264">
                    <a:extLst>
                      <a:ext uri="{FF2B5EF4-FFF2-40B4-BE49-F238E27FC236}">
                        <a16:creationId xmlns:a16="http://schemas.microsoft.com/office/drawing/2014/main" id="{2219B4CF-10D6-496B-9D9D-DC1E2720AE11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4122737" y="3760391"/>
                    <a:ext cx="151793" cy="1593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266" name="Entrada de lápiz 265">
                    <a:extLst>
                      <a:ext uri="{FF2B5EF4-FFF2-40B4-BE49-F238E27FC236}">
                        <a16:creationId xmlns:a16="http://schemas.microsoft.com/office/drawing/2014/main" id="{3BDCC53B-917A-4038-A197-6104C0867C2F}"/>
                      </a:ext>
                    </a:extLst>
                  </p14:cNvPr>
                  <p14:cNvContentPartPr/>
                  <p14:nvPr/>
                </p14:nvContentPartPr>
                <p14:xfrm>
                  <a:off x="4271046" y="3734502"/>
                  <a:ext cx="141120" cy="168120"/>
                </p14:xfrm>
              </p:contentPart>
            </mc:Choice>
            <mc:Fallback xmlns="">
              <p:pic>
                <p:nvPicPr>
                  <p:cNvPr id="266" name="Entrada de lápiz 265">
                    <a:extLst>
                      <a:ext uri="{FF2B5EF4-FFF2-40B4-BE49-F238E27FC236}">
                        <a16:creationId xmlns:a16="http://schemas.microsoft.com/office/drawing/2014/main" id="{3BDCC53B-917A-4038-A197-6104C0867C2F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4255707" y="3722459"/>
                    <a:ext cx="171185" cy="1917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267" name="Entrada de lápiz 266">
                    <a:extLst>
                      <a:ext uri="{FF2B5EF4-FFF2-40B4-BE49-F238E27FC236}">
                        <a16:creationId xmlns:a16="http://schemas.microsoft.com/office/drawing/2014/main" id="{0D28AE62-F980-4F1A-A184-DA3F59214FB0}"/>
                      </a:ext>
                    </a:extLst>
                  </p14:cNvPr>
                  <p14:cNvContentPartPr/>
                  <p14:nvPr/>
                </p14:nvContentPartPr>
                <p14:xfrm>
                  <a:off x="4506846" y="3724782"/>
                  <a:ext cx="20880" cy="197640"/>
                </p14:xfrm>
              </p:contentPart>
            </mc:Choice>
            <mc:Fallback xmlns="">
              <p:pic>
                <p:nvPicPr>
                  <p:cNvPr id="267" name="Entrada de lápiz 266">
                    <a:extLst>
                      <a:ext uri="{FF2B5EF4-FFF2-40B4-BE49-F238E27FC236}">
                        <a16:creationId xmlns:a16="http://schemas.microsoft.com/office/drawing/2014/main" id="{0D28AE62-F980-4F1A-A184-DA3F59214FB0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4491493" y="3713213"/>
                    <a:ext cx="50972" cy="221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268" name="Entrada de lápiz 267">
                    <a:extLst>
                      <a:ext uri="{FF2B5EF4-FFF2-40B4-BE49-F238E27FC236}">
                        <a16:creationId xmlns:a16="http://schemas.microsoft.com/office/drawing/2014/main" id="{DA0AE624-5741-4052-8796-D79006F228E1}"/>
                      </a:ext>
                    </a:extLst>
                  </p14:cNvPr>
                  <p14:cNvContentPartPr/>
                  <p14:nvPr/>
                </p14:nvContentPartPr>
                <p14:xfrm>
                  <a:off x="4456086" y="3722622"/>
                  <a:ext cx="56160" cy="181440"/>
                </p14:xfrm>
              </p:contentPart>
            </mc:Choice>
            <mc:Fallback xmlns="">
              <p:pic>
                <p:nvPicPr>
                  <p:cNvPr id="268" name="Entrada de lápiz 267">
                    <a:extLst>
                      <a:ext uri="{FF2B5EF4-FFF2-40B4-BE49-F238E27FC236}">
                        <a16:creationId xmlns:a16="http://schemas.microsoft.com/office/drawing/2014/main" id="{DA0AE624-5741-4052-8796-D79006F228E1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4440825" y="3711041"/>
                    <a:ext cx="86071" cy="2050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269" name="Entrada de lápiz 268">
                    <a:extLst>
                      <a:ext uri="{FF2B5EF4-FFF2-40B4-BE49-F238E27FC236}">
                        <a16:creationId xmlns:a16="http://schemas.microsoft.com/office/drawing/2014/main" id="{D71C1649-1FF9-4EE9-8977-0BF5364992D0}"/>
                      </a:ext>
                    </a:extLst>
                  </p14:cNvPr>
                  <p14:cNvContentPartPr/>
                  <p14:nvPr/>
                </p14:nvContentPartPr>
                <p14:xfrm>
                  <a:off x="4850286" y="3770502"/>
                  <a:ext cx="52560" cy="224280"/>
                </p14:xfrm>
              </p:contentPart>
            </mc:Choice>
            <mc:Fallback xmlns="">
              <p:pic>
                <p:nvPicPr>
                  <p:cNvPr id="269" name="Entrada de lápiz 268">
                    <a:extLst>
                      <a:ext uri="{FF2B5EF4-FFF2-40B4-BE49-F238E27FC236}">
                        <a16:creationId xmlns:a16="http://schemas.microsoft.com/office/drawing/2014/main" id="{D71C1649-1FF9-4EE9-8977-0BF5364992D0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4835007" y="3758926"/>
                    <a:ext cx="82507" cy="2479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270" name="Entrada de lápiz 269">
                    <a:extLst>
                      <a:ext uri="{FF2B5EF4-FFF2-40B4-BE49-F238E27FC236}">
                        <a16:creationId xmlns:a16="http://schemas.microsoft.com/office/drawing/2014/main" id="{79E93A49-9FF4-4D39-8601-F4829D2E8394}"/>
                      </a:ext>
                    </a:extLst>
                  </p14:cNvPr>
                  <p14:cNvContentPartPr/>
                  <p14:nvPr/>
                </p14:nvContentPartPr>
                <p14:xfrm>
                  <a:off x="4879446" y="3867702"/>
                  <a:ext cx="50040" cy="16560"/>
                </p14:xfrm>
              </p:contentPart>
            </mc:Choice>
            <mc:Fallback xmlns="">
              <p:pic>
                <p:nvPicPr>
                  <p:cNvPr id="270" name="Entrada de lápiz 269">
                    <a:extLst>
                      <a:ext uri="{FF2B5EF4-FFF2-40B4-BE49-F238E27FC236}">
                        <a16:creationId xmlns:a16="http://schemas.microsoft.com/office/drawing/2014/main" id="{79E93A49-9FF4-4D39-8601-F4829D2E8394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4864002" y="3855526"/>
                    <a:ext cx="80311" cy="404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271" name="Entrada de lápiz 270">
                    <a:extLst>
                      <a:ext uri="{FF2B5EF4-FFF2-40B4-BE49-F238E27FC236}">
                        <a16:creationId xmlns:a16="http://schemas.microsoft.com/office/drawing/2014/main" id="{FA46B6E7-7FAD-4E00-9B5E-04A3E011FC8A}"/>
                      </a:ext>
                    </a:extLst>
                  </p14:cNvPr>
                  <p14:cNvContentPartPr/>
                  <p14:nvPr/>
                </p14:nvContentPartPr>
                <p14:xfrm>
                  <a:off x="4912566" y="3738822"/>
                  <a:ext cx="75600" cy="28080"/>
                </p14:xfrm>
              </p:contentPart>
            </mc:Choice>
            <mc:Fallback xmlns="">
              <p:pic>
                <p:nvPicPr>
                  <p:cNvPr id="271" name="Entrada de lápiz 270">
                    <a:extLst>
                      <a:ext uri="{FF2B5EF4-FFF2-40B4-BE49-F238E27FC236}">
                        <a16:creationId xmlns:a16="http://schemas.microsoft.com/office/drawing/2014/main" id="{FA46B6E7-7FAD-4E00-9B5E-04A3E011FC8A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4897934" y="3726924"/>
                    <a:ext cx="105474" cy="514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272" name="Entrada de lápiz 271">
                    <a:extLst>
                      <a:ext uri="{FF2B5EF4-FFF2-40B4-BE49-F238E27FC236}">
                        <a16:creationId xmlns:a16="http://schemas.microsoft.com/office/drawing/2014/main" id="{C0649971-B5F3-4802-8C13-6AB152F9E771}"/>
                      </a:ext>
                    </a:extLst>
                  </p14:cNvPr>
                  <p14:cNvContentPartPr/>
                  <p14:nvPr/>
                </p14:nvContentPartPr>
                <p14:xfrm>
                  <a:off x="5079606" y="3857622"/>
                  <a:ext cx="112680" cy="102240"/>
                </p14:xfrm>
              </p:contentPart>
            </mc:Choice>
            <mc:Fallback xmlns="">
              <p:pic>
                <p:nvPicPr>
                  <p:cNvPr id="272" name="Entrada de lápiz 271">
                    <a:extLst>
                      <a:ext uri="{FF2B5EF4-FFF2-40B4-BE49-F238E27FC236}">
                        <a16:creationId xmlns:a16="http://schemas.microsoft.com/office/drawing/2014/main" id="{C0649971-B5F3-4802-8C13-6AB152F9E771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5064213" y="3846048"/>
                    <a:ext cx="142851" cy="1258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273" name="Entrada de lápiz 272">
                    <a:extLst>
                      <a:ext uri="{FF2B5EF4-FFF2-40B4-BE49-F238E27FC236}">
                        <a16:creationId xmlns:a16="http://schemas.microsoft.com/office/drawing/2014/main" id="{BF0DD958-539F-4757-A2EF-29027166FF28}"/>
                      </a:ext>
                    </a:extLst>
                  </p14:cNvPr>
                  <p14:cNvContentPartPr/>
                  <p14:nvPr/>
                </p14:nvContentPartPr>
                <p14:xfrm>
                  <a:off x="5204886" y="3850062"/>
                  <a:ext cx="54360" cy="88560"/>
                </p14:xfrm>
              </p:contentPart>
            </mc:Choice>
            <mc:Fallback xmlns="">
              <p:pic>
                <p:nvPicPr>
                  <p:cNvPr id="273" name="Entrada de lápiz 272">
                    <a:extLst>
                      <a:ext uri="{FF2B5EF4-FFF2-40B4-BE49-F238E27FC236}">
                        <a16:creationId xmlns:a16="http://schemas.microsoft.com/office/drawing/2014/main" id="{BF0DD958-539F-4757-A2EF-29027166FF28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5189616" y="3838029"/>
                    <a:ext cx="84289" cy="1121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274" name="Entrada de lápiz 273">
                    <a:extLst>
                      <a:ext uri="{FF2B5EF4-FFF2-40B4-BE49-F238E27FC236}">
                        <a16:creationId xmlns:a16="http://schemas.microsoft.com/office/drawing/2014/main" id="{E0B4AE6D-1184-48D1-9751-0833A37643BE}"/>
                      </a:ext>
                    </a:extLst>
                  </p14:cNvPr>
                  <p14:cNvContentPartPr/>
                  <p14:nvPr/>
                </p14:nvContentPartPr>
                <p14:xfrm>
                  <a:off x="5339526" y="3830622"/>
                  <a:ext cx="75240" cy="82800"/>
                </p14:xfrm>
              </p:contentPart>
            </mc:Choice>
            <mc:Fallback xmlns="">
              <p:pic>
                <p:nvPicPr>
                  <p:cNvPr id="274" name="Entrada de lápiz 273">
                    <a:extLst>
                      <a:ext uri="{FF2B5EF4-FFF2-40B4-BE49-F238E27FC236}">
                        <a16:creationId xmlns:a16="http://schemas.microsoft.com/office/drawing/2014/main" id="{E0B4AE6D-1184-48D1-9751-0833A37643BE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5324233" y="3819069"/>
                    <a:ext cx="105214" cy="1063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275" name="Entrada de lápiz 274">
                    <a:extLst>
                      <a:ext uri="{FF2B5EF4-FFF2-40B4-BE49-F238E27FC236}">
                        <a16:creationId xmlns:a16="http://schemas.microsoft.com/office/drawing/2014/main" id="{3987FA21-4419-4DB1-AC66-92F159EB0C39}"/>
                      </a:ext>
                    </a:extLst>
                  </p14:cNvPr>
                  <p14:cNvContentPartPr/>
                  <p14:nvPr/>
                </p14:nvContentPartPr>
                <p14:xfrm>
                  <a:off x="5404686" y="3758622"/>
                  <a:ext cx="18000" cy="177120"/>
                </p14:xfrm>
              </p:contentPart>
            </mc:Choice>
            <mc:Fallback xmlns="">
              <p:pic>
                <p:nvPicPr>
                  <p:cNvPr id="275" name="Entrada de lápiz 274">
                    <a:extLst>
                      <a:ext uri="{FF2B5EF4-FFF2-40B4-BE49-F238E27FC236}">
                        <a16:creationId xmlns:a16="http://schemas.microsoft.com/office/drawing/2014/main" id="{3987FA21-4419-4DB1-AC66-92F159EB0C39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5389789" y="3746557"/>
                    <a:ext cx="48414" cy="2007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276" name="Entrada de lápiz 275">
                    <a:extLst>
                      <a:ext uri="{FF2B5EF4-FFF2-40B4-BE49-F238E27FC236}">
                        <a16:creationId xmlns:a16="http://schemas.microsoft.com/office/drawing/2014/main" id="{2F4FCEC2-36C9-4E3D-A338-794B9963A2AF}"/>
                      </a:ext>
                    </a:extLst>
                  </p14:cNvPr>
                  <p14:cNvContentPartPr/>
                  <p14:nvPr/>
                </p14:nvContentPartPr>
                <p14:xfrm>
                  <a:off x="5416566" y="3852942"/>
                  <a:ext cx="74160" cy="95760"/>
                </p14:xfrm>
              </p:contentPart>
            </mc:Choice>
            <mc:Fallback xmlns="">
              <p:pic>
                <p:nvPicPr>
                  <p:cNvPr id="276" name="Entrada de lápiz 275">
                    <a:extLst>
                      <a:ext uri="{FF2B5EF4-FFF2-40B4-BE49-F238E27FC236}">
                        <a16:creationId xmlns:a16="http://schemas.microsoft.com/office/drawing/2014/main" id="{2F4FCEC2-36C9-4E3D-A338-794B9963A2AF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5401244" y="3840912"/>
                    <a:ext cx="104192" cy="1193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277" name="Entrada de lápiz 276">
                    <a:extLst>
                      <a:ext uri="{FF2B5EF4-FFF2-40B4-BE49-F238E27FC236}">
                        <a16:creationId xmlns:a16="http://schemas.microsoft.com/office/drawing/2014/main" id="{87260209-C992-4AB8-B4FC-4C390ED913F3}"/>
                      </a:ext>
                    </a:extLst>
                  </p14:cNvPr>
                  <p14:cNvContentPartPr/>
                  <p14:nvPr/>
                </p14:nvContentPartPr>
                <p14:xfrm>
                  <a:off x="5531766" y="3877062"/>
                  <a:ext cx="56520" cy="43920"/>
                </p14:xfrm>
              </p:contentPart>
            </mc:Choice>
            <mc:Fallback xmlns="">
              <p:pic>
                <p:nvPicPr>
                  <p:cNvPr id="277" name="Entrada de lápiz 276">
                    <a:extLst>
                      <a:ext uri="{FF2B5EF4-FFF2-40B4-BE49-F238E27FC236}">
                        <a16:creationId xmlns:a16="http://schemas.microsoft.com/office/drawing/2014/main" id="{87260209-C992-4AB8-B4FC-4C390ED913F3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5516407" y="3865479"/>
                    <a:ext cx="86623" cy="675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278" name="Entrada de lápiz 277">
                    <a:extLst>
                      <a:ext uri="{FF2B5EF4-FFF2-40B4-BE49-F238E27FC236}">
                        <a16:creationId xmlns:a16="http://schemas.microsoft.com/office/drawing/2014/main" id="{BC78EAD5-C5A2-4CB9-9051-0E528BFB4974}"/>
                      </a:ext>
                    </a:extLst>
                  </p14:cNvPr>
                  <p14:cNvContentPartPr/>
                  <p14:nvPr/>
                </p14:nvContentPartPr>
                <p14:xfrm>
                  <a:off x="5706366" y="3836022"/>
                  <a:ext cx="102600" cy="119520"/>
                </p14:xfrm>
              </p:contentPart>
            </mc:Choice>
            <mc:Fallback xmlns="">
              <p:pic>
                <p:nvPicPr>
                  <p:cNvPr id="278" name="Entrada de lápiz 277">
                    <a:extLst>
                      <a:ext uri="{FF2B5EF4-FFF2-40B4-BE49-F238E27FC236}">
                        <a16:creationId xmlns:a16="http://schemas.microsoft.com/office/drawing/2014/main" id="{BC78EAD5-C5A2-4CB9-9051-0E528BFB4974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5691007" y="3823974"/>
                    <a:ext cx="132704" cy="1431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279" name="Entrada de lápiz 278">
                    <a:extLst>
                      <a:ext uri="{FF2B5EF4-FFF2-40B4-BE49-F238E27FC236}">
                        <a16:creationId xmlns:a16="http://schemas.microsoft.com/office/drawing/2014/main" id="{27205E12-E39C-4E4A-9D61-C8D2D0B2CDBE}"/>
                      </a:ext>
                    </a:extLst>
                  </p14:cNvPr>
                  <p14:cNvContentPartPr/>
                  <p14:nvPr/>
                </p14:nvContentPartPr>
                <p14:xfrm>
                  <a:off x="5844246" y="3828822"/>
                  <a:ext cx="79920" cy="110520"/>
                </p14:xfrm>
              </p:contentPart>
            </mc:Choice>
            <mc:Fallback xmlns="">
              <p:pic>
                <p:nvPicPr>
                  <p:cNvPr id="279" name="Entrada de lápiz 278">
                    <a:extLst>
                      <a:ext uri="{FF2B5EF4-FFF2-40B4-BE49-F238E27FC236}">
                        <a16:creationId xmlns:a16="http://schemas.microsoft.com/office/drawing/2014/main" id="{27205E12-E39C-4E4A-9D61-C8D2D0B2CDBE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5828877" y="3817239"/>
                    <a:ext cx="110044" cy="1341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280" name="Entrada de lápiz 279">
                    <a:extLst>
                      <a:ext uri="{FF2B5EF4-FFF2-40B4-BE49-F238E27FC236}">
                        <a16:creationId xmlns:a16="http://schemas.microsoft.com/office/drawing/2014/main" id="{E4F8183A-81E6-4E65-80ED-82F60C1763DB}"/>
                      </a:ext>
                    </a:extLst>
                  </p14:cNvPr>
                  <p14:cNvContentPartPr/>
                  <p14:nvPr/>
                </p14:nvContentPartPr>
                <p14:xfrm>
                  <a:off x="5933886" y="3834582"/>
                  <a:ext cx="67680" cy="104760"/>
                </p14:xfrm>
              </p:contentPart>
            </mc:Choice>
            <mc:Fallback xmlns="">
              <p:pic>
                <p:nvPicPr>
                  <p:cNvPr id="280" name="Entrada de lápiz 279">
                    <a:extLst>
                      <a:ext uri="{FF2B5EF4-FFF2-40B4-BE49-F238E27FC236}">
                        <a16:creationId xmlns:a16="http://schemas.microsoft.com/office/drawing/2014/main" id="{E4F8183A-81E6-4E65-80ED-82F60C1763DB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5919119" y="3822568"/>
                    <a:ext cx="97828" cy="1283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281" name="Entrada de lápiz 280">
                    <a:extLst>
                      <a:ext uri="{FF2B5EF4-FFF2-40B4-BE49-F238E27FC236}">
                        <a16:creationId xmlns:a16="http://schemas.microsoft.com/office/drawing/2014/main" id="{C39B83BB-5EE6-44DA-9B71-AA7C07930726}"/>
                      </a:ext>
                    </a:extLst>
                  </p14:cNvPr>
                  <p14:cNvContentPartPr/>
                  <p14:nvPr/>
                </p14:nvContentPartPr>
                <p14:xfrm>
                  <a:off x="6053766" y="3863022"/>
                  <a:ext cx="59400" cy="81360"/>
                </p14:xfrm>
              </p:contentPart>
            </mc:Choice>
            <mc:Fallback xmlns="">
              <p:pic>
                <p:nvPicPr>
                  <p:cNvPr id="281" name="Entrada de lápiz 280">
                    <a:extLst>
                      <a:ext uri="{FF2B5EF4-FFF2-40B4-BE49-F238E27FC236}">
                        <a16:creationId xmlns:a16="http://schemas.microsoft.com/office/drawing/2014/main" id="{C39B83BB-5EE6-44DA-9B71-AA7C07930726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6038457" y="3851468"/>
                    <a:ext cx="89406" cy="1049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282" name="Entrada de lápiz 281">
                    <a:extLst>
                      <a:ext uri="{FF2B5EF4-FFF2-40B4-BE49-F238E27FC236}">
                        <a16:creationId xmlns:a16="http://schemas.microsoft.com/office/drawing/2014/main" id="{68063353-1843-4D5E-818D-0A8FCCA8370C}"/>
                      </a:ext>
                    </a:extLst>
                  </p14:cNvPr>
                  <p14:cNvContentPartPr/>
                  <p14:nvPr/>
                </p14:nvContentPartPr>
                <p14:xfrm>
                  <a:off x="6153126" y="3828462"/>
                  <a:ext cx="92880" cy="124560"/>
                </p14:xfrm>
              </p:contentPart>
            </mc:Choice>
            <mc:Fallback xmlns="">
              <p:pic>
                <p:nvPicPr>
                  <p:cNvPr id="282" name="Entrada de lápiz 281">
                    <a:extLst>
                      <a:ext uri="{FF2B5EF4-FFF2-40B4-BE49-F238E27FC236}">
                        <a16:creationId xmlns:a16="http://schemas.microsoft.com/office/drawing/2014/main" id="{68063353-1843-4D5E-818D-0A8FCCA8370C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6137749" y="3816392"/>
                    <a:ext cx="123020" cy="1482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283" name="Entrada de lápiz 282">
                    <a:extLst>
                      <a:ext uri="{FF2B5EF4-FFF2-40B4-BE49-F238E27FC236}">
                        <a16:creationId xmlns:a16="http://schemas.microsoft.com/office/drawing/2014/main" id="{DF9D6EB0-DA84-48BD-9E5B-EC08308F4572}"/>
                      </a:ext>
                    </a:extLst>
                  </p14:cNvPr>
                  <p14:cNvContentPartPr/>
                  <p14:nvPr/>
                </p14:nvContentPartPr>
                <p14:xfrm>
                  <a:off x="5090046" y="4083342"/>
                  <a:ext cx="17280" cy="129600"/>
                </p14:xfrm>
              </p:contentPart>
            </mc:Choice>
            <mc:Fallback xmlns="">
              <p:pic>
                <p:nvPicPr>
                  <p:cNvPr id="283" name="Entrada de lápiz 282">
                    <a:extLst>
                      <a:ext uri="{FF2B5EF4-FFF2-40B4-BE49-F238E27FC236}">
                        <a16:creationId xmlns:a16="http://schemas.microsoft.com/office/drawing/2014/main" id="{DF9D6EB0-DA84-48BD-9E5B-EC08308F4572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5074617" y="4071297"/>
                    <a:ext cx="47520" cy="153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284" name="Entrada de lápiz 283">
                    <a:extLst>
                      <a:ext uri="{FF2B5EF4-FFF2-40B4-BE49-F238E27FC236}">
                        <a16:creationId xmlns:a16="http://schemas.microsoft.com/office/drawing/2014/main" id="{F5414912-91A0-4943-A790-FA13B9DB76DC}"/>
                      </a:ext>
                    </a:extLst>
                  </p14:cNvPr>
                  <p14:cNvContentPartPr/>
                  <p14:nvPr/>
                </p14:nvContentPartPr>
                <p14:xfrm>
                  <a:off x="5099766" y="3992982"/>
                  <a:ext cx="136080" cy="177120"/>
                </p14:xfrm>
              </p:contentPart>
            </mc:Choice>
            <mc:Fallback xmlns="">
              <p:pic>
                <p:nvPicPr>
                  <p:cNvPr id="284" name="Entrada de lápiz 283">
                    <a:extLst>
                      <a:ext uri="{FF2B5EF4-FFF2-40B4-BE49-F238E27FC236}">
                        <a16:creationId xmlns:a16="http://schemas.microsoft.com/office/drawing/2014/main" id="{F5414912-91A0-4943-A790-FA13B9DB76DC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5084442" y="3980917"/>
                    <a:ext cx="166116" cy="2007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285" name="Entrada de lápiz 284">
                    <a:extLst>
                      <a:ext uri="{FF2B5EF4-FFF2-40B4-BE49-F238E27FC236}">
                        <a16:creationId xmlns:a16="http://schemas.microsoft.com/office/drawing/2014/main" id="{626435DF-E6D3-4902-8DFC-F2A9C3D22160}"/>
                      </a:ext>
                    </a:extLst>
                  </p14:cNvPr>
                  <p14:cNvContentPartPr/>
                  <p14:nvPr/>
                </p14:nvContentPartPr>
                <p14:xfrm>
                  <a:off x="5249166" y="4099182"/>
                  <a:ext cx="48960" cy="93960"/>
                </p14:xfrm>
              </p:contentPart>
            </mc:Choice>
            <mc:Fallback xmlns="">
              <p:pic>
                <p:nvPicPr>
                  <p:cNvPr id="285" name="Entrada de lápiz 284">
                    <a:extLst>
                      <a:ext uri="{FF2B5EF4-FFF2-40B4-BE49-F238E27FC236}">
                        <a16:creationId xmlns:a16="http://schemas.microsoft.com/office/drawing/2014/main" id="{626435DF-E6D3-4902-8DFC-F2A9C3D22160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5233866" y="4087618"/>
                    <a:ext cx="78948" cy="1175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286" name="Entrada de lápiz 285">
                    <a:extLst>
                      <a:ext uri="{FF2B5EF4-FFF2-40B4-BE49-F238E27FC236}">
                        <a16:creationId xmlns:a16="http://schemas.microsoft.com/office/drawing/2014/main" id="{AD8B5189-4E27-4728-8593-5D7E5AEC5DA8}"/>
                      </a:ext>
                    </a:extLst>
                  </p14:cNvPr>
                  <p14:cNvContentPartPr/>
                  <p14:nvPr/>
                </p14:nvContentPartPr>
                <p14:xfrm>
                  <a:off x="5424126" y="4116462"/>
                  <a:ext cx="36720" cy="65880"/>
                </p14:xfrm>
              </p:contentPart>
            </mc:Choice>
            <mc:Fallback xmlns="">
              <p:pic>
                <p:nvPicPr>
                  <p:cNvPr id="286" name="Entrada de lápiz 285">
                    <a:extLst>
                      <a:ext uri="{FF2B5EF4-FFF2-40B4-BE49-F238E27FC236}">
                        <a16:creationId xmlns:a16="http://schemas.microsoft.com/office/drawing/2014/main" id="{AD8B5189-4E27-4728-8593-5D7E5AEC5DA8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5409438" y="4104440"/>
                    <a:ext cx="66708" cy="894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287" name="Entrada de lápiz 286">
                    <a:extLst>
                      <a:ext uri="{FF2B5EF4-FFF2-40B4-BE49-F238E27FC236}">
                        <a16:creationId xmlns:a16="http://schemas.microsoft.com/office/drawing/2014/main" id="{F189D7C4-E935-4954-88A5-0B59934FF1E4}"/>
                      </a:ext>
                    </a:extLst>
                  </p14:cNvPr>
                  <p14:cNvContentPartPr/>
                  <p14:nvPr/>
                </p14:nvContentPartPr>
                <p14:xfrm>
                  <a:off x="5483886" y="4106022"/>
                  <a:ext cx="60840" cy="136800"/>
                </p14:xfrm>
              </p:contentPart>
            </mc:Choice>
            <mc:Fallback xmlns="">
              <p:pic>
                <p:nvPicPr>
                  <p:cNvPr id="287" name="Entrada de lápiz 286">
                    <a:extLst>
                      <a:ext uri="{FF2B5EF4-FFF2-40B4-BE49-F238E27FC236}">
                        <a16:creationId xmlns:a16="http://schemas.microsoft.com/office/drawing/2014/main" id="{F189D7C4-E935-4954-88A5-0B59934FF1E4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5468522" y="4093980"/>
                    <a:ext cx="90953" cy="1604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3">
                <p14:nvContentPartPr>
                  <p14:cNvPr id="288" name="Entrada de lápiz 287">
                    <a:extLst>
                      <a:ext uri="{FF2B5EF4-FFF2-40B4-BE49-F238E27FC236}">
                        <a16:creationId xmlns:a16="http://schemas.microsoft.com/office/drawing/2014/main" id="{133BC5DB-8DF7-462F-9E39-91908954C5DA}"/>
                      </a:ext>
                    </a:extLst>
                  </p14:cNvPr>
                  <p14:cNvContentPartPr/>
                  <p14:nvPr/>
                </p14:nvContentPartPr>
                <p14:xfrm>
                  <a:off x="5692326" y="4003062"/>
                  <a:ext cx="5400" cy="201240"/>
                </p14:xfrm>
              </p:contentPart>
            </mc:Choice>
            <mc:Fallback xmlns="">
              <p:pic>
                <p:nvPicPr>
                  <p:cNvPr id="288" name="Entrada de lápiz 287">
                    <a:extLst>
                      <a:ext uri="{FF2B5EF4-FFF2-40B4-BE49-F238E27FC236}">
                        <a16:creationId xmlns:a16="http://schemas.microsoft.com/office/drawing/2014/main" id="{133BC5DB-8DF7-462F-9E39-91908954C5DA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5677326" y="3990997"/>
                    <a:ext cx="34800" cy="2248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289" name="Entrada de lápiz 288">
                    <a:extLst>
                      <a:ext uri="{FF2B5EF4-FFF2-40B4-BE49-F238E27FC236}">
                        <a16:creationId xmlns:a16="http://schemas.microsoft.com/office/drawing/2014/main" id="{35001E90-E527-4B75-BEC3-546DED9331EE}"/>
                      </a:ext>
                    </a:extLst>
                  </p14:cNvPr>
                  <p14:cNvContentPartPr/>
                  <p14:nvPr/>
                </p14:nvContentPartPr>
                <p14:xfrm>
                  <a:off x="5690166" y="4081182"/>
                  <a:ext cx="79200" cy="139680"/>
                </p14:xfrm>
              </p:contentPart>
            </mc:Choice>
            <mc:Fallback xmlns="">
              <p:pic>
                <p:nvPicPr>
                  <p:cNvPr id="289" name="Entrada de lápiz 288">
                    <a:extLst>
                      <a:ext uri="{FF2B5EF4-FFF2-40B4-BE49-F238E27FC236}">
                        <a16:creationId xmlns:a16="http://schemas.microsoft.com/office/drawing/2014/main" id="{35001E90-E527-4B75-BEC3-546DED9331EE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674817" y="4069141"/>
                    <a:ext cx="109284" cy="1632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290" name="Entrada de lápiz 289">
                    <a:extLst>
                      <a:ext uri="{FF2B5EF4-FFF2-40B4-BE49-F238E27FC236}">
                        <a16:creationId xmlns:a16="http://schemas.microsoft.com/office/drawing/2014/main" id="{90334F78-4C57-4B47-B286-EAE578C08E2C}"/>
                      </a:ext>
                    </a:extLst>
                  </p14:cNvPr>
                  <p14:cNvContentPartPr/>
                  <p14:nvPr/>
                </p14:nvContentPartPr>
                <p14:xfrm>
                  <a:off x="5767566" y="4138062"/>
                  <a:ext cx="78120" cy="48240"/>
                </p14:xfrm>
              </p:contentPart>
            </mc:Choice>
            <mc:Fallback xmlns="">
              <p:pic>
                <p:nvPicPr>
                  <p:cNvPr id="290" name="Entrada de lápiz 289">
                    <a:extLst>
                      <a:ext uri="{FF2B5EF4-FFF2-40B4-BE49-F238E27FC236}">
                        <a16:creationId xmlns:a16="http://schemas.microsoft.com/office/drawing/2014/main" id="{90334F78-4C57-4B47-B286-EAE578C08E2C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5752803" y="4126002"/>
                    <a:ext cx="108261" cy="718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291" name="Entrada de lápiz 290">
                    <a:extLst>
                      <a:ext uri="{FF2B5EF4-FFF2-40B4-BE49-F238E27FC236}">
                        <a16:creationId xmlns:a16="http://schemas.microsoft.com/office/drawing/2014/main" id="{8CC8A536-9785-41F1-AA8A-8EC162926EFA}"/>
                      </a:ext>
                    </a:extLst>
                  </p14:cNvPr>
                  <p14:cNvContentPartPr/>
                  <p14:nvPr/>
                </p14:nvContentPartPr>
                <p14:xfrm>
                  <a:off x="5862606" y="3988302"/>
                  <a:ext cx="66960" cy="223200"/>
                </p14:xfrm>
              </p:contentPart>
            </mc:Choice>
            <mc:Fallback xmlns="">
              <p:pic>
                <p:nvPicPr>
                  <p:cNvPr id="291" name="Entrada de lápiz 290">
                    <a:extLst>
                      <a:ext uri="{FF2B5EF4-FFF2-40B4-BE49-F238E27FC236}">
                        <a16:creationId xmlns:a16="http://schemas.microsoft.com/office/drawing/2014/main" id="{8CC8A536-9785-41F1-AA8A-8EC162926EFA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5847248" y="3976732"/>
                    <a:ext cx="97061" cy="2468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292" name="Entrada de lápiz 291">
                    <a:extLst>
                      <a:ext uri="{FF2B5EF4-FFF2-40B4-BE49-F238E27FC236}">
                        <a16:creationId xmlns:a16="http://schemas.microsoft.com/office/drawing/2014/main" id="{99E7DD76-9796-4795-9388-76F9D8337176}"/>
                      </a:ext>
                    </a:extLst>
                  </p14:cNvPr>
                  <p14:cNvContentPartPr/>
                  <p14:nvPr/>
                </p14:nvContentPartPr>
                <p14:xfrm>
                  <a:off x="5979966" y="4138782"/>
                  <a:ext cx="6840" cy="83520"/>
                </p14:xfrm>
              </p:contentPart>
            </mc:Choice>
            <mc:Fallback xmlns="">
              <p:pic>
                <p:nvPicPr>
                  <p:cNvPr id="292" name="Entrada de lápiz 291">
                    <a:extLst>
                      <a:ext uri="{FF2B5EF4-FFF2-40B4-BE49-F238E27FC236}">
                        <a16:creationId xmlns:a16="http://schemas.microsoft.com/office/drawing/2014/main" id="{99E7DD76-9796-4795-9388-76F9D8337176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5965716" y="4126713"/>
                    <a:ext cx="34770" cy="107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293" name="Entrada de lápiz 292">
                    <a:extLst>
                      <a:ext uri="{FF2B5EF4-FFF2-40B4-BE49-F238E27FC236}">
                        <a16:creationId xmlns:a16="http://schemas.microsoft.com/office/drawing/2014/main" id="{552F6A5C-F5F9-4215-B22E-2527A7D6F83F}"/>
                      </a:ext>
                    </a:extLst>
                  </p14:cNvPr>
                  <p14:cNvContentPartPr/>
                  <p14:nvPr/>
                </p14:nvContentPartPr>
                <p14:xfrm>
                  <a:off x="5988246" y="4000902"/>
                  <a:ext cx="69120" cy="198360"/>
                </p14:xfrm>
              </p:contentPart>
            </mc:Choice>
            <mc:Fallback xmlns="">
              <p:pic>
                <p:nvPicPr>
                  <p:cNvPr id="293" name="Entrada de lápiz 292">
                    <a:extLst>
                      <a:ext uri="{FF2B5EF4-FFF2-40B4-BE49-F238E27FC236}">
                        <a16:creationId xmlns:a16="http://schemas.microsoft.com/office/drawing/2014/main" id="{552F6A5C-F5F9-4215-B22E-2527A7D6F83F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5972817" y="3988836"/>
                    <a:ext cx="99360" cy="2220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294" name="Entrada de lápiz 293">
                    <a:extLst>
                      <a:ext uri="{FF2B5EF4-FFF2-40B4-BE49-F238E27FC236}">
                        <a16:creationId xmlns:a16="http://schemas.microsoft.com/office/drawing/2014/main" id="{AC05F401-8E65-42E1-9183-E35919B73D74}"/>
                      </a:ext>
                    </a:extLst>
                  </p14:cNvPr>
                  <p14:cNvContentPartPr/>
                  <p14:nvPr/>
                </p14:nvContentPartPr>
                <p14:xfrm>
                  <a:off x="6037566" y="4094142"/>
                  <a:ext cx="58680" cy="17280"/>
                </p14:xfrm>
              </p:contentPart>
            </mc:Choice>
            <mc:Fallback xmlns="">
              <p:pic>
                <p:nvPicPr>
                  <p:cNvPr id="294" name="Entrada de lápiz 293">
                    <a:extLst>
                      <a:ext uri="{FF2B5EF4-FFF2-40B4-BE49-F238E27FC236}">
                        <a16:creationId xmlns:a16="http://schemas.microsoft.com/office/drawing/2014/main" id="{AC05F401-8E65-42E1-9183-E35919B73D74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6022896" y="4082622"/>
                    <a:ext cx="88631" cy="4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295" name="Entrada de lápiz 294">
                    <a:extLst>
                      <a:ext uri="{FF2B5EF4-FFF2-40B4-BE49-F238E27FC236}">
                        <a16:creationId xmlns:a16="http://schemas.microsoft.com/office/drawing/2014/main" id="{FFE7AF30-39F3-4605-A5E4-C8DF69C4BF1F}"/>
                      </a:ext>
                    </a:extLst>
                  </p14:cNvPr>
                  <p14:cNvContentPartPr/>
                  <p14:nvPr/>
                </p14:nvContentPartPr>
                <p14:xfrm>
                  <a:off x="6104526" y="4078302"/>
                  <a:ext cx="86400" cy="128520"/>
                </p14:xfrm>
              </p:contentPart>
            </mc:Choice>
            <mc:Fallback xmlns="">
              <p:pic>
                <p:nvPicPr>
                  <p:cNvPr id="295" name="Entrada de lápiz 294">
                    <a:extLst>
                      <a:ext uri="{FF2B5EF4-FFF2-40B4-BE49-F238E27FC236}">
                        <a16:creationId xmlns:a16="http://schemas.microsoft.com/office/drawing/2014/main" id="{FFE7AF30-39F3-4605-A5E4-C8DF69C4BF1F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6089097" y="4066268"/>
                    <a:ext cx="116640" cy="1521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296" name="Entrada de lápiz 295">
                    <a:extLst>
                      <a:ext uri="{FF2B5EF4-FFF2-40B4-BE49-F238E27FC236}">
                        <a16:creationId xmlns:a16="http://schemas.microsoft.com/office/drawing/2014/main" id="{63845693-C163-4F75-948B-C1F6648B3CD4}"/>
                      </a:ext>
                    </a:extLst>
                  </p14:cNvPr>
                  <p14:cNvContentPartPr/>
                  <p14:nvPr/>
                </p14:nvContentPartPr>
                <p14:xfrm>
                  <a:off x="6197766" y="3981822"/>
                  <a:ext cx="133920" cy="214920"/>
                </p14:xfrm>
              </p:contentPart>
            </mc:Choice>
            <mc:Fallback xmlns="">
              <p:pic>
                <p:nvPicPr>
                  <p:cNvPr id="296" name="Entrada de lápiz 295">
                    <a:extLst>
                      <a:ext uri="{FF2B5EF4-FFF2-40B4-BE49-F238E27FC236}">
                        <a16:creationId xmlns:a16="http://schemas.microsoft.com/office/drawing/2014/main" id="{63845693-C163-4F75-948B-C1F6648B3CD4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6182408" y="3969775"/>
                    <a:ext cx="164021" cy="2385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297" name="Entrada de lápiz 296">
                    <a:extLst>
                      <a:ext uri="{FF2B5EF4-FFF2-40B4-BE49-F238E27FC236}">
                        <a16:creationId xmlns:a16="http://schemas.microsoft.com/office/drawing/2014/main" id="{8C374F7F-94E3-4EF5-9080-307D82DEE4E6}"/>
                      </a:ext>
                    </a:extLst>
                  </p14:cNvPr>
                  <p14:cNvContentPartPr/>
                  <p14:nvPr/>
                </p14:nvContentPartPr>
                <p14:xfrm>
                  <a:off x="6431766" y="4163622"/>
                  <a:ext cx="9000" cy="253080"/>
                </p14:xfrm>
              </p:contentPart>
            </mc:Choice>
            <mc:Fallback xmlns="">
              <p:pic>
                <p:nvPicPr>
                  <p:cNvPr id="297" name="Entrada de lápiz 296">
                    <a:extLst>
                      <a:ext uri="{FF2B5EF4-FFF2-40B4-BE49-F238E27FC236}">
                        <a16:creationId xmlns:a16="http://schemas.microsoft.com/office/drawing/2014/main" id="{8C374F7F-94E3-4EF5-9080-307D82DEE4E6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6417366" y="4151571"/>
                    <a:ext cx="38400" cy="2767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298" name="Entrada de lápiz 297">
                    <a:extLst>
                      <a:ext uri="{FF2B5EF4-FFF2-40B4-BE49-F238E27FC236}">
                        <a16:creationId xmlns:a16="http://schemas.microsoft.com/office/drawing/2014/main" id="{D5996B26-2FD2-4910-81E2-69F4CC039764}"/>
                      </a:ext>
                    </a:extLst>
                  </p14:cNvPr>
                  <p14:cNvContentPartPr/>
                  <p14:nvPr/>
                </p14:nvContentPartPr>
                <p14:xfrm>
                  <a:off x="6397566" y="4091982"/>
                  <a:ext cx="111960" cy="136800"/>
                </p14:xfrm>
              </p:contentPart>
            </mc:Choice>
            <mc:Fallback xmlns="">
              <p:pic>
                <p:nvPicPr>
                  <p:cNvPr id="298" name="Entrada de lápiz 297">
                    <a:extLst>
                      <a:ext uri="{FF2B5EF4-FFF2-40B4-BE49-F238E27FC236}">
                        <a16:creationId xmlns:a16="http://schemas.microsoft.com/office/drawing/2014/main" id="{D5996B26-2FD2-4910-81E2-69F4CC039764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6382187" y="4080421"/>
                    <a:ext cx="142103" cy="1604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299" name="Entrada de lápiz 298">
                    <a:extLst>
                      <a:ext uri="{FF2B5EF4-FFF2-40B4-BE49-F238E27FC236}">
                        <a16:creationId xmlns:a16="http://schemas.microsoft.com/office/drawing/2014/main" id="{DF968AD1-9319-43E9-85AE-6727CFB6E7C7}"/>
                      </a:ext>
                    </a:extLst>
                  </p14:cNvPr>
                  <p14:cNvContentPartPr/>
                  <p14:nvPr/>
                </p14:nvContentPartPr>
                <p14:xfrm>
                  <a:off x="6515286" y="4133022"/>
                  <a:ext cx="29880" cy="48600"/>
                </p14:xfrm>
              </p:contentPart>
            </mc:Choice>
            <mc:Fallback xmlns="">
              <p:pic>
                <p:nvPicPr>
                  <p:cNvPr id="299" name="Entrada de lápiz 298">
                    <a:extLst>
                      <a:ext uri="{FF2B5EF4-FFF2-40B4-BE49-F238E27FC236}">
                        <a16:creationId xmlns:a16="http://schemas.microsoft.com/office/drawing/2014/main" id="{DF968AD1-9319-43E9-85AE-6727CFB6E7C7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500041" y="4120992"/>
                    <a:ext cx="59760" cy="721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300" name="Entrada de lápiz 299">
                    <a:extLst>
                      <a:ext uri="{FF2B5EF4-FFF2-40B4-BE49-F238E27FC236}">
                        <a16:creationId xmlns:a16="http://schemas.microsoft.com/office/drawing/2014/main" id="{92FC82A9-7C31-401E-B99D-12FAFE7B6EBB}"/>
                      </a:ext>
                    </a:extLst>
                  </p14:cNvPr>
                  <p14:cNvContentPartPr/>
                  <p14:nvPr/>
                </p14:nvContentPartPr>
                <p14:xfrm>
                  <a:off x="6581526" y="4094142"/>
                  <a:ext cx="130680" cy="124560"/>
                </p14:xfrm>
              </p:contentPart>
            </mc:Choice>
            <mc:Fallback xmlns="">
              <p:pic>
                <p:nvPicPr>
                  <p:cNvPr id="300" name="Entrada de lápiz 299">
                    <a:extLst>
                      <a:ext uri="{FF2B5EF4-FFF2-40B4-BE49-F238E27FC236}">
                        <a16:creationId xmlns:a16="http://schemas.microsoft.com/office/drawing/2014/main" id="{92FC82A9-7C31-401E-B99D-12FAFE7B6EBB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6566188" y="4082555"/>
                    <a:ext cx="160743" cy="14821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0" name="Grupo 249">
              <a:extLst>
                <a:ext uri="{FF2B5EF4-FFF2-40B4-BE49-F238E27FC236}">
                  <a16:creationId xmlns:a16="http://schemas.microsoft.com/office/drawing/2014/main" id="{4F4B8DF5-6DCF-452C-8826-1843C19CCA76}"/>
                </a:ext>
              </a:extLst>
            </p:cNvPr>
            <p:cNvGrpSpPr/>
            <p:nvPr/>
          </p:nvGrpSpPr>
          <p:grpSpPr>
            <a:xfrm>
              <a:off x="6903726" y="4036542"/>
              <a:ext cx="345600" cy="216360"/>
              <a:chOff x="6903726" y="4036542"/>
              <a:chExt cx="345600" cy="21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251" name="Entrada de lápiz 250">
                    <a:extLst>
                      <a:ext uri="{FF2B5EF4-FFF2-40B4-BE49-F238E27FC236}">
                        <a16:creationId xmlns:a16="http://schemas.microsoft.com/office/drawing/2014/main" id="{87788CAA-3783-4AF3-9106-BDB6D978DBB7}"/>
                      </a:ext>
                    </a:extLst>
                  </p14:cNvPr>
                  <p14:cNvContentPartPr/>
                  <p14:nvPr/>
                </p14:nvContentPartPr>
                <p14:xfrm>
                  <a:off x="6903726" y="4062102"/>
                  <a:ext cx="104400" cy="168120"/>
                </p14:xfrm>
              </p:contentPart>
            </mc:Choice>
            <mc:Fallback xmlns="">
              <p:pic>
                <p:nvPicPr>
                  <p:cNvPr id="251" name="Entrada de lápiz 250">
                    <a:extLst>
                      <a:ext uri="{FF2B5EF4-FFF2-40B4-BE49-F238E27FC236}">
                        <a16:creationId xmlns:a16="http://schemas.microsoft.com/office/drawing/2014/main" id="{87788CAA-3783-4AF3-9106-BDB6D978DBB7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6888373" y="4050059"/>
                    <a:ext cx="134492" cy="1917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252" name="Entrada de lápiz 251">
                    <a:extLst>
                      <a:ext uri="{FF2B5EF4-FFF2-40B4-BE49-F238E27FC236}">
                        <a16:creationId xmlns:a16="http://schemas.microsoft.com/office/drawing/2014/main" id="{126CB75C-A4E9-4C9B-8128-405CA63A115D}"/>
                      </a:ext>
                    </a:extLst>
                  </p14:cNvPr>
                  <p14:cNvContentPartPr/>
                  <p14:nvPr/>
                </p14:nvContentPartPr>
                <p14:xfrm>
                  <a:off x="7029726" y="4036542"/>
                  <a:ext cx="15840" cy="180720"/>
                </p14:xfrm>
              </p:contentPart>
            </mc:Choice>
            <mc:Fallback xmlns="">
              <p:pic>
                <p:nvPicPr>
                  <p:cNvPr id="252" name="Entrada de lápiz 251">
                    <a:extLst>
                      <a:ext uri="{FF2B5EF4-FFF2-40B4-BE49-F238E27FC236}">
                        <a16:creationId xmlns:a16="http://schemas.microsoft.com/office/drawing/2014/main" id="{126CB75C-A4E9-4C9B-8128-405CA63A115D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7014495" y="4024976"/>
                    <a:ext cx="45692" cy="2043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253" name="Entrada de lápiz 252">
                    <a:extLst>
                      <a:ext uri="{FF2B5EF4-FFF2-40B4-BE49-F238E27FC236}">
                        <a16:creationId xmlns:a16="http://schemas.microsoft.com/office/drawing/2014/main" id="{C56F09F8-046E-43B8-AFA9-DBD3904EA761}"/>
                      </a:ext>
                    </a:extLst>
                  </p14:cNvPr>
                  <p14:cNvContentPartPr/>
                  <p14:nvPr/>
                </p14:nvContentPartPr>
                <p14:xfrm>
                  <a:off x="7072926" y="4073262"/>
                  <a:ext cx="100440" cy="148680"/>
                </p14:xfrm>
              </p:contentPart>
            </mc:Choice>
            <mc:Fallback xmlns="">
              <p:pic>
                <p:nvPicPr>
                  <p:cNvPr id="253" name="Entrada de lápiz 252">
                    <a:extLst>
                      <a:ext uri="{FF2B5EF4-FFF2-40B4-BE49-F238E27FC236}">
                        <a16:creationId xmlns:a16="http://schemas.microsoft.com/office/drawing/2014/main" id="{C56F09F8-046E-43B8-AFA9-DBD3904EA761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7057615" y="4061194"/>
                    <a:ext cx="130450" cy="1723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254" name="Entrada de lápiz 253">
                    <a:extLst>
                      <a:ext uri="{FF2B5EF4-FFF2-40B4-BE49-F238E27FC236}">
                        <a16:creationId xmlns:a16="http://schemas.microsoft.com/office/drawing/2014/main" id="{5EDF5490-BADE-4AAB-B40F-7DE23A42627D}"/>
                      </a:ext>
                    </a:extLst>
                  </p14:cNvPr>
                  <p14:cNvContentPartPr/>
                  <p14:nvPr/>
                </p14:nvContentPartPr>
                <p14:xfrm>
                  <a:off x="7248966" y="4252542"/>
                  <a:ext cx="360" cy="360"/>
                </p14:xfrm>
              </p:contentPart>
            </mc:Choice>
            <mc:Fallback xmlns="">
              <p:pic>
                <p:nvPicPr>
                  <p:cNvPr id="254" name="Entrada de lápiz 253">
                    <a:extLst>
                      <a:ext uri="{FF2B5EF4-FFF2-40B4-BE49-F238E27FC236}">
                        <a16:creationId xmlns:a16="http://schemas.microsoft.com/office/drawing/2014/main" id="{5EDF5490-BADE-4AAB-B40F-7DE23A42627D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7239966" y="424390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4399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Nivel de </a:t>
            </a:r>
            <a:r>
              <a:rPr lang="en-GB" dirty="0" err="1"/>
              <a:t>confianza</a:t>
            </a:r>
            <a:r>
              <a:rPr lang="en-GB" dirty="0"/>
              <a:t>: En test </a:t>
            </a:r>
            <a:r>
              <a:rPr lang="en-GB" dirty="0" err="1"/>
              <a:t>estadísticos</a:t>
            </a:r>
            <a:r>
              <a:rPr lang="en-GB" dirty="0"/>
              <a:t> ta</a:t>
            </a:r>
            <a:r>
              <a:rPr lang="es-ES" dirty="0" err="1"/>
              <a:t>mbién</a:t>
            </a:r>
            <a:r>
              <a:rPr lang="es-ES" dirty="0"/>
              <a:t> es común fijar un nivel de confianza de un determinado % y responder si lo que estamos testeando es o no significativo con ese nivel de confianza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umbralización</a:t>
            </a:r>
            <a:r>
              <a:rPr lang="es-ES" dirty="0">
                <a:sym typeface="Wingdings" panose="05000000000000000000" pitchFamily="2" charset="2"/>
              </a:rPr>
              <a:t> del percentil anterior. 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El % de confianza fijado representa el % de datos que se consideran normales, mientras que el resto se considera anómalos.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74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6424563" cy="40509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sym typeface="Wingdings" panose="05000000000000000000" pitchFamily="2" charset="2"/>
              </a:rPr>
              <a:t>Ejemplo, ¿al 95% de confianza, habría sobre ajuste?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Equivalente a preguntarse si el estadístico está en el 5% de datos anómalos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 este caso los datos anómalos son los percentiles más bajos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2239BC-F33E-4AB0-8A10-399A7860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35" y="1758986"/>
            <a:ext cx="1966927" cy="4148168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EC5B29A8-0E21-45C5-BCC3-4089B8FE91F8}"/>
              </a:ext>
            </a:extLst>
          </p:cNvPr>
          <p:cNvGrpSpPr/>
          <p:nvPr/>
        </p:nvGrpSpPr>
        <p:grpSpPr>
          <a:xfrm>
            <a:off x="9741966" y="2162022"/>
            <a:ext cx="1013400" cy="420480"/>
            <a:chOff x="9741966" y="2162022"/>
            <a:chExt cx="101340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97551B0-BFEB-49D6-AD63-A4B31CECD0E0}"/>
                    </a:ext>
                  </a:extLst>
                </p14:cNvPr>
                <p14:cNvContentPartPr/>
                <p14:nvPr/>
              </p14:nvContentPartPr>
              <p14:xfrm>
                <a:off x="9741966" y="2448942"/>
                <a:ext cx="306360" cy="288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97551B0-BFEB-49D6-AD63-A4B31CECD0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32966" y="2439942"/>
                  <a:ext cx="324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051AE1C2-AACD-480E-8618-A048887EEBF4}"/>
                    </a:ext>
                  </a:extLst>
                </p14:cNvPr>
                <p14:cNvContentPartPr/>
                <p14:nvPr/>
              </p14:nvContentPartPr>
              <p14:xfrm>
                <a:off x="9985686" y="2321862"/>
                <a:ext cx="126720" cy="2268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051AE1C2-AACD-480E-8618-A048887EEB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77046" y="2312862"/>
                  <a:ext cx="144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054A7B7-795B-4CF2-8240-E1D0F6DE6D05}"/>
                    </a:ext>
                  </a:extLst>
                </p14:cNvPr>
                <p14:cNvContentPartPr/>
                <p14:nvPr/>
              </p14:nvContentPartPr>
              <p14:xfrm>
                <a:off x="10287366" y="2326902"/>
                <a:ext cx="70560" cy="1857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054A7B7-795B-4CF2-8240-E1D0F6DE6D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78366" y="2318262"/>
                  <a:ext cx="88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416E5BF-8508-437B-A8A1-6DD1C3D2931C}"/>
                    </a:ext>
                  </a:extLst>
                </p14:cNvPr>
                <p14:cNvContentPartPr/>
                <p14:nvPr/>
              </p14:nvContentPartPr>
              <p14:xfrm>
                <a:off x="10297446" y="2162022"/>
                <a:ext cx="269640" cy="3585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416E5BF-8508-437B-A8A1-6DD1C3D293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88446" y="2153022"/>
                  <a:ext cx="287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1D66CB1-A626-4ED5-B27C-24872E935BF9}"/>
                    </a:ext>
                  </a:extLst>
                </p14:cNvPr>
                <p14:cNvContentPartPr/>
                <p14:nvPr/>
              </p14:nvContentPartPr>
              <p14:xfrm>
                <a:off x="10617486" y="2394222"/>
                <a:ext cx="137880" cy="188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1D66CB1-A626-4ED5-B27C-24872E935B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08486" y="2385222"/>
                  <a:ext cx="1555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118379D-8B65-4DEC-986B-FE9BAD57A27E}"/>
              </a:ext>
            </a:extLst>
          </p:cNvPr>
          <p:cNvGrpSpPr/>
          <p:nvPr/>
        </p:nvGrpSpPr>
        <p:grpSpPr>
          <a:xfrm>
            <a:off x="9718566" y="3392142"/>
            <a:ext cx="862560" cy="277200"/>
            <a:chOff x="9718566" y="3392142"/>
            <a:chExt cx="86256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E541361-CFEF-421A-B4D6-1128CFD6FE96}"/>
                    </a:ext>
                  </a:extLst>
                </p14:cNvPr>
                <p14:cNvContentPartPr/>
                <p14:nvPr/>
              </p14:nvContentPartPr>
              <p14:xfrm>
                <a:off x="9718566" y="3530742"/>
                <a:ext cx="367560" cy="313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E541361-CFEF-421A-B4D6-1128CFD6FE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09566" y="3521742"/>
                  <a:ext cx="385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50CF627-5887-4E79-B676-C3BB166EDDD6}"/>
                    </a:ext>
                  </a:extLst>
                </p14:cNvPr>
                <p14:cNvContentPartPr/>
                <p14:nvPr/>
              </p14:nvContentPartPr>
              <p14:xfrm>
                <a:off x="9982086" y="3392142"/>
                <a:ext cx="179280" cy="2772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50CF627-5887-4E79-B676-C3BB166EDD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73086" y="3383142"/>
                  <a:ext cx="196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E491862-C640-4568-A771-B7745678E93B}"/>
                    </a:ext>
                  </a:extLst>
                </p14:cNvPr>
                <p14:cNvContentPartPr/>
                <p14:nvPr/>
              </p14:nvContentPartPr>
              <p14:xfrm>
                <a:off x="10271166" y="3418782"/>
                <a:ext cx="145440" cy="2394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E491862-C640-4568-A771-B7745678E9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62526" y="3410142"/>
                  <a:ext cx="163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A3D04A1E-3C72-4E1B-86C9-D4CEB48A9DC0}"/>
                    </a:ext>
                  </a:extLst>
                </p14:cNvPr>
                <p14:cNvContentPartPr/>
                <p14:nvPr/>
              </p14:nvContentPartPr>
              <p14:xfrm>
                <a:off x="10513446" y="3526422"/>
                <a:ext cx="29520" cy="1324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A3D04A1E-3C72-4E1B-86C9-D4CEB48A9D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04806" y="3517422"/>
                  <a:ext cx="47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53C2B986-4A88-4A21-8C33-66B2A9E5D0B7}"/>
                    </a:ext>
                  </a:extLst>
                </p14:cNvPr>
                <p14:cNvContentPartPr/>
                <p14:nvPr/>
              </p14:nvContentPartPr>
              <p14:xfrm>
                <a:off x="10580766" y="3398622"/>
                <a:ext cx="360" cy="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53C2B986-4A88-4A21-8C33-66B2A9E5D0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71766" y="33896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1959E38-474F-4258-BAC1-3C065B5735B3}"/>
              </a:ext>
            </a:extLst>
          </p:cNvPr>
          <p:cNvGrpSpPr/>
          <p:nvPr/>
        </p:nvGrpSpPr>
        <p:grpSpPr>
          <a:xfrm>
            <a:off x="9768246" y="4495182"/>
            <a:ext cx="338400" cy="209160"/>
            <a:chOff x="9768246" y="4495182"/>
            <a:chExt cx="3384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2561B102-4217-45BC-854D-AA8C621E6329}"/>
                    </a:ext>
                  </a:extLst>
                </p14:cNvPr>
                <p14:cNvContentPartPr/>
                <p14:nvPr/>
              </p14:nvContentPartPr>
              <p14:xfrm>
                <a:off x="9768246" y="4584102"/>
                <a:ext cx="274680" cy="410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2561B102-4217-45BC-854D-AA8C621E63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59246" y="4575462"/>
                  <a:ext cx="292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A779C83-37D6-4F72-A121-BF177AA81096}"/>
                    </a:ext>
                  </a:extLst>
                </p14:cNvPr>
                <p14:cNvContentPartPr/>
                <p14:nvPr/>
              </p14:nvContentPartPr>
              <p14:xfrm>
                <a:off x="9997206" y="4495182"/>
                <a:ext cx="109440" cy="2091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A779C83-37D6-4F72-A121-BF177AA810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88566" y="4486182"/>
                  <a:ext cx="1270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75CA504-C31B-400C-9A9B-E8820DDCA6BB}"/>
              </a:ext>
            </a:extLst>
          </p:cNvPr>
          <p:cNvGrpSpPr/>
          <p:nvPr/>
        </p:nvGrpSpPr>
        <p:grpSpPr>
          <a:xfrm>
            <a:off x="10350006" y="4295382"/>
            <a:ext cx="390600" cy="409680"/>
            <a:chOff x="10350006" y="4295382"/>
            <a:chExt cx="39060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C1B2E790-4F32-4C4D-84D5-802E91ECDDDD}"/>
                    </a:ext>
                  </a:extLst>
                </p14:cNvPr>
                <p14:cNvContentPartPr/>
                <p14:nvPr/>
              </p14:nvContentPartPr>
              <p14:xfrm>
                <a:off x="10350006" y="4527942"/>
                <a:ext cx="41400" cy="1126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C1B2E790-4F32-4C4D-84D5-802E91ECDDD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41006" y="4518942"/>
                  <a:ext cx="59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403E2608-41EB-49DA-9E43-FA6D295F7208}"/>
                    </a:ext>
                  </a:extLst>
                </p14:cNvPr>
                <p14:cNvContentPartPr/>
                <p14:nvPr/>
              </p14:nvContentPartPr>
              <p14:xfrm>
                <a:off x="10360806" y="4295382"/>
                <a:ext cx="294480" cy="4096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403E2608-41EB-49DA-9E43-FA6D295F720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52166" y="4286742"/>
                  <a:ext cx="3121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F127ADE7-81AA-40ED-A7A1-1AA2A22FF455}"/>
                    </a:ext>
                  </a:extLst>
                </p14:cNvPr>
                <p14:cNvContentPartPr/>
                <p14:nvPr/>
              </p14:nvContentPartPr>
              <p14:xfrm>
                <a:off x="10634046" y="4557822"/>
                <a:ext cx="106560" cy="1472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F127ADE7-81AA-40ED-A7A1-1AA2A22FF4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25406" y="4549182"/>
                  <a:ext cx="1242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C76D9CE7-496A-447F-BBD5-ECF535E870BE}"/>
              </a:ext>
            </a:extLst>
          </p:cNvPr>
          <p:cNvGrpSpPr/>
          <p:nvPr/>
        </p:nvGrpSpPr>
        <p:grpSpPr>
          <a:xfrm>
            <a:off x="9811086" y="5321382"/>
            <a:ext cx="834840" cy="288720"/>
            <a:chOff x="9811086" y="5321382"/>
            <a:chExt cx="8348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4D169D7-1443-4B77-9D10-A82853534FFF}"/>
                    </a:ext>
                  </a:extLst>
                </p14:cNvPr>
                <p14:cNvContentPartPr/>
                <p14:nvPr/>
              </p14:nvContentPartPr>
              <p14:xfrm>
                <a:off x="9811086" y="5511102"/>
                <a:ext cx="347040" cy="262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4D169D7-1443-4B77-9D10-A82853534F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02446" y="5502462"/>
                  <a:ext cx="364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2CB120DF-CEEB-458E-A6B0-876DFE1F03F5}"/>
                    </a:ext>
                  </a:extLst>
                </p14:cNvPr>
                <p14:cNvContentPartPr/>
                <p14:nvPr/>
              </p14:nvContentPartPr>
              <p14:xfrm>
                <a:off x="10070286" y="5406342"/>
                <a:ext cx="129600" cy="2037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2CB120DF-CEEB-458E-A6B0-876DFE1F03F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61646" y="5397342"/>
                  <a:ext cx="14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0983B5FC-5538-47B0-B170-75BDBC9CCED8}"/>
                    </a:ext>
                  </a:extLst>
                </p14:cNvPr>
                <p14:cNvContentPartPr/>
                <p14:nvPr/>
              </p14:nvContentPartPr>
              <p14:xfrm>
                <a:off x="10366206" y="5391582"/>
                <a:ext cx="133200" cy="20700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0983B5FC-5538-47B0-B170-75BDBC9CCE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57206" y="5382582"/>
                  <a:ext cx="150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81298C8-131A-4B9E-9C92-15F83986895A}"/>
                    </a:ext>
                  </a:extLst>
                </p14:cNvPr>
                <p14:cNvContentPartPr/>
                <p14:nvPr/>
              </p14:nvContentPartPr>
              <p14:xfrm>
                <a:off x="10589406" y="5480502"/>
                <a:ext cx="11160" cy="748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81298C8-131A-4B9E-9C92-15F83986895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80766" y="5471862"/>
                  <a:ext cx="28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6D93EA87-6689-47B1-8D6F-F7C3F34DD9CB}"/>
                    </a:ext>
                  </a:extLst>
                </p14:cNvPr>
                <p14:cNvContentPartPr/>
                <p14:nvPr/>
              </p14:nvContentPartPr>
              <p14:xfrm>
                <a:off x="10617846" y="5321382"/>
                <a:ext cx="28080" cy="421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6D93EA87-6689-47B1-8D6F-F7C3F34DD9C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09206" y="5312742"/>
                  <a:ext cx="45720" cy="5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863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6424563" cy="40509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sym typeface="Wingdings" panose="05000000000000000000" pitchFamily="2" charset="2"/>
              </a:rPr>
              <a:t>Ejemplo, ¿al 98% de confianza, habría sobre ajuste?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Equivalente a preguntarse si el estadístico está en el 2% de datos anómalos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En este caso los datos anómalos son los percentiles más bajos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2239BC-F33E-4AB0-8A10-399A7860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35" y="1758986"/>
            <a:ext cx="1966927" cy="4148168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EC5B29A8-0E21-45C5-BCC3-4089B8FE91F8}"/>
              </a:ext>
            </a:extLst>
          </p:cNvPr>
          <p:cNvGrpSpPr/>
          <p:nvPr/>
        </p:nvGrpSpPr>
        <p:grpSpPr>
          <a:xfrm>
            <a:off x="9741966" y="2162022"/>
            <a:ext cx="1013400" cy="420480"/>
            <a:chOff x="9741966" y="2162022"/>
            <a:chExt cx="101340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97551B0-BFEB-49D6-AD63-A4B31CECD0E0}"/>
                    </a:ext>
                  </a:extLst>
                </p14:cNvPr>
                <p14:cNvContentPartPr/>
                <p14:nvPr/>
              </p14:nvContentPartPr>
              <p14:xfrm>
                <a:off x="9741966" y="2448942"/>
                <a:ext cx="306360" cy="288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97551B0-BFEB-49D6-AD63-A4B31CECD0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32966" y="2439942"/>
                  <a:ext cx="324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051AE1C2-AACD-480E-8618-A048887EEBF4}"/>
                    </a:ext>
                  </a:extLst>
                </p14:cNvPr>
                <p14:cNvContentPartPr/>
                <p14:nvPr/>
              </p14:nvContentPartPr>
              <p14:xfrm>
                <a:off x="9985686" y="2321862"/>
                <a:ext cx="126720" cy="2268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051AE1C2-AACD-480E-8618-A048887EEB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77046" y="2312862"/>
                  <a:ext cx="144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054A7B7-795B-4CF2-8240-E1D0F6DE6D05}"/>
                    </a:ext>
                  </a:extLst>
                </p14:cNvPr>
                <p14:cNvContentPartPr/>
                <p14:nvPr/>
              </p14:nvContentPartPr>
              <p14:xfrm>
                <a:off x="10287366" y="2326902"/>
                <a:ext cx="70560" cy="1857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054A7B7-795B-4CF2-8240-E1D0F6DE6D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78366" y="2318262"/>
                  <a:ext cx="88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416E5BF-8508-437B-A8A1-6DD1C3D2931C}"/>
                    </a:ext>
                  </a:extLst>
                </p14:cNvPr>
                <p14:cNvContentPartPr/>
                <p14:nvPr/>
              </p14:nvContentPartPr>
              <p14:xfrm>
                <a:off x="10297446" y="2162022"/>
                <a:ext cx="269640" cy="3585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416E5BF-8508-437B-A8A1-6DD1C3D293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88446" y="2153022"/>
                  <a:ext cx="287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1D66CB1-A626-4ED5-B27C-24872E935BF9}"/>
                    </a:ext>
                  </a:extLst>
                </p14:cNvPr>
                <p14:cNvContentPartPr/>
                <p14:nvPr/>
              </p14:nvContentPartPr>
              <p14:xfrm>
                <a:off x="10617486" y="2394222"/>
                <a:ext cx="137880" cy="188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1D66CB1-A626-4ED5-B27C-24872E935B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08486" y="2385222"/>
                  <a:ext cx="1555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118379D-8B65-4DEC-986B-FE9BAD57A27E}"/>
              </a:ext>
            </a:extLst>
          </p:cNvPr>
          <p:cNvGrpSpPr/>
          <p:nvPr/>
        </p:nvGrpSpPr>
        <p:grpSpPr>
          <a:xfrm>
            <a:off x="9718566" y="3392142"/>
            <a:ext cx="862560" cy="277200"/>
            <a:chOff x="9718566" y="3392142"/>
            <a:chExt cx="86256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E541361-CFEF-421A-B4D6-1128CFD6FE96}"/>
                    </a:ext>
                  </a:extLst>
                </p14:cNvPr>
                <p14:cNvContentPartPr/>
                <p14:nvPr/>
              </p14:nvContentPartPr>
              <p14:xfrm>
                <a:off x="9718566" y="3530742"/>
                <a:ext cx="367560" cy="313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E541361-CFEF-421A-B4D6-1128CFD6FE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09566" y="3521742"/>
                  <a:ext cx="385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50CF627-5887-4E79-B676-C3BB166EDDD6}"/>
                    </a:ext>
                  </a:extLst>
                </p14:cNvPr>
                <p14:cNvContentPartPr/>
                <p14:nvPr/>
              </p14:nvContentPartPr>
              <p14:xfrm>
                <a:off x="9982086" y="3392142"/>
                <a:ext cx="179280" cy="2772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50CF627-5887-4E79-B676-C3BB166EDD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73086" y="3383142"/>
                  <a:ext cx="196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E491862-C640-4568-A771-B7745678E93B}"/>
                    </a:ext>
                  </a:extLst>
                </p14:cNvPr>
                <p14:cNvContentPartPr/>
                <p14:nvPr/>
              </p14:nvContentPartPr>
              <p14:xfrm>
                <a:off x="10271166" y="3418782"/>
                <a:ext cx="145440" cy="2394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E491862-C640-4568-A771-B7745678E9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62526" y="3410142"/>
                  <a:ext cx="163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A3D04A1E-3C72-4E1B-86C9-D4CEB48A9DC0}"/>
                    </a:ext>
                  </a:extLst>
                </p14:cNvPr>
                <p14:cNvContentPartPr/>
                <p14:nvPr/>
              </p14:nvContentPartPr>
              <p14:xfrm>
                <a:off x="10513446" y="3526422"/>
                <a:ext cx="29520" cy="1324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A3D04A1E-3C72-4E1B-86C9-D4CEB48A9D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04806" y="3517422"/>
                  <a:ext cx="47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53C2B986-4A88-4A21-8C33-66B2A9E5D0B7}"/>
                    </a:ext>
                  </a:extLst>
                </p14:cNvPr>
                <p14:cNvContentPartPr/>
                <p14:nvPr/>
              </p14:nvContentPartPr>
              <p14:xfrm>
                <a:off x="10580766" y="3398622"/>
                <a:ext cx="360" cy="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53C2B986-4A88-4A21-8C33-66B2A9E5D0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71766" y="33896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1959E38-474F-4258-BAC1-3C065B5735B3}"/>
              </a:ext>
            </a:extLst>
          </p:cNvPr>
          <p:cNvGrpSpPr/>
          <p:nvPr/>
        </p:nvGrpSpPr>
        <p:grpSpPr>
          <a:xfrm>
            <a:off x="9768246" y="4495182"/>
            <a:ext cx="338400" cy="209160"/>
            <a:chOff x="9768246" y="4495182"/>
            <a:chExt cx="3384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2561B102-4217-45BC-854D-AA8C621E6329}"/>
                    </a:ext>
                  </a:extLst>
                </p14:cNvPr>
                <p14:cNvContentPartPr/>
                <p14:nvPr/>
              </p14:nvContentPartPr>
              <p14:xfrm>
                <a:off x="9768246" y="4584102"/>
                <a:ext cx="274680" cy="410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2561B102-4217-45BC-854D-AA8C621E63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59246" y="4575462"/>
                  <a:ext cx="292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A779C83-37D6-4F72-A121-BF177AA81096}"/>
                    </a:ext>
                  </a:extLst>
                </p14:cNvPr>
                <p14:cNvContentPartPr/>
                <p14:nvPr/>
              </p14:nvContentPartPr>
              <p14:xfrm>
                <a:off x="9997206" y="4495182"/>
                <a:ext cx="109440" cy="2091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A779C83-37D6-4F72-A121-BF177AA810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88566" y="4486182"/>
                  <a:ext cx="1270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75CA504-C31B-400C-9A9B-E8820DDCA6BB}"/>
              </a:ext>
            </a:extLst>
          </p:cNvPr>
          <p:cNvGrpSpPr/>
          <p:nvPr/>
        </p:nvGrpSpPr>
        <p:grpSpPr>
          <a:xfrm>
            <a:off x="10350006" y="4295382"/>
            <a:ext cx="390600" cy="409680"/>
            <a:chOff x="10350006" y="4295382"/>
            <a:chExt cx="39060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C1B2E790-4F32-4C4D-84D5-802E91ECDDDD}"/>
                    </a:ext>
                  </a:extLst>
                </p14:cNvPr>
                <p14:cNvContentPartPr/>
                <p14:nvPr/>
              </p14:nvContentPartPr>
              <p14:xfrm>
                <a:off x="10350006" y="4527942"/>
                <a:ext cx="41400" cy="1126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C1B2E790-4F32-4C4D-84D5-802E91ECDDD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41006" y="4518942"/>
                  <a:ext cx="59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403E2608-41EB-49DA-9E43-FA6D295F7208}"/>
                    </a:ext>
                  </a:extLst>
                </p14:cNvPr>
                <p14:cNvContentPartPr/>
                <p14:nvPr/>
              </p14:nvContentPartPr>
              <p14:xfrm>
                <a:off x="10360806" y="4295382"/>
                <a:ext cx="294480" cy="4096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403E2608-41EB-49DA-9E43-FA6D295F720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52166" y="4286742"/>
                  <a:ext cx="3121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F127ADE7-81AA-40ED-A7A1-1AA2A22FF455}"/>
                    </a:ext>
                  </a:extLst>
                </p14:cNvPr>
                <p14:cNvContentPartPr/>
                <p14:nvPr/>
              </p14:nvContentPartPr>
              <p14:xfrm>
                <a:off x="10634046" y="4557822"/>
                <a:ext cx="106560" cy="1472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F127ADE7-81AA-40ED-A7A1-1AA2A22FF4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25406" y="4549182"/>
                  <a:ext cx="1242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22F9DD1-43A4-44F6-ABF5-FD5247143D8E}"/>
              </a:ext>
            </a:extLst>
          </p:cNvPr>
          <p:cNvGrpSpPr/>
          <p:nvPr/>
        </p:nvGrpSpPr>
        <p:grpSpPr>
          <a:xfrm>
            <a:off x="9294486" y="5208342"/>
            <a:ext cx="1263960" cy="354960"/>
            <a:chOff x="9294486" y="5208342"/>
            <a:chExt cx="126396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CBE88F96-7EB3-4F8A-B47D-003D2FFC93F7}"/>
                    </a:ext>
                  </a:extLst>
                </p14:cNvPr>
                <p14:cNvContentPartPr/>
                <p14:nvPr/>
              </p14:nvContentPartPr>
              <p14:xfrm>
                <a:off x="9294486" y="5417862"/>
                <a:ext cx="360" cy="3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CBE88F96-7EB3-4F8A-B47D-003D2FFC93F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85486" y="54088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C481708D-69B8-40F4-9E31-0609032BB724}"/>
                    </a:ext>
                  </a:extLst>
                </p14:cNvPr>
                <p14:cNvContentPartPr/>
                <p14:nvPr/>
              </p14:nvContentPartPr>
              <p14:xfrm>
                <a:off x="9447486" y="5349822"/>
                <a:ext cx="273240" cy="180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C481708D-69B8-40F4-9E31-0609032BB7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38846" y="5341182"/>
                  <a:ext cx="290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AC1DEC06-E89A-4197-BCD3-DCA0458988A0}"/>
                    </a:ext>
                  </a:extLst>
                </p14:cNvPr>
                <p14:cNvContentPartPr/>
                <p14:nvPr/>
              </p14:nvContentPartPr>
              <p14:xfrm>
                <a:off x="9652686" y="5417862"/>
                <a:ext cx="354600" cy="716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AC1DEC06-E89A-4197-BCD3-DCA0458988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44046" y="5408862"/>
                  <a:ext cx="372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058CBE5-31FA-4DE5-B3E8-1CA96B61C881}"/>
                    </a:ext>
                  </a:extLst>
                </p14:cNvPr>
                <p14:cNvContentPartPr/>
                <p14:nvPr/>
              </p14:nvContentPartPr>
              <p14:xfrm>
                <a:off x="9943926" y="5332542"/>
                <a:ext cx="124920" cy="2196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058CBE5-31FA-4DE5-B3E8-1CA96B61C8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35286" y="5323542"/>
                  <a:ext cx="142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F6BCA4A3-AA99-41C9-856D-6579A3BCED8D}"/>
                    </a:ext>
                  </a:extLst>
                </p14:cNvPr>
                <p14:cNvContentPartPr/>
                <p14:nvPr/>
              </p14:nvContentPartPr>
              <p14:xfrm>
                <a:off x="10189446" y="5342622"/>
                <a:ext cx="34560" cy="1713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F6BCA4A3-AA99-41C9-856D-6579A3BCED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80446" y="5333622"/>
                  <a:ext cx="52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D010C0BA-00AD-4E50-A564-C79303786472}"/>
                    </a:ext>
                  </a:extLst>
                </p14:cNvPr>
                <p14:cNvContentPartPr/>
                <p14:nvPr/>
              </p14:nvContentPartPr>
              <p14:xfrm>
                <a:off x="10165326" y="5208342"/>
                <a:ext cx="248400" cy="34560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D010C0BA-00AD-4E50-A564-C793037864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56326" y="5199342"/>
                  <a:ext cx="2660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2C07D51F-AACA-47AC-8F6C-5EE852795539}"/>
                    </a:ext>
                  </a:extLst>
                </p14:cNvPr>
                <p14:cNvContentPartPr/>
                <p14:nvPr/>
              </p14:nvContentPartPr>
              <p14:xfrm>
                <a:off x="10440006" y="5376822"/>
                <a:ext cx="118440" cy="1864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2C07D51F-AACA-47AC-8F6C-5EE8527955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31006" y="5367822"/>
                  <a:ext cx="13608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214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10132538" cy="40509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sym typeface="Wingdings" panose="05000000000000000000" pitchFamily="2" charset="2"/>
              </a:rPr>
              <a:t>Ejercicio: realiza </a:t>
            </a:r>
            <a:r>
              <a:rPr lang="es-ES" dirty="0" err="1">
                <a:sym typeface="Wingdings" panose="05000000000000000000" pitchFamily="2" charset="2"/>
              </a:rPr>
              <a:t>tests</a:t>
            </a:r>
            <a:r>
              <a:rPr lang="es-ES" dirty="0">
                <a:sym typeface="Wingdings" panose="05000000000000000000" pitchFamily="2" charset="2"/>
              </a:rPr>
              <a:t> para determinar con qué probabilidad existe sobreajuste en los modelos que ajustamos con los datos </a:t>
            </a:r>
            <a:r>
              <a:rPr lang="en-GB" dirty="0"/>
              <a:t>EjemploAjusteCurvas.xls</a:t>
            </a:r>
          </a:p>
        </p:txBody>
      </p:sp>
    </p:spTree>
    <p:extLst>
      <p:ext uri="{BB962C8B-B14F-4D97-AF65-F5344CB8AC3E}">
        <p14:creationId xmlns:p14="http://schemas.microsoft.com/office/powerpoint/2010/main" val="187928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Comparación</a:t>
            </a:r>
            <a:r>
              <a:rPr lang="en-GB" dirty="0"/>
              <a:t> de </a:t>
            </a:r>
            <a:r>
              <a:rPr lang="en-GB" dirty="0" err="1"/>
              <a:t>rendimiendo</a:t>
            </a:r>
            <a:r>
              <a:rPr lang="en-GB" dirty="0"/>
              <a:t> entre dos </a:t>
            </a:r>
            <a:r>
              <a:rPr lang="en-GB" dirty="0" err="1"/>
              <a:t>modelos</a:t>
            </a:r>
            <a:endParaRPr lang="en-GB" dirty="0"/>
          </a:p>
          <a:p>
            <a:pPr lvl="1"/>
            <a:r>
              <a:rPr lang="en-GB" dirty="0" err="1"/>
              <a:t>Siempre</a:t>
            </a:r>
            <a:r>
              <a:rPr lang="en-GB" dirty="0"/>
              <a:t> </a:t>
            </a:r>
            <a:r>
              <a:rPr lang="en-GB" dirty="0" err="1"/>
              <a:t>comparamos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error entre </a:t>
            </a:r>
            <a:r>
              <a:rPr lang="en-GB" dirty="0" err="1"/>
              <a:t>datos</a:t>
            </a:r>
            <a:r>
              <a:rPr lang="en-GB" dirty="0"/>
              <a:t> de </a:t>
            </a:r>
            <a:r>
              <a:rPr lang="en-GB" dirty="0" err="1"/>
              <a:t>validación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err="1"/>
              <a:t>Menor</a:t>
            </a:r>
            <a:r>
              <a:rPr lang="en-GB" dirty="0"/>
              <a:t> error, mejor </a:t>
            </a:r>
            <a:r>
              <a:rPr lang="en-GB" dirty="0" err="1"/>
              <a:t>modelo</a:t>
            </a:r>
            <a:r>
              <a:rPr lang="en-GB" dirty="0"/>
              <a:t>. Pero, ¿</a:t>
            </a:r>
            <a:r>
              <a:rPr lang="en-GB" dirty="0" err="1"/>
              <a:t>cuánto</a:t>
            </a:r>
            <a:r>
              <a:rPr lang="en-GB" dirty="0"/>
              <a:t> </a:t>
            </a:r>
            <a:r>
              <a:rPr lang="en-GB" dirty="0" err="1"/>
              <a:t>deben</a:t>
            </a:r>
            <a:r>
              <a:rPr lang="en-GB" dirty="0"/>
              <a:t> ser </a:t>
            </a:r>
            <a:r>
              <a:rPr lang="en-GB" dirty="0" err="1"/>
              <a:t>diferentes</a:t>
            </a:r>
            <a:r>
              <a:rPr lang="en-GB" dirty="0"/>
              <a:t> para </a:t>
            </a:r>
            <a:r>
              <a:rPr lang="en-GB" dirty="0" err="1"/>
              <a:t>considerar</a:t>
            </a:r>
            <a:r>
              <a:rPr lang="en-GB" dirty="0"/>
              <a:t> la </a:t>
            </a:r>
            <a:r>
              <a:rPr lang="en-GB" dirty="0" err="1"/>
              <a:t>diferencia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significative?</a:t>
            </a:r>
          </a:p>
          <a:p>
            <a:pPr lvl="1"/>
            <a:r>
              <a:rPr lang="en-GB" dirty="0"/>
              <a:t>De nuevo </a:t>
            </a:r>
            <a:r>
              <a:rPr lang="en-GB" dirty="0" err="1"/>
              <a:t>abordaremos</a:t>
            </a:r>
            <a:r>
              <a:rPr lang="en-GB" dirty="0"/>
              <a:t> esto desde un punto de vista </a:t>
            </a:r>
            <a:r>
              <a:rPr lang="en-GB" dirty="0" err="1"/>
              <a:t>estadístico</a:t>
            </a:r>
            <a:r>
              <a:rPr lang="en-GB" dirty="0"/>
              <a:t>: </a:t>
            </a:r>
            <a:r>
              <a:rPr lang="en-GB" dirty="0" err="1"/>
              <a:t>Miraremos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percentil</a:t>
            </a:r>
            <a:r>
              <a:rPr lang="en-GB" dirty="0"/>
              <a:t> que </a:t>
            </a:r>
            <a:r>
              <a:rPr lang="en-GB" dirty="0" err="1"/>
              <a:t>ocupa</a:t>
            </a:r>
            <a:r>
              <a:rPr lang="en-GB" dirty="0"/>
              <a:t> en la </a:t>
            </a:r>
            <a:r>
              <a:rPr lang="en-GB" dirty="0" err="1"/>
              <a:t>distribución</a:t>
            </a:r>
            <a:r>
              <a:rPr lang="en-GB" dirty="0"/>
              <a:t> F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cociente</a:t>
            </a:r>
            <a:r>
              <a:rPr lang="en-GB" dirty="0"/>
              <a:t> de los </a:t>
            </a:r>
            <a:r>
              <a:rPr lang="en-GB" dirty="0" err="1"/>
              <a:t>errores</a:t>
            </a:r>
            <a:r>
              <a:rPr lang="en-GB" dirty="0"/>
              <a:t> </a:t>
            </a:r>
            <a:r>
              <a:rPr lang="en-GB" dirty="0" err="1"/>
              <a:t>cuadráticos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097C9D5-EA77-4177-A458-B981878E5EAA}"/>
              </a:ext>
            </a:extLst>
          </p:cNvPr>
          <p:cNvGrpSpPr/>
          <p:nvPr/>
        </p:nvGrpSpPr>
        <p:grpSpPr>
          <a:xfrm>
            <a:off x="7976166" y="2374062"/>
            <a:ext cx="465840" cy="615240"/>
            <a:chOff x="7976166" y="2374062"/>
            <a:chExt cx="46584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9DDB9C18-B250-49E7-92DE-27FE89A8F95E}"/>
                    </a:ext>
                  </a:extLst>
                </p14:cNvPr>
                <p14:cNvContentPartPr/>
                <p14:nvPr/>
              </p14:nvContentPartPr>
              <p14:xfrm>
                <a:off x="8100726" y="2862582"/>
                <a:ext cx="38160" cy="17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9DDB9C18-B250-49E7-92DE-27FE89A8F9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92086" y="2853942"/>
                  <a:ext cx="55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B7A83634-7442-4007-A888-6976EC6A8EEE}"/>
                    </a:ext>
                  </a:extLst>
                </p14:cNvPr>
                <p14:cNvContentPartPr/>
                <p14:nvPr/>
              </p14:nvContentPartPr>
              <p14:xfrm>
                <a:off x="7976166" y="2531022"/>
                <a:ext cx="241200" cy="3675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B7A83634-7442-4007-A888-6976EC6A8E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7166" y="2522382"/>
                  <a:ext cx="2588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0FF06C0-41C2-4125-84A1-54455ABF4F4E}"/>
                    </a:ext>
                  </a:extLst>
                </p14:cNvPr>
                <p14:cNvContentPartPr/>
                <p14:nvPr/>
              </p14:nvContentPartPr>
              <p14:xfrm>
                <a:off x="8016846" y="2729022"/>
                <a:ext cx="127440" cy="180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0FF06C0-41C2-4125-84A1-54455ABF4F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07846" y="2720382"/>
                  <a:ext cx="145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281EEE1-B609-4469-964D-76B10B8D264D}"/>
                    </a:ext>
                  </a:extLst>
                </p14:cNvPr>
                <p14:cNvContentPartPr/>
                <p14:nvPr/>
              </p14:nvContentPartPr>
              <p14:xfrm>
                <a:off x="8192166" y="2848902"/>
                <a:ext cx="2520" cy="1404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281EEE1-B609-4469-964D-76B10B8D26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83166" y="2839902"/>
                  <a:ext cx="20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989847DD-574F-47CE-8294-B27ECAC5DD88}"/>
                    </a:ext>
                  </a:extLst>
                </p14:cNvPr>
                <p14:cNvContentPartPr/>
                <p14:nvPr/>
              </p14:nvContentPartPr>
              <p14:xfrm>
                <a:off x="8300166" y="2374062"/>
                <a:ext cx="141840" cy="1537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989847DD-574F-47CE-8294-B27ECAC5DD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91166" y="2365422"/>
                  <a:ext cx="15948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BB6EA4A-EEBA-4571-9FDA-55C917B798A6}"/>
              </a:ext>
            </a:extLst>
          </p:cNvPr>
          <p:cNvGrpSpPr/>
          <p:nvPr/>
        </p:nvGrpSpPr>
        <p:grpSpPr>
          <a:xfrm>
            <a:off x="8598606" y="2665662"/>
            <a:ext cx="79200" cy="78480"/>
            <a:chOff x="8598606" y="2665662"/>
            <a:chExt cx="79200" cy="7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51CDF56-0B29-45ED-97A5-2F5FAC92DDF0}"/>
                    </a:ext>
                  </a:extLst>
                </p14:cNvPr>
                <p14:cNvContentPartPr/>
                <p14:nvPr/>
              </p14:nvContentPartPr>
              <p14:xfrm>
                <a:off x="8598606" y="2665662"/>
                <a:ext cx="79200" cy="46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51CDF56-0B29-45ED-97A5-2F5FAC92DD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89966" y="2656662"/>
                  <a:ext cx="96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85FCD96-5E27-4B77-9068-38E996C028B5}"/>
                    </a:ext>
                  </a:extLst>
                </p14:cNvPr>
                <p14:cNvContentPartPr/>
                <p14:nvPr/>
              </p14:nvContentPartPr>
              <p14:xfrm>
                <a:off x="8618406" y="2725422"/>
                <a:ext cx="58680" cy="187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85FCD96-5E27-4B77-9068-38E996C028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09406" y="2716782"/>
                  <a:ext cx="763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4B6AC58-A6A9-4186-BB10-5ABC22DA64CB}"/>
              </a:ext>
            </a:extLst>
          </p:cNvPr>
          <p:cNvGrpSpPr/>
          <p:nvPr/>
        </p:nvGrpSpPr>
        <p:grpSpPr>
          <a:xfrm>
            <a:off x="8898846" y="2083182"/>
            <a:ext cx="2134080" cy="1028160"/>
            <a:chOff x="8898846" y="2083182"/>
            <a:chExt cx="2134080" cy="10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7320EF7-9DFB-48D5-A719-B77A56D2934D}"/>
                    </a:ext>
                  </a:extLst>
                </p14:cNvPr>
                <p14:cNvContentPartPr/>
                <p14:nvPr/>
              </p14:nvContentPartPr>
              <p14:xfrm>
                <a:off x="8898846" y="2355342"/>
                <a:ext cx="88560" cy="5299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7320EF7-9DFB-48D5-A719-B77A56D293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89846" y="2346702"/>
                  <a:ext cx="106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2EFB8A92-F9C7-4AA5-964C-DF2F5C750E4F}"/>
                    </a:ext>
                  </a:extLst>
                </p14:cNvPr>
                <p14:cNvContentPartPr/>
                <p14:nvPr/>
              </p14:nvContentPartPr>
              <p14:xfrm>
                <a:off x="9078126" y="2522022"/>
                <a:ext cx="74880" cy="799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2EFB8A92-F9C7-4AA5-964C-DF2F5C750E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69486" y="2513022"/>
                  <a:ext cx="92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BAE22BAC-4DDE-44D4-86F2-F548B183CFA9}"/>
                    </a:ext>
                  </a:extLst>
                </p14:cNvPr>
                <p14:cNvContentPartPr/>
                <p14:nvPr/>
              </p14:nvContentPartPr>
              <p14:xfrm>
                <a:off x="9111966" y="2475222"/>
                <a:ext cx="73440" cy="3528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BAE22BAC-4DDE-44D4-86F2-F548B183CF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02966" y="2466222"/>
                  <a:ext cx="910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81579DD6-1B69-4F42-803D-246DC29BC669}"/>
                    </a:ext>
                  </a:extLst>
                </p14:cNvPr>
                <p14:cNvContentPartPr/>
                <p14:nvPr/>
              </p14:nvContentPartPr>
              <p14:xfrm>
                <a:off x="9283326" y="2637222"/>
                <a:ext cx="75600" cy="194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81579DD6-1B69-4F42-803D-246DC29BC6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74686" y="2628222"/>
                  <a:ext cx="93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FAEAA60C-523B-43F7-A6D8-C4F1BBDB34C7}"/>
                    </a:ext>
                  </a:extLst>
                </p14:cNvPr>
                <p14:cNvContentPartPr/>
                <p14:nvPr/>
              </p14:nvContentPartPr>
              <p14:xfrm>
                <a:off x="9441006" y="2496462"/>
                <a:ext cx="136080" cy="885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FAEAA60C-523B-43F7-A6D8-C4F1BBDB3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32366" y="2487462"/>
                  <a:ext cx="153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64927C4-8D2C-4921-82C7-657C183B14F6}"/>
                    </a:ext>
                  </a:extLst>
                </p14:cNvPr>
                <p14:cNvContentPartPr/>
                <p14:nvPr/>
              </p14:nvContentPartPr>
              <p14:xfrm>
                <a:off x="9531726" y="2456862"/>
                <a:ext cx="44640" cy="3859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64927C4-8D2C-4921-82C7-657C183B14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23086" y="2448222"/>
                  <a:ext cx="622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6A0579B6-7596-483B-9C08-A6B76868525E}"/>
                    </a:ext>
                  </a:extLst>
                </p14:cNvPr>
                <p14:cNvContentPartPr/>
                <p14:nvPr/>
              </p14:nvContentPartPr>
              <p14:xfrm>
                <a:off x="9657006" y="2369382"/>
                <a:ext cx="28080" cy="1018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6A0579B6-7596-483B-9C08-A6B7686852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8366" y="2360382"/>
                  <a:ext cx="45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4E2B7EB-95E0-46F1-8AAF-65BA3EEF4EDB}"/>
                    </a:ext>
                  </a:extLst>
                </p14:cNvPr>
                <p14:cNvContentPartPr/>
                <p14:nvPr/>
              </p14:nvContentPartPr>
              <p14:xfrm>
                <a:off x="9659526" y="2767902"/>
                <a:ext cx="3240" cy="1375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4E2B7EB-95E0-46F1-8AAF-65BA3EEF4E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50526" y="2758902"/>
                  <a:ext cx="20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F52F6EA6-FE6A-4A0B-9DC5-36FD6821FD3C}"/>
                    </a:ext>
                  </a:extLst>
                </p14:cNvPr>
                <p14:cNvContentPartPr/>
                <p14:nvPr/>
              </p14:nvContentPartPr>
              <p14:xfrm>
                <a:off x="9757086" y="2216022"/>
                <a:ext cx="88920" cy="7351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F52F6EA6-FE6A-4A0B-9DC5-36FD6821FD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48446" y="2207022"/>
                  <a:ext cx="10656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FA9F131-4751-4A63-B580-E672982D8A37}"/>
                    </a:ext>
                  </a:extLst>
                </p14:cNvPr>
                <p14:cNvContentPartPr/>
                <p14:nvPr/>
              </p14:nvContentPartPr>
              <p14:xfrm>
                <a:off x="9974886" y="2254542"/>
                <a:ext cx="80640" cy="6260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FA9F131-4751-4A63-B580-E672982D8A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65886" y="2245902"/>
                  <a:ext cx="9828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93590F59-0CB8-4F29-A470-F6495760AD89}"/>
                    </a:ext>
                  </a:extLst>
                </p14:cNvPr>
                <p14:cNvContentPartPr/>
                <p14:nvPr/>
              </p14:nvContentPartPr>
              <p14:xfrm>
                <a:off x="10130406" y="2413662"/>
                <a:ext cx="91440" cy="975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93590F59-0CB8-4F29-A470-F6495760AD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21406" y="2405022"/>
                  <a:ext cx="109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9F9F51C5-1A18-4B2D-B104-2F91444C8C65}"/>
                    </a:ext>
                  </a:extLst>
                </p14:cNvPr>
                <p14:cNvContentPartPr/>
                <p14:nvPr/>
              </p14:nvContentPartPr>
              <p14:xfrm>
                <a:off x="10221486" y="2347422"/>
                <a:ext cx="30240" cy="4006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9F9F51C5-1A18-4B2D-B104-2F91444C8C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12846" y="2338422"/>
                  <a:ext cx="478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FCE40BEC-D75F-4588-A599-A3B024BF597F}"/>
                    </a:ext>
                  </a:extLst>
                </p14:cNvPr>
                <p14:cNvContentPartPr/>
                <p14:nvPr/>
              </p14:nvContentPartPr>
              <p14:xfrm>
                <a:off x="10350726" y="2561262"/>
                <a:ext cx="77760" cy="32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FCE40BEC-D75F-4588-A599-A3B024BF59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41726" y="2552622"/>
                  <a:ext cx="95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E0D9194D-62EE-4165-BB1A-052D41B0A035}"/>
                    </a:ext>
                  </a:extLst>
                </p14:cNvPr>
                <p14:cNvContentPartPr/>
                <p14:nvPr/>
              </p14:nvContentPartPr>
              <p14:xfrm>
                <a:off x="10490046" y="2444622"/>
                <a:ext cx="79200" cy="644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E0D9194D-62EE-4165-BB1A-052D41B0A0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81406" y="2435622"/>
                  <a:ext cx="96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37C13419-6160-4E0A-8E5C-D7B342BE3B58}"/>
                    </a:ext>
                  </a:extLst>
                </p14:cNvPr>
                <p14:cNvContentPartPr/>
                <p14:nvPr/>
              </p14:nvContentPartPr>
              <p14:xfrm>
                <a:off x="10508046" y="2341662"/>
                <a:ext cx="94680" cy="48024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37C13419-6160-4E0A-8E5C-D7B342BE3B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99406" y="2332662"/>
                  <a:ext cx="1123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D87E9758-DC90-4739-8B95-1BCDFD12BD0C}"/>
                    </a:ext>
                  </a:extLst>
                </p14:cNvPr>
                <p14:cNvContentPartPr/>
                <p14:nvPr/>
              </p14:nvContentPartPr>
              <p14:xfrm>
                <a:off x="10598766" y="2752422"/>
                <a:ext cx="6120" cy="12240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D87E9758-DC90-4739-8B95-1BCDFD12BD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90126" y="2743782"/>
                  <a:ext cx="23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D9CA5AC-71F8-4A10-8B45-47D76A27754E}"/>
                    </a:ext>
                  </a:extLst>
                </p14:cNvPr>
                <p14:cNvContentPartPr/>
                <p14:nvPr/>
              </p14:nvContentPartPr>
              <p14:xfrm>
                <a:off x="10728726" y="2283702"/>
                <a:ext cx="10440" cy="13968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D9CA5AC-71F8-4A10-8B45-47D76A2775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20086" y="2275062"/>
                  <a:ext cx="2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2D1BA27-5F71-4357-9BB3-7FE3FB4A174E}"/>
                    </a:ext>
                  </a:extLst>
                </p14:cNvPr>
                <p14:cNvContentPartPr/>
                <p14:nvPr/>
              </p14:nvContentPartPr>
              <p14:xfrm>
                <a:off x="10747086" y="2083182"/>
                <a:ext cx="199440" cy="10281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2D1BA27-5F71-4357-9BB3-7FE3FB4A17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38446" y="2074182"/>
                  <a:ext cx="21708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0901E37-8451-4AD4-AB6B-2CD0586675DF}"/>
                    </a:ext>
                  </a:extLst>
                </p14:cNvPr>
                <p14:cNvContentPartPr/>
                <p14:nvPr/>
              </p14:nvContentPartPr>
              <p14:xfrm>
                <a:off x="10958046" y="2127462"/>
                <a:ext cx="34920" cy="1936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0901E37-8451-4AD4-AB6B-2CD0586675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49406" y="2118822"/>
                  <a:ext cx="52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63D0A727-E4DB-420B-9283-F4FEEFCDB4AF}"/>
                    </a:ext>
                  </a:extLst>
                </p14:cNvPr>
                <p14:cNvContentPartPr/>
                <p14:nvPr/>
              </p14:nvContentPartPr>
              <p14:xfrm>
                <a:off x="10899726" y="2127462"/>
                <a:ext cx="133200" cy="2160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63D0A727-E4DB-420B-9283-F4FEEFCDB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90726" y="2118822"/>
                  <a:ext cx="1508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179D985-41B8-42E0-ABAE-9EC7CE500D88}"/>
              </a:ext>
            </a:extLst>
          </p:cNvPr>
          <p:cNvGrpSpPr/>
          <p:nvPr/>
        </p:nvGrpSpPr>
        <p:grpSpPr>
          <a:xfrm>
            <a:off x="7937286" y="3270102"/>
            <a:ext cx="677160" cy="544680"/>
            <a:chOff x="7937286" y="3270102"/>
            <a:chExt cx="677160" cy="54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AF5D8BB-852A-47A7-BA84-36094F337F18}"/>
                    </a:ext>
                  </a:extLst>
                </p14:cNvPr>
                <p14:cNvContentPartPr/>
                <p14:nvPr/>
              </p14:nvContentPartPr>
              <p14:xfrm>
                <a:off x="8012526" y="3381702"/>
                <a:ext cx="170280" cy="104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AF5D8BB-852A-47A7-BA84-36094F337F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03526" y="3373062"/>
                  <a:ext cx="187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7B18821-24FB-42C4-9540-52A3E2AF74E2}"/>
                    </a:ext>
                  </a:extLst>
                </p14:cNvPr>
                <p14:cNvContentPartPr/>
                <p14:nvPr/>
              </p14:nvContentPartPr>
              <p14:xfrm>
                <a:off x="7937286" y="3397182"/>
                <a:ext cx="196560" cy="3499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7B18821-24FB-42C4-9540-52A3E2AF74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28646" y="3388182"/>
                  <a:ext cx="2142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99D3EE73-5322-4107-B7B2-8ADDDEF05F02}"/>
                    </a:ext>
                  </a:extLst>
                </p14:cNvPr>
                <p14:cNvContentPartPr/>
                <p14:nvPr/>
              </p14:nvContentPartPr>
              <p14:xfrm>
                <a:off x="7975086" y="3573942"/>
                <a:ext cx="111240" cy="82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99D3EE73-5322-4107-B7B2-8ADDDEF05F0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66446" y="3564942"/>
                  <a:ext cx="128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841713E4-51B3-4C1D-8EB4-8ECCA2E5B5DE}"/>
                    </a:ext>
                  </a:extLst>
                </p14:cNvPr>
                <p14:cNvContentPartPr/>
                <p14:nvPr/>
              </p14:nvContentPartPr>
              <p14:xfrm>
                <a:off x="8137806" y="3643062"/>
                <a:ext cx="99720" cy="1717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841713E4-51B3-4C1D-8EB4-8ECCA2E5B5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29166" y="3634422"/>
                  <a:ext cx="117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A1D010CD-A75B-4F84-A8BE-CE0490E4D5B0}"/>
                    </a:ext>
                  </a:extLst>
                </p14:cNvPr>
                <p14:cNvContentPartPr/>
                <p14:nvPr/>
              </p14:nvContentPartPr>
              <p14:xfrm>
                <a:off x="8260566" y="3270102"/>
                <a:ext cx="169560" cy="1360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A1D010CD-A75B-4F84-A8BE-CE0490E4D5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51926" y="3261102"/>
                  <a:ext cx="187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5931680B-7796-40B2-8E43-AE9604E219CD}"/>
                    </a:ext>
                  </a:extLst>
                </p14:cNvPr>
                <p14:cNvContentPartPr/>
                <p14:nvPr/>
              </p14:nvContentPartPr>
              <p14:xfrm>
                <a:off x="8550366" y="3556302"/>
                <a:ext cx="55800" cy="144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5931680B-7796-40B2-8E43-AE9604E219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41726" y="3547302"/>
                  <a:ext cx="73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835A50AC-CEDB-441C-BDC2-68DA2EABBBE2}"/>
                    </a:ext>
                  </a:extLst>
                </p14:cNvPr>
                <p14:cNvContentPartPr/>
                <p14:nvPr/>
              </p14:nvContentPartPr>
              <p14:xfrm>
                <a:off x="8541726" y="3623982"/>
                <a:ext cx="72720" cy="1872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835A50AC-CEDB-441C-BDC2-68DA2EABBB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32726" y="3615342"/>
                  <a:ext cx="903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A04EA7C-562A-4A0D-AE9F-C4E031D92C01}"/>
              </a:ext>
            </a:extLst>
          </p:cNvPr>
          <p:cNvGrpSpPr/>
          <p:nvPr/>
        </p:nvGrpSpPr>
        <p:grpSpPr>
          <a:xfrm>
            <a:off x="8903166" y="3162102"/>
            <a:ext cx="1996920" cy="842400"/>
            <a:chOff x="8903166" y="3162102"/>
            <a:chExt cx="1996920" cy="8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CD0127F6-9230-42E9-A5CE-599F1DE7E108}"/>
                    </a:ext>
                  </a:extLst>
                </p14:cNvPr>
                <p14:cNvContentPartPr/>
                <p14:nvPr/>
              </p14:nvContentPartPr>
              <p14:xfrm>
                <a:off x="8903166" y="3269382"/>
                <a:ext cx="111240" cy="4834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CD0127F6-9230-42E9-A5CE-599F1DE7E1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94166" y="3260382"/>
                  <a:ext cx="1288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8FBC97C-50B1-4026-A259-6F4235D493B1}"/>
                    </a:ext>
                  </a:extLst>
                </p14:cNvPr>
                <p14:cNvContentPartPr/>
                <p14:nvPr/>
              </p14:nvContentPartPr>
              <p14:xfrm>
                <a:off x="9057966" y="3394302"/>
                <a:ext cx="82800" cy="9324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8FBC97C-50B1-4026-A259-6F4235D493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48966" y="3385302"/>
                  <a:ext cx="100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B1A57C0-25E8-47C2-8710-ECD886A66013}"/>
                    </a:ext>
                  </a:extLst>
                </p14:cNvPr>
                <p14:cNvContentPartPr/>
                <p14:nvPr/>
              </p14:nvContentPartPr>
              <p14:xfrm>
                <a:off x="9094686" y="3365142"/>
                <a:ext cx="55440" cy="4190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B1A57C0-25E8-47C2-8710-ECD886A660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86046" y="3356142"/>
                  <a:ext cx="730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8B6B4CDE-7B89-4CE1-AEC1-9683010957A6}"/>
                    </a:ext>
                  </a:extLst>
                </p14:cNvPr>
                <p14:cNvContentPartPr/>
                <p14:nvPr/>
              </p14:nvContentPartPr>
              <p14:xfrm>
                <a:off x="9254166" y="3537222"/>
                <a:ext cx="86400" cy="316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8B6B4CDE-7B89-4CE1-AEC1-9683010957A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45526" y="3528582"/>
                  <a:ext cx="104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3E418C3-A16F-41D6-AD41-7640B494151C}"/>
                    </a:ext>
                  </a:extLst>
                </p14:cNvPr>
                <p14:cNvContentPartPr/>
                <p14:nvPr/>
              </p14:nvContentPartPr>
              <p14:xfrm>
                <a:off x="9415446" y="3423462"/>
                <a:ext cx="88560" cy="885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3E418C3-A16F-41D6-AD41-7640B49415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06806" y="3414462"/>
                  <a:ext cx="106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72E5A3A6-2EA9-4CCB-AE3F-96DE9E1D30C4}"/>
                    </a:ext>
                  </a:extLst>
                </p14:cNvPr>
                <p14:cNvContentPartPr/>
                <p14:nvPr/>
              </p14:nvContentPartPr>
              <p14:xfrm>
                <a:off x="9501846" y="3333462"/>
                <a:ext cx="36000" cy="43020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72E5A3A6-2EA9-4CCB-AE3F-96DE9E1D30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92846" y="3324822"/>
                  <a:ext cx="536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29D2ABFA-B652-4D30-AE9C-88B86187D29F}"/>
                    </a:ext>
                  </a:extLst>
                </p14:cNvPr>
                <p14:cNvContentPartPr/>
                <p14:nvPr/>
              </p14:nvContentPartPr>
              <p14:xfrm>
                <a:off x="9570966" y="3606702"/>
                <a:ext cx="119520" cy="1796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29D2ABFA-B652-4D30-AE9C-88B86187D2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62326" y="3597702"/>
                  <a:ext cx="137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C36D786A-D2EA-45AB-BED0-7CC03E1E9857}"/>
                    </a:ext>
                  </a:extLst>
                </p14:cNvPr>
                <p14:cNvContentPartPr/>
                <p14:nvPr/>
              </p14:nvContentPartPr>
              <p14:xfrm>
                <a:off x="9639006" y="3316902"/>
                <a:ext cx="7560" cy="1054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C36D786A-D2EA-45AB-BED0-7CC03E1E98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30006" y="3307902"/>
                  <a:ext cx="25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166284D6-DA0F-422A-AA19-A19D5B538B35}"/>
                    </a:ext>
                  </a:extLst>
                </p14:cNvPr>
                <p14:cNvContentPartPr/>
                <p14:nvPr/>
              </p14:nvContentPartPr>
              <p14:xfrm>
                <a:off x="9681126" y="3162102"/>
                <a:ext cx="165600" cy="84240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166284D6-DA0F-422A-AA19-A19D5B538B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72486" y="3153102"/>
                  <a:ext cx="18324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A00DAEBB-73E4-45DB-B237-4D65F7BC0B54}"/>
                    </a:ext>
                  </a:extLst>
                </p14:cNvPr>
                <p14:cNvContentPartPr/>
                <p14:nvPr/>
              </p14:nvContentPartPr>
              <p14:xfrm>
                <a:off x="9977766" y="3230502"/>
                <a:ext cx="102960" cy="6454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A00DAEBB-73E4-45DB-B237-4D65F7BC0B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69126" y="3221862"/>
                  <a:ext cx="12060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ECA8DE87-2BFC-4EA7-AAFB-38940C4FC79B}"/>
                    </a:ext>
                  </a:extLst>
                </p14:cNvPr>
                <p14:cNvContentPartPr/>
                <p14:nvPr/>
              </p14:nvContentPartPr>
              <p14:xfrm>
                <a:off x="10085766" y="3370182"/>
                <a:ext cx="128160" cy="7128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ECA8DE87-2BFC-4EA7-AAFB-38940C4FC7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76766" y="3361182"/>
                  <a:ext cx="145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694E7349-73D4-400D-8AE2-F135B018B3FD}"/>
                    </a:ext>
                  </a:extLst>
                </p14:cNvPr>
                <p14:cNvContentPartPr/>
                <p14:nvPr/>
              </p14:nvContentPartPr>
              <p14:xfrm>
                <a:off x="10177566" y="3325542"/>
                <a:ext cx="50040" cy="4582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694E7349-73D4-400D-8AE2-F135B018B3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68926" y="3316902"/>
                  <a:ext cx="676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B20741E8-54EF-4150-97AF-CBBC8B0DAFE9}"/>
                    </a:ext>
                  </a:extLst>
                </p14:cNvPr>
                <p14:cNvContentPartPr/>
                <p14:nvPr/>
              </p14:nvContentPartPr>
              <p14:xfrm>
                <a:off x="10285566" y="3540822"/>
                <a:ext cx="107640" cy="288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B20741E8-54EF-4150-97AF-CBBC8B0DAFE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76926" y="3532182"/>
                  <a:ext cx="125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4EA71B3B-9736-4202-ABAA-BD42744EB40E}"/>
                    </a:ext>
                  </a:extLst>
                </p14:cNvPr>
                <p14:cNvContentPartPr/>
                <p14:nvPr/>
              </p14:nvContentPartPr>
              <p14:xfrm>
                <a:off x="10408326" y="3432102"/>
                <a:ext cx="95400" cy="8352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4EA71B3B-9736-4202-ABAA-BD42744EB4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99686" y="3423462"/>
                  <a:ext cx="113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ED0518CB-2064-4DB7-B9C4-BCB8D03687CF}"/>
                    </a:ext>
                  </a:extLst>
                </p14:cNvPr>
                <p14:cNvContentPartPr/>
                <p14:nvPr/>
              </p14:nvContentPartPr>
              <p14:xfrm>
                <a:off x="10462326" y="3314022"/>
                <a:ext cx="86400" cy="45936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ED0518CB-2064-4DB7-B9C4-BCB8D03687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53686" y="3305022"/>
                  <a:ext cx="1040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BBE54A7E-DE8A-4029-B696-679BF2018C67}"/>
                    </a:ext>
                  </a:extLst>
                </p14:cNvPr>
                <p14:cNvContentPartPr/>
                <p14:nvPr/>
              </p14:nvContentPartPr>
              <p14:xfrm>
                <a:off x="10536846" y="3609582"/>
                <a:ext cx="105480" cy="2138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BBE54A7E-DE8A-4029-B696-679BF2018C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28206" y="3600582"/>
                  <a:ext cx="123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A7510F4-8FBA-4434-AEA3-6DA92004BDF4}"/>
                    </a:ext>
                  </a:extLst>
                </p14:cNvPr>
                <p14:cNvContentPartPr/>
                <p14:nvPr/>
              </p14:nvContentPartPr>
              <p14:xfrm>
                <a:off x="10636206" y="3278742"/>
                <a:ext cx="6840" cy="1368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A7510F4-8FBA-4434-AEA3-6DA92004BD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27206" y="3270102"/>
                  <a:ext cx="24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337DD232-BDE8-4112-9213-65B86874129E}"/>
                    </a:ext>
                  </a:extLst>
                </p14:cNvPr>
                <p14:cNvContentPartPr/>
                <p14:nvPr/>
              </p14:nvContentPartPr>
              <p14:xfrm>
                <a:off x="10695966" y="3272262"/>
                <a:ext cx="88920" cy="61560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337DD232-BDE8-4112-9213-65B868741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87326" y="3263622"/>
                  <a:ext cx="1065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11B61B70-B2E0-45E3-840D-4B1EA6292E1D}"/>
                    </a:ext>
                  </a:extLst>
                </p14:cNvPr>
                <p14:cNvContentPartPr/>
                <p14:nvPr/>
              </p14:nvContentPartPr>
              <p14:xfrm>
                <a:off x="10843566" y="3243102"/>
                <a:ext cx="28080" cy="18864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11B61B70-B2E0-45E3-840D-4B1EA6292E1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34566" y="3234102"/>
                  <a:ext cx="45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11A0922D-391D-419D-81A5-0809199E83CD}"/>
                    </a:ext>
                  </a:extLst>
                </p14:cNvPr>
                <p14:cNvContentPartPr/>
                <p14:nvPr/>
              </p14:nvContentPartPr>
              <p14:xfrm>
                <a:off x="10768326" y="3237342"/>
                <a:ext cx="131760" cy="1512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11A0922D-391D-419D-81A5-0809199E83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59326" y="3228342"/>
                  <a:ext cx="149400" cy="3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64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basado</a:t>
            </a:r>
            <a:r>
              <a:rPr lang="en-GB" dirty="0"/>
              <a:t> en </a:t>
            </a:r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predecir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unas</a:t>
            </a:r>
            <a:r>
              <a:rPr lang="en-GB" dirty="0">
                <a:sym typeface="Wingdings" panose="05000000000000000000" pitchFamily="2" charset="2"/>
              </a:rPr>
              <a:t> variables a </a:t>
            </a:r>
            <a:r>
              <a:rPr lang="en-GB" dirty="0" err="1">
                <a:sym typeface="Wingdings" panose="05000000000000000000" pitchFamily="2" charset="2"/>
              </a:rPr>
              <a:t>partir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otras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entender</a:t>
            </a:r>
            <a:r>
              <a:rPr lang="en-GB" dirty="0">
                <a:sym typeface="Wingdings" panose="05000000000000000000" pitchFamily="2" charset="2"/>
              </a:rPr>
              <a:t> y modelizer </a:t>
            </a:r>
            <a:r>
              <a:rPr lang="en-GB" dirty="0" err="1">
                <a:sym typeface="Wingdings" panose="05000000000000000000" pitchFamily="2" charset="2"/>
              </a:rPr>
              <a:t>relaciones</a:t>
            </a:r>
            <a:r>
              <a:rPr lang="en-GB" dirty="0">
                <a:sym typeface="Wingdings" panose="05000000000000000000" pitchFamily="2" charset="2"/>
              </a:rPr>
              <a:t> entre variables, …</a:t>
            </a:r>
          </a:p>
          <a:p>
            <a:r>
              <a:rPr lang="en-GB" dirty="0" err="1">
                <a:sym typeface="Wingdings" panose="05000000000000000000" pitchFamily="2" charset="2"/>
              </a:rPr>
              <a:t>Tablas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datos</a:t>
            </a:r>
            <a:r>
              <a:rPr lang="en-GB" dirty="0">
                <a:sym typeface="Wingdings" panose="05000000000000000000" pitchFamily="2" charset="2"/>
              </a:rPr>
              <a:t> se </a:t>
            </a:r>
            <a:r>
              <a:rPr lang="en-GB" dirty="0" err="1">
                <a:sym typeface="Wingdings" panose="05000000000000000000" pitchFamily="2" charset="2"/>
              </a:rPr>
              <a:t>pueden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como</a:t>
            </a:r>
            <a:r>
              <a:rPr lang="en-GB" dirty="0">
                <a:sym typeface="Wingdings" panose="05000000000000000000" pitchFamily="2" charset="2"/>
              </a:rPr>
              <a:t> conjuntos de </a:t>
            </a:r>
            <a:r>
              <a:rPr lang="en-GB" dirty="0" err="1">
                <a:sym typeface="Wingdings" panose="05000000000000000000" pitchFamily="2" charset="2"/>
              </a:rPr>
              <a:t>vectores</a:t>
            </a:r>
            <a:r>
              <a:rPr lang="en-GB" dirty="0">
                <a:sym typeface="Wingdings" panose="05000000000000000000" pitchFamily="2" charset="2"/>
              </a:rPr>
              <a:t>, la </a:t>
            </a:r>
            <a:r>
              <a:rPr lang="en-GB" dirty="0" err="1">
                <a:sym typeface="Wingdings" panose="05000000000000000000" pitchFamily="2" charset="2"/>
              </a:rPr>
              <a:t>unidad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información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más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sencilla</a:t>
            </a:r>
            <a:r>
              <a:rPr lang="en-GB" dirty="0">
                <a:sym typeface="Wingdings" panose="05000000000000000000" pitchFamily="2" charset="2"/>
              </a:rPr>
              <a:t> con la que </a:t>
            </a:r>
            <a:r>
              <a:rPr lang="en-GB" dirty="0" err="1">
                <a:sym typeface="Wingdings" panose="05000000000000000000" pitchFamily="2" charset="2"/>
              </a:rPr>
              <a:t>trabajamos</a:t>
            </a:r>
            <a:r>
              <a:rPr lang="en-GB" dirty="0">
                <a:sym typeface="Wingdings" panose="05000000000000000000" pitchFamily="2" charset="2"/>
              </a:rPr>
              <a:t> es un vector, un </a:t>
            </a:r>
            <a:r>
              <a:rPr lang="en-GB" dirty="0" err="1">
                <a:sym typeface="Wingdings" panose="05000000000000000000" pitchFamily="2" charset="2"/>
              </a:rPr>
              <a:t>dato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60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Comparación</a:t>
            </a:r>
            <a:r>
              <a:rPr lang="en-GB" dirty="0"/>
              <a:t> de </a:t>
            </a:r>
            <a:r>
              <a:rPr lang="en-GB" dirty="0" err="1"/>
              <a:t>modelos</a:t>
            </a:r>
            <a:endParaRPr lang="en-GB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8E48314-CCC7-467E-AF76-A5002C31592F}"/>
              </a:ext>
            </a:extLst>
          </p:cNvPr>
          <p:cNvGrpSpPr/>
          <p:nvPr/>
        </p:nvGrpSpPr>
        <p:grpSpPr>
          <a:xfrm>
            <a:off x="5318646" y="1887342"/>
            <a:ext cx="1366920" cy="511920"/>
            <a:chOff x="5318646" y="1887342"/>
            <a:chExt cx="136692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9A4D559E-F58B-4A6F-9E95-11F8FB1ED438}"/>
                    </a:ext>
                  </a:extLst>
                </p14:cNvPr>
                <p14:cNvContentPartPr/>
                <p14:nvPr/>
              </p14:nvContentPartPr>
              <p14:xfrm>
                <a:off x="5364726" y="2087502"/>
                <a:ext cx="19080" cy="3117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9A4D559E-F58B-4A6F-9E95-11F8FB1ED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5726" y="2078502"/>
                  <a:ext cx="367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E87950CB-8362-4627-9CD8-679017BCE7C0}"/>
                    </a:ext>
                  </a:extLst>
                </p14:cNvPr>
                <p14:cNvContentPartPr/>
                <p14:nvPr/>
              </p14:nvContentPartPr>
              <p14:xfrm>
                <a:off x="5318646" y="1982742"/>
                <a:ext cx="114120" cy="209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E87950CB-8362-4627-9CD8-679017BCE7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09646" y="1973742"/>
                  <a:ext cx="131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D587F87-B0E7-4AB3-B7CA-194F8AF7414E}"/>
                    </a:ext>
                  </a:extLst>
                </p14:cNvPr>
                <p14:cNvContentPartPr/>
                <p14:nvPr/>
              </p14:nvContentPartPr>
              <p14:xfrm>
                <a:off x="5445006" y="2146182"/>
                <a:ext cx="106560" cy="1890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D587F87-B0E7-4AB3-B7CA-194F8AF741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6366" y="2137542"/>
                  <a:ext cx="124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6ECEC5D-608E-4A6A-8D85-F70D6945E1A6}"/>
                    </a:ext>
                  </a:extLst>
                </p14:cNvPr>
                <p14:cNvContentPartPr/>
                <p14:nvPr/>
              </p14:nvContentPartPr>
              <p14:xfrm>
                <a:off x="5575686" y="2139342"/>
                <a:ext cx="99000" cy="1162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6ECEC5D-608E-4A6A-8D85-F70D6945E1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66686" y="2130342"/>
                  <a:ext cx="116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028139A-06C5-480E-827C-EEA68BFB66DB}"/>
                    </a:ext>
                  </a:extLst>
                </p14:cNvPr>
                <p14:cNvContentPartPr/>
                <p14:nvPr/>
              </p14:nvContentPartPr>
              <p14:xfrm>
                <a:off x="5708886" y="2145102"/>
                <a:ext cx="128880" cy="1821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028139A-06C5-480E-827C-EEA68BFB66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0246" y="2136102"/>
                  <a:ext cx="146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58FBE3D4-D7EC-4940-98CC-4A5DA20E5E38}"/>
                    </a:ext>
                  </a:extLst>
                </p14:cNvPr>
                <p14:cNvContentPartPr/>
                <p14:nvPr/>
              </p14:nvContentPartPr>
              <p14:xfrm>
                <a:off x="5872686" y="2163102"/>
                <a:ext cx="87480" cy="1479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58FBE3D4-D7EC-4940-98CC-4A5DA20E5E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63686" y="2154462"/>
                  <a:ext cx="105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0ABDF53-3289-4D46-94DD-6A8D0D77C2DE}"/>
                    </a:ext>
                  </a:extLst>
                </p14:cNvPr>
                <p14:cNvContentPartPr/>
                <p14:nvPr/>
              </p14:nvContentPartPr>
              <p14:xfrm>
                <a:off x="5982126" y="2220342"/>
                <a:ext cx="95760" cy="1126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0ABDF53-3289-4D46-94DD-6A8D0D77C2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3126" y="2211702"/>
                  <a:ext cx="113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385CE2CF-2A2C-48A2-B883-9A07605710BD}"/>
                    </a:ext>
                  </a:extLst>
                </p14:cNvPr>
                <p14:cNvContentPartPr/>
                <p14:nvPr/>
              </p14:nvContentPartPr>
              <p14:xfrm>
                <a:off x="6127566" y="1887342"/>
                <a:ext cx="52200" cy="3981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385CE2CF-2A2C-48A2-B883-9A07605710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18566" y="1878702"/>
                  <a:ext cx="698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94380704-AFFC-4593-9824-83EF27C29A86}"/>
                    </a:ext>
                  </a:extLst>
                </p14:cNvPr>
                <p14:cNvContentPartPr/>
                <p14:nvPr/>
              </p14:nvContentPartPr>
              <p14:xfrm>
                <a:off x="6123246" y="2135022"/>
                <a:ext cx="148680" cy="1368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94380704-AFFC-4593-9824-83EF27C29A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14246" y="2126022"/>
                  <a:ext cx="166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9D575B58-B772-45C1-ADD7-CE2846E1F507}"/>
                    </a:ext>
                  </a:extLst>
                </p14:cNvPr>
                <p14:cNvContentPartPr/>
                <p14:nvPr/>
              </p14:nvContentPartPr>
              <p14:xfrm>
                <a:off x="6272646" y="2068422"/>
                <a:ext cx="360" cy="3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9D575B58-B772-45C1-ADD7-CE2846E1F5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4006" y="20597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4FCBC10-9FF2-4E7A-924F-5C899624BCF7}"/>
                    </a:ext>
                  </a:extLst>
                </p14:cNvPr>
                <p14:cNvContentPartPr/>
                <p14:nvPr/>
              </p14:nvContentPartPr>
              <p14:xfrm>
                <a:off x="6341406" y="2014422"/>
                <a:ext cx="12600" cy="2872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4FCBC10-9FF2-4E7A-924F-5C899624BC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32406" y="2005782"/>
                  <a:ext cx="302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D63F3C5-4CF3-4CC0-A796-440515E62233}"/>
                    </a:ext>
                  </a:extLst>
                </p14:cNvPr>
                <p14:cNvContentPartPr/>
                <p14:nvPr/>
              </p14:nvContentPartPr>
              <p14:xfrm>
                <a:off x="6470646" y="2100102"/>
                <a:ext cx="68400" cy="1666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D63F3C5-4CF3-4CC0-A796-440515E622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61646" y="2091462"/>
                  <a:ext cx="86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5E35F1B5-1D32-4EAF-8AFC-2F3086136146}"/>
                    </a:ext>
                  </a:extLst>
                </p14:cNvPr>
                <p14:cNvContentPartPr/>
                <p14:nvPr/>
              </p14:nvContentPartPr>
              <p14:xfrm>
                <a:off x="6553806" y="2178222"/>
                <a:ext cx="131760" cy="1148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5E35F1B5-1D32-4EAF-8AFC-2F30861361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45166" y="2169222"/>
                  <a:ext cx="149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63402B55-3FA7-44A7-BD3B-6D72CC1E9D3A}"/>
              </a:ext>
            </a:extLst>
          </p:cNvPr>
          <p:cNvGrpSpPr/>
          <p:nvPr/>
        </p:nvGrpSpPr>
        <p:grpSpPr>
          <a:xfrm>
            <a:off x="6903006" y="1767822"/>
            <a:ext cx="1401840" cy="516960"/>
            <a:chOff x="6903006" y="1767822"/>
            <a:chExt cx="140184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6DCE237-6D3E-499C-9272-DE072D8257CC}"/>
                    </a:ext>
                  </a:extLst>
                </p14:cNvPr>
                <p14:cNvContentPartPr/>
                <p14:nvPr/>
              </p14:nvContentPartPr>
              <p14:xfrm>
                <a:off x="6903006" y="2139342"/>
                <a:ext cx="121320" cy="1299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6DCE237-6D3E-499C-9272-DE072D8257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94006" y="2130342"/>
                  <a:ext cx="138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A3861FD5-9A76-4D98-BB90-15D56F9555D5}"/>
                    </a:ext>
                  </a:extLst>
                </p14:cNvPr>
                <p14:cNvContentPartPr/>
                <p14:nvPr/>
              </p14:nvContentPartPr>
              <p14:xfrm>
                <a:off x="7008486" y="1820382"/>
                <a:ext cx="28800" cy="4010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A3861FD5-9A76-4D98-BB90-15D56F9555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99846" y="1811382"/>
                  <a:ext cx="464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43C0B530-B174-4BF9-B0B9-F24D21BB9AF9}"/>
                    </a:ext>
                  </a:extLst>
                </p14:cNvPr>
                <p14:cNvContentPartPr/>
                <p14:nvPr/>
              </p14:nvContentPartPr>
              <p14:xfrm>
                <a:off x="7077246" y="2059782"/>
                <a:ext cx="63720" cy="1983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43C0B530-B174-4BF9-B0B9-F24D21BB9A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68606" y="2050782"/>
                  <a:ext cx="81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FC8EC414-2AFB-4CA4-BA86-43C3ED49E550}"/>
                    </a:ext>
                  </a:extLst>
                </p14:cNvPr>
                <p14:cNvContentPartPr/>
                <p14:nvPr/>
              </p14:nvContentPartPr>
              <p14:xfrm>
                <a:off x="7137366" y="2099742"/>
                <a:ext cx="96480" cy="1850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FC8EC414-2AFB-4CA4-BA86-43C3ED49E5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28366" y="2091102"/>
                  <a:ext cx="114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AA1CC67-BC62-40E2-B078-EAB0DA3DBA81}"/>
                    </a:ext>
                  </a:extLst>
                </p14:cNvPr>
                <p14:cNvContentPartPr/>
                <p14:nvPr/>
              </p14:nvContentPartPr>
              <p14:xfrm>
                <a:off x="7274526" y="1767822"/>
                <a:ext cx="101160" cy="4579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AA1CC67-BC62-40E2-B078-EAB0DA3DBA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65526" y="1758822"/>
                  <a:ext cx="1188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FB7A338A-24BD-49DF-8639-ACAF32AA7C4E}"/>
                    </a:ext>
                  </a:extLst>
                </p14:cNvPr>
                <p14:cNvContentPartPr/>
                <p14:nvPr/>
              </p14:nvContentPartPr>
              <p14:xfrm>
                <a:off x="7387566" y="2088222"/>
                <a:ext cx="58680" cy="1486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FB7A338A-24BD-49DF-8639-ACAF32AA7C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78566" y="2079222"/>
                  <a:ext cx="76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C04BF36E-088E-45E6-810A-A1B9ECB115BA}"/>
                    </a:ext>
                  </a:extLst>
                </p14:cNvPr>
                <p14:cNvContentPartPr/>
                <p14:nvPr/>
              </p14:nvContentPartPr>
              <p14:xfrm>
                <a:off x="7477206" y="2074182"/>
                <a:ext cx="19440" cy="14940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C04BF36E-088E-45E6-810A-A1B9ECB115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68566" y="2065542"/>
                  <a:ext cx="37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A2963F4C-9249-42CD-8701-13A4AB72CADE}"/>
                    </a:ext>
                  </a:extLst>
                </p14:cNvPr>
                <p14:cNvContentPartPr/>
                <p14:nvPr/>
              </p14:nvContentPartPr>
              <p14:xfrm>
                <a:off x="7548486" y="1778622"/>
                <a:ext cx="99720" cy="4593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A2963F4C-9249-42CD-8701-13A4AB72CA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39846" y="1769982"/>
                  <a:ext cx="1173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9D5130EF-3B61-4EC0-8836-BCEF170406AB}"/>
                    </a:ext>
                  </a:extLst>
                </p14:cNvPr>
                <p14:cNvContentPartPr/>
                <p14:nvPr/>
              </p14:nvContentPartPr>
              <p14:xfrm>
                <a:off x="7686006" y="2052582"/>
                <a:ext cx="84960" cy="1638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9D5130EF-3B61-4EC0-8836-BCEF170406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7366" y="2043582"/>
                  <a:ext cx="102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941BA3C5-E06A-4BC5-BBCE-04D49F025A80}"/>
                    </a:ext>
                  </a:extLst>
                </p14:cNvPr>
                <p14:cNvContentPartPr/>
                <p14:nvPr/>
              </p14:nvContentPartPr>
              <p14:xfrm>
                <a:off x="7851246" y="2061942"/>
                <a:ext cx="116280" cy="1371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941BA3C5-E06A-4BC5-BBCE-04D49F025A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42246" y="2052942"/>
                  <a:ext cx="133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EF1FB97C-D01F-42B0-A6BC-45B629F43773}"/>
                    </a:ext>
                  </a:extLst>
                </p14:cNvPr>
                <p14:cNvContentPartPr/>
                <p14:nvPr/>
              </p14:nvContentPartPr>
              <p14:xfrm>
                <a:off x="7969326" y="1947462"/>
                <a:ext cx="28080" cy="2469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EF1FB97C-D01F-42B0-A6BC-45B629F437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60686" y="1938462"/>
                  <a:ext cx="45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F292477B-EC50-49A3-B045-51763233042B}"/>
                    </a:ext>
                  </a:extLst>
                </p14:cNvPr>
                <p14:cNvContentPartPr/>
                <p14:nvPr/>
              </p14:nvContentPartPr>
              <p14:xfrm>
                <a:off x="8053566" y="1897062"/>
                <a:ext cx="82080" cy="3207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F292477B-EC50-49A3-B045-5176323304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44566" y="1888062"/>
                  <a:ext cx="997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5FC01D21-522F-46AB-A0D5-DFF28DBC038E}"/>
                    </a:ext>
                  </a:extLst>
                </p14:cNvPr>
                <p14:cNvContentPartPr/>
                <p14:nvPr/>
              </p14:nvContentPartPr>
              <p14:xfrm>
                <a:off x="8156886" y="2032782"/>
                <a:ext cx="147960" cy="189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5FC01D21-522F-46AB-A0D5-DFF28DBC03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48246" y="2023782"/>
                  <a:ext cx="16560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0200C05-D8D3-4172-9751-DB1F636FEEFD}"/>
              </a:ext>
            </a:extLst>
          </p:cNvPr>
          <p:cNvGrpSpPr/>
          <p:nvPr/>
        </p:nvGrpSpPr>
        <p:grpSpPr>
          <a:xfrm>
            <a:off x="8568006" y="1856742"/>
            <a:ext cx="451800" cy="380520"/>
            <a:chOff x="8568006" y="1856742"/>
            <a:chExt cx="45180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1FA2275E-54AE-4310-B405-2C93C594BEB9}"/>
                    </a:ext>
                  </a:extLst>
                </p14:cNvPr>
                <p14:cNvContentPartPr/>
                <p14:nvPr/>
              </p14:nvContentPartPr>
              <p14:xfrm>
                <a:off x="8602206" y="1890942"/>
                <a:ext cx="12600" cy="3463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1FA2275E-54AE-4310-B405-2C93C594BE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93566" y="1882302"/>
                  <a:ext cx="30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E99697F5-E1BB-4FA2-89FF-3370288F4A28}"/>
                    </a:ext>
                  </a:extLst>
                </p14:cNvPr>
                <p14:cNvContentPartPr/>
                <p14:nvPr/>
              </p14:nvContentPartPr>
              <p14:xfrm>
                <a:off x="8597166" y="1856742"/>
                <a:ext cx="143280" cy="507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E99697F5-E1BB-4FA2-89FF-3370288F4A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88526" y="1848102"/>
                  <a:ext cx="160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44BE9758-85E0-44F8-99C4-5CF19247F4FA}"/>
                    </a:ext>
                  </a:extLst>
                </p14:cNvPr>
                <p14:cNvContentPartPr/>
                <p14:nvPr/>
              </p14:nvContentPartPr>
              <p14:xfrm>
                <a:off x="8568006" y="1944582"/>
                <a:ext cx="138960" cy="237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44BE9758-85E0-44F8-99C4-5CF19247F4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59006" y="1935582"/>
                  <a:ext cx="156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FAE523CC-48D1-4DEC-9FCC-4433DD48E06C}"/>
                    </a:ext>
                  </a:extLst>
                </p14:cNvPr>
                <p14:cNvContentPartPr/>
                <p14:nvPr/>
              </p14:nvContentPartPr>
              <p14:xfrm>
                <a:off x="8756286" y="2094702"/>
                <a:ext cx="89280" cy="1238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FAE523CC-48D1-4DEC-9FCC-4433DD48E0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47646" y="2086062"/>
                  <a:ext cx="106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2F349EE6-0A93-46BF-8A07-2D3A0B9C43E8}"/>
                    </a:ext>
                  </a:extLst>
                </p14:cNvPr>
                <p14:cNvContentPartPr/>
                <p14:nvPr/>
              </p14:nvContentPartPr>
              <p14:xfrm>
                <a:off x="8839086" y="1877262"/>
                <a:ext cx="180720" cy="3499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2F349EE6-0A93-46BF-8A07-2D3A0B9C43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30086" y="1868262"/>
                  <a:ext cx="19836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2E8DBE18-551E-4E19-A3CF-481E1250E954}"/>
              </a:ext>
            </a:extLst>
          </p:cNvPr>
          <p:cNvGrpSpPr/>
          <p:nvPr/>
        </p:nvGrpSpPr>
        <p:grpSpPr>
          <a:xfrm>
            <a:off x="9363606" y="1204422"/>
            <a:ext cx="2831760" cy="1715760"/>
            <a:chOff x="9363606" y="1204422"/>
            <a:chExt cx="2831760" cy="171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3ED680C9-DCF8-47CE-9F9A-5FCEB5D35555}"/>
                    </a:ext>
                  </a:extLst>
                </p14:cNvPr>
                <p14:cNvContentPartPr/>
                <p14:nvPr/>
              </p14:nvContentPartPr>
              <p14:xfrm>
                <a:off x="9381246" y="2270022"/>
                <a:ext cx="78480" cy="30312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3ED680C9-DCF8-47CE-9F9A-5FCEB5D355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72246" y="2261022"/>
                  <a:ext cx="96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2FE804E5-A1B4-428E-9ABE-470151BB97D4}"/>
                    </a:ext>
                  </a:extLst>
                </p14:cNvPr>
                <p14:cNvContentPartPr/>
                <p14:nvPr/>
              </p14:nvContentPartPr>
              <p14:xfrm>
                <a:off x="9397446" y="2375142"/>
                <a:ext cx="65160" cy="514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2FE804E5-A1B4-428E-9ABE-470151BB97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88446" y="2366142"/>
                  <a:ext cx="82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13040D4A-2DBD-49CB-8043-4A7335F98CA4}"/>
                    </a:ext>
                  </a:extLst>
                </p14:cNvPr>
                <p14:cNvContentPartPr/>
                <p14:nvPr/>
              </p14:nvContentPartPr>
              <p14:xfrm>
                <a:off x="9389886" y="2246622"/>
                <a:ext cx="97560" cy="3672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13040D4A-2DBD-49CB-8043-4A7335F98C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81246" y="2237982"/>
                  <a:ext cx="115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183D32A-1368-45DA-814F-562629B641B0}"/>
                    </a:ext>
                  </a:extLst>
                </p14:cNvPr>
                <p14:cNvContentPartPr/>
                <p14:nvPr/>
              </p14:nvContentPartPr>
              <p14:xfrm>
                <a:off x="9496446" y="2430582"/>
                <a:ext cx="123840" cy="17424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183D32A-1368-45DA-814F-562629B641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87806" y="2421942"/>
                  <a:ext cx="141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EFFFBD0A-557D-4EAC-9901-3D907852032E}"/>
                    </a:ext>
                  </a:extLst>
                </p14:cNvPr>
                <p14:cNvContentPartPr/>
                <p14:nvPr/>
              </p14:nvContentPartPr>
              <p14:xfrm>
                <a:off x="9604446" y="2240142"/>
                <a:ext cx="96840" cy="1465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EFFFBD0A-557D-4EAC-9901-3D90785203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95806" y="2231142"/>
                  <a:ext cx="114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84E8258-F116-4A4B-BB2F-318684EC8165}"/>
                    </a:ext>
                  </a:extLst>
                </p14:cNvPr>
                <p14:cNvContentPartPr/>
                <p14:nvPr/>
              </p14:nvContentPartPr>
              <p14:xfrm>
                <a:off x="9396006" y="1669902"/>
                <a:ext cx="128520" cy="2376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84E8258-F116-4A4B-BB2F-318684EC81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87366" y="1661262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A16A6F30-761E-479D-AA5B-321FE9270E5A}"/>
                    </a:ext>
                  </a:extLst>
                </p14:cNvPr>
                <p14:cNvContentPartPr/>
                <p14:nvPr/>
              </p14:nvContentPartPr>
              <p14:xfrm>
                <a:off x="9468006" y="1775742"/>
                <a:ext cx="103320" cy="75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A16A6F30-761E-479D-AA5B-321FE9270E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59366" y="1767102"/>
                  <a:ext cx="120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07498E2C-4E09-47CF-A6AF-498285F702B9}"/>
                    </a:ext>
                  </a:extLst>
                </p14:cNvPr>
                <p14:cNvContentPartPr/>
                <p14:nvPr/>
              </p14:nvContentPartPr>
              <p14:xfrm>
                <a:off x="9523446" y="1642182"/>
                <a:ext cx="91440" cy="216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07498E2C-4E09-47CF-A6AF-498285F702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14806" y="1633542"/>
                  <a:ext cx="109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FA9CD8F8-CA2A-4756-B2E4-7D3345A9815C}"/>
                    </a:ext>
                  </a:extLst>
                </p14:cNvPr>
                <p14:cNvContentPartPr/>
                <p14:nvPr/>
              </p14:nvContentPartPr>
              <p14:xfrm>
                <a:off x="9631806" y="1873662"/>
                <a:ext cx="2520" cy="514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FA9CD8F8-CA2A-4756-B2E4-7D3345A981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22806" y="1864662"/>
                  <a:ext cx="20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30BA0656-16FE-4C0C-AD79-269B2BDEF1E6}"/>
                    </a:ext>
                  </a:extLst>
                </p14:cNvPr>
                <p14:cNvContentPartPr/>
                <p14:nvPr/>
              </p14:nvContentPartPr>
              <p14:xfrm>
                <a:off x="9709566" y="1588182"/>
                <a:ext cx="121680" cy="18648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30BA0656-16FE-4C0C-AD79-269B2BDEF1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00926" y="1579182"/>
                  <a:ext cx="139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CE15E2F3-EBDA-4522-9C41-996ED9759DDF}"/>
                    </a:ext>
                  </a:extLst>
                </p14:cNvPr>
                <p14:cNvContentPartPr/>
                <p14:nvPr/>
              </p14:nvContentPartPr>
              <p14:xfrm>
                <a:off x="9363606" y="2120262"/>
                <a:ext cx="418680" cy="223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CE15E2F3-EBDA-4522-9C41-996ED9759D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54606" y="2111262"/>
                  <a:ext cx="436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02B8478B-FE67-4DAC-BE55-A61BB872B88C}"/>
                    </a:ext>
                  </a:extLst>
                </p14:cNvPr>
                <p14:cNvContentPartPr/>
                <p14:nvPr/>
              </p14:nvContentPartPr>
              <p14:xfrm>
                <a:off x="9892086" y="1598982"/>
                <a:ext cx="425160" cy="48888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02B8478B-FE67-4DAC-BE55-A61BB872B88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83446" y="1589982"/>
                  <a:ext cx="4428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D07E697F-4AAE-42F4-98E8-D3E449D76C54}"/>
                    </a:ext>
                  </a:extLst>
                </p14:cNvPr>
                <p14:cNvContentPartPr/>
                <p14:nvPr/>
              </p14:nvContentPartPr>
              <p14:xfrm>
                <a:off x="10224366" y="1571622"/>
                <a:ext cx="105480" cy="13212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D07E697F-4AAE-42F4-98E8-D3E449D76C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15726" y="1562622"/>
                  <a:ext cx="123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92468B9C-226E-4FD8-B984-D39CBFD1BA63}"/>
                    </a:ext>
                  </a:extLst>
                </p14:cNvPr>
                <p14:cNvContentPartPr/>
                <p14:nvPr/>
              </p14:nvContentPartPr>
              <p14:xfrm>
                <a:off x="10292406" y="1635702"/>
                <a:ext cx="11160" cy="536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92468B9C-226E-4FD8-B984-D39CBFD1BA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83406" y="1626702"/>
                  <a:ext cx="28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5E25A206-8529-4630-AB53-0E2FFAD7CCD4}"/>
                    </a:ext>
                  </a:extLst>
                </p14:cNvPr>
                <p14:cNvContentPartPr/>
                <p14:nvPr/>
              </p14:nvContentPartPr>
              <p14:xfrm>
                <a:off x="10384926" y="1333662"/>
                <a:ext cx="150840" cy="26064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5E25A206-8529-4630-AB53-0E2FFAD7CC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76286" y="1325022"/>
                  <a:ext cx="1684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70A6C0EA-3F2E-4DF8-9866-DA70E429728F}"/>
                    </a:ext>
                  </a:extLst>
                </p14:cNvPr>
                <p14:cNvContentPartPr/>
                <p14:nvPr/>
              </p14:nvContentPartPr>
              <p14:xfrm>
                <a:off x="10679046" y="1426182"/>
                <a:ext cx="178200" cy="1620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70A6C0EA-3F2E-4DF8-9866-DA70E42972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70406" y="1417182"/>
                  <a:ext cx="195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3056EE6-7AA7-4D47-A4EA-7E6E954FB98E}"/>
                    </a:ext>
                  </a:extLst>
                </p14:cNvPr>
                <p14:cNvContentPartPr/>
                <p14:nvPr/>
              </p14:nvContentPartPr>
              <p14:xfrm>
                <a:off x="10826646" y="1391622"/>
                <a:ext cx="81720" cy="1274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3056EE6-7AA7-4D47-A4EA-7E6E954FB9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18006" y="1382982"/>
                  <a:ext cx="99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BDD9DA12-B4AA-4B22-A596-178B25B5A8DE}"/>
                    </a:ext>
                  </a:extLst>
                </p14:cNvPr>
                <p14:cNvContentPartPr/>
                <p14:nvPr/>
              </p14:nvContentPartPr>
              <p14:xfrm>
                <a:off x="11011326" y="1326102"/>
                <a:ext cx="27360" cy="2113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BDD9DA12-B4AA-4B22-A596-178B25B5A8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002686" y="1317102"/>
                  <a:ext cx="45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DEB9F01C-F8BA-4C69-9F22-4DF545479E18}"/>
                    </a:ext>
                  </a:extLst>
                </p14:cNvPr>
                <p14:cNvContentPartPr/>
                <p14:nvPr/>
              </p14:nvContentPartPr>
              <p14:xfrm>
                <a:off x="11013486" y="1214862"/>
                <a:ext cx="118800" cy="28116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DEB9F01C-F8BA-4C69-9F22-4DF545479E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04846" y="1206222"/>
                  <a:ext cx="1364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7963C411-0A01-4410-8407-9EC7F99D99B8}"/>
                    </a:ext>
                  </a:extLst>
                </p14:cNvPr>
                <p14:cNvContentPartPr/>
                <p14:nvPr/>
              </p14:nvContentPartPr>
              <p14:xfrm>
                <a:off x="11171166" y="1415022"/>
                <a:ext cx="66960" cy="7524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7963C411-0A01-4410-8407-9EC7F99D99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162526" y="1406382"/>
                  <a:ext cx="84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BA8D38CA-6967-495F-932F-53B6098E8C11}"/>
                    </a:ext>
                  </a:extLst>
                </p14:cNvPr>
                <p14:cNvContentPartPr/>
                <p14:nvPr/>
              </p14:nvContentPartPr>
              <p14:xfrm>
                <a:off x="11244606" y="1385862"/>
                <a:ext cx="85320" cy="1144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BA8D38CA-6967-495F-932F-53B6098E8C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35966" y="1377222"/>
                  <a:ext cx="102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E6877131-46F1-4570-9752-D7AB164E6416}"/>
                    </a:ext>
                  </a:extLst>
                </p14:cNvPr>
                <p14:cNvContentPartPr/>
                <p14:nvPr/>
              </p14:nvContentPartPr>
              <p14:xfrm>
                <a:off x="11292846" y="1273542"/>
                <a:ext cx="135000" cy="2174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E6877131-46F1-4570-9752-D7AB164E64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83846" y="1264542"/>
                  <a:ext cx="152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5AA8B468-A661-4CC2-ADE8-0FBAC6ED047F}"/>
                    </a:ext>
                  </a:extLst>
                </p14:cNvPr>
                <p14:cNvContentPartPr/>
                <p14:nvPr/>
              </p14:nvContentPartPr>
              <p14:xfrm>
                <a:off x="11447286" y="1220982"/>
                <a:ext cx="21600" cy="22140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5AA8B468-A661-4CC2-ADE8-0FBAC6ED04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438286" y="1211982"/>
                  <a:ext cx="39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581EDC15-83FC-4216-8EF7-85E67357C1EB}"/>
                    </a:ext>
                  </a:extLst>
                </p14:cNvPr>
                <p14:cNvContentPartPr/>
                <p14:nvPr/>
              </p14:nvContentPartPr>
              <p14:xfrm>
                <a:off x="11495166" y="1380462"/>
                <a:ext cx="47520" cy="1234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581EDC15-83FC-4216-8EF7-85E67357C1E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86526" y="1371462"/>
                  <a:ext cx="65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E083A911-515F-4B84-96DB-8CE1780F6C08}"/>
                    </a:ext>
                  </a:extLst>
                </p14:cNvPr>
                <p14:cNvContentPartPr/>
                <p14:nvPr/>
              </p14:nvContentPartPr>
              <p14:xfrm>
                <a:off x="11671926" y="1204422"/>
                <a:ext cx="205200" cy="2984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E083A911-515F-4B84-96DB-8CE1780F6C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663286" y="1195782"/>
                  <a:ext cx="222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1EEDD224-EBF7-4B47-A759-231DB833BEBA}"/>
                    </a:ext>
                  </a:extLst>
                </p14:cNvPr>
                <p14:cNvContentPartPr/>
                <p14:nvPr/>
              </p14:nvContentPartPr>
              <p14:xfrm>
                <a:off x="10990806" y="1694742"/>
                <a:ext cx="86040" cy="18864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1EEDD224-EBF7-4B47-A759-231DB833BEB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82166" y="1686102"/>
                  <a:ext cx="103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590DF841-AE5D-4C3A-86EB-418E24AB63DB}"/>
                    </a:ext>
                  </a:extLst>
                </p14:cNvPr>
                <p14:cNvContentPartPr/>
                <p14:nvPr/>
              </p14:nvContentPartPr>
              <p14:xfrm>
                <a:off x="11135526" y="1715262"/>
                <a:ext cx="6840" cy="13464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590DF841-AE5D-4C3A-86EB-418E24AB63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26526" y="1706262"/>
                  <a:ext cx="24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845402A8-5F49-4B85-B0B6-EDD5DC94253D}"/>
                    </a:ext>
                  </a:extLst>
                </p14:cNvPr>
                <p14:cNvContentPartPr/>
                <p14:nvPr/>
              </p14:nvContentPartPr>
              <p14:xfrm>
                <a:off x="11144166" y="1676382"/>
                <a:ext cx="360" cy="3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845402A8-5F49-4B85-B0B6-EDD5DC9425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35526" y="16677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83415F2E-D632-4402-9D65-E20DF5B899C0}"/>
                    </a:ext>
                  </a:extLst>
                </p14:cNvPr>
                <p14:cNvContentPartPr/>
                <p14:nvPr/>
              </p14:nvContentPartPr>
              <p14:xfrm>
                <a:off x="11165406" y="1753062"/>
                <a:ext cx="119520" cy="3603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83415F2E-D632-4402-9D65-E20DF5B899C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56766" y="1744422"/>
                  <a:ext cx="1371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1DCFE6F8-2C7D-4F5C-B2D1-CC4C0157B81D}"/>
                    </a:ext>
                  </a:extLst>
                </p14:cNvPr>
                <p14:cNvContentPartPr/>
                <p14:nvPr/>
              </p14:nvContentPartPr>
              <p14:xfrm>
                <a:off x="11314446" y="1766382"/>
                <a:ext cx="50760" cy="824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1DCFE6F8-2C7D-4F5C-B2D1-CC4C0157B81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05446" y="1757382"/>
                  <a:ext cx="68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FD8EF43A-508D-4B3B-898B-4EA9D624AA31}"/>
                    </a:ext>
                  </a:extLst>
                </p14:cNvPr>
                <p14:cNvContentPartPr/>
                <p14:nvPr/>
              </p14:nvContentPartPr>
              <p14:xfrm>
                <a:off x="11414526" y="1756662"/>
                <a:ext cx="4680" cy="10764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FD8EF43A-508D-4B3B-898B-4EA9D624AA3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405526" y="1748022"/>
                  <a:ext cx="22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F72C53F1-456A-4ED1-8495-02C5466DD16A}"/>
                    </a:ext>
                  </a:extLst>
                </p14:cNvPr>
                <p14:cNvContentPartPr/>
                <p14:nvPr/>
              </p14:nvContentPartPr>
              <p14:xfrm>
                <a:off x="11412726" y="1579542"/>
                <a:ext cx="68400" cy="44640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F72C53F1-456A-4ED1-8495-02C5466DD16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404086" y="1570542"/>
                  <a:ext cx="860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357460B9-07D6-4CD0-A1F6-DF134F02860A}"/>
                    </a:ext>
                  </a:extLst>
                </p14:cNvPr>
                <p14:cNvContentPartPr/>
                <p14:nvPr/>
              </p14:nvContentPartPr>
              <p14:xfrm>
                <a:off x="11506326" y="1709502"/>
                <a:ext cx="28080" cy="13608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357460B9-07D6-4CD0-A1F6-DF134F02860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497686" y="1700502"/>
                  <a:ext cx="45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6F4741AA-6CBE-4FAB-A861-18B03F90FCDE}"/>
                    </a:ext>
                  </a:extLst>
                </p14:cNvPr>
                <p14:cNvContentPartPr/>
                <p14:nvPr/>
              </p14:nvContentPartPr>
              <p14:xfrm>
                <a:off x="11530446" y="1719582"/>
                <a:ext cx="41400" cy="1486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6F4741AA-6CBE-4FAB-A861-18B03F90FCD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521446" y="1710582"/>
                  <a:ext cx="59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166BC830-364D-4562-81E1-28FA1A8D7B1D}"/>
                    </a:ext>
                  </a:extLst>
                </p14:cNvPr>
                <p14:cNvContentPartPr/>
                <p14:nvPr/>
              </p14:nvContentPartPr>
              <p14:xfrm>
                <a:off x="11567526" y="1615182"/>
                <a:ext cx="141840" cy="25380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166BC830-364D-4562-81E1-28FA1A8D7B1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558886" y="1606182"/>
                  <a:ext cx="1594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1CC38549-2000-4A5E-B085-5FE5F16CDEDD}"/>
                    </a:ext>
                  </a:extLst>
                </p14:cNvPr>
                <p14:cNvContentPartPr/>
                <p14:nvPr/>
              </p14:nvContentPartPr>
              <p14:xfrm>
                <a:off x="11659686" y="1729662"/>
                <a:ext cx="62280" cy="3672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1CC38549-2000-4A5E-B085-5FE5F16CDED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50686" y="1721022"/>
                  <a:ext cx="79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21198FAD-FA45-4EBA-BACD-93C41AB35D06}"/>
                    </a:ext>
                  </a:extLst>
                </p14:cNvPr>
                <p14:cNvContentPartPr/>
                <p14:nvPr/>
              </p14:nvContentPartPr>
              <p14:xfrm>
                <a:off x="11737086" y="1742982"/>
                <a:ext cx="15840" cy="1216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21198FAD-FA45-4EBA-BACD-93C41AB35D0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728086" y="1733982"/>
                  <a:ext cx="33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4C6D09AC-D6CD-4EDC-9812-A4DB0C717563}"/>
                    </a:ext>
                  </a:extLst>
                </p14:cNvPr>
                <p14:cNvContentPartPr/>
                <p14:nvPr/>
              </p14:nvContentPartPr>
              <p14:xfrm>
                <a:off x="11770566" y="1753422"/>
                <a:ext cx="62280" cy="1098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4C6D09AC-D6CD-4EDC-9812-A4DB0C71756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61926" y="1744422"/>
                  <a:ext cx="79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FA739D19-BA4C-47F8-97C8-7F12923498F8}"/>
                    </a:ext>
                  </a:extLst>
                </p14:cNvPr>
                <p14:cNvContentPartPr/>
                <p14:nvPr/>
              </p14:nvContentPartPr>
              <p14:xfrm>
                <a:off x="11845086" y="1770702"/>
                <a:ext cx="37440" cy="478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FA739D19-BA4C-47F8-97C8-7F12923498F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836086" y="1761702"/>
                  <a:ext cx="55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4588997C-810A-4B74-A646-27FA810795E7}"/>
                    </a:ext>
                  </a:extLst>
                </p14:cNvPr>
                <p14:cNvContentPartPr/>
                <p14:nvPr/>
              </p14:nvContentPartPr>
              <p14:xfrm>
                <a:off x="11845086" y="1730022"/>
                <a:ext cx="205560" cy="669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4588997C-810A-4B74-A646-27FA810795E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836086" y="1721022"/>
                  <a:ext cx="223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384BC1FD-A0A7-4C54-9ED1-A26F23307758}"/>
                    </a:ext>
                  </a:extLst>
                </p14:cNvPr>
                <p14:cNvContentPartPr/>
                <p14:nvPr/>
              </p14:nvContentPartPr>
              <p14:xfrm>
                <a:off x="12070086" y="1561182"/>
                <a:ext cx="10440" cy="26532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384BC1FD-A0A7-4C54-9ED1-A26F2330775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061086" y="1552182"/>
                  <a:ext cx="28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4241CED5-FFA0-4565-BBD0-AD28427E2818}"/>
                    </a:ext>
                  </a:extLst>
                </p14:cNvPr>
                <p14:cNvContentPartPr/>
                <p14:nvPr/>
              </p14:nvContentPartPr>
              <p14:xfrm>
                <a:off x="12069366" y="1690422"/>
                <a:ext cx="126000" cy="22464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4241CED5-FFA0-4565-BBD0-AD28427E281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060366" y="1681422"/>
                  <a:ext cx="143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38734EAE-F10E-4C76-AB81-4B7AF6139E41}"/>
                    </a:ext>
                  </a:extLst>
                </p14:cNvPr>
                <p14:cNvContentPartPr/>
                <p14:nvPr/>
              </p14:nvContentPartPr>
              <p14:xfrm>
                <a:off x="11037606" y="2235822"/>
                <a:ext cx="360" cy="3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38734EAE-F10E-4C76-AB81-4B7AF6139E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28966" y="2226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5A1ED966-D101-4053-8819-A778A8662013}"/>
                    </a:ext>
                  </a:extLst>
                </p14:cNvPr>
                <p14:cNvContentPartPr/>
                <p14:nvPr/>
              </p14:nvContentPartPr>
              <p14:xfrm>
                <a:off x="11053806" y="2047182"/>
                <a:ext cx="85680" cy="15444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5A1ED966-D101-4053-8819-A778A866201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44806" y="2038542"/>
                  <a:ext cx="103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E81A69CD-8B54-43E8-A173-0791406E499B}"/>
                    </a:ext>
                  </a:extLst>
                </p14:cNvPr>
                <p14:cNvContentPartPr/>
                <p14:nvPr/>
              </p14:nvContentPartPr>
              <p14:xfrm>
                <a:off x="11227326" y="2034582"/>
                <a:ext cx="72720" cy="14004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E81A69CD-8B54-43E8-A173-0791406E499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18686" y="2025942"/>
                  <a:ext cx="90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9BBD9534-74B3-4F23-8A64-3EF563F3276C}"/>
                    </a:ext>
                  </a:extLst>
                </p14:cNvPr>
                <p14:cNvContentPartPr/>
                <p14:nvPr/>
              </p14:nvContentPartPr>
              <p14:xfrm>
                <a:off x="11387166" y="2115222"/>
                <a:ext cx="33120" cy="29520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9BBD9534-74B3-4F23-8A64-3EF563F3276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78526" y="2106582"/>
                  <a:ext cx="507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62734F01-CC96-4922-A0D8-AB5AC947F9DA}"/>
                    </a:ext>
                  </a:extLst>
                </p14:cNvPr>
                <p14:cNvContentPartPr/>
                <p14:nvPr/>
              </p14:nvContentPartPr>
              <p14:xfrm>
                <a:off x="11380686" y="2030622"/>
                <a:ext cx="98280" cy="12924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62734F01-CC96-4922-A0D8-AB5AC947F9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72046" y="2021622"/>
                  <a:ext cx="115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B72D61E3-FF53-47F0-A6ED-7A3C21189F87}"/>
                    </a:ext>
                  </a:extLst>
                </p14:cNvPr>
                <p14:cNvContentPartPr/>
                <p14:nvPr/>
              </p14:nvContentPartPr>
              <p14:xfrm>
                <a:off x="11530446" y="2070222"/>
                <a:ext cx="112680" cy="11916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B72D61E3-FF53-47F0-A6ED-7A3C21189F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521446" y="2061222"/>
                  <a:ext cx="130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316B2753-62C8-4ABF-8266-37FE0AA3DF17}"/>
                    </a:ext>
                  </a:extLst>
                </p14:cNvPr>
                <p14:cNvContentPartPr/>
                <p14:nvPr/>
              </p14:nvContentPartPr>
              <p14:xfrm>
                <a:off x="9921606" y="2156262"/>
                <a:ext cx="259920" cy="2340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316B2753-62C8-4ABF-8266-37FE0AA3DF1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12606" y="2147622"/>
                  <a:ext cx="277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4E99DD69-B4DB-43EB-A281-03BB35631F69}"/>
                    </a:ext>
                  </a:extLst>
                </p14:cNvPr>
                <p14:cNvContentPartPr/>
                <p14:nvPr/>
              </p14:nvContentPartPr>
              <p14:xfrm>
                <a:off x="10122126" y="2113782"/>
                <a:ext cx="88200" cy="18504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4E99DD69-B4DB-43EB-A281-03BB35631F6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13486" y="2104782"/>
                  <a:ext cx="105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0DACF84F-FAD2-4672-8E44-30915A050F21}"/>
                    </a:ext>
                  </a:extLst>
                </p14:cNvPr>
                <p14:cNvContentPartPr/>
                <p14:nvPr/>
              </p14:nvContentPartPr>
              <p14:xfrm>
                <a:off x="10282326" y="2123142"/>
                <a:ext cx="100800" cy="13932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0DACF84F-FAD2-4672-8E44-30915A050F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73686" y="2114502"/>
                  <a:ext cx="118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FB98368B-2EE1-49BA-B02C-001F3498BB3F}"/>
                    </a:ext>
                  </a:extLst>
                </p14:cNvPr>
                <p14:cNvContentPartPr/>
                <p14:nvPr/>
              </p14:nvContentPartPr>
              <p14:xfrm>
                <a:off x="10252086" y="2044302"/>
                <a:ext cx="122760" cy="21276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FB98368B-2EE1-49BA-B02C-001F3498BB3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43446" y="2035662"/>
                  <a:ext cx="140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0321380C-7DFA-4B3A-8F11-7681C312CF78}"/>
                    </a:ext>
                  </a:extLst>
                </p14:cNvPr>
                <p14:cNvContentPartPr/>
                <p14:nvPr/>
              </p14:nvContentPartPr>
              <p14:xfrm>
                <a:off x="10414806" y="2101902"/>
                <a:ext cx="74160" cy="13320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0321380C-7DFA-4B3A-8F11-7681C312CF7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05806" y="2093262"/>
                  <a:ext cx="91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0E890F19-1932-4FA5-B54D-34EC829193CD}"/>
                    </a:ext>
                  </a:extLst>
                </p14:cNvPr>
                <p14:cNvContentPartPr/>
                <p14:nvPr/>
              </p14:nvContentPartPr>
              <p14:xfrm>
                <a:off x="10556646" y="2216742"/>
                <a:ext cx="320040" cy="3621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0E890F19-1932-4FA5-B54D-34EC829193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47646" y="2207742"/>
                  <a:ext cx="3376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8C73875A-3D24-4264-B808-206AD7485D1B}"/>
                    </a:ext>
                  </a:extLst>
                </p14:cNvPr>
                <p14:cNvContentPartPr/>
                <p14:nvPr/>
              </p14:nvContentPartPr>
              <p14:xfrm>
                <a:off x="10847886" y="2537142"/>
                <a:ext cx="61560" cy="14508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8C73875A-3D24-4264-B808-206AD7485D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38886" y="2528502"/>
                  <a:ext cx="79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743551AD-269A-43E6-9458-2008D3ABE7C1}"/>
                    </a:ext>
                  </a:extLst>
                </p14:cNvPr>
                <p14:cNvContentPartPr/>
                <p14:nvPr/>
              </p14:nvContentPartPr>
              <p14:xfrm>
                <a:off x="10983606" y="2519502"/>
                <a:ext cx="16560" cy="19980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743551AD-269A-43E6-9458-2008D3ABE7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74966" y="2510862"/>
                  <a:ext cx="34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DCD667DD-F30F-4A7C-9235-118252F7B1B0}"/>
                    </a:ext>
                  </a:extLst>
                </p14:cNvPr>
                <p14:cNvContentPartPr/>
                <p14:nvPr/>
              </p14:nvContentPartPr>
              <p14:xfrm>
                <a:off x="11021766" y="2592582"/>
                <a:ext cx="93600" cy="32760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DCD667DD-F30F-4A7C-9235-118252F7B1B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12766" y="2583942"/>
                  <a:ext cx="111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F33874B3-2A2A-4073-8281-033BDCB7566D}"/>
                    </a:ext>
                  </a:extLst>
                </p14:cNvPr>
                <p14:cNvContentPartPr/>
                <p14:nvPr/>
              </p14:nvContentPartPr>
              <p14:xfrm>
                <a:off x="11137686" y="2546502"/>
                <a:ext cx="69120" cy="907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F33874B3-2A2A-4073-8281-033BDCB756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28686" y="2537862"/>
                  <a:ext cx="86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82DEB0AF-0175-4CCD-9D68-68FACCFE002E}"/>
                    </a:ext>
                  </a:extLst>
                </p14:cNvPr>
                <p14:cNvContentPartPr/>
                <p14:nvPr/>
              </p14:nvContentPartPr>
              <p14:xfrm>
                <a:off x="11228766" y="2586102"/>
                <a:ext cx="84240" cy="8316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82DEB0AF-0175-4CCD-9D68-68FACCFE00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20126" y="2577102"/>
                  <a:ext cx="101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E0EFCC0A-9C54-42CA-806E-7C569DCEE18E}"/>
                    </a:ext>
                  </a:extLst>
                </p14:cNvPr>
                <p14:cNvContentPartPr/>
                <p14:nvPr/>
              </p14:nvContentPartPr>
              <p14:xfrm>
                <a:off x="11313006" y="2452542"/>
                <a:ext cx="108720" cy="19476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E0EFCC0A-9C54-42CA-806E-7C569DCEE18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04366" y="2443542"/>
                  <a:ext cx="126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4CA47E10-7A51-44BE-A9FD-712FDB117B4B}"/>
                    </a:ext>
                  </a:extLst>
                </p14:cNvPr>
                <p14:cNvContentPartPr/>
                <p14:nvPr/>
              </p14:nvContentPartPr>
              <p14:xfrm>
                <a:off x="11460246" y="2564862"/>
                <a:ext cx="54720" cy="22212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4CA47E10-7A51-44BE-A9FD-712FDB117B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451246" y="2556222"/>
                  <a:ext cx="7236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E37E4F6D-C02B-4EC6-A91B-80A65C8501E1}"/>
              </a:ext>
            </a:extLst>
          </p:cNvPr>
          <p:cNvGrpSpPr/>
          <p:nvPr/>
        </p:nvGrpSpPr>
        <p:grpSpPr>
          <a:xfrm>
            <a:off x="9967326" y="2410782"/>
            <a:ext cx="351720" cy="1088280"/>
            <a:chOff x="9967326" y="2410782"/>
            <a:chExt cx="351720" cy="10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C0CB3956-7206-4699-B750-AB785C416FAF}"/>
                    </a:ext>
                  </a:extLst>
                </p14:cNvPr>
                <p14:cNvContentPartPr/>
                <p14:nvPr/>
              </p14:nvContentPartPr>
              <p14:xfrm>
                <a:off x="9967326" y="2410782"/>
                <a:ext cx="95400" cy="63972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C0CB3956-7206-4699-B750-AB785C416FA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58686" y="2402142"/>
                  <a:ext cx="1130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F96034EA-C489-4E6C-9C6F-B32054926DC8}"/>
                    </a:ext>
                  </a:extLst>
                </p14:cNvPr>
                <p14:cNvContentPartPr/>
                <p14:nvPr/>
              </p14:nvContentPartPr>
              <p14:xfrm>
                <a:off x="9999726" y="2985342"/>
                <a:ext cx="127440" cy="16956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F96034EA-C489-4E6C-9C6F-B32054926D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90726" y="2976702"/>
                  <a:ext cx="145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16963B5C-C7AA-4479-A500-CB5D33B1988B}"/>
                    </a:ext>
                  </a:extLst>
                </p14:cNvPr>
                <p14:cNvContentPartPr/>
                <p14:nvPr/>
              </p14:nvContentPartPr>
              <p14:xfrm>
                <a:off x="10135446" y="3176502"/>
                <a:ext cx="183600" cy="32256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16963B5C-C7AA-4479-A500-CB5D33B198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26446" y="3167862"/>
                  <a:ext cx="20124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173ACFFB-2B52-463A-9D4D-4EEABF9A72FE}"/>
              </a:ext>
            </a:extLst>
          </p:cNvPr>
          <p:cNvGrpSpPr/>
          <p:nvPr/>
        </p:nvGrpSpPr>
        <p:grpSpPr>
          <a:xfrm>
            <a:off x="10436046" y="3227622"/>
            <a:ext cx="1580400" cy="1361160"/>
            <a:chOff x="10436046" y="3227622"/>
            <a:chExt cx="1580400" cy="13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99B391AB-1ABF-414E-984D-A36E4CC4FF9A}"/>
                    </a:ext>
                  </a:extLst>
                </p14:cNvPr>
                <p14:cNvContentPartPr/>
                <p14:nvPr/>
              </p14:nvContentPartPr>
              <p14:xfrm>
                <a:off x="10436046" y="3391422"/>
                <a:ext cx="227160" cy="2700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99B391AB-1ABF-414E-984D-A36E4CC4FF9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27406" y="3382422"/>
                  <a:ext cx="244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9366F5FA-BEA7-4EB9-B70F-DE7E52AE13C2}"/>
                    </a:ext>
                  </a:extLst>
                </p14:cNvPr>
                <p14:cNvContentPartPr/>
                <p14:nvPr/>
              </p14:nvContentPartPr>
              <p14:xfrm>
                <a:off x="10609926" y="3344622"/>
                <a:ext cx="72000" cy="16164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9366F5FA-BEA7-4EB9-B70F-DE7E52AE13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00926" y="3335622"/>
                  <a:ext cx="89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E910C46C-186D-497D-8B3F-604B238FDD73}"/>
                    </a:ext>
                  </a:extLst>
                </p14:cNvPr>
                <p14:cNvContentPartPr/>
                <p14:nvPr/>
              </p14:nvContentPartPr>
              <p14:xfrm>
                <a:off x="10700286" y="3243102"/>
                <a:ext cx="231120" cy="27684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E910C46C-186D-497D-8B3F-604B238FDD7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91646" y="3234102"/>
                  <a:ext cx="248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E9FFB426-779F-4609-AE6E-DD56A92F8A91}"/>
                    </a:ext>
                  </a:extLst>
                </p14:cNvPr>
                <p14:cNvContentPartPr/>
                <p14:nvPr/>
              </p14:nvContentPartPr>
              <p14:xfrm>
                <a:off x="10940766" y="3396822"/>
                <a:ext cx="68400" cy="9648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E9FFB426-779F-4609-AE6E-DD56A92F8A9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32126" y="3387822"/>
                  <a:ext cx="86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D57BD359-36BA-4021-8AEA-4B327C3BB3B1}"/>
                    </a:ext>
                  </a:extLst>
                </p14:cNvPr>
                <p14:cNvContentPartPr/>
                <p14:nvPr/>
              </p14:nvContentPartPr>
              <p14:xfrm>
                <a:off x="11029686" y="3383862"/>
                <a:ext cx="117720" cy="12348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D57BD359-36BA-4021-8AEA-4B327C3BB3B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20686" y="3375222"/>
                  <a:ext cx="135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7531FE7D-4F5D-4272-B903-815399C91384}"/>
                    </a:ext>
                  </a:extLst>
                </p14:cNvPr>
                <p14:cNvContentPartPr/>
                <p14:nvPr/>
              </p14:nvContentPartPr>
              <p14:xfrm>
                <a:off x="11083686" y="3227622"/>
                <a:ext cx="161640" cy="26856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7531FE7D-4F5D-4272-B903-815399C9138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075046" y="3218982"/>
                  <a:ext cx="179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85BE61BA-9113-4420-BD8A-A643EA67DBC8}"/>
                    </a:ext>
                  </a:extLst>
                </p14:cNvPr>
                <p14:cNvContentPartPr/>
                <p14:nvPr/>
              </p14:nvContentPartPr>
              <p14:xfrm>
                <a:off x="11242086" y="3269382"/>
                <a:ext cx="39960" cy="25164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85BE61BA-9113-4420-BD8A-A643EA67DB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33086" y="3260382"/>
                  <a:ext cx="57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32AA555B-2FF0-4BDB-B137-0C9FC74A252F}"/>
                    </a:ext>
                  </a:extLst>
                </p14:cNvPr>
                <p14:cNvContentPartPr/>
                <p14:nvPr/>
              </p14:nvContentPartPr>
              <p14:xfrm>
                <a:off x="11273406" y="3442542"/>
                <a:ext cx="56520" cy="8424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32AA555B-2FF0-4BDB-B137-0C9FC74A252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264766" y="3433542"/>
                  <a:ext cx="74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EDB9A6A0-49DD-4C9A-9E73-7080AD64007D}"/>
                    </a:ext>
                  </a:extLst>
                </p14:cNvPr>
                <p14:cNvContentPartPr/>
                <p14:nvPr/>
              </p14:nvContentPartPr>
              <p14:xfrm>
                <a:off x="11445846" y="3287742"/>
                <a:ext cx="139680" cy="19224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EDB9A6A0-49DD-4C9A-9E73-7080AD64007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436846" y="3278742"/>
                  <a:ext cx="157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BBD10210-014F-4FEF-9D9A-C6AA85B4AFBA}"/>
                    </a:ext>
                  </a:extLst>
                </p14:cNvPr>
                <p14:cNvContentPartPr/>
                <p14:nvPr/>
              </p14:nvContentPartPr>
              <p14:xfrm>
                <a:off x="10720446" y="3748902"/>
                <a:ext cx="126360" cy="18036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BBD10210-014F-4FEF-9D9A-C6AA85B4AFB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11446" y="3740262"/>
                  <a:ext cx="144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583EB9E2-FDFC-4A1B-87E8-260848BB657B}"/>
                    </a:ext>
                  </a:extLst>
                </p14:cNvPr>
                <p14:cNvContentPartPr/>
                <p14:nvPr/>
              </p14:nvContentPartPr>
              <p14:xfrm>
                <a:off x="10945086" y="3789942"/>
                <a:ext cx="8280" cy="15372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583EB9E2-FDFC-4A1B-87E8-260848BB657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36086" y="3780942"/>
                  <a:ext cx="25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529E2C15-E0AF-4ADD-B37E-4AA62BD6DEB3}"/>
                    </a:ext>
                  </a:extLst>
                </p14:cNvPr>
                <p14:cNvContentPartPr/>
                <p14:nvPr/>
              </p14:nvContentPartPr>
              <p14:xfrm>
                <a:off x="10967406" y="3720462"/>
                <a:ext cx="360" cy="36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529E2C15-E0AF-4ADD-B37E-4AA62BD6DE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58766" y="3711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1C7B77C5-6CC8-4D6F-B71E-46A4A746C544}"/>
                    </a:ext>
                  </a:extLst>
                </p14:cNvPr>
                <p14:cNvContentPartPr/>
                <p14:nvPr/>
              </p14:nvContentPartPr>
              <p14:xfrm>
                <a:off x="10960926" y="3842502"/>
                <a:ext cx="142560" cy="38880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1C7B77C5-6CC8-4D6F-B71E-46A4A746C54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952286" y="3833502"/>
                  <a:ext cx="160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C44413D6-6070-4B31-95E7-86ECD7F7B0AC}"/>
                    </a:ext>
                  </a:extLst>
                </p14:cNvPr>
                <p14:cNvContentPartPr/>
                <p14:nvPr/>
              </p14:nvContentPartPr>
              <p14:xfrm>
                <a:off x="11133366" y="3809742"/>
                <a:ext cx="84240" cy="12996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C44413D6-6070-4B31-95E7-86ECD7F7B0A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24366" y="3800742"/>
                  <a:ext cx="101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AA99BA11-91E4-4EF7-B5B4-02BCAF1C5515}"/>
                    </a:ext>
                  </a:extLst>
                </p14:cNvPr>
                <p14:cNvContentPartPr/>
                <p14:nvPr/>
              </p14:nvContentPartPr>
              <p14:xfrm>
                <a:off x="11283126" y="3851862"/>
                <a:ext cx="1080" cy="7272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AA99BA11-91E4-4EF7-B5B4-02BCAF1C551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274126" y="3843222"/>
                  <a:ext cx="18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C06D15E3-BF35-4C9A-994E-068ED32A0AFB}"/>
                    </a:ext>
                  </a:extLst>
                </p14:cNvPr>
                <p14:cNvContentPartPr/>
                <p14:nvPr/>
              </p14:nvContentPartPr>
              <p14:xfrm>
                <a:off x="11293926" y="3763662"/>
                <a:ext cx="8280" cy="1440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C06D15E3-BF35-4C9A-994E-068ED32A0AF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284926" y="3754662"/>
                  <a:ext cx="25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C2A42E6B-4426-491F-8A13-6016BDB4870E}"/>
                    </a:ext>
                  </a:extLst>
                </p14:cNvPr>
                <p14:cNvContentPartPr/>
                <p14:nvPr/>
              </p14:nvContentPartPr>
              <p14:xfrm>
                <a:off x="11319486" y="3596262"/>
                <a:ext cx="72360" cy="50364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C2A42E6B-4426-491F-8A13-6016BDB4870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310486" y="3587262"/>
                  <a:ext cx="90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BA3BE707-9491-48A5-B333-181FB1B79C15}"/>
                    </a:ext>
                  </a:extLst>
                </p14:cNvPr>
                <p14:cNvContentPartPr/>
                <p14:nvPr/>
              </p14:nvContentPartPr>
              <p14:xfrm>
                <a:off x="11435406" y="3815502"/>
                <a:ext cx="1080" cy="7992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BA3BE707-9491-48A5-B333-181FB1B79C1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426766" y="3806502"/>
                  <a:ext cx="18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F5A86029-CEB1-4763-931C-9D2717600E55}"/>
                    </a:ext>
                  </a:extLst>
                </p14:cNvPr>
                <p14:cNvContentPartPr/>
                <p14:nvPr/>
              </p14:nvContentPartPr>
              <p14:xfrm>
                <a:off x="11440806" y="3748182"/>
                <a:ext cx="69840" cy="20556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F5A86029-CEB1-4763-931C-9D2717600E5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431806" y="3739542"/>
                  <a:ext cx="87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77E27EF8-4143-4449-B681-3C179FEEFAB4}"/>
                    </a:ext>
                  </a:extLst>
                </p14:cNvPr>
                <p14:cNvContentPartPr/>
                <p14:nvPr/>
              </p14:nvContentPartPr>
              <p14:xfrm>
                <a:off x="11503086" y="3838902"/>
                <a:ext cx="85320" cy="5148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77E27EF8-4143-4449-B681-3C179FEEFAB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94446" y="3829902"/>
                  <a:ext cx="102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DAC03E55-9A24-4B8B-93EB-4E7A11D1C90E}"/>
                    </a:ext>
                  </a:extLst>
                </p14:cNvPr>
                <p14:cNvContentPartPr/>
                <p14:nvPr/>
              </p14:nvContentPartPr>
              <p14:xfrm>
                <a:off x="11619366" y="3584022"/>
                <a:ext cx="13680" cy="30096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DAC03E55-9A24-4B8B-93EB-4E7A11D1C90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610726" y="3575022"/>
                  <a:ext cx="313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7227B96B-7738-4565-B53E-3D45FD0CB8E7}"/>
                    </a:ext>
                  </a:extLst>
                </p14:cNvPr>
                <p14:cNvContentPartPr/>
                <p14:nvPr/>
              </p14:nvContentPartPr>
              <p14:xfrm>
                <a:off x="11579406" y="3713262"/>
                <a:ext cx="72000" cy="5076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7227B96B-7738-4565-B53E-3D45FD0CB8E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570406" y="3704262"/>
                  <a:ext cx="89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E9B87D9C-D3EF-49B1-A137-4429BFF4D2BE}"/>
                    </a:ext>
                  </a:extLst>
                </p14:cNvPr>
                <p14:cNvContentPartPr/>
                <p14:nvPr/>
              </p14:nvContentPartPr>
              <p14:xfrm>
                <a:off x="11647806" y="3725502"/>
                <a:ext cx="98280" cy="19260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E9B87D9C-D3EF-49B1-A137-4429BFF4D2B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639166" y="3716502"/>
                  <a:ext cx="115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E5923688-CA30-4E23-A3BB-9D536F723DA7}"/>
                    </a:ext>
                  </a:extLst>
                </p14:cNvPr>
                <p14:cNvContentPartPr/>
                <p14:nvPr/>
              </p14:nvContentPartPr>
              <p14:xfrm>
                <a:off x="11706486" y="3776622"/>
                <a:ext cx="74880" cy="5148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E5923688-CA30-4E23-A3BB-9D536F723DA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697486" y="3767982"/>
                  <a:ext cx="92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25FD82E4-D5FF-49A8-A778-FC52D88AFC31}"/>
                    </a:ext>
                  </a:extLst>
                </p14:cNvPr>
                <p14:cNvContentPartPr/>
                <p14:nvPr/>
              </p14:nvContentPartPr>
              <p14:xfrm>
                <a:off x="11757606" y="3765822"/>
                <a:ext cx="141840" cy="8640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25FD82E4-D5FF-49A8-A778-FC52D88AFC3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748606" y="3757182"/>
                  <a:ext cx="159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82EF4A70-B5E9-4CD1-B4AD-232739CF57DB}"/>
                    </a:ext>
                  </a:extLst>
                </p14:cNvPr>
                <p14:cNvContentPartPr/>
                <p14:nvPr/>
              </p14:nvContentPartPr>
              <p14:xfrm>
                <a:off x="11889726" y="3581862"/>
                <a:ext cx="28080" cy="19908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82EF4A70-B5E9-4CD1-B4AD-232739CF57D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880726" y="3572862"/>
                  <a:ext cx="45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EF7BB873-D679-4BF8-B9F2-7812AE1B3E21}"/>
                    </a:ext>
                  </a:extLst>
                </p14:cNvPr>
                <p14:cNvContentPartPr/>
                <p14:nvPr/>
              </p14:nvContentPartPr>
              <p14:xfrm>
                <a:off x="11936886" y="3717222"/>
                <a:ext cx="79560" cy="19188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EF7BB873-D679-4BF8-B9F2-7812AE1B3E2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928246" y="3708222"/>
                  <a:ext cx="97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89EBD089-0F14-42E5-8FA5-726922364E23}"/>
                    </a:ext>
                  </a:extLst>
                </p14:cNvPr>
                <p14:cNvContentPartPr/>
                <p14:nvPr/>
              </p14:nvContentPartPr>
              <p14:xfrm>
                <a:off x="10799646" y="4141662"/>
                <a:ext cx="185760" cy="22428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89EBD089-0F14-42E5-8FA5-726922364E2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791006" y="4133022"/>
                  <a:ext cx="203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3E8999C7-48E3-466A-8C8B-79FBBC075555}"/>
                    </a:ext>
                  </a:extLst>
                </p14:cNvPr>
                <p14:cNvContentPartPr/>
                <p14:nvPr/>
              </p14:nvContentPartPr>
              <p14:xfrm>
                <a:off x="11040486" y="4219422"/>
                <a:ext cx="91440" cy="10908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3E8999C7-48E3-466A-8C8B-79FBBC07555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031846" y="4210422"/>
                  <a:ext cx="109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D67DCE10-00E6-42C5-893C-D79C9937D02F}"/>
                    </a:ext>
                  </a:extLst>
                </p14:cNvPr>
                <p14:cNvContentPartPr/>
                <p14:nvPr/>
              </p14:nvContentPartPr>
              <p14:xfrm>
                <a:off x="11180886" y="4163622"/>
                <a:ext cx="90720" cy="42516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D67DCE10-00E6-42C5-893C-D79C9937D02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71886" y="4154982"/>
                  <a:ext cx="1083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56ADA2CD-2F4E-4A90-8542-E92819043102}"/>
                    </a:ext>
                  </a:extLst>
                </p14:cNvPr>
                <p14:cNvContentPartPr/>
                <p14:nvPr/>
              </p14:nvContentPartPr>
              <p14:xfrm>
                <a:off x="11287446" y="4213302"/>
                <a:ext cx="45000" cy="9720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56ADA2CD-2F4E-4A90-8542-E9281904310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278446" y="4204302"/>
                  <a:ext cx="62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5A0C8AE7-348B-4E0B-927E-C07DEBDA143E}"/>
                    </a:ext>
                  </a:extLst>
                </p14:cNvPr>
                <p14:cNvContentPartPr/>
                <p14:nvPr/>
              </p14:nvContentPartPr>
              <p14:xfrm>
                <a:off x="11358006" y="4220862"/>
                <a:ext cx="117000" cy="12564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5A0C8AE7-348B-4E0B-927E-C07DEBDA143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349366" y="4212222"/>
                  <a:ext cx="134640" cy="143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8" name="Imagen 147">
            <a:extLst>
              <a:ext uri="{FF2B5EF4-FFF2-40B4-BE49-F238E27FC236}">
                <a16:creationId xmlns:a16="http://schemas.microsoft.com/office/drawing/2014/main" id="{988AB6AD-AC19-42FC-8F21-66B07D4F0272}"/>
              </a:ext>
            </a:extLst>
          </p:cNvPr>
          <p:cNvPicPr>
            <a:picLocks noChangeAspect="1"/>
          </p:cNvPicPr>
          <p:nvPr/>
        </p:nvPicPr>
        <p:blipFill>
          <a:blip r:embed="rId253"/>
          <a:stretch>
            <a:fillRect/>
          </a:stretch>
        </p:blipFill>
        <p:spPr>
          <a:xfrm>
            <a:off x="1460595" y="2704335"/>
            <a:ext cx="1966927" cy="4148168"/>
          </a:xfrm>
          <a:prstGeom prst="rect">
            <a:avLst/>
          </a:prstGeom>
        </p:spPr>
      </p:pic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4D76773-6BEC-47C2-A619-A6CDD4107566}"/>
              </a:ext>
            </a:extLst>
          </p:cNvPr>
          <p:cNvGrpSpPr/>
          <p:nvPr/>
        </p:nvGrpSpPr>
        <p:grpSpPr>
          <a:xfrm>
            <a:off x="3492726" y="3236622"/>
            <a:ext cx="388080" cy="163800"/>
            <a:chOff x="3492726" y="3236622"/>
            <a:chExt cx="38808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4768E555-43F2-4CA6-97B1-83A4D1922950}"/>
                    </a:ext>
                  </a:extLst>
                </p14:cNvPr>
                <p14:cNvContentPartPr/>
                <p14:nvPr/>
              </p14:nvContentPartPr>
              <p14:xfrm>
                <a:off x="3492726" y="3310422"/>
                <a:ext cx="369720" cy="6768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4768E555-43F2-4CA6-97B1-83A4D192295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83726" y="3301422"/>
                  <a:ext cx="387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3B956E4A-3C9D-4525-BD66-BFAFF7C1D697}"/>
                    </a:ext>
                  </a:extLst>
                </p14:cNvPr>
                <p14:cNvContentPartPr/>
                <p14:nvPr/>
              </p14:nvContentPartPr>
              <p14:xfrm>
                <a:off x="3790806" y="3236622"/>
                <a:ext cx="90000" cy="16380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3B956E4A-3C9D-4525-BD66-BFAFF7C1D69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81806" y="3227622"/>
                  <a:ext cx="107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9E096879-FFD9-467F-B9E5-98F79758F82A}"/>
              </a:ext>
            </a:extLst>
          </p:cNvPr>
          <p:cNvGrpSpPr/>
          <p:nvPr/>
        </p:nvGrpSpPr>
        <p:grpSpPr>
          <a:xfrm>
            <a:off x="4101126" y="3071382"/>
            <a:ext cx="740160" cy="699120"/>
            <a:chOff x="4101126" y="3071382"/>
            <a:chExt cx="74016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A864C4FF-7C57-41C9-A539-8B6A024D7B87}"/>
                    </a:ext>
                  </a:extLst>
                </p14:cNvPr>
                <p14:cNvContentPartPr/>
                <p14:nvPr/>
              </p14:nvContentPartPr>
              <p14:xfrm>
                <a:off x="4101126" y="3233022"/>
                <a:ext cx="19440" cy="21348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A864C4FF-7C57-41C9-A539-8B6A024D7B8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92126" y="3224022"/>
                  <a:ext cx="37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221CF9D9-E433-4A9C-B639-DE0C2B4B67D7}"/>
                    </a:ext>
                  </a:extLst>
                </p14:cNvPr>
                <p14:cNvContentPartPr/>
                <p14:nvPr/>
              </p14:nvContentPartPr>
              <p14:xfrm>
                <a:off x="4133166" y="3168582"/>
                <a:ext cx="360" cy="36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221CF9D9-E433-4A9C-B639-DE0C2B4B67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24166" y="31599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43BF902F-DF20-4A97-A4F1-47AD70E7A358}"/>
                    </a:ext>
                  </a:extLst>
                </p14:cNvPr>
                <p14:cNvContentPartPr/>
                <p14:nvPr/>
              </p14:nvContentPartPr>
              <p14:xfrm>
                <a:off x="4165926" y="3276582"/>
                <a:ext cx="131760" cy="49392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43BF902F-DF20-4A97-A4F1-47AD70E7A35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157286" y="3267942"/>
                  <a:ext cx="1494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CF2F6800-5798-4A61-A02C-0D67B5512923}"/>
                    </a:ext>
                  </a:extLst>
                </p14:cNvPr>
                <p14:cNvContentPartPr/>
                <p14:nvPr/>
              </p14:nvContentPartPr>
              <p14:xfrm>
                <a:off x="4323246" y="3195582"/>
                <a:ext cx="136440" cy="21492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CF2F6800-5798-4A61-A02C-0D67B551292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314606" y="3186942"/>
                  <a:ext cx="154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C5857FB5-CA85-4D51-864D-0F4723A9A7B4}"/>
                    </a:ext>
                  </a:extLst>
                </p14:cNvPr>
                <p14:cNvContentPartPr/>
                <p14:nvPr/>
              </p14:nvContentPartPr>
              <p14:xfrm>
                <a:off x="4453566" y="3262182"/>
                <a:ext cx="135360" cy="10872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C5857FB5-CA85-4D51-864D-0F4723A9A7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444566" y="3253182"/>
                  <a:ext cx="153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F1D9572B-C40F-4047-BFFE-17BB4974814A}"/>
                    </a:ext>
                  </a:extLst>
                </p14:cNvPr>
                <p14:cNvContentPartPr/>
                <p14:nvPr/>
              </p14:nvContentPartPr>
              <p14:xfrm>
                <a:off x="4583526" y="3071382"/>
                <a:ext cx="114120" cy="29268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F1D9572B-C40F-4047-BFFE-17BB4974814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574526" y="3062742"/>
                  <a:ext cx="131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600BDA48-E75C-4381-8F37-B77219BA4D58}"/>
                    </a:ext>
                  </a:extLst>
                </p14:cNvPr>
                <p14:cNvContentPartPr/>
                <p14:nvPr/>
              </p14:nvContentPartPr>
              <p14:xfrm>
                <a:off x="4755966" y="3224022"/>
                <a:ext cx="85320" cy="20340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600BDA48-E75C-4381-8F37-B77219BA4D5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747326" y="3215022"/>
                  <a:ext cx="1029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842E1138-10C5-4435-B8FF-B81C83C34CFD}"/>
              </a:ext>
            </a:extLst>
          </p:cNvPr>
          <p:cNvGrpSpPr/>
          <p:nvPr/>
        </p:nvGrpSpPr>
        <p:grpSpPr>
          <a:xfrm>
            <a:off x="3515406" y="4174422"/>
            <a:ext cx="1156320" cy="463680"/>
            <a:chOff x="3515406" y="4174422"/>
            <a:chExt cx="115632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0BA8D845-5C5A-41E0-AA9D-C7BC124F63CA}"/>
                    </a:ext>
                  </a:extLst>
                </p14:cNvPr>
                <p14:cNvContentPartPr/>
                <p14:nvPr/>
              </p14:nvContentPartPr>
              <p14:xfrm>
                <a:off x="3515406" y="4499142"/>
                <a:ext cx="253080" cy="2736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0BA8D845-5C5A-41E0-AA9D-C7BC124F63C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506766" y="4490502"/>
                  <a:ext cx="270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B749A211-9A13-4059-91F4-4E1A25E9B96F}"/>
                    </a:ext>
                  </a:extLst>
                </p14:cNvPr>
                <p14:cNvContentPartPr/>
                <p14:nvPr/>
              </p14:nvContentPartPr>
              <p14:xfrm>
                <a:off x="3705126" y="4426422"/>
                <a:ext cx="126360" cy="11844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B749A211-9A13-4059-91F4-4E1A25E9B96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696486" y="4417782"/>
                  <a:ext cx="144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605526AE-0119-4B95-97FE-471636D0AED7}"/>
                    </a:ext>
                  </a:extLst>
                </p14:cNvPr>
                <p14:cNvContentPartPr/>
                <p14:nvPr/>
              </p14:nvContentPartPr>
              <p14:xfrm>
                <a:off x="3931566" y="4184142"/>
                <a:ext cx="233640" cy="45396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605526AE-0119-4B95-97FE-471636D0AED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922566" y="4175502"/>
                  <a:ext cx="2512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D8C4B490-D1BB-4EC2-9B87-1F1603EAF49E}"/>
                    </a:ext>
                  </a:extLst>
                </p14:cNvPr>
                <p14:cNvContentPartPr/>
                <p14:nvPr/>
              </p14:nvContentPartPr>
              <p14:xfrm>
                <a:off x="4188606" y="4387182"/>
                <a:ext cx="60120" cy="12888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D8C4B490-D1BB-4EC2-9B87-1F1603EAF49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179606" y="4378542"/>
                  <a:ext cx="77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CA9CAC44-BC18-41A2-BE34-0833585BA0A8}"/>
                    </a:ext>
                  </a:extLst>
                </p14:cNvPr>
                <p14:cNvContentPartPr/>
                <p14:nvPr/>
              </p14:nvContentPartPr>
              <p14:xfrm>
                <a:off x="4255926" y="4327782"/>
                <a:ext cx="165960" cy="20088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CA9CAC44-BC18-41A2-BE34-0833585BA0A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246926" y="4319142"/>
                  <a:ext cx="183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5A14A369-B762-4DD9-B8F9-DC72EA3791A1}"/>
                    </a:ext>
                  </a:extLst>
                </p14:cNvPr>
                <p14:cNvContentPartPr/>
                <p14:nvPr/>
              </p14:nvContentPartPr>
              <p14:xfrm>
                <a:off x="4349526" y="4203222"/>
                <a:ext cx="137520" cy="34596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5A14A369-B762-4DD9-B8F9-DC72EA3791A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340526" y="4194222"/>
                  <a:ext cx="155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5AAA9DEC-98A9-4CC0-B14B-A84A2F51F047}"/>
                    </a:ext>
                  </a:extLst>
                </p14:cNvPr>
                <p14:cNvContentPartPr/>
                <p14:nvPr/>
              </p14:nvContentPartPr>
              <p14:xfrm>
                <a:off x="4550766" y="4174422"/>
                <a:ext cx="18720" cy="37440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5AAA9DEC-98A9-4CC0-B14B-A84A2F51F04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541766" y="4165782"/>
                  <a:ext cx="363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697D2132-F424-4F88-87DA-0B843DC96BEE}"/>
                    </a:ext>
                  </a:extLst>
                </p14:cNvPr>
                <p14:cNvContentPartPr/>
                <p14:nvPr/>
              </p14:nvContentPartPr>
              <p14:xfrm>
                <a:off x="4600086" y="4408062"/>
                <a:ext cx="71640" cy="11304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697D2132-F424-4F88-87DA-0B843DC96BE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91446" y="4399422"/>
                  <a:ext cx="8928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69" name="Entrada de lápiz 168">
                <a:extLst>
                  <a:ext uri="{FF2B5EF4-FFF2-40B4-BE49-F238E27FC236}">
                    <a16:creationId xmlns:a16="http://schemas.microsoft.com/office/drawing/2014/main" id="{489FB6CB-B094-4A37-9EAC-402043FB801D}"/>
                  </a:ext>
                </a:extLst>
              </p14:cNvPr>
              <p14:cNvContentPartPr/>
              <p14:nvPr/>
            </p14:nvContentPartPr>
            <p14:xfrm>
              <a:off x="4923006" y="4174782"/>
              <a:ext cx="93960" cy="344880"/>
            </p14:xfrm>
          </p:contentPart>
        </mc:Choice>
        <mc:Fallback xmlns="">
          <p:pic>
            <p:nvPicPr>
              <p:cNvPr id="169" name="Entrada de lápiz 168">
                <a:extLst>
                  <a:ext uri="{FF2B5EF4-FFF2-40B4-BE49-F238E27FC236}">
                    <a16:creationId xmlns:a16="http://schemas.microsoft.com/office/drawing/2014/main" id="{489FB6CB-B094-4A37-9EAC-402043FB801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914006" y="4166142"/>
                <a:ext cx="11160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upo 182">
            <a:extLst>
              <a:ext uri="{FF2B5EF4-FFF2-40B4-BE49-F238E27FC236}">
                <a16:creationId xmlns:a16="http://schemas.microsoft.com/office/drawing/2014/main" id="{2613C28F-9A0F-4C54-BE20-53E48D9EDC47}"/>
              </a:ext>
            </a:extLst>
          </p:cNvPr>
          <p:cNvGrpSpPr/>
          <p:nvPr/>
        </p:nvGrpSpPr>
        <p:grpSpPr>
          <a:xfrm>
            <a:off x="5227206" y="4290702"/>
            <a:ext cx="975240" cy="364680"/>
            <a:chOff x="5227206" y="4290702"/>
            <a:chExt cx="97524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6FA3E0CD-4299-4B5C-96BA-01EBCE413269}"/>
                    </a:ext>
                  </a:extLst>
                </p14:cNvPr>
                <p14:cNvContentPartPr/>
                <p14:nvPr/>
              </p14:nvContentPartPr>
              <p14:xfrm>
                <a:off x="5227206" y="4302222"/>
                <a:ext cx="172800" cy="21168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6FA3E0CD-4299-4B5C-96BA-01EBCE41326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218566" y="4293582"/>
                  <a:ext cx="190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FB61B458-5A25-4623-928B-9C568625AFCB}"/>
                    </a:ext>
                  </a:extLst>
                </p14:cNvPr>
                <p14:cNvContentPartPr/>
                <p14:nvPr/>
              </p14:nvContentPartPr>
              <p14:xfrm>
                <a:off x="5439966" y="4335342"/>
                <a:ext cx="71640" cy="14004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FB61B458-5A25-4623-928B-9C568625AFC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430966" y="4326342"/>
                  <a:ext cx="89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454AD064-CB48-4287-8CC8-0C0B219AF85D}"/>
                    </a:ext>
                  </a:extLst>
                </p14:cNvPr>
                <p14:cNvContentPartPr/>
                <p14:nvPr/>
              </p14:nvContentPartPr>
              <p14:xfrm>
                <a:off x="5578566" y="4290702"/>
                <a:ext cx="60120" cy="36468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454AD064-CB48-4287-8CC8-0C0B219AF85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569566" y="4281702"/>
                  <a:ext cx="777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FBEBD5D2-CF03-48BE-80B7-757C3ECBED2A}"/>
                    </a:ext>
                  </a:extLst>
                </p14:cNvPr>
                <p14:cNvContentPartPr/>
                <p14:nvPr/>
              </p14:nvContentPartPr>
              <p14:xfrm>
                <a:off x="5638326" y="4383222"/>
                <a:ext cx="70560" cy="8424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FBEBD5D2-CF03-48BE-80B7-757C3ECBED2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29326" y="4374582"/>
                  <a:ext cx="88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147082EF-C65B-4057-A926-C79A22E79B3D}"/>
                    </a:ext>
                  </a:extLst>
                </p14:cNvPr>
                <p14:cNvContentPartPr/>
                <p14:nvPr/>
              </p14:nvContentPartPr>
              <p14:xfrm>
                <a:off x="5763966" y="4318422"/>
                <a:ext cx="117000" cy="13320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147082EF-C65B-4057-A926-C79A22E79B3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754966" y="4309422"/>
                  <a:ext cx="134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73F0F926-A4FC-4051-AA91-214461FB2908}"/>
                    </a:ext>
                  </a:extLst>
                </p14:cNvPr>
                <p14:cNvContentPartPr/>
                <p14:nvPr/>
              </p14:nvContentPartPr>
              <p14:xfrm>
                <a:off x="5955126" y="4311942"/>
                <a:ext cx="103320" cy="14580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73F0F926-A4FC-4051-AA91-214461FB290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46486" y="4302942"/>
                  <a:ext cx="120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D29D4A4C-6E93-4868-82E0-1CCC67A3AC9A}"/>
                    </a:ext>
                  </a:extLst>
                </p14:cNvPr>
                <p14:cNvContentPartPr/>
                <p14:nvPr/>
              </p14:nvContentPartPr>
              <p14:xfrm>
                <a:off x="6056646" y="4336782"/>
                <a:ext cx="145800" cy="12780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D29D4A4C-6E93-4868-82E0-1CCC67A3AC9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047646" y="4328142"/>
                  <a:ext cx="16344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7C8D1038-70A4-485A-B7E4-915092E3B505}"/>
              </a:ext>
            </a:extLst>
          </p:cNvPr>
          <p:cNvGrpSpPr/>
          <p:nvPr/>
        </p:nvGrpSpPr>
        <p:grpSpPr>
          <a:xfrm>
            <a:off x="6406566" y="4172982"/>
            <a:ext cx="522000" cy="365760"/>
            <a:chOff x="6406566" y="4172982"/>
            <a:chExt cx="52200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AC80DDCC-8F88-47CF-9D4B-C3EB14AA7346}"/>
                    </a:ext>
                  </a:extLst>
                </p14:cNvPr>
                <p14:cNvContentPartPr/>
                <p14:nvPr/>
              </p14:nvContentPartPr>
              <p14:xfrm>
                <a:off x="6406566" y="4172982"/>
                <a:ext cx="154440" cy="36576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AC80DDCC-8F88-47CF-9D4B-C3EB14AA734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397566" y="4164342"/>
                  <a:ext cx="1720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98E17F33-F068-462D-AB8C-2E88F11B4782}"/>
                    </a:ext>
                  </a:extLst>
                </p14:cNvPr>
                <p14:cNvContentPartPr/>
                <p14:nvPr/>
              </p14:nvContentPartPr>
              <p14:xfrm>
                <a:off x="6607446" y="4196022"/>
                <a:ext cx="203760" cy="28512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98E17F33-F068-462D-AB8C-2E88F11B478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598446" y="4187382"/>
                  <a:ext cx="2214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BC1111F4-C836-4849-B9AD-CBD9C39BC653}"/>
                    </a:ext>
                  </a:extLst>
                </p14:cNvPr>
                <p14:cNvContentPartPr/>
                <p14:nvPr/>
              </p14:nvContentPartPr>
              <p14:xfrm>
                <a:off x="6879606" y="4240302"/>
                <a:ext cx="30960" cy="22608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BC1111F4-C836-4849-B9AD-CBD9C39BC65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70606" y="4231302"/>
                  <a:ext cx="48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153C937F-D8B4-469E-9C00-3B2A67E46094}"/>
                    </a:ext>
                  </a:extLst>
                </p14:cNvPr>
                <p14:cNvContentPartPr/>
                <p14:nvPr/>
              </p14:nvContentPartPr>
              <p14:xfrm>
                <a:off x="6822366" y="4202142"/>
                <a:ext cx="106200" cy="1778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153C937F-D8B4-469E-9C00-3B2A67E4609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813726" y="4193502"/>
                  <a:ext cx="123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3040756E-5C3A-4166-9A48-232C50FEB7D3}"/>
                    </a:ext>
                  </a:extLst>
                </p14:cNvPr>
                <p14:cNvContentPartPr/>
                <p14:nvPr/>
              </p14:nvContentPartPr>
              <p14:xfrm>
                <a:off x="6847926" y="4333542"/>
                <a:ext cx="26640" cy="2304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3040756E-5C3A-4166-9A48-232C50FEB7D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839286" y="4324902"/>
                  <a:ext cx="442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7D8DFBE1-6CCC-4DA6-8790-1E5054F83D0D}"/>
              </a:ext>
            </a:extLst>
          </p:cNvPr>
          <p:cNvGrpSpPr/>
          <p:nvPr/>
        </p:nvGrpSpPr>
        <p:grpSpPr>
          <a:xfrm>
            <a:off x="7077966" y="3904422"/>
            <a:ext cx="1556640" cy="753120"/>
            <a:chOff x="7077966" y="3904422"/>
            <a:chExt cx="1556640" cy="7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E3C56044-C8E7-4DF9-9AA5-6915214BDAE4}"/>
                    </a:ext>
                  </a:extLst>
                </p14:cNvPr>
                <p14:cNvContentPartPr/>
                <p14:nvPr/>
              </p14:nvContentPartPr>
              <p14:xfrm>
                <a:off x="7077966" y="4354782"/>
                <a:ext cx="136800" cy="10368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E3C56044-C8E7-4DF9-9AA5-6915214BDAE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069326" y="4346142"/>
                  <a:ext cx="154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90324552-F223-4FE7-ABFE-C1344FDEF065}"/>
                    </a:ext>
                  </a:extLst>
                </p14:cNvPr>
                <p14:cNvContentPartPr/>
                <p14:nvPr/>
              </p14:nvContentPartPr>
              <p14:xfrm>
                <a:off x="7153206" y="4157862"/>
                <a:ext cx="134640" cy="31788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90324552-F223-4FE7-ABFE-C1344FDEF06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144566" y="4148862"/>
                  <a:ext cx="1522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5D742804-8BB3-4460-ACBD-93F4BA598112}"/>
                    </a:ext>
                  </a:extLst>
                </p14:cNvPr>
                <p14:cNvContentPartPr/>
                <p14:nvPr/>
              </p14:nvContentPartPr>
              <p14:xfrm>
                <a:off x="7385406" y="4391502"/>
                <a:ext cx="6120" cy="26604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5D742804-8BB3-4460-ACBD-93F4BA59811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376406" y="4382502"/>
                  <a:ext cx="23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80B771A8-D2A1-43B8-8CA6-EAD02A90B6B8}"/>
                    </a:ext>
                  </a:extLst>
                </p14:cNvPr>
                <p14:cNvContentPartPr/>
                <p14:nvPr/>
              </p14:nvContentPartPr>
              <p14:xfrm>
                <a:off x="7377486" y="4293222"/>
                <a:ext cx="88560" cy="16920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80B771A8-D2A1-43B8-8CA6-EAD02A90B6B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368846" y="4284582"/>
                  <a:ext cx="106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B6CB7A8C-1212-4067-A0B8-CFF0A88101F0}"/>
                    </a:ext>
                  </a:extLst>
                </p14:cNvPr>
                <p14:cNvContentPartPr/>
                <p14:nvPr/>
              </p14:nvContentPartPr>
              <p14:xfrm>
                <a:off x="7498446" y="4284942"/>
                <a:ext cx="89280" cy="15804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B6CB7A8C-1212-4067-A0B8-CFF0A88101F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489806" y="4275942"/>
                  <a:ext cx="106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BD9786DC-1F4C-40DC-A79B-D974C379DA26}"/>
                    </a:ext>
                  </a:extLst>
                </p14:cNvPr>
                <p14:cNvContentPartPr/>
                <p14:nvPr/>
              </p14:nvContentPartPr>
              <p14:xfrm>
                <a:off x="7572246" y="4315542"/>
                <a:ext cx="83880" cy="14112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BD9786DC-1F4C-40DC-A79B-D974C379DA2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563246" y="4306542"/>
                  <a:ext cx="101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FC53EBB9-9B40-4DB6-B795-1011AE6F2500}"/>
                    </a:ext>
                  </a:extLst>
                </p14:cNvPr>
                <p14:cNvContentPartPr/>
                <p14:nvPr/>
              </p14:nvContentPartPr>
              <p14:xfrm>
                <a:off x="7685646" y="4098822"/>
                <a:ext cx="110160" cy="32364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FC53EBB9-9B40-4DB6-B795-1011AE6F250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77006" y="4089822"/>
                  <a:ext cx="127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DEE97B6D-0FD7-4EBC-B4BA-16C77377BB57}"/>
                    </a:ext>
                  </a:extLst>
                </p14:cNvPr>
                <p14:cNvContentPartPr/>
                <p14:nvPr/>
              </p14:nvContentPartPr>
              <p14:xfrm>
                <a:off x="7829286" y="4305102"/>
                <a:ext cx="124200" cy="7992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DEE97B6D-0FD7-4EBC-B4BA-16C77377BB5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820646" y="4296462"/>
                  <a:ext cx="141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28E70332-1081-414B-B95A-AEFAFB57996B}"/>
                    </a:ext>
                  </a:extLst>
                </p14:cNvPr>
                <p14:cNvContentPartPr/>
                <p14:nvPr/>
              </p14:nvContentPartPr>
              <p14:xfrm>
                <a:off x="7966446" y="4114662"/>
                <a:ext cx="96480" cy="32796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28E70332-1081-414B-B95A-AEFAFB57996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957446" y="4106022"/>
                  <a:ext cx="1141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492DDC3B-A97C-40A9-9D9D-8E6BB0EB26BC}"/>
                    </a:ext>
                  </a:extLst>
                </p14:cNvPr>
                <p14:cNvContentPartPr/>
                <p14:nvPr/>
              </p14:nvContentPartPr>
              <p14:xfrm>
                <a:off x="8165886" y="4201422"/>
                <a:ext cx="13680" cy="19440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492DDC3B-A97C-40A9-9D9D-8E6BB0EB26B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156886" y="4192782"/>
                  <a:ext cx="31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4D23EF41-8D8E-4B39-A557-11D8546FEBFD}"/>
                    </a:ext>
                  </a:extLst>
                </p14:cNvPr>
                <p14:cNvContentPartPr/>
                <p14:nvPr/>
              </p14:nvContentPartPr>
              <p14:xfrm>
                <a:off x="8244726" y="3904422"/>
                <a:ext cx="9000" cy="45216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4D23EF41-8D8E-4B39-A557-11D8546FEBF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235726" y="3895782"/>
                  <a:ext cx="266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497D47EF-BD82-47BC-AB2A-51C757DD0F61}"/>
                    </a:ext>
                  </a:extLst>
                </p14:cNvPr>
                <p14:cNvContentPartPr/>
                <p14:nvPr/>
              </p14:nvContentPartPr>
              <p14:xfrm>
                <a:off x="8281086" y="4208982"/>
                <a:ext cx="9720" cy="18288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497D47EF-BD82-47BC-AB2A-51C757DD0F6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272086" y="4199982"/>
                  <a:ext cx="27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3217E56C-21FC-4E47-A989-0F9C97DFB9D7}"/>
                    </a:ext>
                  </a:extLst>
                </p14:cNvPr>
                <p14:cNvContentPartPr/>
                <p14:nvPr/>
              </p14:nvContentPartPr>
              <p14:xfrm>
                <a:off x="8358486" y="4305822"/>
                <a:ext cx="95400" cy="10692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3217E56C-21FC-4E47-A989-0F9C97DFB9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349486" y="4297182"/>
                  <a:ext cx="113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7A749BAE-0598-4DA5-A868-93A2BE605C5E}"/>
                    </a:ext>
                  </a:extLst>
                </p14:cNvPr>
                <p14:cNvContentPartPr/>
                <p14:nvPr/>
              </p14:nvContentPartPr>
              <p14:xfrm>
                <a:off x="8396286" y="4011702"/>
                <a:ext cx="131760" cy="34488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7A749BAE-0598-4DA5-A868-93A2BE605C5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387646" y="4003062"/>
                  <a:ext cx="149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77B9551A-E126-49BE-8C3A-B38F938E2A5A}"/>
                    </a:ext>
                  </a:extLst>
                </p14:cNvPr>
                <p14:cNvContentPartPr/>
                <p14:nvPr/>
              </p14:nvContentPartPr>
              <p14:xfrm>
                <a:off x="8507166" y="4268742"/>
                <a:ext cx="127440" cy="9108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77B9551A-E126-49BE-8C3A-B38F938E2A5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498526" y="4260102"/>
                  <a:ext cx="145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14F4DBB4-8989-4553-AD66-FFB945D7AA45}"/>
                    </a:ext>
                  </a:extLst>
                </p14:cNvPr>
                <p14:cNvContentPartPr/>
                <p14:nvPr/>
              </p14:nvContentPartPr>
              <p14:xfrm>
                <a:off x="8605086" y="4010262"/>
                <a:ext cx="24480" cy="33336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14F4DBB4-8989-4553-AD66-FFB945D7AA4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596446" y="4001622"/>
                  <a:ext cx="4212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upo 221">
            <a:extLst>
              <a:ext uri="{FF2B5EF4-FFF2-40B4-BE49-F238E27FC236}">
                <a16:creationId xmlns:a16="http://schemas.microsoft.com/office/drawing/2014/main" id="{4B0CB4EC-EFAE-42EB-8568-81BCF65AE678}"/>
              </a:ext>
            </a:extLst>
          </p:cNvPr>
          <p:cNvGrpSpPr/>
          <p:nvPr/>
        </p:nvGrpSpPr>
        <p:grpSpPr>
          <a:xfrm>
            <a:off x="3518286" y="5340462"/>
            <a:ext cx="1136880" cy="425880"/>
            <a:chOff x="3518286" y="5340462"/>
            <a:chExt cx="113688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0BDAE3B5-C8D9-4D79-8485-8926BD1BB92F}"/>
                    </a:ext>
                  </a:extLst>
                </p14:cNvPr>
                <p14:cNvContentPartPr/>
                <p14:nvPr/>
              </p14:nvContentPartPr>
              <p14:xfrm>
                <a:off x="3518286" y="5589942"/>
                <a:ext cx="412200" cy="3024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0BDAE3B5-C8D9-4D79-8485-8926BD1BB92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09646" y="5581302"/>
                  <a:ext cx="429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763DA54A-A69D-47A4-BB82-A9DBB4EB7ADC}"/>
                    </a:ext>
                  </a:extLst>
                </p14:cNvPr>
                <p14:cNvContentPartPr/>
                <p14:nvPr/>
              </p14:nvContentPartPr>
              <p14:xfrm>
                <a:off x="3867486" y="5556462"/>
                <a:ext cx="72000" cy="20988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763DA54A-A69D-47A4-BB82-A9DBB4EB7AD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858486" y="5547822"/>
                  <a:ext cx="89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4F3C98AC-FFEF-4A6B-A34B-AAF4CDAAFFC6}"/>
                    </a:ext>
                  </a:extLst>
                </p14:cNvPr>
                <p14:cNvContentPartPr/>
                <p14:nvPr/>
              </p14:nvContentPartPr>
              <p14:xfrm>
                <a:off x="4068006" y="5353062"/>
                <a:ext cx="179280" cy="40896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4F3C98AC-FFEF-4A6B-A34B-AAF4CDAAFFC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059366" y="5344062"/>
                  <a:ext cx="1969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930A2AC7-D08B-4C07-A77A-83B9757A89B1}"/>
                    </a:ext>
                  </a:extLst>
                </p14:cNvPr>
                <p14:cNvContentPartPr/>
                <p14:nvPr/>
              </p14:nvContentPartPr>
              <p14:xfrm>
                <a:off x="4268886" y="5571582"/>
                <a:ext cx="89280" cy="13752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930A2AC7-D08B-4C07-A77A-83B9757A89B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260246" y="5562582"/>
                  <a:ext cx="106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D674CD72-5B5C-4458-8530-24B311F43262}"/>
                    </a:ext>
                  </a:extLst>
                </p14:cNvPr>
                <p14:cNvContentPartPr/>
                <p14:nvPr/>
              </p14:nvContentPartPr>
              <p14:xfrm>
                <a:off x="4377606" y="5555022"/>
                <a:ext cx="113040" cy="14760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D674CD72-5B5C-4458-8530-24B311F4326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368606" y="5546022"/>
                  <a:ext cx="130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E0C3D4ED-0565-44BE-AA14-2327B080DB70}"/>
                    </a:ext>
                  </a:extLst>
                </p14:cNvPr>
                <p14:cNvContentPartPr/>
                <p14:nvPr/>
              </p14:nvContentPartPr>
              <p14:xfrm>
                <a:off x="4426926" y="5340462"/>
                <a:ext cx="136440" cy="32364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E0C3D4ED-0565-44BE-AA14-2327B080DB7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417926" y="5331462"/>
                  <a:ext cx="154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9AC6D040-89BA-420F-9F1E-AADC6755E250}"/>
                    </a:ext>
                  </a:extLst>
                </p14:cNvPr>
                <p14:cNvContentPartPr/>
                <p14:nvPr/>
              </p14:nvContentPartPr>
              <p14:xfrm>
                <a:off x="4591446" y="5341902"/>
                <a:ext cx="63720" cy="28080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9AC6D040-89BA-420F-9F1E-AADC6755E25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582806" y="5332902"/>
                  <a:ext cx="81360" cy="29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11" name="Entrada de lápiz 210">
                <a:extLst>
                  <a:ext uri="{FF2B5EF4-FFF2-40B4-BE49-F238E27FC236}">
                    <a16:creationId xmlns:a16="http://schemas.microsoft.com/office/drawing/2014/main" id="{40E1380A-10F3-4335-9382-9A674D944294}"/>
                  </a:ext>
                </a:extLst>
              </p14:cNvPr>
              <p14:cNvContentPartPr/>
              <p14:nvPr/>
            </p14:nvContentPartPr>
            <p14:xfrm>
              <a:off x="4945686" y="5475102"/>
              <a:ext cx="154440" cy="263520"/>
            </p14:xfrm>
          </p:contentPart>
        </mc:Choice>
        <mc:Fallback xmlns="">
          <p:pic>
            <p:nvPicPr>
              <p:cNvPr id="211" name="Entrada de lápiz 210">
                <a:extLst>
                  <a:ext uri="{FF2B5EF4-FFF2-40B4-BE49-F238E27FC236}">
                    <a16:creationId xmlns:a16="http://schemas.microsoft.com/office/drawing/2014/main" id="{40E1380A-10F3-4335-9382-9A674D944294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4936686" y="5466462"/>
                <a:ext cx="172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upo 220">
            <a:extLst>
              <a:ext uri="{FF2B5EF4-FFF2-40B4-BE49-F238E27FC236}">
                <a16:creationId xmlns:a16="http://schemas.microsoft.com/office/drawing/2014/main" id="{1EE8FF61-0F60-48BA-A8D6-39DE8E89F54F}"/>
              </a:ext>
            </a:extLst>
          </p:cNvPr>
          <p:cNvGrpSpPr/>
          <p:nvPr/>
        </p:nvGrpSpPr>
        <p:grpSpPr>
          <a:xfrm>
            <a:off x="5290926" y="5535222"/>
            <a:ext cx="1197720" cy="460440"/>
            <a:chOff x="5290926" y="5535222"/>
            <a:chExt cx="119772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413F44C8-C653-495E-862A-0A620431F461}"/>
                    </a:ext>
                  </a:extLst>
                </p14:cNvPr>
                <p14:cNvContentPartPr/>
                <p14:nvPr/>
              </p14:nvContentPartPr>
              <p14:xfrm>
                <a:off x="5290926" y="5588502"/>
                <a:ext cx="142560" cy="23472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413F44C8-C653-495E-862A-0A620431F46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281926" y="5579862"/>
                  <a:ext cx="160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EBFB7B86-F66A-40EA-B24F-F1129A3A84E6}"/>
                    </a:ext>
                  </a:extLst>
                </p14:cNvPr>
                <p14:cNvContentPartPr/>
                <p14:nvPr/>
              </p14:nvContentPartPr>
              <p14:xfrm>
                <a:off x="5483886" y="5631342"/>
                <a:ext cx="76680" cy="16524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EBFB7B86-F66A-40EA-B24F-F1129A3A84E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474886" y="5622702"/>
                  <a:ext cx="94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36185756-164D-4B59-8921-D61698BD5783}"/>
                    </a:ext>
                  </a:extLst>
                </p14:cNvPr>
                <p14:cNvContentPartPr/>
                <p14:nvPr/>
              </p14:nvContentPartPr>
              <p14:xfrm>
                <a:off x="5636886" y="5544222"/>
                <a:ext cx="25920" cy="45144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36185756-164D-4B59-8921-D61698BD578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628246" y="5535222"/>
                  <a:ext cx="435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009B5BE2-C1E7-4977-9FF9-08B72D932097}"/>
                    </a:ext>
                  </a:extLst>
                </p14:cNvPr>
                <p14:cNvContentPartPr/>
                <p14:nvPr/>
              </p14:nvContentPartPr>
              <p14:xfrm>
                <a:off x="5695206" y="5614782"/>
                <a:ext cx="145080" cy="16452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009B5BE2-C1E7-4977-9FF9-08B72D93209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686566" y="5606142"/>
                  <a:ext cx="162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A5FC1F16-979A-497E-8A0F-6B8B7C617DF5}"/>
                    </a:ext>
                  </a:extLst>
                </p14:cNvPr>
                <p14:cNvContentPartPr/>
                <p14:nvPr/>
              </p14:nvContentPartPr>
              <p14:xfrm>
                <a:off x="5947206" y="5535222"/>
                <a:ext cx="67680" cy="18288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A5FC1F16-979A-497E-8A0F-6B8B7C617DF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38206" y="5526582"/>
                  <a:ext cx="8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4E34A8E6-C678-4A6A-BFF0-35E5E726659B}"/>
                    </a:ext>
                  </a:extLst>
                </p14:cNvPr>
                <p14:cNvContentPartPr/>
                <p14:nvPr/>
              </p14:nvContentPartPr>
              <p14:xfrm>
                <a:off x="6048006" y="5570502"/>
                <a:ext cx="66600" cy="9828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4E34A8E6-C678-4A6A-BFF0-35E5E726659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039366" y="5561502"/>
                  <a:ext cx="84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58D8AB82-0EFA-4BAE-A108-C7E857FD5A45}"/>
                    </a:ext>
                  </a:extLst>
                </p14:cNvPr>
                <p14:cNvContentPartPr/>
                <p14:nvPr/>
              </p14:nvContentPartPr>
              <p14:xfrm>
                <a:off x="6114246" y="5570502"/>
                <a:ext cx="89280" cy="8604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58D8AB82-0EFA-4BAE-A108-C7E857FD5A4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105606" y="5561502"/>
                  <a:ext cx="106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E698CFBB-77BC-4E7F-B276-F98DC53417AA}"/>
                    </a:ext>
                  </a:extLst>
                </p14:cNvPr>
                <p14:cNvContentPartPr/>
                <p14:nvPr/>
              </p14:nvContentPartPr>
              <p14:xfrm>
                <a:off x="6323046" y="5547102"/>
                <a:ext cx="49320" cy="10836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E698CFBB-77BC-4E7F-B276-F98DC53417A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314406" y="5538102"/>
                  <a:ext cx="66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623A27D4-6163-447C-8551-5083DBF93296}"/>
                    </a:ext>
                  </a:extLst>
                </p14:cNvPr>
                <p14:cNvContentPartPr/>
                <p14:nvPr/>
              </p14:nvContentPartPr>
              <p14:xfrm>
                <a:off x="6385326" y="5571942"/>
                <a:ext cx="103320" cy="9072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623A27D4-6163-447C-8551-5083DBF9329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376326" y="5562942"/>
                  <a:ext cx="12096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E0F81352-617F-4D02-B93C-ED272D35C6F4}"/>
              </a:ext>
            </a:extLst>
          </p:cNvPr>
          <p:cNvGrpSpPr/>
          <p:nvPr/>
        </p:nvGrpSpPr>
        <p:grpSpPr>
          <a:xfrm>
            <a:off x="6732726" y="5273142"/>
            <a:ext cx="936720" cy="319680"/>
            <a:chOff x="6732726" y="5273142"/>
            <a:chExt cx="93672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340A7D39-6E90-47BD-AB3C-5C6FC33E27B0}"/>
                    </a:ext>
                  </a:extLst>
                </p14:cNvPr>
                <p14:cNvContentPartPr/>
                <p14:nvPr/>
              </p14:nvContentPartPr>
              <p14:xfrm>
                <a:off x="6732726" y="5334342"/>
                <a:ext cx="161640" cy="24516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340A7D39-6E90-47BD-AB3C-5C6FC33E27B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723726" y="5325702"/>
                  <a:ext cx="179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45EC6953-93A5-450B-9812-14ACD5C7006F}"/>
                    </a:ext>
                  </a:extLst>
                </p14:cNvPr>
                <p14:cNvContentPartPr/>
                <p14:nvPr/>
              </p14:nvContentPartPr>
              <p14:xfrm>
                <a:off x="6915966" y="5273142"/>
                <a:ext cx="125280" cy="29196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45EC6953-93A5-450B-9812-14ACD5C7006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907326" y="5264502"/>
                  <a:ext cx="1429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E8E13E30-21B6-4168-9C1E-7317F07646C9}"/>
                    </a:ext>
                  </a:extLst>
                </p14:cNvPr>
                <p14:cNvContentPartPr/>
                <p14:nvPr/>
              </p14:nvContentPartPr>
              <p14:xfrm>
                <a:off x="7109286" y="5504622"/>
                <a:ext cx="360" cy="36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E8E13E30-21B6-4168-9C1E-7317F07646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00646" y="54959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058A3E55-D859-4D43-984A-7AE5E73C6949}"/>
                    </a:ext>
                  </a:extLst>
                </p14:cNvPr>
                <p14:cNvContentPartPr/>
                <p14:nvPr/>
              </p14:nvContentPartPr>
              <p14:xfrm>
                <a:off x="7133766" y="5323542"/>
                <a:ext cx="107640" cy="25560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058A3E55-D859-4D43-984A-7AE5E73C694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124766" y="5314902"/>
                  <a:ext cx="125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4538F939-5ECE-472A-9B62-5B05C07F9CD5}"/>
                    </a:ext>
                  </a:extLst>
                </p14:cNvPr>
                <p14:cNvContentPartPr/>
                <p14:nvPr/>
              </p14:nvContentPartPr>
              <p14:xfrm>
                <a:off x="7320966" y="5317782"/>
                <a:ext cx="89640" cy="26100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4538F939-5ECE-472A-9B62-5B05C07F9CD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312326" y="5308782"/>
                  <a:ext cx="1072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4E4C5086-A045-4AD4-BB93-39E7A03635FA}"/>
                    </a:ext>
                  </a:extLst>
                </p14:cNvPr>
                <p14:cNvContentPartPr/>
                <p14:nvPr/>
              </p14:nvContentPartPr>
              <p14:xfrm>
                <a:off x="7537326" y="5367462"/>
                <a:ext cx="132120" cy="22536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4E4C5086-A045-4AD4-BB93-39E7A03635F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528686" y="5358462"/>
                  <a:ext cx="149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6096BFEC-6D21-43C9-9DC7-E399E05C808E}"/>
                    </a:ext>
                  </a:extLst>
                </p14:cNvPr>
                <p14:cNvContentPartPr/>
                <p14:nvPr/>
              </p14:nvContentPartPr>
              <p14:xfrm>
                <a:off x="7496286" y="5377542"/>
                <a:ext cx="149400" cy="17928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6096BFEC-6D21-43C9-9DC7-E399E05C808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487646" y="5368902"/>
                  <a:ext cx="1670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E7E7E39D-2F8C-46B3-9909-E41016E1AFDE}"/>
              </a:ext>
            </a:extLst>
          </p:cNvPr>
          <p:cNvGrpSpPr/>
          <p:nvPr/>
        </p:nvGrpSpPr>
        <p:grpSpPr>
          <a:xfrm>
            <a:off x="7904166" y="5297982"/>
            <a:ext cx="178560" cy="325800"/>
            <a:chOff x="7904166" y="5297982"/>
            <a:chExt cx="17856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6BA96E36-D771-4641-86E5-56243D193A39}"/>
                    </a:ext>
                  </a:extLst>
                </p14:cNvPr>
                <p14:cNvContentPartPr/>
                <p14:nvPr/>
              </p14:nvContentPartPr>
              <p14:xfrm>
                <a:off x="7904166" y="5489142"/>
                <a:ext cx="119520" cy="13464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6BA96E36-D771-4641-86E5-56243D193A3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895526" y="5480502"/>
                  <a:ext cx="137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FCD6485E-88BA-484A-B467-4FE26FC7DEFC}"/>
                    </a:ext>
                  </a:extLst>
                </p14:cNvPr>
                <p14:cNvContentPartPr/>
                <p14:nvPr/>
              </p14:nvContentPartPr>
              <p14:xfrm>
                <a:off x="7956726" y="5297982"/>
                <a:ext cx="126000" cy="29304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FCD6485E-88BA-484A-B467-4FE26FC7DEF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948086" y="5289342"/>
                  <a:ext cx="14364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DAB8186E-AEBE-4B96-A8E3-1E7AC49440C6}"/>
              </a:ext>
            </a:extLst>
          </p:cNvPr>
          <p:cNvGrpSpPr/>
          <p:nvPr/>
        </p:nvGrpSpPr>
        <p:grpSpPr>
          <a:xfrm>
            <a:off x="8218446" y="5310582"/>
            <a:ext cx="364680" cy="485640"/>
            <a:chOff x="8218446" y="5310582"/>
            <a:chExt cx="36468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9D295C50-28B6-4670-BD65-BB95D14DE0DC}"/>
                    </a:ext>
                  </a:extLst>
                </p14:cNvPr>
                <p14:cNvContentPartPr/>
                <p14:nvPr/>
              </p14:nvContentPartPr>
              <p14:xfrm>
                <a:off x="8232846" y="5498142"/>
                <a:ext cx="28080" cy="29808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9D295C50-28B6-4670-BD65-BB95D14DE0D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224206" y="5489142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71595FB6-B39A-4746-B116-B0A785F75A11}"/>
                    </a:ext>
                  </a:extLst>
                </p14:cNvPr>
                <p14:cNvContentPartPr/>
                <p14:nvPr/>
              </p14:nvContentPartPr>
              <p14:xfrm>
                <a:off x="8218446" y="5443782"/>
                <a:ext cx="118080" cy="15588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71595FB6-B39A-4746-B116-B0A785F75A1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209446" y="5435142"/>
                  <a:ext cx="135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69C7838F-0AB6-4792-8757-5C1E858E4317}"/>
                    </a:ext>
                  </a:extLst>
                </p14:cNvPr>
                <p14:cNvContentPartPr/>
                <p14:nvPr/>
              </p14:nvContentPartPr>
              <p14:xfrm>
                <a:off x="8350566" y="5454942"/>
                <a:ext cx="92520" cy="13320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69C7838F-0AB6-4792-8757-5C1E858E431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341566" y="5446302"/>
                  <a:ext cx="110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034CA203-8853-4DAF-8A9A-105A7C8221F5}"/>
                    </a:ext>
                  </a:extLst>
                </p14:cNvPr>
                <p14:cNvContentPartPr/>
                <p14:nvPr/>
              </p14:nvContentPartPr>
              <p14:xfrm>
                <a:off x="8430846" y="5471862"/>
                <a:ext cx="75240" cy="12420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034CA203-8853-4DAF-8A9A-105A7C8221F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421846" y="5462862"/>
                  <a:ext cx="92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5E9ECA36-46CB-45D8-B401-A9EA4F5DDFA4}"/>
                    </a:ext>
                  </a:extLst>
                </p14:cNvPr>
                <p14:cNvContentPartPr/>
                <p14:nvPr/>
              </p14:nvContentPartPr>
              <p14:xfrm>
                <a:off x="8468646" y="5310582"/>
                <a:ext cx="114480" cy="25236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5E9ECA36-46CB-45D8-B401-A9EA4F5DDFA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460006" y="5301582"/>
                  <a:ext cx="13212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CDB800EF-AAE6-41CB-96A3-2464DC7A42D5}"/>
              </a:ext>
            </a:extLst>
          </p:cNvPr>
          <p:cNvGrpSpPr/>
          <p:nvPr/>
        </p:nvGrpSpPr>
        <p:grpSpPr>
          <a:xfrm>
            <a:off x="3491286" y="6430902"/>
            <a:ext cx="502200" cy="193680"/>
            <a:chOff x="3491286" y="6430902"/>
            <a:chExt cx="50220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5D89DD20-DE61-49CE-AF0A-76A5F3D8BC99}"/>
                    </a:ext>
                  </a:extLst>
                </p14:cNvPr>
                <p14:cNvContentPartPr/>
                <p14:nvPr/>
              </p14:nvContentPartPr>
              <p14:xfrm>
                <a:off x="3491286" y="6498222"/>
                <a:ext cx="497520" cy="3852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5D89DD20-DE61-49CE-AF0A-76A5F3D8BC9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482646" y="6489582"/>
                  <a:ext cx="515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46D6C54F-E447-4AF9-AA4B-B4EF8B355B70}"/>
                    </a:ext>
                  </a:extLst>
                </p14:cNvPr>
                <p14:cNvContentPartPr/>
                <p14:nvPr/>
              </p14:nvContentPartPr>
              <p14:xfrm>
                <a:off x="3890886" y="6430902"/>
                <a:ext cx="102600" cy="19368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46D6C54F-E447-4AF9-AA4B-B4EF8B355B7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881886" y="6422262"/>
                  <a:ext cx="12024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F5ACB7D1-01D8-483E-9896-92A202818304}"/>
              </a:ext>
            </a:extLst>
          </p:cNvPr>
          <p:cNvGrpSpPr/>
          <p:nvPr/>
        </p:nvGrpSpPr>
        <p:grpSpPr>
          <a:xfrm>
            <a:off x="4136046" y="6271782"/>
            <a:ext cx="667440" cy="337680"/>
            <a:chOff x="4136046" y="6271782"/>
            <a:chExt cx="66744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90704F47-937C-40E2-9041-8F9FB2D730DF}"/>
                    </a:ext>
                  </a:extLst>
                </p14:cNvPr>
                <p14:cNvContentPartPr/>
                <p14:nvPr/>
              </p14:nvContentPartPr>
              <p14:xfrm>
                <a:off x="4136046" y="6312462"/>
                <a:ext cx="168120" cy="29700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90704F47-937C-40E2-9041-8F9FB2D730D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127046" y="6303462"/>
                  <a:ext cx="185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92757452-0D2D-44DB-8396-FC0CF1FB3DF0}"/>
                    </a:ext>
                  </a:extLst>
                </p14:cNvPr>
                <p14:cNvContentPartPr/>
                <p14:nvPr/>
              </p14:nvContentPartPr>
              <p14:xfrm>
                <a:off x="4358526" y="6449262"/>
                <a:ext cx="92520" cy="10692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92757452-0D2D-44DB-8396-FC0CF1FB3DF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349886" y="6440622"/>
                  <a:ext cx="110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72FE103C-4F8E-405C-A555-E3F4EFD6E109}"/>
                    </a:ext>
                  </a:extLst>
                </p14:cNvPr>
                <p14:cNvContentPartPr/>
                <p14:nvPr/>
              </p14:nvContentPartPr>
              <p14:xfrm>
                <a:off x="4506846" y="6414342"/>
                <a:ext cx="116280" cy="14112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72FE103C-4F8E-405C-A555-E3F4EFD6E10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498206" y="6405342"/>
                  <a:ext cx="133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33D889EF-DD32-4CAA-A7D3-E8DCB96C90AD}"/>
                    </a:ext>
                  </a:extLst>
                </p14:cNvPr>
                <p14:cNvContentPartPr/>
                <p14:nvPr/>
              </p14:nvContentPartPr>
              <p14:xfrm>
                <a:off x="4537806" y="6301662"/>
                <a:ext cx="144720" cy="28512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33D889EF-DD32-4CAA-A7D3-E8DCB96C90A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528806" y="6293022"/>
                  <a:ext cx="162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2B51A5CD-C405-48D4-9385-106F866E3E76}"/>
                    </a:ext>
                  </a:extLst>
                </p14:cNvPr>
                <p14:cNvContentPartPr/>
                <p14:nvPr/>
              </p14:nvContentPartPr>
              <p14:xfrm>
                <a:off x="4715646" y="6271782"/>
                <a:ext cx="45000" cy="23400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2B51A5CD-C405-48D4-9385-106F866E3E7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706646" y="6263142"/>
                  <a:ext cx="62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24C9AA2F-8500-4333-B78B-5F520A569D46}"/>
                    </a:ext>
                  </a:extLst>
                </p14:cNvPr>
                <p14:cNvContentPartPr/>
                <p14:nvPr/>
              </p14:nvContentPartPr>
              <p14:xfrm>
                <a:off x="4750926" y="6407502"/>
                <a:ext cx="52560" cy="9216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24C9AA2F-8500-4333-B78B-5F520A569D4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742286" y="6398862"/>
                  <a:ext cx="702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50" name="Entrada de lápiz 249">
                <a:extLst>
                  <a:ext uri="{FF2B5EF4-FFF2-40B4-BE49-F238E27FC236}">
                    <a16:creationId xmlns:a16="http://schemas.microsoft.com/office/drawing/2014/main" id="{DD8721A8-C5E2-4F2C-8091-37B0C6BBCC8B}"/>
                  </a:ext>
                </a:extLst>
              </p14:cNvPr>
              <p14:cNvContentPartPr/>
              <p14:nvPr/>
            </p14:nvContentPartPr>
            <p14:xfrm>
              <a:off x="5004726" y="6366822"/>
              <a:ext cx="118440" cy="224280"/>
            </p14:xfrm>
          </p:contentPart>
        </mc:Choice>
        <mc:Fallback xmlns="">
          <p:pic>
            <p:nvPicPr>
              <p:cNvPr id="250" name="Entrada de lápiz 249">
                <a:extLst>
                  <a:ext uri="{FF2B5EF4-FFF2-40B4-BE49-F238E27FC236}">
                    <a16:creationId xmlns:a16="http://schemas.microsoft.com/office/drawing/2014/main" id="{DD8721A8-C5E2-4F2C-8091-37B0C6BBCC8B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4995726" y="6358182"/>
                <a:ext cx="136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upo 257">
            <a:extLst>
              <a:ext uri="{FF2B5EF4-FFF2-40B4-BE49-F238E27FC236}">
                <a16:creationId xmlns:a16="http://schemas.microsoft.com/office/drawing/2014/main" id="{751F2F53-EF54-44AA-AA14-243140CB4649}"/>
              </a:ext>
            </a:extLst>
          </p:cNvPr>
          <p:cNvGrpSpPr/>
          <p:nvPr/>
        </p:nvGrpSpPr>
        <p:grpSpPr>
          <a:xfrm>
            <a:off x="5295966" y="6390222"/>
            <a:ext cx="996120" cy="331200"/>
            <a:chOff x="5295966" y="6390222"/>
            <a:chExt cx="9961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42A2C036-1754-45A9-A0BF-5FD1B3787ED6}"/>
                    </a:ext>
                  </a:extLst>
                </p14:cNvPr>
                <p14:cNvContentPartPr/>
                <p14:nvPr/>
              </p14:nvContentPartPr>
              <p14:xfrm>
                <a:off x="5295966" y="6410022"/>
                <a:ext cx="161640" cy="18684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42A2C036-1754-45A9-A0BF-5FD1B3787ED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287326" y="6401022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CF30AC85-93D0-4D3B-9AEC-C12E4D287AD7}"/>
                    </a:ext>
                  </a:extLst>
                </p14:cNvPr>
                <p14:cNvContentPartPr/>
                <p14:nvPr/>
              </p14:nvContentPartPr>
              <p14:xfrm>
                <a:off x="5485686" y="6407862"/>
                <a:ext cx="74160" cy="15696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CF30AC85-93D0-4D3B-9AEC-C12E4D287AD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477046" y="6398862"/>
                  <a:ext cx="91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D4B8646F-7D26-4CEB-9301-1A99D5A0316D}"/>
                    </a:ext>
                  </a:extLst>
                </p14:cNvPr>
                <p14:cNvContentPartPr/>
                <p14:nvPr/>
              </p14:nvContentPartPr>
              <p14:xfrm>
                <a:off x="5628246" y="6390222"/>
                <a:ext cx="65160" cy="331200"/>
              </p14:xfrm>
            </p:contentPart>
          </mc:Choice>
          <mc:Fallback xmlns=""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D4B8646F-7D26-4CEB-9301-1A99D5A0316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619246" y="6381222"/>
                  <a:ext cx="828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2F43433D-0E22-4DB6-9531-BA41F530975A}"/>
                    </a:ext>
                  </a:extLst>
                </p14:cNvPr>
                <p14:cNvContentPartPr/>
                <p14:nvPr/>
              </p14:nvContentPartPr>
              <p14:xfrm>
                <a:off x="5699886" y="6482742"/>
                <a:ext cx="41040" cy="6012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2F43433D-0E22-4DB6-9531-BA41F530975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690886" y="6474102"/>
                  <a:ext cx="58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B11F7EB9-1A23-4A1C-8E19-A1E83DE8268F}"/>
                    </a:ext>
                  </a:extLst>
                </p14:cNvPr>
                <p14:cNvContentPartPr/>
                <p14:nvPr/>
              </p14:nvContentPartPr>
              <p14:xfrm>
                <a:off x="5763246" y="6428022"/>
                <a:ext cx="96840" cy="14724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B11F7EB9-1A23-4A1C-8E19-A1E83DE8268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754246" y="6419382"/>
                  <a:ext cx="114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EF5DA95D-0BF2-4E75-A5BB-B138C0C8CFDE}"/>
                    </a:ext>
                  </a:extLst>
                </p14:cNvPr>
                <p14:cNvContentPartPr/>
                <p14:nvPr/>
              </p14:nvContentPartPr>
              <p14:xfrm>
                <a:off x="5970606" y="6433062"/>
                <a:ext cx="238320" cy="13212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EF5DA95D-0BF2-4E75-A5BB-B138C0C8CFD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961606" y="6424422"/>
                  <a:ext cx="255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A979686A-0F12-446D-93CB-627D0FEF7DD3}"/>
                    </a:ext>
                  </a:extLst>
                </p14:cNvPr>
                <p14:cNvContentPartPr/>
                <p14:nvPr/>
              </p14:nvContentPartPr>
              <p14:xfrm>
                <a:off x="6205326" y="6449982"/>
                <a:ext cx="86760" cy="7632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A979686A-0F12-446D-93CB-627D0FEF7DD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196686" y="6441342"/>
                  <a:ext cx="1044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DA4BFADA-818B-4B89-BDC5-70B113326C1A}"/>
              </a:ext>
            </a:extLst>
          </p:cNvPr>
          <p:cNvGrpSpPr/>
          <p:nvPr/>
        </p:nvGrpSpPr>
        <p:grpSpPr>
          <a:xfrm>
            <a:off x="6612846" y="6203382"/>
            <a:ext cx="858960" cy="270000"/>
            <a:chOff x="6612846" y="6203382"/>
            <a:chExt cx="8589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67DCD294-CAF2-4610-B4C8-31070B962167}"/>
                    </a:ext>
                  </a:extLst>
                </p14:cNvPr>
                <p14:cNvContentPartPr/>
                <p14:nvPr/>
              </p14:nvContentPartPr>
              <p14:xfrm>
                <a:off x="6612846" y="6241902"/>
                <a:ext cx="182520" cy="23148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67DCD294-CAF2-4610-B4C8-31070B96216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604206" y="6233262"/>
                  <a:ext cx="200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4435CD58-BD2D-4397-BC39-DBD6B8A88F92}"/>
                    </a:ext>
                  </a:extLst>
                </p14:cNvPr>
                <p14:cNvContentPartPr/>
                <p14:nvPr/>
              </p14:nvContentPartPr>
              <p14:xfrm>
                <a:off x="6836046" y="6203382"/>
                <a:ext cx="110160" cy="22824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4435CD58-BD2D-4397-BC39-DBD6B8A88F9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27406" y="6194382"/>
                  <a:ext cx="127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CBA6A943-759F-4F04-A02A-469A7AC8F7E7}"/>
                    </a:ext>
                  </a:extLst>
                </p14:cNvPr>
                <p14:cNvContentPartPr/>
                <p14:nvPr/>
              </p14:nvContentPartPr>
              <p14:xfrm>
                <a:off x="6996966" y="6400302"/>
                <a:ext cx="360" cy="36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CBA6A943-759F-4F04-A02A-469A7AC8F7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8326" y="63916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23FCDA18-D3C6-488A-A721-4CBD65C0A4B3}"/>
                    </a:ext>
                  </a:extLst>
                </p14:cNvPr>
                <p14:cNvContentPartPr/>
                <p14:nvPr/>
              </p14:nvContentPartPr>
              <p14:xfrm>
                <a:off x="7030446" y="6228942"/>
                <a:ext cx="90360" cy="21528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23FCDA18-D3C6-488A-A721-4CBD65C0A4B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021806" y="6219942"/>
                  <a:ext cx="108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9415D2BA-B8B7-4A1A-8E86-A2E52A985798}"/>
                    </a:ext>
                  </a:extLst>
                </p14:cNvPr>
                <p14:cNvContentPartPr/>
                <p14:nvPr/>
              </p14:nvContentPartPr>
              <p14:xfrm>
                <a:off x="7152846" y="6227502"/>
                <a:ext cx="108000" cy="16884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9415D2BA-B8B7-4A1A-8E86-A2E52A98579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144206" y="6218502"/>
                  <a:ext cx="125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5A421852-1B6C-4427-87A5-796BC1C012C5}"/>
                    </a:ext>
                  </a:extLst>
                </p14:cNvPr>
                <p14:cNvContentPartPr/>
                <p14:nvPr/>
              </p14:nvContentPartPr>
              <p14:xfrm>
                <a:off x="7355526" y="6221382"/>
                <a:ext cx="116280" cy="15372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5A421852-1B6C-4427-87A5-796BC1C012C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346526" y="6212742"/>
                  <a:ext cx="133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27A20733-1EF5-42EA-8042-C5CBCC367561}"/>
                    </a:ext>
                  </a:extLst>
                </p14:cNvPr>
                <p14:cNvContentPartPr/>
                <p14:nvPr/>
              </p14:nvContentPartPr>
              <p14:xfrm>
                <a:off x="7291806" y="6284382"/>
                <a:ext cx="131760" cy="10332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27A20733-1EF5-42EA-8042-C5CBCC36756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283166" y="6275382"/>
                  <a:ext cx="14940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upo 274">
            <a:extLst>
              <a:ext uri="{FF2B5EF4-FFF2-40B4-BE49-F238E27FC236}">
                <a16:creationId xmlns:a16="http://schemas.microsoft.com/office/drawing/2014/main" id="{7531EC89-43D7-41DA-A333-51D8B89C559A}"/>
              </a:ext>
            </a:extLst>
          </p:cNvPr>
          <p:cNvGrpSpPr/>
          <p:nvPr/>
        </p:nvGrpSpPr>
        <p:grpSpPr>
          <a:xfrm>
            <a:off x="7651086" y="6152262"/>
            <a:ext cx="209160" cy="311400"/>
            <a:chOff x="7651086" y="6152262"/>
            <a:chExt cx="20916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53CC5450-C6FC-4EA5-9B50-A66D9B3471AC}"/>
                    </a:ext>
                  </a:extLst>
                </p14:cNvPr>
                <p14:cNvContentPartPr/>
                <p14:nvPr/>
              </p14:nvContentPartPr>
              <p14:xfrm>
                <a:off x="7651086" y="6349902"/>
                <a:ext cx="107640" cy="11196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53CC5450-C6FC-4EA5-9B50-A66D9B3471A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642086" y="6341262"/>
                  <a:ext cx="125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595448EC-777B-46A9-B09B-A42EB7178230}"/>
                    </a:ext>
                  </a:extLst>
                </p14:cNvPr>
                <p14:cNvContentPartPr/>
                <p14:nvPr/>
              </p14:nvContentPartPr>
              <p14:xfrm>
                <a:off x="7731366" y="6152262"/>
                <a:ext cx="128880" cy="31140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595448EC-777B-46A9-B09B-A42EB717823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722366" y="6143262"/>
                  <a:ext cx="14652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DBB949AE-9D5A-4A46-882B-0ADC054C42B7}"/>
              </a:ext>
            </a:extLst>
          </p:cNvPr>
          <p:cNvGrpSpPr/>
          <p:nvPr/>
        </p:nvGrpSpPr>
        <p:grpSpPr>
          <a:xfrm>
            <a:off x="8109366" y="6114822"/>
            <a:ext cx="474840" cy="486000"/>
            <a:chOff x="8109366" y="6114822"/>
            <a:chExt cx="47484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830C8D13-2DEC-4B5A-95E0-2683F9FDB51A}"/>
                    </a:ext>
                  </a:extLst>
                </p14:cNvPr>
                <p14:cNvContentPartPr/>
                <p14:nvPr/>
              </p14:nvContentPartPr>
              <p14:xfrm>
                <a:off x="8111886" y="6285822"/>
                <a:ext cx="33120" cy="315000"/>
              </p14:xfrm>
            </p:contentPart>
          </mc:Choice>
          <mc:Fallback xmlns=""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830C8D13-2DEC-4B5A-95E0-2683F9FDB51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102886" y="6276822"/>
                  <a:ext cx="50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A8B3D697-25EC-49E1-AFB3-A3AA31BD8CE8}"/>
                    </a:ext>
                  </a:extLst>
                </p14:cNvPr>
                <p14:cNvContentPartPr/>
                <p14:nvPr/>
              </p14:nvContentPartPr>
              <p14:xfrm>
                <a:off x="8109366" y="6310302"/>
                <a:ext cx="116280" cy="16200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A8B3D697-25EC-49E1-AFB3-A3AA31BD8CE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100726" y="6301662"/>
                  <a:ext cx="133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B3E07E34-7631-48E5-AE0D-873A3793AF95}"/>
                    </a:ext>
                  </a:extLst>
                </p14:cNvPr>
                <p14:cNvContentPartPr/>
                <p14:nvPr/>
              </p14:nvContentPartPr>
              <p14:xfrm>
                <a:off x="8249766" y="6258822"/>
                <a:ext cx="84960" cy="15660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B3E07E34-7631-48E5-AE0D-873A3793AF9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240766" y="6250182"/>
                  <a:ext cx="102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DEDA1272-7269-403E-83C0-EC4C8E438A57}"/>
                    </a:ext>
                  </a:extLst>
                </p14:cNvPr>
                <p14:cNvContentPartPr/>
                <p14:nvPr/>
              </p14:nvContentPartPr>
              <p14:xfrm>
                <a:off x="8325726" y="6294462"/>
                <a:ext cx="102600" cy="13212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DEDA1272-7269-403E-83C0-EC4C8E438A5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316726" y="6285822"/>
                  <a:ext cx="120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8CF268D5-18E8-469B-9BC7-5A8A64424092}"/>
                    </a:ext>
                  </a:extLst>
                </p14:cNvPr>
                <p14:cNvContentPartPr/>
                <p14:nvPr/>
              </p14:nvContentPartPr>
              <p14:xfrm>
                <a:off x="8414646" y="6114822"/>
                <a:ext cx="117720" cy="28656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8CF268D5-18E8-469B-9BC7-5A8A6442409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406006" y="6106182"/>
                  <a:ext cx="135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616E0C1E-7930-467E-8EF2-E0ADDDFAE6A7}"/>
                    </a:ext>
                  </a:extLst>
                </p14:cNvPr>
                <p14:cNvContentPartPr/>
                <p14:nvPr/>
              </p14:nvContentPartPr>
              <p14:xfrm>
                <a:off x="8578086" y="6362502"/>
                <a:ext cx="6120" cy="828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616E0C1E-7930-467E-8EF2-E0ADDDFAE6A7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569446" y="6353502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77" name="Entrada de lápiz 276">
                <a:extLst>
                  <a:ext uri="{FF2B5EF4-FFF2-40B4-BE49-F238E27FC236}">
                    <a16:creationId xmlns:a16="http://schemas.microsoft.com/office/drawing/2014/main" id="{6A52FEA5-B5FE-401F-A583-6445A4F812F3}"/>
                  </a:ext>
                </a:extLst>
              </p14:cNvPr>
              <p14:cNvContentPartPr/>
              <p14:nvPr/>
            </p14:nvContentPartPr>
            <p14:xfrm>
              <a:off x="8685366" y="5576262"/>
              <a:ext cx="7560" cy="27360"/>
            </p14:xfrm>
          </p:contentPart>
        </mc:Choice>
        <mc:Fallback xmlns="">
          <p:pic>
            <p:nvPicPr>
              <p:cNvPr id="277" name="Entrada de lápiz 276">
                <a:extLst>
                  <a:ext uri="{FF2B5EF4-FFF2-40B4-BE49-F238E27FC236}">
                    <a16:creationId xmlns:a16="http://schemas.microsoft.com/office/drawing/2014/main" id="{6A52FEA5-B5FE-401F-A583-6445A4F812F3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8676726" y="5567262"/>
                <a:ext cx="252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Grupo 286">
            <a:extLst>
              <a:ext uri="{FF2B5EF4-FFF2-40B4-BE49-F238E27FC236}">
                <a16:creationId xmlns:a16="http://schemas.microsoft.com/office/drawing/2014/main" id="{ED38F006-E8D9-4E6F-AF9C-C7383C810071}"/>
              </a:ext>
            </a:extLst>
          </p:cNvPr>
          <p:cNvGrpSpPr/>
          <p:nvPr/>
        </p:nvGrpSpPr>
        <p:grpSpPr>
          <a:xfrm>
            <a:off x="794526" y="1505742"/>
            <a:ext cx="1553400" cy="1481760"/>
            <a:chOff x="794526" y="1505742"/>
            <a:chExt cx="1553400" cy="14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4142AF51-E7FC-4400-8F74-A0ACFE813787}"/>
                    </a:ext>
                  </a:extLst>
                </p14:cNvPr>
                <p14:cNvContentPartPr/>
                <p14:nvPr/>
              </p14:nvContentPartPr>
              <p14:xfrm>
                <a:off x="2213646" y="2735142"/>
                <a:ext cx="130320" cy="25236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4142AF51-E7FC-4400-8F74-A0ACFE81378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205006" y="2726142"/>
                  <a:ext cx="147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F3BEEAC7-8229-4039-A50F-1156C39AB7E5}"/>
                    </a:ext>
                  </a:extLst>
                </p14:cNvPr>
                <p14:cNvContentPartPr/>
                <p14:nvPr/>
              </p14:nvContentPartPr>
              <p14:xfrm>
                <a:off x="2346126" y="2564862"/>
                <a:ext cx="1800" cy="756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F3BEEAC7-8229-4039-A50F-1156C39AB7E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337126" y="2556222"/>
                  <a:ext cx="19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7C5339F6-5323-4C7B-B0CD-8BF1ED513F09}"/>
                    </a:ext>
                  </a:extLst>
                </p14:cNvPr>
                <p14:cNvContentPartPr/>
                <p14:nvPr/>
              </p14:nvContentPartPr>
              <p14:xfrm>
                <a:off x="1330206" y="1908222"/>
                <a:ext cx="957240" cy="85032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7C5339F6-5323-4C7B-B0CD-8BF1ED513F0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321206" y="1899582"/>
                  <a:ext cx="97488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81" name="Entrada de lápiz 280">
                  <a:extLst>
                    <a:ext uri="{FF2B5EF4-FFF2-40B4-BE49-F238E27FC236}">
                      <a16:creationId xmlns:a16="http://schemas.microsoft.com/office/drawing/2014/main" id="{044ABA75-F4D0-4D69-A32F-264D52DB59D9}"/>
                    </a:ext>
                  </a:extLst>
                </p14:cNvPr>
                <p14:cNvContentPartPr/>
                <p14:nvPr/>
              </p14:nvContentPartPr>
              <p14:xfrm>
                <a:off x="1301046" y="1853862"/>
                <a:ext cx="120240" cy="125280"/>
              </p14:xfrm>
            </p:contentPart>
          </mc:Choice>
          <mc:Fallback xmlns="">
            <p:pic>
              <p:nvPicPr>
                <p:cNvPr id="281" name="Entrada de lápiz 280">
                  <a:extLst>
                    <a:ext uri="{FF2B5EF4-FFF2-40B4-BE49-F238E27FC236}">
                      <a16:creationId xmlns:a16="http://schemas.microsoft.com/office/drawing/2014/main" id="{044ABA75-F4D0-4D69-A32F-264D52DB59D9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292046" y="1844862"/>
                  <a:ext cx="137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82" name="Entrada de lápiz 281">
                  <a:extLst>
                    <a:ext uri="{FF2B5EF4-FFF2-40B4-BE49-F238E27FC236}">
                      <a16:creationId xmlns:a16="http://schemas.microsoft.com/office/drawing/2014/main" id="{81D7352D-9D0E-4C8F-B558-F5B6E4F76FCB}"/>
                    </a:ext>
                  </a:extLst>
                </p14:cNvPr>
                <p14:cNvContentPartPr/>
                <p14:nvPr/>
              </p14:nvContentPartPr>
              <p14:xfrm>
                <a:off x="907206" y="1703022"/>
                <a:ext cx="106200" cy="156960"/>
              </p14:xfrm>
            </p:contentPart>
          </mc:Choice>
          <mc:Fallback xmlns="">
            <p:pic>
              <p:nvPicPr>
                <p:cNvPr id="282" name="Entrada de lápiz 281">
                  <a:extLst>
                    <a:ext uri="{FF2B5EF4-FFF2-40B4-BE49-F238E27FC236}">
                      <a16:creationId xmlns:a16="http://schemas.microsoft.com/office/drawing/2014/main" id="{81D7352D-9D0E-4C8F-B558-F5B6E4F76FC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98206" y="1694382"/>
                  <a:ext cx="123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83" name="Entrada de lápiz 282">
                  <a:extLst>
                    <a:ext uri="{FF2B5EF4-FFF2-40B4-BE49-F238E27FC236}">
                      <a16:creationId xmlns:a16="http://schemas.microsoft.com/office/drawing/2014/main" id="{78BE77B3-1BBE-4C99-BECE-1D0EF2B19C70}"/>
                    </a:ext>
                  </a:extLst>
                </p14:cNvPr>
                <p14:cNvContentPartPr/>
                <p14:nvPr/>
              </p14:nvContentPartPr>
              <p14:xfrm>
                <a:off x="1031766" y="1727502"/>
                <a:ext cx="21600" cy="25200"/>
              </p14:xfrm>
            </p:contentPart>
          </mc:Choice>
          <mc:Fallback xmlns="">
            <p:pic>
              <p:nvPicPr>
                <p:cNvPr id="283" name="Entrada de lápiz 282">
                  <a:extLst>
                    <a:ext uri="{FF2B5EF4-FFF2-40B4-BE49-F238E27FC236}">
                      <a16:creationId xmlns:a16="http://schemas.microsoft.com/office/drawing/2014/main" id="{78BE77B3-1BBE-4C99-BECE-1D0EF2B19C7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23126" y="1718862"/>
                  <a:ext cx="39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84" name="Entrada de lápiz 283">
                  <a:extLst>
                    <a:ext uri="{FF2B5EF4-FFF2-40B4-BE49-F238E27FC236}">
                      <a16:creationId xmlns:a16="http://schemas.microsoft.com/office/drawing/2014/main" id="{4326973B-9603-4CBE-93B6-484E5F19A53B}"/>
                    </a:ext>
                  </a:extLst>
                </p14:cNvPr>
                <p14:cNvContentPartPr/>
                <p14:nvPr/>
              </p14:nvContentPartPr>
              <p14:xfrm>
                <a:off x="1068486" y="1651542"/>
                <a:ext cx="68400" cy="77040"/>
              </p14:xfrm>
            </p:contentPart>
          </mc:Choice>
          <mc:Fallback xmlns="">
            <p:pic>
              <p:nvPicPr>
                <p:cNvPr id="284" name="Entrada de lápiz 283">
                  <a:extLst>
                    <a:ext uri="{FF2B5EF4-FFF2-40B4-BE49-F238E27FC236}">
                      <a16:creationId xmlns:a16="http://schemas.microsoft.com/office/drawing/2014/main" id="{4326973B-9603-4CBE-93B6-484E5F19A53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59486" y="1642902"/>
                  <a:ext cx="86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86" name="Entrada de lápiz 285">
                  <a:extLst>
                    <a:ext uri="{FF2B5EF4-FFF2-40B4-BE49-F238E27FC236}">
                      <a16:creationId xmlns:a16="http://schemas.microsoft.com/office/drawing/2014/main" id="{05FE313C-25C4-4FEB-A403-26B00C5A8CD2}"/>
                    </a:ext>
                  </a:extLst>
                </p14:cNvPr>
                <p14:cNvContentPartPr/>
                <p14:nvPr/>
              </p14:nvContentPartPr>
              <p14:xfrm>
                <a:off x="794526" y="1505742"/>
                <a:ext cx="400680" cy="446400"/>
              </p14:xfrm>
            </p:contentPart>
          </mc:Choice>
          <mc:Fallback xmlns="">
            <p:pic>
              <p:nvPicPr>
                <p:cNvPr id="286" name="Entrada de lápiz 285">
                  <a:extLst>
                    <a:ext uri="{FF2B5EF4-FFF2-40B4-BE49-F238E27FC236}">
                      <a16:creationId xmlns:a16="http://schemas.microsoft.com/office/drawing/2014/main" id="{05FE313C-25C4-4FEB-A403-26B00C5A8CD2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85886" y="1497102"/>
                  <a:ext cx="418320" cy="46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386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6424563" cy="40509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sym typeface="Wingdings" panose="05000000000000000000" pitchFamily="2" charset="2"/>
              </a:rPr>
              <a:t>Fijando nivel de confianza. En este caso se considera anómalo cuando el percentil es muy alto o muy bajo y lo normal está en el centro. Al 90% de confianza quiere decir que los datos anómalos son el primero 5% y el último 5% (test de dos colas)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Equivalente a preguntarse si el estadístico está por debajo del percentil 5 o más del 95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2239BC-F33E-4AB0-8A10-399A7860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35" y="1758986"/>
            <a:ext cx="1966927" cy="4148168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31B9D970-A328-4288-AA00-64339C325F08}"/>
              </a:ext>
            </a:extLst>
          </p:cNvPr>
          <p:cNvGrpSpPr/>
          <p:nvPr/>
        </p:nvGrpSpPr>
        <p:grpSpPr>
          <a:xfrm>
            <a:off x="9684366" y="3193422"/>
            <a:ext cx="690120" cy="308520"/>
            <a:chOff x="9684366" y="3193422"/>
            <a:chExt cx="6901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6D3CF6E-3E18-4095-9879-CCE4A6625E47}"/>
                    </a:ext>
                  </a:extLst>
                </p14:cNvPr>
                <p14:cNvContentPartPr/>
                <p14:nvPr/>
              </p14:nvContentPartPr>
              <p14:xfrm>
                <a:off x="9684366" y="3372342"/>
                <a:ext cx="372600" cy="424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6D3CF6E-3E18-4095-9879-CCE4A6625E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5366" y="3363342"/>
                  <a:ext cx="390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E70DC3D-FA79-49FC-B8D6-BA7106799F04}"/>
                    </a:ext>
                  </a:extLst>
                </p14:cNvPr>
                <p14:cNvContentPartPr/>
                <p14:nvPr/>
              </p14:nvContentPartPr>
              <p14:xfrm>
                <a:off x="9960126" y="3278742"/>
                <a:ext cx="116640" cy="2232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E70DC3D-FA79-49FC-B8D6-BA7106799F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51486" y="3270102"/>
                  <a:ext cx="134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35D7AEF-E544-4349-AF3F-E564595D2855}"/>
                    </a:ext>
                  </a:extLst>
                </p14:cNvPr>
                <p14:cNvContentPartPr/>
                <p14:nvPr/>
              </p14:nvContentPartPr>
              <p14:xfrm>
                <a:off x="10150566" y="3269382"/>
                <a:ext cx="34560" cy="2163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35D7AEF-E544-4349-AF3F-E564595D28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41926" y="3260382"/>
                  <a:ext cx="52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7DA4E8BA-68DC-449D-814F-3DAEF7B6570B}"/>
                    </a:ext>
                  </a:extLst>
                </p14:cNvPr>
                <p14:cNvContentPartPr/>
                <p14:nvPr/>
              </p14:nvContentPartPr>
              <p14:xfrm>
                <a:off x="10139766" y="3193422"/>
                <a:ext cx="133200" cy="2282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7DA4E8BA-68DC-449D-814F-3DAEF7B657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30766" y="3184422"/>
                  <a:ext cx="150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991F4902-EEE6-4979-8918-442CC4964DBA}"/>
                    </a:ext>
                  </a:extLst>
                </p14:cNvPr>
                <p14:cNvContentPartPr/>
                <p14:nvPr/>
              </p14:nvContentPartPr>
              <p14:xfrm>
                <a:off x="10359366" y="3340302"/>
                <a:ext cx="15120" cy="1508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991F4902-EEE6-4979-8918-442CC4964DB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50726" y="3331302"/>
                  <a:ext cx="3276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584F948A-2C48-49F0-8282-28B49DBF0062}"/>
              </a:ext>
            </a:extLst>
          </p:cNvPr>
          <p:cNvGrpSpPr/>
          <p:nvPr/>
        </p:nvGrpSpPr>
        <p:grpSpPr>
          <a:xfrm>
            <a:off x="10571766" y="3185502"/>
            <a:ext cx="559080" cy="387720"/>
            <a:chOff x="10571766" y="3185502"/>
            <a:chExt cx="55908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DB04DD7C-DF6A-44E5-808B-60ED7F36D4EC}"/>
                    </a:ext>
                  </a:extLst>
                </p14:cNvPr>
                <p14:cNvContentPartPr/>
                <p14:nvPr/>
              </p14:nvContentPartPr>
              <p14:xfrm>
                <a:off x="10571766" y="3203502"/>
                <a:ext cx="155160" cy="17244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DB04DD7C-DF6A-44E5-808B-60ED7F36D4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63126" y="3194862"/>
                  <a:ext cx="172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B9500972-1E3B-4F02-8DD7-AC41C56D06CD}"/>
                    </a:ext>
                  </a:extLst>
                </p14:cNvPr>
                <p14:cNvContentPartPr/>
                <p14:nvPr/>
              </p14:nvContentPartPr>
              <p14:xfrm>
                <a:off x="10758966" y="3239862"/>
                <a:ext cx="82080" cy="11988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B9500972-1E3B-4F02-8DD7-AC41C56D06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49966" y="3230862"/>
                  <a:ext cx="99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4CEB032A-A74C-4801-86E4-EDB483240828}"/>
                    </a:ext>
                  </a:extLst>
                </p14:cNvPr>
                <p14:cNvContentPartPr/>
                <p14:nvPr/>
              </p14:nvContentPartPr>
              <p14:xfrm>
                <a:off x="10889646" y="3233742"/>
                <a:ext cx="35280" cy="3394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4CEB032A-A74C-4801-86E4-EDB4832408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80646" y="3224742"/>
                  <a:ext cx="529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E4322D22-788E-4FFD-AAA0-B0FFA457DFD0}"/>
                    </a:ext>
                  </a:extLst>
                </p14:cNvPr>
                <p14:cNvContentPartPr/>
                <p14:nvPr/>
              </p14:nvContentPartPr>
              <p14:xfrm>
                <a:off x="10889646" y="3185502"/>
                <a:ext cx="51480" cy="75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E4322D22-788E-4FFD-AAA0-B0FFA457DF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80646" y="3176502"/>
                  <a:ext cx="69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C7311687-9E92-4003-B766-1EC1A50CE911}"/>
                    </a:ext>
                  </a:extLst>
                </p14:cNvPr>
                <p14:cNvContentPartPr/>
                <p14:nvPr/>
              </p14:nvContentPartPr>
              <p14:xfrm>
                <a:off x="10973526" y="3212502"/>
                <a:ext cx="157320" cy="1404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C7311687-9E92-4003-B766-1EC1A50CE9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64526" y="3203502"/>
                  <a:ext cx="1749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59025AEA-BB6E-4546-8A25-A8AAFEA33ACE}"/>
              </a:ext>
            </a:extLst>
          </p:cNvPr>
          <p:cNvGrpSpPr/>
          <p:nvPr/>
        </p:nvGrpSpPr>
        <p:grpSpPr>
          <a:xfrm>
            <a:off x="11296446" y="3086862"/>
            <a:ext cx="658440" cy="290880"/>
            <a:chOff x="11296446" y="3086862"/>
            <a:chExt cx="6584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C235203C-49AF-497B-ADEB-87F1F5E3E98B}"/>
                    </a:ext>
                  </a:extLst>
                </p14:cNvPr>
                <p14:cNvContentPartPr/>
                <p14:nvPr/>
              </p14:nvContentPartPr>
              <p14:xfrm>
                <a:off x="11296446" y="3256782"/>
                <a:ext cx="165960" cy="12096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C235203C-49AF-497B-ADEB-87F1F5E3E9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87446" y="3248142"/>
                  <a:ext cx="183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2BC04608-F155-448D-B5D1-7787A5C0446C}"/>
                    </a:ext>
                  </a:extLst>
                </p14:cNvPr>
                <p14:cNvContentPartPr/>
                <p14:nvPr/>
              </p14:nvContentPartPr>
              <p14:xfrm>
                <a:off x="11447286" y="3086862"/>
                <a:ext cx="20160" cy="24552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2BC04608-F155-448D-B5D1-7787A5C0446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38286" y="3078222"/>
                  <a:ext cx="37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AE70759-8B2E-4561-8645-2FC276FE28BA}"/>
                    </a:ext>
                  </a:extLst>
                </p14:cNvPr>
                <p14:cNvContentPartPr/>
                <p14:nvPr/>
              </p14:nvContentPartPr>
              <p14:xfrm>
                <a:off x="11572206" y="3162462"/>
                <a:ext cx="104760" cy="2041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AE70759-8B2E-4561-8645-2FC276FE28B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63206" y="3153822"/>
                  <a:ext cx="122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A35AEBEF-5918-462D-B29B-6E70222AF996}"/>
                    </a:ext>
                  </a:extLst>
                </p14:cNvPr>
                <p14:cNvContentPartPr/>
                <p14:nvPr/>
              </p14:nvContentPartPr>
              <p14:xfrm>
                <a:off x="11683446" y="3182622"/>
                <a:ext cx="78480" cy="1360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A35AEBEF-5918-462D-B29B-6E70222AF9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674806" y="3173622"/>
                  <a:ext cx="96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F1340112-FB48-4CA5-91B5-2F22A4BE6679}"/>
                    </a:ext>
                  </a:extLst>
                </p14:cNvPr>
                <p14:cNvContentPartPr/>
                <p14:nvPr/>
              </p14:nvContentPartPr>
              <p14:xfrm>
                <a:off x="11845086" y="3130062"/>
                <a:ext cx="57960" cy="1836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F1340112-FB48-4CA5-91B5-2F22A4BE66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836086" y="3121062"/>
                  <a:ext cx="75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FE77A71-44BB-4EB7-8673-B44FC6A57725}"/>
                    </a:ext>
                  </a:extLst>
                </p14:cNvPr>
                <p14:cNvContentPartPr/>
                <p14:nvPr/>
              </p14:nvContentPartPr>
              <p14:xfrm>
                <a:off x="11764806" y="3112422"/>
                <a:ext cx="190080" cy="2282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FE77A71-44BB-4EB7-8673-B44FC6A5772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755806" y="3103422"/>
                  <a:ext cx="2077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C34E6BEB-DF2E-49F9-9C08-0A82DDB03018}"/>
              </a:ext>
            </a:extLst>
          </p:cNvPr>
          <p:cNvGrpSpPr/>
          <p:nvPr/>
        </p:nvGrpSpPr>
        <p:grpSpPr>
          <a:xfrm>
            <a:off x="9694446" y="4262262"/>
            <a:ext cx="1496160" cy="447840"/>
            <a:chOff x="9694446" y="4262262"/>
            <a:chExt cx="149616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DFA67B35-116D-4C9C-B9B5-7ABEB5C4EBBD}"/>
                    </a:ext>
                  </a:extLst>
                </p14:cNvPr>
                <p14:cNvContentPartPr/>
                <p14:nvPr/>
              </p14:nvContentPartPr>
              <p14:xfrm>
                <a:off x="9694446" y="4462782"/>
                <a:ext cx="374040" cy="280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DFA67B35-116D-4C9C-B9B5-7ABEB5C4EB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85446" y="4454142"/>
                  <a:ext cx="391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A43FA7CB-0AE2-4C84-A651-EE42AE329B6E}"/>
                    </a:ext>
                  </a:extLst>
                </p14:cNvPr>
                <p14:cNvContentPartPr/>
                <p14:nvPr/>
              </p14:nvContentPartPr>
              <p14:xfrm>
                <a:off x="10006206" y="4353342"/>
                <a:ext cx="107640" cy="17568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A43FA7CB-0AE2-4C84-A651-EE42AE329B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97206" y="4344702"/>
                  <a:ext cx="125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BA26D6B-0BC5-4F1A-8512-4DF434CFB006}"/>
                    </a:ext>
                  </a:extLst>
                </p14:cNvPr>
                <p14:cNvContentPartPr/>
                <p14:nvPr/>
              </p14:nvContentPartPr>
              <p14:xfrm>
                <a:off x="10190166" y="4262262"/>
                <a:ext cx="175680" cy="3412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BA26D6B-0BC5-4F1A-8512-4DF434CFB00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81166" y="4253262"/>
                  <a:ext cx="1933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0994BAB5-9080-4FB8-83CC-6711E1452E6B}"/>
                    </a:ext>
                  </a:extLst>
                </p14:cNvPr>
                <p14:cNvContentPartPr/>
                <p14:nvPr/>
              </p14:nvContentPartPr>
              <p14:xfrm>
                <a:off x="10377366" y="4411662"/>
                <a:ext cx="109440" cy="18216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0994BAB5-9080-4FB8-83CC-6711E1452E6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68726" y="4403022"/>
                  <a:ext cx="127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0FFFFBBE-5106-4182-8765-A8C3780D27D9}"/>
                    </a:ext>
                  </a:extLst>
                </p14:cNvPr>
                <p14:cNvContentPartPr/>
                <p14:nvPr/>
              </p14:nvContentPartPr>
              <p14:xfrm>
                <a:off x="10615686" y="4341102"/>
                <a:ext cx="147240" cy="1735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0FFFFBBE-5106-4182-8765-A8C3780D27D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07046" y="4332102"/>
                  <a:ext cx="164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2236A1D-322F-4408-8CC8-04EEB0D93D92}"/>
                    </a:ext>
                  </a:extLst>
                </p14:cNvPr>
                <p14:cNvContentPartPr/>
                <p14:nvPr/>
              </p14:nvContentPartPr>
              <p14:xfrm>
                <a:off x="10801086" y="4387542"/>
                <a:ext cx="87120" cy="1076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2236A1D-322F-4408-8CC8-04EEB0D93D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792446" y="4378902"/>
                  <a:ext cx="104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663BE1AB-12E4-439E-A845-43C69B49B965}"/>
                    </a:ext>
                  </a:extLst>
                </p14:cNvPr>
                <p14:cNvContentPartPr/>
                <p14:nvPr/>
              </p14:nvContentPartPr>
              <p14:xfrm>
                <a:off x="10942206" y="4308342"/>
                <a:ext cx="29520" cy="40176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663BE1AB-12E4-439E-A845-43C69B49B96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33206" y="4299342"/>
                  <a:ext cx="471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CCFD4C4-9C70-422C-B686-955B16DD71FD}"/>
                    </a:ext>
                  </a:extLst>
                </p14:cNvPr>
                <p14:cNvContentPartPr/>
                <p14:nvPr/>
              </p14:nvContentPartPr>
              <p14:xfrm>
                <a:off x="11034726" y="4387182"/>
                <a:ext cx="36000" cy="12456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CCFD4C4-9C70-422C-B686-955B16DD71F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25726" y="4378182"/>
                  <a:ext cx="53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065890A9-20A3-440C-A100-263A7BF31CE8}"/>
                    </a:ext>
                  </a:extLst>
                </p14:cNvPr>
                <p14:cNvContentPartPr/>
                <p14:nvPr/>
              </p14:nvContentPartPr>
              <p14:xfrm>
                <a:off x="11090886" y="4349742"/>
                <a:ext cx="99720" cy="14256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065890A9-20A3-440C-A100-263A7BF31C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82246" y="4341102"/>
                  <a:ext cx="11736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02F7A272-14EC-4400-8AFD-201A322E1930}"/>
              </a:ext>
            </a:extLst>
          </p:cNvPr>
          <p:cNvGrpSpPr/>
          <p:nvPr/>
        </p:nvGrpSpPr>
        <p:grpSpPr>
          <a:xfrm>
            <a:off x="11369166" y="4197822"/>
            <a:ext cx="128880" cy="298800"/>
            <a:chOff x="11369166" y="4197822"/>
            <a:chExt cx="12888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ECB3F0C0-8216-4749-9A28-03306DBFD216}"/>
                    </a:ext>
                  </a:extLst>
                </p14:cNvPr>
                <p14:cNvContentPartPr/>
                <p14:nvPr/>
              </p14:nvContentPartPr>
              <p14:xfrm>
                <a:off x="11369166" y="4408782"/>
                <a:ext cx="128160" cy="565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ECB3F0C0-8216-4749-9A28-03306DBFD2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360166" y="4400142"/>
                  <a:ext cx="145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E35D16A3-28D9-4DEE-95DF-D7D7BE61B048}"/>
                    </a:ext>
                  </a:extLst>
                </p14:cNvPr>
                <p14:cNvContentPartPr/>
                <p14:nvPr/>
              </p14:nvContentPartPr>
              <p14:xfrm>
                <a:off x="11494806" y="4197822"/>
                <a:ext cx="3240" cy="2988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E35D16A3-28D9-4DEE-95DF-D7D7BE61B04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485806" y="4189182"/>
                  <a:ext cx="208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708DCC09-931D-4187-A201-223CF2937474}"/>
              </a:ext>
            </a:extLst>
          </p:cNvPr>
          <p:cNvGrpSpPr/>
          <p:nvPr/>
        </p:nvGrpSpPr>
        <p:grpSpPr>
          <a:xfrm>
            <a:off x="11668326" y="4227702"/>
            <a:ext cx="365400" cy="392400"/>
            <a:chOff x="11668326" y="4227702"/>
            <a:chExt cx="36540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6E811E17-5007-43C2-B526-A1C20BD2FB58}"/>
                    </a:ext>
                  </a:extLst>
                </p14:cNvPr>
                <p14:cNvContentPartPr/>
                <p14:nvPr/>
              </p14:nvContentPartPr>
              <p14:xfrm>
                <a:off x="11668326" y="4301862"/>
                <a:ext cx="100440" cy="3182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6E811E17-5007-43C2-B526-A1C20BD2FB5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659326" y="4292862"/>
                  <a:ext cx="118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2B7E9087-E77F-49E0-82D3-E378CD007A70}"/>
                    </a:ext>
                  </a:extLst>
                </p14:cNvPr>
                <p14:cNvContentPartPr/>
                <p14:nvPr/>
              </p14:nvContentPartPr>
              <p14:xfrm>
                <a:off x="11797566" y="4392582"/>
                <a:ext cx="96120" cy="14400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2B7E9087-E77F-49E0-82D3-E378CD007A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788926" y="4383942"/>
                  <a:ext cx="113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B30CB73-AF8C-4EDD-A78A-2E2C9BD4E3E3}"/>
                    </a:ext>
                  </a:extLst>
                </p14:cNvPr>
                <p14:cNvContentPartPr/>
                <p14:nvPr/>
              </p14:nvContentPartPr>
              <p14:xfrm>
                <a:off x="11979366" y="4289982"/>
                <a:ext cx="30960" cy="698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B30CB73-AF8C-4EDD-A78A-2E2C9BD4E3E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970726" y="4280982"/>
                  <a:ext cx="48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6996195C-176D-436E-9020-A2301A83A745}"/>
                    </a:ext>
                  </a:extLst>
                </p14:cNvPr>
                <p14:cNvContentPartPr/>
                <p14:nvPr/>
              </p14:nvContentPartPr>
              <p14:xfrm>
                <a:off x="11927526" y="4268742"/>
                <a:ext cx="84240" cy="24840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6996195C-176D-436E-9020-A2301A83A7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918886" y="4260102"/>
                  <a:ext cx="101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8BB5C58A-68EC-49D9-BC62-DB6712817785}"/>
                    </a:ext>
                  </a:extLst>
                </p14:cNvPr>
                <p14:cNvContentPartPr/>
                <p14:nvPr/>
              </p14:nvContentPartPr>
              <p14:xfrm>
                <a:off x="11902686" y="4227702"/>
                <a:ext cx="20160" cy="421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8BB5C58A-68EC-49D9-BC62-DB67128177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894046" y="4219062"/>
                  <a:ext cx="37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075F715C-142D-4B07-97CE-357E41238780}"/>
                    </a:ext>
                  </a:extLst>
                </p14:cNvPr>
                <p14:cNvContentPartPr/>
                <p14:nvPr/>
              </p14:nvContentPartPr>
              <p14:xfrm>
                <a:off x="12023286" y="4496622"/>
                <a:ext cx="10440" cy="61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075F715C-142D-4B07-97CE-357E4123878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14286" y="4487622"/>
                  <a:ext cx="2808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33E33C92-8D5D-4175-8E2D-E77C96556C26}"/>
              </a:ext>
            </a:extLst>
          </p:cNvPr>
          <p:cNvGrpSpPr/>
          <p:nvPr/>
        </p:nvGrpSpPr>
        <p:grpSpPr>
          <a:xfrm>
            <a:off x="9780486" y="5348382"/>
            <a:ext cx="1501920" cy="484560"/>
            <a:chOff x="9780486" y="5348382"/>
            <a:chExt cx="150192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8DD3E3DA-2FE7-4F4C-B93F-1B54679E4954}"/>
                    </a:ext>
                  </a:extLst>
                </p14:cNvPr>
                <p14:cNvContentPartPr/>
                <p14:nvPr/>
              </p14:nvContentPartPr>
              <p14:xfrm>
                <a:off x="9780486" y="5571222"/>
                <a:ext cx="307080" cy="388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8DD3E3DA-2FE7-4F4C-B93F-1B54679E495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71846" y="5562222"/>
                  <a:ext cx="324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320EED2D-3BD9-4BB8-A00F-27A061998B55}"/>
                    </a:ext>
                  </a:extLst>
                </p14:cNvPr>
                <p14:cNvContentPartPr/>
                <p14:nvPr/>
              </p14:nvContentPartPr>
              <p14:xfrm>
                <a:off x="10003326" y="5477622"/>
                <a:ext cx="106200" cy="2062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320EED2D-3BD9-4BB8-A00F-27A061998B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94326" y="5468982"/>
                  <a:ext cx="123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42A8E426-CB2F-4DCE-9470-9E41BB1EE72D}"/>
                    </a:ext>
                  </a:extLst>
                </p14:cNvPr>
                <p14:cNvContentPartPr/>
                <p14:nvPr/>
              </p14:nvContentPartPr>
              <p14:xfrm>
                <a:off x="10239126" y="5530902"/>
                <a:ext cx="16200" cy="3024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42A8E426-CB2F-4DCE-9470-9E41BB1EE72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30126" y="5522262"/>
                  <a:ext cx="33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69F695F0-BDAA-47C6-9FD9-DF411CBFA4C9}"/>
                    </a:ext>
                  </a:extLst>
                </p14:cNvPr>
                <p14:cNvContentPartPr/>
                <p14:nvPr/>
              </p14:nvContentPartPr>
              <p14:xfrm>
                <a:off x="10229766" y="5455662"/>
                <a:ext cx="29520" cy="27720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69F695F0-BDAA-47C6-9FD9-DF411CBFA4C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20766" y="5447022"/>
                  <a:ext cx="47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FF37530C-BFC7-417C-BF8A-DDFADAE549FD}"/>
                    </a:ext>
                  </a:extLst>
                </p14:cNvPr>
                <p14:cNvContentPartPr/>
                <p14:nvPr/>
              </p14:nvContentPartPr>
              <p14:xfrm>
                <a:off x="10233006" y="5360622"/>
                <a:ext cx="131760" cy="31932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FF37530C-BFC7-417C-BF8A-DDFADAE549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24366" y="5351622"/>
                  <a:ext cx="149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2D9A9E1F-CC67-441E-B010-801C19BA236C}"/>
                    </a:ext>
                  </a:extLst>
                </p14:cNvPr>
                <p14:cNvContentPartPr/>
                <p14:nvPr/>
              </p14:nvContentPartPr>
              <p14:xfrm>
                <a:off x="10414806" y="5595342"/>
                <a:ext cx="10440" cy="11340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2D9A9E1F-CC67-441E-B010-801C19BA236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06166" y="5586342"/>
                  <a:ext cx="28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57D76D52-57BC-414E-9CC8-8F4E44E8FE18}"/>
                    </a:ext>
                  </a:extLst>
                </p14:cNvPr>
                <p14:cNvContentPartPr/>
                <p14:nvPr/>
              </p14:nvContentPartPr>
              <p14:xfrm>
                <a:off x="10544046" y="5449182"/>
                <a:ext cx="139680" cy="2224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57D76D52-57BC-414E-9CC8-8F4E44E8FE1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35406" y="5440182"/>
                  <a:ext cx="157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79C4CFC5-1CBF-44AF-A644-E75C28F85D75}"/>
                    </a:ext>
                  </a:extLst>
                </p14:cNvPr>
                <p14:cNvContentPartPr/>
                <p14:nvPr/>
              </p14:nvContentPartPr>
              <p14:xfrm>
                <a:off x="10714326" y="5502462"/>
                <a:ext cx="58680" cy="12312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79C4CFC5-1CBF-44AF-A644-E75C28F85D7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05326" y="5493462"/>
                  <a:ext cx="76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8DE6793D-D812-4D82-9D09-C41D9CF87187}"/>
                    </a:ext>
                  </a:extLst>
                </p14:cNvPr>
                <p14:cNvContentPartPr/>
                <p14:nvPr/>
              </p14:nvContentPartPr>
              <p14:xfrm>
                <a:off x="10855086" y="5464662"/>
                <a:ext cx="23760" cy="3682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8DE6793D-D812-4D82-9D09-C41D9CF8718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846446" y="5455662"/>
                  <a:ext cx="414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457B03C1-303E-45DB-B631-A41C76EA3AF7}"/>
                    </a:ext>
                  </a:extLst>
                </p14:cNvPr>
                <p14:cNvContentPartPr/>
                <p14:nvPr/>
              </p14:nvContentPartPr>
              <p14:xfrm>
                <a:off x="10927446" y="5500302"/>
                <a:ext cx="23040" cy="1281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457B03C1-303E-45DB-B631-A41C76EA3AF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18446" y="5491302"/>
                  <a:ext cx="40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93D17B5E-F988-4920-AAFB-55835DCFC25D}"/>
                    </a:ext>
                  </a:extLst>
                </p14:cNvPr>
                <p14:cNvContentPartPr/>
                <p14:nvPr/>
              </p14:nvContentPartPr>
              <p14:xfrm>
                <a:off x="10927446" y="5496702"/>
                <a:ext cx="140400" cy="9684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93D17B5E-F988-4920-AAFB-55835DCFC25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18446" y="5487702"/>
                  <a:ext cx="158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257D6E0E-27EE-4C10-8C5D-6CFAB476C59E}"/>
                    </a:ext>
                  </a:extLst>
                </p14:cNvPr>
                <p14:cNvContentPartPr/>
                <p14:nvPr/>
              </p14:nvContentPartPr>
              <p14:xfrm>
                <a:off x="11122926" y="5348382"/>
                <a:ext cx="159480" cy="25164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57D6E0E-27EE-4C10-8C5D-6CFAB476C59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114286" y="5339742"/>
                  <a:ext cx="17712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68C25F33-32AE-4A3E-B9F6-7EE70FE3724C}"/>
              </a:ext>
            </a:extLst>
          </p:cNvPr>
          <p:cNvGrpSpPr/>
          <p:nvPr/>
        </p:nvGrpSpPr>
        <p:grpSpPr>
          <a:xfrm>
            <a:off x="11434326" y="5412822"/>
            <a:ext cx="432000" cy="279360"/>
            <a:chOff x="11434326" y="5412822"/>
            <a:chExt cx="43200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A1C5BA52-EE83-4D6D-A072-1FE180F5DA7C}"/>
                    </a:ext>
                  </a:extLst>
                </p14:cNvPr>
                <p14:cNvContentPartPr/>
                <p14:nvPr/>
              </p14:nvContentPartPr>
              <p14:xfrm>
                <a:off x="11434326" y="5466462"/>
                <a:ext cx="118440" cy="22572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A1C5BA52-EE83-4D6D-A072-1FE180F5DA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425326" y="5457462"/>
                  <a:ext cx="136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BCA6E00D-0ADB-4F6B-9B50-3E729F7F98A1}"/>
                    </a:ext>
                  </a:extLst>
                </p14:cNvPr>
                <p14:cNvContentPartPr/>
                <p14:nvPr/>
              </p14:nvContentPartPr>
              <p14:xfrm>
                <a:off x="11588406" y="5494182"/>
                <a:ext cx="91800" cy="12060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BCA6E00D-0ADB-4F6B-9B50-3E729F7F98A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79406" y="5485182"/>
                  <a:ext cx="109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F2B5C39-C422-4D1E-AF5D-E70DB4AF2060}"/>
                    </a:ext>
                  </a:extLst>
                </p14:cNvPr>
                <p14:cNvContentPartPr/>
                <p14:nvPr/>
              </p14:nvContentPartPr>
              <p14:xfrm>
                <a:off x="11738526" y="5480502"/>
                <a:ext cx="104760" cy="16668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F2B5C39-C422-4D1E-AF5D-E70DB4AF206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29526" y="5471862"/>
                  <a:ext cx="12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B0DA00F6-AA8D-4857-A93F-5D76A9911C82}"/>
                    </a:ext>
                  </a:extLst>
                </p14:cNvPr>
                <p14:cNvContentPartPr/>
                <p14:nvPr/>
              </p14:nvContentPartPr>
              <p14:xfrm>
                <a:off x="11688846" y="5412822"/>
                <a:ext cx="360" cy="3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B0DA00F6-AA8D-4857-A93F-5D76A9911C8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679846" y="5403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0C50185F-27D3-4AFA-8EC4-1C26F32C5AF5}"/>
                    </a:ext>
                  </a:extLst>
                </p14:cNvPr>
                <p14:cNvContentPartPr/>
                <p14:nvPr/>
              </p14:nvContentPartPr>
              <p14:xfrm>
                <a:off x="11858766" y="5671662"/>
                <a:ext cx="7560" cy="180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0C50185F-27D3-4AFA-8EC4-1C26F32C5AF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850126" y="5663022"/>
                  <a:ext cx="252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4537F918-FC8B-49CA-8EFB-C4DB3F6A3A2E}"/>
              </a:ext>
            </a:extLst>
          </p:cNvPr>
          <p:cNvGrpSpPr/>
          <p:nvPr/>
        </p:nvGrpSpPr>
        <p:grpSpPr>
          <a:xfrm>
            <a:off x="9716406" y="2068422"/>
            <a:ext cx="2259000" cy="712800"/>
            <a:chOff x="9716406" y="2068422"/>
            <a:chExt cx="2259000" cy="7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0B5C5C34-3483-4DC6-B124-64DC43AEB8F2}"/>
                    </a:ext>
                  </a:extLst>
                </p14:cNvPr>
                <p14:cNvContentPartPr/>
                <p14:nvPr/>
              </p14:nvContentPartPr>
              <p14:xfrm>
                <a:off x="9716406" y="2394222"/>
                <a:ext cx="252720" cy="2376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0B5C5C34-3483-4DC6-B124-64DC43AEB8F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07406" y="2385222"/>
                  <a:ext cx="270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BC93D52A-F74D-44C6-8F7C-EAD6145102F8}"/>
                    </a:ext>
                  </a:extLst>
                </p14:cNvPr>
                <p14:cNvContentPartPr/>
                <p14:nvPr/>
              </p14:nvContentPartPr>
              <p14:xfrm>
                <a:off x="9917646" y="2348862"/>
                <a:ext cx="83160" cy="15084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BC93D52A-F74D-44C6-8F7C-EAD6145102F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09006" y="2339862"/>
                  <a:ext cx="100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465EA805-157E-475F-A863-DD17678C4577}"/>
                    </a:ext>
                  </a:extLst>
                </p14:cNvPr>
                <p14:cNvContentPartPr/>
                <p14:nvPr/>
              </p14:nvContentPartPr>
              <p14:xfrm>
                <a:off x="10099446" y="2150862"/>
                <a:ext cx="31680" cy="20016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465EA805-157E-475F-A863-DD17678C457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090806" y="2142222"/>
                  <a:ext cx="49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835912EA-E3FA-4064-B72B-D8B1645EBAAB}"/>
                    </a:ext>
                  </a:extLst>
                </p14:cNvPr>
                <p14:cNvContentPartPr/>
                <p14:nvPr/>
              </p14:nvContentPartPr>
              <p14:xfrm>
                <a:off x="10085766" y="2068422"/>
                <a:ext cx="190800" cy="28152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835912EA-E3FA-4064-B72B-D8B1645EBAA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76766" y="2059422"/>
                  <a:ext cx="208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2D865FB5-E8FE-4D82-92F8-2A008E8B5B93}"/>
                    </a:ext>
                  </a:extLst>
                </p14:cNvPr>
                <p14:cNvContentPartPr/>
                <p14:nvPr/>
              </p14:nvContentPartPr>
              <p14:xfrm>
                <a:off x="10300326" y="2239422"/>
                <a:ext cx="13680" cy="14652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2D865FB5-E8FE-4D82-92F8-2A008E8B5B9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91686" y="2230422"/>
                  <a:ext cx="31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4948914F-61FB-44BF-9AF2-593FBE408FB4}"/>
                    </a:ext>
                  </a:extLst>
                </p14:cNvPr>
                <p14:cNvContentPartPr/>
                <p14:nvPr/>
              </p14:nvContentPartPr>
              <p14:xfrm>
                <a:off x="10315086" y="2181822"/>
                <a:ext cx="360" cy="36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4948914F-61FB-44BF-9AF2-593FBE408FB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06086" y="2172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82CE1FA3-72E8-4337-A071-B4130DD91073}"/>
                    </a:ext>
                  </a:extLst>
                </p14:cNvPr>
                <p14:cNvContentPartPr/>
                <p14:nvPr/>
              </p14:nvContentPartPr>
              <p14:xfrm>
                <a:off x="10355046" y="2236542"/>
                <a:ext cx="101160" cy="12708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82CE1FA3-72E8-4337-A071-B4130DD910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46406" y="2227902"/>
                  <a:ext cx="118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8D75C3AC-AEC8-4745-A24B-0F5745891CC3}"/>
                    </a:ext>
                  </a:extLst>
                </p14:cNvPr>
                <p14:cNvContentPartPr/>
                <p14:nvPr/>
              </p14:nvContentPartPr>
              <p14:xfrm>
                <a:off x="10495806" y="2267862"/>
                <a:ext cx="100440" cy="34740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8D75C3AC-AEC8-4745-A24B-0F5745891C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87166" y="2258862"/>
                  <a:ext cx="1180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45D59508-D578-4301-A46A-E61E04F9EB04}"/>
                    </a:ext>
                  </a:extLst>
                </p14:cNvPr>
                <p14:cNvContentPartPr/>
                <p14:nvPr/>
              </p14:nvContentPartPr>
              <p14:xfrm>
                <a:off x="10609206" y="2235822"/>
                <a:ext cx="104040" cy="11628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45D59508-D578-4301-A46A-E61E04F9EB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00206" y="2226822"/>
                  <a:ext cx="121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3163F19C-C694-4DB8-AED5-17A70711C553}"/>
                    </a:ext>
                  </a:extLst>
                </p14:cNvPr>
                <p14:cNvContentPartPr/>
                <p14:nvPr/>
              </p14:nvContentPartPr>
              <p14:xfrm>
                <a:off x="10742766" y="2261022"/>
                <a:ext cx="69840" cy="10800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3163F19C-C694-4DB8-AED5-17A70711C5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33766" y="2252382"/>
                  <a:ext cx="87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9F15ED63-06E9-4E81-82D3-076C30ED59BF}"/>
                    </a:ext>
                  </a:extLst>
                </p14:cNvPr>
                <p14:cNvContentPartPr/>
                <p14:nvPr/>
              </p14:nvContentPartPr>
              <p14:xfrm>
                <a:off x="10857606" y="2272902"/>
                <a:ext cx="70920" cy="7452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9F15ED63-06E9-4E81-82D3-076C30ED59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48606" y="2264262"/>
                  <a:ext cx="88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693BFE05-BCC6-4A6F-B663-EBE20175C141}"/>
                    </a:ext>
                  </a:extLst>
                </p14:cNvPr>
                <p14:cNvContentPartPr/>
                <p14:nvPr/>
              </p14:nvContentPartPr>
              <p14:xfrm>
                <a:off x="11024646" y="2227542"/>
                <a:ext cx="92880" cy="14184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693BFE05-BCC6-4A6F-B663-EBE20175C1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15646" y="2218902"/>
                  <a:ext cx="110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E19F9375-BB57-4214-A955-983A895A06EB}"/>
                    </a:ext>
                  </a:extLst>
                </p14:cNvPr>
                <p14:cNvContentPartPr/>
                <p14:nvPr/>
              </p14:nvContentPartPr>
              <p14:xfrm>
                <a:off x="11137686" y="2252022"/>
                <a:ext cx="115560" cy="12744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E19F9375-BB57-4214-A955-983A895A06E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29046" y="2243022"/>
                  <a:ext cx="133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B7AF0895-8997-4498-9E53-388852E8A7A9}"/>
                    </a:ext>
                  </a:extLst>
                </p14:cNvPr>
                <p14:cNvContentPartPr/>
                <p14:nvPr/>
              </p14:nvContentPartPr>
              <p14:xfrm>
                <a:off x="11298246" y="2250222"/>
                <a:ext cx="29880" cy="34200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B7AF0895-8997-4498-9E53-388852E8A7A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89606" y="2241582"/>
                  <a:ext cx="475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64CD1743-280C-4E45-9329-3FCEAED00DBD}"/>
                    </a:ext>
                  </a:extLst>
                </p14:cNvPr>
                <p14:cNvContentPartPr/>
                <p14:nvPr/>
              </p14:nvContentPartPr>
              <p14:xfrm>
                <a:off x="11301846" y="2169942"/>
                <a:ext cx="3240" cy="126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64CD1743-280C-4E45-9329-3FCEAED00DB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93206" y="2161302"/>
                  <a:ext cx="20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04EAFB02-02BA-4C9F-BFF9-979DDAF08B06}"/>
                    </a:ext>
                  </a:extLst>
                </p14:cNvPr>
                <p14:cNvContentPartPr/>
                <p14:nvPr/>
              </p14:nvContentPartPr>
              <p14:xfrm>
                <a:off x="11387166" y="2263542"/>
                <a:ext cx="77400" cy="8280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04EAFB02-02BA-4C9F-BFF9-979DDAF08B0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78166" y="2254542"/>
                  <a:ext cx="95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4F1075A1-0E0D-4B91-AE8A-3DB9D487ED74}"/>
                    </a:ext>
                  </a:extLst>
                </p14:cNvPr>
                <p14:cNvContentPartPr/>
                <p14:nvPr/>
              </p14:nvContentPartPr>
              <p14:xfrm>
                <a:off x="11489406" y="2184702"/>
                <a:ext cx="110520" cy="17856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4F1075A1-0E0D-4B91-AE8A-3DB9D487ED7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80766" y="2175702"/>
                  <a:ext cx="128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F0B603F9-6A47-4DB9-8593-C6D40DEC8796}"/>
                    </a:ext>
                  </a:extLst>
                </p14:cNvPr>
                <p14:cNvContentPartPr/>
                <p14:nvPr/>
              </p14:nvContentPartPr>
              <p14:xfrm>
                <a:off x="11611086" y="2273982"/>
                <a:ext cx="149760" cy="30672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F0B603F9-6A47-4DB9-8593-C6D40DEC87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02446" y="2264982"/>
                  <a:ext cx="167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737743C7-1F4C-4B1D-B151-71B4D99A88D7}"/>
                    </a:ext>
                  </a:extLst>
                </p14:cNvPr>
                <p14:cNvContentPartPr/>
                <p14:nvPr/>
              </p14:nvContentPartPr>
              <p14:xfrm>
                <a:off x="11636286" y="2342382"/>
                <a:ext cx="120240" cy="7848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737743C7-1F4C-4B1D-B151-71B4D99A88D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627286" y="2333382"/>
                  <a:ext cx="137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155CC699-AF39-40B0-A7D4-71576BA4F5B4}"/>
                    </a:ext>
                  </a:extLst>
                </p14:cNvPr>
                <p14:cNvContentPartPr/>
                <p14:nvPr/>
              </p14:nvContentPartPr>
              <p14:xfrm>
                <a:off x="11775606" y="2223942"/>
                <a:ext cx="199800" cy="18036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155CC699-AF39-40B0-A7D4-71576BA4F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766966" y="2214942"/>
                  <a:ext cx="217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78084DFD-6F6F-468D-AAE6-54AFFC03EA47}"/>
                    </a:ext>
                  </a:extLst>
                </p14:cNvPr>
                <p14:cNvContentPartPr/>
                <p14:nvPr/>
              </p14:nvContentPartPr>
              <p14:xfrm>
                <a:off x="10181886" y="2551542"/>
                <a:ext cx="101160" cy="10980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78084DFD-6F6F-468D-AAE6-54AFFC03EA4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73246" y="2542902"/>
                  <a:ext cx="118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DDF1DB69-99B5-4D23-A1B9-6BA630C5BC2D}"/>
                    </a:ext>
                  </a:extLst>
                </p14:cNvPr>
                <p14:cNvContentPartPr/>
                <p14:nvPr/>
              </p14:nvContentPartPr>
              <p14:xfrm>
                <a:off x="10297446" y="2426262"/>
                <a:ext cx="23040" cy="2617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DDF1DB69-99B5-4D23-A1B9-6BA630C5BC2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88446" y="2417262"/>
                  <a:ext cx="40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3C45B442-C7E3-4A4D-9862-7BFB9E643130}"/>
                    </a:ext>
                  </a:extLst>
                </p14:cNvPr>
                <p14:cNvContentPartPr/>
                <p14:nvPr/>
              </p14:nvContentPartPr>
              <p14:xfrm>
                <a:off x="10398246" y="2562702"/>
                <a:ext cx="135360" cy="9324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3C45B442-C7E3-4A4D-9862-7BFB9E6431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89606" y="2553702"/>
                  <a:ext cx="153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32DE517F-1D09-49D1-957D-86AE7684E6F0}"/>
                    </a:ext>
                  </a:extLst>
                </p14:cNvPr>
                <p14:cNvContentPartPr/>
                <p14:nvPr/>
              </p14:nvContentPartPr>
              <p14:xfrm>
                <a:off x="10536126" y="2391342"/>
                <a:ext cx="49320" cy="23544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32DE517F-1D09-49D1-957D-86AE7684E6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27486" y="2382342"/>
                  <a:ext cx="66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31C02849-966C-473D-8E9E-0D3DF6DB3E78}"/>
                    </a:ext>
                  </a:extLst>
                </p14:cNvPr>
                <p14:cNvContentPartPr/>
                <p14:nvPr/>
              </p14:nvContentPartPr>
              <p14:xfrm>
                <a:off x="10546206" y="2485302"/>
                <a:ext cx="111240" cy="3996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31C02849-966C-473D-8E9E-0D3DF6DB3E7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37566" y="2476662"/>
                  <a:ext cx="128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338FF9DA-E5DF-42BC-9D4E-E1D560ACF090}"/>
                    </a:ext>
                  </a:extLst>
                </p14:cNvPr>
                <p14:cNvContentPartPr/>
                <p14:nvPr/>
              </p14:nvContentPartPr>
              <p14:xfrm>
                <a:off x="10666086" y="2529942"/>
                <a:ext cx="99000" cy="11124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338FF9DA-E5DF-42BC-9D4E-E1D560ACF0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57086" y="2521302"/>
                  <a:ext cx="116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5F6F0F36-A774-4AD8-8290-1F562532E86B}"/>
                    </a:ext>
                  </a:extLst>
                </p14:cNvPr>
                <p14:cNvContentPartPr/>
                <p14:nvPr/>
              </p14:nvContentPartPr>
              <p14:xfrm>
                <a:off x="10850046" y="2588262"/>
                <a:ext cx="117720" cy="7488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5F6F0F36-A774-4AD8-8290-1F562532E8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41406" y="2579622"/>
                  <a:ext cx="135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CB1672BB-E683-49B5-873B-52E1E1121159}"/>
                    </a:ext>
                  </a:extLst>
                </p14:cNvPr>
                <p14:cNvContentPartPr/>
                <p14:nvPr/>
              </p14:nvContentPartPr>
              <p14:xfrm>
                <a:off x="10970646" y="2451102"/>
                <a:ext cx="31680" cy="21276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CB1672BB-E683-49B5-873B-52E1E112115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61646" y="2442102"/>
                  <a:ext cx="49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D8CAECA9-57F8-48DA-845C-873BFDC6F35D}"/>
                    </a:ext>
                  </a:extLst>
                </p14:cNvPr>
                <p14:cNvContentPartPr/>
                <p14:nvPr/>
              </p14:nvContentPartPr>
              <p14:xfrm>
                <a:off x="11052366" y="2552622"/>
                <a:ext cx="89280" cy="19440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D8CAECA9-57F8-48DA-845C-873BFDC6F3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43366" y="2543622"/>
                  <a:ext cx="106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C781D3A6-517E-4310-AF92-C548E42A7FD7}"/>
                    </a:ext>
                  </a:extLst>
                </p14:cNvPr>
                <p14:cNvContentPartPr/>
                <p14:nvPr/>
              </p14:nvContentPartPr>
              <p14:xfrm>
                <a:off x="11174046" y="2603022"/>
                <a:ext cx="90000" cy="10116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C781D3A6-517E-4310-AF92-C548E42A7FD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65406" y="2594022"/>
                  <a:ext cx="107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249614EB-EE90-4AA8-A4DE-B2E52046E2FD}"/>
                    </a:ext>
                  </a:extLst>
                </p14:cNvPr>
                <p14:cNvContentPartPr/>
                <p14:nvPr/>
              </p14:nvContentPartPr>
              <p14:xfrm>
                <a:off x="11375646" y="2609502"/>
                <a:ext cx="47880" cy="13824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249614EB-EE90-4AA8-A4DE-B2E52046E2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67006" y="2600502"/>
                  <a:ext cx="65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0BFE5F11-F4C4-419D-9950-1764B51E1796}"/>
                    </a:ext>
                  </a:extLst>
                </p14:cNvPr>
                <p14:cNvContentPartPr/>
                <p14:nvPr/>
              </p14:nvContentPartPr>
              <p14:xfrm>
                <a:off x="11315166" y="2572062"/>
                <a:ext cx="28800" cy="3816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0BFE5F11-F4C4-419D-9950-1764B51E17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06166" y="2563422"/>
                  <a:ext cx="46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10460C39-70F5-42A0-AFBF-DE67F7F01516}"/>
                    </a:ext>
                  </a:extLst>
                </p14:cNvPr>
                <p14:cNvContentPartPr/>
                <p14:nvPr/>
              </p14:nvContentPartPr>
              <p14:xfrm>
                <a:off x="11458086" y="2721822"/>
                <a:ext cx="360" cy="5940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10460C39-70F5-42A0-AFBF-DE67F7F0151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9446" y="2713182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095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6424563" cy="40509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sym typeface="Wingdings" panose="05000000000000000000" pitchFamily="2" charset="2"/>
              </a:rPr>
              <a:t>Fijando nivel de confianza. En este caso se considera anómalo cuando el percentil es muy alto o muy bajo y lo normal está en el centro. Al 95% de confianza quiere decir que los datos anómalos son el primero 2.5% y el último 2.5% (test de dos colas)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Equivalente a preguntarse si el estadístico está por debajo del percentil 2.5 o más del 97.5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2239BC-F33E-4AB0-8A10-399A7860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35" y="1758986"/>
            <a:ext cx="1966927" cy="4148168"/>
          </a:xfrm>
          <a:prstGeom prst="rect">
            <a:avLst/>
          </a:prstGeo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2378CDA1-0140-4882-A0BD-C71A2AFCC2B7}"/>
              </a:ext>
            </a:extLst>
          </p:cNvPr>
          <p:cNvGrpSpPr/>
          <p:nvPr/>
        </p:nvGrpSpPr>
        <p:grpSpPr>
          <a:xfrm>
            <a:off x="9750606" y="2066982"/>
            <a:ext cx="2207160" cy="865800"/>
            <a:chOff x="9750606" y="2066982"/>
            <a:chExt cx="2207160" cy="86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FD9E594-9CB0-4CBB-A296-3EE8EE7D7A61}"/>
                    </a:ext>
                  </a:extLst>
                </p14:cNvPr>
                <p14:cNvContentPartPr/>
                <p14:nvPr/>
              </p14:nvContentPartPr>
              <p14:xfrm>
                <a:off x="9750606" y="2329422"/>
                <a:ext cx="321480" cy="198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FD9E594-9CB0-4CBB-A296-3EE8EE7D7A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41966" y="2320422"/>
                  <a:ext cx="339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0C6B1359-40EE-4262-95CF-EB92B7F4C35A}"/>
                    </a:ext>
                  </a:extLst>
                </p14:cNvPr>
                <p14:cNvContentPartPr/>
                <p14:nvPr/>
              </p14:nvContentPartPr>
              <p14:xfrm>
                <a:off x="10033206" y="2283702"/>
                <a:ext cx="81360" cy="1778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0C6B1359-40EE-4262-95CF-EB92B7F4C3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4206" y="2275062"/>
                  <a:ext cx="99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DC7DC13F-214F-4F94-9599-E0D7585446C1}"/>
                    </a:ext>
                  </a:extLst>
                </p14:cNvPr>
                <p14:cNvContentPartPr/>
                <p14:nvPr/>
              </p14:nvContentPartPr>
              <p14:xfrm>
                <a:off x="10207446" y="2288382"/>
                <a:ext cx="55800" cy="1267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DC7DC13F-214F-4F94-9599-E0D7585446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98806" y="2279382"/>
                  <a:ext cx="73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5DF221AA-1C0F-41A0-AB35-EE341436FAC9}"/>
                    </a:ext>
                  </a:extLst>
                </p14:cNvPr>
                <p14:cNvContentPartPr/>
                <p14:nvPr/>
              </p14:nvContentPartPr>
              <p14:xfrm>
                <a:off x="10196646" y="2102982"/>
                <a:ext cx="191520" cy="2865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5DF221AA-1C0F-41A0-AB35-EE341436FA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88006" y="2094342"/>
                  <a:ext cx="209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34BC4F9-E2C2-41C9-8935-B078B4900223}"/>
                    </a:ext>
                  </a:extLst>
                </p14:cNvPr>
                <p14:cNvContentPartPr/>
                <p14:nvPr/>
              </p14:nvContentPartPr>
              <p14:xfrm>
                <a:off x="10415526" y="2293422"/>
                <a:ext cx="10440" cy="1047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34BC4F9-E2C2-41C9-8935-B078B49002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06886" y="2284422"/>
                  <a:ext cx="28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D5E2DE5-CEED-40AE-B368-5D93A699B875}"/>
                    </a:ext>
                  </a:extLst>
                </p14:cNvPr>
                <p14:cNvContentPartPr/>
                <p14:nvPr/>
              </p14:nvContentPartPr>
              <p14:xfrm>
                <a:off x="10423086" y="2195502"/>
                <a:ext cx="1800" cy="360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D5E2DE5-CEED-40AE-B368-5D93A699B8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14086" y="2186862"/>
                  <a:ext cx="19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2B88949-0728-46AF-8805-EA8991D4614B}"/>
                    </a:ext>
                  </a:extLst>
                </p14:cNvPr>
                <p14:cNvContentPartPr/>
                <p14:nvPr/>
              </p14:nvContentPartPr>
              <p14:xfrm>
                <a:off x="10468086" y="2254182"/>
                <a:ext cx="84240" cy="1458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2B88949-0728-46AF-8805-EA8991D461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59446" y="2245542"/>
                  <a:ext cx="101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1355618B-21DE-4303-A50F-E50AA3A4E93E}"/>
                    </a:ext>
                  </a:extLst>
                </p14:cNvPr>
                <p14:cNvContentPartPr/>
                <p14:nvPr/>
              </p14:nvContentPartPr>
              <p14:xfrm>
                <a:off x="10572486" y="2285142"/>
                <a:ext cx="114480" cy="4050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1355618B-21DE-4303-A50F-E50AA3A4E9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63846" y="2276502"/>
                  <a:ext cx="1321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4469CAE-6F40-48E8-82E1-0C1580D10DEA}"/>
                    </a:ext>
                  </a:extLst>
                </p14:cNvPr>
                <p14:cNvContentPartPr/>
                <p14:nvPr/>
              </p14:nvContentPartPr>
              <p14:xfrm>
                <a:off x="10730886" y="2255982"/>
                <a:ext cx="114120" cy="1288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4469CAE-6F40-48E8-82E1-0C1580D10D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22246" y="2247342"/>
                  <a:ext cx="131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C7114031-48C2-4B0C-A88A-B2E814A6BEA6}"/>
                    </a:ext>
                  </a:extLst>
                </p14:cNvPr>
                <p14:cNvContentPartPr/>
                <p14:nvPr/>
              </p14:nvContentPartPr>
              <p14:xfrm>
                <a:off x="10878486" y="2279742"/>
                <a:ext cx="72360" cy="1155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C7114031-48C2-4B0C-A88A-B2E814A6BEA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69846" y="2270742"/>
                  <a:ext cx="90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F914ACFD-A0C5-484E-AC02-98F07C804839}"/>
                    </a:ext>
                  </a:extLst>
                </p14:cNvPr>
                <p14:cNvContentPartPr/>
                <p14:nvPr/>
              </p14:nvContentPartPr>
              <p14:xfrm>
                <a:off x="10997286" y="2287662"/>
                <a:ext cx="73800" cy="1051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F914ACFD-A0C5-484E-AC02-98F07C80483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88286" y="2278662"/>
                  <a:ext cx="91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D23A3B02-A87D-468D-BFCB-519A01906755}"/>
                    </a:ext>
                  </a:extLst>
                </p14:cNvPr>
                <p14:cNvContentPartPr/>
                <p14:nvPr/>
              </p14:nvContentPartPr>
              <p14:xfrm>
                <a:off x="11217966" y="2247342"/>
                <a:ext cx="117360" cy="1630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D23A3B02-A87D-468D-BFCB-519A019067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09326" y="2238702"/>
                  <a:ext cx="135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EA397585-61CD-4A9A-9D5B-5DF9B779F285}"/>
                    </a:ext>
                  </a:extLst>
                </p14:cNvPr>
                <p14:cNvContentPartPr/>
                <p14:nvPr/>
              </p14:nvContentPartPr>
              <p14:xfrm>
                <a:off x="11385006" y="2248782"/>
                <a:ext cx="42120" cy="1350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EA397585-61CD-4A9A-9D5B-5DF9B779F28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376006" y="2240142"/>
                  <a:ext cx="59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4DB9A2D6-8C72-4FD2-A8E5-1D9331B98C7B}"/>
                    </a:ext>
                  </a:extLst>
                </p14:cNvPr>
                <p14:cNvContentPartPr/>
                <p14:nvPr/>
              </p14:nvContentPartPr>
              <p14:xfrm>
                <a:off x="11494086" y="2226102"/>
                <a:ext cx="69120" cy="3924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4DB9A2D6-8C72-4FD2-A8E5-1D9331B98C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85086" y="2217462"/>
                  <a:ext cx="86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62E74278-CB0A-4CB3-9198-0BCFF98BCCD6}"/>
                    </a:ext>
                  </a:extLst>
                </p14:cNvPr>
                <p14:cNvContentPartPr/>
                <p14:nvPr/>
              </p14:nvContentPartPr>
              <p14:xfrm>
                <a:off x="11559606" y="2279382"/>
                <a:ext cx="38880" cy="1216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62E74278-CB0A-4CB3-9198-0BCFF98BCC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550966" y="2270742"/>
                  <a:ext cx="56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4B5DE923-ED31-4014-AD5C-9BBA71BFA6C7}"/>
                    </a:ext>
                  </a:extLst>
                </p14:cNvPr>
                <p14:cNvContentPartPr/>
                <p14:nvPr/>
              </p14:nvContentPartPr>
              <p14:xfrm>
                <a:off x="11616486" y="2228262"/>
                <a:ext cx="76320" cy="15588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4B5DE923-ED31-4014-AD5C-9BBA71BFA6C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607846" y="2219622"/>
                  <a:ext cx="93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6116D5A2-FB91-4E24-8213-0659127A23AA}"/>
                    </a:ext>
                  </a:extLst>
                </p14:cNvPr>
                <p14:cNvContentPartPr/>
                <p14:nvPr/>
              </p14:nvContentPartPr>
              <p14:xfrm>
                <a:off x="11720166" y="2302782"/>
                <a:ext cx="136800" cy="813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6116D5A2-FB91-4E24-8213-0659127A23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711526" y="2294142"/>
                  <a:ext cx="154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ED3CD209-028C-48CB-905F-CF6E0F907D53}"/>
                    </a:ext>
                  </a:extLst>
                </p14:cNvPr>
                <p14:cNvContentPartPr/>
                <p14:nvPr/>
              </p14:nvContentPartPr>
              <p14:xfrm>
                <a:off x="11878566" y="2066982"/>
                <a:ext cx="79200" cy="4194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ED3CD209-028C-48CB-905F-CF6E0F907D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869926" y="2058342"/>
                  <a:ext cx="968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955A486-716D-4506-99E7-657B15E5143E}"/>
                    </a:ext>
                  </a:extLst>
                </p14:cNvPr>
                <p14:cNvContentPartPr/>
                <p14:nvPr/>
              </p14:nvContentPartPr>
              <p14:xfrm>
                <a:off x="10653126" y="2641542"/>
                <a:ext cx="156240" cy="2912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955A486-716D-4506-99E7-657B15E514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644486" y="2632902"/>
                  <a:ext cx="173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E2BB9142-F8E8-400E-BA6D-40E325C26487}"/>
                    </a:ext>
                  </a:extLst>
                </p14:cNvPr>
                <p14:cNvContentPartPr/>
                <p14:nvPr/>
              </p14:nvContentPartPr>
              <p14:xfrm>
                <a:off x="10875246" y="2644422"/>
                <a:ext cx="87480" cy="2120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E2BB9142-F8E8-400E-BA6D-40E325C2648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866246" y="2635782"/>
                  <a:ext cx="105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5EAAF9F3-C5A7-4A74-A7A6-958ABEE62FA6}"/>
                    </a:ext>
                  </a:extLst>
                </p14:cNvPr>
                <p14:cNvContentPartPr/>
                <p14:nvPr/>
              </p14:nvContentPartPr>
              <p14:xfrm>
                <a:off x="10892166" y="2603382"/>
                <a:ext cx="137520" cy="273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5EAAF9F3-C5A7-4A74-A7A6-958ABEE62F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83526" y="2594742"/>
                  <a:ext cx="155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9AC4B84F-FCF3-45A5-BF46-2AE970DE96A8}"/>
                    </a:ext>
                  </a:extLst>
                </p14:cNvPr>
                <p14:cNvContentPartPr/>
                <p14:nvPr/>
              </p14:nvContentPartPr>
              <p14:xfrm>
                <a:off x="11052366" y="2694822"/>
                <a:ext cx="120240" cy="1465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9AC4B84F-FCF3-45A5-BF46-2AE970DE96A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43366" y="2686182"/>
                  <a:ext cx="137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7BC7CDC4-4EEA-4276-8435-047E0F5D1863}"/>
                    </a:ext>
                  </a:extLst>
                </p14:cNvPr>
                <p14:cNvContentPartPr/>
                <p14:nvPr/>
              </p14:nvContentPartPr>
              <p14:xfrm>
                <a:off x="11034726" y="2713902"/>
                <a:ext cx="55800" cy="536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7BC7CDC4-4EEA-4276-8435-047E0F5D1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26086" y="2704902"/>
                  <a:ext cx="73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0EEC17AE-96A6-4E9A-B5C4-B75918E7EB33}"/>
                    </a:ext>
                  </a:extLst>
                </p14:cNvPr>
                <p14:cNvContentPartPr/>
                <p14:nvPr/>
              </p14:nvContentPartPr>
              <p14:xfrm>
                <a:off x="11198886" y="2866542"/>
                <a:ext cx="1800" cy="90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0EEC17AE-96A6-4E9A-B5C4-B75918E7EB3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90246" y="2857542"/>
                  <a:ext cx="194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2B71CDD8-A28F-469A-8823-B717A1C4A1CD}"/>
              </a:ext>
            </a:extLst>
          </p:cNvPr>
          <p:cNvGrpSpPr/>
          <p:nvPr/>
        </p:nvGrpSpPr>
        <p:grpSpPr>
          <a:xfrm>
            <a:off x="9810366" y="3423462"/>
            <a:ext cx="319680" cy="140400"/>
            <a:chOff x="9810366" y="3423462"/>
            <a:chExt cx="31968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E9121C5B-34F3-4F97-ABE4-896357F5D02C}"/>
                    </a:ext>
                  </a:extLst>
                </p14:cNvPr>
                <p14:cNvContentPartPr/>
                <p14:nvPr/>
              </p14:nvContentPartPr>
              <p14:xfrm>
                <a:off x="9810366" y="3500142"/>
                <a:ext cx="253800" cy="158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E9121C5B-34F3-4F97-ABE4-896357F5D0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01726" y="3491142"/>
                  <a:ext cx="271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40CACB5-3736-41F8-A02C-EEB286BD65EB}"/>
                    </a:ext>
                  </a:extLst>
                </p14:cNvPr>
                <p14:cNvContentPartPr/>
                <p14:nvPr/>
              </p14:nvContentPartPr>
              <p14:xfrm>
                <a:off x="10031766" y="3423462"/>
                <a:ext cx="98280" cy="14040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40CACB5-3736-41F8-A02C-EEB286BD65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2766" y="3414462"/>
                  <a:ext cx="115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56C20B43-5ABD-40E2-8A67-2A842FBD338B}"/>
              </a:ext>
            </a:extLst>
          </p:cNvPr>
          <p:cNvGrpSpPr/>
          <p:nvPr/>
        </p:nvGrpSpPr>
        <p:grpSpPr>
          <a:xfrm>
            <a:off x="10275486" y="3322662"/>
            <a:ext cx="972360" cy="473760"/>
            <a:chOff x="10275486" y="3322662"/>
            <a:chExt cx="97236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B2667ECE-C8BE-46D7-B761-EB568C3C54D4}"/>
                    </a:ext>
                  </a:extLst>
                </p14:cNvPr>
                <p14:cNvContentPartPr/>
                <p14:nvPr/>
              </p14:nvContentPartPr>
              <p14:xfrm>
                <a:off x="10275486" y="3437142"/>
                <a:ext cx="23760" cy="1785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B2667ECE-C8BE-46D7-B761-EB568C3C54D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66486" y="3428502"/>
                  <a:ext cx="41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6CB47C8F-8088-4150-8267-C5A6B623ABAC}"/>
                    </a:ext>
                  </a:extLst>
                </p14:cNvPr>
                <p14:cNvContentPartPr/>
                <p14:nvPr/>
              </p14:nvContentPartPr>
              <p14:xfrm>
                <a:off x="10285566" y="3337422"/>
                <a:ext cx="131040" cy="22896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6CB47C8F-8088-4150-8267-C5A6B623ABA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76926" y="3328422"/>
                  <a:ext cx="148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C23A9D77-D80B-43B4-AFC0-54143C448631}"/>
                    </a:ext>
                  </a:extLst>
                </p14:cNvPr>
                <p14:cNvContentPartPr/>
                <p14:nvPr/>
              </p14:nvContentPartPr>
              <p14:xfrm>
                <a:off x="10472766" y="3524982"/>
                <a:ext cx="1800" cy="7560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C23A9D77-D80B-43B4-AFC0-54143C44863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63766" y="3515982"/>
                  <a:ext cx="19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793B1B91-69CF-4DC8-99B1-A7F84F42C585}"/>
                    </a:ext>
                  </a:extLst>
                </p14:cNvPr>
                <p14:cNvContentPartPr/>
                <p14:nvPr/>
              </p14:nvContentPartPr>
              <p14:xfrm>
                <a:off x="10567806" y="3442542"/>
                <a:ext cx="133920" cy="15300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793B1B91-69CF-4DC8-99B1-A7F84F42C58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58806" y="3433542"/>
                  <a:ext cx="151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27144905-A538-490C-8231-248343993BE3}"/>
                    </a:ext>
                  </a:extLst>
                </p14:cNvPr>
                <p14:cNvContentPartPr/>
                <p14:nvPr/>
              </p14:nvContentPartPr>
              <p14:xfrm>
                <a:off x="10755006" y="3487542"/>
                <a:ext cx="76680" cy="7344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27144905-A538-490C-8231-248343993B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46366" y="3478542"/>
                  <a:ext cx="94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1269BB35-0A59-437C-8662-C958310A208A}"/>
                    </a:ext>
                  </a:extLst>
                </p14:cNvPr>
                <p14:cNvContentPartPr/>
                <p14:nvPr/>
              </p14:nvContentPartPr>
              <p14:xfrm>
                <a:off x="10849326" y="3533622"/>
                <a:ext cx="21600" cy="26280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1269BB35-0A59-437C-8662-C958310A208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40326" y="3524982"/>
                  <a:ext cx="39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B0C4A87E-430B-4904-B1B1-1A28A87A76A6}"/>
                    </a:ext>
                  </a:extLst>
                </p14:cNvPr>
                <p14:cNvContentPartPr/>
                <p14:nvPr/>
              </p14:nvContentPartPr>
              <p14:xfrm>
                <a:off x="10878486" y="3443262"/>
                <a:ext cx="86400" cy="12924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B0C4A87E-430B-4904-B1B1-1A28A87A76A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69846" y="3434262"/>
                  <a:ext cx="104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1E29C9A1-F92F-4820-A24D-A9F0FAD3299B}"/>
                    </a:ext>
                  </a:extLst>
                </p14:cNvPr>
                <p14:cNvContentPartPr/>
                <p14:nvPr/>
              </p14:nvContentPartPr>
              <p14:xfrm>
                <a:off x="11001966" y="3444702"/>
                <a:ext cx="74160" cy="13824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1E29C9A1-F92F-4820-A24D-A9F0FAD3299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92966" y="3435702"/>
                  <a:ext cx="91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6C5C1C4E-202D-4639-BE0F-5F6415EDAF17}"/>
                    </a:ext>
                  </a:extLst>
                </p14:cNvPr>
                <p14:cNvContentPartPr/>
                <p14:nvPr/>
              </p14:nvContentPartPr>
              <p14:xfrm>
                <a:off x="11106366" y="3486822"/>
                <a:ext cx="131040" cy="5436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6C5C1C4E-202D-4639-BE0F-5F6415EDAF1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097726" y="3478182"/>
                  <a:ext cx="148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F6B98CE1-8C62-4B0A-AC6C-86B983A9D390}"/>
                    </a:ext>
                  </a:extLst>
                </p14:cNvPr>
                <p14:cNvContentPartPr/>
                <p14:nvPr/>
              </p14:nvContentPartPr>
              <p14:xfrm>
                <a:off x="11232006" y="3322662"/>
                <a:ext cx="15840" cy="22968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F6B98CE1-8C62-4B0A-AC6C-86B983A9D39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23006" y="3313662"/>
                  <a:ext cx="3348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4A81C8C3-68EF-4617-8CA5-3678C2510483}"/>
              </a:ext>
            </a:extLst>
          </p:cNvPr>
          <p:cNvGrpSpPr/>
          <p:nvPr/>
        </p:nvGrpSpPr>
        <p:grpSpPr>
          <a:xfrm>
            <a:off x="11381406" y="3391422"/>
            <a:ext cx="375120" cy="243360"/>
            <a:chOff x="11381406" y="3391422"/>
            <a:chExt cx="3751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3BFF7D49-211B-4D96-9537-96036B9ABFBF}"/>
                    </a:ext>
                  </a:extLst>
                </p14:cNvPr>
                <p14:cNvContentPartPr/>
                <p14:nvPr/>
              </p14:nvContentPartPr>
              <p14:xfrm>
                <a:off x="11381406" y="3416622"/>
                <a:ext cx="95400" cy="19980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3BFF7D49-211B-4D96-9537-96036B9ABFB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372766" y="3407622"/>
                  <a:ext cx="113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62D9807E-B92F-41D3-A6E5-7D9887DAFF9A}"/>
                    </a:ext>
                  </a:extLst>
                </p14:cNvPr>
                <p14:cNvContentPartPr/>
                <p14:nvPr/>
              </p14:nvContentPartPr>
              <p14:xfrm>
                <a:off x="11506326" y="3431382"/>
                <a:ext cx="64080" cy="20340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62D9807E-B92F-41D3-A6E5-7D9887DAFF9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497686" y="3422742"/>
                  <a:ext cx="81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FDD304C6-4CEC-4261-AF78-22242F092B7E}"/>
                    </a:ext>
                  </a:extLst>
                </p14:cNvPr>
                <p14:cNvContentPartPr/>
                <p14:nvPr/>
              </p14:nvContentPartPr>
              <p14:xfrm>
                <a:off x="11529006" y="3391422"/>
                <a:ext cx="75600" cy="2952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FDD304C6-4CEC-4261-AF78-22242F092B7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520006" y="3382422"/>
                  <a:ext cx="93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BCDFEBA0-E21A-46AA-A816-1E3D17524AFE}"/>
                    </a:ext>
                  </a:extLst>
                </p14:cNvPr>
                <p14:cNvContentPartPr/>
                <p14:nvPr/>
              </p14:nvContentPartPr>
              <p14:xfrm>
                <a:off x="11654646" y="3394302"/>
                <a:ext cx="101880" cy="19512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BCDFEBA0-E21A-46AA-A816-1E3D17524AF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645646" y="3385302"/>
                  <a:ext cx="119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F5BB33B3-2531-4350-A4E1-84141A48AA8A}"/>
                    </a:ext>
                  </a:extLst>
                </p14:cNvPr>
                <p14:cNvContentPartPr/>
                <p14:nvPr/>
              </p14:nvContentPartPr>
              <p14:xfrm>
                <a:off x="11627646" y="3451902"/>
                <a:ext cx="112680" cy="13608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F5BB33B3-2531-4350-A4E1-84141A48AA8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618646" y="3442902"/>
                  <a:ext cx="13032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F1ECC518-EA08-4481-8F25-4A6F0DC37996}"/>
              </a:ext>
            </a:extLst>
          </p:cNvPr>
          <p:cNvGrpSpPr/>
          <p:nvPr/>
        </p:nvGrpSpPr>
        <p:grpSpPr>
          <a:xfrm>
            <a:off x="9812526" y="4160022"/>
            <a:ext cx="2258640" cy="627120"/>
            <a:chOff x="9812526" y="4160022"/>
            <a:chExt cx="2258640" cy="6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1EDB3735-76BC-485F-871D-D6CEFAB70B37}"/>
                    </a:ext>
                  </a:extLst>
                </p14:cNvPr>
                <p14:cNvContentPartPr/>
                <p14:nvPr/>
              </p14:nvContentPartPr>
              <p14:xfrm>
                <a:off x="9812526" y="4511742"/>
                <a:ext cx="226080" cy="1188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1EDB3735-76BC-485F-871D-D6CEFAB70B3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803886" y="4503102"/>
                  <a:ext cx="24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F65A0F2E-D02A-43AA-9B72-8BC4E2BAFE29}"/>
                    </a:ext>
                  </a:extLst>
                </p14:cNvPr>
                <p14:cNvContentPartPr/>
                <p14:nvPr/>
              </p14:nvContentPartPr>
              <p14:xfrm>
                <a:off x="9982086" y="4436502"/>
                <a:ext cx="50040" cy="14868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F65A0F2E-D02A-43AA-9B72-8BC4E2BAFE2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73086" y="4427862"/>
                  <a:ext cx="67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5C8FFC25-A8A9-4AA1-9C7E-D4C724E33D18}"/>
                    </a:ext>
                  </a:extLst>
                </p14:cNvPr>
                <p14:cNvContentPartPr/>
                <p14:nvPr/>
              </p14:nvContentPartPr>
              <p14:xfrm>
                <a:off x="10135446" y="4405182"/>
                <a:ext cx="44280" cy="12816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5C8FFC25-A8A9-4AA1-9C7E-D4C724E33D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26446" y="4396542"/>
                  <a:ext cx="61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6365AF3F-FD5F-463E-820A-ECB80D11A950}"/>
                    </a:ext>
                  </a:extLst>
                </p14:cNvPr>
                <p14:cNvContentPartPr/>
                <p14:nvPr/>
              </p14:nvContentPartPr>
              <p14:xfrm>
                <a:off x="10158126" y="4263702"/>
                <a:ext cx="148680" cy="25848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6365AF3F-FD5F-463E-820A-ECB80D11A95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49126" y="4255062"/>
                  <a:ext cx="166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B6E2EAD9-DAB7-48CB-965A-245E25624DF4}"/>
                    </a:ext>
                  </a:extLst>
                </p14:cNvPr>
                <p14:cNvContentPartPr/>
                <p14:nvPr/>
              </p14:nvContentPartPr>
              <p14:xfrm>
                <a:off x="10338126" y="4339662"/>
                <a:ext cx="13680" cy="15156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B6E2EAD9-DAB7-48CB-965A-245E25624DF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29486" y="4330662"/>
                  <a:ext cx="31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2C5A0DB2-2A63-4871-90FA-4F4B0C1C818D}"/>
                    </a:ext>
                  </a:extLst>
                </p14:cNvPr>
                <p14:cNvContentPartPr/>
                <p14:nvPr/>
              </p14:nvContentPartPr>
              <p14:xfrm>
                <a:off x="10396086" y="4395462"/>
                <a:ext cx="93240" cy="9828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2C5A0DB2-2A63-4871-90FA-4F4B0C1C818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87086" y="4386822"/>
                  <a:ext cx="110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7F76BB2E-7B96-4D09-93BA-7CA197CCD872}"/>
                    </a:ext>
                  </a:extLst>
                </p14:cNvPr>
                <p14:cNvContentPartPr/>
                <p14:nvPr/>
              </p14:nvContentPartPr>
              <p14:xfrm>
                <a:off x="10485006" y="4432182"/>
                <a:ext cx="113040" cy="35496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7F76BB2E-7B96-4D09-93BA-7CA197CCD87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76006" y="4423542"/>
                  <a:ext cx="130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6FA3AD87-CDF8-44D0-8BE3-9743D3ACFC7C}"/>
                    </a:ext>
                  </a:extLst>
                </p14:cNvPr>
                <p14:cNvContentPartPr/>
                <p14:nvPr/>
              </p14:nvContentPartPr>
              <p14:xfrm>
                <a:off x="10607046" y="4403742"/>
                <a:ext cx="102600" cy="5652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6FA3AD87-CDF8-44D0-8BE3-9743D3ACFC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98046" y="4395102"/>
                  <a:ext cx="120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8F4B7128-73ED-465B-9FF7-0E1D159542CF}"/>
                    </a:ext>
                  </a:extLst>
                </p14:cNvPr>
                <p14:cNvContentPartPr/>
                <p14:nvPr/>
              </p14:nvContentPartPr>
              <p14:xfrm>
                <a:off x="10717926" y="4400502"/>
                <a:ext cx="82080" cy="9360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8F4B7128-73ED-465B-9FF7-0E1D159542C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08926" y="4391502"/>
                  <a:ext cx="99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090F1411-5CE0-4548-BBEA-5B4937A8DC53}"/>
                    </a:ext>
                  </a:extLst>
                </p14:cNvPr>
                <p14:cNvContentPartPr/>
                <p14:nvPr/>
              </p14:nvContentPartPr>
              <p14:xfrm>
                <a:off x="10829526" y="4388622"/>
                <a:ext cx="65160" cy="7848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090F1411-5CE0-4548-BBEA-5B4937A8DC5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20886" y="4379622"/>
                  <a:ext cx="82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DF8C58CB-16E1-43E8-A846-96C8B6288EF2}"/>
                    </a:ext>
                  </a:extLst>
                </p14:cNvPr>
                <p14:cNvContentPartPr/>
                <p14:nvPr/>
              </p14:nvContentPartPr>
              <p14:xfrm>
                <a:off x="11013486" y="4326342"/>
                <a:ext cx="87120" cy="14724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DF8C58CB-16E1-43E8-A846-96C8B6288EF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004846" y="4317702"/>
                  <a:ext cx="104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E3E2DD3C-48A5-440E-A31E-901AD2202181}"/>
                    </a:ext>
                  </a:extLst>
                </p14:cNvPr>
                <p14:cNvContentPartPr/>
                <p14:nvPr/>
              </p14:nvContentPartPr>
              <p14:xfrm>
                <a:off x="11136966" y="4306182"/>
                <a:ext cx="57960" cy="10872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E3E2DD3C-48A5-440E-A31E-901AD220218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27966" y="4297542"/>
                  <a:ext cx="75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C1F527D9-BD7E-49BF-A010-FA1E3B85B4E5}"/>
                    </a:ext>
                  </a:extLst>
                </p14:cNvPr>
                <p14:cNvContentPartPr/>
                <p14:nvPr/>
              </p14:nvContentPartPr>
              <p14:xfrm>
                <a:off x="11249286" y="4302222"/>
                <a:ext cx="47160" cy="35604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C1F527D9-BD7E-49BF-A010-FA1E3B85B4E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40646" y="4293582"/>
                  <a:ext cx="648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B85FCF53-BADB-4D13-A57B-B5A6A7008A55}"/>
                    </a:ext>
                  </a:extLst>
                </p14:cNvPr>
                <p14:cNvContentPartPr/>
                <p14:nvPr/>
              </p14:nvContentPartPr>
              <p14:xfrm>
                <a:off x="11335686" y="4289262"/>
                <a:ext cx="133200" cy="18216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B85FCF53-BADB-4D13-A57B-B5A6A7008A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326686" y="4280262"/>
                  <a:ext cx="150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84A98AF5-BB20-4EEE-B738-25A8F6F5BEBD}"/>
                    </a:ext>
                  </a:extLst>
                </p14:cNvPr>
                <p14:cNvContentPartPr/>
                <p14:nvPr/>
              </p14:nvContentPartPr>
              <p14:xfrm>
                <a:off x="11514966" y="4349742"/>
                <a:ext cx="84960" cy="6300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84A98AF5-BB20-4EEE-B738-25A8F6F5BEB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06326" y="4341102"/>
                  <a:ext cx="102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8B396907-A698-4992-A7DC-6872FE77CA73}"/>
                    </a:ext>
                  </a:extLst>
                </p14:cNvPr>
                <p14:cNvContentPartPr/>
                <p14:nvPr/>
              </p14:nvContentPartPr>
              <p14:xfrm>
                <a:off x="11615766" y="4160022"/>
                <a:ext cx="26640" cy="27468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8B396907-A698-4992-A7DC-6872FE77CA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607126" y="4151022"/>
                  <a:ext cx="442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3C1848EF-AF8D-43D3-BE04-D77C38851D5E}"/>
                    </a:ext>
                  </a:extLst>
                </p14:cNvPr>
                <p14:cNvContentPartPr/>
                <p14:nvPr/>
              </p14:nvContentPartPr>
              <p14:xfrm>
                <a:off x="11733486" y="4251102"/>
                <a:ext cx="81720" cy="22968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3C1848EF-AF8D-43D3-BE04-D77C38851D5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724846" y="4242462"/>
                  <a:ext cx="99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414C0399-DEFA-469B-9AC0-BF71D7B5608F}"/>
                    </a:ext>
                  </a:extLst>
                </p14:cNvPr>
                <p14:cNvContentPartPr/>
                <p14:nvPr/>
              </p14:nvContentPartPr>
              <p14:xfrm>
                <a:off x="11711166" y="4211862"/>
                <a:ext cx="99000" cy="26820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414C0399-DEFA-469B-9AC0-BF71D7B5608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702526" y="4202862"/>
                  <a:ext cx="116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4CAAC553-0FAF-47D6-9C5D-EBFAFB7CA751}"/>
                    </a:ext>
                  </a:extLst>
                </p14:cNvPr>
                <p14:cNvContentPartPr/>
                <p14:nvPr/>
              </p14:nvContentPartPr>
              <p14:xfrm>
                <a:off x="11809446" y="4238142"/>
                <a:ext cx="73800" cy="22356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4CAAC553-0FAF-47D6-9C5D-EBFAFB7CA7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800446" y="4229142"/>
                  <a:ext cx="91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95E22A69-D9DB-485E-9A0C-F09FD20236A7}"/>
                    </a:ext>
                  </a:extLst>
                </p14:cNvPr>
                <p14:cNvContentPartPr/>
                <p14:nvPr/>
              </p14:nvContentPartPr>
              <p14:xfrm>
                <a:off x="11889006" y="4196382"/>
                <a:ext cx="51480" cy="2376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95E22A69-D9DB-485E-9A0C-F09FD20236A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880006" y="4187742"/>
                  <a:ext cx="69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FBE5E77A-2D03-4F77-BCA2-39F5B42D495A}"/>
                    </a:ext>
                  </a:extLst>
                </p14:cNvPr>
                <p14:cNvContentPartPr/>
                <p14:nvPr/>
              </p14:nvContentPartPr>
              <p14:xfrm>
                <a:off x="11984046" y="4194942"/>
                <a:ext cx="74880" cy="20952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FBE5E77A-2D03-4F77-BCA2-39F5B42D495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975046" y="4186302"/>
                  <a:ext cx="92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2FDD9248-5679-4757-B740-57EE91DBCEFA}"/>
                    </a:ext>
                  </a:extLst>
                </p14:cNvPr>
                <p14:cNvContentPartPr/>
                <p14:nvPr/>
              </p14:nvContentPartPr>
              <p14:xfrm>
                <a:off x="11943726" y="4242462"/>
                <a:ext cx="127440" cy="16884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2FDD9248-5679-4757-B740-57EE91DBCE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934726" y="4233822"/>
                  <a:ext cx="14508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8455C7E5-B85D-4243-898B-0E220D651C4C}"/>
              </a:ext>
            </a:extLst>
          </p:cNvPr>
          <p:cNvGrpSpPr/>
          <p:nvPr/>
        </p:nvGrpSpPr>
        <p:grpSpPr>
          <a:xfrm>
            <a:off x="9801726" y="5155782"/>
            <a:ext cx="1080360" cy="588600"/>
            <a:chOff x="9801726" y="5155782"/>
            <a:chExt cx="1080360" cy="58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06D3CABA-76C0-43BB-9CD4-200F2AF09B0B}"/>
                    </a:ext>
                  </a:extLst>
                </p14:cNvPr>
                <p14:cNvContentPartPr/>
                <p14:nvPr/>
              </p14:nvContentPartPr>
              <p14:xfrm>
                <a:off x="9801726" y="5366742"/>
                <a:ext cx="167400" cy="2556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06D3CABA-76C0-43BB-9CD4-200F2AF09B0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93086" y="5357742"/>
                  <a:ext cx="185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0E206449-6E28-4BA8-8432-2CEB296086F8}"/>
                    </a:ext>
                  </a:extLst>
                </p14:cNvPr>
                <p14:cNvContentPartPr/>
                <p14:nvPr/>
              </p14:nvContentPartPr>
              <p14:xfrm>
                <a:off x="9931686" y="5282862"/>
                <a:ext cx="72000" cy="18144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0E206449-6E28-4BA8-8432-2CEB296086F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22686" y="5273862"/>
                  <a:ext cx="89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27E26D6C-AAAC-4BE1-93BF-655C6D6EC273}"/>
                    </a:ext>
                  </a:extLst>
                </p14:cNvPr>
                <p14:cNvContentPartPr/>
                <p14:nvPr/>
              </p14:nvContentPartPr>
              <p14:xfrm>
                <a:off x="10103406" y="5294382"/>
                <a:ext cx="59400" cy="17496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27E26D6C-AAAC-4BE1-93BF-655C6D6EC27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094406" y="5285742"/>
                  <a:ext cx="77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94C60749-E7B1-4B37-8B94-B5050CE3FA60}"/>
                    </a:ext>
                  </a:extLst>
                </p14:cNvPr>
                <p14:cNvContentPartPr/>
                <p14:nvPr/>
              </p14:nvContentPartPr>
              <p14:xfrm>
                <a:off x="10128606" y="5155782"/>
                <a:ext cx="169560" cy="28692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94C60749-E7B1-4B37-8B94-B5050CE3FA6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119966" y="5147142"/>
                  <a:ext cx="187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2B6B63FA-6834-478B-BAC9-61898EB72D5B}"/>
                    </a:ext>
                  </a:extLst>
                </p14:cNvPr>
                <p14:cNvContentPartPr/>
                <p14:nvPr/>
              </p14:nvContentPartPr>
              <p14:xfrm>
                <a:off x="10321566" y="5279982"/>
                <a:ext cx="40680" cy="19224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2B6B63FA-6834-478B-BAC9-61898EB72D5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312566" y="5270982"/>
                  <a:ext cx="58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CA79E346-BDF1-4E01-B418-C79EFC512B51}"/>
                    </a:ext>
                  </a:extLst>
                </p14:cNvPr>
                <p14:cNvContentPartPr/>
                <p14:nvPr/>
              </p14:nvContentPartPr>
              <p14:xfrm>
                <a:off x="10341366" y="5305182"/>
                <a:ext cx="105480" cy="13932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CA79E346-BDF1-4E01-B418-C79EFC512B5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332366" y="5296542"/>
                  <a:ext cx="123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D7BB7386-6E91-4B75-8646-47A84B8B65C2}"/>
                    </a:ext>
                  </a:extLst>
                </p14:cNvPr>
                <p14:cNvContentPartPr/>
                <p14:nvPr/>
              </p14:nvContentPartPr>
              <p14:xfrm>
                <a:off x="10455486" y="5366022"/>
                <a:ext cx="111240" cy="37836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D7BB7386-6E91-4B75-8646-47A84B8B65C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46486" y="5357382"/>
                  <a:ext cx="128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5FD6F5A6-9D36-4E43-8A17-1719B1AE83AE}"/>
                    </a:ext>
                  </a:extLst>
                </p14:cNvPr>
                <p14:cNvContentPartPr/>
                <p14:nvPr/>
              </p14:nvContentPartPr>
              <p14:xfrm>
                <a:off x="10581486" y="5295822"/>
                <a:ext cx="118800" cy="8208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5FD6F5A6-9D36-4E43-8A17-1719B1AE83A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572486" y="5287182"/>
                  <a:ext cx="136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A86FB244-5B9C-4127-BE00-8A64F4BAEA13}"/>
                    </a:ext>
                  </a:extLst>
                </p14:cNvPr>
                <p14:cNvContentPartPr/>
                <p14:nvPr/>
              </p14:nvContentPartPr>
              <p14:xfrm>
                <a:off x="10706406" y="5316342"/>
                <a:ext cx="65520" cy="9972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A86FB244-5B9C-4127-BE00-8A64F4BAEA1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697406" y="5307342"/>
                  <a:ext cx="83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84B2B28C-3ADD-418A-98ED-B4F939C3499F}"/>
                    </a:ext>
                  </a:extLst>
                </p14:cNvPr>
                <p14:cNvContentPartPr/>
                <p14:nvPr/>
              </p14:nvContentPartPr>
              <p14:xfrm>
                <a:off x="10807566" y="5327142"/>
                <a:ext cx="74520" cy="8640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84B2B28C-3ADD-418A-98ED-B4F939C349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798566" y="5318502"/>
                  <a:ext cx="9216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C56C76F6-78AE-4FC8-B5A2-26862DAD8F00}"/>
              </a:ext>
            </a:extLst>
          </p:cNvPr>
          <p:cNvGrpSpPr/>
          <p:nvPr/>
        </p:nvGrpSpPr>
        <p:grpSpPr>
          <a:xfrm>
            <a:off x="11042286" y="5077662"/>
            <a:ext cx="1004040" cy="677520"/>
            <a:chOff x="11042286" y="5077662"/>
            <a:chExt cx="1004040" cy="6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3FA6DCB0-90BA-4624-B015-2E03542A19FA}"/>
                    </a:ext>
                  </a:extLst>
                </p14:cNvPr>
                <p14:cNvContentPartPr/>
                <p14:nvPr/>
              </p14:nvContentPartPr>
              <p14:xfrm>
                <a:off x="11042286" y="5224182"/>
                <a:ext cx="257040" cy="19188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3FA6DCB0-90BA-4624-B015-2E03542A19F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033646" y="5215542"/>
                  <a:ext cx="274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5131AC7C-E30A-48E0-A507-531139D865CB}"/>
                    </a:ext>
                  </a:extLst>
                </p14:cNvPr>
                <p14:cNvContentPartPr/>
                <p14:nvPr/>
              </p14:nvContentPartPr>
              <p14:xfrm>
                <a:off x="11317326" y="5249742"/>
                <a:ext cx="18720" cy="41004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5131AC7C-E30A-48E0-A507-531139D865C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308326" y="5241102"/>
                  <a:ext cx="363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C549C58F-68AA-43E9-B3D3-89959E654E6B}"/>
                    </a:ext>
                  </a:extLst>
                </p14:cNvPr>
                <p14:cNvContentPartPr/>
                <p14:nvPr/>
              </p14:nvContentPartPr>
              <p14:xfrm>
                <a:off x="11373486" y="5181342"/>
                <a:ext cx="23760" cy="540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C549C58F-68AA-43E9-B3D3-89959E654E6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364486" y="5172342"/>
                  <a:ext cx="41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D1F389F5-4DDF-44DA-88AF-F4DCFC0175BF}"/>
                    </a:ext>
                  </a:extLst>
                </p14:cNvPr>
                <p14:cNvContentPartPr/>
                <p14:nvPr/>
              </p14:nvContentPartPr>
              <p14:xfrm>
                <a:off x="11407686" y="5190702"/>
                <a:ext cx="202680" cy="20232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D1F389F5-4DDF-44DA-88AF-F4DCFC0175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399046" y="5182062"/>
                  <a:ext cx="220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71CB4683-5177-49FF-967E-D53A0B4EA518}"/>
                    </a:ext>
                  </a:extLst>
                </p14:cNvPr>
                <p14:cNvContentPartPr/>
                <p14:nvPr/>
              </p14:nvContentPartPr>
              <p14:xfrm>
                <a:off x="11632686" y="5276742"/>
                <a:ext cx="133920" cy="6264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71CB4683-5177-49FF-967E-D53A0B4EA51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623686" y="5268102"/>
                  <a:ext cx="151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D02F078D-7E76-41C3-B54D-C171498856FC}"/>
                    </a:ext>
                  </a:extLst>
                </p14:cNvPr>
                <p14:cNvContentPartPr/>
                <p14:nvPr/>
              </p14:nvContentPartPr>
              <p14:xfrm>
                <a:off x="11764806" y="5077662"/>
                <a:ext cx="33840" cy="24192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D02F078D-7E76-41C3-B54D-C171498856F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55806" y="5068662"/>
                  <a:ext cx="51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F1995049-C8E9-45CF-9154-554A8CDE23E8}"/>
                    </a:ext>
                  </a:extLst>
                </p14:cNvPr>
                <p14:cNvContentPartPr/>
                <p14:nvPr/>
              </p14:nvContentPartPr>
              <p14:xfrm>
                <a:off x="11642406" y="5529462"/>
                <a:ext cx="101160" cy="14724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F1995049-C8E9-45CF-9154-554A8CDE23E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633406" y="5520822"/>
                  <a:ext cx="118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2D8DABC0-E955-4C21-9B5B-4FDE4F021E83}"/>
                    </a:ext>
                  </a:extLst>
                </p14:cNvPr>
                <p14:cNvContentPartPr/>
                <p14:nvPr/>
              </p14:nvContentPartPr>
              <p14:xfrm>
                <a:off x="11787846" y="5498862"/>
                <a:ext cx="64080" cy="25632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2D8DABC0-E955-4C21-9B5B-4FDE4F021E8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779206" y="5489862"/>
                  <a:ext cx="817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DBCEF52D-60DA-44F0-9F06-96F2C01D75AD}"/>
                    </a:ext>
                  </a:extLst>
                </p14:cNvPr>
                <p14:cNvContentPartPr/>
                <p14:nvPr/>
              </p14:nvContentPartPr>
              <p14:xfrm>
                <a:off x="11835726" y="5434422"/>
                <a:ext cx="109800" cy="3888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DBCEF52D-60DA-44F0-9F06-96F2C01D75A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826726" y="5425782"/>
                  <a:ext cx="127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3678A47B-908F-465C-9DF1-222DBDFBB3D9}"/>
                    </a:ext>
                  </a:extLst>
                </p14:cNvPr>
                <p14:cNvContentPartPr/>
                <p14:nvPr/>
              </p14:nvContentPartPr>
              <p14:xfrm>
                <a:off x="11914566" y="5495262"/>
                <a:ext cx="131760" cy="17928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3678A47B-908F-465C-9DF1-222DBDFBB3D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905566" y="5486262"/>
                  <a:ext cx="149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7D5F7C97-A04E-46F6-B359-8E527B316936}"/>
                    </a:ext>
                  </a:extLst>
                </p14:cNvPr>
                <p14:cNvContentPartPr/>
                <p14:nvPr/>
              </p14:nvContentPartPr>
              <p14:xfrm>
                <a:off x="11907006" y="5513262"/>
                <a:ext cx="95400" cy="13248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7D5F7C97-A04E-46F6-B359-8E527B31693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898366" y="5504622"/>
                  <a:ext cx="11304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8864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10132538" cy="4050955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sym typeface="Wingdings" panose="05000000000000000000" pitchFamily="2" charset="2"/>
              </a:rPr>
              <a:t>Ejercicio: realiza </a:t>
            </a:r>
            <a:r>
              <a:rPr lang="es-ES" dirty="0" err="1">
                <a:sym typeface="Wingdings" panose="05000000000000000000" pitchFamily="2" charset="2"/>
              </a:rPr>
              <a:t>tests</a:t>
            </a:r>
            <a:r>
              <a:rPr lang="es-ES" dirty="0">
                <a:sym typeface="Wingdings" panose="05000000000000000000" pitchFamily="2" charset="2"/>
              </a:rPr>
              <a:t> para determinar con qué probabilidad los modelos que ajustamos con los datos </a:t>
            </a:r>
            <a:r>
              <a:rPr lang="en-GB" dirty="0"/>
              <a:t>EjemploAjusteCurvas.xls son </a:t>
            </a:r>
            <a:r>
              <a:rPr lang="en-GB" dirty="0" err="1"/>
              <a:t>mejores</a:t>
            </a:r>
            <a:r>
              <a:rPr lang="en-GB" dirty="0"/>
              <a:t> o no que los </a:t>
            </a:r>
            <a:r>
              <a:rPr lang="en-GB" dirty="0" err="1"/>
              <a:t>demás</a:t>
            </a:r>
            <a:r>
              <a:rPr lang="en-GB" dirty="0"/>
              <a:t> </a:t>
            </a:r>
            <a:r>
              <a:rPr lang="en-GB" dirty="0" err="1"/>
              <a:t>utilizando</a:t>
            </a:r>
            <a:r>
              <a:rPr lang="en-GB" dirty="0"/>
              <a:t> test </a:t>
            </a:r>
            <a:r>
              <a:rPr lang="en-GB" dirty="0" err="1"/>
              <a:t>estadísticos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¿Qué </a:t>
            </a:r>
            <a:r>
              <a:rPr lang="en-GB" dirty="0" err="1">
                <a:sym typeface="Wingdings" panose="05000000000000000000" pitchFamily="2" charset="2"/>
              </a:rPr>
              <a:t>necesidades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matemáticas</a:t>
            </a:r>
            <a:r>
              <a:rPr lang="en-GB" dirty="0">
                <a:sym typeface="Wingdings" panose="05000000000000000000" pitchFamily="2" charset="2"/>
              </a:rPr>
              <a:t> se </a:t>
            </a:r>
            <a:r>
              <a:rPr lang="en-GB" dirty="0" err="1">
                <a:sym typeface="Wingdings" panose="05000000000000000000" pitchFamily="2" charset="2"/>
              </a:rPr>
              <a:t>tienen</a:t>
            </a:r>
            <a:r>
              <a:rPr lang="en-GB" dirty="0">
                <a:sym typeface="Wingdings" panose="05000000000000000000" pitchFamily="2" charset="2"/>
              </a:rPr>
              <a:t> en </a:t>
            </a:r>
            <a:r>
              <a:rPr lang="en-GB" dirty="0" err="1">
                <a:sym typeface="Wingdings" panose="05000000000000000000" pitchFamily="2" charset="2"/>
              </a:rPr>
              <a:t>este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contexto</a:t>
            </a:r>
            <a:r>
              <a:rPr lang="en-GB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Entender</a:t>
            </a:r>
            <a:r>
              <a:rPr lang="en-GB" dirty="0">
                <a:sym typeface="Wingdings" panose="05000000000000000000" pitchFamily="2" charset="2"/>
              </a:rPr>
              <a:t> la </a:t>
            </a:r>
            <a:r>
              <a:rPr lang="en-GB" dirty="0" err="1">
                <a:sym typeface="Wingdings" panose="05000000000000000000" pitchFamily="2" charset="2"/>
              </a:rPr>
              <a:t>representación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relaciones</a:t>
            </a:r>
            <a:r>
              <a:rPr lang="en-GB" dirty="0">
                <a:sym typeface="Wingdings" panose="05000000000000000000" pitchFamily="2" charset="2"/>
              </a:rPr>
              <a:t> entre </a:t>
            </a:r>
            <a:r>
              <a:rPr lang="en-GB" dirty="0" err="1">
                <a:sym typeface="Wingdings" panose="05000000000000000000" pitchFamily="2" charset="2"/>
              </a:rPr>
              <a:t>vectores</a:t>
            </a:r>
            <a:r>
              <a:rPr lang="en-GB" dirty="0">
                <a:sym typeface="Wingdings" panose="05000000000000000000" pitchFamily="2" charset="2"/>
              </a:rPr>
              <a:t>: algebra vectorial, </a:t>
            </a:r>
            <a:r>
              <a:rPr lang="en-GB" dirty="0" err="1">
                <a:sym typeface="Wingdings" panose="05000000000000000000" pitchFamily="2" charset="2"/>
              </a:rPr>
              <a:t>similitud</a:t>
            </a:r>
            <a:r>
              <a:rPr lang="en-GB" dirty="0">
                <a:sym typeface="Wingdings" panose="05000000000000000000" pitchFamily="2" charset="2"/>
              </a:rPr>
              <a:t> entre </a:t>
            </a:r>
            <a:r>
              <a:rPr lang="en-GB" dirty="0" err="1">
                <a:sym typeface="Wingdings" panose="05000000000000000000" pitchFamily="2" charset="2"/>
              </a:rPr>
              <a:t>vectores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distancias</a:t>
            </a:r>
            <a:r>
              <a:rPr lang="en-GB" dirty="0">
                <a:sym typeface="Wingdings" panose="05000000000000000000" pitchFamily="2" charset="2"/>
              </a:rPr>
              <a:t>, etc.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Comprender</a:t>
            </a:r>
            <a:r>
              <a:rPr lang="en-GB" dirty="0">
                <a:sym typeface="Wingdings" panose="05000000000000000000" pitchFamily="2" charset="2"/>
              </a:rPr>
              <a:t> los </a:t>
            </a:r>
            <a:r>
              <a:rPr lang="en-GB" dirty="0" err="1">
                <a:sym typeface="Wingdings" panose="05000000000000000000" pitchFamily="2" charset="2"/>
              </a:rPr>
              <a:t>principios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básicos</a:t>
            </a:r>
            <a:r>
              <a:rPr lang="en-GB" dirty="0">
                <a:sym typeface="Wingdings" panose="05000000000000000000" pitchFamily="2" charset="2"/>
              </a:rPr>
              <a:t> del </a:t>
            </a:r>
            <a:r>
              <a:rPr lang="en-GB" dirty="0" err="1">
                <a:sym typeface="Wingdings" panose="05000000000000000000" pitchFamily="2" charset="2"/>
              </a:rPr>
              <a:t>desarrollo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modelos</a:t>
            </a:r>
            <a:r>
              <a:rPr lang="en-GB" dirty="0">
                <a:sym typeface="Wingdings" panose="05000000000000000000" pitchFamily="2" charset="2"/>
              </a:rPr>
              <a:t>: </a:t>
            </a:r>
            <a:r>
              <a:rPr lang="en-GB" dirty="0" err="1">
                <a:sym typeface="Wingdings" panose="05000000000000000000" pitchFamily="2" charset="2"/>
              </a:rPr>
              <a:t>elección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datos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entrenamiento</a:t>
            </a:r>
            <a:r>
              <a:rPr lang="en-GB" dirty="0">
                <a:sym typeface="Wingdings" panose="05000000000000000000" pitchFamily="2" charset="2"/>
              </a:rPr>
              <a:t> y </a:t>
            </a:r>
            <a:r>
              <a:rPr lang="en-GB" dirty="0" err="1">
                <a:sym typeface="Wingdings" panose="05000000000000000000" pitchFamily="2" charset="2"/>
              </a:rPr>
              <a:t>validación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interpretación</a:t>
            </a:r>
            <a:r>
              <a:rPr lang="en-GB" dirty="0">
                <a:sym typeface="Wingdings" panose="05000000000000000000" pitchFamily="2" charset="2"/>
              </a:rPr>
              <a:t> de los </a:t>
            </a:r>
            <a:r>
              <a:rPr lang="en-GB" dirty="0" err="1">
                <a:sym typeface="Wingdings" panose="05000000000000000000" pitchFamily="2" charset="2"/>
              </a:rPr>
              <a:t>modelos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identificación</a:t>
            </a:r>
            <a:r>
              <a:rPr lang="en-GB" dirty="0">
                <a:sym typeface="Wingdings" panose="05000000000000000000" pitchFamily="2" charset="2"/>
              </a:rPr>
              <a:t> de variables </a:t>
            </a:r>
            <a:r>
              <a:rPr lang="en-GB" dirty="0" err="1">
                <a:sym typeface="Wingdings" panose="05000000000000000000" pitchFamily="2" charset="2"/>
              </a:rPr>
              <a:t>más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relevantes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realización</a:t>
            </a:r>
            <a:r>
              <a:rPr lang="en-GB" dirty="0">
                <a:sym typeface="Wingdings" panose="05000000000000000000" pitchFamily="2" charset="2"/>
              </a:rPr>
              <a:t> de test </a:t>
            </a:r>
            <a:r>
              <a:rPr lang="en-GB" dirty="0" err="1">
                <a:sym typeface="Wingdings" panose="05000000000000000000" pitchFamily="2" charset="2"/>
              </a:rPr>
              <a:t>estadísticos</a:t>
            </a:r>
            <a:r>
              <a:rPr lang="en-GB" dirty="0">
                <a:sym typeface="Wingdings" panose="05000000000000000000" pitchFamily="2" charset="2"/>
              </a:rPr>
              <a:t> para </a:t>
            </a:r>
            <a:r>
              <a:rPr lang="en-GB" dirty="0" err="1">
                <a:sym typeface="Wingdings" panose="05000000000000000000" pitchFamily="2" charset="2"/>
              </a:rPr>
              <a:t>detectar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sobreentrenamiento</a:t>
            </a:r>
            <a:r>
              <a:rPr lang="en-GB" dirty="0">
                <a:sym typeface="Wingdings" panose="05000000000000000000" pitchFamily="2" charset="2"/>
              </a:rPr>
              <a:t> y </a:t>
            </a:r>
            <a:r>
              <a:rPr lang="en-GB" dirty="0" err="1">
                <a:sym typeface="Wingdings" panose="05000000000000000000" pitchFamily="2" charset="2"/>
              </a:rPr>
              <a:t>determinar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diferencias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significativas</a:t>
            </a:r>
            <a:r>
              <a:rPr lang="en-GB" dirty="0">
                <a:sym typeface="Wingdings" panose="05000000000000000000" pitchFamily="2" charset="2"/>
              </a:rPr>
              <a:t> entre </a:t>
            </a:r>
            <a:r>
              <a:rPr lang="en-GB" dirty="0" err="1">
                <a:sym typeface="Wingdings" panose="05000000000000000000" pitchFamily="2" charset="2"/>
              </a:rPr>
              <a:t>distintos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modelos</a:t>
            </a:r>
            <a:r>
              <a:rPr lang="en-GB" dirty="0">
                <a:sym typeface="Wingdings" panose="05000000000000000000" pitchFamily="2" charset="2"/>
              </a:rPr>
              <a:t>,…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Entender</a:t>
            </a:r>
            <a:r>
              <a:rPr lang="en-GB" dirty="0">
                <a:sym typeface="Wingdings" panose="05000000000000000000" pitchFamily="2" charset="2"/>
              </a:rPr>
              <a:t> los </a:t>
            </a:r>
            <a:r>
              <a:rPr lang="en-GB" dirty="0" err="1">
                <a:sym typeface="Wingdings" panose="05000000000000000000" pitchFamily="2" charset="2"/>
              </a:rPr>
              <a:t>procedimientos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matemáticos</a:t>
            </a:r>
            <a:r>
              <a:rPr lang="en-GB" dirty="0">
                <a:sym typeface="Wingdings" panose="05000000000000000000" pitchFamily="2" charset="2"/>
              </a:rPr>
              <a:t> que se </a:t>
            </a:r>
            <a:r>
              <a:rPr lang="en-GB" dirty="0" err="1">
                <a:sym typeface="Wingdings" panose="05000000000000000000" pitchFamily="2" charset="2"/>
              </a:rPr>
              <a:t>usan</a:t>
            </a:r>
            <a:r>
              <a:rPr lang="en-GB" dirty="0">
                <a:sym typeface="Wingdings" panose="05000000000000000000" pitchFamily="2" charset="2"/>
              </a:rPr>
              <a:t> para </a:t>
            </a:r>
            <a:r>
              <a:rPr lang="en-GB" dirty="0" err="1">
                <a:sym typeface="Wingdings" panose="05000000000000000000" pitchFamily="2" charset="2"/>
              </a:rPr>
              <a:t>ajustar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modelos</a:t>
            </a:r>
            <a:r>
              <a:rPr lang="en-GB" dirty="0">
                <a:sym typeface="Wingdings" panose="05000000000000000000" pitchFamily="2" charset="2"/>
              </a:rPr>
              <a:t>, desde </a:t>
            </a:r>
            <a:r>
              <a:rPr lang="en-GB" dirty="0" err="1">
                <a:sym typeface="Wingdings" panose="05000000000000000000" pitchFamily="2" charset="2"/>
              </a:rPr>
              <a:t>el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ajuste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modelos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lineales</a:t>
            </a:r>
            <a:r>
              <a:rPr lang="en-GB" dirty="0">
                <a:sym typeface="Wingdings" panose="05000000000000000000" pitchFamily="2" charset="2"/>
              </a:rPr>
              <a:t> por </a:t>
            </a:r>
            <a:r>
              <a:rPr lang="en-GB" dirty="0" err="1">
                <a:sym typeface="Wingdings" panose="05000000000000000000" pitchFamily="2" charset="2"/>
              </a:rPr>
              <a:t>métodos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algebraicos</a:t>
            </a:r>
            <a:r>
              <a:rPr lang="en-GB" dirty="0">
                <a:sym typeface="Wingdings" panose="05000000000000000000" pitchFamily="2" charset="2"/>
              </a:rPr>
              <a:t> hasta </a:t>
            </a:r>
            <a:r>
              <a:rPr lang="en-GB" dirty="0" err="1">
                <a:sym typeface="Wingdings" panose="05000000000000000000" pitchFamily="2" charset="2"/>
              </a:rPr>
              <a:t>el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modelos</a:t>
            </a:r>
            <a:r>
              <a:rPr lang="en-GB" dirty="0">
                <a:sym typeface="Wingdings" panose="05000000000000000000" pitchFamily="2" charset="2"/>
              </a:rPr>
              <a:t> no </a:t>
            </a:r>
            <a:r>
              <a:rPr lang="en-GB" dirty="0" err="1">
                <a:sym typeface="Wingdings" panose="05000000000000000000" pitchFamily="2" charset="2"/>
              </a:rPr>
              <a:t>lineales</a:t>
            </a:r>
            <a:r>
              <a:rPr lang="en-GB" dirty="0">
                <a:sym typeface="Wingdings" panose="05000000000000000000" pitchFamily="2" charset="2"/>
              </a:rPr>
              <a:t> por </a:t>
            </a:r>
            <a:r>
              <a:rPr lang="en-GB" dirty="0" err="1">
                <a:sym typeface="Wingdings" panose="05000000000000000000" pitchFamily="2" charset="2"/>
              </a:rPr>
              <a:t>métodos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numéricos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1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Un </a:t>
            </a:r>
            <a:r>
              <a:rPr lang="en-GB" dirty="0" err="1">
                <a:sym typeface="Wingdings" panose="05000000000000000000" pitchFamily="2" charset="2"/>
              </a:rPr>
              <a:t>modelo</a:t>
            </a:r>
            <a:r>
              <a:rPr lang="en-GB" dirty="0">
                <a:sym typeface="Wingdings" panose="05000000000000000000" pitchFamily="2" charset="2"/>
              </a:rPr>
              <a:t> lineal es un </a:t>
            </a:r>
            <a:r>
              <a:rPr lang="en-GB" dirty="0" err="1">
                <a:sym typeface="Wingdings" panose="05000000000000000000" pitchFamily="2" charset="2"/>
              </a:rPr>
              <a:t>modelo</a:t>
            </a:r>
            <a:r>
              <a:rPr lang="en-GB" dirty="0">
                <a:sym typeface="Wingdings" panose="05000000000000000000" pitchFamily="2" charset="2"/>
              </a:rPr>
              <a:t> que </a:t>
            </a:r>
            <a:r>
              <a:rPr lang="en-GB" dirty="0" err="1">
                <a:sym typeface="Wingdings" panose="05000000000000000000" pitchFamily="2" charset="2"/>
              </a:rPr>
              <a:t>intenta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relacionar</a:t>
            </a:r>
            <a:r>
              <a:rPr lang="en-GB" dirty="0">
                <a:sym typeface="Wingdings" panose="05000000000000000000" pitchFamily="2" charset="2"/>
              </a:rPr>
              <a:t> una variable a </a:t>
            </a:r>
            <a:r>
              <a:rPr lang="en-GB" dirty="0" err="1">
                <a:sym typeface="Wingdings" panose="05000000000000000000" pitchFamily="2" charset="2"/>
              </a:rPr>
              <a:t>partir</a:t>
            </a:r>
            <a:r>
              <a:rPr lang="en-GB" dirty="0">
                <a:sym typeface="Wingdings" panose="05000000000000000000" pitchFamily="2" charset="2"/>
              </a:rPr>
              <a:t> de una </a:t>
            </a:r>
            <a:r>
              <a:rPr lang="en-GB" dirty="0" err="1">
                <a:sym typeface="Wingdings" panose="05000000000000000000" pitchFamily="2" charset="2"/>
              </a:rPr>
              <a:t>combinación</a:t>
            </a:r>
            <a:r>
              <a:rPr lang="en-GB" dirty="0">
                <a:sym typeface="Wingdings" panose="05000000000000000000" pitchFamily="2" charset="2"/>
              </a:rPr>
              <a:t> lineal de </a:t>
            </a:r>
            <a:r>
              <a:rPr lang="en-GB" dirty="0" err="1">
                <a:sym typeface="Wingdings" panose="05000000000000000000" pitchFamily="2" charset="2"/>
              </a:rPr>
              <a:t>otras</a:t>
            </a:r>
            <a:r>
              <a:rPr lang="en-GB" dirty="0">
                <a:sym typeface="Wingdings" panose="05000000000000000000" pitchFamily="2" charset="2"/>
              </a:rPr>
              <a:t> variables. Es decir, </a:t>
            </a:r>
            <a:r>
              <a:rPr lang="en-GB" dirty="0" err="1">
                <a:sym typeface="Wingdings" panose="05000000000000000000" pitchFamily="2" charset="2"/>
              </a:rPr>
              <a:t>usando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solamente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sumas</a:t>
            </a:r>
            <a:r>
              <a:rPr lang="en-GB" dirty="0">
                <a:sym typeface="Wingdings" panose="05000000000000000000" pitchFamily="2" charset="2"/>
              </a:rPr>
              <a:t> y </a:t>
            </a:r>
            <a:r>
              <a:rPr lang="en-GB" dirty="0" err="1">
                <a:sym typeface="Wingdings" panose="05000000000000000000" pitchFamily="2" charset="2"/>
              </a:rPr>
              <a:t>multiplicaciones</a:t>
            </a:r>
            <a:r>
              <a:rPr lang="en-GB" dirty="0">
                <a:sym typeface="Wingdings" panose="05000000000000000000" pitchFamily="2" charset="2"/>
              </a:rPr>
              <a:t> por </a:t>
            </a:r>
            <a:r>
              <a:rPr lang="en-GB" dirty="0" err="1">
                <a:sym typeface="Wingdings" panose="05000000000000000000" pitchFamily="2" charset="2"/>
              </a:rPr>
              <a:t>coeficientes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constantes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En un </a:t>
            </a:r>
            <a:r>
              <a:rPr lang="en-GB" dirty="0" err="1">
                <a:sym typeface="Wingdings" panose="05000000000000000000" pitchFamily="2" charset="2"/>
              </a:rPr>
              <a:t>modelo</a:t>
            </a:r>
            <a:r>
              <a:rPr lang="en-GB" dirty="0">
                <a:sym typeface="Wingdings" panose="05000000000000000000" pitchFamily="2" charset="2"/>
              </a:rPr>
              <a:t> lineal Podemos </a:t>
            </a:r>
            <a:r>
              <a:rPr lang="en-GB" dirty="0" err="1">
                <a:sym typeface="Wingdings" panose="05000000000000000000" pitchFamily="2" charset="2"/>
              </a:rPr>
              <a:t>aplicar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transformaciones</a:t>
            </a:r>
            <a:r>
              <a:rPr lang="en-GB" dirty="0">
                <a:sym typeface="Wingdings" panose="05000000000000000000" pitchFamily="2" charset="2"/>
              </a:rPr>
              <a:t> no </a:t>
            </a:r>
            <a:r>
              <a:rPr lang="en-GB" dirty="0" err="1">
                <a:sym typeface="Wingdings" panose="05000000000000000000" pitchFamily="2" charset="2"/>
              </a:rPr>
              <a:t>lineales</a:t>
            </a:r>
            <a:r>
              <a:rPr lang="en-GB" dirty="0">
                <a:sym typeface="Wingdings" panose="05000000000000000000" pitchFamily="2" charset="2"/>
              </a:rPr>
              <a:t> a las variables de entrada, </a:t>
            </a:r>
            <a:r>
              <a:rPr lang="en-GB" dirty="0" err="1">
                <a:sym typeface="Wingdings" panose="05000000000000000000" pitchFamily="2" charset="2"/>
              </a:rPr>
              <a:t>pero</a:t>
            </a:r>
            <a:r>
              <a:rPr lang="en-GB" dirty="0">
                <a:sym typeface="Wingdings" panose="05000000000000000000" pitchFamily="2" charset="2"/>
              </a:rPr>
              <a:t> después </a:t>
            </a:r>
            <a:r>
              <a:rPr lang="en-GB" dirty="0" err="1">
                <a:sym typeface="Wingdings" panose="05000000000000000000" pitchFamily="2" charset="2"/>
              </a:rPr>
              <a:t>estas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deben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combinarse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linealmente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20CAFBC-960F-4795-B607-E985CC0ED80F}"/>
              </a:ext>
            </a:extLst>
          </p:cNvPr>
          <p:cNvGrpSpPr/>
          <p:nvPr/>
        </p:nvGrpSpPr>
        <p:grpSpPr>
          <a:xfrm>
            <a:off x="2292126" y="3794982"/>
            <a:ext cx="1335240" cy="536040"/>
            <a:chOff x="2292126" y="3794982"/>
            <a:chExt cx="133524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AC924E95-6465-454A-9C22-F438265EDC42}"/>
                    </a:ext>
                  </a:extLst>
                </p14:cNvPr>
                <p14:cNvContentPartPr/>
                <p14:nvPr/>
              </p14:nvContentPartPr>
              <p14:xfrm>
                <a:off x="2292126" y="3886062"/>
                <a:ext cx="141120" cy="1918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AC924E95-6465-454A-9C22-F438265EDC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3126" y="3877422"/>
                  <a:ext cx="158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4EFD3A9-BB23-40F1-80BA-CE6EDFC4A6A1}"/>
                    </a:ext>
                  </a:extLst>
                </p14:cNvPr>
                <p14:cNvContentPartPr/>
                <p14:nvPr/>
              </p14:nvContentPartPr>
              <p14:xfrm>
                <a:off x="2423526" y="3901542"/>
                <a:ext cx="36000" cy="4294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4EFD3A9-BB23-40F1-80BA-CE6EDFC4A6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14526" y="3892902"/>
                  <a:ext cx="53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9ABBF45F-0918-4383-958E-2C5993B78A4A}"/>
                    </a:ext>
                  </a:extLst>
                </p14:cNvPr>
                <p14:cNvContentPartPr/>
                <p14:nvPr/>
              </p14:nvContentPartPr>
              <p14:xfrm>
                <a:off x="2576526" y="3987582"/>
                <a:ext cx="59400" cy="201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9ABBF45F-0918-4383-958E-2C5993B78A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7886" y="3978942"/>
                  <a:ext cx="77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6C16B43-D7E2-41C7-A2A9-2BAB7EEA3A6D}"/>
                    </a:ext>
                  </a:extLst>
                </p14:cNvPr>
                <p14:cNvContentPartPr/>
                <p14:nvPr/>
              </p14:nvContentPartPr>
              <p14:xfrm>
                <a:off x="2598486" y="4079022"/>
                <a:ext cx="64440" cy="126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6C16B43-D7E2-41C7-A2A9-2BAB7EEA3A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9846" y="4070022"/>
                  <a:ext cx="82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C8202AFA-9E64-404B-99EA-1F4348C0F985}"/>
                    </a:ext>
                  </a:extLst>
                </p14:cNvPr>
                <p14:cNvContentPartPr/>
                <p14:nvPr/>
              </p14:nvContentPartPr>
              <p14:xfrm>
                <a:off x="2742126" y="3956262"/>
                <a:ext cx="194760" cy="2372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C8202AFA-9E64-404B-99EA-1F4348C0F9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3486" y="3947622"/>
                  <a:ext cx="212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13D65B9-FEF8-4EF7-9302-844261EC68C7}"/>
                    </a:ext>
                  </a:extLst>
                </p14:cNvPr>
                <p14:cNvContentPartPr/>
                <p14:nvPr/>
              </p14:nvContentPartPr>
              <p14:xfrm>
                <a:off x="3035886" y="4049142"/>
                <a:ext cx="5400" cy="118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13D65B9-FEF8-4EF7-9302-844261EC68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26886" y="4040142"/>
                  <a:ext cx="23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876A945-3A64-4DC9-8561-E9AA4915EA95}"/>
                    </a:ext>
                  </a:extLst>
                </p14:cNvPr>
                <p14:cNvContentPartPr/>
                <p14:nvPr/>
              </p14:nvContentPartPr>
              <p14:xfrm>
                <a:off x="3114726" y="3940422"/>
                <a:ext cx="143280" cy="1998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876A945-3A64-4DC9-8561-E9AA4915EA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5726" y="3931422"/>
                  <a:ext cx="160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8CD9E4D-A5D7-44F4-9912-950AB83E39D3}"/>
                    </a:ext>
                  </a:extLst>
                </p14:cNvPr>
                <p14:cNvContentPartPr/>
                <p14:nvPr/>
              </p14:nvContentPartPr>
              <p14:xfrm>
                <a:off x="3100686" y="3951222"/>
                <a:ext cx="159480" cy="1558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8CD9E4D-A5D7-44F4-9912-950AB83E39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92046" y="3942222"/>
                  <a:ext cx="177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7AA998CA-20CC-4D93-A54C-1682280A6964}"/>
                    </a:ext>
                  </a:extLst>
                </p14:cNvPr>
                <p14:cNvContentPartPr/>
                <p14:nvPr/>
              </p14:nvContentPartPr>
              <p14:xfrm>
                <a:off x="3348366" y="3950502"/>
                <a:ext cx="36720" cy="1486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7AA998CA-20CC-4D93-A54C-1682280A69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9366" y="3941502"/>
                  <a:ext cx="54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053FC77-8DC5-48CB-AE09-7DAA5706D733}"/>
                    </a:ext>
                  </a:extLst>
                </p14:cNvPr>
                <p14:cNvContentPartPr/>
                <p14:nvPr/>
              </p14:nvContentPartPr>
              <p14:xfrm>
                <a:off x="3337926" y="4021422"/>
                <a:ext cx="59400" cy="223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053FC77-8DC5-48CB-AE09-7DAA5706D7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9286" y="4012422"/>
                  <a:ext cx="77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3F89670-1847-45AF-84BF-725A3C0416C9}"/>
                    </a:ext>
                  </a:extLst>
                </p14:cNvPr>
                <p14:cNvContentPartPr/>
                <p14:nvPr/>
              </p14:nvContentPartPr>
              <p14:xfrm>
                <a:off x="3512526" y="3794982"/>
                <a:ext cx="13680" cy="279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3F89670-1847-45AF-84BF-725A3C0416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3886" y="3785982"/>
                  <a:ext cx="31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BE42C7F-C839-4229-A007-B71A109F6C24}"/>
                    </a:ext>
                  </a:extLst>
                </p14:cNvPr>
                <p14:cNvContentPartPr/>
                <p14:nvPr/>
              </p14:nvContentPartPr>
              <p14:xfrm>
                <a:off x="3485526" y="3997302"/>
                <a:ext cx="141840" cy="1227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BE42C7F-C839-4229-A007-B71A109F6C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76886" y="3988302"/>
                  <a:ext cx="1594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94F635B-6CB7-4760-AFAB-1BE3022540C7}"/>
              </a:ext>
            </a:extLst>
          </p:cNvPr>
          <p:cNvGrpSpPr/>
          <p:nvPr/>
        </p:nvGrpSpPr>
        <p:grpSpPr>
          <a:xfrm>
            <a:off x="1742406" y="5929062"/>
            <a:ext cx="150480" cy="419040"/>
            <a:chOff x="1742406" y="5929062"/>
            <a:chExt cx="15048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E0E51ED2-73DA-4835-AADC-6454BAE5E225}"/>
                    </a:ext>
                  </a:extLst>
                </p14:cNvPr>
                <p14:cNvContentPartPr/>
                <p14:nvPr/>
              </p14:nvContentPartPr>
              <p14:xfrm>
                <a:off x="1742406" y="5978382"/>
                <a:ext cx="98280" cy="1036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E0E51ED2-73DA-4835-AADC-6454BAE5E2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33406" y="5969742"/>
                  <a:ext cx="115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7B3E7FF-DB03-4916-A10D-A95AB8C497C5}"/>
                    </a:ext>
                  </a:extLst>
                </p14:cNvPr>
                <p14:cNvContentPartPr/>
                <p14:nvPr/>
              </p14:nvContentPartPr>
              <p14:xfrm>
                <a:off x="1838526" y="5929062"/>
                <a:ext cx="54360" cy="4190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7B3E7FF-DB03-4916-A10D-A95AB8C497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29886" y="5920422"/>
                  <a:ext cx="72000" cy="43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2EFB508-A097-4033-B6A1-31666F6E20C0}"/>
              </a:ext>
            </a:extLst>
          </p:cNvPr>
          <p:cNvGrpSpPr/>
          <p:nvPr/>
        </p:nvGrpSpPr>
        <p:grpSpPr>
          <a:xfrm>
            <a:off x="2075046" y="5706942"/>
            <a:ext cx="1133640" cy="357120"/>
            <a:chOff x="2075046" y="5706942"/>
            <a:chExt cx="113364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3FFA980A-1F96-4989-89C0-FEC9328B9671}"/>
                    </a:ext>
                  </a:extLst>
                </p14:cNvPr>
                <p14:cNvContentPartPr/>
                <p14:nvPr/>
              </p14:nvContentPartPr>
              <p14:xfrm>
                <a:off x="2075046" y="5963262"/>
                <a:ext cx="83880" cy="104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3FFA980A-1F96-4989-89C0-FEC9328B96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6046" y="5954262"/>
                  <a:ext cx="101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849F19C9-86C6-4BBA-8D4A-D0EF34248D12}"/>
                    </a:ext>
                  </a:extLst>
                </p14:cNvPr>
                <p14:cNvContentPartPr/>
                <p14:nvPr/>
              </p14:nvContentPartPr>
              <p14:xfrm>
                <a:off x="2105646" y="6027342"/>
                <a:ext cx="69120" cy="75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849F19C9-86C6-4BBA-8D4A-D0EF34248D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96646" y="6018342"/>
                  <a:ext cx="86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9ABE071-D47E-4B58-955B-A7842115145F}"/>
                    </a:ext>
                  </a:extLst>
                </p14:cNvPr>
                <p14:cNvContentPartPr/>
                <p14:nvPr/>
              </p14:nvContentPartPr>
              <p14:xfrm>
                <a:off x="2271966" y="5890182"/>
                <a:ext cx="177840" cy="1738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9ABE071-D47E-4B58-955B-A784211514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63326" y="5881542"/>
                  <a:ext cx="195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121462AA-35F4-49CB-80FC-606D335FB680}"/>
                    </a:ext>
                  </a:extLst>
                </p14:cNvPr>
                <p14:cNvContentPartPr/>
                <p14:nvPr/>
              </p14:nvContentPartPr>
              <p14:xfrm>
                <a:off x="2495526" y="5980542"/>
                <a:ext cx="20880" cy="1368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121462AA-35F4-49CB-80FC-606D335FB6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86886" y="5971902"/>
                  <a:ext cx="38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2D7DE704-699A-4C47-9C7D-AA0CDBBA479F}"/>
                    </a:ext>
                  </a:extLst>
                </p14:cNvPr>
                <p14:cNvContentPartPr/>
                <p14:nvPr/>
              </p14:nvContentPartPr>
              <p14:xfrm>
                <a:off x="2570046" y="5881542"/>
                <a:ext cx="153000" cy="17784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2D7DE704-699A-4C47-9C7D-AA0CDBBA47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61406" y="5872542"/>
                  <a:ext cx="170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A927A67-ABFA-47FB-BACC-96278283B18B}"/>
                    </a:ext>
                  </a:extLst>
                </p14:cNvPr>
                <p14:cNvContentPartPr/>
                <p14:nvPr/>
              </p14:nvContentPartPr>
              <p14:xfrm>
                <a:off x="2575086" y="5894502"/>
                <a:ext cx="113040" cy="1522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A927A67-ABFA-47FB-BACC-96278283B1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66446" y="5885502"/>
                  <a:ext cx="130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0A66B73B-0373-4CF6-8A16-CBE87204E6E8}"/>
                    </a:ext>
                  </a:extLst>
                </p14:cNvPr>
                <p14:cNvContentPartPr/>
                <p14:nvPr/>
              </p14:nvContentPartPr>
              <p14:xfrm>
                <a:off x="2722686" y="5757342"/>
                <a:ext cx="104040" cy="1465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0A66B73B-0373-4CF6-8A16-CBE87204E6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13686" y="5748342"/>
                  <a:ext cx="121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087CB354-C222-464E-80CA-F5BAB31330B2}"/>
                    </a:ext>
                  </a:extLst>
                </p14:cNvPr>
                <p14:cNvContentPartPr/>
                <p14:nvPr/>
              </p14:nvContentPartPr>
              <p14:xfrm>
                <a:off x="2957766" y="5886582"/>
                <a:ext cx="14040" cy="1360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087CB354-C222-464E-80CA-F5BAB31330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9126" y="5877582"/>
                  <a:ext cx="31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C6C83B9D-A52E-4E85-8107-F4C7216ED098}"/>
                    </a:ext>
                  </a:extLst>
                </p14:cNvPr>
                <p14:cNvContentPartPr/>
                <p14:nvPr/>
              </p14:nvContentPartPr>
              <p14:xfrm>
                <a:off x="2942286" y="5944902"/>
                <a:ext cx="52920" cy="25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C6C83B9D-A52E-4E85-8107-F4C7216ED0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3286" y="5935902"/>
                  <a:ext cx="70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58D174EA-3C7B-4E39-B31D-9D0E72DB68C8}"/>
                    </a:ext>
                  </a:extLst>
                </p14:cNvPr>
                <p14:cNvContentPartPr/>
                <p14:nvPr/>
              </p14:nvContentPartPr>
              <p14:xfrm>
                <a:off x="3120486" y="5706942"/>
                <a:ext cx="6840" cy="2548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58D174EA-3C7B-4E39-B31D-9D0E72DB68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11846" y="5697942"/>
                  <a:ext cx="24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B5323BF8-B9CE-436C-9D5E-62C1C4AD2727}"/>
                    </a:ext>
                  </a:extLst>
                </p14:cNvPr>
                <p14:cNvContentPartPr/>
                <p14:nvPr/>
              </p14:nvContentPartPr>
              <p14:xfrm>
                <a:off x="3090606" y="5902062"/>
                <a:ext cx="118080" cy="13464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B5323BF8-B9CE-436C-9D5E-62C1C4AD27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1606" y="5893062"/>
                  <a:ext cx="1357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053C96A-2C9A-4F1A-86BF-2A14B65D096C}"/>
              </a:ext>
            </a:extLst>
          </p:cNvPr>
          <p:cNvGrpSpPr/>
          <p:nvPr/>
        </p:nvGrpSpPr>
        <p:grpSpPr>
          <a:xfrm>
            <a:off x="4325046" y="5738262"/>
            <a:ext cx="1410840" cy="480600"/>
            <a:chOff x="4325046" y="5738262"/>
            <a:chExt cx="141084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B84F0D83-9C05-4FBD-968D-8B5DE63BFBCF}"/>
                    </a:ext>
                  </a:extLst>
                </p14:cNvPr>
                <p14:cNvContentPartPr/>
                <p14:nvPr/>
              </p14:nvContentPartPr>
              <p14:xfrm>
                <a:off x="4325046" y="5917902"/>
                <a:ext cx="100440" cy="640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B84F0D83-9C05-4FBD-968D-8B5DE63BFB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16406" y="5908902"/>
                  <a:ext cx="118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A466BE2-356D-4313-9EE7-C257859F07F1}"/>
                    </a:ext>
                  </a:extLst>
                </p14:cNvPr>
                <p14:cNvContentPartPr/>
                <p14:nvPr/>
              </p14:nvContentPartPr>
              <p14:xfrm>
                <a:off x="4366806" y="5871102"/>
                <a:ext cx="77760" cy="3477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A466BE2-356D-4313-9EE7-C257859F07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57806" y="5862462"/>
                  <a:ext cx="95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D788009-0863-4E1D-A243-04A55B7CE904}"/>
                    </a:ext>
                  </a:extLst>
                </p14:cNvPr>
                <p14:cNvContentPartPr/>
                <p14:nvPr/>
              </p14:nvContentPartPr>
              <p14:xfrm>
                <a:off x="4599006" y="5952822"/>
                <a:ext cx="47880" cy="75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D788009-0863-4E1D-A243-04A55B7CE9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90366" y="5944182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032E6304-650A-4093-933D-FAB7BC0587A4}"/>
                    </a:ext>
                  </a:extLst>
                </p14:cNvPr>
                <p14:cNvContentPartPr/>
                <p14:nvPr/>
              </p14:nvContentPartPr>
              <p14:xfrm>
                <a:off x="4596486" y="6004662"/>
                <a:ext cx="63720" cy="2448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032E6304-650A-4093-933D-FAB7BC0587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87846" y="5996022"/>
                  <a:ext cx="81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916A535A-AA74-4153-82A9-79451579F0AD}"/>
                    </a:ext>
                  </a:extLst>
                </p14:cNvPr>
                <p14:cNvContentPartPr/>
                <p14:nvPr/>
              </p14:nvContentPartPr>
              <p14:xfrm>
                <a:off x="4787286" y="5898822"/>
                <a:ext cx="160200" cy="11556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916A535A-AA74-4153-82A9-79451579F0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78286" y="5890182"/>
                  <a:ext cx="177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20A23AD1-B4D2-4872-A934-D3728E65EF8A}"/>
                    </a:ext>
                  </a:extLst>
                </p14:cNvPr>
                <p14:cNvContentPartPr/>
                <p14:nvPr/>
              </p14:nvContentPartPr>
              <p14:xfrm>
                <a:off x="5006886" y="5950662"/>
                <a:ext cx="9720" cy="118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20A23AD1-B4D2-4872-A934-D3728E65EF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98246" y="5942022"/>
                  <a:ext cx="27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59B54858-D847-4560-A3D1-60AD60E5DEB5}"/>
                    </a:ext>
                  </a:extLst>
                </p14:cNvPr>
                <p14:cNvContentPartPr/>
                <p14:nvPr/>
              </p14:nvContentPartPr>
              <p14:xfrm>
                <a:off x="5023806" y="5772462"/>
                <a:ext cx="371520" cy="2883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59B54858-D847-4560-A3D1-60AD60E5DE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14806" y="5763822"/>
                  <a:ext cx="389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6874355-8AE0-4462-AA39-51651CB9FDED}"/>
                    </a:ext>
                  </a:extLst>
                </p14:cNvPr>
                <p14:cNvContentPartPr/>
                <p14:nvPr/>
              </p14:nvContentPartPr>
              <p14:xfrm>
                <a:off x="5200566" y="5925102"/>
                <a:ext cx="96480" cy="396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6874355-8AE0-4462-AA39-51651CB9FD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91566" y="5916462"/>
                  <a:ext cx="114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A15A5511-A370-4FF9-B8E4-A4C07E0519D7}"/>
                    </a:ext>
                  </a:extLst>
                </p14:cNvPr>
                <p14:cNvContentPartPr/>
                <p14:nvPr/>
              </p14:nvContentPartPr>
              <p14:xfrm>
                <a:off x="5202006" y="5875422"/>
                <a:ext cx="84240" cy="1216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A15A5511-A370-4FF9-B8E4-A4C07E0519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93006" y="5866782"/>
                  <a:ext cx="101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F0AC61F-CEC7-4693-A1DF-75E49DEEA3EA}"/>
                    </a:ext>
                  </a:extLst>
                </p14:cNvPr>
                <p14:cNvContentPartPr/>
                <p14:nvPr/>
              </p14:nvContentPartPr>
              <p14:xfrm>
                <a:off x="5495046" y="5838342"/>
                <a:ext cx="10800" cy="1875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F0AC61F-CEC7-4693-A1DF-75E49DEEA3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86406" y="5829342"/>
                  <a:ext cx="28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9B0788A2-2850-4F10-B4F2-47388B04035C}"/>
                    </a:ext>
                  </a:extLst>
                </p14:cNvPr>
                <p14:cNvContentPartPr/>
                <p14:nvPr/>
              </p14:nvContentPartPr>
              <p14:xfrm>
                <a:off x="5450406" y="5927982"/>
                <a:ext cx="97560" cy="237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9B0788A2-2850-4F10-B4F2-47388B0403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41766" y="5919342"/>
                  <a:ext cx="115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BE6AB9EB-1D6B-4B9C-A525-8C519EC0A968}"/>
                    </a:ext>
                  </a:extLst>
                </p14:cNvPr>
                <p14:cNvContentPartPr/>
                <p14:nvPr/>
              </p14:nvContentPartPr>
              <p14:xfrm>
                <a:off x="5658126" y="5738262"/>
                <a:ext cx="29520" cy="22680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BE6AB9EB-1D6B-4B9C-A525-8C519EC0A9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49486" y="5729262"/>
                  <a:ext cx="47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66E02D94-9CB4-454A-8B54-BCC7901260AE}"/>
                    </a:ext>
                  </a:extLst>
                </p14:cNvPr>
                <p14:cNvContentPartPr/>
                <p14:nvPr/>
              </p14:nvContentPartPr>
              <p14:xfrm>
                <a:off x="5624646" y="5886942"/>
                <a:ext cx="111240" cy="13572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66E02D94-9CB4-454A-8B54-BCC7901260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15646" y="5877942"/>
                  <a:ext cx="1288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E67607B-C485-4CA1-ACEB-5BB6D3F4B529}"/>
              </a:ext>
            </a:extLst>
          </p:cNvPr>
          <p:cNvGrpSpPr/>
          <p:nvPr/>
        </p:nvGrpSpPr>
        <p:grpSpPr>
          <a:xfrm>
            <a:off x="6842886" y="5959302"/>
            <a:ext cx="139320" cy="354960"/>
            <a:chOff x="6842886" y="5959302"/>
            <a:chExt cx="1393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F8A6E26A-FC6B-4CE1-A41A-4B6762AB5BE9}"/>
                    </a:ext>
                  </a:extLst>
                </p14:cNvPr>
                <p14:cNvContentPartPr/>
                <p14:nvPr/>
              </p14:nvContentPartPr>
              <p14:xfrm>
                <a:off x="6842886" y="5959302"/>
                <a:ext cx="109080" cy="6372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F8A6E26A-FC6B-4CE1-A41A-4B6762AB5B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34246" y="5950662"/>
                  <a:ext cx="126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866252E-ED25-45EA-8E74-F4B02A4A1BDF}"/>
                    </a:ext>
                  </a:extLst>
                </p14:cNvPr>
                <p14:cNvContentPartPr/>
                <p14:nvPr/>
              </p14:nvContentPartPr>
              <p14:xfrm>
                <a:off x="6905886" y="5971182"/>
                <a:ext cx="76320" cy="3430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866252E-ED25-45EA-8E74-F4B02A4A1B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96886" y="5962182"/>
                  <a:ext cx="9396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15453D1-F4E5-4553-A99A-399C344CB68A}"/>
              </a:ext>
            </a:extLst>
          </p:cNvPr>
          <p:cNvGrpSpPr/>
          <p:nvPr/>
        </p:nvGrpSpPr>
        <p:grpSpPr>
          <a:xfrm>
            <a:off x="7178046" y="5968302"/>
            <a:ext cx="77040" cy="65160"/>
            <a:chOff x="7178046" y="5968302"/>
            <a:chExt cx="77040" cy="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CF2F824C-C10E-49B1-8DE7-8C6E7C845C48}"/>
                    </a:ext>
                  </a:extLst>
                </p14:cNvPr>
                <p14:cNvContentPartPr/>
                <p14:nvPr/>
              </p14:nvContentPartPr>
              <p14:xfrm>
                <a:off x="7205046" y="5968302"/>
                <a:ext cx="49320" cy="324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CF2F824C-C10E-49B1-8DE7-8C6E7C845C4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96046" y="5959302"/>
                  <a:ext cx="66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5CB94E7D-35F4-49E9-9E84-4095A28560E3}"/>
                    </a:ext>
                  </a:extLst>
                </p14:cNvPr>
                <p14:cNvContentPartPr/>
                <p14:nvPr/>
              </p14:nvContentPartPr>
              <p14:xfrm>
                <a:off x="7178046" y="6021582"/>
                <a:ext cx="77040" cy="118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5CB94E7D-35F4-49E9-9E84-4095A28560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69046" y="6012582"/>
                  <a:ext cx="946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8B9FB78-5AA2-4804-9197-877592CF3664}"/>
              </a:ext>
            </a:extLst>
          </p:cNvPr>
          <p:cNvGrpSpPr/>
          <p:nvPr/>
        </p:nvGrpSpPr>
        <p:grpSpPr>
          <a:xfrm>
            <a:off x="7445166" y="5699382"/>
            <a:ext cx="1069920" cy="373680"/>
            <a:chOff x="7445166" y="5699382"/>
            <a:chExt cx="10699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EF954660-D10F-436E-9AB1-F675FE953A4C}"/>
                    </a:ext>
                  </a:extLst>
                </p14:cNvPr>
                <p14:cNvContentPartPr/>
                <p14:nvPr/>
              </p14:nvContentPartPr>
              <p14:xfrm>
                <a:off x="7445166" y="5899902"/>
                <a:ext cx="231840" cy="1731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EF954660-D10F-436E-9AB1-F675FE953A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36166" y="5890902"/>
                  <a:ext cx="24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8E8724FD-4EAC-43E9-A7FB-CDADCC0EFB45}"/>
                    </a:ext>
                  </a:extLst>
                </p14:cNvPr>
                <p14:cNvContentPartPr/>
                <p14:nvPr/>
              </p14:nvContentPartPr>
              <p14:xfrm>
                <a:off x="7767726" y="5981262"/>
                <a:ext cx="360" cy="3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8E8724FD-4EAC-43E9-A7FB-CDADCC0EFB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59086" y="59726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43647D72-D53D-4A4F-BEAC-1B6BFA9DD5C1}"/>
                    </a:ext>
                  </a:extLst>
                </p14:cNvPr>
                <p14:cNvContentPartPr/>
                <p14:nvPr/>
              </p14:nvContentPartPr>
              <p14:xfrm>
                <a:off x="7810566" y="5827182"/>
                <a:ext cx="178560" cy="2401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43647D72-D53D-4A4F-BEAC-1B6BFA9DD5C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01566" y="5818182"/>
                  <a:ext cx="196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11985D39-3ED7-445B-949B-C18C7E4D6AF1}"/>
                    </a:ext>
                  </a:extLst>
                </p14:cNvPr>
                <p14:cNvContentPartPr/>
                <p14:nvPr/>
              </p14:nvContentPartPr>
              <p14:xfrm>
                <a:off x="8066526" y="5701182"/>
                <a:ext cx="61560" cy="7128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11985D39-3ED7-445B-949B-C18C7E4D6A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57526" y="5692182"/>
                  <a:ext cx="79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040E1E66-A8D7-4DB8-B26B-4AC932349502}"/>
                    </a:ext>
                  </a:extLst>
                </p14:cNvPr>
                <p14:cNvContentPartPr/>
                <p14:nvPr/>
              </p14:nvContentPartPr>
              <p14:xfrm>
                <a:off x="8049606" y="5699382"/>
                <a:ext cx="92520" cy="11052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040E1E66-A8D7-4DB8-B26B-4AC9323495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40966" y="5690742"/>
                  <a:ext cx="110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771EA041-7065-4204-9F84-430B12BE2C5F}"/>
                    </a:ext>
                  </a:extLst>
                </p14:cNvPr>
                <p14:cNvContentPartPr/>
                <p14:nvPr/>
              </p14:nvContentPartPr>
              <p14:xfrm>
                <a:off x="8282526" y="5905302"/>
                <a:ext cx="10440" cy="1652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771EA041-7065-4204-9F84-430B12BE2C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73886" y="5896662"/>
                  <a:ext cx="28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A83B5B4D-B61F-4F37-8F7F-0E49B55EA2E4}"/>
                    </a:ext>
                  </a:extLst>
                </p14:cNvPr>
                <p14:cNvContentPartPr/>
                <p14:nvPr/>
              </p14:nvContentPartPr>
              <p14:xfrm>
                <a:off x="8232846" y="5952822"/>
                <a:ext cx="84600" cy="252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A83B5B4D-B61F-4F37-8F7F-0E49B55EA2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24206" y="5944182"/>
                  <a:ext cx="102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31FB06D5-D7AD-42F1-87E7-44487B239D52}"/>
                    </a:ext>
                  </a:extLst>
                </p14:cNvPr>
                <p14:cNvContentPartPr/>
                <p14:nvPr/>
              </p14:nvContentPartPr>
              <p14:xfrm>
                <a:off x="8406006" y="5731782"/>
                <a:ext cx="28800" cy="2289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31FB06D5-D7AD-42F1-87E7-44487B239D5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97006" y="5722782"/>
                  <a:ext cx="46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23ADBC29-3C23-49B0-A9FB-1C9644EF74C7}"/>
                    </a:ext>
                  </a:extLst>
                </p14:cNvPr>
                <p14:cNvContentPartPr/>
                <p14:nvPr/>
              </p14:nvContentPartPr>
              <p14:xfrm>
                <a:off x="8367126" y="5917182"/>
                <a:ext cx="147960" cy="1425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23ADBC29-3C23-49B0-A9FB-1C9644EF74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58486" y="5908182"/>
                  <a:ext cx="1656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47763C25-D867-4558-A02C-EFDF26AA4089}"/>
              </a:ext>
            </a:extLst>
          </p:cNvPr>
          <p:cNvGrpSpPr/>
          <p:nvPr/>
        </p:nvGrpSpPr>
        <p:grpSpPr>
          <a:xfrm>
            <a:off x="9357846" y="5706942"/>
            <a:ext cx="2264760" cy="723960"/>
            <a:chOff x="9357846" y="5706942"/>
            <a:chExt cx="2264760" cy="72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E3A49067-BEA3-4FD9-B4FE-871F9304F6CE}"/>
                    </a:ext>
                  </a:extLst>
                </p14:cNvPr>
                <p14:cNvContentPartPr/>
                <p14:nvPr/>
              </p14:nvContentPartPr>
              <p14:xfrm>
                <a:off x="9357846" y="6013302"/>
                <a:ext cx="77760" cy="6300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E3A49067-BEA3-4FD9-B4FE-871F9304F6C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49206" y="6004662"/>
                  <a:ext cx="95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E0CBF1BE-E126-4B4C-8ECD-7FC351CE4E6A}"/>
                    </a:ext>
                  </a:extLst>
                </p14:cNvPr>
                <p14:cNvContentPartPr/>
                <p14:nvPr/>
              </p14:nvContentPartPr>
              <p14:xfrm>
                <a:off x="9377646" y="5982702"/>
                <a:ext cx="99720" cy="44820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E0CBF1BE-E126-4B4C-8ECD-7FC351CE4E6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68646" y="5974062"/>
                  <a:ext cx="1173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31583569-782E-4E8E-AE80-B0CDF39D8776}"/>
                    </a:ext>
                  </a:extLst>
                </p14:cNvPr>
                <p14:cNvContentPartPr/>
                <p14:nvPr/>
              </p14:nvContentPartPr>
              <p14:xfrm>
                <a:off x="9614166" y="6016542"/>
                <a:ext cx="51480" cy="1728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31583569-782E-4E8E-AE80-B0CDF39D87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05166" y="6007542"/>
                  <a:ext cx="69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9EFC92AB-9819-403F-B706-BD3BE0D2F26C}"/>
                    </a:ext>
                  </a:extLst>
                </p14:cNvPr>
                <p14:cNvContentPartPr/>
                <p14:nvPr/>
              </p14:nvContentPartPr>
              <p14:xfrm>
                <a:off x="9609846" y="6076302"/>
                <a:ext cx="57240" cy="1584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9EFC92AB-9819-403F-B706-BD3BE0D2F2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00846" y="6067302"/>
                  <a:ext cx="74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EA9332B4-A3CE-49B6-9603-2ECEB4BB7308}"/>
                    </a:ext>
                  </a:extLst>
                </p14:cNvPr>
                <p14:cNvContentPartPr/>
                <p14:nvPr/>
              </p14:nvContentPartPr>
              <p14:xfrm>
                <a:off x="9800646" y="5925822"/>
                <a:ext cx="151200" cy="11052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EA9332B4-A3CE-49B6-9603-2ECEB4BB73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91646" y="5917182"/>
                  <a:ext cx="168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A11CDD80-9DD3-4B54-BA43-8FA51BC1D2B4}"/>
                    </a:ext>
                  </a:extLst>
                </p14:cNvPr>
                <p14:cNvContentPartPr/>
                <p14:nvPr/>
              </p14:nvContentPartPr>
              <p14:xfrm>
                <a:off x="10020966" y="5924382"/>
                <a:ext cx="96480" cy="1296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A11CDD80-9DD3-4B54-BA43-8FA51BC1D2B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11966" y="5915742"/>
                  <a:ext cx="114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C90075D6-2695-4F8F-98CE-75027FDB1422}"/>
                    </a:ext>
                  </a:extLst>
                </p14:cNvPr>
                <p14:cNvContentPartPr/>
                <p14:nvPr/>
              </p14:nvContentPartPr>
              <p14:xfrm>
                <a:off x="9992886" y="5944902"/>
                <a:ext cx="108360" cy="13752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C90075D6-2695-4F8F-98CE-75027FDB14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84246" y="5935902"/>
                  <a:ext cx="126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0D1FB2AB-BAD0-4FF7-B47D-CA6398817728}"/>
                    </a:ext>
                  </a:extLst>
                </p14:cNvPr>
                <p14:cNvContentPartPr/>
                <p14:nvPr/>
              </p14:nvContentPartPr>
              <p14:xfrm>
                <a:off x="10168206" y="5796582"/>
                <a:ext cx="93240" cy="964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0D1FB2AB-BAD0-4FF7-B47D-CA63988177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59206" y="5787942"/>
                  <a:ext cx="110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D0722767-0B37-4718-ABBE-6DEBCB498F77}"/>
                    </a:ext>
                  </a:extLst>
                </p14:cNvPr>
                <p14:cNvContentPartPr/>
                <p14:nvPr/>
              </p14:nvContentPartPr>
              <p14:xfrm>
                <a:off x="10300326" y="5925102"/>
                <a:ext cx="21600" cy="892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D0722767-0B37-4718-ABBE-6DEBCB498F7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91686" y="5916462"/>
                  <a:ext cx="39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99B38DE8-5D9E-423F-BDAA-B1DCB8EE884F}"/>
                    </a:ext>
                  </a:extLst>
                </p14:cNvPr>
                <p14:cNvContentPartPr/>
                <p14:nvPr/>
              </p14:nvContentPartPr>
              <p14:xfrm>
                <a:off x="10278366" y="5987022"/>
                <a:ext cx="54360" cy="75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99B38DE8-5D9E-423F-BDAA-B1DCB8EE88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69726" y="5978382"/>
                  <a:ext cx="72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6B9DC7A-C5EA-408F-BFF5-4105D00895A2}"/>
                    </a:ext>
                  </a:extLst>
                </p14:cNvPr>
                <p14:cNvContentPartPr/>
                <p14:nvPr/>
              </p14:nvContentPartPr>
              <p14:xfrm>
                <a:off x="10403286" y="5706942"/>
                <a:ext cx="116640" cy="2736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6B9DC7A-C5EA-408F-BFF5-4105D00895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94286" y="5697942"/>
                  <a:ext cx="134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3EAB4DAD-A6E4-4F24-BA25-09E8715C08F2}"/>
                    </a:ext>
                  </a:extLst>
                </p14:cNvPr>
                <p14:cNvContentPartPr/>
                <p14:nvPr/>
              </p14:nvContentPartPr>
              <p14:xfrm>
                <a:off x="10604526" y="5893062"/>
                <a:ext cx="102600" cy="9144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3EAB4DAD-A6E4-4F24-BA25-09E8715C08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95886" y="5884062"/>
                  <a:ext cx="120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ED208DAC-49B4-41FC-91B7-48991ADA82E4}"/>
                    </a:ext>
                  </a:extLst>
                </p14:cNvPr>
                <p14:cNvContentPartPr/>
                <p14:nvPr/>
              </p14:nvContentPartPr>
              <p14:xfrm>
                <a:off x="10587246" y="5893062"/>
                <a:ext cx="129600" cy="1375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ED208DAC-49B4-41FC-91B7-48991ADA82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78246" y="5884062"/>
                  <a:ext cx="147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143BBFC9-CF67-48E0-B1D4-BF10FEBC9EBA}"/>
                    </a:ext>
                  </a:extLst>
                </p14:cNvPr>
                <p14:cNvContentPartPr/>
                <p14:nvPr/>
              </p14:nvContentPartPr>
              <p14:xfrm>
                <a:off x="10797486" y="5869662"/>
                <a:ext cx="23040" cy="14256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143BBFC9-CF67-48E0-B1D4-BF10FEBC9EB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88486" y="5860662"/>
                  <a:ext cx="40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073AF343-F2C5-4B27-8E6B-0619B2F57655}"/>
                    </a:ext>
                  </a:extLst>
                </p14:cNvPr>
                <p14:cNvContentPartPr/>
                <p14:nvPr/>
              </p14:nvContentPartPr>
              <p14:xfrm>
                <a:off x="10769046" y="5926542"/>
                <a:ext cx="61560" cy="2016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073AF343-F2C5-4B27-8E6B-0619B2F576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60046" y="5917902"/>
                  <a:ext cx="79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0E245ABB-69F5-4E53-A13C-2883A2B5C8A2}"/>
                    </a:ext>
                  </a:extLst>
                </p14:cNvPr>
                <p14:cNvContentPartPr/>
                <p14:nvPr/>
              </p14:nvContentPartPr>
              <p14:xfrm>
                <a:off x="10968846" y="5843382"/>
                <a:ext cx="106200" cy="15192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0E245ABB-69F5-4E53-A13C-2883A2B5C8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60206" y="5834742"/>
                  <a:ext cx="123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233BBB33-20DF-46A4-B15B-9A1D9F2188B2}"/>
                    </a:ext>
                  </a:extLst>
                </p14:cNvPr>
                <p14:cNvContentPartPr/>
                <p14:nvPr/>
              </p14:nvContentPartPr>
              <p14:xfrm>
                <a:off x="11105646" y="5714862"/>
                <a:ext cx="262440" cy="24876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233BBB33-20DF-46A4-B15B-9A1D9F2188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96646" y="5706222"/>
                  <a:ext cx="280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62EB41C1-7ADE-4DF1-B3A6-2AA3958DAC40}"/>
                    </a:ext>
                  </a:extLst>
                </p14:cNvPr>
                <p14:cNvContentPartPr/>
                <p14:nvPr/>
              </p14:nvContentPartPr>
              <p14:xfrm>
                <a:off x="11244246" y="5880462"/>
                <a:ext cx="84960" cy="3852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62EB41C1-7ADE-4DF1-B3A6-2AA3958DAC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235606" y="5871822"/>
                  <a:ext cx="102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E7FA694D-3673-4D0E-A076-9C7C3AF7DD26}"/>
                    </a:ext>
                  </a:extLst>
                </p14:cNvPr>
                <p14:cNvContentPartPr/>
                <p14:nvPr/>
              </p14:nvContentPartPr>
              <p14:xfrm>
                <a:off x="11255046" y="5852742"/>
                <a:ext cx="70560" cy="11988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E7FA694D-3673-4D0E-A076-9C7C3AF7DD2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46406" y="5844102"/>
                  <a:ext cx="88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EED98B64-55B1-4D48-AA5D-FF302E2FD5BE}"/>
                    </a:ext>
                  </a:extLst>
                </p14:cNvPr>
                <p14:cNvContentPartPr/>
                <p14:nvPr/>
              </p14:nvContentPartPr>
              <p14:xfrm>
                <a:off x="11437566" y="5881182"/>
                <a:ext cx="18000" cy="10620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EED98B64-55B1-4D48-AA5D-FF302E2FD5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28926" y="5872542"/>
                  <a:ext cx="35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24B98F93-698B-40BC-9C21-D5C548554DAE}"/>
                    </a:ext>
                  </a:extLst>
                </p14:cNvPr>
                <p14:cNvContentPartPr/>
                <p14:nvPr/>
              </p14:nvContentPartPr>
              <p14:xfrm>
                <a:off x="11400126" y="5936262"/>
                <a:ext cx="87480" cy="93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24B98F93-698B-40BC-9C21-D5C548554DA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91486" y="5927622"/>
                  <a:ext cx="105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87C68B15-CD5A-49A4-B830-904B628487E2}"/>
                    </a:ext>
                  </a:extLst>
                </p14:cNvPr>
                <p14:cNvContentPartPr/>
                <p14:nvPr/>
              </p14:nvContentPartPr>
              <p14:xfrm>
                <a:off x="11501286" y="5888742"/>
                <a:ext cx="111240" cy="9144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87C68B15-CD5A-49A4-B830-904B628487E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92286" y="5880102"/>
                  <a:ext cx="128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EFCD63BC-8B4A-4CA8-976D-9A3A411FB363}"/>
                    </a:ext>
                  </a:extLst>
                </p14:cNvPr>
                <p14:cNvContentPartPr/>
                <p14:nvPr/>
              </p14:nvContentPartPr>
              <p14:xfrm>
                <a:off x="11593086" y="5713422"/>
                <a:ext cx="29520" cy="2455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EFCD63BC-8B4A-4CA8-976D-9A3A411FB3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84446" y="5704782"/>
                  <a:ext cx="47160" cy="26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68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Ejemplo</a:t>
            </a:r>
            <a:r>
              <a:rPr lang="en-GB" dirty="0"/>
              <a:t> </a:t>
            </a:r>
            <a:r>
              <a:rPr lang="en-GB" dirty="0" err="1"/>
              <a:t>sencillo</a:t>
            </a:r>
            <a:r>
              <a:rPr lang="en-GB" dirty="0"/>
              <a:t>: </a:t>
            </a:r>
            <a:r>
              <a:rPr lang="en-GB" dirty="0" err="1"/>
              <a:t>EjemploAjusteCurvas</a:t>
            </a:r>
            <a:endParaRPr lang="en-GB" dirty="0"/>
          </a:p>
          <a:p>
            <a:pPr lvl="2"/>
            <a:r>
              <a:rPr lang="en-GB" dirty="0"/>
              <a:t>X es un </a:t>
            </a:r>
            <a:r>
              <a:rPr lang="en-GB" dirty="0" err="1"/>
              <a:t>marcador</a:t>
            </a:r>
            <a:r>
              <a:rPr lang="en-GB" dirty="0"/>
              <a:t> </a:t>
            </a:r>
            <a:r>
              <a:rPr lang="en-GB" dirty="0" err="1"/>
              <a:t>biológico</a:t>
            </a:r>
            <a:r>
              <a:rPr lang="en-GB" dirty="0"/>
              <a:t> que se </a:t>
            </a:r>
            <a:r>
              <a:rPr lang="en-GB" dirty="0" err="1"/>
              <a:t>mide</a:t>
            </a:r>
            <a:r>
              <a:rPr lang="en-GB" dirty="0"/>
              <a:t> con un </a:t>
            </a:r>
            <a:r>
              <a:rPr lang="en-GB" dirty="0" err="1"/>
              <a:t>análisis</a:t>
            </a:r>
            <a:r>
              <a:rPr lang="en-GB" dirty="0"/>
              <a:t> muy </a:t>
            </a:r>
            <a:r>
              <a:rPr lang="en-GB" dirty="0" err="1"/>
              <a:t>sencillo</a:t>
            </a:r>
            <a:r>
              <a:rPr lang="en-GB" dirty="0"/>
              <a:t>. Y </a:t>
            </a:r>
            <a:r>
              <a:rPr lang="en-GB" dirty="0" err="1"/>
              <a:t>necesita</a:t>
            </a:r>
            <a:r>
              <a:rPr lang="en-GB" dirty="0"/>
              <a:t> un </a:t>
            </a:r>
            <a:r>
              <a:rPr lang="en-GB" dirty="0" err="1"/>
              <a:t>análisis</a:t>
            </a:r>
            <a:r>
              <a:rPr lang="en-GB" dirty="0"/>
              <a:t> mucho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costoso</a:t>
            </a:r>
            <a:r>
              <a:rPr lang="en-GB" dirty="0"/>
              <a:t>. Nos </a:t>
            </a:r>
            <a:r>
              <a:rPr lang="en-GB" dirty="0" err="1"/>
              <a:t>preguntamos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podemos</a:t>
            </a:r>
            <a:r>
              <a:rPr lang="en-GB" dirty="0"/>
              <a:t> </a:t>
            </a:r>
            <a:r>
              <a:rPr lang="en-GB" dirty="0" err="1"/>
              <a:t>predecir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de Y a </a:t>
            </a:r>
            <a:r>
              <a:rPr lang="en-GB" dirty="0" err="1"/>
              <a:t>partir</a:t>
            </a:r>
            <a:r>
              <a:rPr lang="en-GB" dirty="0"/>
              <a:t> de X</a:t>
            </a:r>
          </a:p>
          <a:p>
            <a:pPr lvl="2"/>
            <a:r>
              <a:rPr lang="en-GB" dirty="0"/>
              <a:t>Antes de </a:t>
            </a:r>
            <a:r>
              <a:rPr lang="en-GB" dirty="0" err="1"/>
              <a:t>empezar</a:t>
            </a:r>
            <a:r>
              <a:rPr lang="en-GB" dirty="0"/>
              <a:t> a </a:t>
            </a: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y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funcionan</a:t>
            </a:r>
            <a:r>
              <a:rPr lang="en-GB" dirty="0"/>
              <a:t> </a:t>
            </a:r>
            <a:r>
              <a:rPr lang="en-GB" dirty="0" err="1"/>
              <a:t>debemos</a:t>
            </a:r>
            <a:r>
              <a:rPr lang="en-GB" dirty="0"/>
              <a:t> </a:t>
            </a:r>
            <a:r>
              <a:rPr lang="en-GB" dirty="0" err="1"/>
              <a:t>separar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conjunto de </a:t>
            </a:r>
            <a:r>
              <a:rPr lang="en-GB" dirty="0" err="1"/>
              <a:t>datos</a:t>
            </a:r>
            <a:r>
              <a:rPr lang="en-GB" dirty="0"/>
              <a:t> en </a:t>
            </a:r>
            <a:r>
              <a:rPr lang="en-GB" dirty="0" err="1"/>
              <a:t>datos</a:t>
            </a:r>
            <a:r>
              <a:rPr lang="en-GB" dirty="0"/>
              <a:t> de </a:t>
            </a:r>
            <a:r>
              <a:rPr lang="en-GB" dirty="0" err="1"/>
              <a:t>ajuste</a:t>
            </a:r>
            <a:r>
              <a:rPr lang="en-GB" dirty="0"/>
              <a:t>/</a:t>
            </a:r>
            <a:r>
              <a:rPr lang="en-GB" dirty="0" err="1"/>
              <a:t>entrenamiento</a:t>
            </a:r>
            <a:r>
              <a:rPr lang="en-GB" dirty="0"/>
              <a:t> y test/</a:t>
            </a:r>
            <a:r>
              <a:rPr lang="en-GB" dirty="0" err="1"/>
              <a:t>validación</a:t>
            </a:r>
            <a:endParaRPr lang="en-GB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78CB97F-DA46-4413-A853-8F1EEFB64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6" y="3052395"/>
            <a:ext cx="1762138" cy="309564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49EA4BC-2343-4DDE-8534-B3EB4E79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818" y="4476393"/>
            <a:ext cx="1514486" cy="167165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15592E22-E72C-4B18-B136-210E5B365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75" y="4476393"/>
            <a:ext cx="1524011" cy="16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0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r>
              <a:rPr lang="en-GB" dirty="0"/>
              <a:t>: </a:t>
            </a:r>
            <a:r>
              <a:rPr lang="en-GB" dirty="0" err="1"/>
              <a:t>Ajuste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GB" dirty="0" err="1"/>
              <a:t>Planteamos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a </a:t>
            </a:r>
            <a:r>
              <a:rPr lang="en-GB" dirty="0" err="1"/>
              <a:t>estudiar</a:t>
            </a:r>
            <a:r>
              <a:rPr lang="en-GB" dirty="0"/>
              <a:t>: </a:t>
            </a:r>
          </a:p>
          <a:p>
            <a:pPr marL="914400" lvl="1" indent="-457200">
              <a:buAutoNum type="arabicPeriod"/>
            </a:pPr>
            <a:r>
              <a:rPr lang="en-GB" dirty="0" err="1"/>
              <a:t>Determinamos</a:t>
            </a:r>
            <a:r>
              <a:rPr lang="en-GB" dirty="0"/>
              <a:t> los </a:t>
            </a:r>
            <a:r>
              <a:rPr lang="en-GB" dirty="0" err="1"/>
              <a:t>parámetros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utilizando</a:t>
            </a:r>
            <a:r>
              <a:rPr lang="en-GB" dirty="0"/>
              <a:t> los </a:t>
            </a:r>
            <a:r>
              <a:rPr lang="en-GB" dirty="0" err="1"/>
              <a:t>datos</a:t>
            </a:r>
            <a:r>
              <a:rPr lang="en-GB" dirty="0"/>
              <a:t> de </a:t>
            </a:r>
            <a:r>
              <a:rPr lang="en-GB" dirty="0" err="1"/>
              <a:t>ajuste</a:t>
            </a:r>
            <a:r>
              <a:rPr lang="en-GB" dirty="0"/>
              <a:t>. Para esto </a:t>
            </a:r>
            <a:r>
              <a:rPr lang="en-GB" dirty="0" err="1"/>
              <a:t>planteamos</a:t>
            </a:r>
            <a:r>
              <a:rPr lang="en-GB" dirty="0"/>
              <a:t> qué </a:t>
            </a:r>
            <a:r>
              <a:rPr lang="en-GB" dirty="0" err="1"/>
              <a:t>ecuaciones</a:t>
            </a:r>
            <a:r>
              <a:rPr lang="en-GB" dirty="0"/>
              <a:t> </a:t>
            </a:r>
            <a:r>
              <a:rPr lang="en-GB" dirty="0" err="1"/>
              <a:t>deben</a:t>
            </a:r>
            <a:r>
              <a:rPr lang="en-GB" dirty="0"/>
              <a:t> </a:t>
            </a:r>
            <a:r>
              <a:rPr lang="en-GB" dirty="0" err="1"/>
              <a:t>cumplirse</a:t>
            </a:r>
            <a:r>
              <a:rPr lang="en-GB" dirty="0"/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7B1014-37CA-4C84-A33F-C54CA087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31" y="3627698"/>
            <a:ext cx="1514486" cy="167165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04599687-D618-4117-BE3C-4D88268A6DB7}"/>
              </a:ext>
            </a:extLst>
          </p:cNvPr>
          <p:cNvGrpSpPr/>
          <p:nvPr/>
        </p:nvGrpSpPr>
        <p:grpSpPr>
          <a:xfrm>
            <a:off x="6118206" y="1942782"/>
            <a:ext cx="1553760" cy="552600"/>
            <a:chOff x="6118206" y="1942782"/>
            <a:chExt cx="15537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8ABFEAC-F522-44DF-AFAD-A16E20288637}"/>
                    </a:ext>
                  </a:extLst>
                </p14:cNvPr>
                <p14:cNvContentPartPr/>
                <p14:nvPr/>
              </p14:nvContentPartPr>
              <p14:xfrm>
                <a:off x="6118206" y="2139342"/>
                <a:ext cx="132120" cy="892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8ABFEAC-F522-44DF-AFAD-A16E202886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09566" y="2130342"/>
                  <a:ext cx="149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FD97DD5E-D84E-472B-A224-7E80E36B423C}"/>
                    </a:ext>
                  </a:extLst>
                </p14:cNvPr>
                <p14:cNvContentPartPr/>
                <p14:nvPr/>
              </p14:nvContentPartPr>
              <p14:xfrm>
                <a:off x="6192366" y="2091822"/>
                <a:ext cx="118080" cy="4035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FD97DD5E-D84E-472B-A224-7E80E36B42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3726" y="2083182"/>
                  <a:ext cx="1357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F03DAC6-5F27-430A-BFD0-8AE27E40EB9E}"/>
                    </a:ext>
                  </a:extLst>
                </p14:cNvPr>
                <p14:cNvContentPartPr/>
                <p14:nvPr/>
              </p14:nvContentPartPr>
              <p14:xfrm>
                <a:off x="6450846" y="2236542"/>
                <a:ext cx="119520" cy="32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F03DAC6-5F27-430A-BFD0-8AE27E40EB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42206" y="2227542"/>
                  <a:ext cx="137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9BB9D8C-EB43-4CD9-9BF5-3E2982A91CDB}"/>
                    </a:ext>
                  </a:extLst>
                </p14:cNvPr>
                <p14:cNvContentPartPr/>
                <p14:nvPr/>
              </p14:nvContentPartPr>
              <p14:xfrm>
                <a:off x="6482166" y="2272902"/>
                <a:ext cx="99720" cy="388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9BB9D8C-EB43-4CD9-9BF5-3E2982A91C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73166" y="2264262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482945E-D187-4B5D-82E2-46C7FA2F6AE2}"/>
                    </a:ext>
                  </a:extLst>
                </p14:cNvPr>
                <p14:cNvContentPartPr/>
                <p14:nvPr/>
              </p14:nvContentPartPr>
              <p14:xfrm>
                <a:off x="6690966" y="2187222"/>
                <a:ext cx="228960" cy="1540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482945E-D187-4B5D-82E2-46C7FA2F6A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81966" y="2178582"/>
                  <a:ext cx="246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CDF41EF-8875-405D-842E-D02D663B0A66}"/>
                    </a:ext>
                  </a:extLst>
                </p14:cNvPr>
                <p14:cNvContentPartPr/>
                <p14:nvPr/>
              </p14:nvContentPartPr>
              <p14:xfrm>
                <a:off x="7008486" y="2243742"/>
                <a:ext cx="16560" cy="18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CDF41EF-8875-405D-842E-D02D663B0A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99846" y="2234742"/>
                  <a:ext cx="34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8A38FFC-AB01-48A0-83C7-05A02CB7B7BD}"/>
                    </a:ext>
                  </a:extLst>
                </p14:cNvPr>
                <p14:cNvContentPartPr/>
                <p14:nvPr/>
              </p14:nvContentPartPr>
              <p14:xfrm>
                <a:off x="7099206" y="2120262"/>
                <a:ext cx="173520" cy="2113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8A38FFC-AB01-48A0-83C7-05A02CB7B7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90206" y="2111622"/>
                  <a:ext cx="191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F4AF904-8F81-4D9C-8541-BB252809F661}"/>
                    </a:ext>
                  </a:extLst>
                </p14:cNvPr>
                <p14:cNvContentPartPr/>
                <p14:nvPr/>
              </p14:nvContentPartPr>
              <p14:xfrm>
                <a:off x="7108566" y="2101182"/>
                <a:ext cx="187920" cy="2455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F4AF904-8F81-4D9C-8541-BB252809F6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99926" y="2092542"/>
                  <a:ext cx="205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E17CA0FF-6D86-4BC5-B7D2-25C57D9C5D7F}"/>
                    </a:ext>
                  </a:extLst>
                </p14:cNvPr>
                <p14:cNvContentPartPr/>
                <p14:nvPr/>
              </p14:nvContentPartPr>
              <p14:xfrm>
                <a:off x="7428966" y="2116662"/>
                <a:ext cx="33840" cy="1512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E17CA0FF-6D86-4BC5-B7D2-25C57D9C5D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20326" y="2108022"/>
                  <a:ext cx="51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56891DB-8C4E-4B69-A5D9-C0982F18A4BF}"/>
                    </a:ext>
                  </a:extLst>
                </p14:cNvPr>
                <p14:cNvContentPartPr/>
                <p14:nvPr/>
              </p14:nvContentPartPr>
              <p14:xfrm>
                <a:off x="7401246" y="2167782"/>
                <a:ext cx="96120" cy="118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56891DB-8C4E-4B69-A5D9-C0982F18A4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92606" y="2159142"/>
                  <a:ext cx="113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AE55226-4642-4B4F-978D-7E72961BBC98}"/>
                    </a:ext>
                  </a:extLst>
                </p14:cNvPr>
                <p14:cNvContentPartPr/>
                <p14:nvPr/>
              </p14:nvContentPartPr>
              <p14:xfrm>
                <a:off x="7573686" y="1942782"/>
                <a:ext cx="360" cy="3279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AE55226-4642-4B4F-978D-7E72961BBC9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65046" y="1934142"/>
                  <a:ext cx="18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276C5600-4349-4CD4-9E71-30E7C15D624A}"/>
                    </a:ext>
                  </a:extLst>
                </p14:cNvPr>
                <p14:cNvContentPartPr/>
                <p14:nvPr/>
              </p14:nvContentPartPr>
              <p14:xfrm>
                <a:off x="7551006" y="2160222"/>
                <a:ext cx="120960" cy="1454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276C5600-4349-4CD4-9E71-30E7C15D62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42366" y="2151582"/>
                  <a:ext cx="13860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AD85411-E372-41DB-BE0F-0CA809F36B20}"/>
              </a:ext>
            </a:extLst>
          </p:cNvPr>
          <p:cNvGrpSpPr/>
          <p:nvPr/>
        </p:nvGrpSpPr>
        <p:grpSpPr>
          <a:xfrm>
            <a:off x="4928766" y="3429000"/>
            <a:ext cx="2568600" cy="3039840"/>
            <a:chOff x="3068810" y="3429000"/>
            <a:chExt cx="2568600" cy="3039840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558F06A9-D6DB-4736-A23C-B0975CE3274C}"/>
                </a:ext>
              </a:extLst>
            </p:cNvPr>
            <p:cNvGrpSpPr/>
            <p:nvPr/>
          </p:nvGrpSpPr>
          <p:grpSpPr>
            <a:xfrm>
              <a:off x="3235130" y="3481560"/>
              <a:ext cx="579240" cy="226080"/>
              <a:chOff x="3062166" y="3746022"/>
              <a:chExt cx="579240" cy="226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Entrada de lápiz 17">
                    <a:extLst>
                      <a:ext uri="{FF2B5EF4-FFF2-40B4-BE49-F238E27FC236}">
                        <a16:creationId xmlns:a16="http://schemas.microsoft.com/office/drawing/2014/main" id="{74D4B230-D3F9-429A-BFEC-ED5C1FC15D5B}"/>
                      </a:ext>
                    </a:extLst>
                  </p14:cNvPr>
                  <p14:cNvContentPartPr/>
                  <p14:nvPr/>
                </p14:nvContentPartPr>
                <p14:xfrm>
                  <a:off x="3066486" y="3761502"/>
                  <a:ext cx="127800" cy="48600"/>
                </p14:xfrm>
              </p:contentPart>
            </mc:Choice>
            <mc:Fallback xmlns="">
              <p:pic>
                <p:nvPicPr>
                  <p:cNvPr id="18" name="Entrada de lápiz 17">
                    <a:extLst>
                      <a:ext uri="{FF2B5EF4-FFF2-40B4-BE49-F238E27FC236}">
                        <a16:creationId xmlns:a16="http://schemas.microsoft.com/office/drawing/2014/main" id="{74D4B230-D3F9-429A-BFEC-ED5C1FC15D5B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057846" y="3752502"/>
                    <a:ext cx="14544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Entrada de lápiz 18">
                    <a:extLst>
                      <a:ext uri="{FF2B5EF4-FFF2-40B4-BE49-F238E27FC236}">
                        <a16:creationId xmlns:a16="http://schemas.microsoft.com/office/drawing/2014/main" id="{EDB44095-A0E9-48BA-8010-0B6C07836B38}"/>
                      </a:ext>
                    </a:extLst>
                  </p14:cNvPr>
                  <p14:cNvContentPartPr/>
                  <p14:nvPr/>
                </p14:nvContentPartPr>
                <p14:xfrm>
                  <a:off x="3062166" y="3817662"/>
                  <a:ext cx="83880" cy="154440"/>
                </p14:xfrm>
              </p:contentPart>
            </mc:Choice>
            <mc:Fallback xmlns="">
              <p:pic>
                <p:nvPicPr>
                  <p:cNvPr id="19" name="Entrada de lápiz 18">
                    <a:extLst>
                      <a:ext uri="{FF2B5EF4-FFF2-40B4-BE49-F238E27FC236}">
                        <a16:creationId xmlns:a16="http://schemas.microsoft.com/office/drawing/2014/main" id="{EDB44095-A0E9-48BA-8010-0B6C07836B38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053166" y="3808662"/>
                    <a:ext cx="10152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Entrada de lápiz 19">
                    <a:extLst>
                      <a:ext uri="{FF2B5EF4-FFF2-40B4-BE49-F238E27FC236}">
                        <a16:creationId xmlns:a16="http://schemas.microsoft.com/office/drawing/2014/main" id="{F05D5C20-07A2-4EDB-8C34-92C485F93E4E}"/>
                      </a:ext>
                    </a:extLst>
                  </p14:cNvPr>
                  <p14:cNvContentPartPr/>
                  <p14:nvPr/>
                </p14:nvContentPartPr>
                <p14:xfrm>
                  <a:off x="3232086" y="3788502"/>
                  <a:ext cx="99720" cy="157320"/>
                </p14:xfrm>
              </p:contentPart>
            </mc:Choice>
            <mc:Fallback xmlns="">
              <p:pic>
                <p:nvPicPr>
                  <p:cNvPr id="20" name="Entrada de lápiz 19">
                    <a:extLst>
                      <a:ext uri="{FF2B5EF4-FFF2-40B4-BE49-F238E27FC236}">
                        <a16:creationId xmlns:a16="http://schemas.microsoft.com/office/drawing/2014/main" id="{F05D5C20-07A2-4EDB-8C34-92C485F93E4E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223446" y="3779502"/>
                    <a:ext cx="11736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Entrada de lápiz 20">
                    <a:extLst>
                      <a:ext uri="{FF2B5EF4-FFF2-40B4-BE49-F238E27FC236}">
                        <a16:creationId xmlns:a16="http://schemas.microsoft.com/office/drawing/2014/main" id="{8E26400C-E311-4015-BB2E-6877B13A1D3C}"/>
                      </a:ext>
                    </a:extLst>
                  </p14:cNvPr>
                  <p14:cNvContentPartPr/>
                  <p14:nvPr/>
                </p14:nvContentPartPr>
                <p14:xfrm>
                  <a:off x="3411726" y="3948342"/>
                  <a:ext cx="360" cy="360"/>
                </p14:xfrm>
              </p:contentPart>
            </mc:Choice>
            <mc:Fallback xmlns="">
              <p:pic>
                <p:nvPicPr>
                  <p:cNvPr id="21" name="Entrada de lápiz 20">
                    <a:extLst>
                      <a:ext uri="{FF2B5EF4-FFF2-40B4-BE49-F238E27FC236}">
                        <a16:creationId xmlns:a16="http://schemas.microsoft.com/office/drawing/2014/main" id="{8E26400C-E311-4015-BB2E-6877B13A1D3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403086" y="393934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3" name="Entrada de lápiz 22">
                    <a:extLst>
                      <a:ext uri="{FF2B5EF4-FFF2-40B4-BE49-F238E27FC236}">
                        <a16:creationId xmlns:a16="http://schemas.microsoft.com/office/drawing/2014/main" id="{469D919D-53DE-4B61-8C44-716A0B5F3640}"/>
                      </a:ext>
                    </a:extLst>
                  </p14:cNvPr>
                  <p14:cNvContentPartPr/>
                  <p14:nvPr/>
                </p14:nvContentPartPr>
                <p14:xfrm>
                  <a:off x="3499206" y="3775182"/>
                  <a:ext cx="91800" cy="156960"/>
                </p14:xfrm>
              </p:contentPart>
            </mc:Choice>
            <mc:Fallback xmlns="">
              <p:pic>
                <p:nvPicPr>
                  <p:cNvPr id="23" name="Entrada de lápiz 22">
                    <a:extLst>
                      <a:ext uri="{FF2B5EF4-FFF2-40B4-BE49-F238E27FC236}">
                        <a16:creationId xmlns:a16="http://schemas.microsoft.com/office/drawing/2014/main" id="{469D919D-53DE-4B61-8C44-716A0B5F364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490566" y="3766182"/>
                    <a:ext cx="10944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4" name="Entrada de lápiz 23">
                    <a:extLst>
                      <a:ext uri="{FF2B5EF4-FFF2-40B4-BE49-F238E27FC236}">
                        <a16:creationId xmlns:a16="http://schemas.microsoft.com/office/drawing/2014/main" id="{45CE3EA9-5699-4E93-B7D8-6273BACB0CBF}"/>
                      </a:ext>
                    </a:extLst>
                  </p14:cNvPr>
                  <p14:cNvContentPartPr/>
                  <p14:nvPr/>
                </p14:nvContentPartPr>
                <p14:xfrm>
                  <a:off x="3537366" y="3746022"/>
                  <a:ext cx="104040" cy="13680"/>
                </p14:xfrm>
              </p:contentPart>
            </mc:Choice>
            <mc:Fallback xmlns="">
              <p:pic>
                <p:nvPicPr>
                  <p:cNvPr id="24" name="Entrada de lápiz 23">
                    <a:extLst>
                      <a:ext uri="{FF2B5EF4-FFF2-40B4-BE49-F238E27FC236}">
                        <a16:creationId xmlns:a16="http://schemas.microsoft.com/office/drawing/2014/main" id="{45CE3EA9-5699-4E93-B7D8-6273BACB0CB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528366" y="3737382"/>
                    <a:ext cx="121680" cy="31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797E68B8-B4D7-4DA1-80FB-7D0A382D56DC}"/>
                </a:ext>
              </a:extLst>
            </p:cNvPr>
            <p:cNvGrpSpPr/>
            <p:nvPr/>
          </p:nvGrpSpPr>
          <p:grpSpPr>
            <a:xfrm>
              <a:off x="3203810" y="3886560"/>
              <a:ext cx="510840" cy="180000"/>
              <a:chOff x="3030846" y="4151022"/>
              <a:chExt cx="510840" cy="18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6" name="Entrada de lápiz 45">
                    <a:extLst>
                      <a:ext uri="{FF2B5EF4-FFF2-40B4-BE49-F238E27FC236}">
                        <a16:creationId xmlns:a16="http://schemas.microsoft.com/office/drawing/2014/main" id="{9280AA6A-ECB8-4CF2-BB7C-B334D988CBDB}"/>
                      </a:ext>
                    </a:extLst>
                  </p14:cNvPr>
                  <p14:cNvContentPartPr/>
                  <p14:nvPr/>
                </p14:nvContentPartPr>
                <p14:xfrm>
                  <a:off x="3030846" y="4214022"/>
                  <a:ext cx="75960" cy="109440"/>
                </p14:xfrm>
              </p:contentPart>
            </mc:Choice>
            <mc:Fallback xmlns="">
              <p:pic>
                <p:nvPicPr>
                  <p:cNvPr id="46" name="Entrada de lápiz 45">
                    <a:extLst>
                      <a:ext uri="{FF2B5EF4-FFF2-40B4-BE49-F238E27FC236}">
                        <a16:creationId xmlns:a16="http://schemas.microsoft.com/office/drawing/2014/main" id="{9280AA6A-ECB8-4CF2-BB7C-B334D988CBD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022206" y="4205022"/>
                    <a:ext cx="9360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7" name="Entrada de lápiz 46">
                    <a:extLst>
                      <a:ext uri="{FF2B5EF4-FFF2-40B4-BE49-F238E27FC236}">
                        <a16:creationId xmlns:a16="http://schemas.microsoft.com/office/drawing/2014/main" id="{C08A8079-7041-40E9-B41C-7238F96FB1AE}"/>
                      </a:ext>
                    </a:extLst>
                  </p14:cNvPr>
                  <p14:cNvContentPartPr/>
                  <p14:nvPr/>
                </p14:nvContentPartPr>
                <p14:xfrm>
                  <a:off x="3097086" y="4159302"/>
                  <a:ext cx="85320" cy="28800"/>
                </p14:xfrm>
              </p:contentPart>
            </mc:Choice>
            <mc:Fallback xmlns="">
              <p:pic>
                <p:nvPicPr>
                  <p:cNvPr id="47" name="Entrada de lápiz 46">
                    <a:extLst>
                      <a:ext uri="{FF2B5EF4-FFF2-40B4-BE49-F238E27FC236}">
                        <a16:creationId xmlns:a16="http://schemas.microsoft.com/office/drawing/2014/main" id="{C08A8079-7041-40E9-B41C-7238F96FB1AE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088086" y="4150302"/>
                    <a:ext cx="10296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8" name="Entrada de lápiz 47">
                    <a:extLst>
                      <a:ext uri="{FF2B5EF4-FFF2-40B4-BE49-F238E27FC236}">
                        <a16:creationId xmlns:a16="http://schemas.microsoft.com/office/drawing/2014/main" id="{2063E289-B393-41EE-9C8F-3CB730F32329}"/>
                      </a:ext>
                    </a:extLst>
                  </p14:cNvPr>
                  <p14:cNvContentPartPr/>
                  <p14:nvPr/>
                </p14:nvContentPartPr>
                <p14:xfrm>
                  <a:off x="3182766" y="4198542"/>
                  <a:ext cx="120960" cy="132480"/>
                </p14:xfrm>
              </p:contentPart>
            </mc:Choice>
            <mc:Fallback xmlns="">
              <p:pic>
                <p:nvPicPr>
                  <p:cNvPr id="48" name="Entrada de lápiz 47">
                    <a:extLst>
                      <a:ext uri="{FF2B5EF4-FFF2-40B4-BE49-F238E27FC236}">
                        <a16:creationId xmlns:a16="http://schemas.microsoft.com/office/drawing/2014/main" id="{2063E289-B393-41EE-9C8F-3CB730F3232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173766" y="4189542"/>
                    <a:ext cx="13860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9" name="Entrada de lápiz 48">
                    <a:extLst>
                      <a:ext uri="{FF2B5EF4-FFF2-40B4-BE49-F238E27FC236}">
                        <a16:creationId xmlns:a16="http://schemas.microsoft.com/office/drawing/2014/main" id="{F5970877-8EA7-4164-9A82-5CCD3DDE931B}"/>
                      </a:ext>
                    </a:extLst>
                  </p14:cNvPr>
                  <p14:cNvContentPartPr/>
                  <p14:nvPr/>
                </p14:nvContentPartPr>
                <p14:xfrm>
                  <a:off x="3368166" y="4285662"/>
                  <a:ext cx="9720" cy="33120"/>
                </p14:xfrm>
              </p:contentPart>
            </mc:Choice>
            <mc:Fallback xmlns="">
              <p:pic>
                <p:nvPicPr>
                  <p:cNvPr id="49" name="Entrada de lápiz 48">
                    <a:extLst>
                      <a:ext uri="{FF2B5EF4-FFF2-40B4-BE49-F238E27FC236}">
                        <a16:creationId xmlns:a16="http://schemas.microsoft.com/office/drawing/2014/main" id="{F5970877-8EA7-4164-9A82-5CCD3DDE931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359166" y="4276662"/>
                    <a:ext cx="2736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0" name="Entrada de lápiz 49">
                    <a:extLst>
                      <a:ext uri="{FF2B5EF4-FFF2-40B4-BE49-F238E27FC236}">
                        <a16:creationId xmlns:a16="http://schemas.microsoft.com/office/drawing/2014/main" id="{DA9A1646-188E-4ECE-885C-87A45E975A9E}"/>
                      </a:ext>
                    </a:extLst>
                  </p14:cNvPr>
                  <p14:cNvContentPartPr/>
                  <p14:nvPr/>
                </p14:nvContentPartPr>
                <p14:xfrm>
                  <a:off x="3420006" y="4151022"/>
                  <a:ext cx="121680" cy="178560"/>
                </p14:xfrm>
              </p:contentPart>
            </mc:Choice>
            <mc:Fallback xmlns="">
              <p:pic>
                <p:nvPicPr>
                  <p:cNvPr id="50" name="Entrada de lápiz 49">
                    <a:extLst>
                      <a:ext uri="{FF2B5EF4-FFF2-40B4-BE49-F238E27FC236}">
                        <a16:creationId xmlns:a16="http://schemas.microsoft.com/office/drawing/2014/main" id="{DA9A1646-188E-4ECE-885C-87A45E975A9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411006" y="4142382"/>
                    <a:ext cx="139320" cy="19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7D4B17B6-AACD-4E3A-A3F0-2EC39F3A20A3}"/>
                </a:ext>
              </a:extLst>
            </p:cNvPr>
            <p:cNvGrpSpPr/>
            <p:nvPr/>
          </p:nvGrpSpPr>
          <p:grpSpPr>
            <a:xfrm>
              <a:off x="4011650" y="3429000"/>
              <a:ext cx="1625760" cy="674640"/>
              <a:chOff x="3838686" y="3693462"/>
              <a:chExt cx="1625760" cy="67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6" name="Entrada de lápiz 25">
                    <a:extLst>
                      <a:ext uri="{FF2B5EF4-FFF2-40B4-BE49-F238E27FC236}">
                        <a16:creationId xmlns:a16="http://schemas.microsoft.com/office/drawing/2014/main" id="{A1BD1DE0-1B1A-435C-B06D-0B60CEDB5CC4}"/>
                      </a:ext>
                    </a:extLst>
                  </p14:cNvPr>
                  <p14:cNvContentPartPr/>
                  <p14:nvPr/>
                </p14:nvContentPartPr>
                <p14:xfrm>
                  <a:off x="3862446" y="3864462"/>
                  <a:ext cx="59760" cy="1080"/>
                </p14:xfrm>
              </p:contentPart>
            </mc:Choice>
            <mc:Fallback xmlns="">
              <p:pic>
                <p:nvPicPr>
                  <p:cNvPr id="26" name="Entrada de lápiz 25">
                    <a:extLst>
                      <a:ext uri="{FF2B5EF4-FFF2-40B4-BE49-F238E27FC236}">
                        <a16:creationId xmlns:a16="http://schemas.microsoft.com/office/drawing/2014/main" id="{A1BD1DE0-1B1A-435C-B06D-0B60CEDB5CC4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853806" y="3855462"/>
                    <a:ext cx="7740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7" name="Entrada de lápiz 26">
                    <a:extLst>
                      <a:ext uri="{FF2B5EF4-FFF2-40B4-BE49-F238E27FC236}">
                        <a16:creationId xmlns:a16="http://schemas.microsoft.com/office/drawing/2014/main" id="{22F4B553-6F5E-4F4C-AAC0-CB033A97BE00}"/>
                      </a:ext>
                    </a:extLst>
                  </p14:cNvPr>
                  <p14:cNvContentPartPr/>
                  <p14:nvPr/>
                </p14:nvContentPartPr>
                <p14:xfrm>
                  <a:off x="3849126" y="3928542"/>
                  <a:ext cx="126000" cy="13320"/>
                </p14:xfrm>
              </p:contentPart>
            </mc:Choice>
            <mc:Fallback xmlns="">
              <p:pic>
                <p:nvPicPr>
                  <p:cNvPr id="27" name="Entrada de lápiz 26">
                    <a:extLst>
                      <a:ext uri="{FF2B5EF4-FFF2-40B4-BE49-F238E27FC236}">
                        <a16:creationId xmlns:a16="http://schemas.microsoft.com/office/drawing/2014/main" id="{22F4B553-6F5E-4F4C-AAC0-CB033A97BE00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840126" y="3919902"/>
                    <a:ext cx="14364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28" name="Entrada de lápiz 27">
                    <a:extLst>
                      <a:ext uri="{FF2B5EF4-FFF2-40B4-BE49-F238E27FC236}">
                        <a16:creationId xmlns:a16="http://schemas.microsoft.com/office/drawing/2014/main" id="{7F654F40-C373-416F-B518-FD1E109592B4}"/>
                      </a:ext>
                    </a:extLst>
                  </p14:cNvPr>
                  <p14:cNvContentPartPr/>
                  <p14:nvPr/>
                </p14:nvContentPartPr>
                <p14:xfrm>
                  <a:off x="4047486" y="3808662"/>
                  <a:ext cx="261720" cy="161280"/>
                </p14:xfrm>
              </p:contentPart>
            </mc:Choice>
            <mc:Fallback xmlns="">
              <p:pic>
                <p:nvPicPr>
                  <p:cNvPr id="28" name="Entrada de lápiz 27">
                    <a:extLst>
                      <a:ext uri="{FF2B5EF4-FFF2-40B4-BE49-F238E27FC236}">
                        <a16:creationId xmlns:a16="http://schemas.microsoft.com/office/drawing/2014/main" id="{7F654F40-C373-416F-B518-FD1E109592B4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4038846" y="3800022"/>
                    <a:ext cx="27936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29" name="Entrada de lápiz 28">
                    <a:extLst>
                      <a:ext uri="{FF2B5EF4-FFF2-40B4-BE49-F238E27FC236}">
                        <a16:creationId xmlns:a16="http://schemas.microsoft.com/office/drawing/2014/main" id="{6BE76CAA-3B25-4BFF-8851-ECB15194700B}"/>
                      </a:ext>
                    </a:extLst>
                  </p14:cNvPr>
                  <p14:cNvContentPartPr/>
                  <p14:nvPr/>
                </p14:nvContentPartPr>
                <p14:xfrm>
                  <a:off x="4381206" y="3878862"/>
                  <a:ext cx="360" cy="360"/>
                </p14:xfrm>
              </p:contentPart>
            </mc:Choice>
            <mc:Fallback xmlns="">
              <p:pic>
                <p:nvPicPr>
                  <p:cNvPr id="29" name="Entrada de lápiz 28">
                    <a:extLst>
                      <a:ext uri="{FF2B5EF4-FFF2-40B4-BE49-F238E27FC236}">
                        <a16:creationId xmlns:a16="http://schemas.microsoft.com/office/drawing/2014/main" id="{6BE76CAA-3B25-4BFF-8851-ECB15194700B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372566" y="387022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1" name="Entrada de lápiz 30">
                    <a:extLst>
                      <a:ext uri="{FF2B5EF4-FFF2-40B4-BE49-F238E27FC236}">
                        <a16:creationId xmlns:a16="http://schemas.microsoft.com/office/drawing/2014/main" id="{50562F0C-9E3C-42B3-9F1A-24F47A9163F1}"/>
                      </a:ext>
                    </a:extLst>
                  </p14:cNvPr>
                  <p14:cNvContentPartPr/>
                  <p14:nvPr/>
                </p14:nvContentPartPr>
                <p14:xfrm>
                  <a:off x="4467246" y="3821982"/>
                  <a:ext cx="100440" cy="168120"/>
                </p14:xfrm>
              </p:contentPart>
            </mc:Choice>
            <mc:Fallback xmlns="">
              <p:pic>
                <p:nvPicPr>
                  <p:cNvPr id="31" name="Entrada de lápiz 30">
                    <a:extLst>
                      <a:ext uri="{FF2B5EF4-FFF2-40B4-BE49-F238E27FC236}">
                        <a16:creationId xmlns:a16="http://schemas.microsoft.com/office/drawing/2014/main" id="{50562F0C-9E3C-42B3-9F1A-24F47A9163F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4458606" y="3812982"/>
                    <a:ext cx="11808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32" name="Entrada de lápiz 31">
                    <a:extLst>
                      <a:ext uri="{FF2B5EF4-FFF2-40B4-BE49-F238E27FC236}">
                        <a16:creationId xmlns:a16="http://schemas.microsoft.com/office/drawing/2014/main" id="{8C715614-FFDC-4F40-AE25-67F648EA9F74}"/>
                      </a:ext>
                    </a:extLst>
                  </p14:cNvPr>
                  <p14:cNvContentPartPr/>
                  <p14:nvPr/>
                </p14:nvContentPartPr>
                <p14:xfrm>
                  <a:off x="4631046" y="3968142"/>
                  <a:ext cx="6840" cy="11880"/>
                </p14:xfrm>
              </p:contentPart>
            </mc:Choice>
            <mc:Fallback xmlns="">
              <p:pic>
                <p:nvPicPr>
                  <p:cNvPr id="32" name="Entrada de lápiz 31">
                    <a:extLst>
                      <a:ext uri="{FF2B5EF4-FFF2-40B4-BE49-F238E27FC236}">
                        <a16:creationId xmlns:a16="http://schemas.microsoft.com/office/drawing/2014/main" id="{8C715614-FFDC-4F40-AE25-67F648EA9F7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622046" y="3959142"/>
                    <a:ext cx="2448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4" name="Entrada de lápiz 33">
                    <a:extLst>
                      <a:ext uri="{FF2B5EF4-FFF2-40B4-BE49-F238E27FC236}">
                        <a16:creationId xmlns:a16="http://schemas.microsoft.com/office/drawing/2014/main" id="{FA3E0C95-D8FF-491C-939F-09E8FC67A03A}"/>
                      </a:ext>
                    </a:extLst>
                  </p14:cNvPr>
                  <p14:cNvContentPartPr/>
                  <p14:nvPr/>
                </p14:nvContentPartPr>
                <p14:xfrm>
                  <a:off x="4685046" y="3832062"/>
                  <a:ext cx="85320" cy="168120"/>
                </p14:xfrm>
              </p:contentPart>
            </mc:Choice>
            <mc:Fallback xmlns="">
              <p:pic>
                <p:nvPicPr>
                  <p:cNvPr id="34" name="Entrada de lápiz 33">
                    <a:extLst>
                      <a:ext uri="{FF2B5EF4-FFF2-40B4-BE49-F238E27FC236}">
                        <a16:creationId xmlns:a16="http://schemas.microsoft.com/office/drawing/2014/main" id="{FA3E0C95-D8FF-491C-939F-09E8FC67A03A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676046" y="3823422"/>
                    <a:ext cx="1029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5" name="Entrada de lápiz 34">
                    <a:extLst>
                      <a:ext uri="{FF2B5EF4-FFF2-40B4-BE49-F238E27FC236}">
                        <a16:creationId xmlns:a16="http://schemas.microsoft.com/office/drawing/2014/main" id="{DA139E64-5996-4E36-ACE5-9AD725AA187A}"/>
                      </a:ext>
                    </a:extLst>
                  </p14:cNvPr>
                  <p14:cNvContentPartPr/>
                  <p14:nvPr/>
                </p14:nvContentPartPr>
                <p14:xfrm>
                  <a:off x="4858566" y="3841782"/>
                  <a:ext cx="18000" cy="141840"/>
                </p14:xfrm>
              </p:contentPart>
            </mc:Choice>
            <mc:Fallback xmlns="">
              <p:pic>
                <p:nvPicPr>
                  <p:cNvPr id="35" name="Entrada de lápiz 34">
                    <a:extLst>
                      <a:ext uri="{FF2B5EF4-FFF2-40B4-BE49-F238E27FC236}">
                        <a16:creationId xmlns:a16="http://schemas.microsoft.com/office/drawing/2014/main" id="{DA139E64-5996-4E36-ACE5-9AD725AA187A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4849926" y="3832782"/>
                    <a:ext cx="3564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6" name="Entrada de lápiz 35">
                    <a:extLst>
                      <a:ext uri="{FF2B5EF4-FFF2-40B4-BE49-F238E27FC236}">
                        <a16:creationId xmlns:a16="http://schemas.microsoft.com/office/drawing/2014/main" id="{05C32882-393B-48F4-98B4-7577B1F1D7FE}"/>
                      </a:ext>
                    </a:extLst>
                  </p14:cNvPr>
                  <p14:cNvContentPartPr/>
                  <p14:nvPr/>
                </p14:nvContentPartPr>
                <p14:xfrm>
                  <a:off x="4920846" y="3838182"/>
                  <a:ext cx="25920" cy="135720"/>
                </p14:xfrm>
              </p:contentPart>
            </mc:Choice>
            <mc:Fallback xmlns="">
              <p:pic>
                <p:nvPicPr>
                  <p:cNvPr id="36" name="Entrada de lápiz 35">
                    <a:extLst>
                      <a:ext uri="{FF2B5EF4-FFF2-40B4-BE49-F238E27FC236}">
                        <a16:creationId xmlns:a16="http://schemas.microsoft.com/office/drawing/2014/main" id="{05C32882-393B-48F4-98B4-7577B1F1D7F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4911846" y="3829182"/>
                    <a:ext cx="4356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38" name="Entrada de lápiz 37">
                    <a:extLst>
                      <a:ext uri="{FF2B5EF4-FFF2-40B4-BE49-F238E27FC236}">
                        <a16:creationId xmlns:a16="http://schemas.microsoft.com/office/drawing/2014/main" id="{65C234BA-617A-4B4D-98EF-9115DE051FA2}"/>
                      </a:ext>
                    </a:extLst>
                  </p14:cNvPr>
                  <p14:cNvContentPartPr/>
                  <p14:nvPr/>
                </p14:nvContentPartPr>
                <p14:xfrm>
                  <a:off x="5023086" y="3810102"/>
                  <a:ext cx="87120" cy="180720"/>
                </p14:xfrm>
              </p:contentPart>
            </mc:Choice>
            <mc:Fallback xmlns="">
              <p:pic>
                <p:nvPicPr>
                  <p:cNvPr id="38" name="Entrada de lápiz 37">
                    <a:extLst>
                      <a:ext uri="{FF2B5EF4-FFF2-40B4-BE49-F238E27FC236}">
                        <a16:creationId xmlns:a16="http://schemas.microsoft.com/office/drawing/2014/main" id="{65C234BA-617A-4B4D-98EF-9115DE051FA2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014446" y="3801462"/>
                    <a:ext cx="10476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39" name="Entrada de lápiz 38">
                    <a:extLst>
                      <a:ext uri="{FF2B5EF4-FFF2-40B4-BE49-F238E27FC236}">
                        <a16:creationId xmlns:a16="http://schemas.microsoft.com/office/drawing/2014/main" id="{DEA3F016-3911-448B-AF11-6424EA585118}"/>
                      </a:ext>
                    </a:extLst>
                  </p14:cNvPr>
                  <p14:cNvContentPartPr/>
                  <p14:nvPr/>
                </p14:nvContentPartPr>
                <p14:xfrm>
                  <a:off x="5249166" y="3836022"/>
                  <a:ext cx="24480" cy="118800"/>
                </p14:xfrm>
              </p:contentPart>
            </mc:Choice>
            <mc:Fallback xmlns="">
              <p:pic>
                <p:nvPicPr>
                  <p:cNvPr id="39" name="Entrada de lápiz 38">
                    <a:extLst>
                      <a:ext uri="{FF2B5EF4-FFF2-40B4-BE49-F238E27FC236}">
                        <a16:creationId xmlns:a16="http://schemas.microsoft.com/office/drawing/2014/main" id="{DEA3F016-3911-448B-AF11-6424EA58511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240526" y="3827022"/>
                    <a:ext cx="4212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40" name="Entrada de lápiz 39">
                    <a:extLst>
                      <a:ext uri="{FF2B5EF4-FFF2-40B4-BE49-F238E27FC236}">
                        <a16:creationId xmlns:a16="http://schemas.microsoft.com/office/drawing/2014/main" id="{9105918E-72A6-48B5-92B3-8BBFE5D63596}"/>
                      </a:ext>
                    </a:extLst>
                  </p14:cNvPr>
                  <p14:cNvContentPartPr/>
                  <p14:nvPr/>
                </p14:nvContentPartPr>
                <p14:xfrm>
                  <a:off x="5236206" y="3882462"/>
                  <a:ext cx="61560" cy="23040"/>
                </p14:xfrm>
              </p:contentPart>
            </mc:Choice>
            <mc:Fallback xmlns="">
              <p:pic>
                <p:nvPicPr>
                  <p:cNvPr id="40" name="Entrada de lápiz 39">
                    <a:extLst>
                      <a:ext uri="{FF2B5EF4-FFF2-40B4-BE49-F238E27FC236}">
                        <a16:creationId xmlns:a16="http://schemas.microsoft.com/office/drawing/2014/main" id="{9105918E-72A6-48B5-92B3-8BBFE5D6359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5227206" y="3873822"/>
                    <a:ext cx="7920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41" name="Entrada de lápiz 40">
                    <a:extLst>
                      <a:ext uri="{FF2B5EF4-FFF2-40B4-BE49-F238E27FC236}">
                        <a16:creationId xmlns:a16="http://schemas.microsoft.com/office/drawing/2014/main" id="{0EAEAF10-02E6-405A-9014-4D26F33F28F7}"/>
                      </a:ext>
                    </a:extLst>
                  </p14:cNvPr>
                  <p14:cNvContentPartPr/>
                  <p14:nvPr/>
                </p14:nvContentPartPr>
                <p14:xfrm>
                  <a:off x="5390286" y="3792102"/>
                  <a:ext cx="3240" cy="132480"/>
                </p14:xfrm>
              </p:contentPart>
            </mc:Choice>
            <mc:Fallback xmlns="">
              <p:pic>
                <p:nvPicPr>
                  <p:cNvPr id="41" name="Entrada de lápiz 40">
                    <a:extLst>
                      <a:ext uri="{FF2B5EF4-FFF2-40B4-BE49-F238E27FC236}">
                        <a16:creationId xmlns:a16="http://schemas.microsoft.com/office/drawing/2014/main" id="{0EAEAF10-02E6-405A-9014-4D26F33F28F7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5381286" y="3783102"/>
                    <a:ext cx="2088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3" name="Entrada de lápiz 42">
                    <a:extLst>
                      <a:ext uri="{FF2B5EF4-FFF2-40B4-BE49-F238E27FC236}">
                        <a16:creationId xmlns:a16="http://schemas.microsoft.com/office/drawing/2014/main" id="{A6A072A7-200D-46EE-AF7B-3F102EBD9E35}"/>
                      </a:ext>
                    </a:extLst>
                  </p14:cNvPr>
                  <p14:cNvContentPartPr/>
                  <p14:nvPr/>
                </p14:nvContentPartPr>
                <p14:xfrm>
                  <a:off x="5385246" y="3693462"/>
                  <a:ext cx="20880" cy="236160"/>
                </p14:xfrm>
              </p:contentPart>
            </mc:Choice>
            <mc:Fallback xmlns="">
              <p:pic>
                <p:nvPicPr>
                  <p:cNvPr id="43" name="Entrada de lápiz 42">
                    <a:extLst>
                      <a:ext uri="{FF2B5EF4-FFF2-40B4-BE49-F238E27FC236}">
                        <a16:creationId xmlns:a16="http://schemas.microsoft.com/office/drawing/2014/main" id="{A6A072A7-200D-46EE-AF7B-3F102EBD9E3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5376246" y="3684822"/>
                    <a:ext cx="3852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44" name="Entrada de lápiz 43">
                    <a:extLst>
                      <a:ext uri="{FF2B5EF4-FFF2-40B4-BE49-F238E27FC236}">
                        <a16:creationId xmlns:a16="http://schemas.microsoft.com/office/drawing/2014/main" id="{89054D01-1404-42C2-9555-14C36B1FFA45}"/>
                      </a:ext>
                    </a:extLst>
                  </p14:cNvPr>
                  <p14:cNvContentPartPr/>
                  <p14:nvPr/>
                </p14:nvContentPartPr>
                <p14:xfrm>
                  <a:off x="5364726" y="3865182"/>
                  <a:ext cx="99720" cy="82440"/>
                </p14:xfrm>
              </p:contentPart>
            </mc:Choice>
            <mc:Fallback xmlns="">
              <p:pic>
                <p:nvPicPr>
                  <p:cNvPr id="44" name="Entrada de lápiz 43">
                    <a:extLst>
                      <a:ext uri="{FF2B5EF4-FFF2-40B4-BE49-F238E27FC236}">
                        <a16:creationId xmlns:a16="http://schemas.microsoft.com/office/drawing/2014/main" id="{89054D01-1404-42C2-9555-14C36B1FFA4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5356086" y="3856542"/>
                    <a:ext cx="11736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1" name="Entrada de lápiz 50">
                    <a:extLst>
                      <a:ext uri="{FF2B5EF4-FFF2-40B4-BE49-F238E27FC236}">
                        <a16:creationId xmlns:a16="http://schemas.microsoft.com/office/drawing/2014/main" id="{F9484468-BD82-44C9-A88C-7BBEA07ED8B8}"/>
                      </a:ext>
                    </a:extLst>
                  </p14:cNvPr>
                  <p14:cNvContentPartPr/>
                  <p14:nvPr/>
                </p14:nvContentPartPr>
                <p14:xfrm>
                  <a:off x="3838686" y="4210422"/>
                  <a:ext cx="72360" cy="28080"/>
                </p14:xfrm>
              </p:contentPart>
            </mc:Choice>
            <mc:Fallback xmlns="">
              <p:pic>
                <p:nvPicPr>
                  <p:cNvPr id="51" name="Entrada de lápiz 50">
                    <a:extLst>
                      <a:ext uri="{FF2B5EF4-FFF2-40B4-BE49-F238E27FC236}">
                        <a16:creationId xmlns:a16="http://schemas.microsoft.com/office/drawing/2014/main" id="{F9484468-BD82-44C9-A88C-7BBEA07ED8B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829686" y="4201422"/>
                    <a:ext cx="9000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2" name="Entrada de lápiz 51">
                    <a:extLst>
                      <a:ext uri="{FF2B5EF4-FFF2-40B4-BE49-F238E27FC236}">
                        <a16:creationId xmlns:a16="http://schemas.microsoft.com/office/drawing/2014/main" id="{959DD688-C73B-4141-ACBD-1CF7BB991C5A}"/>
                      </a:ext>
                    </a:extLst>
                  </p14:cNvPr>
                  <p14:cNvContentPartPr/>
                  <p14:nvPr/>
                </p14:nvContentPartPr>
                <p14:xfrm>
                  <a:off x="3846246" y="4268742"/>
                  <a:ext cx="76320" cy="25920"/>
                </p14:xfrm>
              </p:contentPart>
            </mc:Choice>
            <mc:Fallback xmlns="">
              <p:pic>
                <p:nvPicPr>
                  <p:cNvPr id="52" name="Entrada de lápiz 51">
                    <a:extLst>
                      <a:ext uri="{FF2B5EF4-FFF2-40B4-BE49-F238E27FC236}">
                        <a16:creationId xmlns:a16="http://schemas.microsoft.com/office/drawing/2014/main" id="{959DD688-C73B-4141-ACBD-1CF7BB991C5A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837246" y="4260102"/>
                    <a:ext cx="9396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3" name="Entrada de lápiz 52">
                    <a:extLst>
                      <a:ext uri="{FF2B5EF4-FFF2-40B4-BE49-F238E27FC236}">
                        <a16:creationId xmlns:a16="http://schemas.microsoft.com/office/drawing/2014/main" id="{80AAB17B-62BC-4ED9-BF01-D4022CAC1769}"/>
                      </a:ext>
                    </a:extLst>
                  </p14:cNvPr>
                  <p14:cNvContentPartPr/>
                  <p14:nvPr/>
                </p14:nvContentPartPr>
                <p14:xfrm>
                  <a:off x="4038486" y="4201422"/>
                  <a:ext cx="203760" cy="166680"/>
                </p14:xfrm>
              </p:contentPart>
            </mc:Choice>
            <mc:Fallback xmlns="">
              <p:pic>
                <p:nvPicPr>
                  <p:cNvPr id="53" name="Entrada de lápiz 52">
                    <a:extLst>
                      <a:ext uri="{FF2B5EF4-FFF2-40B4-BE49-F238E27FC236}">
                        <a16:creationId xmlns:a16="http://schemas.microsoft.com/office/drawing/2014/main" id="{80AAB17B-62BC-4ED9-BF01-D4022CAC1769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4029846" y="4192422"/>
                    <a:ext cx="22140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4" name="Entrada de lápiz 53">
                    <a:extLst>
                      <a:ext uri="{FF2B5EF4-FFF2-40B4-BE49-F238E27FC236}">
                        <a16:creationId xmlns:a16="http://schemas.microsoft.com/office/drawing/2014/main" id="{1CE76C69-9420-47A4-9DCD-50668C37C635}"/>
                      </a:ext>
                    </a:extLst>
                  </p14:cNvPr>
                  <p14:cNvContentPartPr/>
                  <p14:nvPr/>
                </p14:nvContentPartPr>
                <p14:xfrm>
                  <a:off x="4327206" y="4307262"/>
                  <a:ext cx="360" cy="360"/>
                </p14:xfrm>
              </p:contentPart>
            </mc:Choice>
            <mc:Fallback xmlns="">
              <p:pic>
                <p:nvPicPr>
                  <p:cNvPr id="54" name="Entrada de lápiz 53">
                    <a:extLst>
                      <a:ext uri="{FF2B5EF4-FFF2-40B4-BE49-F238E27FC236}">
                        <a16:creationId xmlns:a16="http://schemas.microsoft.com/office/drawing/2014/main" id="{1CE76C69-9420-47A4-9DCD-50668C37C63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318566" y="429862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7" name="Entrada de lápiz 56">
                    <a:extLst>
                      <a:ext uri="{FF2B5EF4-FFF2-40B4-BE49-F238E27FC236}">
                        <a16:creationId xmlns:a16="http://schemas.microsoft.com/office/drawing/2014/main" id="{50974B4D-547B-4A86-A6F2-AB800A3E774F}"/>
                      </a:ext>
                    </a:extLst>
                  </p14:cNvPr>
                  <p14:cNvContentPartPr/>
                  <p14:nvPr/>
                </p14:nvContentPartPr>
                <p14:xfrm>
                  <a:off x="4436646" y="4151382"/>
                  <a:ext cx="119520" cy="193320"/>
                </p14:xfrm>
              </p:contentPart>
            </mc:Choice>
            <mc:Fallback xmlns="">
              <p:pic>
                <p:nvPicPr>
                  <p:cNvPr id="57" name="Entrada de lápiz 56">
                    <a:extLst>
                      <a:ext uri="{FF2B5EF4-FFF2-40B4-BE49-F238E27FC236}">
                        <a16:creationId xmlns:a16="http://schemas.microsoft.com/office/drawing/2014/main" id="{50974B4D-547B-4A86-A6F2-AB800A3E774F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427646" y="4142382"/>
                    <a:ext cx="13716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8" name="Entrada de lápiz 57">
                    <a:extLst>
                      <a:ext uri="{FF2B5EF4-FFF2-40B4-BE49-F238E27FC236}">
                        <a16:creationId xmlns:a16="http://schemas.microsoft.com/office/drawing/2014/main" id="{94E9326E-0BCD-4109-BC37-30C37A3B11F1}"/>
                      </a:ext>
                    </a:extLst>
                  </p14:cNvPr>
                  <p14:cNvContentPartPr/>
                  <p14:nvPr/>
                </p14:nvContentPartPr>
                <p14:xfrm>
                  <a:off x="4632486" y="4318422"/>
                  <a:ext cx="3240" cy="360"/>
                </p14:xfrm>
              </p:contentPart>
            </mc:Choice>
            <mc:Fallback xmlns="">
              <p:pic>
                <p:nvPicPr>
                  <p:cNvPr id="58" name="Entrada de lápiz 57">
                    <a:extLst>
                      <a:ext uri="{FF2B5EF4-FFF2-40B4-BE49-F238E27FC236}">
                        <a16:creationId xmlns:a16="http://schemas.microsoft.com/office/drawing/2014/main" id="{94E9326E-0BCD-4109-BC37-30C37A3B11F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623486" y="4309422"/>
                    <a:ext cx="208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59" name="Entrada de lápiz 58">
                    <a:extLst>
                      <a:ext uri="{FF2B5EF4-FFF2-40B4-BE49-F238E27FC236}">
                        <a16:creationId xmlns:a16="http://schemas.microsoft.com/office/drawing/2014/main" id="{5A6A3DF2-292F-4A67-9F42-79BE2A1008CD}"/>
                      </a:ext>
                    </a:extLst>
                  </p14:cNvPr>
                  <p14:cNvContentPartPr/>
                  <p14:nvPr/>
                </p14:nvContentPartPr>
                <p14:xfrm>
                  <a:off x="4651566" y="4207182"/>
                  <a:ext cx="84960" cy="112320"/>
                </p14:xfrm>
              </p:contentPart>
            </mc:Choice>
            <mc:Fallback xmlns="">
              <p:pic>
                <p:nvPicPr>
                  <p:cNvPr id="59" name="Entrada de lápiz 58">
                    <a:extLst>
                      <a:ext uri="{FF2B5EF4-FFF2-40B4-BE49-F238E27FC236}">
                        <a16:creationId xmlns:a16="http://schemas.microsoft.com/office/drawing/2014/main" id="{5A6A3DF2-292F-4A67-9F42-79BE2A1008CD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4642566" y="4198542"/>
                    <a:ext cx="10260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61" name="Entrada de lápiz 60">
                    <a:extLst>
                      <a:ext uri="{FF2B5EF4-FFF2-40B4-BE49-F238E27FC236}">
                        <a16:creationId xmlns:a16="http://schemas.microsoft.com/office/drawing/2014/main" id="{208A77BF-197E-4788-9BBA-0892FE67BAA0}"/>
                      </a:ext>
                    </a:extLst>
                  </p14:cNvPr>
                  <p14:cNvContentPartPr/>
                  <p14:nvPr/>
                </p14:nvContentPartPr>
                <p14:xfrm>
                  <a:off x="4857126" y="4134462"/>
                  <a:ext cx="3960" cy="182880"/>
                </p14:xfrm>
              </p:contentPart>
            </mc:Choice>
            <mc:Fallback xmlns="">
              <p:pic>
                <p:nvPicPr>
                  <p:cNvPr id="61" name="Entrada de lápiz 60">
                    <a:extLst>
                      <a:ext uri="{FF2B5EF4-FFF2-40B4-BE49-F238E27FC236}">
                        <a16:creationId xmlns:a16="http://schemas.microsoft.com/office/drawing/2014/main" id="{208A77BF-197E-4788-9BBA-0892FE67BAA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848486" y="4125462"/>
                    <a:ext cx="2160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62" name="Entrada de lápiz 61">
                    <a:extLst>
                      <a:ext uri="{FF2B5EF4-FFF2-40B4-BE49-F238E27FC236}">
                        <a16:creationId xmlns:a16="http://schemas.microsoft.com/office/drawing/2014/main" id="{9F92247B-E3F2-499F-BD9E-7A1958E331E1}"/>
                      </a:ext>
                    </a:extLst>
                  </p14:cNvPr>
                  <p14:cNvContentPartPr/>
                  <p14:nvPr/>
                </p14:nvContentPartPr>
                <p14:xfrm>
                  <a:off x="4900326" y="4155702"/>
                  <a:ext cx="109800" cy="193320"/>
                </p14:xfrm>
              </p:contentPart>
            </mc:Choice>
            <mc:Fallback xmlns="">
              <p:pic>
                <p:nvPicPr>
                  <p:cNvPr id="62" name="Entrada de lápiz 61">
                    <a:extLst>
                      <a:ext uri="{FF2B5EF4-FFF2-40B4-BE49-F238E27FC236}">
                        <a16:creationId xmlns:a16="http://schemas.microsoft.com/office/drawing/2014/main" id="{9F92247B-E3F2-499F-BD9E-7A1958E331E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4891686" y="4146702"/>
                    <a:ext cx="12744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64" name="Entrada de lápiz 63">
                    <a:extLst>
                      <a:ext uri="{FF2B5EF4-FFF2-40B4-BE49-F238E27FC236}">
                        <a16:creationId xmlns:a16="http://schemas.microsoft.com/office/drawing/2014/main" id="{46EB8117-8BCE-4D70-8778-9C8CA48ADBF0}"/>
                      </a:ext>
                    </a:extLst>
                  </p14:cNvPr>
                  <p14:cNvContentPartPr/>
                  <p14:nvPr/>
                </p14:nvContentPartPr>
                <p14:xfrm>
                  <a:off x="5147286" y="4155702"/>
                  <a:ext cx="29160" cy="179640"/>
                </p14:xfrm>
              </p:contentPart>
            </mc:Choice>
            <mc:Fallback xmlns="">
              <p:pic>
                <p:nvPicPr>
                  <p:cNvPr id="64" name="Entrada de lápiz 63">
                    <a:extLst>
                      <a:ext uri="{FF2B5EF4-FFF2-40B4-BE49-F238E27FC236}">
                        <a16:creationId xmlns:a16="http://schemas.microsoft.com/office/drawing/2014/main" id="{46EB8117-8BCE-4D70-8778-9C8CA48ADBF0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138646" y="4146702"/>
                    <a:ext cx="46800" cy="19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65" name="Entrada de lápiz 64">
                    <a:extLst>
                      <a:ext uri="{FF2B5EF4-FFF2-40B4-BE49-F238E27FC236}">
                        <a16:creationId xmlns:a16="http://schemas.microsoft.com/office/drawing/2014/main" id="{9083488D-13B8-4F25-B226-EAE674643110}"/>
                      </a:ext>
                    </a:extLst>
                  </p14:cNvPr>
                  <p14:cNvContentPartPr/>
                  <p14:nvPr/>
                </p14:nvContentPartPr>
                <p14:xfrm>
                  <a:off x="5118486" y="4234542"/>
                  <a:ext cx="88920" cy="37080"/>
                </p14:xfrm>
              </p:contentPart>
            </mc:Choice>
            <mc:Fallback xmlns="">
              <p:pic>
                <p:nvPicPr>
                  <p:cNvPr id="65" name="Entrada de lápiz 64">
                    <a:extLst>
                      <a:ext uri="{FF2B5EF4-FFF2-40B4-BE49-F238E27FC236}">
                        <a16:creationId xmlns:a16="http://schemas.microsoft.com/office/drawing/2014/main" id="{9083488D-13B8-4F25-B226-EAE674643110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109486" y="4225542"/>
                    <a:ext cx="10656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66" name="Entrada de lápiz 65">
                    <a:extLst>
                      <a:ext uri="{FF2B5EF4-FFF2-40B4-BE49-F238E27FC236}">
                        <a16:creationId xmlns:a16="http://schemas.microsoft.com/office/drawing/2014/main" id="{4890C1EC-A374-4CA8-B14C-41DCCCA6782A}"/>
                      </a:ext>
                    </a:extLst>
                  </p14:cNvPr>
                  <p14:cNvContentPartPr/>
                  <p14:nvPr/>
                </p14:nvContentPartPr>
                <p14:xfrm>
                  <a:off x="5293086" y="4058502"/>
                  <a:ext cx="360" cy="208440"/>
                </p14:xfrm>
              </p:contentPart>
            </mc:Choice>
            <mc:Fallback xmlns="">
              <p:pic>
                <p:nvPicPr>
                  <p:cNvPr id="66" name="Entrada de lápiz 65">
                    <a:extLst>
                      <a:ext uri="{FF2B5EF4-FFF2-40B4-BE49-F238E27FC236}">
                        <a16:creationId xmlns:a16="http://schemas.microsoft.com/office/drawing/2014/main" id="{4890C1EC-A374-4CA8-B14C-41DCCCA6782A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284446" y="4049862"/>
                    <a:ext cx="1800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67" name="Entrada de lápiz 66">
                    <a:extLst>
                      <a:ext uri="{FF2B5EF4-FFF2-40B4-BE49-F238E27FC236}">
                        <a16:creationId xmlns:a16="http://schemas.microsoft.com/office/drawing/2014/main" id="{57B3569A-57A9-4344-89A2-6357CBB99BA7}"/>
                      </a:ext>
                    </a:extLst>
                  </p14:cNvPr>
                  <p14:cNvContentPartPr/>
                  <p14:nvPr/>
                </p14:nvContentPartPr>
                <p14:xfrm>
                  <a:off x="5278326" y="4175862"/>
                  <a:ext cx="97560" cy="128160"/>
                </p14:xfrm>
              </p:contentPart>
            </mc:Choice>
            <mc:Fallback xmlns="">
              <p:pic>
                <p:nvPicPr>
                  <p:cNvPr id="67" name="Entrada de lápiz 66">
                    <a:extLst>
                      <a:ext uri="{FF2B5EF4-FFF2-40B4-BE49-F238E27FC236}">
                        <a16:creationId xmlns:a16="http://schemas.microsoft.com/office/drawing/2014/main" id="{57B3569A-57A9-4344-89A2-6357CBB99BA7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5269686" y="4167222"/>
                    <a:ext cx="115200" cy="145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8347EF6F-34EB-410E-95F2-66A050687492}"/>
                </a:ext>
              </a:extLst>
            </p:cNvPr>
            <p:cNvGrpSpPr/>
            <p:nvPr/>
          </p:nvGrpSpPr>
          <p:grpSpPr>
            <a:xfrm>
              <a:off x="3177890" y="4288680"/>
              <a:ext cx="538560" cy="226440"/>
              <a:chOff x="3004926" y="4553142"/>
              <a:chExt cx="538560" cy="226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69" name="Entrada de lápiz 68">
                    <a:extLst>
                      <a:ext uri="{FF2B5EF4-FFF2-40B4-BE49-F238E27FC236}">
                        <a16:creationId xmlns:a16="http://schemas.microsoft.com/office/drawing/2014/main" id="{944C7464-A318-46F7-8DEB-27BCAA745E87}"/>
                      </a:ext>
                    </a:extLst>
                  </p14:cNvPr>
                  <p14:cNvContentPartPr/>
                  <p14:nvPr/>
                </p14:nvContentPartPr>
                <p14:xfrm>
                  <a:off x="3004926" y="4583382"/>
                  <a:ext cx="83880" cy="79920"/>
                </p14:xfrm>
              </p:contentPart>
            </mc:Choice>
            <mc:Fallback xmlns="">
              <p:pic>
                <p:nvPicPr>
                  <p:cNvPr id="69" name="Entrada de lápiz 68">
                    <a:extLst>
                      <a:ext uri="{FF2B5EF4-FFF2-40B4-BE49-F238E27FC236}">
                        <a16:creationId xmlns:a16="http://schemas.microsoft.com/office/drawing/2014/main" id="{944C7464-A318-46F7-8DEB-27BCAA745E87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995926" y="4574382"/>
                    <a:ext cx="10152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70" name="Entrada de lápiz 69">
                    <a:extLst>
                      <a:ext uri="{FF2B5EF4-FFF2-40B4-BE49-F238E27FC236}">
                        <a16:creationId xmlns:a16="http://schemas.microsoft.com/office/drawing/2014/main" id="{BB9B4B0E-D400-4F00-9640-751E8F945AC3}"/>
                      </a:ext>
                    </a:extLst>
                  </p14:cNvPr>
                  <p14:cNvContentPartPr/>
                  <p14:nvPr/>
                </p14:nvContentPartPr>
                <p14:xfrm>
                  <a:off x="3083406" y="4576902"/>
                  <a:ext cx="23760" cy="202680"/>
                </p14:xfrm>
              </p:contentPart>
            </mc:Choice>
            <mc:Fallback xmlns="">
              <p:pic>
                <p:nvPicPr>
                  <p:cNvPr id="70" name="Entrada de lápiz 69">
                    <a:extLst>
                      <a:ext uri="{FF2B5EF4-FFF2-40B4-BE49-F238E27FC236}">
                        <a16:creationId xmlns:a16="http://schemas.microsoft.com/office/drawing/2014/main" id="{BB9B4B0E-D400-4F00-9640-751E8F945AC3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3074406" y="4567902"/>
                    <a:ext cx="4140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71" name="Entrada de lápiz 70">
                    <a:extLst>
                      <a:ext uri="{FF2B5EF4-FFF2-40B4-BE49-F238E27FC236}">
                        <a16:creationId xmlns:a16="http://schemas.microsoft.com/office/drawing/2014/main" id="{24274E9F-B831-452C-99EE-78A97854255A}"/>
                      </a:ext>
                    </a:extLst>
                  </p14:cNvPr>
                  <p14:cNvContentPartPr/>
                  <p14:nvPr/>
                </p14:nvContentPartPr>
                <p14:xfrm>
                  <a:off x="3207966" y="4553142"/>
                  <a:ext cx="72000" cy="204480"/>
                </p14:xfrm>
              </p:contentPart>
            </mc:Choice>
            <mc:Fallback xmlns="">
              <p:pic>
                <p:nvPicPr>
                  <p:cNvPr id="71" name="Entrada de lápiz 70">
                    <a:extLst>
                      <a:ext uri="{FF2B5EF4-FFF2-40B4-BE49-F238E27FC236}">
                        <a16:creationId xmlns:a16="http://schemas.microsoft.com/office/drawing/2014/main" id="{24274E9F-B831-452C-99EE-78A97854255A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199326" y="4544142"/>
                    <a:ext cx="8964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72" name="Entrada de lápiz 71">
                    <a:extLst>
                      <a:ext uri="{FF2B5EF4-FFF2-40B4-BE49-F238E27FC236}">
                        <a16:creationId xmlns:a16="http://schemas.microsoft.com/office/drawing/2014/main" id="{45D120BD-FF4D-4AEC-8BFD-412344C70629}"/>
                      </a:ext>
                    </a:extLst>
                  </p14:cNvPr>
                  <p14:cNvContentPartPr/>
                  <p14:nvPr/>
                </p14:nvContentPartPr>
                <p14:xfrm>
                  <a:off x="3370326" y="4736742"/>
                  <a:ext cx="2520" cy="21600"/>
                </p14:xfrm>
              </p:contentPart>
            </mc:Choice>
            <mc:Fallback xmlns="">
              <p:pic>
                <p:nvPicPr>
                  <p:cNvPr id="72" name="Entrada de lápiz 71">
                    <a:extLst>
                      <a:ext uri="{FF2B5EF4-FFF2-40B4-BE49-F238E27FC236}">
                        <a16:creationId xmlns:a16="http://schemas.microsoft.com/office/drawing/2014/main" id="{45D120BD-FF4D-4AEC-8BFD-412344C70629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361326" y="4727742"/>
                    <a:ext cx="2016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74" name="Entrada de lápiz 73">
                    <a:extLst>
                      <a:ext uri="{FF2B5EF4-FFF2-40B4-BE49-F238E27FC236}">
                        <a16:creationId xmlns:a16="http://schemas.microsoft.com/office/drawing/2014/main" id="{6ED0ABF1-1CEF-40FB-9400-06B8643627B4}"/>
                      </a:ext>
                    </a:extLst>
                  </p14:cNvPr>
                  <p14:cNvContentPartPr/>
                  <p14:nvPr/>
                </p14:nvContentPartPr>
                <p14:xfrm>
                  <a:off x="3452046" y="4558542"/>
                  <a:ext cx="91440" cy="196560"/>
                </p14:xfrm>
              </p:contentPart>
            </mc:Choice>
            <mc:Fallback xmlns="">
              <p:pic>
                <p:nvPicPr>
                  <p:cNvPr id="74" name="Entrada de lápiz 73">
                    <a:extLst>
                      <a:ext uri="{FF2B5EF4-FFF2-40B4-BE49-F238E27FC236}">
                        <a16:creationId xmlns:a16="http://schemas.microsoft.com/office/drawing/2014/main" id="{6ED0ABF1-1CEF-40FB-9400-06B8643627B4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443046" y="4549902"/>
                    <a:ext cx="109080" cy="214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10FD1F3D-AF72-4857-8751-75378514F924}"/>
                    </a:ext>
                  </a:extLst>
                </p14:cNvPr>
                <p14:cNvContentPartPr/>
                <p14:nvPr/>
              </p14:nvContentPartPr>
              <p14:xfrm>
                <a:off x="3884570" y="4372920"/>
                <a:ext cx="56880" cy="111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10FD1F3D-AF72-4857-8751-75378514F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75570" y="4364280"/>
                  <a:ext cx="74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84FABE85-FAC5-4B41-A598-7FE82DD12334}"/>
                    </a:ext>
                  </a:extLst>
                </p14:cNvPr>
                <p14:cNvContentPartPr/>
                <p14:nvPr/>
              </p14:nvContentPartPr>
              <p14:xfrm>
                <a:off x="3897170" y="4462560"/>
                <a:ext cx="62280" cy="10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84FABE85-FAC5-4B41-A598-7FE82DD1233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88530" y="4453920"/>
                  <a:ext cx="79920" cy="18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F22E52D9-AE98-4CEE-9F56-DD634A419CCA}"/>
                </a:ext>
              </a:extLst>
            </p:cNvPr>
            <p:cNvGrpSpPr/>
            <p:nvPr/>
          </p:nvGrpSpPr>
          <p:grpSpPr>
            <a:xfrm>
              <a:off x="4199210" y="4340520"/>
              <a:ext cx="270720" cy="150840"/>
              <a:chOff x="4026246" y="4604982"/>
              <a:chExt cx="270720" cy="150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78" name="Entrada de lápiz 77">
                    <a:extLst>
                      <a:ext uri="{FF2B5EF4-FFF2-40B4-BE49-F238E27FC236}">
                        <a16:creationId xmlns:a16="http://schemas.microsoft.com/office/drawing/2014/main" id="{A837281B-C556-494F-91DD-1D984618ACF4}"/>
                      </a:ext>
                    </a:extLst>
                  </p14:cNvPr>
                  <p14:cNvContentPartPr/>
                  <p14:nvPr/>
                </p14:nvContentPartPr>
                <p14:xfrm>
                  <a:off x="4026246" y="4604982"/>
                  <a:ext cx="187920" cy="150840"/>
                </p14:xfrm>
              </p:contentPart>
            </mc:Choice>
            <mc:Fallback xmlns="">
              <p:pic>
                <p:nvPicPr>
                  <p:cNvPr id="78" name="Entrada de lápiz 77">
                    <a:extLst>
                      <a:ext uri="{FF2B5EF4-FFF2-40B4-BE49-F238E27FC236}">
                        <a16:creationId xmlns:a16="http://schemas.microsoft.com/office/drawing/2014/main" id="{A837281B-C556-494F-91DD-1D984618ACF4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4017606" y="4595982"/>
                    <a:ext cx="2055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79" name="Entrada de lápiz 78">
                    <a:extLst>
                      <a:ext uri="{FF2B5EF4-FFF2-40B4-BE49-F238E27FC236}">
                        <a16:creationId xmlns:a16="http://schemas.microsoft.com/office/drawing/2014/main" id="{D0479BC8-33C2-4198-A347-BA31AA21B783}"/>
                      </a:ext>
                    </a:extLst>
                  </p14:cNvPr>
                  <p14:cNvContentPartPr/>
                  <p14:nvPr/>
                </p14:nvContentPartPr>
                <p14:xfrm>
                  <a:off x="4295886" y="4660782"/>
                  <a:ext cx="1080" cy="9000"/>
                </p14:xfrm>
              </p:contentPart>
            </mc:Choice>
            <mc:Fallback xmlns="">
              <p:pic>
                <p:nvPicPr>
                  <p:cNvPr id="79" name="Entrada de lápiz 78">
                    <a:extLst>
                      <a:ext uri="{FF2B5EF4-FFF2-40B4-BE49-F238E27FC236}">
                        <a16:creationId xmlns:a16="http://schemas.microsoft.com/office/drawing/2014/main" id="{D0479BC8-33C2-4198-A347-BA31AA21B783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4286886" y="4651782"/>
                    <a:ext cx="18720" cy="2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430034B9-2EE9-4009-A1B9-6E9C1FB2A9EE}"/>
                </a:ext>
              </a:extLst>
            </p:cNvPr>
            <p:cNvGrpSpPr/>
            <p:nvPr/>
          </p:nvGrpSpPr>
          <p:grpSpPr>
            <a:xfrm>
              <a:off x="4516730" y="4210920"/>
              <a:ext cx="795960" cy="295560"/>
              <a:chOff x="4343766" y="4475382"/>
              <a:chExt cx="795960" cy="29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81" name="Entrada de lápiz 80">
                    <a:extLst>
                      <a:ext uri="{FF2B5EF4-FFF2-40B4-BE49-F238E27FC236}">
                        <a16:creationId xmlns:a16="http://schemas.microsoft.com/office/drawing/2014/main" id="{D25CFC88-8537-4706-8F07-145643AFC50D}"/>
                      </a:ext>
                    </a:extLst>
                  </p14:cNvPr>
                  <p14:cNvContentPartPr/>
                  <p14:nvPr/>
                </p14:nvContentPartPr>
                <p14:xfrm>
                  <a:off x="4343766" y="4572942"/>
                  <a:ext cx="131760" cy="181440"/>
                </p14:xfrm>
              </p:contentPart>
            </mc:Choice>
            <mc:Fallback xmlns="">
              <p:pic>
                <p:nvPicPr>
                  <p:cNvPr id="81" name="Entrada de lápiz 80">
                    <a:extLst>
                      <a:ext uri="{FF2B5EF4-FFF2-40B4-BE49-F238E27FC236}">
                        <a16:creationId xmlns:a16="http://schemas.microsoft.com/office/drawing/2014/main" id="{D25CFC88-8537-4706-8F07-145643AFC50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335126" y="4564302"/>
                    <a:ext cx="14940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2" name="Entrada de lápiz 81">
                    <a:extLst>
                      <a:ext uri="{FF2B5EF4-FFF2-40B4-BE49-F238E27FC236}">
                        <a16:creationId xmlns:a16="http://schemas.microsoft.com/office/drawing/2014/main" id="{8603AD08-968D-4DFF-BB08-E01509FF4AAE}"/>
                      </a:ext>
                    </a:extLst>
                  </p14:cNvPr>
                  <p14:cNvContentPartPr/>
                  <p14:nvPr/>
                </p14:nvContentPartPr>
                <p14:xfrm>
                  <a:off x="4529526" y="4699302"/>
                  <a:ext cx="360" cy="360"/>
                </p14:xfrm>
              </p:contentPart>
            </mc:Choice>
            <mc:Fallback xmlns="">
              <p:pic>
                <p:nvPicPr>
                  <p:cNvPr id="82" name="Entrada de lápiz 81">
                    <a:extLst>
                      <a:ext uri="{FF2B5EF4-FFF2-40B4-BE49-F238E27FC236}">
                        <a16:creationId xmlns:a16="http://schemas.microsoft.com/office/drawing/2014/main" id="{8603AD08-968D-4DFF-BB08-E01509FF4AA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520526" y="469066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84" name="Entrada de lápiz 83">
                    <a:extLst>
                      <a:ext uri="{FF2B5EF4-FFF2-40B4-BE49-F238E27FC236}">
                        <a16:creationId xmlns:a16="http://schemas.microsoft.com/office/drawing/2014/main" id="{D8E25299-DBD3-4AB6-A36F-8AF793269E7E}"/>
                      </a:ext>
                    </a:extLst>
                  </p14:cNvPr>
                  <p14:cNvContentPartPr/>
                  <p14:nvPr/>
                </p14:nvContentPartPr>
                <p14:xfrm>
                  <a:off x="4537446" y="4587702"/>
                  <a:ext cx="90720" cy="163440"/>
                </p14:xfrm>
              </p:contentPart>
            </mc:Choice>
            <mc:Fallback xmlns="">
              <p:pic>
                <p:nvPicPr>
                  <p:cNvPr id="84" name="Entrada de lápiz 83">
                    <a:extLst>
                      <a:ext uri="{FF2B5EF4-FFF2-40B4-BE49-F238E27FC236}">
                        <a16:creationId xmlns:a16="http://schemas.microsoft.com/office/drawing/2014/main" id="{D8E25299-DBD3-4AB6-A36F-8AF793269E7E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4528446" y="4579062"/>
                    <a:ext cx="1083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85" name="Entrada de lápiz 84">
                    <a:extLst>
                      <a:ext uri="{FF2B5EF4-FFF2-40B4-BE49-F238E27FC236}">
                        <a16:creationId xmlns:a16="http://schemas.microsoft.com/office/drawing/2014/main" id="{4959950A-8A42-4D8C-B29F-5C407311AC7A}"/>
                      </a:ext>
                    </a:extLst>
                  </p14:cNvPr>
                  <p14:cNvContentPartPr/>
                  <p14:nvPr/>
                </p14:nvContentPartPr>
                <p14:xfrm>
                  <a:off x="4680006" y="4547022"/>
                  <a:ext cx="9000" cy="196560"/>
                </p14:xfrm>
              </p:contentPart>
            </mc:Choice>
            <mc:Fallback xmlns="">
              <p:pic>
                <p:nvPicPr>
                  <p:cNvPr id="85" name="Entrada de lápiz 84">
                    <a:extLst>
                      <a:ext uri="{FF2B5EF4-FFF2-40B4-BE49-F238E27FC236}">
                        <a16:creationId xmlns:a16="http://schemas.microsoft.com/office/drawing/2014/main" id="{4959950A-8A42-4D8C-B29F-5C407311AC7A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4671006" y="4538022"/>
                    <a:ext cx="2664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86" name="Entrada de lápiz 85">
                    <a:extLst>
                      <a:ext uri="{FF2B5EF4-FFF2-40B4-BE49-F238E27FC236}">
                        <a16:creationId xmlns:a16="http://schemas.microsoft.com/office/drawing/2014/main" id="{24BF0BFB-7709-4392-9FE1-2FA55F1A728F}"/>
                      </a:ext>
                    </a:extLst>
                  </p14:cNvPr>
                  <p14:cNvContentPartPr/>
                  <p14:nvPr/>
                </p14:nvContentPartPr>
                <p14:xfrm>
                  <a:off x="4717806" y="4567542"/>
                  <a:ext cx="73080" cy="203400"/>
                </p14:xfrm>
              </p:contentPart>
            </mc:Choice>
            <mc:Fallback xmlns="">
              <p:pic>
                <p:nvPicPr>
                  <p:cNvPr id="86" name="Entrada de lápiz 85">
                    <a:extLst>
                      <a:ext uri="{FF2B5EF4-FFF2-40B4-BE49-F238E27FC236}">
                        <a16:creationId xmlns:a16="http://schemas.microsoft.com/office/drawing/2014/main" id="{24BF0BFB-7709-4392-9FE1-2FA55F1A728F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4709166" y="4558902"/>
                    <a:ext cx="9072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88" name="Entrada de lápiz 87">
                    <a:extLst>
                      <a:ext uri="{FF2B5EF4-FFF2-40B4-BE49-F238E27FC236}">
                        <a16:creationId xmlns:a16="http://schemas.microsoft.com/office/drawing/2014/main" id="{203F77BD-BCC1-4563-BFFC-F3FBC2E8EBE6}"/>
                      </a:ext>
                    </a:extLst>
                  </p14:cNvPr>
                  <p14:cNvContentPartPr/>
                  <p14:nvPr/>
                </p14:nvContentPartPr>
                <p14:xfrm>
                  <a:off x="4918686" y="4559622"/>
                  <a:ext cx="23760" cy="131400"/>
                </p14:xfrm>
              </p:contentPart>
            </mc:Choice>
            <mc:Fallback xmlns="">
              <p:pic>
                <p:nvPicPr>
                  <p:cNvPr id="88" name="Entrada de lápiz 87">
                    <a:extLst>
                      <a:ext uri="{FF2B5EF4-FFF2-40B4-BE49-F238E27FC236}">
                        <a16:creationId xmlns:a16="http://schemas.microsoft.com/office/drawing/2014/main" id="{203F77BD-BCC1-4563-BFFC-F3FBC2E8EBE6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4909686" y="4550622"/>
                    <a:ext cx="4140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89" name="Entrada de lápiz 88">
                    <a:extLst>
                      <a:ext uri="{FF2B5EF4-FFF2-40B4-BE49-F238E27FC236}">
                        <a16:creationId xmlns:a16="http://schemas.microsoft.com/office/drawing/2014/main" id="{47BCBC78-5ADA-410F-86B1-077BD8C2D877}"/>
                      </a:ext>
                    </a:extLst>
                  </p14:cNvPr>
                  <p14:cNvContentPartPr/>
                  <p14:nvPr/>
                </p14:nvContentPartPr>
                <p14:xfrm>
                  <a:off x="4894206" y="4616862"/>
                  <a:ext cx="83880" cy="18360"/>
                </p14:xfrm>
              </p:contentPart>
            </mc:Choice>
            <mc:Fallback xmlns="">
              <p:pic>
                <p:nvPicPr>
                  <p:cNvPr id="89" name="Entrada de lápiz 88">
                    <a:extLst>
                      <a:ext uri="{FF2B5EF4-FFF2-40B4-BE49-F238E27FC236}">
                        <a16:creationId xmlns:a16="http://schemas.microsoft.com/office/drawing/2014/main" id="{47BCBC78-5ADA-410F-86B1-077BD8C2D877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4885206" y="4608222"/>
                    <a:ext cx="10152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90" name="Entrada de lápiz 89">
                    <a:extLst>
                      <a:ext uri="{FF2B5EF4-FFF2-40B4-BE49-F238E27FC236}">
                        <a16:creationId xmlns:a16="http://schemas.microsoft.com/office/drawing/2014/main" id="{204F12D4-3C36-44C5-B25D-2528EF4B5242}"/>
                      </a:ext>
                    </a:extLst>
                  </p14:cNvPr>
                  <p14:cNvContentPartPr/>
                  <p14:nvPr/>
                </p14:nvContentPartPr>
                <p14:xfrm>
                  <a:off x="5052966" y="4475382"/>
                  <a:ext cx="9000" cy="202680"/>
                </p14:xfrm>
              </p:contentPart>
            </mc:Choice>
            <mc:Fallback xmlns="">
              <p:pic>
                <p:nvPicPr>
                  <p:cNvPr id="90" name="Entrada de lápiz 89">
                    <a:extLst>
                      <a:ext uri="{FF2B5EF4-FFF2-40B4-BE49-F238E27FC236}">
                        <a16:creationId xmlns:a16="http://schemas.microsoft.com/office/drawing/2014/main" id="{204F12D4-3C36-44C5-B25D-2528EF4B5242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5044326" y="4466382"/>
                    <a:ext cx="2664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91" name="Entrada de lápiz 90">
                    <a:extLst>
                      <a:ext uri="{FF2B5EF4-FFF2-40B4-BE49-F238E27FC236}">
                        <a16:creationId xmlns:a16="http://schemas.microsoft.com/office/drawing/2014/main" id="{75FD084D-946D-45C2-B6CF-DA8FA5AF8839}"/>
                      </a:ext>
                    </a:extLst>
                  </p14:cNvPr>
                  <p14:cNvContentPartPr/>
                  <p14:nvPr/>
                </p14:nvContentPartPr>
                <p14:xfrm>
                  <a:off x="5045046" y="4585902"/>
                  <a:ext cx="94680" cy="129600"/>
                </p14:xfrm>
              </p:contentPart>
            </mc:Choice>
            <mc:Fallback xmlns="">
              <p:pic>
                <p:nvPicPr>
                  <p:cNvPr id="91" name="Entrada de lápiz 90">
                    <a:extLst>
                      <a:ext uri="{FF2B5EF4-FFF2-40B4-BE49-F238E27FC236}">
                        <a16:creationId xmlns:a16="http://schemas.microsoft.com/office/drawing/2014/main" id="{75FD084D-946D-45C2-B6CF-DA8FA5AF8839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5036046" y="4576902"/>
                    <a:ext cx="112320" cy="14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AFD2ADF4-EE5A-45D1-9868-96FC17B7A8B2}"/>
                </a:ext>
              </a:extLst>
            </p:cNvPr>
            <p:cNvGrpSpPr/>
            <p:nvPr/>
          </p:nvGrpSpPr>
          <p:grpSpPr>
            <a:xfrm>
              <a:off x="3101570" y="4782600"/>
              <a:ext cx="384480" cy="229680"/>
              <a:chOff x="2928606" y="5047062"/>
              <a:chExt cx="384480" cy="22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93" name="Entrada de lápiz 92">
                    <a:extLst>
                      <a:ext uri="{FF2B5EF4-FFF2-40B4-BE49-F238E27FC236}">
                        <a16:creationId xmlns:a16="http://schemas.microsoft.com/office/drawing/2014/main" id="{DA1953EF-82DF-4849-B165-3A06BAA43411}"/>
                      </a:ext>
                    </a:extLst>
                  </p14:cNvPr>
                  <p14:cNvContentPartPr/>
                  <p14:nvPr/>
                </p14:nvContentPartPr>
                <p14:xfrm>
                  <a:off x="2928606" y="5089182"/>
                  <a:ext cx="164520" cy="187560"/>
                </p14:xfrm>
              </p:contentPart>
            </mc:Choice>
            <mc:Fallback xmlns="">
              <p:pic>
                <p:nvPicPr>
                  <p:cNvPr id="93" name="Entrada de lápiz 92">
                    <a:extLst>
                      <a:ext uri="{FF2B5EF4-FFF2-40B4-BE49-F238E27FC236}">
                        <a16:creationId xmlns:a16="http://schemas.microsoft.com/office/drawing/2014/main" id="{DA1953EF-82DF-4849-B165-3A06BAA43411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919966" y="5080542"/>
                    <a:ext cx="1821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94" name="Entrada de lápiz 93">
                    <a:extLst>
                      <a:ext uri="{FF2B5EF4-FFF2-40B4-BE49-F238E27FC236}">
                        <a16:creationId xmlns:a16="http://schemas.microsoft.com/office/drawing/2014/main" id="{202069CF-E690-4A93-9291-0BF999A54DAC}"/>
                      </a:ext>
                    </a:extLst>
                  </p14:cNvPr>
                  <p14:cNvContentPartPr/>
                  <p14:nvPr/>
                </p14:nvContentPartPr>
                <p14:xfrm>
                  <a:off x="3192126" y="5047062"/>
                  <a:ext cx="120960" cy="195120"/>
                </p14:xfrm>
              </p:contentPart>
            </mc:Choice>
            <mc:Fallback xmlns="">
              <p:pic>
                <p:nvPicPr>
                  <p:cNvPr id="94" name="Entrada de lápiz 93">
                    <a:extLst>
                      <a:ext uri="{FF2B5EF4-FFF2-40B4-BE49-F238E27FC236}">
                        <a16:creationId xmlns:a16="http://schemas.microsoft.com/office/drawing/2014/main" id="{202069CF-E690-4A93-9291-0BF999A54DAC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3183126" y="5038062"/>
                    <a:ext cx="138600" cy="212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0E3C5538-7D22-4FA6-B4DA-FB8C196D583D}"/>
                </a:ext>
              </a:extLst>
            </p:cNvPr>
            <p:cNvGrpSpPr/>
            <p:nvPr/>
          </p:nvGrpSpPr>
          <p:grpSpPr>
            <a:xfrm>
              <a:off x="3829130" y="4815360"/>
              <a:ext cx="83880" cy="89640"/>
              <a:chOff x="3656166" y="5079822"/>
              <a:chExt cx="83880" cy="8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96" name="Entrada de lápiz 95">
                    <a:extLst>
                      <a:ext uri="{FF2B5EF4-FFF2-40B4-BE49-F238E27FC236}">
                        <a16:creationId xmlns:a16="http://schemas.microsoft.com/office/drawing/2014/main" id="{97F8315D-AE8B-4101-A965-328260C1D82B}"/>
                      </a:ext>
                    </a:extLst>
                  </p14:cNvPr>
                  <p14:cNvContentPartPr/>
                  <p14:nvPr/>
                </p14:nvContentPartPr>
                <p14:xfrm>
                  <a:off x="3656166" y="5079822"/>
                  <a:ext cx="83880" cy="8280"/>
                </p14:xfrm>
              </p:contentPart>
            </mc:Choice>
            <mc:Fallback xmlns="">
              <p:pic>
                <p:nvPicPr>
                  <p:cNvPr id="96" name="Entrada de lápiz 95">
                    <a:extLst>
                      <a:ext uri="{FF2B5EF4-FFF2-40B4-BE49-F238E27FC236}">
                        <a16:creationId xmlns:a16="http://schemas.microsoft.com/office/drawing/2014/main" id="{97F8315D-AE8B-4101-A965-328260C1D82B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3647166" y="5070822"/>
                    <a:ext cx="10152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97" name="Entrada de lápiz 96">
                    <a:extLst>
                      <a:ext uri="{FF2B5EF4-FFF2-40B4-BE49-F238E27FC236}">
                        <a16:creationId xmlns:a16="http://schemas.microsoft.com/office/drawing/2014/main" id="{53CDFD2A-CCEB-4D79-8BAC-44EB61EA3EB6}"/>
                      </a:ext>
                    </a:extLst>
                  </p14:cNvPr>
                  <p14:cNvContentPartPr/>
                  <p14:nvPr/>
                </p14:nvContentPartPr>
                <p14:xfrm>
                  <a:off x="3660846" y="5151462"/>
                  <a:ext cx="77760" cy="18000"/>
                </p14:xfrm>
              </p:contentPart>
            </mc:Choice>
            <mc:Fallback xmlns="">
              <p:pic>
                <p:nvPicPr>
                  <p:cNvPr id="97" name="Entrada de lápiz 96">
                    <a:extLst>
                      <a:ext uri="{FF2B5EF4-FFF2-40B4-BE49-F238E27FC236}">
                        <a16:creationId xmlns:a16="http://schemas.microsoft.com/office/drawing/2014/main" id="{53CDFD2A-CCEB-4D79-8BAC-44EB61EA3EB6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3652206" y="5142462"/>
                    <a:ext cx="95400" cy="35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C5DE52C1-FC19-46B7-8376-2057E4709A47}"/>
                    </a:ext>
                  </a:extLst>
                </p14:cNvPr>
                <p14:cNvContentPartPr/>
                <p14:nvPr/>
              </p14:nvContentPartPr>
              <p14:xfrm>
                <a:off x="4091210" y="4781880"/>
                <a:ext cx="195480" cy="15372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C5DE52C1-FC19-46B7-8376-2057E4709A4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82210" y="4772880"/>
                  <a:ext cx="213120" cy="171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5C2B625-D6B3-476D-AB23-4BAC7C7F1150}"/>
                </a:ext>
              </a:extLst>
            </p:cNvPr>
            <p:cNvGrpSpPr/>
            <p:nvPr/>
          </p:nvGrpSpPr>
          <p:grpSpPr>
            <a:xfrm>
              <a:off x="4430330" y="4627800"/>
              <a:ext cx="856440" cy="308160"/>
              <a:chOff x="4257366" y="4892262"/>
              <a:chExt cx="856440" cy="30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0" name="Entrada de lápiz 99">
                    <a:extLst>
                      <a:ext uri="{FF2B5EF4-FFF2-40B4-BE49-F238E27FC236}">
                        <a16:creationId xmlns:a16="http://schemas.microsoft.com/office/drawing/2014/main" id="{66997BA3-CA78-495F-A52E-198027FD6232}"/>
                      </a:ext>
                    </a:extLst>
                  </p14:cNvPr>
                  <p14:cNvContentPartPr/>
                  <p14:nvPr/>
                </p14:nvContentPartPr>
                <p14:xfrm>
                  <a:off x="4257366" y="5001702"/>
                  <a:ext cx="90360" cy="198720"/>
                </p14:xfrm>
              </p:contentPart>
            </mc:Choice>
            <mc:Fallback xmlns="">
              <p:pic>
                <p:nvPicPr>
                  <p:cNvPr id="100" name="Entrada de lápiz 99">
                    <a:extLst>
                      <a:ext uri="{FF2B5EF4-FFF2-40B4-BE49-F238E27FC236}">
                        <a16:creationId xmlns:a16="http://schemas.microsoft.com/office/drawing/2014/main" id="{66997BA3-CA78-495F-A52E-198027FD6232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4248726" y="4993062"/>
                    <a:ext cx="10800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01" name="Entrada de lápiz 100">
                    <a:extLst>
                      <a:ext uri="{FF2B5EF4-FFF2-40B4-BE49-F238E27FC236}">
                        <a16:creationId xmlns:a16="http://schemas.microsoft.com/office/drawing/2014/main" id="{C0548312-CA1A-4818-912E-DBB42B7C2407}"/>
                      </a:ext>
                    </a:extLst>
                  </p14:cNvPr>
                  <p14:cNvContentPartPr/>
                  <p14:nvPr/>
                </p14:nvContentPartPr>
                <p14:xfrm>
                  <a:off x="4404606" y="5135982"/>
                  <a:ext cx="20160" cy="11880"/>
                </p14:xfrm>
              </p:contentPart>
            </mc:Choice>
            <mc:Fallback xmlns="">
              <p:pic>
                <p:nvPicPr>
                  <p:cNvPr id="101" name="Entrada de lápiz 100">
                    <a:extLst>
                      <a:ext uri="{FF2B5EF4-FFF2-40B4-BE49-F238E27FC236}">
                        <a16:creationId xmlns:a16="http://schemas.microsoft.com/office/drawing/2014/main" id="{C0548312-CA1A-4818-912E-DBB42B7C2407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4395966" y="5127342"/>
                    <a:ext cx="378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02" name="Entrada de lápiz 101">
                    <a:extLst>
                      <a:ext uri="{FF2B5EF4-FFF2-40B4-BE49-F238E27FC236}">
                        <a16:creationId xmlns:a16="http://schemas.microsoft.com/office/drawing/2014/main" id="{F23C7EE6-97C6-44D2-9549-3F61227C7B06}"/>
                      </a:ext>
                    </a:extLst>
                  </p14:cNvPr>
                  <p14:cNvContentPartPr/>
                  <p14:nvPr/>
                </p14:nvContentPartPr>
                <p14:xfrm>
                  <a:off x="4462566" y="5054982"/>
                  <a:ext cx="88560" cy="134280"/>
                </p14:xfrm>
              </p:contentPart>
            </mc:Choice>
            <mc:Fallback xmlns="">
              <p:pic>
                <p:nvPicPr>
                  <p:cNvPr id="102" name="Entrada de lápiz 101">
                    <a:extLst>
                      <a:ext uri="{FF2B5EF4-FFF2-40B4-BE49-F238E27FC236}">
                        <a16:creationId xmlns:a16="http://schemas.microsoft.com/office/drawing/2014/main" id="{F23C7EE6-97C6-44D2-9549-3F61227C7B06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4453926" y="5045982"/>
                    <a:ext cx="10620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03" name="Entrada de lápiz 102">
                    <a:extLst>
                      <a:ext uri="{FF2B5EF4-FFF2-40B4-BE49-F238E27FC236}">
                        <a16:creationId xmlns:a16="http://schemas.microsoft.com/office/drawing/2014/main" id="{4FFB9DC4-D043-48B1-AAAE-EB1BABD9145F}"/>
                      </a:ext>
                    </a:extLst>
                  </p14:cNvPr>
                  <p14:cNvContentPartPr/>
                  <p14:nvPr/>
                </p14:nvContentPartPr>
                <p14:xfrm>
                  <a:off x="4577046" y="5012862"/>
                  <a:ext cx="106200" cy="164160"/>
                </p14:xfrm>
              </p:contentPart>
            </mc:Choice>
            <mc:Fallback xmlns="">
              <p:pic>
                <p:nvPicPr>
                  <p:cNvPr id="103" name="Entrada de lápiz 102">
                    <a:extLst>
                      <a:ext uri="{FF2B5EF4-FFF2-40B4-BE49-F238E27FC236}">
                        <a16:creationId xmlns:a16="http://schemas.microsoft.com/office/drawing/2014/main" id="{4FFB9DC4-D043-48B1-AAAE-EB1BABD9145F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4568046" y="5004222"/>
                    <a:ext cx="12384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04" name="Entrada de lápiz 103">
                    <a:extLst>
                      <a:ext uri="{FF2B5EF4-FFF2-40B4-BE49-F238E27FC236}">
                        <a16:creationId xmlns:a16="http://schemas.microsoft.com/office/drawing/2014/main" id="{0E291AEF-2792-4706-A32D-02B10E2C2856}"/>
                      </a:ext>
                    </a:extLst>
                  </p14:cNvPr>
                  <p14:cNvContentPartPr/>
                  <p14:nvPr/>
                </p14:nvContentPartPr>
                <p14:xfrm>
                  <a:off x="4710606" y="4984062"/>
                  <a:ext cx="72360" cy="201960"/>
                </p14:xfrm>
              </p:contentPart>
            </mc:Choice>
            <mc:Fallback xmlns="">
              <p:pic>
                <p:nvPicPr>
                  <p:cNvPr id="104" name="Entrada de lápiz 103">
                    <a:extLst>
                      <a:ext uri="{FF2B5EF4-FFF2-40B4-BE49-F238E27FC236}">
                        <a16:creationId xmlns:a16="http://schemas.microsoft.com/office/drawing/2014/main" id="{0E291AEF-2792-4706-A32D-02B10E2C2856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4701966" y="4975422"/>
                    <a:ext cx="9000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05" name="Entrada de lápiz 104">
                    <a:extLst>
                      <a:ext uri="{FF2B5EF4-FFF2-40B4-BE49-F238E27FC236}">
                        <a16:creationId xmlns:a16="http://schemas.microsoft.com/office/drawing/2014/main" id="{D9402679-C1B2-4F42-B4C1-FFF7173B7C6F}"/>
                      </a:ext>
                    </a:extLst>
                  </p14:cNvPr>
                  <p14:cNvContentPartPr/>
                  <p14:nvPr/>
                </p14:nvContentPartPr>
                <p14:xfrm>
                  <a:off x="4922646" y="5001702"/>
                  <a:ext cx="20160" cy="142920"/>
                </p14:xfrm>
              </p:contentPart>
            </mc:Choice>
            <mc:Fallback xmlns="">
              <p:pic>
                <p:nvPicPr>
                  <p:cNvPr id="105" name="Entrada de lápiz 104">
                    <a:extLst>
                      <a:ext uri="{FF2B5EF4-FFF2-40B4-BE49-F238E27FC236}">
                        <a16:creationId xmlns:a16="http://schemas.microsoft.com/office/drawing/2014/main" id="{D9402679-C1B2-4F42-B4C1-FFF7173B7C6F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4914006" y="4992702"/>
                    <a:ext cx="3780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06" name="Entrada de lápiz 105">
                    <a:extLst>
                      <a:ext uri="{FF2B5EF4-FFF2-40B4-BE49-F238E27FC236}">
                        <a16:creationId xmlns:a16="http://schemas.microsoft.com/office/drawing/2014/main" id="{981AB1DB-A52A-43CD-958B-B1A96EE34CB2}"/>
                      </a:ext>
                    </a:extLst>
                  </p14:cNvPr>
                  <p14:cNvContentPartPr/>
                  <p14:nvPr/>
                </p14:nvContentPartPr>
                <p14:xfrm>
                  <a:off x="4866126" y="5071902"/>
                  <a:ext cx="93240" cy="360"/>
                </p14:xfrm>
              </p:contentPart>
            </mc:Choice>
            <mc:Fallback xmlns="">
              <p:pic>
                <p:nvPicPr>
                  <p:cNvPr id="106" name="Entrada de lápiz 105">
                    <a:extLst>
                      <a:ext uri="{FF2B5EF4-FFF2-40B4-BE49-F238E27FC236}">
                        <a16:creationId xmlns:a16="http://schemas.microsoft.com/office/drawing/2014/main" id="{981AB1DB-A52A-43CD-958B-B1A96EE34CB2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4857126" y="5062902"/>
                    <a:ext cx="1108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7" name="Entrada de lápiz 106">
                    <a:extLst>
                      <a:ext uri="{FF2B5EF4-FFF2-40B4-BE49-F238E27FC236}">
                        <a16:creationId xmlns:a16="http://schemas.microsoft.com/office/drawing/2014/main" id="{C31102FC-5A5A-44E1-846A-E7471787430D}"/>
                      </a:ext>
                    </a:extLst>
                  </p14:cNvPr>
                  <p14:cNvContentPartPr/>
                  <p14:nvPr/>
                </p14:nvContentPartPr>
                <p14:xfrm>
                  <a:off x="5031006" y="4892262"/>
                  <a:ext cx="360" cy="205920"/>
                </p14:xfrm>
              </p:contentPart>
            </mc:Choice>
            <mc:Fallback xmlns="">
              <p:pic>
                <p:nvPicPr>
                  <p:cNvPr id="107" name="Entrada de lápiz 106">
                    <a:extLst>
                      <a:ext uri="{FF2B5EF4-FFF2-40B4-BE49-F238E27FC236}">
                        <a16:creationId xmlns:a16="http://schemas.microsoft.com/office/drawing/2014/main" id="{C31102FC-5A5A-44E1-846A-E7471787430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5022366" y="4883262"/>
                    <a:ext cx="18000" cy="22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08" name="Entrada de lápiz 107">
                    <a:extLst>
                      <a:ext uri="{FF2B5EF4-FFF2-40B4-BE49-F238E27FC236}">
                        <a16:creationId xmlns:a16="http://schemas.microsoft.com/office/drawing/2014/main" id="{05FD1A5A-2D74-4ACD-9DE9-FF761FA4704F}"/>
                      </a:ext>
                    </a:extLst>
                  </p14:cNvPr>
                  <p14:cNvContentPartPr/>
                  <p14:nvPr/>
                </p14:nvContentPartPr>
                <p14:xfrm>
                  <a:off x="5016966" y="5028342"/>
                  <a:ext cx="96840" cy="100080"/>
                </p14:xfrm>
              </p:contentPart>
            </mc:Choice>
            <mc:Fallback xmlns="">
              <p:pic>
                <p:nvPicPr>
                  <p:cNvPr id="108" name="Entrada de lápiz 107">
                    <a:extLst>
                      <a:ext uri="{FF2B5EF4-FFF2-40B4-BE49-F238E27FC236}">
                        <a16:creationId xmlns:a16="http://schemas.microsoft.com/office/drawing/2014/main" id="{05FD1A5A-2D74-4ACD-9DE9-FF761FA4704F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5008326" y="5019702"/>
                    <a:ext cx="114480" cy="11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7C51E54-AC56-44CF-AC45-1057CBA1465A}"/>
                </a:ext>
              </a:extLst>
            </p:cNvPr>
            <p:cNvGrpSpPr/>
            <p:nvPr/>
          </p:nvGrpSpPr>
          <p:grpSpPr>
            <a:xfrm>
              <a:off x="3119570" y="5217480"/>
              <a:ext cx="353880" cy="257040"/>
              <a:chOff x="2946606" y="5481942"/>
              <a:chExt cx="353880" cy="25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0" name="Entrada de lápiz 109">
                    <a:extLst>
                      <a:ext uri="{FF2B5EF4-FFF2-40B4-BE49-F238E27FC236}">
                        <a16:creationId xmlns:a16="http://schemas.microsoft.com/office/drawing/2014/main" id="{D0DC1F2B-ED03-4AD7-8C59-4335EEB96369}"/>
                      </a:ext>
                    </a:extLst>
                  </p14:cNvPr>
                  <p14:cNvContentPartPr/>
                  <p14:nvPr/>
                </p14:nvContentPartPr>
                <p14:xfrm>
                  <a:off x="2946606" y="5492382"/>
                  <a:ext cx="132480" cy="246600"/>
                </p14:xfrm>
              </p:contentPart>
            </mc:Choice>
            <mc:Fallback xmlns="">
              <p:pic>
                <p:nvPicPr>
                  <p:cNvPr id="110" name="Entrada de lápiz 109">
                    <a:extLst>
                      <a:ext uri="{FF2B5EF4-FFF2-40B4-BE49-F238E27FC236}">
                        <a16:creationId xmlns:a16="http://schemas.microsoft.com/office/drawing/2014/main" id="{D0DC1F2B-ED03-4AD7-8C59-4335EEB96369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2937966" y="5483742"/>
                    <a:ext cx="15012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11" name="Entrada de lápiz 110">
                    <a:extLst>
                      <a:ext uri="{FF2B5EF4-FFF2-40B4-BE49-F238E27FC236}">
                        <a16:creationId xmlns:a16="http://schemas.microsoft.com/office/drawing/2014/main" id="{F3049177-BABE-43B6-A654-BE6C54F31369}"/>
                      </a:ext>
                    </a:extLst>
                  </p14:cNvPr>
                  <p14:cNvContentPartPr/>
                  <p14:nvPr/>
                </p14:nvContentPartPr>
                <p14:xfrm>
                  <a:off x="3180966" y="5481942"/>
                  <a:ext cx="119520" cy="189360"/>
                </p14:xfrm>
              </p:contentPart>
            </mc:Choice>
            <mc:Fallback xmlns="">
              <p:pic>
                <p:nvPicPr>
                  <p:cNvPr id="111" name="Entrada de lápiz 110">
                    <a:extLst>
                      <a:ext uri="{FF2B5EF4-FFF2-40B4-BE49-F238E27FC236}">
                        <a16:creationId xmlns:a16="http://schemas.microsoft.com/office/drawing/2014/main" id="{F3049177-BABE-43B6-A654-BE6C54F31369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3171966" y="5473302"/>
                    <a:ext cx="137160" cy="207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90710816-A0B3-411B-84B8-98F546C5875B}"/>
                    </a:ext>
                  </a:extLst>
                </p14:cNvPr>
                <p14:cNvContentPartPr/>
                <p14:nvPr/>
              </p14:nvContentPartPr>
              <p14:xfrm>
                <a:off x="3744530" y="5340960"/>
                <a:ext cx="52200" cy="68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90710816-A0B3-411B-84B8-98F546C5875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35890" y="5331960"/>
                  <a:ext cx="69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7DAE12BA-422A-4C46-9C9F-7D9C775F39D4}"/>
                    </a:ext>
                  </a:extLst>
                </p14:cNvPr>
                <p14:cNvContentPartPr/>
                <p14:nvPr/>
              </p14:nvContentPartPr>
              <p14:xfrm>
                <a:off x="3721850" y="5426280"/>
                <a:ext cx="87840" cy="180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7DAE12BA-422A-4C46-9C9F-7D9C775F39D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13210" y="5417640"/>
                  <a:ext cx="105480" cy="19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734551A1-C172-45B8-AF31-16FEB047EF25}"/>
                </a:ext>
              </a:extLst>
            </p:cNvPr>
            <p:cNvGrpSpPr/>
            <p:nvPr/>
          </p:nvGrpSpPr>
          <p:grpSpPr>
            <a:xfrm>
              <a:off x="4076810" y="5082480"/>
              <a:ext cx="1185480" cy="337320"/>
              <a:chOff x="3903846" y="5346942"/>
              <a:chExt cx="1185480" cy="33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15" name="Entrada de lápiz 114">
                    <a:extLst>
                      <a:ext uri="{FF2B5EF4-FFF2-40B4-BE49-F238E27FC236}">
                        <a16:creationId xmlns:a16="http://schemas.microsoft.com/office/drawing/2014/main" id="{65E27BC0-FE63-4617-8B15-6B349B9F81DD}"/>
                      </a:ext>
                    </a:extLst>
                  </p14:cNvPr>
                  <p14:cNvContentPartPr/>
                  <p14:nvPr/>
                </p14:nvContentPartPr>
                <p14:xfrm>
                  <a:off x="3903846" y="5476182"/>
                  <a:ext cx="207000" cy="201240"/>
                </p14:xfrm>
              </p:contentPart>
            </mc:Choice>
            <mc:Fallback xmlns="">
              <p:pic>
                <p:nvPicPr>
                  <p:cNvPr id="115" name="Entrada de lápiz 114">
                    <a:extLst>
                      <a:ext uri="{FF2B5EF4-FFF2-40B4-BE49-F238E27FC236}">
                        <a16:creationId xmlns:a16="http://schemas.microsoft.com/office/drawing/2014/main" id="{65E27BC0-FE63-4617-8B15-6B349B9F81DD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3894846" y="5467542"/>
                    <a:ext cx="22464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16" name="Entrada de lápiz 115">
                    <a:extLst>
                      <a:ext uri="{FF2B5EF4-FFF2-40B4-BE49-F238E27FC236}">
                        <a16:creationId xmlns:a16="http://schemas.microsoft.com/office/drawing/2014/main" id="{F3975BEC-27B6-4934-9357-8B691D9B8852}"/>
                      </a:ext>
                    </a:extLst>
                  </p14:cNvPr>
                  <p14:cNvContentPartPr/>
                  <p14:nvPr/>
                </p14:nvContentPartPr>
                <p14:xfrm>
                  <a:off x="4164486" y="5468982"/>
                  <a:ext cx="112680" cy="181080"/>
                </p14:xfrm>
              </p:contentPart>
            </mc:Choice>
            <mc:Fallback xmlns="">
              <p:pic>
                <p:nvPicPr>
                  <p:cNvPr id="116" name="Entrada de lápiz 115">
                    <a:extLst>
                      <a:ext uri="{FF2B5EF4-FFF2-40B4-BE49-F238E27FC236}">
                        <a16:creationId xmlns:a16="http://schemas.microsoft.com/office/drawing/2014/main" id="{F3975BEC-27B6-4934-9357-8B691D9B8852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4155486" y="5459982"/>
                    <a:ext cx="13032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17" name="Entrada de lápiz 116">
                    <a:extLst>
                      <a:ext uri="{FF2B5EF4-FFF2-40B4-BE49-F238E27FC236}">
                        <a16:creationId xmlns:a16="http://schemas.microsoft.com/office/drawing/2014/main" id="{04A66DB5-230B-43EF-9612-0D0996A95C43}"/>
                      </a:ext>
                    </a:extLst>
                  </p14:cNvPr>
                  <p14:cNvContentPartPr/>
                  <p14:nvPr/>
                </p14:nvContentPartPr>
                <p14:xfrm>
                  <a:off x="4335846" y="5608302"/>
                  <a:ext cx="6840" cy="9720"/>
                </p14:xfrm>
              </p:contentPart>
            </mc:Choice>
            <mc:Fallback xmlns="">
              <p:pic>
                <p:nvPicPr>
                  <p:cNvPr id="117" name="Entrada de lápiz 116">
                    <a:extLst>
                      <a:ext uri="{FF2B5EF4-FFF2-40B4-BE49-F238E27FC236}">
                        <a16:creationId xmlns:a16="http://schemas.microsoft.com/office/drawing/2014/main" id="{04A66DB5-230B-43EF-9612-0D0996A95C43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4327206" y="5599662"/>
                    <a:ext cx="2448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18" name="Entrada de lápiz 117">
                    <a:extLst>
                      <a:ext uri="{FF2B5EF4-FFF2-40B4-BE49-F238E27FC236}">
                        <a16:creationId xmlns:a16="http://schemas.microsoft.com/office/drawing/2014/main" id="{2BCB8626-4165-4602-B4CB-B612F4333ED2}"/>
                      </a:ext>
                    </a:extLst>
                  </p14:cNvPr>
                  <p14:cNvContentPartPr/>
                  <p14:nvPr/>
                </p14:nvContentPartPr>
                <p14:xfrm>
                  <a:off x="4374006" y="5485542"/>
                  <a:ext cx="110160" cy="171360"/>
                </p14:xfrm>
              </p:contentPart>
            </mc:Choice>
            <mc:Fallback xmlns="">
              <p:pic>
                <p:nvPicPr>
                  <p:cNvPr id="118" name="Entrada de lápiz 117">
                    <a:extLst>
                      <a:ext uri="{FF2B5EF4-FFF2-40B4-BE49-F238E27FC236}">
                        <a16:creationId xmlns:a16="http://schemas.microsoft.com/office/drawing/2014/main" id="{2BCB8626-4165-4602-B4CB-B612F4333ED2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4365006" y="5476902"/>
                    <a:ext cx="1278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0" name="Entrada de lápiz 119">
                    <a:extLst>
                      <a:ext uri="{FF2B5EF4-FFF2-40B4-BE49-F238E27FC236}">
                        <a16:creationId xmlns:a16="http://schemas.microsoft.com/office/drawing/2014/main" id="{2FC615E9-0A9D-43AD-AFA1-DC998B0FBF93}"/>
                      </a:ext>
                    </a:extLst>
                  </p14:cNvPr>
                  <p14:cNvContentPartPr/>
                  <p14:nvPr/>
                </p14:nvContentPartPr>
                <p14:xfrm>
                  <a:off x="4524486" y="5484822"/>
                  <a:ext cx="122400" cy="199440"/>
                </p14:xfrm>
              </p:contentPart>
            </mc:Choice>
            <mc:Fallback xmlns="">
              <p:pic>
                <p:nvPicPr>
                  <p:cNvPr id="120" name="Entrada de lápiz 119">
                    <a:extLst>
                      <a:ext uri="{FF2B5EF4-FFF2-40B4-BE49-F238E27FC236}">
                        <a16:creationId xmlns:a16="http://schemas.microsoft.com/office/drawing/2014/main" id="{2FC615E9-0A9D-43AD-AFA1-DC998B0FBF93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4515486" y="5475822"/>
                    <a:ext cx="14004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21" name="Entrada de lápiz 120">
                    <a:extLst>
                      <a:ext uri="{FF2B5EF4-FFF2-40B4-BE49-F238E27FC236}">
                        <a16:creationId xmlns:a16="http://schemas.microsoft.com/office/drawing/2014/main" id="{26891F2B-1B29-4E7E-8C15-2ED7ABFF0ADC}"/>
                      </a:ext>
                    </a:extLst>
                  </p14:cNvPr>
                  <p14:cNvContentPartPr/>
                  <p14:nvPr/>
                </p14:nvContentPartPr>
                <p14:xfrm>
                  <a:off x="4681086" y="5474742"/>
                  <a:ext cx="83160" cy="81000"/>
                </p14:xfrm>
              </p:contentPart>
            </mc:Choice>
            <mc:Fallback xmlns="">
              <p:pic>
                <p:nvPicPr>
                  <p:cNvPr id="121" name="Entrada de lápiz 120">
                    <a:extLst>
                      <a:ext uri="{FF2B5EF4-FFF2-40B4-BE49-F238E27FC236}">
                        <a16:creationId xmlns:a16="http://schemas.microsoft.com/office/drawing/2014/main" id="{26891F2B-1B29-4E7E-8C15-2ED7ABFF0ADC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4672446" y="5465742"/>
                    <a:ext cx="10080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22" name="Entrada de lápiz 121">
                    <a:extLst>
                      <a:ext uri="{FF2B5EF4-FFF2-40B4-BE49-F238E27FC236}">
                        <a16:creationId xmlns:a16="http://schemas.microsoft.com/office/drawing/2014/main" id="{55425326-0327-4AAB-9D0A-A1A60E5DFA2D}"/>
                      </a:ext>
                    </a:extLst>
                  </p14:cNvPr>
                  <p14:cNvContentPartPr/>
                  <p14:nvPr/>
                </p14:nvContentPartPr>
                <p14:xfrm>
                  <a:off x="4758846" y="5458542"/>
                  <a:ext cx="15120" cy="176400"/>
                </p14:xfrm>
              </p:contentPart>
            </mc:Choice>
            <mc:Fallback xmlns="">
              <p:pic>
                <p:nvPicPr>
                  <p:cNvPr id="122" name="Entrada de lápiz 121">
                    <a:extLst>
                      <a:ext uri="{FF2B5EF4-FFF2-40B4-BE49-F238E27FC236}">
                        <a16:creationId xmlns:a16="http://schemas.microsoft.com/office/drawing/2014/main" id="{55425326-0327-4AAB-9D0A-A1A60E5DFA2D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4749846" y="5449902"/>
                    <a:ext cx="3276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123" name="Entrada de lápiz 122">
                    <a:extLst>
                      <a:ext uri="{FF2B5EF4-FFF2-40B4-BE49-F238E27FC236}">
                        <a16:creationId xmlns:a16="http://schemas.microsoft.com/office/drawing/2014/main" id="{C2A3384D-2600-44B3-82FF-E99D5EF3087B}"/>
                      </a:ext>
                    </a:extLst>
                  </p14:cNvPr>
                  <p14:cNvContentPartPr/>
                  <p14:nvPr/>
                </p14:nvContentPartPr>
                <p14:xfrm>
                  <a:off x="4879806" y="5454942"/>
                  <a:ext cx="360" cy="133200"/>
                </p14:xfrm>
              </p:contentPart>
            </mc:Choice>
            <mc:Fallback xmlns="">
              <p:pic>
                <p:nvPicPr>
                  <p:cNvPr id="123" name="Entrada de lápiz 122">
                    <a:extLst>
                      <a:ext uri="{FF2B5EF4-FFF2-40B4-BE49-F238E27FC236}">
                        <a16:creationId xmlns:a16="http://schemas.microsoft.com/office/drawing/2014/main" id="{C2A3384D-2600-44B3-82FF-E99D5EF3087B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4871166" y="5446302"/>
                    <a:ext cx="1800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124" name="Entrada de lápiz 123">
                    <a:extLst>
                      <a:ext uri="{FF2B5EF4-FFF2-40B4-BE49-F238E27FC236}">
                        <a16:creationId xmlns:a16="http://schemas.microsoft.com/office/drawing/2014/main" id="{FA11DD03-2B41-4433-83B2-47BE82F4D8C8}"/>
                      </a:ext>
                    </a:extLst>
                  </p14:cNvPr>
                  <p14:cNvContentPartPr/>
                  <p14:nvPr/>
                </p14:nvContentPartPr>
                <p14:xfrm>
                  <a:off x="4839846" y="5521542"/>
                  <a:ext cx="74160" cy="2520"/>
                </p14:xfrm>
              </p:contentPart>
            </mc:Choice>
            <mc:Fallback xmlns="">
              <p:pic>
                <p:nvPicPr>
                  <p:cNvPr id="124" name="Entrada de lápiz 123">
                    <a:extLst>
                      <a:ext uri="{FF2B5EF4-FFF2-40B4-BE49-F238E27FC236}">
                        <a16:creationId xmlns:a16="http://schemas.microsoft.com/office/drawing/2014/main" id="{FA11DD03-2B41-4433-83B2-47BE82F4D8C8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4830846" y="5512542"/>
                    <a:ext cx="9180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125" name="Entrada de lápiz 124">
                    <a:extLst>
                      <a:ext uri="{FF2B5EF4-FFF2-40B4-BE49-F238E27FC236}">
                        <a16:creationId xmlns:a16="http://schemas.microsoft.com/office/drawing/2014/main" id="{0CEAA3B2-6A85-432D-8352-BACB1CF26F25}"/>
                      </a:ext>
                    </a:extLst>
                  </p14:cNvPr>
                  <p14:cNvContentPartPr/>
                  <p14:nvPr/>
                </p14:nvContentPartPr>
                <p14:xfrm>
                  <a:off x="4983486" y="5346942"/>
                  <a:ext cx="10440" cy="219240"/>
                </p14:xfrm>
              </p:contentPart>
            </mc:Choice>
            <mc:Fallback xmlns="">
              <p:pic>
                <p:nvPicPr>
                  <p:cNvPr id="125" name="Entrada de lápiz 124">
                    <a:extLst>
                      <a:ext uri="{FF2B5EF4-FFF2-40B4-BE49-F238E27FC236}">
                        <a16:creationId xmlns:a16="http://schemas.microsoft.com/office/drawing/2014/main" id="{0CEAA3B2-6A85-432D-8352-BACB1CF26F25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4974846" y="5338302"/>
                    <a:ext cx="280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126" name="Entrada de lápiz 125">
                    <a:extLst>
                      <a:ext uri="{FF2B5EF4-FFF2-40B4-BE49-F238E27FC236}">
                        <a16:creationId xmlns:a16="http://schemas.microsoft.com/office/drawing/2014/main" id="{4C8BE8D7-0537-4C3E-BDBF-0CCC162EC21D}"/>
                      </a:ext>
                    </a:extLst>
                  </p14:cNvPr>
                  <p14:cNvContentPartPr/>
                  <p14:nvPr/>
                </p14:nvContentPartPr>
                <p14:xfrm>
                  <a:off x="4973406" y="5474742"/>
                  <a:ext cx="115920" cy="111240"/>
                </p14:xfrm>
              </p:contentPart>
            </mc:Choice>
            <mc:Fallback xmlns="">
              <p:pic>
                <p:nvPicPr>
                  <p:cNvPr id="126" name="Entrada de lápiz 125">
                    <a:extLst>
                      <a:ext uri="{FF2B5EF4-FFF2-40B4-BE49-F238E27FC236}">
                        <a16:creationId xmlns:a16="http://schemas.microsoft.com/office/drawing/2014/main" id="{4C8BE8D7-0537-4C3E-BDBF-0CCC162EC21D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4964406" y="5466102"/>
                    <a:ext cx="133560" cy="128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9474DC2D-6368-48E9-9351-01081FBE6D2C}"/>
                </a:ext>
              </a:extLst>
            </p:cNvPr>
            <p:cNvGrpSpPr/>
            <p:nvPr/>
          </p:nvGrpSpPr>
          <p:grpSpPr>
            <a:xfrm>
              <a:off x="3111650" y="5640840"/>
              <a:ext cx="322920" cy="209880"/>
              <a:chOff x="2938686" y="5905302"/>
              <a:chExt cx="322920" cy="209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128" name="Entrada de lápiz 127">
                    <a:extLst>
                      <a:ext uri="{FF2B5EF4-FFF2-40B4-BE49-F238E27FC236}">
                        <a16:creationId xmlns:a16="http://schemas.microsoft.com/office/drawing/2014/main" id="{75432336-EB58-4670-86B1-01C5F271DF36}"/>
                      </a:ext>
                    </a:extLst>
                  </p14:cNvPr>
                  <p14:cNvContentPartPr/>
                  <p14:nvPr/>
                </p14:nvContentPartPr>
                <p14:xfrm>
                  <a:off x="2938686" y="5958582"/>
                  <a:ext cx="143280" cy="156600"/>
                </p14:xfrm>
              </p:contentPart>
            </mc:Choice>
            <mc:Fallback xmlns="">
              <p:pic>
                <p:nvPicPr>
                  <p:cNvPr id="128" name="Entrada de lápiz 127">
                    <a:extLst>
                      <a:ext uri="{FF2B5EF4-FFF2-40B4-BE49-F238E27FC236}">
                        <a16:creationId xmlns:a16="http://schemas.microsoft.com/office/drawing/2014/main" id="{75432336-EB58-4670-86B1-01C5F271DF36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2930046" y="5949942"/>
                    <a:ext cx="16092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129" name="Entrada de lápiz 128">
                    <a:extLst>
                      <a:ext uri="{FF2B5EF4-FFF2-40B4-BE49-F238E27FC236}">
                        <a16:creationId xmlns:a16="http://schemas.microsoft.com/office/drawing/2014/main" id="{B51020FB-328B-489C-B7D1-6F6F8F5E6683}"/>
                      </a:ext>
                    </a:extLst>
                  </p14:cNvPr>
                  <p14:cNvContentPartPr/>
                  <p14:nvPr/>
                </p14:nvContentPartPr>
                <p14:xfrm>
                  <a:off x="3175926" y="5905302"/>
                  <a:ext cx="85680" cy="168480"/>
                </p14:xfrm>
              </p:contentPart>
            </mc:Choice>
            <mc:Fallback xmlns="">
              <p:pic>
                <p:nvPicPr>
                  <p:cNvPr id="129" name="Entrada de lápiz 128">
                    <a:extLst>
                      <a:ext uri="{FF2B5EF4-FFF2-40B4-BE49-F238E27FC236}">
                        <a16:creationId xmlns:a16="http://schemas.microsoft.com/office/drawing/2014/main" id="{B51020FB-328B-489C-B7D1-6F6F8F5E6683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3167286" y="5896662"/>
                    <a:ext cx="103320" cy="18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5" name="Grupo 134">
              <a:extLst>
                <a:ext uri="{FF2B5EF4-FFF2-40B4-BE49-F238E27FC236}">
                  <a16:creationId xmlns:a16="http://schemas.microsoft.com/office/drawing/2014/main" id="{94699CE3-71BA-4D02-843E-9EB89A7343BE}"/>
                </a:ext>
              </a:extLst>
            </p:cNvPr>
            <p:cNvGrpSpPr/>
            <p:nvPr/>
          </p:nvGrpSpPr>
          <p:grpSpPr>
            <a:xfrm>
              <a:off x="3687650" y="5729400"/>
              <a:ext cx="62280" cy="64440"/>
              <a:chOff x="3514686" y="5993862"/>
              <a:chExt cx="62280" cy="6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130" name="Entrada de lápiz 129">
                    <a:extLst>
                      <a:ext uri="{FF2B5EF4-FFF2-40B4-BE49-F238E27FC236}">
                        <a16:creationId xmlns:a16="http://schemas.microsoft.com/office/drawing/2014/main" id="{4BAF9A83-1E58-492A-AE04-D85FA578E033}"/>
                      </a:ext>
                    </a:extLst>
                  </p14:cNvPr>
                  <p14:cNvContentPartPr/>
                  <p14:nvPr/>
                </p14:nvContentPartPr>
                <p14:xfrm>
                  <a:off x="3527286" y="5993862"/>
                  <a:ext cx="45720" cy="3240"/>
                </p14:xfrm>
              </p:contentPart>
            </mc:Choice>
            <mc:Fallback xmlns="">
              <p:pic>
                <p:nvPicPr>
                  <p:cNvPr id="130" name="Entrada de lápiz 129">
                    <a:extLst>
                      <a:ext uri="{FF2B5EF4-FFF2-40B4-BE49-F238E27FC236}">
                        <a16:creationId xmlns:a16="http://schemas.microsoft.com/office/drawing/2014/main" id="{4BAF9A83-1E58-492A-AE04-D85FA578E033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3518286" y="5984862"/>
                    <a:ext cx="6336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31" name="Entrada de lápiz 130">
                    <a:extLst>
                      <a:ext uri="{FF2B5EF4-FFF2-40B4-BE49-F238E27FC236}">
                        <a16:creationId xmlns:a16="http://schemas.microsoft.com/office/drawing/2014/main" id="{5C3A0FAD-D2D7-4B1B-BD32-43F3F86F5EB3}"/>
                      </a:ext>
                    </a:extLst>
                  </p14:cNvPr>
                  <p14:cNvContentPartPr/>
                  <p14:nvPr/>
                </p14:nvContentPartPr>
                <p14:xfrm>
                  <a:off x="3514686" y="6053622"/>
                  <a:ext cx="62280" cy="4680"/>
                </p14:xfrm>
              </p:contentPart>
            </mc:Choice>
            <mc:Fallback xmlns="">
              <p:pic>
                <p:nvPicPr>
                  <p:cNvPr id="131" name="Entrada de lápiz 130">
                    <a:extLst>
                      <a:ext uri="{FF2B5EF4-FFF2-40B4-BE49-F238E27FC236}">
                        <a16:creationId xmlns:a16="http://schemas.microsoft.com/office/drawing/2014/main" id="{5C3A0FAD-D2D7-4B1B-BD32-43F3F86F5EB3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3506046" y="6044622"/>
                    <a:ext cx="79920" cy="22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6" name="Grupo 155">
              <a:extLst>
                <a:ext uri="{FF2B5EF4-FFF2-40B4-BE49-F238E27FC236}">
                  <a16:creationId xmlns:a16="http://schemas.microsoft.com/office/drawing/2014/main" id="{5B033A12-7A95-4B62-9AE6-49C9A3F74D4B}"/>
                </a:ext>
              </a:extLst>
            </p:cNvPr>
            <p:cNvGrpSpPr/>
            <p:nvPr/>
          </p:nvGrpSpPr>
          <p:grpSpPr>
            <a:xfrm>
              <a:off x="3156290" y="5949720"/>
              <a:ext cx="17280" cy="202680"/>
              <a:chOff x="2983326" y="6214182"/>
              <a:chExt cx="17280" cy="20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47" name="Entrada de lápiz 146">
                    <a:extLst>
                      <a:ext uri="{FF2B5EF4-FFF2-40B4-BE49-F238E27FC236}">
                        <a16:creationId xmlns:a16="http://schemas.microsoft.com/office/drawing/2014/main" id="{D0680117-A665-446C-B65B-DB5018987572}"/>
                      </a:ext>
                    </a:extLst>
                  </p14:cNvPr>
                  <p14:cNvContentPartPr/>
                  <p14:nvPr/>
                </p14:nvContentPartPr>
                <p14:xfrm>
                  <a:off x="2989086" y="6327222"/>
                  <a:ext cx="6840" cy="47160"/>
                </p14:xfrm>
              </p:contentPart>
            </mc:Choice>
            <mc:Fallback xmlns="">
              <p:pic>
                <p:nvPicPr>
                  <p:cNvPr id="147" name="Entrada de lápiz 146">
                    <a:extLst>
                      <a:ext uri="{FF2B5EF4-FFF2-40B4-BE49-F238E27FC236}">
                        <a16:creationId xmlns:a16="http://schemas.microsoft.com/office/drawing/2014/main" id="{D0680117-A665-446C-B65B-DB5018987572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2980446" y="6318582"/>
                    <a:ext cx="2448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48" name="Entrada de lápiz 147">
                    <a:extLst>
                      <a:ext uri="{FF2B5EF4-FFF2-40B4-BE49-F238E27FC236}">
                        <a16:creationId xmlns:a16="http://schemas.microsoft.com/office/drawing/2014/main" id="{AB91FA4E-50EF-4B99-AB08-5B26730BBA92}"/>
                      </a:ext>
                    </a:extLst>
                  </p14:cNvPr>
                  <p14:cNvContentPartPr/>
                  <p14:nvPr/>
                </p14:nvContentPartPr>
                <p14:xfrm>
                  <a:off x="2983326" y="6214182"/>
                  <a:ext cx="17280" cy="202680"/>
                </p14:xfrm>
              </p:contentPart>
            </mc:Choice>
            <mc:Fallback xmlns="">
              <p:pic>
                <p:nvPicPr>
                  <p:cNvPr id="148" name="Entrada de lápiz 147">
                    <a:extLst>
                      <a:ext uri="{FF2B5EF4-FFF2-40B4-BE49-F238E27FC236}">
                        <a16:creationId xmlns:a16="http://schemas.microsoft.com/office/drawing/2014/main" id="{AB91FA4E-50EF-4B99-AB08-5B26730BBA92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974326" y="6205542"/>
                    <a:ext cx="34920" cy="22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FB0699C5-CFC8-4D8A-9E3B-DA74020AC484}"/>
                    </a:ext>
                  </a:extLst>
                </p14:cNvPr>
                <p14:cNvContentPartPr/>
                <p14:nvPr/>
              </p14:nvContentPartPr>
              <p14:xfrm>
                <a:off x="3321890" y="5930640"/>
                <a:ext cx="101880" cy="17352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FB0699C5-CFC8-4D8A-9E3B-DA74020AC4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13250" y="5922000"/>
                  <a:ext cx="119520" cy="191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A708F597-ADCE-4A9A-84B9-09B9F8BE9E14}"/>
                </a:ext>
              </a:extLst>
            </p:cNvPr>
            <p:cNvGrpSpPr/>
            <p:nvPr/>
          </p:nvGrpSpPr>
          <p:grpSpPr>
            <a:xfrm>
              <a:off x="3615290" y="6018480"/>
              <a:ext cx="77400" cy="90720"/>
              <a:chOff x="3442326" y="6282942"/>
              <a:chExt cx="77400" cy="90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150" name="Entrada de lápiz 149">
                    <a:extLst>
                      <a:ext uri="{FF2B5EF4-FFF2-40B4-BE49-F238E27FC236}">
                        <a16:creationId xmlns:a16="http://schemas.microsoft.com/office/drawing/2014/main" id="{57AA312D-F5DD-43FF-BCF2-0DDF00129270}"/>
                      </a:ext>
                    </a:extLst>
                  </p14:cNvPr>
                  <p14:cNvContentPartPr/>
                  <p14:nvPr/>
                </p14:nvContentPartPr>
                <p14:xfrm>
                  <a:off x="3442326" y="6282942"/>
                  <a:ext cx="39960" cy="3240"/>
                </p14:xfrm>
              </p:contentPart>
            </mc:Choice>
            <mc:Fallback xmlns="">
              <p:pic>
                <p:nvPicPr>
                  <p:cNvPr id="150" name="Entrada de lápiz 149">
                    <a:extLst>
                      <a:ext uri="{FF2B5EF4-FFF2-40B4-BE49-F238E27FC236}">
                        <a16:creationId xmlns:a16="http://schemas.microsoft.com/office/drawing/2014/main" id="{57AA312D-F5DD-43FF-BCF2-0DDF00129270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3433686" y="6273942"/>
                    <a:ext cx="5760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151" name="Entrada de lápiz 150">
                    <a:extLst>
                      <a:ext uri="{FF2B5EF4-FFF2-40B4-BE49-F238E27FC236}">
                        <a16:creationId xmlns:a16="http://schemas.microsoft.com/office/drawing/2014/main" id="{3ED5DB70-572A-4884-969A-BE9D8069FF9C}"/>
                      </a:ext>
                    </a:extLst>
                  </p14:cNvPr>
                  <p14:cNvContentPartPr/>
                  <p14:nvPr/>
                </p14:nvContentPartPr>
                <p14:xfrm>
                  <a:off x="3452766" y="6351342"/>
                  <a:ext cx="66960" cy="22320"/>
                </p14:xfrm>
              </p:contentPart>
            </mc:Choice>
            <mc:Fallback xmlns="">
              <p:pic>
                <p:nvPicPr>
                  <p:cNvPr id="151" name="Entrada de lápiz 150">
                    <a:extLst>
                      <a:ext uri="{FF2B5EF4-FFF2-40B4-BE49-F238E27FC236}">
                        <a16:creationId xmlns:a16="http://schemas.microsoft.com/office/drawing/2014/main" id="{3ED5DB70-572A-4884-969A-BE9D8069FF9C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3443766" y="6342702"/>
                    <a:ext cx="84600" cy="3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519F01DC-9FD8-49CE-8178-AA9D999B00FF}"/>
                </a:ext>
              </a:extLst>
            </p:cNvPr>
            <p:cNvGrpSpPr/>
            <p:nvPr/>
          </p:nvGrpSpPr>
          <p:grpSpPr>
            <a:xfrm>
              <a:off x="3068810" y="6303240"/>
              <a:ext cx="394200" cy="165600"/>
              <a:chOff x="2895846" y="6567702"/>
              <a:chExt cx="394200" cy="16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69" name="Entrada de lápiz 168">
                    <a:extLst>
                      <a:ext uri="{FF2B5EF4-FFF2-40B4-BE49-F238E27FC236}">
                        <a16:creationId xmlns:a16="http://schemas.microsoft.com/office/drawing/2014/main" id="{A26117AB-7553-47F6-8B2A-8B33FE0E4903}"/>
                      </a:ext>
                    </a:extLst>
                  </p14:cNvPr>
                  <p14:cNvContentPartPr/>
                  <p14:nvPr/>
                </p14:nvContentPartPr>
                <p14:xfrm>
                  <a:off x="2895846" y="6572382"/>
                  <a:ext cx="96840" cy="160920"/>
                </p14:xfrm>
              </p:contentPart>
            </mc:Choice>
            <mc:Fallback xmlns="">
              <p:pic>
                <p:nvPicPr>
                  <p:cNvPr id="169" name="Entrada de lápiz 168">
                    <a:extLst>
                      <a:ext uri="{FF2B5EF4-FFF2-40B4-BE49-F238E27FC236}">
                        <a16:creationId xmlns:a16="http://schemas.microsoft.com/office/drawing/2014/main" id="{A26117AB-7553-47F6-8B2A-8B33FE0E4903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2886846" y="6563742"/>
                    <a:ext cx="11448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70" name="Entrada de lápiz 169">
                    <a:extLst>
                      <a:ext uri="{FF2B5EF4-FFF2-40B4-BE49-F238E27FC236}">
                        <a16:creationId xmlns:a16="http://schemas.microsoft.com/office/drawing/2014/main" id="{27A59790-1B21-44A9-89F1-BCA8C6D9B328}"/>
                      </a:ext>
                    </a:extLst>
                  </p14:cNvPr>
                  <p14:cNvContentPartPr/>
                  <p14:nvPr/>
                </p14:nvContentPartPr>
                <p14:xfrm>
                  <a:off x="3021486" y="6614142"/>
                  <a:ext cx="56520" cy="83520"/>
                </p14:xfrm>
              </p:contentPart>
            </mc:Choice>
            <mc:Fallback xmlns="">
              <p:pic>
                <p:nvPicPr>
                  <p:cNvPr id="170" name="Entrada de lápiz 169">
                    <a:extLst>
                      <a:ext uri="{FF2B5EF4-FFF2-40B4-BE49-F238E27FC236}">
                        <a16:creationId xmlns:a16="http://schemas.microsoft.com/office/drawing/2014/main" id="{27A59790-1B21-44A9-89F1-BCA8C6D9B328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3012486" y="6605502"/>
                    <a:ext cx="7416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71" name="Entrada de lápiz 170">
                    <a:extLst>
                      <a:ext uri="{FF2B5EF4-FFF2-40B4-BE49-F238E27FC236}">
                        <a16:creationId xmlns:a16="http://schemas.microsoft.com/office/drawing/2014/main" id="{4C858495-3242-45CF-831B-25940829ED84}"/>
                      </a:ext>
                    </a:extLst>
                  </p14:cNvPr>
                  <p14:cNvContentPartPr/>
                  <p14:nvPr/>
                </p14:nvContentPartPr>
                <p14:xfrm>
                  <a:off x="3118326" y="6669582"/>
                  <a:ext cx="360" cy="360"/>
                </p14:xfrm>
              </p:contentPart>
            </mc:Choice>
            <mc:Fallback xmlns="">
              <p:pic>
                <p:nvPicPr>
                  <p:cNvPr id="171" name="Entrada de lápiz 170">
                    <a:extLst>
                      <a:ext uri="{FF2B5EF4-FFF2-40B4-BE49-F238E27FC236}">
                        <a16:creationId xmlns:a16="http://schemas.microsoft.com/office/drawing/2014/main" id="{4C858495-3242-45CF-831B-25940829ED84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109686" y="666094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72" name="Entrada de lápiz 171">
                    <a:extLst>
                      <a:ext uri="{FF2B5EF4-FFF2-40B4-BE49-F238E27FC236}">
                        <a16:creationId xmlns:a16="http://schemas.microsoft.com/office/drawing/2014/main" id="{D79236B3-F3DC-4502-85BC-D2A22B2EFB93}"/>
                      </a:ext>
                    </a:extLst>
                  </p14:cNvPr>
                  <p14:cNvContentPartPr/>
                  <p14:nvPr/>
                </p14:nvContentPartPr>
                <p14:xfrm>
                  <a:off x="3178086" y="6591462"/>
                  <a:ext cx="71280" cy="113400"/>
                </p14:xfrm>
              </p:contentPart>
            </mc:Choice>
            <mc:Fallback xmlns="">
              <p:pic>
                <p:nvPicPr>
                  <p:cNvPr id="172" name="Entrada de lápiz 171">
                    <a:extLst>
                      <a:ext uri="{FF2B5EF4-FFF2-40B4-BE49-F238E27FC236}">
                        <a16:creationId xmlns:a16="http://schemas.microsoft.com/office/drawing/2014/main" id="{D79236B3-F3DC-4502-85BC-D2A22B2EFB93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3169446" y="6582822"/>
                    <a:ext cx="8892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73" name="Entrada de lápiz 172">
                    <a:extLst>
                      <a:ext uri="{FF2B5EF4-FFF2-40B4-BE49-F238E27FC236}">
                        <a16:creationId xmlns:a16="http://schemas.microsoft.com/office/drawing/2014/main" id="{F44E9C3E-C625-4C8B-BCBB-E8D7BEBA9784}"/>
                      </a:ext>
                    </a:extLst>
                  </p14:cNvPr>
                  <p14:cNvContentPartPr/>
                  <p14:nvPr/>
                </p14:nvContentPartPr>
                <p14:xfrm>
                  <a:off x="3225606" y="6567702"/>
                  <a:ext cx="64440" cy="4320"/>
                </p14:xfrm>
              </p:contentPart>
            </mc:Choice>
            <mc:Fallback xmlns="">
              <p:pic>
                <p:nvPicPr>
                  <p:cNvPr id="173" name="Entrada de lápiz 172">
                    <a:extLst>
                      <a:ext uri="{FF2B5EF4-FFF2-40B4-BE49-F238E27FC236}">
                        <a16:creationId xmlns:a16="http://schemas.microsoft.com/office/drawing/2014/main" id="{F44E9C3E-C625-4C8B-BCBB-E8D7BEBA9784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3216966" y="6558702"/>
                    <a:ext cx="82080" cy="21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6" name="Grupo 175">
              <a:extLst>
                <a:ext uri="{FF2B5EF4-FFF2-40B4-BE49-F238E27FC236}">
                  <a16:creationId xmlns:a16="http://schemas.microsoft.com/office/drawing/2014/main" id="{3D5BE047-176E-4761-82E1-CE3754CA45BD}"/>
                </a:ext>
              </a:extLst>
            </p:cNvPr>
            <p:cNvGrpSpPr/>
            <p:nvPr/>
          </p:nvGrpSpPr>
          <p:grpSpPr>
            <a:xfrm>
              <a:off x="3608810" y="6354000"/>
              <a:ext cx="73440" cy="78480"/>
              <a:chOff x="3435846" y="6618462"/>
              <a:chExt cx="73440" cy="7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74" name="Entrada de lápiz 173">
                    <a:extLst>
                      <a:ext uri="{FF2B5EF4-FFF2-40B4-BE49-F238E27FC236}">
                        <a16:creationId xmlns:a16="http://schemas.microsoft.com/office/drawing/2014/main" id="{4332E0E2-6008-42D4-B32B-752770C66B8F}"/>
                      </a:ext>
                    </a:extLst>
                  </p14:cNvPr>
                  <p14:cNvContentPartPr/>
                  <p14:nvPr/>
                </p14:nvContentPartPr>
                <p14:xfrm>
                  <a:off x="3435846" y="6618462"/>
                  <a:ext cx="50040" cy="15120"/>
                </p14:xfrm>
              </p:contentPart>
            </mc:Choice>
            <mc:Fallback xmlns="">
              <p:pic>
                <p:nvPicPr>
                  <p:cNvPr id="174" name="Entrada de lápiz 173">
                    <a:extLst>
                      <a:ext uri="{FF2B5EF4-FFF2-40B4-BE49-F238E27FC236}">
                        <a16:creationId xmlns:a16="http://schemas.microsoft.com/office/drawing/2014/main" id="{4332E0E2-6008-42D4-B32B-752770C66B8F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3427206" y="6609822"/>
                    <a:ext cx="6768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75" name="Entrada de lápiz 174">
                    <a:extLst>
                      <a:ext uri="{FF2B5EF4-FFF2-40B4-BE49-F238E27FC236}">
                        <a16:creationId xmlns:a16="http://schemas.microsoft.com/office/drawing/2014/main" id="{790AB6EC-5E89-428C-A320-1C759DB9691C}"/>
                      </a:ext>
                    </a:extLst>
                  </p14:cNvPr>
                  <p14:cNvContentPartPr/>
                  <p14:nvPr/>
                </p14:nvContentPartPr>
                <p14:xfrm>
                  <a:off x="3458526" y="6688662"/>
                  <a:ext cx="50760" cy="8280"/>
                </p14:xfrm>
              </p:contentPart>
            </mc:Choice>
            <mc:Fallback xmlns="">
              <p:pic>
                <p:nvPicPr>
                  <p:cNvPr id="175" name="Entrada de lápiz 174">
                    <a:extLst>
                      <a:ext uri="{FF2B5EF4-FFF2-40B4-BE49-F238E27FC236}">
                        <a16:creationId xmlns:a16="http://schemas.microsoft.com/office/drawing/2014/main" id="{790AB6EC-5E89-428C-A320-1C759DB9691C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3449886" y="6680022"/>
                    <a:ext cx="68400" cy="25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Grupo 190">
              <a:extLst>
                <a:ext uri="{FF2B5EF4-FFF2-40B4-BE49-F238E27FC236}">
                  <a16:creationId xmlns:a16="http://schemas.microsoft.com/office/drawing/2014/main" id="{642681A7-B419-4120-98A8-03A1010E6002}"/>
                </a:ext>
              </a:extLst>
            </p:cNvPr>
            <p:cNvGrpSpPr/>
            <p:nvPr/>
          </p:nvGrpSpPr>
          <p:grpSpPr>
            <a:xfrm>
              <a:off x="3905090" y="5503680"/>
              <a:ext cx="1264680" cy="931680"/>
              <a:chOff x="3732126" y="5768142"/>
              <a:chExt cx="1264680" cy="93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32" name="Entrada de lápiz 131">
                    <a:extLst>
                      <a:ext uri="{FF2B5EF4-FFF2-40B4-BE49-F238E27FC236}">
                        <a16:creationId xmlns:a16="http://schemas.microsoft.com/office/drawing/2014/main" id="{055B72C9-F24C-4C47-920D-5B2839C4A258}"/>
                      </a:ext>
                    </a:extLst>
                  </p14:cNvPr>
                  <p14:cNvContentPartPr/>
                  <p14:nvPr/>
                </p14:nvContentPartPr>
                <p14:xfrm>
                  <a:off x="3785046" y="5893782"/>
                  <a:ext cx="225000" cy="176040"/>
                </p14:xfrm>
              </p:contentPart>
            </mc:Choice>
            <mc:Fallback xmlns="">
              <p:pic>
                <p:nvPicPr>
                  <p:cNvPr id="132" name="Entrada de lápiz 131">
                    <a:extLst>
                      <a:ext uri="{FF2B5EF4-FFF2-40B4-BE49-F238E27FC236}">
                        <a16:creationId xmlns:a16="http://schemas.microsoft.com/office/drawing/2014/main" id="{055B72C9-F24C-4C47-920D-5B2839C4A258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3776046" y="5885142"/>
                    <a:ext cx="24264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33" name="Entrada de lápiz 132">
                    <a:extLst>
                      <a:ext uri="{FF2B5EF4-FFF2-40B4-BE49-F238E27FC236}">
                        <a16:creationId xmlns:a16="http://schemas.microsoft.com/office/drawing/2014/main" id="{8FAE48C1-213D-4ACB-8105-3DAC0FF3BD60}"/>
                      </a:ext>
                    </a:extLst>
                  </p14:cNvPr>
                  <p14:cNvContentPartPr/>
                  <p14:nvPr/>
                </p14:nvContentPartPr>
                <p14:xfrm>
                  <a:off x="4060806" y="6013302"/>
                  <a:ext cx="360" cy="360"/>
                </p14:xfrm>
              </p:contentPart>
            </mc:Choice>
            <mc:Fallback xmlns="">
              <p:pic>
                <p:nvPicPr>
                  <p:cNvPr id="133" name="Entrada de lápiz 132">
                    <a:extLst>
                      <a:ext uri="{FF2B5EF4-FFF2-40B4-BE49-F238E27FC236}">
                        <a16:creationId xmlns:a16="http://schemas.microsoft.com/office/drawing/2014/main" id="{8FAE48C1-213D-4ACB-8105-3DAC0FF3BD6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051806" y="600466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52" name="Entrada de lápiz 151">
                    <a:extLst>
                      <a:ext uri="{FF2B5EF4-FFF2-40B4-BE49-F238E27FC236}">
                        <a16:creationId xmlns:a16="http://schemas.microsoft.com/office/drawing/2014/main" id="{6BAC66C9-86E2-4189-9BB2-41F7E20CA518}"/>
                      </a:ext>
                    </a:extLst>
                  </p14:cNvPr>
                  <p14:cNvContentPartPr/>
                  <p14:nvPr/>
                </p14:nvContentPartPr>
                <p14:xfrm>
                  <a:off x="3732126" y="6222822"/>
                  <a:ext cx="217440" cy="189360"/>
                </p14:xfrm>
              </p:contentPart>
            </mc:Choice>
            <mc:Fallback xmlns="">
              <p:pic>
                <p:nvPicPr>
                  <p:cNvPr id="152" name="Entrada de lápiz 151">
                    <a:extLst>
                      <a:ext uri="{FF2B5EF4-FFF2-40B4-BE49-F238E27FC236}">
                        <a16:creationId xmlns:a16="http://schemas.microsoft.com/office/drawing/2014/main" id="{6BAC66C9-86E2-4189-9BB2-41F7E20CA518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3723486" y="6214182"/>
                    <a:ext cx="23508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53" name="Entrada de lápiz 152">
                    <a:extLst>
                      <a:ext uri="{FF2B5EF4-FFF2-40B4-BE49-F238E27FC236}">
                        <a16:creationId xmlns:a16="http://schemas.microsoft.com/office/drawing/2014/main" id="{8B42D895-57E9-4E6D-8A23-922E350E99B0}"/>
                      </a:ext>
                    </a:extLst>
                  </p14:cNvPr>
                  <p14:cNvContentPartPr/>
                  <p14:nvPr/>
                </p14:nvContentPartPr>
                <p14:xfrm>
                  <a:off x="4006806" y="6301662"/>
                  <a:ext cx="360" cy="360"/>
                </p14:xfrm>
              </p:contentPart>
            </mc:Choice>
            <mc:Fallback xmlns="">
              <p:pic>
                <p:nvPicPr>
                  <p:cNvPr id="153" name="Entrada de lápiz 152">
                    <a:extLst>
                      <a:ext uri="{FF2B5EF4-FFF2-40B4-BE49-F238E27FC236}">
                        <a16:creationId xmlns:a16="http://schemas.microsoft.com/office/drawing/2014/main" id="{8B42D895-57E9-4E6D-8A23-922E350E99B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997806" y="629302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37" name="Entrada de lápiz 136">
                    <a:extLst>
                      <a:ext uri="{FF2B5EF4-FFF2-40B4-BE49-F238E27FC236}">
                        <a16:creationId xmlns:a16="http://schemas.microsoft.com/office/drawing/2014/main" id="{8D8B4B02-40C5-46FA-8370-D0BB5C919F27}"/>
                      </a:ext>
                    </a:extLst>
                  </p14:cNvPr>
                  <p14:cNvContentPartPr/>
                  <p14:nvPr/>
                </p14:nvContentPartPr>
                <p14:xfrm>
                  <a:off x="4237206" y="5860302"/>
                  <a:ext cx="92880" cy="167760"/>
                </p14:xfrm>
              </p:contentPart>
            </mc:Choice>
            <mc:Fallback xmlns="">
              <p:pic>
                <p:nvPicPr>
                  <p:cNvPr id="137" name="Entrada de lápiz 136">
                    <a:extLst>
                      <a:ext uri="{FF2B5EF4-FFF2-40B4-BE49-F238E27FC236}">
                        <a16:creationId xmlns:a16="http://schemas.microsoft.com/office/drawing/2014/main" id="{8D8B4B02-40C5-46FA-8370-D0BB5C919F27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4228206" y="5851662"/>
                    <a:ext cx="11052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138" name="Entrada de lápiz 137">
                    <a:extLst>
                      <a:ext uri="{FF2B5EF4-FFF2-40B4-BE49-F238E27FC236}">
                        <a16:creationId xmlns:a16="http://schemas.microsoft.com/office/drawing/2014/main" id="{D9A53225-73C5-4E84-9E47-68B87551ACB0}"/>
                      </a:ext>
                    </a:extLst>
                  </p14:cNvPr>
                  <p14:cNvContentPartPr/>
                  <p14:nvPr/>
                </p14:nvContentPartPr>
                <p14:xfrm>
                  <a:off x="4410366" y="5949942"/>
                  <a:ext cx="5400" cy="9000"/>
                </p14:xfrm>
              </p:contentPart>
            </mc:Choice>
            <mc:Fallback xmlns="">
              <p:pic>
                <p:nvPicPr>
                  <p:cNvPr id="138" name="Entrada de lápiz 137">
                    <a:extLst>
                      <a:ext uri="{FF2B5EF4-FFF2-40B4-BE49-F238E27FC236}">
                        <a16:creationId xmlns:a16="http://schemas.microsoft.com/office/drawing/2014/main" id="{D9A53225-73C5-4E84-9E47-68B87551ACB0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4401726" y="5941302"/>
                    <a:ext cx="230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39" name="Entrada de lápiz 138">
                    <a:extLst>
                      <a:ext uri="{FF2B5EF4-FFF2-40B4-BE49-F238E27FC236}">
                        <a16:creationId xmlns:a16="http://schemas.microsoft.com/office/drawing/2014/main" id="{56B9D738-E46D-40EE-91B9-680C12B72A3B}"/>
                      </a:ext>
                    </a:extLst>
                  </p14:cNvPr>
                  <p14:cNvContentPartPr/>
                  <p14:nvPr/>
                </p14:nvContentPartPr>
                <p14:xfrm>
                  <a:off x="4415406" y="5875422"/>
                  <a:ext cx="97560" cy="137520"/>
                </p14:xfrm>
              </p:contentPart>
            </mc:Choice>
            <mc:Fallback xmlns="">
              <p:pic>
                <p:nvPicPr>
                  <p:cNvPr id="139" name="Entrada de lápiz 138">
                    <a:extLst>
                      <a:ext uri="{FF2B5EF4-FFF2-40B4-BE49-F238E27FC236}">
                        <a16:creationId xmlns:a16="http://schemas.microsoft.com/office/drawing/2014/main" id="{56B9D738-E46D-40EE-91B9-680C12B72A3B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4406766" y="5866422"/>
                    <a:ext cx="11520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40" name="Entrada de lápiz 139">
                    <a:extLst>
                      <a:ext uri="{FF2B5EF4-FFF2-40B4-BE49-F238E27FC236}">
                        <a16:creationId xmlns:a16="http://schemas.microsoft.com/office/drawing/2014/main" id="{DC32EB78-ADAB-4EE7-A17D-4D9A6CE3B2CC}"/>
                      </a:ext>
                    </a:extLst>
                  </p14:cNvPr>
                  <p14:cNvContentPartPr/>
                  <p14:nvPr/>
                </p14:nvContentPartPr>
                <p14:xfrm>
                  <a:off x="4534566" y="5841222"/>
                  <a:ext cx="104760" cy="90720"/>
                </p14:xfrm>
              </p:contentPart>
            </mc:Choice>
            <mc:Fallback xmlns="">
              <p:pic>
                <p:nvPicPr>
                  <p:cNvPr id="140" name="Entrada de lápiz 139">
                    <a:extLst>
                      <a:ext uri="{FF2B5EF4-FFF2-40B4-BE49-F238E27FC236}">
                        <a16:creationId xmlns:a16="http://schemas.microsoft.com/office/drawing/2014/main" id="{DC32EB78-ADAB-4EE7-A17D-4D9A6CE3B2CC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4525926" y="5832222"/>
                    <a:ext cx="12240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41" name="Entrada de lápiz 140">
                    <a:extLst>
                      <a:ext uri="{FF2B5EF4-FFF2-40B4-BE49-F238E27FC236}">
                        <a16:creationId xmlns:a16="http://schemas.microsoft.com/office/drawing/2014/main" id="{DE6B9A7E-34B3-49D1-8559-FBA9F1A2DA34}"/>
                      </a:ext>
                    </a:extLst>
                  </p14:cNvPr>
                  <p14:cNvContentPartPr/>
                  <p14:nvPr/>
                </p14:nvContentPartPr>
                <p14:xfrm>
                  <a:off x="4630326" y="5807742"/>
                  <a:ext cx="28800" cy="195120"/>
                </p14:xfrm>
              </p:contentPart>
            </mc:Choice>
            <mc:Fallback xmlns="">
              <p:pic>
                <p:nvPicPr>
                  <p:cNvPr id="141" name="Entrada de lápiz 140">
                    <a:extLst>
                      <a:ext uri="{FF2B5EF4-FFF2-40B4-BE49-F238E27FC236}">
                        <a16:creationId xmlns:a16="http://schemas.microsoft.com/office/drawing/2014/main" id="{DE6B9A7E-34B3-49D1-8559-FBA9F1A2DA34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4621326" y="5798742"/>
                    <a:ext cx="46440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42" name="Entrada de lápiz 141">
                    <a:extLst>
                      <a:ext uri="{FF2B5EF4-FFF2-40B4-BE49-F238E27FC236}">
                        <a16:creationId xmlns:a16="http://schemas.microsoft.com/office/drawing/2014/main" id="{BB037D3A-F347-4F6F-8F9B-984FEAB13995}"/>
                      </a:ext>
                    </a:extLst>
                  </p14:cNvPr>
                  <p14:cNvContentPartPr/>
                  <p14:nvPr/>
                </p14:nvContentPartPr>
                <p14:xfrm>
                  <a:off x="4755966" y="5852022"/>
                  <a:ext cx="4680" cy="121680"/>
                </p14:xfrm>
              </p:contentPart>
            </mc:Choice>
            <mc:Fallback xmlns="">
              <p:pic>
                <p:nvPicPr>
                  <p:cNvPr id="142" name="Entrada de lápiz 141">
                    <a:extLst>
                      <a:ext uri="{FF2B5EF4-FFF2-40B4-BE49-F238E27FC236}">
                        <a16:creationId xmlns:a16="http://schemas.microsoft.com/office/drawing/2014/main" id="{BB037D3A-F347-4F6F-8F9B-984FEAB13995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4746966" y="5843382"/>
                    <a:ext cx="2232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43" name="Entrada de lápiz 142">
                    <a:extLst>
                      <a:ext uri="{FF2B5EF4-FFF2-40B4-BE49-F238E27FC236}">
                        <a16:creationId xmlns:a16="http://schemas.microsoft.com/office/drawing/2014/main" id="{71F3B149-8A35-4757-B47D-6DBC5239BE1E}"/>
                      </a:ext>
                    </a:extLst>
                  </p14:cNvPr>
                  <p14:cNvContentPartPr/>
                  <p14:nvPr/>
                </p14:nvContentPartPr>
                <p14:xfrm>
                  <a:off x="4703046" y="5909622"/>
                  <a:ext cx="82080" cy="9000"/>
                </p14:xfrm>
              </p:contentPart>
            </mc:Choice>
            <mc:Fallback xmlns="">
              <p:pic>
                <p:nvPicPr>
                  <p:cNvPr id="143" name="Entrada de lápiz 142">
                    <a:extLst>
                      <a:ext uri="{FF2B5EF4-FFF2-40B4-BE49-F238E27FC236}">
                        <a16:creationId xmlns:a16="http://schemas.microsoft.com/office/drawing/2014/main" id="{71F3B149-8A35-4757-B47D-6DBC5239BE1E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4694406" y="5900982"/>
                    <a:ext cx="9972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44" name="Entrada de lápiz 143">
                    <a:extLst>
                      <a:ext uri="{FF2B5EF4-FFF2-40B4-BE49-F238E27FC236}">
                        <a16:creationId xmlns:a16="http://schemas.microsoft.com/office/drawing/2014/main" id="{098CD8ED-40DD-49D9-8F48-960D16841506}"/>
                      </a:ext>
                    </a:extLst>
                  </p14:cNvPr>
                  <p14:cNvContentPartPr/>
                  <p14:nvPr/>
                </p14:nvContentPartPr>
                <p14:xfrm>
                  <a:off x="4835526" y="5768142"/>
                  <a:ext cx="10440" cy="178200"/>
                </p14:xfrm>
              </p:contentPart>
            </mc:Choice>
            <mc:Fallback xmlns="">
              <p:pic>
                <p:nvPicPr>
                  <p:cNvPr id="144" name="Entrada de lápiz 143">
                    <a:extLst>
                      <a:ext uri="{FF2B5EF4-FFF2-40B4-BE49-F238E27FC236}">
                        <a16:creationId xmlns:a16="http://schemas.microsoft.com/office/drawing/2014/main" id="{098CD8ED-40DD-49D9-8F48-960D16841506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4826526" y="5759502"/>
                    <a:ext cx="280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45" name="Entrada de lápiz 144">
                    <a:extLst>
                      <a:ext uri="{FF2B5EF4-FFF2-40B4-BE49-F238E27FC236}">
                        <a16:creationId xmlns:a16="http://schemas.microsoft.com/office/drawing/2014/main" id="{643FBC23-AAD2-4EB7-BECC-B18A4581F390}"/>
                      </a:ext>
                    </a:extLst>
                  </p14:cNvPr>
                  <p14:cNvContentPartPr/>
                  <p14:nvPr/>
                </p14:nvContentPartPr>
                <p14:xfrm>
                  <a:off x="4827246" y="5879742"/>
                  <a:ext cx="123840" cy="95400"/>
                </p14:xfrm>
              </p:contentPart>
            </mc:Choice>
            <mc:Fallback xmlns="">
              <p:pic>
                <p:nvPicPr>
                  <p:cNvPr id="145" name="Entrada de lápiz 144">
                    <a:extLst>
                      <a:ext uri="{FF2B5EF4-FFF2-40B4-BE49-F238E27FC236}">
                        <a16:creationId xmlns:a16="http://schemas.microsoft.com/office/drawing/2014/main" id="{643FBC23-AAD2-4EB7-BECC-B18A4581F390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4818606" y="5871102"/>
                    <a:ext cx="14148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57" name="Entrada de lápiz 156">
                    <a:extLst>
                      <a:ext uri="{FF2B5EF4-FFF2-40B4-BE49-F238E27FC236}">
                        <a16:creationId xmlns:a16="http://schemas.microsoft.com/office/drawing/2014/main" id="{704EA012-B876-450F-BC5E-8B517BD95C0E}"/>
                      </a:ext>
                    </a:extLst>
                  </p14:cNvPr>
                  <p14:cNvContentPartPr/>
                  <p14:nvPr/>
                </p14:nvContentPartPr>
                <p14:xfrm>
                  <a:off x="4196526" y="6186822"/>
                  <a:ext cx="88200" cy="178200"/>
                </p14:xfrm>
              </p:contentPart>
            </mc:Choice>
            <mc:Fallback xmlns="">
              <p:pic>
                <p:nvPicPr>
                  <p:cNvPr id="157" name="Entrada de lápiz 156">
                    <a:extLst>
                      <a:ext uri="{FF2B5EF4-FFF2-40B4-BE49-F238E27FC236}">
                        <a16:creationId xmlns:a16="http://schemas.microsoft.com/office/drawing/2014/main" id="{704EA012-B876-450F-BC5E-8B517BD95C0E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4187526" y="6177822"/>
                    <a:ext cx="10584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58" name="Entrada de lápiz 157">
                    <a:extLst>
                      <a:ext uri="{FF2B5EF4-FFF2-40B4-BE49-F238E27FC236}">
                        <a16:creationId xmlns:a16="http://schemas.microsoft.com/office/drawing/2014/main" id="{297DB4A9-E88D-450E-B9B5-D17BB07D2D0E}"/>
                      </a:ext>
                    </a:extLst>
                  </p14:cNvPr>
                  <p14:cNvContentPartPr/>
                  <p14:nvPr/>
                </p14:nvContentPartPr>
                <p14:xfrm>
                  <a:off x="4332966" y="6291582"/>
                  <a:ext cx="16560" cy="36720"/>
                </p14:xfrm>
              </p:contentPart>
            </mc:Choice>
            <mc:Fallback xmlns="">
              <p:pic>
                <p:nvPicPr>
                  <p:cNvPr id="158" name="Entrada de lápiz 157">
                    <a:extLst>
                      <a:ext uri="{FF2B5EF4-FFF2-40B4-BE49-F238E27FC236}">
                        <a16:creationId xmlns:a16="http://schemas.microsoft.com/office/drawing/2014/main" id="{297DB4A9-E88D-450E-B9B5-D17BB07D2D0E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4324326" y="6282942"/>
                    <a:ext cx="3420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59" name="Entrada de lápiz 158">
                    <a:extLst>
                      <a:ext uri="{FF2B5EF4-FFF2-40B4-BE49-F238E27FC236}">
                        <a16:creationId xmlns:a16="http://schemas.microsoft.com/office/drawing/2014/main" id="{A3B19E78-7CE5-4F5F-8D10-68B38331A836}"/>
                      </a:ext>
                    </a:extLst>
                  </p14:cNvPr>
                  <p14:cNvContentPartPr/>
                  <p14:nvPr/>
                </p14:nvContentPartPr>
                <p14:xfrm>
                  <a:off x="4352046" y="6196542"/>
                  <a:ext cx="93240" cy="138240"/>
                </p14:xfrm>
              </p:contentPart>
            </mc:Choice>
            <mc:Fallback xmlns="">
              <p:pic>
                <p:nvPicPr>
                  <p:cNvPr id="159" name="Entrada de lápiz 158">
                    <a:extLst>
                      <a:ext uri="{FF2B5EF4-FFF2-40B4-BE49-F238E27FC236}">
                        <a16:creationId xmlns:a16="http://schemas.microsoft.com/office/drawing/2014/main" id="{A3B19E78-7CE5-4F5F-8D10-68B38331A836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4343406" y="6187902"/>
                    <a:ext cx="11088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60" name="Entrada de lápiz 159">
                    <a:extLst>
                      <a:ext uri="{FF2B5EF4-FFF2-40B4-BE49-F238E27FC236}">
                        <a16:creationId xmlns:a16="http://schemas.microsoft.com/office/drawing/2014/main" id="{EAA892CD-10F4-43BD-8F1D-EA48335E0E8F}"/>
                      </a:ext>
                    </a:extLst>
                  </p14:cNvPr>
                  <p14:cNvContentPartPr/>
                  <p14:nvPr/>
                </p14:nvContentPartPr>
                <p14:xfrm>
                  <a:off x="4484166" y="6156582"/>
                  <a:ext cx="96120" cy="169200"/>
                </p14:xfrm>
              </p:contentPart>
            </mc:Choice>
            <mc:Fallback xmlns="">
              <p:pic>
                <p:nvPicPr>
                  <p:cNvPr id="160" name="Entrada de lápiz 159">
                    <a:extLst>
                      <a:ext uri="{FF2B5EF4-FFF2-40B4-BE49-F238E27FC236}">
                        <a16:creationId xmlns:a16="http://schemas.microsoft.com/office/drawing/2014/main" id="{EAA892CD-10F4-43BD-8F1D-EA48335E0E8F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4475166" y="6147582"/>
                    <a:ext cx="11376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61" name="Entrada de lápiz 160">
                    <a:extLst>
                      <a:ext uri="{FF2B5EF4-FFF2-40B4-BE49-F238E27FC236}">
                        <a16:creationId xmlns:a16="http://schemas.microsoft.com/office/drawing/2014/main" id="{A6551A8B-8075-4AA7-8ED6-2E7A08334C12}"/>
                      </a:ext>
                    </a:extLst>
                  </p14:cNvPr>
                  <p14:cNvContentPartPr/>
                  <p14:nvPr/>
                </p14:nvContentPartPr>
                <p14:xfrm>
                  <a:off x="4595046" y="6163782"/>
                  <a:ext cx="74880" cy="63720"/>
                </p14:xfrm>
              </p:contentPart>
            </mc:Choice>
            <mc:Fallback xmlns="">
              <p:pic>
                <p:nvPicPr>
                  <p:cNvPr id="161" name="Entrada de lápiz 160">
                    <a:extLst>
                      <a:ext uri="{FF2B5EF4-FFF2-40B4-BE49-F238E27FC236}">
                        <a16:creationId xmlns:a16="http://schemas.microsoft.com/office/drawing/2014/main" id="{A6551A8B-8075-4AA7-8ED6-2E7A08334C12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4586406" y="6155142"/>
                    <a:ext cx="9252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62" name="Entrada de lápiz 161">
                    <a:extLst>
                      <a:ext uri="{FF2B5EF4-FFF2-40B4-BE49-F238E27FC236}">
                        <a16:creationId xmlns:a16="http://schemas.microsoft.com/office/drawing/2014/main" id="{5C1C55D2-FA1A-4106-81C5-225FD4232EF7}"/>
                      </a:ext>
                    </a:extLst>
                  </p14:cNvPr>
                  <p14:cNvContentPartPr/>
                  <p14:nvPr/>
                </p14:nvContentPartPr>
                <p14:xfrm>
                  <a:off x="4649046" y="6178542"/>
                  <a:ext cx="15840" cy="174240"/>
                </p14:xfrm>
              </p:contentPart>
            </mc:Choice>
            <mc:Fallback xmlns="">
              <p:pic>
                <p:nvPicPr>
                  <p:cNvPr id="162" name="Entrada de lápiz 161">
                    <a:extLst>
                      <a:ext uri="{FF2B5EF4-FFF2-40B4-BE49-F238E27FC236}">
                        <a16:creationId xmlns:a16="http://schemas.microsoft.com/office/drawing/2014/main" id="{5C1C55D2-FA1A-4106-81C5-225FD4232EF7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4640406" y="6169542"/>
                    <a:ext cx="3348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64" name="Entrada de lápiz 163">
                    <a:extLst>
                      <a:ext uri="{FF2B5EF4-FFF2-40B4-BE49-F238E27FC236}">
                        <a16:creationId xmlns:a16="http://schemas.microsoft.com/office/drawing/2014/main" id="{B229A59D-282B-46E8-AA5C-5C7E50233B42}"/>
                      </a:ext>
                    </a:extLst>
                  </p14:cNvPr>
                  <p14:cNvContentPartPr/>
                  <p14:nvPr/>
                </p14:nvContentPartPr>
                <p14:xfrm>
                  <a:off x="4782246" y="6155862"/>
                  <a:ext cx="9720" cy="149760"/>
                </p14:xfrm>
              </p:contentPart>
            </mc:Choice>
            <mc:Fallback xmlns="">
              <p:pic>
                <p:nvPicPr>
                  <p:cNvPr id="164" name="Entrada de lápiz 163">
                    <a:extLst>
                      <a:ext uri="{FF2B5EF4-FFF2-40B4-BE49-F238E27FC236}">
                        <a16:creationId xmlns:a16="http://schemas.microsoft.com/office/drawing/2014/main" id="{B229A59D-282B-46E8-AA5C-5C7E50233B42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4773246" y="6146862"/>
                    <a:ext cx="2736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165" name="Entrada de lápiz 164">
                    <a:extLst>
                      <a:ext uri="{FF2B5EF4-FFF2-40B4-BE49-F238E27FC236}">
                        <a16:creationId xmlns:a16="http://schemas.microsoft.com/office/drawing/2014/main" id="{CBFA19FC-6EBF-4A2C-8321-7A2D1172788A}"/>
                      </a:ext>
                    </a:extLst>
                  </p14:cNvPr>
                  <p14:cNvContentPartPr/>
                  <p14:nvPr/>
                </p14:nvContentPartPr>
                <p14:xfrm>
                  <a:off x="4738686" y="6225342"/>
                  <a:ext cx="84600" cy="22320"/>
                </p14:xfrm>
              </p:contentPart>
            </mc:Choice>
            <mc:Fallback xmlns="">
              <p:pic>
                <p:nvPicPr>
                  <p:cNvPr id="165" name="Entrada de lápiz 164">
                    <a:extLst>
                      <a:ext uri="{FF2B5EF4-FFF2-40B4-BE49-F238E27FC236}">
                        <a16:creationId xmlns:a16="http://schemas.microsoft.com/office/drawing/2014/main" id="{CBFA19FC-6EBF-4A2C-8321-7A2D1172788A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4730046" y="6216342"/>
                    <a:ext cx="10224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166" name="Entrada de lápiz 165">
                    <a:extLst>
                      <a:ext uri="{FF2B5EF4-FFF2-40B4-BE49-F238E27FC236}">
                        <a16:creationId xmlns:a16="http://schemas.microsoft.com/office/drawing/2014/main" id="{945D4E85-A60C-434C-8B27-9C90C9596F1D}"/>
                      </a:ext>
                    </a:extLst>
                  </p14:cNvPr>
                  <p14:cNvContentPartPr/>
                  <p14:nvPr/>
                </p14:nvContentPartPr>
                <p14:xfrm>
                  <a:off x="4866126" y="6084222"/>
                  <a:ext cx="1080" cy="168120"/>
                </p14:xfrm>
              </p:contentPart>
            </mc:Choice>
            <mc:Fallback xmlns="">
              <p:pic>
                <p:nvPicPr>
                  <p:cNvPr id="166" name="Entrada de lápiz 165">
                    <a:extLst>
                      <a:ext uri="{FF2B5EF4-FFF2-40B4-BE49-F238E27FC236}">
                        <a16:creationId xmlns:a16="http://schemas.microsoft.com/office/drawing/2014/main" id="{945D4E85-A60C-434C-8B27-9C90C9596F1D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4857126" y="6075582"/>
                    <a:ext cx="1872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67" name="Entrada de lápiz 166">
                    <a:extLst>
                      <a:ext uri="{FF2B5EF4-FFF2-40B4-BE49-F238E27FC236}">
                        <a16:creationId xmlns:a16="http://schemas.microsoft.com/office/drawing/2014/main" id="{76454283-686A-41F5-9197-1AADC7481D01}"/>
                      </a:ext>
                    </a:extLst>
                  </p14:cNvPr>
                  <p14:cNvContentPartPr/>
                  <p14:nvPr/>
                </p14:nvContentPartPr>
                <p14:xfrm>
                  <a:off x="4849926" y="6167742"/>
                  <a:ext cx="113400" cy="129240"/>
                </p14:xfrm>
              </p:contentPart>
            </mc:Choice>
            <mc:Fallback xmlns="">
              <p:pic>
                <p:nvPicPr>
                  <p:cNvPr id="167" name="Entrada de lápiz 166">
                    <a:extLst>
                      <a:ext uri="{FF2B5EF4-FFF2-40B4-BE49-F238E27FC236}">
                        <a16:creationId xmlns:a16="http://schemas.microsoft.com/office/drawing/2014/main" id="{76454283-686A-41F5-9197-1AADC7481D0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4841286" y="6159102"/>
                    <a:ext cx="13104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78" name="Entrada de lápiz 177">
                    <a:extLst>
                      <a:ext uri="{FF2B5EF4-FFF2-40B4-BE49-F238E27FC236}">
                        <a16:creationId xmlns:a16="http://schemas.microsoft.com/office/drawing/2014/main" id="{2DBB9AA5-33E1-4335-939E-6496098E635F}"/>
                      </a:ext>
                    </a:extLst>
                  </p14:cNvPr>
                  <p14:cNvContentPartPr/>
                  <p14:nvPr/>
                </p14:nvContentPartPr>
                <p14:xfrm>
                  <a:off x="3798726" y="6540702"/>
                  <a:ext cx="187920" cy="138960"/>
                </p14:xfrm>
              </p:contentPart>
            </mc:Choice>
            <mc:Fallback xmlns="">
              <p:pic>
                <p:nvPicPr>
                  <p:cNvPr id="178" name="Entrada de lápiz 177">
                    <a:extLst>
                      <a:ext uri="{FF2B5EF4-FFF2-40B4-BE49-F238E27FC236}">
                        <a16:creationId xmlns:a16="http://schemas.microsoft.com/office/drawing/2014/main" id="{2DBB9AA5-33E1-4335-939E-6496098E635F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3790086" y="6532062"/>
                    <a:ext cx="20556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79" name="Entrada de lápiz 178">
                    <a:extLst>
                      <a:ext uri="{FF2B5EF4-FFF2-40B4-BE49-F238E27FC236}">
                        <a16:creationId xmlns:a16="http://schemas.microsoft.com/office/drawing/2014/main" id="{691E6477-0EB8-475B-B0A1-2A2B1A44ECD4}"/>
                      </a:ext>
                    </a:extLst>
                  </p14:cNvPr>
                  <p14:cNvContentPartPr/>
                  <p14:nvPr/>
                </p14:nvContentPartPr>
                <p14:xfrm>
                  <a:off x="4050726" y="6638262"/>
                  <a:ext cx="360" cy="360"/>
                </p14:xfrm>
              </p:contentPart>
            </mc:Choice>
            <mc:Fallback xmlns="">
              <p:pic>
                <p:nvPicPr>
                  <p:cNvPr id="179" name="Entrada de lápiz 178">
                    <a:extLst>
                      <a:ext uri="{FF2B5EF4-FFF2-40B4-BE49-F238E27FC236}">
                        <a16:creationId xmlns:a16="http://schemas.microsoft.com/office/drawing/2014/main" id="{691E6477-0EB8-475B-B0A1-2A2B1A44ECD4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041726" y="662962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181" name="Entrada de lápiz 180">
                    <a:extLst>
                      <a:ext uri="{FF2B5EF4-FFF2-40B4-BE49-F238E27FC236}">
                        <a16:creationId xmlns:a16="http://schemas.microsoft.com/office/drawing/2014/main" id="{08A177C9-9466-48A2-B1AC-42C1B0674FF3}"/>
                      </a:ext>
                    </a:extLst>
                  </p14:cNvPr>
                  <p14:cNvContentPartPr/>
                  <p14:nvPr/>
                </p14:nvContentPartPr>
                <p14:xfrm>
                  <a:off x="4166646" y="6499662"/>
                  <a:ext cx="118800" cy="200160"/>
                </p14:xfrm>
              </p:contentPart>
            </mc:Choice>
            <mc:Fallback xmlns="">
              <p:pic>
                <p:nvPicPr>
                  <p:cNvPr id="181" name="Entrada de lápiz 180">
                    <a:extLst>
                      <a:ext uri="{FF2B5EF4-FFF2-40B4-BE49-F238E27FC236}">
                        <a16:creationId xmlns:a16="http://schemas.microsoft.com/office/drawing/2014/main" id="{08A177C9-9466-48A2-B1AC-42C1B0674FF3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4157646" y="6491022"/>
                    <a:ext cx="13644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182" name="Entrada de lápiz 181">
                    <a:extLst>
                      <a:ext uri="{FF2B5EF4-FFF2-40B4-BE49-F238E27FC236}">
                        <a16:creationId xmlns:a16="http://schemas.microsoft.com/office/drawing/2014/main" id="{395EEC58-1726-4E78-9440-A6FD45C950B7}"/>
                      </a:ext>
                    </a:extLst>
                  </p14:cNvPr>
                  <p14:cNvContentPartPr/>
                  <p14:nvPr/>
                </p14:nvContentPartPr>
                <p14:xfrm>
                  <a:off x="4308126" y="6625302"/>
                  <a:ext cx="13680" cy="5400"/>
                </p14:xfrm>
              </p:contentPart>
            </mc:Choice>
            <mc:Fallback xmlns="">
              <p:pic>
                <p:nvPicPr>
                  <p:cNvPr id="182" name="Entrada de lápiz 181">
                    <a:extLst>
                      <a:ext uri="{FF2B5EF4-FFF2-40B4-BE49-F238E27FC236}">
                        <a16:creationId xmlns:a16="http://schemas.microsoft.com/office/drawing/2014/main" id="{395EEC58-1726-4E78-9440-A6FD45C950B7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4299486" y="6616302"/>
                    <a:ext cx="313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183" name="Entrada de lápiz 182">
                    <a:extLst>
                      <a:ext uri="{FF2B5EF4-FFF2-40B4-BE49-F238E27FC236}">
                        <a16:creationId xmlns:a16="http://schemas.microsoft.com/office/drawing/2014/main" id="{55BE02DD-21F3-45BE-9710-BFC8C703A837}"/>
                      </a:ext>
                    </a:extLst>
                  </p14:cNvPr>
                  <p14:cNvContentPartPr/>
                  <p14:nvPr/>
                </p14:nvContentPartPr>
                <p14:xfrm>
                  <a:off x="4349886" y="6545742"/>
                  <a:ext cx="104040" cy="139320"/>
                </p14:xfrm>
              </p:contentPart>
            </mc:Choice>
            <mc:Fallback xmlns="">
              <p:pic>
                <p:nvPicPr>
                  <p:cNvPr id="183" name="Entrada de lápiz 182">
                    <a:extLst>
                      <a:ext uri="{FF2B5EF4-FFF2-40B4-BE49-F238E27FC236}">
                        <a16:creationId xmlns:a16="http://schemas.microsoft.com/office/drawing/2014/main" id="{55BE02DD-21F3-45BE-9710-BFC8C703A837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4340886" y="6536742"/>
                    <a:ext cx="12168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185" name="Entrada de lápiz 184">
                    <a:extLst>
                      <a:ext uri="{FF2B5EF4-FFF2-40B4-BE49-F238E27FC236}">
                        <a16:creationId xmlns:a16="http://schemas.microsoft.com/office/drawing/2014/main" id="{D84C0568-4217-4A2C-B5DD-FD431B7854DE}"/>
                      </a:ext>
                    </a:extLst>
                  </p14:cNvPr>
                  <p14:cNvContentPartPr/>
                  <p14:nvPr/>
                </p14:nvContentPartPr>
                <p14:xfrm>
                  <a:off x="4455006" y="6487062"/>
                  <a:ext cx="113400" cy="159480"/>
                </p14:xfrm>
              </p:contentPart>
            </mc:Choice>
            <mc:Fallback xmlns="">
              <p:pic>
                <p:nvPicPr>
                  <p:cNvPr id="185" name="Entrada de lápiz 184">
                    <a:extLst>
                      <a:ext uri="{FF2B5EF4-FFF2-40B4-BE49-F238E27FC236}">
                        <a16:creationId xmlns:a16="http://schemas.microsoft.com/office/drawing/2014/main" id="{D84C0568-4217-4A2C-B5DD-FD431B7854D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4446006" y="6478422"/>
                    <a:ext cx="13104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186" name="Entrada de lápiz 185">
                    <a:extLst>
                      <a:ext uri="{FF2B5EF4-FFF2-40B4-BE49-F238E27FC236}">
                        <a16:creationId xmlns:a16="http://schemas.microsoft.com/office/drawing/2014/main" id="{E4F70D65-75BC-4F3E-939D-0EC682419045}"/>
                      </a:ext>
                    </a:extLst>
                  </p14:cNvPr>
                  <p14:cNvContentPartPr/>
                  <p14:nvPr/>
                </p14:nvContentPartPr>
                <p14:xfrm>
                  <a:off x="4578486" y="6498222"/>
                  <a:ext cx="113400" cy="136800"/>
                </p14:xfrm>
              </p:contentPart>
            </mc:Choice>
            <mc:Fallback xmlns="">
              <p:pic>
                <p:nvPicPr>
                  <p:cNvPr id="186" name="Entrada de lápiz 185">
                    <a:extLst>
                      <a:ext uri="{FF2B5EF4-FFF2-40B4-BE49-F238E27FC236}">
                        <a16:creationId xmlns:a16="http://schemas.microsoft.com/office/drawing/2014/main" id="{E4F70D65-75BC-4F3E-939D-0EC68241904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4569486" y="6489582"/>
                    <a:ext cx="13104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187" name="Entrada de lápiz 186">
                    <a:extLst>
                      <a:ext uri="{FF2B5EF4-FFF2-40B4-BE49-F238E27FC236}">
                        <a16:creationId xmlns:a16="http://schemas.microsoft.com/office/drawing/2014/main" id="{EFDA9A4B-C275-432F-849C-48805C2E6741}"/>
                      </a:ext>
                    </a:extLst>
                  </p14:cNvPr>
                  <p14:cNvContentPartPr/>
                  <p14:nvPr/>
                </p14:nvContentPartPr>
                <p14:xfrm>
                  <a:off x="4780446" y="6452862"/>
                  <a:ext cx="24480" cy="182520"/>
                </p14:xfrm>
              </p:contentPart>
            </mc:Choice>
            <mc:Fallback xmlns="">
              <p:pic>
                <p:nvPicPr>
                  <p:cNvPr id="187" name="Entrada de lápiz 186">
                    <a:extLst>
                      <a:ext uri="{FF2B5EF4-FFF2-40B4-BE49-F238E27FC236}">
                        <a16:creationId xmlns:a16="http://schemas.microsoft.com/office/drawing/2014/main" id="{EFDA9A4B-C275-432F-849C-48805C2E6741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4771806" y="6444222"/>
                    <a:ext cx="4212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188" name="Entrada de lápiz 187">
                    <a:extLst>
                      <a:ext uri="{FF2B5EF4-FFF2-40B4-BE49-F238E27FC236}">
                        <a16:creationId xmlns:a16="http://schemas.microsoft.com/office/drawing/2014/main" id="{803841F0-AF38-479C-A2CD-1AE16D7E01F8}"/>
                      </a:ext>
                    </a:extLst>
                  </p14:cNvPr>
                  <p14:cNvContentPartPr/>
                  <p14:nvPr/>
                </p14:nvContentPartPr>
                <p14:xfrm>
                  <a:off x="4766766" y="6534582"/>
                  <a:ext cx="67680" cy="8280"/>
                </p14:xfrm>
              </p:contentPart>
            </mc:Choice>
            <mc:Fallback xmlns="">
              <p:pic>
                <p:nvPicPr>
                  <p:cNvPr id="188" name="Entrada de lápiz 187">
                    <a:extLst>
                      <a:ext uri="{FF2B5EF4-FFF2-40B4-BE49-F238E27FC236}">
                        <a16:creationId xmlns:a16="http://schemas.microsoft.com/office/drawing/2014/main" id="{803841F0-AF38-479C-A2CD-1AE16D7E01F8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4757766" y="6525942"/>
                    <a:ext cx="8532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89" name="Entrada de lápiz 188">
                    <a:extLst>
                      <a:ext uri="{FF2B5EF4-FFF2-40B4-BE49-F238E27FC236}">
                        <a16:creationId xmlns:a16="http://schemas.microsoft.com/office/drawing/2014/main" id="{3E98B286-CF24-42F4-9345-11FC7EF03B13}"/>
                      </a:ext>
                    </a:extLst>
                  </p14:cNvPr>
                  <p14:cNvContentPartPr/>
                  <p14:nvPr/>
                </p14:nvContentPartPr>
                <p14:xfrm>
                  <a:off x="4892406" y="6368262"/>
                  <a:ext cx="9720" cy="201600"/>
                </p14:xfrm>
              </p:contentPart>
            </mc:Choice>
            <mc:Fallback xmlns="">
              <p:pic>
                <p:nvPicPr>
                  <p:cNvPr id="189" name="Entrada de lápiz 188">
                    <a:extLst>
                      <a:ext uri="{FF2B5EF4-FFF2-40B4-BE49-F238E27FC236}">
                        <a16:creationId xmlns:a16="http://schemas.microsoft.com/office/drawing/2014/main" id="{3E98B286-CF24-42F4-9345-11FC7EF03B13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4883406" y="6359262"/>
                    <a:ext cx="2736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90" name="Entrada de lápiz 189">
                    <a:extLst>
                      <a:ext uri="{FF2B5EF4-FFF2-40B4-BE49-F238E27FC236}">
                        <a16:creationId xmlns:a16="http://schemas.microsoft.com/office/drawing/2014/main" id="{7E5E3B84-BFF4-43B1-86FB-046376B10C22}"/>
                      </a:ext>
                    </a:extLst>
                  </p14:cNvPr>
                  <p14:cNvContentPartPr/>
                  <p14:nvPr/>
                </p14:nvContentPartPr>
                <p14:xfrm>
                  <a:off x="4882686" y="6503622"/>
                  <a:ext cx="114120" cy="87120"/>
                </p14:xfrm>
              </p:contentPart>
            </mc:Choice>
            <mc:Fallback xmlns="">
              <p:pic>
                <p:nvPicPr>
                  <p:cNvPr id="190" name="Entrada de lápiz 189">
                    <a:extLst>
                      <a:ext uri="{FF2B5EF4-FFF2-40B4-BE49-F238E27FC236}">
                        <a16:creationId xmlns:a16="http://schemas.microsoft.com/office/drawing/2014/main" id="{7E5E3B84-BFF4-43B1-86FB-046376B10C22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4874046" y="6494622"/>
                    <a:ext cx="131760" cy="104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3214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r>
              <a:rPr lang="en-GB" dirty="0"/>
              <a:t>: </a:t>
            </a:r>
            <a:r>
              <a:rPr lang="en-GB" dirty="0" err="1"/>
              <a:t>Ajuste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406" y="1949525"/>
            <a:ext cx="9905999" cy="40509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/>
              <a:t>Se </a:t>
            </a:r>
            <a:r>
              <a:rPr lang="en-GB" dirty="0" err="1"/>
              <a:t>trata</a:t>
            </a:r>
            <a:r>
              <a:rPr lang="en-GB" dirty="0"/>
              <a:t> de un Sistema </a:t>
            </a:r>
            <a:r>
              <a:rPr lang="en-GB" dirty="0" err="1"/>
              <a:t>donde</a:t>
            </a:r>
            <a:r>
              <a:rPr lang="en-GB" dirty="0"/>
              <a:t> hay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ecuaciones</a:t>
            </a:r>
            <a:r>
              <a:rPr lang="en-GB" dirty="0"/>
              <a:t> que </a:t>
            </a:r>
            <a:r>
              <a:rPr lang="en-GB" dirty="0" err="1"/>
              <a:t>incógnitas</a:t>
            </a:r>
            <a:r>
              <a:rPr lang="en-GB" dirty="0"/>
              <a:t> (</a:t>
            </a:r>
            <a:r>
              <a:rPr lang="en-GB" dirty="0" err="1"/>
              <a:t>sobredeterminado</a:t>
            </a:r>
            <a:r>
              <a:rPr lang="en-GB" dirty="0"/>
              <a:t>) y que será, </a:t>
            </a:r>
            <a:r>
              <a:rPr lang="en-GB" dirty="0" err="1"/>
              <a:t>previsiblemente</a:t>
            </a:r>
            <a:r>
              <a:rPr lang="en-GB" dirty="0"/>
              <a:t>, incompatible. Es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atender</a:t>
            </a:r>
            <a:r>
              <a:rPr lang="en-GB" dirty="0"/>
              <a:t> a la forma </a:t>
            </a:r>
            <a:r>
              <a:rPr lang="en-GB" dirty="0" err="1"/>
              <a:t>matricial</a:t>
            </a:r>
            <a:r>
              <a:rPr lang="en-GB" dirty="0"/>
              <a:t> del Sistema: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7B1014-37CA-4C84-A33F-C54CA087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28" y="3504898"/>
            <a:ext cx="1514486" cy="1671650"/>
          </a:xfrm>
          <a:prstGeom prst="rect">
            <a:avLst/>
          </a:prstGeom>
        </p:spPr>
      </p:pic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AD85411-E372-41DB-BE0F-0CA809F36B20}"/>
              </a:ext>
            </a:extLst>
          </p:cNvPr>
          <p:cNvGrpSpPr/>
          <p:nvPr/>
        </p:nvGrpSpPr>
        <p:grpSpPr>
          <a:xfrm>
            <a:off x="6094946" y="2960640"/>
            <a:ext cx="2568600" cy="3039840"/>
            <a:chOff x="3068810" y="3429000"/>
            <a:chExt cx="2568600" cy="3039840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558F06A9-D6DB-4736-A23C-B0975CE3274C}"/>
                </a:ext>
              </a:extLst>
            </p:cNvPr>
            <p:cNvGrpSpPr/>
            <p:nvPr/>
          </p:nvGrpSpPr>
          <p:grpSpPr>
            <a:xfrm>
              <a:off x="3235130" y="3481560"/>
              <a:ext cx="579240" cy="226080"/>
              <a:chOff x="3062166" y="3746022"/>
              <a:chExt cx="579240" cy="226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8" name="Entrada de lápiz 17">
                    <a:extLst>
                      <a:ext uri="{FF2B5EF4-FFF2-40B4-BE49-F238E27FC236}">
                        <a16:creationId xmlns:a16="http://schemas.microsoft.com/office/drawing/2014/main" id="{74D4B230-D3F9-429A-BFEC-ED5C1FC15D5B}"/>
                      </a:ext>
                    </a:extLst>
                  </p14:cNvPr>
                  <p14:cNvContentPartPr/>
                  <p14:nvPr/>
                </p14:nvContentPartPr>
                <p14:xfrm>
                  <a:off x="3066486" y="3761502"/>
                  <a:ext cx="127800" cy="48600"/>
                </p14:xfrm>
              </p:contentPart>
            </mc:Choice>
            <mc:Fallback xmlns="">
              <p:pic>
                <p:nvPicPr>
                  <p:cNvPr id="18" name="Entrada de lápiz 17">
                    <a:extLst>
                      <a:ext uri="{FF2B5EF4-FFF2-40B4-BE49-F238E27FC236}">
                        <a16:creationId xmlns:a16="http://schemas.microsoft.com/office/drawing/2014/main" id="{74D4B230-D3F9-429A-BFEC-ED5C1FC15D5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57846" y="3752502"/>
                    <a:ext cx="14544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9" name="Entrada de lápiz 18">
                    <a:extLst>
                      <a:ext uri="{FF2B5EF4-FFF2-40B4-BE49-F238E27FC236}">
                        <a16:creationId xmlns:a16="http://schemas.microsoft.com/office/drawing/2014/main" id="{EDB44095-A0E9-48BA-8010-0B6C07836B38}"/>
                      </a:ext>
                    </a:extLst>
                  </p14:cNvPr>
                  <p14:cNvContentPartPr/>
                  <p14:nvPr/>
                </p14:nvContentPartPr>
                <p14:xfrm>
                  <a:off x="3062166" y="3817662"/>
                  <a:ext cx="83880" cy="154440"/>
                </p14:xfrm>
              </p:contentPart>
            </mc:Choice>
            <mc:Fallback xmlns="">
              <p:pic>
                <p:nvPicPr>
                  <p:cNvPr id="19" name="Entrada de lápiz 18">
                    <a:extLst>
                      <a:ext uri="{FF2B5EF4-FFF2-40B4-BE49-F238E27FC236}">
                        <a16:creationId xmlns:a16="http://schemas.microsoft.com/office/drawing/2014/main" id="{EDB44095-A0E9-48BA-8010-0B6C07836B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053166" y="3808662"/>
                    <a:ext cx="10152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0" name="Entrada de lápiz 19">
                    <a:extLst>
                      <a:ext uri="{FF2B5EF4-FFF2-40B4-BE49-F238E27FC236}">
                        <a16:creationId xmlns:a16="http://schemas.microsoft.com/office/drawing/2014/main" id="{F05D5C20-07A2-4EDB-8C34-92C485F93E4E}"/>
                      </a:ext>
                    </a:extLst>
                  </p14:cNvPr>
                  <p14:cNvContentPartPr/>
                  <p14:nvPr/>
                </p14:nvContentPartPr>
                <p14:xfrm>
                  <a:off x="3232086" y="3788502"/>
                  <a:ext cx="99720" cy="157320"/>
                </p14:xfrm>
              </p:contentPart>
            </mc:Choice>
            <mc:Fallback xmlns="">
              <p:pic>
                <p:nvPicPr>
                  <p:cNvPr id="20" name="Entrada de lápiz 19">
                    <a:extLst>
                      <a:ext uri="{FF2B5EF4-FFF2-40B4-BE49-F238E27FC236}">
                        <a16:creationId xmlns:a16="http://schemas.microsoft.com/office/drawing/2014/main" id="{F05D5C20-07A2-4EDB-8C34-92C485F93E4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223446" y="3779502"/>
                    <a:ext cx="11736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Entrada de lápiz 20">
                    <a:extLst>
                      <a:ext uri="{FF2B5EF4-FFF2-40B4-BE49-F238E27FC236}">
                        <a16:creationId xmlns:a16="http://schemas.microsoft.com/office/drawing/2014/main" id="{8E26400C-E311-4015-BB2E-6877B13A1D3C}"/>
                      </a:ext>
                    </a:extLst>
                  </p14:cNvPr>
                  <p14:cNvContentPartPr/>
                  <p14:nvPr/>
                </p14:nvContentPartPr>
                <p14:xfrm>
                  <a:off x="3411726" y="3948342"/>
                  <a:ext cx="360" cy="360"/>
                </p14:xfrm>
              </p:contentPart>
            </mc:Choice>
            <mc:Fallback xmlns="">
              <p:pic>
                <p:nvPicPr>
                  <p:cNvPr id="21" name="Entrada de lápiz 20">
                    <a:extLst>
                      <a:ext uri="{FF2B5EF4-FFF2-40B4-BE49-F238E27FC236}">
                        <a16:creationId xmlns:a16="http://schemas.microsoft.com/office/drawing/2014/main" id="{8E26400C-E311-4015-BB2E-6877B13A1D3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03086" y="393934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3" name="Entrada de lápiz 22">
                    <a:extLst>
                      <a:ext uri="{FF2B5EF4-FFF2-40B4-BE49-F238E27FC236}">
                        <a16:creationId xmlns:a16="http://schemas.microsoft.com/office/drawing/2014/main" id="{469D919D-53DE-4B61-8C44-716A0B5F3640}"/>
                      </a:ext>
                    </a:extLst>
                  </p14:cNvPr>
                  <p14:cNvContentPartPr/>
                  <p14:nvPr/>
                </p14:nvContentPartPr>
                <p14:xfrm>
                  <a:off x="3499206" y="3775182"/>
                  <a:ext cx="91800" cy="156960"/>
                </p14:xfrm>
              </p:contentPart>
            </mc:Choice>
            <mc:Fallback xmlns="">
              <p:pic>
                <p:nvPicPr>
                  <p:cNvPr id="23" name="Entrada de lápiz 22">
                    <a:extLst>
                      <a:ext uri="{FF2B5EF4-FFF2-40B4-BE49-F238E27FC236}">
                        <a16:creationId xmlns:a16="http://schemas.microsoft.com/office/drawing/2014/main" id="{469D919D-53DE-4B61-8C44-716A0B5F364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90566" y="3766182"/>
                    <a:ext cx="10944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4" name="Entrada de lápiz 23">
                    <a:extLst>
                      <a:ext uri="{FF2B5EF4-FFF2-40B4-BE49-F238E27FC236}">
                        <a16:creationId xmlns:a16="http://schemas.microsoft.com/office/drawing/2014/main" id="{45CE3EA9-5699-4E93-B7D8-6273BACB0CBF}"/>
                      </a:ext>
                    </a:extLst>
                  </p14:cNvPr>
                  <p14:cNvContentPartPr/>
                  <p14:nvPr/>
                </p14:nvContentPartPr>
                <p14:xfrm>
                  <a:off x="3537366" y="3746022"/>
                  <a:ext cx="104040" cy="13680"/>
                </p14:xfrm>
              </p:contentPart>
            </mc:Choice>
            <mc:Fallback xmlns="">
              <p:pic>
                <p:nvPicPr>
                  <p:cNvPr id="24" name="Entrada de lápiz 23">
                    <a:extLst>
                      <a:ext uri="{FF2B5EF4-FFF2-40B4-BE49-F238E27FC236}">
                        <a16:creationId xmlns:a16="http://schemas.microsoft.com/office/drawing/2014/main" id="{45CE3EA9-5699-4E93-B7D8-6273BACB0CB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528366" y="3737382"/>
                    <a:ext cx="121680" cy="31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797E68B8-B4D7-4DA1-80FB-7D0A382D56DC}"/>
                </a:ext>
              </a:extLst>
            </p:cNvPr>
            <p:cNvGrpSpPr/>
            <p:nvPr/>
          </p:nvGrpSpPr>
          <p:grpSpPr>
            <a:xfrm>
              <a:off x="3203810" y="3886560"/>
              <a:ext cx="510840" cy="180000"/>
              <a:chOff x="3030846" y="4151022"/>
              <a:chExt cx="510840" cy="18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6" name="Entrada de lápiz 45">
                    <a:extLst>
                      <a:ext uri="{FF2B5EF4-FFF2-40B4-BE49-F238E27FC236}">
                        <a16:creationId xmlns:a16="http://schemas.microsoft.com/office/drawing/2014/main" id="{9280AA6A-ECB8-4CF2-BB7C-B334D988CBDB}"/>
                      </a:ext>
                    </a:extLst>
                  </p14:cNvPr>
                  <p14:cNvContentPartPr/>
                  <p14:nvPr/>
                </p14:nvContentPartPr>
                <p14:xfrm>
                  <a:off x="3030846" y="4214022"/>
                  <a:ext cx="75960" cy="109440"/>
                </p14:xfrm>
              </p:contentPart>
            </mc:Choice>
            <mc:Fallback xmlns="">
              <p:pic>
                <p:nvPicPr>
                  <p:cNvPr id="46" name="Entrada de lápiz 45">
                    <a:extLst>
                      <a:ext uri="{FF2B5EF4-FFF2-40B4-BE49-F238E27FC236}">
                        <a16:creationId xmlns:a16="http://schemas.microsoft.com/office/drawing/2014/main" id="{9280AA6A-ECB8-4CF2-BB7C-B334D988CBD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022206" y="4205022"/>
                    <a:ext cx="9360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7" name="Entrada de lápiz 46">
                    <a:extLst>
                      <a:ext uri="{FF2B5EF4-FFF2-40B4-BE49-F238E27FC236}">
                        <a16:creationId xmlns:a16="http://schemas.microsoft.com/office/drawing/2014/main" id="{C08A8079-7041-40E9-B41C-7238F96FB1AE}"/>
                      </a:ext>
                    </a:extLst>
                  </p14:cNvPr>
                  <p14:cNvContentPartPr/>
                  <p14:nvPr/>
                </p14:nvContentPartPr>
                <p14:xfrm>
                  <a:off x="3097086" y="4159302"/>
                  <a:ext cx="85320" cy="28800"/>
                </p14:xfrm>
              </p:contentPart>
            </mc:Choice>
            <mc:Fallback xmlns="">
              <p:pic>
                <p:nvPicPr>
                  <p:cNvPr id="47" name="Entrada de lápiz 46">
                    <a:extLst>
                      <a:ext uri="{FF2B5EF4-FFF2-40B4-BE49-F238E27FC236}">
                        <a16:creationId xmlns:a16="http://schemas.microsoft.com/office/drawing/2014/main" id="{C08A8079-7041-40E9-B41C-7238F96FB1A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088086" y="4150302"/>
                    <a:ext cx="10296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8" name="Entrada de lápiz 47">
                    <a:extLst>
                      <a:ext uri="{FF2B5EF4-FFF2-40B4-BE49-F238E27FC236}">
                        <a16:creationId xmlns:a16="http://schemas.microsoft.com/office/drawing/2014/main" id="{2063E289-B393-41EE-9C8F-3CB730F32329}"/>
                      </a:ext>
                    </a:extLst>
                  </p14:cNvPr>
                  <p14:cNvContentPartPr/>
                  <p14:nvPr/>
                </p14:nvContentPartPr>
                <p14:xfrm>
                  <a:off x="3182766" y="4198542"/>
                  <a:ext cx="120960" cy="132480"/>
                </p14:xfrm>
              </p:contentPart>
            </mc:Choice>
            <mc:Fallback xmlns="">
              <p:pic>
                <p:nvPicPr>
                  <p:cNvPr id="48" name="Entrada de lápiz 47">
                    <a:extLst>
                      <a:ext uri="{FF2B5EF4-FFF2-40B4-BE49-F238E27FC236}">
                        <a16:creationId xmlns:a16="http://schemas.microsoft.com/office/drawing/2014/main" id="{2063E289-B393-41EE-9C8F-3CB730F3232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173766" y="4189542"/>
                    <a:ext cx="13860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9" name="Entrada de lápiz 48">
                    <a:extLst>
                      <a:ext uri="{FF2B5EF4-FFF2-40B4-BE49-F238E27FC236}">
                        <a16:creationId xmlns:a16="http://schemas.microsoft.com/office/drawing/2014/main" id="{F5970877-8EA7-4164-9A82-5CCD3DDE931B}"/>
                      </a:ext>
                    </a:extLst>
                  </p14:cNvPr>
                  <p14:cNvContentPartPr/>
                  <p14:nvPr/>
                </p14:nvContentPartPr>
                <p14:xfrm>
                  <a:off x="3368166" y="4285662"/>
                  <a:ext cx="9720" cy="33120"/>
                </p14:xfrm>
              </p:contentPart>
            </mc:Choice>
            <mc:Fallback xmlns="">
              <p:pic>
                <p:nvPicPr>
                  <p:cNvPr id="49" name="Entrada de lápiz 48">
                    <a:extLst>
                      <a:ext uri="{FF2B5EF4-FFF2-40B4-BE49-F238E27FC236}">
                        <a16:creationId xmlns:a16="http://schemas.microsoft.com/office/drawing/2014/main" id="{F5970877-8EA7-4164-9A82-5CCD3DDE931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359166" y="4276662"/>
                    <a:ext cx="2736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50" name="Entrada de lápiz 49">
                    <a:extLst>
                      <a:ext uri="{FF2B5EF4-FFF2-40B4-BE49-F238E27FC236}">
                        <a16:creationId xmlns:a16="http://schemas.microsoft.com/office/drawing/2014/main" id="{DA9A1646-188E-4ECE-885C-87A45E975A9E}"/>
                      </a:ext>
                    </a:extLst>
                  </p14:cNvPr>
                  <p14:cNvContentPartPr/>
                  <p14:nvPr/>
                </p14:nvContentPartPr>
                <p14:xfrm>
                  <a:off x="3420006" y="4151022"/>
                  <a:ext cx="121680" cy="178560"/>
                </p14:xfrm>
              </p:contentPart>
            </mc:Choice>
            <mc:Fallback xmlns="">
              <p:pic>
                <p:nvPicPr>
                  <p:cNvPr id="50" name="Entrada de lápiz 49">
                    <a:extLst>
                      <a:ext uri="{FF2B5EF4-FFF2-40B4-BE49-F238E27FC236}">
                        <a16:creationId xmlns:a16="http://schemas.microsoft.com/office/drawing/2014/main" id="{DA9A1646-188E-4ECE-885C-87A45E975A9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411006" y="4142382"/>
                    <a:ext cx="139320" cy="19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7D4B17B6-AACD-4E3A-A3F0-2EC39F3A20A3}"/>
                </a:ext>
              </a:extLst>
            </p:cNvPr>
            <p:cNvGrpSpPr/>
            <p:nvPr/>
          </p:nvGrpSpPr>
          <p:grpSpPr>
            <a:xfrm>
              <a:off x="4011650" y="3429000"/>
              <a:ext cx="1625760" cy="674640"/>
              <a:chOff x="3838686" y="3693462"/>
              <a:chExt cx="1625760" cy="67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6" name="Entrada de lápiz 25">
                    <a:extLst>
                      <a:ext uri="{FF2B5EF4-FFF2-40B4-BE49-F238E27FC236}">
                        <a16:creationId xmlns:a16="http://schemas.microsoft.com/office/drawing/2014/main" id="{A1BD1DE0-1B1A-435C-B06D-0B60CEDB5CC4}"/>
                      </a:ext>
                    </a:extLst>
                  </p14:cNvPr>
                  <p14:cNvContentPartPr/>
                  <p14:nvPr/>
                </p14:nvContentPartPr>
                <p14:xfrm>
                  <a:off x="3862446" y="3864462"/>
                  <a:ext cx="59760" cy="1080"/>
                </p14:xfrm>
              </p:contentPart>
            </mc:Choice>
            <mc:Fallback xmlns="">
              <p:pic>
                <p:nvPicPr>
                  <p:cNvPr id="26" name="Entrada de lápiz 25">
                    <a:extLst>
                      <a:ext uri="{FF2B5EF4-FFF2-40B4-BE49-F238E27FC236}">
                        <a16:creationId xmlns:a16="http://schemas.microsoft.com/office/drawing/2014/main" id="{A1BD1DE0-1B1A-435C-B06D-0B60CEDB5CC4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853806" y="3855462"/>
                    <a:ext cx="7740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7" name="Entrada de lápiz 26">
                    <a:extLst>
                      <a:ext uri="{FF2B5EF4-FFF2-40B4-BE49-F238E27FC236}">
                        <a16:creationId xmlns:a16="http://schemas.microsoft.com/office/drawing/2014/main" id="{22F4B553-6F5E-4F4C-AAC0-CB033A97BE00}"/>
                      </a:ext>
                    </a:extLst>
                  </p14:cNvPr>
                  <p14:cNvContentPartPr/>
                  <p14:nvPr/>
                </p14:nvContentPartPr>
                <p14:xfrm>
                  <a:off x="3849126" y="3928542"/>
                  <a:ext cx="126000" cy="13320"/>
                </p14:xfrm>
              </p:contentPart>
            </mc:Choice>
            <mc:Fallback xmlns="">
              <p:pic>
                <p:nvPicPr>
                  <p:cNvPr id="27" name="Entrada de lápiz 26">
                    <a:extLst>
                      <a:ext uri="{FF2B5EF4-FFF2-40B4-BE49-F238E27FC236}">
                        <a16:creationId xmlns:a16="http://schemas.microsoft.com/office/drawing/2014/main" id="{22F4B553-6F5E-4F4C-AAC0-CB033A97BE0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840126" y="3919902"/>
                    <a:ext cx="14364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8" name="Entrada de lápiz 27">
                    <a:extLst>
                      <a:ext uri="{FF2B5EF4-FFF2-40B4-BE49-F238E27FC236}">
                        <a16:creationId xmlns:a16="http://schemas.microsoft.com/office/drawing/2014/main" id="{7F654F40-C373-416F-B518-FD1E109592B4}"/>
                      </a:ext>
                    </a:extLst>
                  </p14:cNvPr>
                  <p14:cNvContentPartPr/>
                  <p14:nvPr/>
                </p14:nvContentPartPr>
                <p14:xfrm>
                  <a:off x="4047486" y="3808662"/>
                  <a:ext cx="261720" cy="161280"/>
                </p14:xfrm>
              </p:contentPart>
            </mc:Choice>
            <mc:Fallback xmlns="">
              <p:pic>
                <p:nvPicPr>
                  <p:cNvPr id="28" name="Entrada de lápiz 27">
                    <a:extLst>
                      <a:ext uri="{FF2B5EF4-FFF2-40B4-BE49-F238E27FC236}">
                        <a16:creationId xmlns:a16="http://schemas.microsoft.com/office/drawing/2014/main" id="{7F654F40-C373-416F-B518-FD1E109592B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038846" y="3800022"/>
                    <a:ext cx="27936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9" name="Entrada de lápiz 28">
                    <a:extLst>
                      <a:ext uri="{FF2B5EF4-FFF2-40B4-BE49-F238E27FC236}">
                        <a16:creationId xmlns:a16="http://schemas.microsoft.com/office/drawing/2014/main" id="{6BE76CAA-3B25-4BFF-8851-ECB15194700B}"/>
                      </a:ext>
                    </a:extLst>
                  </p14:cNvPr>
                  <p14:cNvContentPartPr/>
                  <p14:nvPr/>
                </p14:nvContentPartPr>
                <p14:xfrm>
                  <a:off x="4381206" y="3878862"/>
                  <a:ext cx="360" cy="360"/>
                </p14:xfrm>
              </p:contentPart>
            </mc:Choice>
            <mc:Fallback xmlns="">
              <p:pic>
                <p:nvPicPr>
                  <p:cNvPr id="29" name="Entrada de lápiz 28">
                    <a:extLst>
                      <a:ext uri="{FF2B5EF4-FFF2-40B4-BE49-F238E27FC236}">
                        <a16:creationId xmlns:a16="http://schemas.microsoft.com/office/drawing/2014/main" id="{6BE76CAA-3B25-4BFF-8851-ECB15194700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372566" y="387022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1" name="Entrada de lápiz 30">
                    <a:extLst>
                      <a:ext uri="{FF2B5EF4-FFF2-40B4-BE49-F238E27FC236}">
                        <a16:creationId xmlns:a16="http://schemas.microsoft.com/office/drawing/2014/main" id="{50562F0C-9E3C-42B3-9F1A-24F47A9163F1}"/>
                      </a:ext>
                    </a:extLst>
                  </p14:cNvPr>
                  <p14:cNvContentPartPr/>
                  <p14:nvPr/>
                </p14:nvContentPartPr>
                <p14:xfrm>
                  <a:off x="4467246" y="3821982"/>
                  <a:ext cx="100440" cy="168120"/>
                </p14:xfrm>
              </p:contentPart>
            </mc:Choice>
            <mc:Fallback xmlns="">
              <p:pic>
                <p:nvPicPr>
                  <p:cNvPr id="31" name="Entrada de lápiz 30">
                    <a:extLst>
                      <a:ext uri="{FF2B5EF4-FFF2-40B4-BE49-F238E27FC236}">
                        <a16:creationId xmlns:a16="http://schemas.microsoft.com/office/drawing/2014/main" id="{50562F0C-9E3C-42B3-9F1A-24F47A9163F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458606" y="3812982"/>
                    <a:ext cx="11808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2" name="Entrada de lápiz 31">
                    <a:extLst>
                      <a:ext uri="{FF2B5EF4-FFF2-40B4-BE49-F238E27FC236}">
                        <a16:creationId xmlns:a16="http://schemas.microsoft.com/office/drawing/2014/main" id="{8C715614-FFDC-4F40-AE25-67F648EA9F74}"/>
                      </a:ext>
                    </a:extLst>
                  </p14:cNvPr>
                  <p14:cNvContentPartPr/>
                  <p14:nvPr/>
                </p14:nvContentPartPr>
                <p14:xfrm>
                  <a:off x="4631046" y="3968142"/>
                  <a:ext cx="6840" cy="11880"/>
                </p14:xfrm>
              </p:contentPart>
            </mc:Choice>
            <mc:Fallback xmlns="">
              <p:pic>
                <p:nvPicPr>
                  <p:cNvPr id="32" name="Entrada de lápiz 31">
                    <a:extLst>
                      <a:ext uri="{FF2B5EF4-FFF2-40B4-BE49-F238E27FC236}">
                        <a16:creationId xmlns:a16="http://schemas.microsoft.com/office/drawing/2014/main" id="{8C715614-FFDC-4F40-AE25-67F648EA9F74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622046" y="3959142"/>
                    <a:ext cx="2448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4" name="Entrada de lápiz 33">
                    <a:extLst>
                      <a:ext uri="{FF2B5EF4-FFF2-40B4-BE49-F238E27FC236}">
                        <a16:creationId xmlns:a16="http://schemas.microsoft.com/office/drawing/2014/main" id="{FA3E0C95-D8FF-491C-939F-09E8FC67A03A}"/>
                      </a:ext>
                    </a:extLst>
                  </p14:cNvPr>
                  <p14:cNvContentPartPr/>
                  <p14:nvPr/>
                </p14:nvContentPartPr>
                <p14:xfrm>
                  <a:off x="4685046" y="3832062"/>
                  <a:ext cx="85320" cy="168120"/>
                </p14:xfrm>
              </p:contentPart>
            </mc:Choice>
            <mc:Fallback xmlns="">
              <p:pic>
                <p:nvPicPr>
                  <p:cNvPr id="34" name="Entrada de lápiz 33">
                    <a:extLst>
                      <a:ext uri="{FF2B5EF4-FFF2-40B4-BE49-F238E27FC236}">
                        <a16:creationId xmlns:a16="http://schemas.microsoft.com/office/drawing/2014/main" id="{FA3E0C95-D8FF-491C-939F-09E8FC67A03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676046" y="3823422"/>
                    <a:ext cx="1029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5" name="Entrada de lápiz 34">
                    <a:extLst>
                      <a:ext uri="{FF2B5EF4-FFF2-40B4-BE49-F238E27FC236}">
                        <a16:creationId xmlns:a16="http://schemas.microsoft.com/office/drawing/2014/main" id="{DA139E64-5996-4E36-ACE5-9AD725AA187A}"/>
                      </a:ext>
                    </a:extLst>
                  </p14:cNvPr>
                  <p14:cNvContentPartPr/>
                  <p14:nvPr/>
                </p14:nvContentPartPr>
                <p14:xfrm>
                  <a:off x="4858566" y="3841782"/>
                  <a:ext cx="18000" cy="141840"/>
                </p14:xfrm>
              </p:contentPart>
            </mc:Choice>
            <mc:Fallback xmlns="">
              <p:pic>
                <p:nvPicPr>
                  <p:cNvPr id="35" name="Entrada de lápiz 34">
                    <a:extLst>
                      <a:ext uri="{FF2B5EF4-FFF2-40B4-BE49-F238E27FC236}">
                        <a16:creationId xmlns:a16="http://schemas.microsoft.com/office/drawing/2014/main" id="{DA139E64-5996-4E36-ACE5-9AD725AA187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849926" y="3832782"/>
                    <a:ext cx="3564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6" name="Entrada de lápiz 35">
                    <a:extLst>
                      <a:ext uri="{FF2B5EF4-FFF2-40B4-BE49-F238E27FC236}">
                        <a16:creationId xmlns:a16="http://schemas.microsoft.com/office/drawing/2014/main" id="{05C32882-393B-48F4-98B4-7577B1F1D7FE}"/>
                      </a:ext>
                    </a:extLst>
                  </p14:cNvPr>
                  <p14:cNvContentPartPr/>
                  <p14:nvPr/>
                </p14:nvContentPartPr>
                <p14:xfrm>
                  <a:off x="4920846" y="3838182"/>
                  <a:ext cx="25920" cy="135720"/>
                </p14:xfrm>
              </p:contentPart>
            </mc:Choice>
            <mc:Fallback xmlns="">
              <p:pic>
                <p:nvPicPr>
                  <p:cNvPr id="36" name="Entrada de lápiz 35">
                    <a:extLst>
                      <a:ext uri="{FF2B5EF4-FFF2-40B4-BE49-F238E27FC236}">
                        <a16:creationId xmlns:a16="http://schemas.microsoft.com/office/drawing/2014/main" id="{05C32882-393B-48F4-98B4-7577B1F1D7FE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911846" y="3829182"/>
                    <a:ext cx="4356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8" name="Entrada de lápiz 37">
                    <a:extLst>
                      <a:ext uri="{FF2B5EF4-FFF2-40B4-BE49-F238E27FC236}">
                        <a16:creationId xmlns:a16="http://schemas.microsoft.com/office/drawing/2014/main" id="{65C234BA-617A-4B4D-98EF-9115DE051FA2}"/>
                      </a:ext>
                    </a:extLst>
                  </p14:cNvPr>
                  <p14:cNvContentPartPr/>
                  <p14:nvPr/>
                </p14:nvContentPartPr>
                <p14:xfrm>
                  <a:off x="5023086" y="3810102"/>
                  <a:ext cx="87120" cy="180720"/>
                </p14:xfrm>
              </p:contentPart>
            </mc:Choice>
            <mc:Fallback xmlns="">
              <p:pic>
                <p:nvPicPr>
                  <p:cNvPr id="38" name="Entrada de lápiz 37">
                    <a:extLst>
                      <a:ext uri="{FF2B5EF4-FFF2-40B4-BE49-F238E27FC236}">
                        <a16:creationId xmlns:a16="http://schemas.microsoft.com/office/drawing/2014/main" id="{65C234BA-617A-4B4D-98EF-9115DE051FA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014446" y="3801462"/>
                    <a:ext cx="10476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9" name="Entrada de lápiz 38">
                    <a:extLst>
                      <a:ext uri="{FF2B5EF4-FFF2-40B4-BE49-F238E27FC236}">
                        <a16:creationId xmlns:a16="http://schemas.microsoft.com/office/drawing/2014/main" id="{DEA3F016-3911-448B-AF11-6424EA585118}"/>
                      </a:ext>
                    </a:extLst>
                  </p14:cNvPr>
                  <p14:cNvContentPartPr/>
                  <p14:nvPr/>
                </p14:nvContentPartPr>
                <p14:xfrm>
                  <a:off x="5249166" y="3836022"/>
                  <a:ext cx="24480" cy="118800"/>
                </p14:xfrm>
              </p:contentPart>
            </mc:Choice>
            <mc:Fallback xmlns="">
              <p:pic>
                <p:nvPicPr>
                  <p:cNvPr id="39" name="Entrada de lápiz 38">
                    <a:extLst>
                      <a:ext uri="{FF2B5EF4-FFF2-40B4-BE49-F238E27FC236}">
                        <a16:creationId xmlns:a16="http://schemas.microsoft.com/office/drawing/2014/main" id="{DEA3F016-3911-448B-AF11-6424EA58511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240526" y="3827022"/>
                    <a:ext cx="4212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0" name="Entrada de lápiz 39">
                    <a:extLst>
                      <a:ext uri="{FF2B5EF4-FFF2-40B4-BE49-F238E27FC236}">
                        <a16:creationId xmlns:a16="http://schemas.microsoft.com/office/drawing/2014/main" id="{9105918E-72A6-48B5-92B3-8BBFE5D63596}"/>
                      </a:ext>
                    </a:extLst>
                  </p14:cNvPr>
                  <p14:cNvContentPartPr/>
                  <p14:nvPr/>
                </p14:nvContentPartPr>
                <p14:xfrm>
                  <a:off x="5236206" y="3882462"/>
                  <a:ext cx="61560" cy="23040"/>
                </p14:xfrm>
              </p:contentPart>
            </mc:Choice>
            <mc:Fallback xmlns="">
              <p:pic>
                <p:nvPicPr>
                  <p:cNvPr id="40" name="Entrada de lápiz 39">
                    <a:extLst>
                      <a:ext uri="{FF2B5EF4-FFF2-40B4-BE49-F238E27FC236}">
                        <a16:creationId xmlns:a16="http://schemas.microsoft.com/office/drawing/2014/main" id="{9105918E-72A6-48B5-92B3-8BBFE5D63596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227206" y="3873822"/>
                    <a:ext cx="7920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1" name="Entrada de lápiz 40">
                    <a:extLst>
                      <a:ext uri="{FF2B5EF4-FFF2-40B4-BE49-F238E27FC236}">
                        <a16:creationId xmlns:a16="http://schemas.microsoft.com/office/drawing/2014/main" id="{0EAEAF10-02E6-405A-9014-4D26F33F28F7}"/>
                      </a:ext>
                    </a:extLst>
                  </p14:cNvPr>
                  <p14:cNvContentPartPr/>
                  <p14:nvPr/>
                </p14:nvContentPartPr>
                <p14:xfrm>
                  <a:off x="5390286" y="3792102"/>
                  <a:ext cx="3240" cy="132480"/>
                </p14:xfrm>
              </p:contentPart>
            </mc:Choice>
            <mc:Fallback xmlns="">
              <p:pic>
                <p:nvPicPr>
                  <p:cNvPr id="41" name="Entrada de lápiz 40">
                    <a:extLst>
                      <a:ext uri="{FF2B5EF4-FFF2-40B4-BE49-F238E27FC236}">
                        <a16:creationId xmlns:a16="http://schemas.microsoft.com/office/drawing/2014/main" id="{0EAEAF10-02E6-405A-9014-4D26F33F28F7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381286" y="3783102"/>
                    <a:ext cx="2088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3" name="Entrada de lápiz 42">
                    <a:extLst>
                      <a:ext uri="{FF2B5EF4-FFF2-40B4-BE49-F238E27FC236}">
                        <a16:creationId xmlns:a16="http://schemas.microsoft.com/office/drawing/2014/main" id="{A6A072A7-200D-46EE-AF7B-3F102EBD9E35}"/>
                      </a:ext>
                    </a:extLst>
                  </p14:cNvPr>
                  <p14:cNvContentPartPr/>
                  <p14:nvPr/>
                </p14:nvContentPartPr>
                <p14:xfrm>
                  <a:off x="5385246" y="3693462"/>
                  <a:ext cx="20880" cy="236160"/>
                </p14:xfrm>
              </p:contentPart>
            </mc:Choice>
            <mc:Fallback xmlns="">
              <p:pic>
                <p:nvPicPr>
                  <p:cNvPr id="43" name="Entrada de lápiz 42">
                    <a:extLst>
                      <a:ext uri="{FF2B5EF4-FFF2-40B4-BE49-F238E27FC236}">
                        <a16:creationId xmlns:a16="http://schemas.microsoft.com/office/drawing/2014/main" id="{A6A072A7-200D-46EE-AF7B-3F102EBD9E35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76246" y="3684822"/>
                    <a:ext cx="3852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4" name="Entrada de lápiz 43">
                    <a:extLst>
                      <a:ext uri="{FF2B5EF4-FFF2-40B4-BE49-F238E27FC236}">
                        <a16:creationId xmlns:a16="http://schemas.microsoft.com/office/drawing/2014/main" id="{89054D01-1404-42C2-9555-14C36B1FFA45}"/>
                      </a:ext>
                    </a:extLst>
                  </p14:cNvPr>
                  <p14:cNvContentPartPr/>
                  <p14:nvPr/>
                </p14:nvContentPartPr>
                <p14:xfrm>
                  <a:off x="5364726" y="3865182"/>
                  <a:ext cx="99720" cy="82440"/>
                </p14:xfrm>
              </p:contentPart>
            </mc:Choice>
            <mc:Fallback xmlns="">
              <p:pic>
                <p:nvPicPr>
                  <p:cNvPr id="44" name="Entrada de lápiz 43">
                    <a:extLst>
                      <a:ext uri="{FF2B5EF4-FFF2-40B4-BE49-F238E27FC236}">
                        <a16:creationId xmlns:a16="http://schemas.microsoft.com/office/drawing/2014/main" id="{89054D01-1404-42C2-9555-14C36B1FFA4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356086" y="3856542"/>
                    <a:ext cx="11736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1" name="Entrada de lápiz 50">
                    <a:extLst>
                      <a:ext uri="{FF2B5EF4-FFF2-40B4-BE49-F238E27FC236}">
                        <a16:creationId xmlns:a16="http://schemas.microsoft.com/office/drawing/2014/main" id="{F9484468-BD82-44C9-A88C-7BBEA07ED8B8}"/>
                      </a:ext>
                    </a:extLst>
                  </p14:cNvPr>
                  <p14:cNvContentPartPr/>
                  <p14:nvPr/>
                </p14:nvContentPartPr>
                <p14:xfrm>
                  <a:off x="3838686" y="4210422"/>
                  <a:ext cx="72360" cy="28080"/>
                </p14:xfrm>
              </p:contentPart>
            </mc:Choice>
            <mc:Fallback xmlns="">
              <p:pic>
                <p:nvPicPr>
                  <p:cNvPr id="51" name="Entrada de lápiz 50">
                    <a:extLst>
                      <a:ext uri="{FF2B5EF4-FFF2-40B4-BE49-F238E27FC236}">
                        <a16:creationId xmlns:a16="http://schemas.microsoft.com/office/drawing/2014/main" id="{F9484468-BD82-44C9-A88C-7BBEA07ED8B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829686" y="4201422"/>
                    <a:ext cx="9000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52" name="Entrada de lápiz 51">
                    <a:extLst>
                      <a:ext uri="{FF2B5EF4-FFF2-40B4-BE49-F238E27FC236}">
                        <a16:creationId xmlns:a16="http://schemas.microsoft.com/office/drawing/2014/main" id="{959DD688-C73B-4141-ACBD-1CF7BB991C5A}"/>
                      </a:ext>
                    </a:extLst>
                  </p14:cNvPr>
                  <p14:cNvContentPartPr/>
                  <p14:nvPr/>
                </p14:nvContentPartPr>
                <p14:xfrm>
                  <a:off x="3846246" y="4268742"/>
                  <a:ext cx="76320" cy="25920"/>
                </p14:xfrm>
              </p:contentPart>
            </mc:Choice>
            <mc:Fallback xmlns="">
              <p:pic>
                <p:nvPicPr>
                  <p:cNvPr id="52" name="Entrada de lápiz 51">
                    <a:extLst>
                      <a:ext uri="{FF2B5EF4-FFF2-40B4-BE49-F238E27FC236}">
                        <a16:creationId xmlns:a16="http://schemas.microsoft.com/office/drawing/2014/main" id="{959DD688-C73B-4141-ACBD-1CF7BB991C5A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837246" y="4260102"/>
                    <a:ext cx="9396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53" name="Entrada de lápiz 52">
                    <a:extLst>
                      <a:ext uri="{FF2B5EF4-FFF2-40B4-BE49-F238E27FC236}">
                        <a16:creationId xmlns:a16="http://schemas.microsoft.com/office/drawing/2014/main" id="{80AAB17B-62BC-4ED9-BF01-D4022CAC1769}"/>
                      </a:ext>
                    </a:extLst>
                  </p14:cNvPr>
                  <p14:cNvContentPartPr/>
                  <p14:nvPr/>
                </p14:nvContentPartPr>
                <p14:xfrm>
                  <a:off x="4038486" y="4201422"/>
                  <a:ext cx="203760" cy="166680"/>
                </p14:xfrm>
              </p:contentPart>
            </mc:Choice>
            <mc:Fallback xmlns="">
              <p:pic>
                <p:nvPicPr>
                  <p:cNvPr id="53" name="Entrada de lápiz 52">
                    <a:extLst>
                      <a:ext uri="{FF2B5EF4-FFF2-40B4-BE49-F238E27FC236}">
                        <a16:creationId xmlns:a16="http://schemas.microsoft.com/office/drawing/2014/main" id="{80AAB17B-62BC-4ED9-BF01-D4022CAC176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029846" y="4192422"/>
                    <a:ext cx="22140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54" name="Entrada de lápiz 53">
                    <a:extLst>
                      <a:ext uri="{FF2B5EF4-FFF2-40B4-BE49-F238E27FC236}">
                        <a16:creationId xmlns:a16="http://schemas.microsoft.com/office/drawing/2014/main" id="{1CE76C69-9420-47A4-9DCD-50668C37C635}"/>
                      </a:ext>
                    </a:extLst>
                  </p14:cNvPr>
                  <p14:cNvContentPartPr/>
                  <p14:nvPr/>
                </p14:nvContentPartPr>
                <p14:xfrm>
                  <a:off x="4327206" y="4307262"/>
                  <a:ext cx="360" cy="360"/>
                </p14:xfrm>
              </p:contentPart>
            </mc:Choice>
            <mc:Fallback xmlns="">
              <p:pic>
                <p:nvPicPr>
                  <p:cNvPr id="54" name="Entrada de lápiz 53">
                    <a:extLst>
                      <a:ext uri="{FF2B5EF4-FFF2-40B4-BE49-F238E27FC236}">
                        <a16:creationId xmlns:a16="http://schemas.microsoft.com/office/drawing/2014/main" id="{1CE76C69-9420-47A4-9DCD-50668C37C63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318566" y="429862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7" name="Entrada de lápiz 56">
                    <a:extLst>
                      <a:ext uri="{FF2B5EF4-FFF2-40B4-BE49-F238E27FC236}">
                        <a16:creationId xmlns:a16="http://schemas.microsoft.com/office/drawing/2014/main" id="{50974B4D-547B-4A86-A6F2-AB800A3E774F}"/>
                      </a:ext>
                    </a:extLst>
                  </p14:cNvPr>
                  <p14:cNvContentPartPr/>
                  <p14:nvPr/>
                </p14:nvContentPartPr>
                <p14:xfrm>
                  <a:off x="4436646" y="4151382"/>
                  <a:ext cx="119520" cy="193320"/>
                </p14:xfrm>
              </p:contentPart>
            </mc:Choice>
            <mc:Fallback xmlns="">
              <p:pic>
                <p:nvPicPr>
                  <p:cNvPr id="57" name="Entrada de lápiz 56">
                    <a:extLst>
                      <a:ext uri="{FF2B5EF4-FFF2-40B4-BE49-F238E27FC236}">
                        <a16:creationId xmlns:a16="http://schemas.microsoft.com/office/drawing/2014/main" id="{50974B4D-547B-4A86-A6F2-AB800A3E774F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427646" y="4142382"/>
                    <a:ext cx="13716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8" name="Entrada de lápiz 57">
                    <a:extLst>
                      <a:ext uri="{FF2B5EF4-FFF2-40B4-BE49-F238E27FC236}">
                        <a16:creationId xmlns:a16="http://schemas.microsoft.com/office/drawing/2014/main" id="{94E9326E-0BCD-4109-BC37-30C37A3B11F1}"/>
                      </a:ext>
                    </a:extLst>
                  </p14:cNvPr>
                  <p14:cNvContentPartPr/>
                  <p14:nvPr/>
                </p14:nvContentPartPr>
                <p14:xfrm>
                  <a:off x="4632486" y="4318422"/>
                  <a:ext cx="3240" cy="360"/>
                </p14:xfrm>
              </p:contentPart>
            </mc:Choice>
            <mc:Fallback xmlns="">
              <p:pic>
                <p:nvPicPr>
                  <p:cNvPr id="58" name="Entrada de lápiz 57">
                    <a:extLst>
                      <a:ext uri="{FF2B5EF4-FFF2-40B4-BE49-F238E27FC236}">
                        <a16:creationId xmlns:a16="http://schemas.microsoft.com/office/drawing/2014/main" id="{94E9326E-0BCD-4109-BC37-30C37A3B11F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623486" y="4309422"/>
                    <a:ext cx="208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9" name="Entrada de lápiz 58">
                    <a:extLst>
                      <a:ext uri="{FF2B5EF4-FFF2-40B4-BE49-F238E27FC236}">
                        <a16:creationId xmlns:a16="http://schemas.microsoft.com/office/drawing/2014/main" id="{5A6A3DF2-292F-4A67-9F42-79BE2A1008CD}"/>
                      </a:ext>
                    </a:extLst>
                  </p14:cNvPr>
                  <p14:cNvContentPartPr/>
                  <p14:nvPr/>
                </p14:nvContentPartPr>
                <p14:xfrm>
                  <a:off x="4651566" y="4207182"/>
                  <a:ext cx="84960" cy="112320"/>
                </p14:xfrm>
              </p:contentPart>
            </mc:Choice>
            <mc:Fallback xmlns="">
              <p:pic>
                <p:nvPicPr>
                  <p:cNvPr id="59" name="Entrada de lápiz 58">
                    <a:extLst>
                      <a:ext uri="{FF2B5EF4-FFF2-40B4-BE49-F238E27FC236}">
                        <a16:creationId xmlns:a16="http://schemas.microsoft.com/office/drawing/2014/main" id="{5A6A3DF2-292F-4A67-9F42-79BE2A1008CD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4642566" y="4198542"/>
                    <a:ext cx="10260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1" name="Entrada de lápiz 60">
                    <a:extLst>
                      <a:ext uri="{FF2B5EF4-FFF2-40B4-BE49-F238E27FC236}">
                        <a16:creationId xmlns:a16="http://schemas.microsoft.com/office/drawing/2014/main" id="{208A77BF-197E-4788-9BBA-0892FE67BAA0}"/>
                      </a:ext>
                    </a:extLst>
                  </p14:cNvPr>
                  <p14:cNvContentPartPr/>
                  <p14:nvPr/>
                </p14:nvContentPartPr>
                <p14:xfrm>
                  <a:off x="4857126" y="4134462"/>
                  <a:ext cx="3960" cy="182880"/>
                </p14:xfrm>
              </p:contentPart>
            </mc:Choice>
            <mc:Fallback xmlns="">
              <p:pic>
                <p:nvPicPr>
                  <p:cNvPr id="61" name="Entrada de lápiz 60">
                    <a:extLst>
                      <a:ext uri="{FF2B5EF4-FFF2-40B4-BE49-F238E27FC236}">
                        <a16:creationId xmlns:a16="http://schemas.microsoft.com/office/drawing/2014/main" id="{208A77BF-197E-4788-9BBA-0892FE67BAA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4848486" y="4125462"/>
                    <a:ext cx="2160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62" name="Entrada de lápiz 61">
                    <a:extLst>
                      <a:ext uri="{FF2B5EF4-FFF2-40B4-BE49-F238E27FC236}">
                        <a16:creationId xmlns:a16="http://schemas.microsoft.com/office/drawing/2014/main" id="{9F92247B-E3F2-499F-BD9E-7A1958E331E1}"/>
                      </a:ext>
                    </a:extLst>
                  </p14:cNvPr>
                  <p14:cNvContentPartPr/>
                  <p14:nvPr/>
                </p14:nvContentPartPr>
                <p14:xfrm>
                  <a:off x="4900326" y="4155702"/>
                  <a:ext cx="109800" cy="193320"/>
                </p14:xfrm>
              </p:contentPart>
            </mc:Choice>
            <mc:Fallback xmlns="">
              <p:pic>
                <p:nvPicPr>
                  <p:cNvPr id="62" name="Entrada de lápiz 61">
                    <a:extLst>
                      <a:ext uri="{FF2B5EF4-FFF2-40B4-BE49-F238E27FC236}">
                        <a16:creationId xmlns:a16="http://schemas.microsoft.com/office/drawing/2014/main" id="{9F92247B-E3F2-499F-BD9E-7A1958E331E1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4891686" y="4146702"/>
                    <a:ext cx="12744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64" name="Entrada de lápiz 63">
                    <a:extLst>
                      <a:ext uri="{FF2B5EF4-FFF2-40B4-BE49-F238E27FC236}">
                        <a16:creationId xmlns:a16="http://schemas.microsoft.com/office/drawing/2014/main" id="{46EB8117-8BCE-4D70-8778-9C8CA48ADBF0}"/>
                      </a:ext>
                    </a:extLst>
                  </p14:cNvPr>
                  <p14:cNvContentPartPr/>
                  <p14:nvPr/>
                </p14:nvContentPartPr>
                <p14:xfrm>
                  <a:off x="5147286" y="4155702"/>
                  <a:ext cx="29160" cy="179640"/>
                </p14:xfrm>
              </p:contentPart>
            </mc:Choice>
            <mc:Fallback xmlns="">
              <p:pic>
                <p:nvPicPr>
                  <p:cNvPr id="64" name="Entrada de lápiz 63">
                    <a:extLst>
                      <a:ext uri="{FF2B5EF4-FFF2-40B4-BE49-F238E27FC236}">
                        <a16:creationId xmlns:a16="http://schemas.microsoft.com/office/drawing/2014/main" id="{46EB8117-8BCE-4D70-8778-9C8CA48ADBF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5138646" y="4146702"/>
                    <a:ext cx="46800" cy="19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65" name="Entrada de lápiz 64">
                    <a:extLst>
                      <a:ext uri="{FF2B5EF4-FFF2-40B4-BE49-F238E27FC236}">
                        <a16:creationId xmlns:a16="http://schemas.microsoft.com/office/drawing/2014/main" id="{9083488D-13B8-4F25-B226-EAE674643110}"/>
                      </a:ext>
                    </a:extLst>
                  </p14:cNvPr>
                  <p14:cNvContentPartPr/>
                  <p14:nvPr/>
                </p14:nvContentPartPr>
                <p14:xfrm>
                  <a:off x="5118486" y="4234542"/>
                  <a:ext cx="88920" cy="37080"/>
                </p14:xfrm>
              </p:contentPart>
            </mc:Choice>
            <mc:Fallback xmlns="">
              <p:pic>
                <p:nvPicPr>
                  <p:cNvPr id="65" name="Entrada de lápiz 64">
                    <a:extLst>
                      <a:ext uri="{FF2B5EF4-FFF2-40B4-BE49-F238E27FC236}">
                        <a16:creationId xmlns:a16="http://schemas.microsoft.com/office/drawing/2014/main" id="{9083488D-13B8-4F25-B226-EAE674643110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5109486" y="4225542"/>
                    <a:ext cx="10656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66" name="Entrada de lápiz 65">
                    <a:extLst>
                      <a:ext uri="{FF2B5EF4-FFF2-40B4-BE49-F238E27FC236}">
                        <a16:creationId xmlns:a16="http://schemas.microsoft.com/office/drawing/2014/main" id="{4890C1EC-A374-4CA8-B14C-41DCCCA6782A}"/>
                      </a:ext>
                    </a:extLst>
                  </p14:cNvPr>
                  <p14:cNvContentPartPr/>
                  <p14:nvPr/>
                </p14:nvContentPartPr>
                <p14:xfrm>
                  <a:off x="5293086" y="4058502"/>
                  <a:ext cx="360" cy="208440"/>
                </p14:xfrm>
              </p:contentPart>
            </mc:Choice>
            <mc:Fallback xmlns="">
              <p:pic>
                <p:nvPicPr>
                  <p:cNvPr id="66" name="Entrada de lápiz 65">
                    <a:extLst>
                      <a:ext uri="{FF2B5EF4-FFF2-40B4-BE49-F238E27FC236}">
                        <a16:creationId xmlns:a16="http://schemas.microsoft.com/office/drawing/2014/main" id="{4890C1EC-A374-4CA8-B14C-41DCCCA6782A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5284446" y="4049862"/>
                    <a:ext cx="1800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67" name="Entrada de lápiz 66">
                    <a:extLst>
                      <a:ext uri="{FF2B5EF4-FFF2-40B4-BE49-F238E27FC236}">
                        <a16:creationId xmlns:a16="http://schemas.microsoft.com/office/drawing/2014/main" id="{57B3569A-57A9-4344-89A2-6357CBB99BA7}"/>
                      </a:ext>
                    </a:extLst>
                  </p14:cNvPr>
                  <p14:cNvContentPartPr/>
                  <p14:nvPr/>
                </p14:nvContentPartPr>
                <p14:xfrm>
                  <a:off x="5278326" y="4175862"/>
                  <a:ext cx="97560" cy="128160"/>
                </p14:xfrm>
              </p:contentPart>
            </mc:Choice>
            <mc:Fallback xmlns="">
              <p:pic>
                <p:nvPicPr>
                  <p:cNvPr id="67" name="Entrada de lápiz 66">
                    <a:extLst>
                      <a:ext uri="{FF2B5EF4-FFF2-40B4-BE49-F238E27FC236}">
                        <a16:creationId xmlns:a16="http://schemas.microsoft.com/office/drawing/2014/main" id="{57B3569A-57A9-4344-89A2-6357CBB99BA7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5269686" y="4167222"/>
                    <a:ext cx="115200" cy="145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8347EF6F-34EB-410E-95F2-66A050687492}"/>
                </a:ext>
              </a:extLst>
            </p:cNvPr>
            <p:cNvGrpSpPr/>
            <p:nvPr/>
          </p:nvGrpSpPr>
          <p:grpSpPr>
            <a:xfrm>
              <a:off x="3177890" y="4288680"/>
              <a:ext cx="538560" cy="226440"/>
              <a:chOff x="3004926" y="4553142"/>
              <a:chExt cx="538560" cy="226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69" name="Entrada de lápiz 68">
                    <a:extLst>
                      <a:ext uri="{FF2B5EF4-FFF2-40B4-BE49-F238E27FC236}">
                        <a16:creationId xmlns:a16="http://schemas.microsoft.com/office/drawing/2014/main" id="{944C7464-A318-46F7-8DEB-27BCAA745E87}"/>
                      </a:ext>
                    </a:extLst>
                  </p14:cNvPr>
                  <p14:cNvContentPartPr/>
                  <p14:nvPr/>
                </p14:nvContentPartPr>
                <p14:xfrm>
                  <a:off x="3004926" y="4583382"/>
                  <a:ext cx="83880" cy="79920"/>
                </p14:xfrm>
              </p:contentPart>
            </mc:Choice>
            <mc:Fallback xmlns="">
              <p:pic>
                <p:nvPicPr>
                  <p:cNvPr id="69" name="Entrada de lápiz 68">
                    <a:extLst>
                      <a:ext uri="{FF2B5EF4-FFF2-40B4-BE49-F238E27FC236}">
                        <a16:creationId xmlns:a16="http://schemas.microsoft.com/office/drawing/2014/main" id="{944C7464-A318-46F7-8DEB-27BCAA745E8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2995926" y="4574382"/>
                    <a:ext cx="10152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70" name="Entrada de lápiz 69">
                    <a:extLst>
                      <a:ext uri="{FF2B5EF4-FFF2-40B4-BE49-F238E27FC236}">
                        <a16:creationId xmlns:a16="http://schemas.microsoft.com/office/drawing/2014/main" id="{BB9B4B0E-D400-4F00-9640-751E8F945AC3}"/>
                      </a:ext>
                    </a:extLst>
                  </p14:cNvPr>
                  <p14:cNvContentPartPr/>
                  <p14:nvPr/>
                </p14:nvContentPartPr>
                <p14:xfrm>
                  <a:off x="3083406" y="4576902"/>
                  <a:ext cx="23760" cy="202680"/>
                </p14:xfrm>
              </p:contentPart>
            </mc:Choice>
            <mc:Fallback xmlns="">
              <p:pic>
                <p:nvPicPr>
                  <p:cNvPr id="70" name="Entrada de lápiz 69">
                    <a:extLst>
                      <a:ext uri="{FF2B5EF4-FFF2-40B4-BE49-F238E27FC236}">
                        <a16:creationId xmlns:a16="http://schemas.microsoft.com/office/drawing/2014/main" id="{BB9B4B0E-D400-4F00-9640-751E8F945AC3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074406" y="4567902"/>
                    <a:ext cx="4140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71" name="Entrada de lápiz 70">
                    <a:extLst>
                      <a:ext uri="{FF2B5EF4-FFF2-40B4-BE49-F238E27FC236}">
                        <a16:creationId xmlns:a16="http://schemas.microsoft.com/office/drawing/2014/main" id="{24274E9F-B831-452C-99EE-78A97854255A}"/>
                      </a:ext>
                    </a:extLst>
                  </p14:cNvPr>
                  <p14:cNvContentPartPr/>
                  <p14:nvPr/>
                </p14:nvContentPartPr>
                <p14:xfrm>
                  <a:off x="3207966" y="4553142"/>
                  <a:ext cx="72000" cy="204480"/>
                </p14:xfrm>
              </p:contentPart>
            </mc:Choice>
            <mc:Fallback xmlns="">
              <p:pic>
                <p:nvPicPr>
                  <p:cNvPr id="71" name="Entrada de lápiz 70">
                    <a:extLst>
                      <a:ext uri="{FF2B5EF4-FFF2-40B4-BE49-F238E27FC236}">
                        <a16:creationId xmlns:a16="http://schemas.microsoft.com/office/drawing/2014/main" id="{24274E9F-B831-452C-99EE-78A97854255A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199326" y="4544142"/>
                    <a:ext cx="8964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72" name="Entrada de lápiz 71">
                    <a:extLst>
                      <a:ext uri="{FF2B5EF4-FFF2-40B4-BE49-F238E27FC236}">
                        <a16:creationId xmlns:a16="http://schemas.microsoft.com/office/drawing/2014/main" id="{45D120BD-FF4D-4AEC-8BFD-412344C70629}"/>
                      </a:ext>
                    </a:extLst>
                  </p14:cNvPr>
                  <p14:cNvContentPartPr/>
                  <p14:nvPr/>
                </p14:nvContentPartPr>
                <p14:xfrm>
                  <a:off x="3370326" y="4736742"/>
                  <a:ext cx="2520" cy="21600"/>
                </p14:xfrm>
              </p:contentPart>
            </mc:Choice>
            <mc:Fallback xmlns="">
              <p:pic>
                <p:nvPicPr>
                  <p:cNvPr id="72" name="Entrada de lápiz 71">
                    <a:extLst>
                      <a:ext uri="{FF2B5EF4-FFF2-40B4-BE49-F238E27FC236}">
                        <a16:creationId xmlns:a16="http://schemas.microsoft.com/office/drawing/2014/main" id="{45D120BD-FF4D-4AEC-8BFD-412344C70629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3361326" y="4727742"/>
                    <a:ext cx="2016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74" name="Entrada de lápiz 73">
                    <a:extLst>
                      <a:ext uri="{FF2B5EF4-FFF2-40B4-BE49-F238E27FC236}">
                        <a16:creationId xmlns:a16="http://schemas.microsoft.com/office/drawing/2014/main" id="{6ED0ABF1-1CEF-40FB-9400-06B8643627B4}"/>
                      </a:ext>
                    </a:extLst>
                  </p14:cNvPr>
                  <p14:cNvContentPartPr/>
                  <p14:nvPr/>
                </p14:nvContentPartPr>
                <p14:xfrm>
                  <a:off x="3452046" y="4558542"/>
                  <a:ext cx="91440" cy="196560"/>
                </p14:xfrm>
              </p:contentPart>
            </mc:Choice>
            <mc:Fallback xmlns="">
              <p:pic>
                <p:nvPicPr>
                  <p:cNvPr id="74" name="Entrada de lápiz 73">
                    <a:extLst>
                      <a:ext uri="{FF2B5EF4-FFF2-40B4-BE49-F238E27FC236}">
                        <a16:creationId xmlns:a16="http://schemas.microsoft.com/office/drawing/2014/main" id="{6ED0ABF1-1CEF-40FB-9400-06B8643627B4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3443046" y="4549902"/>
                    <a:ext cx="109080" cy="214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10FD1F3D-AF72-4857-8751-75378514F924}"/>
                    </a:ext>
                  </a:extLst>
                </p14:cNvPr>
                <p14:cNvContentPartPr/>
                <p14:nvPr/>
              </p14:nvContentPartPr>
              <p14:xfrm>
                <a:off x="3884570" y="4372920"/>
                <a:ext cx="56880" cy="111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10FD1F3D-AF72-4857-8751-75378514F92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75570" y="4364280"/>
                  <a:ext cx="74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84FABE85-FAC5-4B41-A598-7FE82DD12334}"/>
                    </a:ext>
                  </a:extLst>
                </p14:cNvPr>
                <p14:cNvContentPartPr/>
                <p14:nvPr/>
              </p14:nvContentPartPr>
              <p14:xfrm>
                <a:off x="3897170" y="4462560"/>
                <a:ext cx="62280" cy="10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84FABE85-FAC5-4B41-A598-7FE82DD123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88530" y="4453920"/>
                  <a:ext cx="79920" cy="18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F22E52D9-AE98-4CEE-9F56-DD634A419CCA}"/>
                </a:ext>
              </a:extLst>
            </p:cNvPr>
            <p:cNvGrpSpPr/>
            <p:nvPr/>
          </p:nvGrpSpPr>
          <p:grpSpPr>
            <a:xfrm>
              <a:off x="4199210" y="4340520"/>
              <a:ext cx="270720" cy="150840"/>
              <a:chOff x="4026246" y="4604982"/>
              <a:chExt cx="270720" cy="150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78" name="Entrada de lápiz 77">
                    <a:extLst>
                      <a:ext uri="{FF2B5EF4-FFF2-40B4-BE49-F238E27FC236}">
                        <a16:creationId xmlns:a16="http://schemas.microsoft.com/office/drawing/2014/main" id="{A837281B-C556-494F-91DD-1D984618ACF4}"/>
                      </a:ext>
                    </a:extLst>
                  </p14:cNvPr>
                  <p14:cNvContentPartPr/>
                  <p14:nvPr/>
                </p14:nvContentPartPr>
                <p14:xfrm>
                  <a:off x="4026246" y="4604982"/>
                  <a:ext cx="187920" cy="150840"/>
                </p14:xfrm>
              </p:contentPart>
            </mc:Choice>
            <mc:Fallback xmlns="">
              <p:pic>
                <p:nvPicPr>
                  <p:cNvPr id="78" name="Entrada de lápiz 77">
                    <a:extLst>
                      <a:ext uri="{FF2B5EF4-FFF2-40B4-BE49-F238E27FC236}">
                        <a16:creationId xmlns:a16="http://schemas.microsoft.com/office/drawing/2014/main" id="{A837281B-C556-494F-91DD-1D984618ACF4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017606" y="4595982"/>
                    <a:ext cx="2055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79" name="Entrada de lápiz 78">
                    <a:extLst>
                      <a:ext uri="{FF2B5EF4-FFF2-40B4-BE49-F238E27FC236}">
                        <a16:creationId xmlns:a16="http://schemas.microsoft.com/office/drawing/2014/main" id="{D0479BC8-33C2-4198-A347-BA31AA21B783}"/>
                      </a:ext>
                    </a:extLst>
                  </p14:cNvPr>
                  <p14:cNvContentPartPr/>
                  <p14:nvPr/>
                </p14:nvContentPartPr>
                <p14:xfrm>
                  <a:off x="4295886" y="4660782"/>
                  <a:ext cx="1080" cy="9000"/>
                </p14:xfrm>
              </p:contentPart>
            </mc:Choice>
            <mc:Fallback xmlns="">
              <p:pic>
                <p:nvPicPr>
                  <p:cNvPr id="79" name="Entrada de lápiz 78">
                    <a:extLst>
                      <a:ext uri="{FF2B5EF4-FFF2-40B4-BE49-F238E27FC236}">
                        <a16:creationId xmlns:a16="http://schemas.microsoft.com/office/drawing/2014/main" id="{D0479BC8-33C2-4198-A347-BA31AA21B78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286886" y="4651782"/>
                    <a:ext cx="18720" cy="2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430034B9-2EE9-4009-A1B9-6E9C1FB2A9EE}"/>
                </a:ext>
              </a:extLst>
            </p:cNvPr>
            <p:cNvGrpSpPr/>
            <p:nvPr/>
          </p:nvGrpSpPr>
          <p:grpSpPr>
            <a:xfrm>
              <a:off x="4516730" y="4210920"/>
              <a:ext cx="795960" cy="295560"/>
              <a:chOff x="4343766" y="4475382"/>
              <a:chExt cx="795960" cy="29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81" name="Entrada de lápiz 80">
                    <a:extLst>
                      <a:ext uri="{FF2B5EF4-FFF2-40B4-BE49-F238E27FC236}">
                        <a16:creationId xmlns:a16="http://schemas.microsoft.com/office/drawing/2014/main" id="{D25CFC88-8537-4706-8F07-145643AFC50D}"/>
                      </a:ext>
                    </a:extLst>
                  </p14:cNvPr>
                  <p14:cNvContentPartPr/>
                  <p14:nvPr/>
                </p14:nvContentPartPr>
                <p14:xfrm>
                  <a:off x="4343766" y="4572942"/>
                  <a:ext cx="131760" cy="181440"/>
                </p14:xfrm>
              </p:contentPart>
            </mc:Choice>
            <mc:Fallback xmlns="">
              <p:pic>
                <p:nvPicPr>
                  <p:cNvPr id="81" name="Entrada de lápiz 80">
                    <a:extLst>
                      <a:ext uri="{FF2B5EF4-FFF2-40B4-BE49-F238E27FC236}">
                        <a16:creationId xmlns:a16="http://schemas.microsoft.com/office/drawing/2014/main" id="{D25CFC88-8537-4706-8F07-145643AFC50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4335126" y="4564302"/>
                    <a:ext cx="14940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82" name="Entrada de lápiz 81">
                    <a:extLst>
                      <a:ext uri="{FF2B5EF4-FFF2-40B4-BE49-F238E27FC236}">
                        <a16:creationId xmlns:a16="http://schemas.microsoft.com/office/drawing/2014/main" id="{8603AD08-968D-4DFF-BB08-E01509FF4AAE}"/>
                      </a:ext>
                    </a:extLst>
                  </p14:cNvPr>
                  <p14:cNvContentPartPr/>
                  <p14:nvPr/>
                </p14:nvContentPartPr>
                <p14:xfrm>
                  <a:off x="4529526" y="4699302"/>
                  <a:ext cx="360" cy="360"/>
                </p14:xfrm>
              </p:contentPart>
            </mc:Choice>
            <mc:Fallback xmlns="">
              <p:pic>
                <p:nvPicPr>
                  <p:cNvPr id="82" name="Entrada de lápiz 81">
                    <a:extLst>
                      <a:ext uri="{FF2B5EF4-FFF2-40B4-BE49-F238E27FC236}">
                        <a16:creationId xmlns:a16="http://schemas.microsoft.com/office/drawing/2014/main" id="{8603AD08-968D-4DFF-BB08-E01509FF4AA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520526" y="469066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84" name="Entrada de lápiz 83">
                    <a:extLst>
                      <a:ext uri="{FF2B5EF4-FFF2-40B4-BE49-F238E27FC236}">
                        <a16:creationId xmlns:a16="http://schemas.microsoft.com/office/drawing/2014/main" id="{D8E25299-DBD3-4AB6-A36F-8AF793269E7E}"/>
                      </a:ext>
                    </a:extLst>
                  </p14:cNvPr>
                  <p14:cNvContentPartPr/>
                  <p14:nvPr/>
                </p14:nvContentPartPr>
                <p14:xfrm>
                  <a:off x="4537446" y="4587702"/>
                  <a:ext cx="90720" cy="163440"/>
                </p14:xfrm>
              </p:contentPart>
            </mc:Choice>
            <mc:Fallback xmlns="">
              <p:pic>
                <p:nvPicPr>
                  <p:cNvPr id="84" name="Entrada de lápiz 83">
                    <a:extLst>
                      <a:ext uri="{FF2B5EF4-FFF2-40B4-BE49-F238E27FC236}">
                        <a16:creationId xmlns:a16="http://schemas.microsoft.com/office/drawing/2014/main" id="{D8E25299-DBD3-4AB6-A36F-8AF793269E7E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4528446" y="4579062"/>
                    <a:ext cx="1083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85" name="Entrada de lápiz 84">
                    <a:extLst>
                      <a:ext uri="{FF2B5EF4-FFF2-40B4-BE49-F238E27FC236}">
                        <a16:creationId xmlns:a16="http://schemas.microsoft.com/office/drawing/2014/main" id="{4959950A-8A42-4D8C-B29F-5C407311AC7A}"/>
                      </a:ext>
                    </a:extLst>
                  </p14:cNvPr>
                  <p14:cNvContentPartPr/>
                  <p14:nvPr/>
                </p14:nvContentPartPr>
                <p14:xfrm>
                  <a:off x="4680006" y="4547022"/>
                  <a:ext cx="9000" cy="196560"/>
                </p14:xfrm>
              </p:contentPart>
            </mc:Choice>
            <mc:Fallback xmlns="">
              <p:pic>
                <p:nvPicPr>
                  <p:cNvPr id="85" name="Entrada de lápiz 84">
                    <a:extLst>
                      <a:ext uri="{FF2B5EF4-FFF2-40B4-BE49-F238E27FC236}">
                        <a16:creationId xmlns:a16="http://schemas.microsoft.com/office/drawing/2014/main" id="{4959950A-8A42-4D8C-B29F-5C407311AC7A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4671006" y="4538022"/>
                    <a:ext cx="2664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86" name="Entrada de lápiz 85">
                    <a:extLst>
                      <a:ext uri="{FF2B5EF4-FFF2-40B4-BE49-F238E27FC236}">
                        <a16:creationId xmlns:a16="http://schemas.microsoft.com/office/drawing/2014/main" id="{24BF0BFB-7709-4392-9FE1-2FA55F1A728F}"/>
                      </a:ext>
                    </a:extLst>
                  </p14:cNvPr>
                  <p14:cNvContentPartPr/>
                  <p14:nvPr/>
                </p14:nvContentPartPr>
                <p14:xfrm>
                  <a:off x="4717806" y="4567542"/>
                  <a:ext cx="73080" cy="203400"/>
                </p14:xfrm>
              </p:contentPart>
            </mc:Choice>
            <mc:Fallback xmlns="">
              <p:pic>
                <p:nvPicPr>
                  <p:cNvPr id="86" name="Entrada de lápiz 85">
                    <a:extLst>
                      <a:ext uri="{FF2B5EF4-FFF2-40B4-BE49-F238E27FC236}">
                        <a16:creationId xmlns:a16="http://schemas.microsoft.com/office/drawing/2014/main" id="{24BF0BFB-7709-4392-9FE1-2FA55F1A728F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4709166" y="4558902"/>
                    <a:ext cx="9072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88" name="Entrada de lápiz 87">
                    <a:extLst>
                      <a:ext uri="{FF2B5EF4-FFF2-40B4-BE49-F238E27FC236}">
                        <a16:creationId xmlns:a16="http://schemas.microsoft.com/office/drawing/2014/main" id="{203F77BD-BCC1-4563-BFFC-F3FBC2E8EBE6}"/>
                      </a:ext>
                    </a:extLst>
                  </p14:cNvPr>
                  <p14:cNvContentPartPr/>
                  <p14:nvPr/>
                </p14:nvContentPartPr>
                <p14:xfrm>
                  <a:off x="4918686" y="4559622"/>
                  <a:ext cx="23760" cy="131400"/>
                </p14:xfrm>
              </p:contentPart>
            </mc:Choice>
            <mc:Fallback xmlns="">
              <p:pic>
                <p:nvPicPr>
                  <p:cNvPr id="88" name="Entrada de lápiz 87">
                    <a:extLst>
                      <a:ext uri="{FF2B5EF4-FFF2-40B4-BE49-F238E27FC236}">
                        <a16:creationId xmlns:a16="http://schemas.microsoft.com/office/drawing/2014/main" id="{203F77BD-BCC1-4563-BFFC-F3FBC2E8EBE6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4909686" y="4550622"/>
                    <a:ext cx="4140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89" name="Entrada de lápiz 88">
                    <a:extLst>
                      <a:ext uri="{FF2B5EF4-FFF2-40B4-BE49-F238E27FC236}">
                        <a16:creationId xmlns:a16="http://schemas.microsoft.com/office/drawing/2014/main" id="{47BCBC78-5ADA-410F-86B1-077BD8C2D877}"/>
                      </a:ext>
                    </a:extLst>
                  </p14:cNvPr>
                  <p14:cNvContentPartPr/>
                  <p14:nvPr/>
                </p14:nvContentPartPr>
                <p14:xfrm>
                  <a:off x="4894206" y="4616862"/>
                  <a:ext cx="83880" cy="18360"/>
                </p14:xfrm>
              </p:contentPart>
            </mc:Choice>
            <mc:Fallback xmlns="">
              <p:pic>
                <p:nvPicPr>
                  <p:cNvPr id="89" name="Entrada de lápiz 88">
                    <a:extLst>
                      <a:ext uri="{FF2B5EF4-FFF2-40B4-BE49-F238E27FC236}">
                        <a16:creationId xmlns:a16="http://schemas.microsoft.com/office/drawing/2014/main" id="{47BCBC78-5ADA-410F-86B1-077BD8C2D877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4885206" y="4608222"/>
                    <a:ext cx="10152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90" name="Entrada de lápiz 89">
                    <a:extLst>
                      <a:ext uri="{FF2B5EF4-FFF2-40B4-BE49-F238E27FC236}">
                        <a16:creationId xmlns:a16="http://schemas.microsoft.com/office/drawing/2014/main" id="{204F12D4-3C36-44C5-B25D-2528EF4B5242}"/>
                      </a:ext>
                    </a:extLst>
                  </p14:cNvPr>
                  <p14:cNvContentPartPr/>
                  <p14:nvPr/>
                </p14:nvContentPartPr>
                <p14:xfrm>
                  <a:off x="5052966" y="4475382"/>
                  <a:ext cx="9000" cy="202680"/>
                </p14:xfrm>
              </p:contentPart>
            </mc:Choice>
            <mc:Fallback xmlns="">
              <p:pic>
                <p:nvPicPr>
                  <p:cNvPr id="90" name="Entrada de lápiz 89">
                    <a:extLst>
                      <a:ext uri="{FF2B5EF4-FFF2-40B4-BE49-F238E27FC236}">
                        <a16:creationId xmlns:a16="http://schemas.microsoft.com/office/drawing/2014/main" id="{204F12D4-3C36-44C5-B25D-2528EF4B5242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5044326" y="4466382"/>
                    <a:ext cx="2664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91" name="Entrada de lápiz 90">
                    <a:extLst>
                      <a:ext uri="{FF2B5EF4-FFF2-40B4-BE49-F238E27FC236}">
                        <a16:creationId xmlns:a16="http://schemas.microsoft.com/office/drawing/2014/main" id="{75FD084D-946D-45C2-B6CF-DA8FA5AF8839}"/>
                      </a:ext>
                    </a:extLst>
                  </p14:cNvPr>
                  <p14:cNvContentPartPr/>
                  <p14:nvPr/>
                </p14:nvContentPartPr>
                <p14:xfrm>
                  <a:off x="5045046" y="4585902"/>
                  <a:ext cx="94680" cy="129600"/>
                </p14:xfrm>
              </p:contentPart>
            </mc:Choice>
            <mc:Fallback xmlns="">
              <p:pic>
                <p:nvPicPr>
                  <p:cNvPr id="91" name="Entrada de lápiz 90">
                    <a:extLst>
                      <a:ext uri="{FF2B5EF4-FFF2-40B4-BE49-F238E27FC236}">
                        <a16:creationId xmlns:a16="http://schemas.microsoft.com/office/drawing/2014/main" id="{75FD084D-946D-45C2-B6CF-DA8FA5AF8839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5036046" y="4576902"/>
                    <a:ext cx="112320" cy="14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AFD2ADF4-EE5A-45D1-9868-96FC17B7A8B2}"/>
                </a:ext>
              </a:extLst>
            </p:cNvPr>
            <p:cNvGrpSpPr/>
            <p:nvPr/>
          </p:nvGrpSpPr>
          <p:grpSpPr>
            <a:xfrm>
              <a:off x="3101570" y="4782600"/>
              <a:ext cx="384480" cy="229680"/>
              <a:chOff x="2928606" y="5047062"/>
              <a:chExt cx="384480" cy="22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93" name="Entrada de lápiz 92">
                    <a:extLst>
                      <a:ext uri="{FF2B5EF4-FFF2-40B4-BE49-F238E27FC236}">
                        <a16:creationId xmlns:a16="http://schemas.microsoft.com/office/drawing/2014/main" id="{DA1953EF-82DF-4849-B165-3A06BAA43411}"/>
                      </a:ext>
                    </a:extLst>
                  </p14:cNvPr>
                  <p14:cNvContentPartPr/>
                  <p14:nvPr/>
                </p14:nvContentPartPr>
                <p14:xfrm>
                  <a:off x="2928606" y="5089182"/>
                  <a:ext cx="164520" cy="187560"/>
                </p14:xfrm>
              </p:contentPart>
            </mc:Choice>
            <mc:Fallback xmlns="">
              <p:pic>
                <p:nvPicPr>
                  <p:cNvPr id="93" name="Entrada de lápiz 92">
                    <a:extLst>
                      <a:ext uri="{FF2B5EF4-FFF2-40B4-BE49-F238E27FC236}">
                        <a16:creationId xmlns:a16="http://schemas.microsoft.com/office/drawing/2014/main" id="{DA1953EF-82DF-4849-B165-3A06BAA43411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2919966" y="5080542"/>
                    <a:ext cx="1821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94" name="Entrada de lápiz 93">
                    <a:extLst>
                      <a:ext uri="{FF2B5EF4-FFF2-40B4-BE49-F238E27FC236}">
                        <a16:creationId xmlns:a16="http://schemas.microsoft.com/office/drawing/2014/main" id="{202069CF-E690-4A93-9291-0BF999A54DAC}"/>
                      </a:ext>
                    </a:extLst>
                  </p14:cNvPr>
                  <p14:cNvContentPartPr/>
                  <p14:nvPr/>
                </p14:nvContentPartPr>
                <p14:xfrm>
                  <a:off x="3192126" y="5047062"/>
                  <a:ext cx="120960" cy="195120"/>
                </p14:xfrm>
              </p:contentPart>
            </mc:Choice>
            <mc:Fallback xmlns="">
              <p:pic>
                <p:nvPicPr>
                  <p:cNvPr id="94" name="Entrada de lápiz 93">
                    <a:extLst>
                      <a:ext uri="{FF2B5EF4-FFF2-40B4-BE49-F238E27FC236}">
                        <a16:creationId xmlns:a16="http://schemas.microsoft.com/office/drawing/2014/main" id="{202069CF-E690-4A93-9291-0BF999A54DAC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183126" y="5038062"/>
                    <a:ext cx="138600" cy="212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0E3C5538-7D22-4FA6-B4DA-FB8C196D583D}"/>
                </a:ext>
              </a:extLst>
            </p:cNvPr>
            <p:cNvGrpSpPr/>
            <p:nvPr/>
          </p:nvGrpSpPr>
          <p:grpSpPr>
            <a:xfrm>
              <a:off x="3829130" y="4815360"/>
              <a:ext cx="83880" cy="89640"/>
              <a:chOff x="3656166" y="5079822"/>
              <a:chExt cx="83880" cy="8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96" name="Entrada de lápiz 95">
                    <a:extLst>
                      <a:ext uri="{FF2B5EF4-FFF2-40B4-BE49-F238E27FC236}">
                        <a16:creationId xmlns:a16="http://schemas.microsoft.com/office/drawing/2014/main" id="{97F8315D-AE8B-4101-A965-328260C1D82B}"/>
                      </a:ext>
                    </a:extLst>
                  </p14:cNvPr>
                  <p14:cNvContentPartPr/>
                  <p14:nvPr/>
                </p14:nvContentPartPr>
                <p14:xfrm>
                  <a:off x="3656166" y="5079822"/>
                  <a:ext cx="83880" cy="8280"/>
                </p14:xfrm>
              </p:contentPart>
            </mc:Choice>
            <mc:Fallback xmlns="">
              <p:pic>
                <p:nvPicPr>
                  <p:cNvPr id="96" name="Entrada de lápiz 95">
                    <a:extLst>
                      <a:ext uri="{FF2B5EF4-FFF2-40B4-BE49-F238E27FC236}">
                        <a16:creationId xmlns:a16="http://schemas.microsoft.com/office/drawing/2014/main" id="{97F8315D-AE8B-4101-A965-328260C1D82B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647166" y="5070822"/>
                    <a:ext cx="10152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97" name="Entrada de lápiz 96">
                    <a:extLst>
                      <a:ext uri="{FF2B5EF4-FFF2-40B4-BE49-F238E27FC236}">
                        <a16:creationId xmlns:a16="http://schemas.microsoft.com/office/drawing/2014/main" id="{53CDFD2A-CCEB-4D79-8BAC-44EB61EA3EB6}"/>
                      </a:ext>
                    </a:extLst>
                  </p14:cNvPr>
                  <p14:cNvContentPartPr/>
                  <p14:nvPr/>
                </p14:nvContentPartPr>
                <p14:xfrm>
                  <a:off x="3660846" y="5151462"/>
                  <a:ext cx="77760" cy="18000"/>
                </p14:xfrm>
              </p:contentPart>
            </mc:Choice>
            <mc:Fallback xmlns="">
              <p:pic>
                <p:nvPicPr>
                  <p:cNvPr id="97" name="Entrada de lápiz 96">
                    <a:extLst>
                      <a:ext uri="{FF2B5EF4-FFF2-40B4-BE49-F238E27FC236}">
                        <a16:creationId xmlns:a16="http://schemas.microsoft.com/office/drawing/2014/main" id="{53CDFD2A-CCEB-4D79-8BAC-44EB61EA3EB6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3652206" y="5142462"/>
                    <a:ext cx="95400" cy="35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C5DE52C1-FC19-46B7-8376-2057E4709A47}"/>
                    </a:ext>
                  </a:extLst>
                </p14:cNvPr>
                <p14:cNvContentPartPr/>
                <p14:nvPr/>
              </p14:nvContentPartPr>
              <p14:xfrm>
                <a:off x="4091210" y="4781880"/>
                <a:ext cx="195480" cy="15372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C5DE52C1-FC19-46B7-8376-2057E4709A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82210" y="4772880"/>
                  <a:ext cx="213120" cy="171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5C2B625-D6B3-476D-AB23-4BAC7C7F1150}"/>
                </a:ext>
              </a:extLst>
            </p:cNvPr>
            <p:cNvGrpSpPr/>
            <p:nvPr/>
          </p:nvGrpSpPr>
          <p:grpSpPr>
            <a:xfrm>
              <a:off x="4430330" y="4627800"/>
              <a:ext cx="856440" cy="308160"/>
              <a:chOff x="4257366" y="4892262"/>
              <a:chExt cx="856440" cy="30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00" name="Entrada de lápiz 99">
                    <a:extLst>
                      <a:ext uri="{FF2B5EF4-FFF2-40B4-BE49-F238E27FC236}">
                        <a16:creationId xmlns:a16="http://schemas.microsoft.com/office/drawing/2014/main" id="{66997BA3-CA78-495F-A52E-198027FD6232}"/>
                      </a:ext>
                    </a:extLst>
                  </p14:cNvPr>
                  <p14:cNvContentPartPr/>
                  <p14:nvPr/>
                </p14:nvContentPartPr>
                <p14:xfrm>
                  <a:off x="4257366" y="5001702"/>
                  <a:ext cx="90360" cy="198720"/>
                </p14:xfrm>
              </p:contentPart>
            </mc:Choice>
            <mc:Fallback xmlns="">
              <p:pic>
                <p:nvPicPr>
                  <p:cNvPr id="100" name="Entrada de lápiz 99">
                    <a:extLst>
                      <a:ext uri="{FF2B5EF4-FFF2-40B4-BE49-F238E27FC236}">
                        <a16:creationId xmlns:a16="http://schemas.microsoft.com/office/drawing/2014/main" id="{66997BA3-CA78-495F-A52E-198027FD6232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4248726" y="4993062"/>
                    <a:ext cx="10800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01" name="Entrada de lápiz 100">
                    <a:extLst>
                      <a:ext uri="{FF2B5EF4-FFF2-40B4-BE49-F238E27FC236}">
                        <a16:creationId xmlns:a16="http://schemas.microsoft.com/office/drawing/2014/main" id="{C0548312-CA1A-4818-912E-DBB42B7C2407}"/>
                      </a:ext>
                    </a:extLst>
                  </p14:cNvPr>
                  <p14:cNvContentPartPr/>
                  <p14:nvPr/>
                </p14:nvContentPartPr>
                <p14:xfrm>
                  <a:off x="4404606" y="5135982"/>
                  <a:ext cx="20160" cy="11880"/>
                </p14:xfrm>
              </p:contentPart>
            </mc:Choice>
            <mc:Fallback xmlns="">
              <p:pic>
                <p:nvPicPr>
                  <p:cNvPr id="101" name="Entrada de lápiz 100">
                    <a:extLst>
                      <a:ext uri="{FF2B5EF4-FFF2-40B4-BE49-F238E27FC236}">
                        <a16:creationId xmlns:a16="http://schemas.microsoft.com/office/drawing/2014/main" id="{C0548312-CA1A-4818-912E-DBB42B7C2407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4395966" y="5127342"/>
                    <a:ext cx="378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02" name="Entrada de lápiz 101">
                    <a:extLst>
                      <a:ext uri="{FF2B5EF4-FFF2-40B4-BE49-F238E27FC236}">
                        <a16:creationId xmlns:a16="http://schemas.microsoft.com/office/drawing/2014/main" id="{F23C7EE6-97C6-44D2-9549-3F61227C7B06}"/>
                      </a:ext>
                    </a:extLst>
                  </p14:cNvPr>
                  <p14:cNvContentPartPr/>
                  <p14:nvPr/>
                </p14:nvContentPartPr>
                <p14:xfrm>
                  <a:off x="4462566" y="5054982"/>
                  <a:ext cx="88560" cy="134280"/>
                </p14:xfrm>
              </p:contentPart>
            </mc:Choice>
            <mc:Fallback xmlns="">
              <p:pic>
                <p:nvPicPr>
                  <p:cNvPr id="102" name="Entrada de lápiz 101">
                    <a:extLst>
                      <a:ext uri="{FF2B5EF4-FFF2-40B4-BE49-F238E27FC236}">
                        <a16:creationId xmlns:a16="http://schemas.microsoft.com/office/drawing/2014/main" id="{F23C7EE6-97C6-44D2-9549-3F61227C7B06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4453926" y="5045982"/>
                    <a:ext cx="10620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03" name="Entrada de lápiz 102">
                    <a:extLst>
                      <a:ext uri="{FF2B5EF4-FFF2-40B4-BE49-F238E27FC236}">
                        <a16:creationId xmlns:a16="http://schemas.microsoft.com/office/drawing/2014/main" id="{4FFB9DC4-D043-48B1-AAAE-EB1BABD9145F}"/>
                      </a:ext>
                    </a:extLst>
                  </p14:cNvPr>
                  <p14:cNvContentPartPr/>
                  <p14:nvPr/>
                </p14:nvContentPartPr>
                <p14:xfrm>
                  <a:off x="4577046" y="5012862"/>
                  <a:ext cx="106200" cy="164160"/>
                </p14:xfrm>
              </p:contentPart>
            </mc:Choice>
            <mc:Fallback xmlns="">
              <p:pic>
                <p:nvPicPr>
                  <p:cNvPr id="103" name="Entrada de lápiz 102">
                    <a:extLst>
                      <a:ext uri="{FF2B5EF4-FFF2-40B4-BE49-F238E27FC236}">
                        <a16:creationId xmlns:a16="http://schemas.microsoft.com/office/drawing/2014/main" id="{4FFB9DC4-D043-48B1-AAAE-EB1BABD9145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4568046" y="5004222"/>
                    <a:ext cx="12384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04" name="Entrada de lápiz 103">
                    <a:extLst>
                      <a:ext uri="{FF2B5EF4-FFF2-40B4-BE49-F238E27FC236}">
                        <a16:creationId xmlns:a16="http://schemas.microsoft.com/office/drawing/2014/main" id="{0E291AEF-2792-4706-A32D-02B10E2C2856}"/>
                      </a:ext>
                    </a:extLst>
                  </p14:cNvPr>
                  <p14:cNvContentPartPr/>
                  <p14:nvPr/>
                </p14:nvContentPartPr>
                <p14:xfrm>
                  <a:off x="4710606" y="4984062"/>
                  <a:ext cx="72360" cy="201960"/>
                </p14:xfrm>
              </p:contentPart>
            </mc:Choice>
            <mc:Fallback xmlns="">
              <p:pic>
                <p:nvPicPr>
                  <p:cNvPr id="104" name="Entrada de lápiz 103">
                    <a:extLst>
                      <a:ext uri="{FF2B5EF4-FFF2-40B4-BE49-F238E27FC236}">
                        <a16:creationId xmlns:a16="http://schemas.microsoft.com/office/drawing/2014/main" id="{0E291AEF-2792-4706-A32D-02B10E2C2856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4701966" y="4975422"/>
                    <a:ext cx="9000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05" name="Entrada de lápiz 104">
                    <a:extLst>
                      <a:ext uri="{FF2B5EF4-FFF2-40B4-BE49-F238E27FC236}">
                        <a16:creationId xmlns:a16="http://schemas.microsoft.com/office/drawing/2014/main" id="{D9402679-C1B2-4F42-B4C1-FFF7173B7C6F}"/>
                      </a:ext>
                    </a:extLst>
                  </p14:cNvPr>
                  <p14:cNvContentPartPr/>
                  <p14:nvPr/>
                </p14:nvContentPartPr>
                <p14:xfrm>
                  <a:off x="4922646" y="5001702"/>
                  <a:ext cx="20160" cy="142920"/>
                </p14:xfrm>
              </p:contentPart>
            </mc:Choice>
            <mc:Fallback xmlns="">
              <p:pic>
                <p:nvPicPr>
                  <p:cNvPr id="105" name="Entrada de lápiz 104">
                    <a:extLst>
                      <a:ext uri="{FF2B5EF4-FFF2-40B4-BE49-F238E27FC236}">
                        <a16:creationId xmlns:a16="http://schemas.microsoft.com/office/drawing/2014/main" id="{D9402679-C1B2-4F42-B4C1-FFF7173B7C6F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4914006" y="4992702"/>
                    <a:ext cx="3780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06" name="Entrada de lápiz 105">
                    <a:extLst>
                      <a:ext uri="{FF2B5EF4-FFF2-40B4-BE49-F238E27FC236}">
                        <a16:creationId xmlns:a16="http://schemas.microsoft.com/office/drawing/2014/main" id="{981AB1DB-A52A-43CD-958B-B1A96EE34CB2}"/>
                      </a:ext>
                    </a:extLst>
                  </p14:cNvPr>
                  <p14:cNvContentPartPr/>
                  <p14:nvPr/>
                </p14:nvContentPartPr>
                <p14:xfrm>
                  <a:off x="4866126" y="5071902"/>
                  <a:ext cx="93240" cy="360"/>
                </p14:xfrm>
              </p:contentPart>
            </mc:Choice>
            <mc:Fallback xmlns="">
              <p:pic>
                <p:nvPicPr>
                  <p:cNvPr id="106" name="Entrada de lápiz 105">
                    <a:extLst>
                      <a:ext uri="{FF2B5EF4-FFF2-40B4-BE49-F238E27FC236}">
                        <a16:creationId xmlns:a16="http://schemas.microsoft.com/office/drawing/2014/main" id="{981AB1DB-A52A-43CD-958B-B1A96EE34CB2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4857126" y="5062902"/>
                    <a:ext cx="1108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07" name="Entrada de lápiz 106">
                    <a:extLst>
                      <a:ext uri="{FF2B5EF4-FFF2-40B4-BE49-F238E27FC236}">
                        <a16:creationId xmlns:a16="http://schemas.microsoft.com/office/drawing/2014/main" id="{C31102FC-5A5A-44E1-846A-E7471787430D}"/>
                      </a:ext>
                    </a:extLst>
                  </p14:cNvPr>
                  <p14:cNvContentPartPr/>
                  <p14:nvPr/>
                </p14:nvContentPartPr>
                <p14:xfrm>
                  <a:off x="5031006" y="4892262"/>
                  <a:ext cx="360" cy="205920"/>
                </p14:xfrm>
              </p:contentPart>
            </mc:Choice>
            <mc:Fallback xmlns="">
              <p:pic>
                <p:nvPicPr>
                  <p:cNvPr id="107" name="Entrada de lápiz 106">
                    <a:extLst>
                      <a:ext uri="{FF2B5EF4-FFF2-40B4-BE49-F238E27FC236}">
                        <a16:creationId xmlns:a16="http://schemas.microsoft.com/office/drawing/2014/main" id="{C31102FC-5A5A-44E1-846A-E7471787430D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5022366" y="4883262"/>
                    <a:ext cx="18000" cy="22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08" name="Entrada de lápiz 107">
                    <a:extLst>
                      <a:ext uri="{FF2B5EF4-FFF2-40B4-BE49-F238E27FC236}">
                        <a16:creationId xmlns:a16="http://schemas.microsoft.com/office/drawing/2014/main" id="{05FD1A5A-2D74-4ACD-9DE9-FF761FA4704F}"/>
                      </a:ext>
                    </a:extLst>
                  </p14:cNvPr>
                  <p14:cNvContentPartPr/>
                  <p14:nvPr/>
                </p14:nvContentPartPr>
                <p14:xfrm>
                  <a:off x="5016966" y="5028342"/>
                  <a:ext cx="96840" cy="100080"/>
                </p14:xfrm>
              </p:contentPart>
            </mc:Choice>
            <mc:Fallback xmlns="">
              <p:pic>
                <p:nvPicPr>
                  <p:cNvPr id="108" name="Entrada de lápiz 107">
                    <a:extLst>
                      <a:ext uri="{FF2B5EF4-FFF2-40B4-BE49-F238E27FC236}">
                        <a16:creationId xmlns:a16="http://schemas.microsoft.com/office/drawing/2014/main" id="{05FD1A5A-2D74-4ACD-9DE9-FF761FA4704F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5008326" y="5019702"/>
                    <a:ext cx="114480" cy="11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7C51E54-AC56-44CF-AC45-1057CBA1465A}"/>
                </a:ext>
              </a:extLst>
            </p:cNvPr>
            <p:cNvGrpSpPr/>
            <p:nvPr/>
          </p:nvGrpSpPr>
          <p:grpSpPr>
            <a:xfrm>
              <a:off x="3119570" y="5217480"/>
              <a:ext cx="353880" cy="257040"/>
              <a:chOff x="2946606" y="5481942"/>
              <a:chExt cx="353880" cy="25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10" name="Entrada de lápiz 109">
                    <a:extLst>
                      <a:ext uri="{FF2B5EF4-FFF2-40B4-BE49-F238E27FC236}">
                        <a16:creationId xmlns:a16="http://schemas.microsoft.com/office/drawing/2014/main" id="{D0DC1F2B-ED03-4AD7-8C59-4335EEB96369}"/>
                      </a:ext>
                    </a:extLst>
                  </p14:cNvPr>
                  <p14:cNvContentPartPr/>
                  <p14:nvPr/>
                </p14:nvContentPartPr>
                <p14:xfrm>
                  <a:off x="2946606" y="5492382"/>
                  <a:ext cx="132480" cy="246600"/>
                </p14:xfrm>
              </p:contentPart>
            </mc:Choice>
            <mc:Fallback xmlns="">
              <p:pic>
                <p:nvPicPr>
                  <p:cNvPr id="110" name="Entrada de lápiz 109">
                    <a:extLst>
                      <a:ext uri="{FF2B5EF4-FFF2-40B4-BE49-F238E27FC236}">
                        <a16:creationId xmlns:a16="http://schemas.microsoft.com/office/drawing/2014/main" id="{D0DC1F2B-ED03-4AD7-8C59-4335EEB96369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2937966" y="5483742"/>
                    <a:ext cx="15012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11" name="Entrada de lápiz 110">
                    <a:extLst>
                      <a:ext uri="{FF2B5EF4-FFF2-40B4-BE49-F238E27FC236}">
                        <a16:creationId xmlns:a16="http://schemas.microsoft.com/office/drawing/2014/main" id="{F3049177-BABE-43B6-A654-BE6C54F31369}"/>
                      </a:ext>
                    </a:extLst>
                  </p14:cNvPr>
                  <p14:cNvContentPartPr/>
                  <p14:nvPr/>
                </p14:nvContentPartPr>
                <p14:xfrm>
                  <a:off x="3180966" y="5481942"/>
                  <a:ext cx="119520" cy="189360"/>
                </p14:xfrm>
              </p:contentPart>
            </mc:Choice>
            <mc:Fallback xmlns="">
              <p:pic>
                <p:nvPicPr>
                  <p:cNvPr id="111" name="Entrada de lápiz 110">
                    <a:extLst>
                      <a:ext uri="{FF2B5EF4-FFF2-40B4-BE49-F238E27FC236}">
                        <a16:creationId xmlns:a16="http://schemas.microsoft.com/office/drawing/2014/main" id="{F3049177-BABE-43B6-A654-BE6C54F31369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3171966" y="5473302"/>
                    <a:ext cx="137160" cy="207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90710816-A0B3-411B-84B8-98F546C5875B}"/>
                    </a:ext>
                  </a:extLst>
                </p14:cNvPr>
                <p14:cNvContentPartPr/>
                <p14:nvPr/>
              </p14:nvContentPartPr>
              <p14:xfrm>
                <a:off x="3744530" y="5340960"/>
                <a:ext cx="52200" cy="68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90710816-A0B3-411B-84B8-98F546C5875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35890" y="5331960"/>
                  <a:ext cx="69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7DAE12BA-422A-4C46-9C9F-7D9C775F39D4}"/>
                    </a:ext>
                  </a:extLst>
                </p14:cNvPr>
                <p14:cNvContentPartPr/>
                <p14:nvPr/>
              </p14:nvContentPartPr>
              <p14:xfrm>
                <a:off x="3721850" y="5426280"/>
                <a:ext cx="87840" cy="180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7DAE12BA-422A-4C46-9C9F-7D9C775F39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13210" y="5417640"/>
                  <a:ext cx="105480" cy="19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734551A1-C172-45B8-AF31-16FEB047EF25}"/>
                </a:ext>
              </a:extLst>
            </p:cNvPr>
            <p:cNvGrpSpPr/>
            <p:nvPr/>
          </p:nvGrpSpPr>
          <p:grpSpPr>
            <a:xfrm>
              <a:off x="4076810" y="5082480"/>
              <a:ext cx="1185480" cy="337320"/>
              <a:chOff x="3903846" y="5346942"/>
              <a:chExt cx="1185480" cy="33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15" name="Entrada de lápiz 114">
                    <a:extLst>
                      <a:ext uri="{FF2B5EF4-FFF2-40B4-BE49-F238E27FC236}">
                        <a16:creationId xmlns:a16="http://schemas.microsoft.com/office/drawing/2014/main" id="{65E27BC0-FE63-4617-8B15-6B349B9F81DD}"/>
                      </a:ext>
                    </a:extLst>
                  </p14:cNvPr>
                  <p14:cNvContentPartPr/>
                  <p14:nvPr/>
                </p14:nvContentPartPr>
                <p14:xfrm>
                  <a:off x="3903846" y="5476182"/>
                  <a:ext cx="207000" cy="201240"/>
                </p14:xfrm>
              </p:contentPart>
            </mc:Choice>
            <mc:Fallback xmlns="">
              <p:pic>
                <p:nvPicPr>
                  <p:cNvPr id="115" name="Entrada de lápiz 114">
                    <a:extLst>
                      <a:ext uri="{FF2B5EF4-FFF2-40B4-BE49-F238E27FC236}">
                        <a16:creationId xmlns:a16="http://schemas.microsoft.com/office/drawing/2014/main" id="{65E27BC0-FE63-4617-8B15-6B349B9F81DD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3894846" y="5467542"/>
                    <a:ext cx="22464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16" name="Entrada de lápiz 115">
                    <a:extLst>
                      <a:ext uri="{FF2B5EF4-FFF2-40B4-BE49-F238E27FC236}">
                        <a16:creationId xmlns:a16="http://schemas.microsoft.com/office/drawing/2014/main" id="{F3975BEC-27B6-4934-9357-8B691D9B8852}"/>
                      </a:ext>
                    </a:extLst>
                  </p14:cNvPr>
                  <p14:cNvContentPartPr/>
                  <p14:nvPr/>
                </p14:nvContentPartPr>
                <p14:xfrm>
                  <a:off x="4164486" y="5468982"/>
                  <a:ext cx="112680" cy="181080"/>
                </p14:xfrm>
              </p:contentPart>
            </mc:Choice>
            <mc:Fallback xmlns="">
              <p:pic>
                <p:nvPicPr>
                  <p:cNvPr id="116" name="Entrada de lápiz 115">
                    <a:extLst>
                      <a:ext uri="{FF2B5EF4-FFF2-40B4-BE49-F238E27FC236}">
                        <a16:creationId xmlns:a16="http://schemas.microsoft.com/office/drawing/2014/main" id="{F3975BEC-27B6-4934-9357-8B691D9B8852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4155486" y="5459982"/>
                    <a:ext cx="13032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17" name="Entrada de lápiz 116">
                    <a:extLst>
                      <a:ext uri="{FF2B5EF4-FFF2-40B4-BE49-F238E27FC236}">
                        <a16:creationId xmlns:a16="http://schemas.microsoft.com/office/drawing/2014/main" id="{04A66DB5-230B-43EF-9612-0D0996A95C43}"/>
                      </a:ext>
                    </a:extLst>
                  </p14:cNvPr>
                  <p14:cNvContentPartPr/>
                  <p14:nvPr/>
                </p14:nvContentPartPr>
                <p14:xfrm>
                  <a:off x="4335846" y="5608302"/>
                  <a:ext cx="6840" cy="9720"/>
                </p14:xfrm>
              </p:contentPart>
            </mc:Choice>
            <mc:Fallback xmlns="">
              <p:pic>
                <p:nvPicPr>
                  <p:cNvPr id="117" name="Entrada de lápiz 116">
                    <a:extLst>
                      <a:ext uri="{FF2B5EF4-FFF2-40B4-BE49-F238E27FC236}">
                        <a16:creationId xmlns:a16="http://schemas.microsoft.com/office/drawing/2014/main" id="{04A66DB5-230B-43EF-9612-0D0996A95C43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4327206" y="5599662"/>
                    <a:ext cx="2448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18" name="Entrada de lápiz 117">
                    <a:extLst>
                      <a:ext uri="{FF2B5EF4-FFF2-40B4-BE49-F238E27FC236}">
                        <a16:creationId xmlns:a16="http://schemas.microsoft.com/office/drawing/2014/main" id="{2BCB8626-4165-4602-B4CB-B612F4333ED2}"/>
                      </a:ext>
                    </a:extLst>
                  </p14:cNvPr>
                  <p14:cNvContentPartPr/>
                  <p14:nvPr/>
                </p14:nvContentPartPr>
                <p14:xfrm>
                  <a:off x="4374006" y="5485542"/>
                  <a:ext cx="110160" cy="171360"/>
                </p14:xfrm>
              </p:contentPart>
            </mc:Choice>
            <mc:Fallback xmlns="">
              <p:pic>
                <p:nvPicPr>
                  <p:cNvPr id="118" name="Entrada de lápiz 117">
                    <a:extLst>
                      <a:ext uri="{FF2B5EF4-FFF2-40B4-BE49-F238E27FC236}">
                        <a16:creationId xmlns:a16="http://schemas.microsoft.com/office/drawing/2014/main" id="{2BCB8626-4165-4602-B4CB-B612F4333ED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4365006" y="5476902"/>
                    <a:ext cx="1278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20" name="Entrada de lápiz 119">
                    <a:extLst>
                      <a:ext uri="{FF2B5EF4-FFF2-40B4-BE49-F238E27FC236}">
                        <a16:creationId xmlns:a16="http://schemas.microsoft.com/office/drawing/2014/main" id="{2FC615E9-0A9D-43AD-AFA1-DC998B0FBF93}"/>
                      </a:ext>
                    </a:extLst>
                  </p14:cNvPr>
                  <p14:cNvContentPartPr/>
                  <p14:nvPr/>
                </p14:nvContentPartPr>
                <p14:xfrm>
                  <a:off x="4524486" y="5484822"/>
                  <a:ext cx="122400" cy="199440"/>
                </p14:xfrm>
              </p:contentPart>
            </mc:Choice>
            <mc:Fallback xmlns="">
              <p:pic>
                <p:nvPicPr>
                  <p:cNvPr id="120" name="Entrada de lápiz 119">
                    <a:extLst>
                      <a:ext uri="{FF2B5EF4-FFF2-40B4-BE49-F238E27FC236}">
                        <a16:creationId xmlns:a16="http://schemas.microsoft.com/office/drawing/2014/main" id="{2FC615E9-0A9D-43AD-AFA1-DC998B0FBF93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4515486" y="5475822"/>
                    <a:ext cx="14004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21" name="Entrada de lápiz 120">
                    <a:extLst>
                      <a:ext uri="{FF2B5EF4-FFF2-40B4-BE49-F238E27FC236}">
                        <a16:creationId xmlns:a16="http://schemas.microsoft.com/office/drawing/2014/main" id="{26891F2B-1B29-4E7E-8C15-2ED7ABFF0ADC}"/>
                      </a:ext>
                    </a:extLst>
                  </p14:cNvPr>
                  <p14:cNvContentPartPr/>
                  <p14:nvPr/>
                </p14:nvContentPartPr>
                <p14:xfrm>
                  <a:off x="4681086" y="5474742"/>
                  <a:ext cx="83160" cy="81000"/>
                </p14:xfrm>
              </p:contentPart>
            </mc:Choice>
            <mc:Fallback xmlns="">
              <p:pic>
                <p:nvPicPr>
                  <p:cNvPr id="121" name="Entrada de lápiz 120">
                    <a:extLst>
                      <a:ext uri="{FF2B5EF4-FFF2-40B4-BE49-F238E27FC236}">
                        <a16:creationId xmlns:a16="http://schemas.microsoft.com/office/drawing/2014/main" id="{26891F2B-1B29-4E7E-8C15-2ED7ABFF0ADC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4672446" y="5465742"/>
                    <a:ext cx="10080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22" name="Entrada de lápiz 121">
                    <a:extLst>
                      <a:ext uri="{FF2B5EF4-FFF2-40B4-BE49-F238E27FC236}">
                        <a16:creationId xmlns:a16="http://schemas.microsoft.com/office/drawing/2014/main" id="{55425326-0327-4AAB-9D0A-A1A60E5DFA2D}"/>
                      </a:ext>
                    </a:extLst>
                  </p14:cNvPr>
                  <p14:cNvContentPartPr/>
                  <p14:nvPr/>
                </p14:nvContentPartPr>
                <p14:xfrm>
                  <a:off x="4758846" y="5458542"/>
                  <a:ext cx="15120" cy="176400"/>
                </p14:xfrm>
              </p:contentPart>
            </mc:Choice>
            <mc:Fallback xmlns="">
              <p:pic>
                <p:nvPicPr>
                  <p:cNvPr id="122" name="Entrada de lápiz 121">
                    <a:extLst>
                      <a:ext uri="{FF2B5EF4-FFF2-40B4-BE49-F238E27FC236}">
                        <a16:creationId xmlns:a16="http://schemas.microsoft.com/office/drawing/2014/main" id="{55425326-0327-4AAB-9D0A-A1A60E5DFA2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4749846" y="5449902"/>
                    <a:ext cx="3276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23" name="Entrada de lápiz 122">
                    <a:extLst>
                      <a:ext uri="{FF2B5EF4-FFF2-40B4-BE49-F238E27FC236}">
                        <a16:creationId xmlns:a16="http://schemas.microsoft.com/office/drawing/2014/main" id="{C2A3384D-2600-44B3-82FF-E99D5EF3087B}"/>
                      </a:ext>
                    </a:extLst>
                  </p14:cNvPr>
                  <p14:cNvContentPartPr/>
                  <p14:nvPr/>
                </p14:nvContentPartPr>
                <p14:xfrm>
                  <a:off x="4879806" y="5454942"/>
                  <a:ext cx="360" cy="133200"/>
                </p14:xfrm>
              </p:contentPart>
            </mc:Choice>
            <mc:Fallback xmlns="">
              <p:pic>
                <p:nvPicPr>
                  <p:cNvPr id="123" name="Entrada de lápiz 122">
                    <a:extLst>
                      <a:ext uri="{FF2B5EF4-FFF2-40B4-BE49-F238E27FC236}">
                        <a16:creationId xmlns:a16="http://schemas.microsoft.com/office/drawing/2014/main" id="{C2A3384D-2600-44B3-82FF-E99D5EF3087B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4871166" y="5446302"/>
                    <a:ext cx="1800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24" name="Entrada de lápiz 123">
                    <a:extLst>
                      <a:ext uri="{FF2B5EF4-FFF2-40B4-BE49-F238E27FC236}">
                        <a16:creationId xmlns:a16="http://schemas.microsoft.com/office/drawing/2014/main" id="{FA11DD03-2B41-4433-83B2-47BE82F4D8C8}"/>
                      </a:ext>
                    </a:extLst>
                  </p14:cNvPr>
                  <p14:cNvContentPartPr/>
                  <p14:nvPr/>
                </p14:nvContentPartPr>
                <p14:xfrm>
                  <a:off x="4839846" y="5521542"/>
                  <a:ext cx="74160" cy="2520"/>
                </p14:xfrm>
              </p:contentPart>
            </mc:Choice>
            <mc:Fallback xmlns="">
              <p:pic>
                <p:nvPicPr>
                  <p:cNvPr id="124" name="Entrada de lápiz 123">
                    <a:extLst>
                      <a:ext uri="{FF2B5EF4-FFF2-40B4-BE49-F238E27FC236}">
                        <a16:creationId xmlns:a16="http://schemas.microsoft.com/office/drawing/2014/main" id="{FA11DD03-2B41-4433-83B2-47BE82F4D8C8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4830846" y="5512542"/>
                    <a:ext cx="9180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25" name="Entrada de lápiz 124">
                    <a:extLst>
                      <a:ext uri="{FF2B5EF4-FFF2-40B4-BE49-F238E27FC236}">
                        <a16:creationId xmlns:a16="http://schemas.microsoft.com/office/drawing/2014/main" id="{0CEAA3B2-6A85-432D-8352-BACB1CF26F25}"/>
                      </a:ext>
                    </a:extLst>
                  </p14:cNvPr>
                  <p14:cNvContentPartPr/>
                  <p14:nvPr/>
                </p14:nvContentPartPr>
                <p14:xfrm>
                  <a:off x="4983486" y="5346942"/>
                  <a:ext cx="10440" cy="219240"/>
                </p14:xfrm>
              </p:contentPart>
            </mc:Choice>
            <mc:Fallback xmlns="">
              <p:pic>
                <p:nvPicPr>
                  <p:cNvPr id="125" name="Entrada de lápiz 124">
                    <a:extLst>
                      <a:ext uri="{FF2B5EF4-FFF2-40B4-BE49-F238E27FC236}">
                        <a16:creationId xmlns:a16="http://schemas.microsoft.com/office/drawing/2014/main" id="{0CEAA3B2-6A85-432D-8352-BACB1CF26F2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4974846" y="5338302"/>
                    <a:ext cx="280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26" name="Entrada de lápiz 125">
                    <a:extLst>
                      <a:ext uri="{FF2B5EF4-FFF2-40B4-BE49-F238E27FC236}">
                        <a16:creationId xmlns:a16="http://schemas.microsoft.com/office/drawing/2014/main" id="{4C8BE8D7-0537-4C3E-BDBF-0CCC162EC21D}"/>
                      </a:ext>
                    </a:extLst>
                  </p14:cNvPr>
                  <p14:cNvContentPartPr/>
                  <p14:nvPr/>
                </p14:nvContentPartPr>
                <p14:xfrm>
                  <a:off x="4973406" y="5474742"/>
                  <a:ext cx="115920" cy="111240"/>
                </p14:xfrm>
              </p:contentPart>
            </mc:Choice>
            <mc:Fallback xmlns="">
              <p:pic>
                <p:nvPicPr>
                  <p:cNvPr id="126" name="Entrada de lápiz 125">
                    <a:extLst>
                      <a:ext uri="{FF2B5EF4-FFF2-40B4-BE49-F238E27FC236}">
                        <a16:creationId xmlns:a16="http://schemas.microsoft.com/office/drawing/2014/main" id="{4C8BE8D7-0537-4C3E-BDBF-0CCC162EC21D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4964406" y="5466102"/>
                    <a:ext cx="133560" cy="128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9474DC2D-6368-48E9-9351-01081FBE6D2C}"/>
                </a:ext>
              </a:extLst>
            </p:cNvPr>
            <p:cNvGrpSpPr/>
            <p:nvPr/>
          </p:nvGrpSpPr>
          <p:grpSpPr>
            <a:xfrm>
              <a:off x="3111650" y="5640840"/>
              <a:ext cx="322920" cy="209880"/>
              <a:chOff x="2938686" y="5905302"/>
              <a:chExt cx="322920" cy="209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28" name="Entrada de lápiz 127">
                    <a:extLst>
                      <a:ext uri="{FF2B5EF4-FFF2-40B4-BE49-F238E27FC236}">
                        <a16:creationId xmlns:a16="http://schemas.microsoft.com/office/drawing/2014/main" id="{75432336-EB58-4670-86B1-01C5F271DF36}"/>
                      </a:ext>
                    </a:extLst>
                  </p14:cNvPr>
                  <p14:cNvContentPartPr/>
                  <p14:nvPr/>
                </p14:nvContentPartPr>
                <p14:xfrm>
                  <a:off x="2938686" y="5958582"/>
                  <a:ext cx="143280" cy="156600"/>
                </p14:xfrm>
              </p:contentPart>
            </mc:Choice>
            <mc:Fallback xmlns="">
              <p:pic>
                <p:nvPicPr>
                  <p:cNvPr id="128" name="Entrada de lápiz 127">
                    <a:extLst>
                      <a:ext uri="{FF2B5EF4-FFF2-40B4-BE49-F238E27FC236}">
                        <a16:creationId xmlns:a16="http://schemas.microsoft.com/office/drawing/2014/main" id="{75432336-EB58-4670-86B1-01C5F271DF36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2930046" y="5949942"/>
                    <a:ext cx="16092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29" name="Entrada de lápiz 128">
                    <a:extLst>
                      <a:ext uri="{FF2B5EF4-FFF2-40B4-BE49-F238E27FC236}">
                        <a16:creationId xmlns:a16="http://schemas.microsoft.com/office/drawing/2014/main" id="{B51020FB-328B-489C-B7D1-6F6F8F5E6683}"/>
                      </a:ext>
                    </a:extLst>
                  </p14:cNvPr>
                  <p14:cNvContentPartPr/>
                  <p14:nvPr/>
                </p14:nvContentPartPr>
                <p14:xfrm>
                  <a:off x="3175926" y="5905302"/>
                  <a:ext cx="85680" cy="168480"/>
                </p14:xfrm>
              </p:contentPart>
            </mc:Choice>
            <mc:Fallback xmlns="">
              <p:pic>
                <p:nvPicPr>
                  <p:cNvPr id="129" name="Entrada de lápiz 128">
                    <a:extLst>
                      <a:ext uri="{FF2B5EF4-FFF2-40B4-BE49-F238E27FC236}">
                        <a16:creationId xmlns:a16="http://schemas.microsoft.com/office/drawing/2014/main" id="{B51020FB-328B-489C-B7D1-6F6F8F5E6683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3167286" y="5896662"/>
                    <a:ext cx="103320" cy="18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5" name="Grupo 134">
              <a:extLst>
                <a:ext uri="{FF2B5EF4-FFF2-40B4-BE49-F238E27FC236}">
                  <a16:creationId xmlns:a16="http://schemas.microsoft.com/office/drawing/2014/main" id="{94699CE3-71BA-4D02-843E-9EB89A7343BE}"/>
                </a:ext>
              </a:extLst>
            </p:cNvPr>
            <p:cNvGrpSpPr/>
            <p:nvPr/>
          </p:nvGrpSpPr>
          <p:grpSpPr>
            <a:xfrm>
              <a:off x="3687650" y="5729400"/>
              <a:ext cx="62280" cy="64440"/>
              <a:chOff x="3514686" y="5993862"/>
              <a:chExt cx="62280" cy="6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30" name="Entrada de lápiz 129">
                    <a:extLst>
                      <a:ext uri="{FF2B5EF4-FFF2-40B4-BE49-F238E27FC236}">
                        <a16:creationId xmlns:a16="http://schemas.microsoft.com/office/drawing/2014/main" id="{4BAF9A83-1E58-492A-AE04-D85FA578E033}"/>
                      </a:ext>
                    </a:extLst>
                  </p14:cNvPr>
                  <p14:cNvContentPartPr/>
                  <p14:nvPr/>
                </p14:nvContentPartPr>
                <p14:xfrm>
                  <a:off x="3527286" y="5993862"/>
                  <a:ext cx="45720" cy="3240"/>
                </p14:xfrm>
              </p:contentPart>
            </mc:Choice>
            <mc:Fallback xmlns="">
              <p:pic>
                <p:nvPicPr>
                  <p:cNvPr id="130" name="Entrada de lápiz 129">
                    <a:extLst>
                      <a:ext uri="{FF2B5EF4-FFF2-40B4-BE49-F238E27FC236}">
                        <a16:creationId xmlns:a16="http://schemas.microsoft.com/office/drawing/2014/main" id="{4BAF9A83-1E58-492A-AE04-D85FA578E033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518286" y="5984862"/>
                    <a:ext cx="6336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31" name="Entrada de lápiz 130">
                    <a:extLst>
                      <a:ext uri="{FF2B5EF4-FFF2-40B4-BE49-F238E27FC236}">
                        <a16:creationId xmlns:a16="http://schemas.microsoft.com/office/drawing/2014/main" id="{5C3A0FAD-D2D7-4B1B-BD32-43F3F86F5EB3}"/>
                      </a:ext>
                    </a:extLst>
                  </p14:cNvPr>
                  <p14:cNvContentPartPr/>
                  <p14:nvPr/>
                </p14:nvContentPartPr>
                <p14:xfrm>
                  <a:off x="3514686" y="6053622"/>
                  <a:ext cx="62280" cy="4680"/>
                </p14:xfrm>
              </p:contentPart>
            </mc:Choice>
            <mc:Fallback xmlns="">
              <p:pic>
                <p:nvPicPr>
                  <p:cNvPr id="131" name="Entrada de lápiz 130">
                    <a:extLst>
                      <a:ext uri="{FF2B5EF4-FFF2-40B4-BE49-F238E27FC236}">
                        <a16:creationId xmlns:a16="http://schemas.microsoft.com/office/drawing/2014/main" id="{5C3A0FAD-D2D7-4B1B-BD32-43F3F86F5EB3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506046" y="6044622"/>
                    <a:ext cx="79920" cy="22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6" name="Grupo 155">
              <a:extLst>
                <a:ext uri="{FF2B5EF4-FFF2-40B4-BE49-F238E27FC236}">
                  <a16:creationId xmlns:a16="http://schemas.microsoft.com/office/drawing/2014/main" id="{5B033A12-7A95-4B62-9AE6-49C9A3F74D4B}"/>
                </a:ext>
              </a:extLst>
            </p:cNvPr>
            <p:cNvGrpSpPr/>
            <p:nvPr/>
          </p:nvGrpSpPr>
          <p:grpSpPr>
            <a:xfrm>
              <a:off x="3156290" y="5949720"/>
              <a:ext cx="17280" cy="202680"/>
              <a:chOff x="2983326" y="6214182"/>
              <a:chExt cx="17280" cy="20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47" name="Entrada de lápiz 146">
                    <a:extLst>
                      <a:ext uri="{FF2B5EF4-FFF2-40B4-BE49-F238E27FC236}">
                        <a16:creationId xmlns:a16="http://schemas.microsoft.com/office/drawing/2014/main" id="{D0680117-A665-446C-B65B-DB5018987572}"/>
                      </a:ext>
                    </a:extLst>
                  </p14:cNvPr>
                  <p14:cNvContentPartPr/>
                  <p14:nvPr/>
                </p14:nvContentPartPr>
                <p14:xfrm>
                  <a:off x="2989086" y="6327222"/>
                  <a:ext cx="6840" cy="47160"/>
                </p14:xfrm>
              </p:contentPart>
            </mc:Choice>
            <mc:Fallback xmlns="">
              <p:pic>
                <p:nvPicPr>
                  <p:cNvPr id="147" name="Entrada de lápiz 146">
                    <a:extLst>
                      <a:ext uri="{FF2B5EF4-FFF2-40B4-BE49-F238E27FC236}">
                        <a16:creationId xmlns:a16="http://schemas.microsoft.com/office/drawing/2014/main" id="{D0680117-A665-446C-B65B-DB5018987572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2980446" y="6318582"/>
                    <a:ext cx="2448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48" name="Entrada de lápiz 147">
                    <a:extLst>
                      <a:ext uri="{FF2B5EF4-FFF2-40B4-BE49-F238E27FC236}">
                        <a16:creationId xmlns:a16="http://schemas.microsoft.com/office/drawing/2014/main" id="{AB91FA4E-50EF-4B99-AB08-5B26730BBA92}"/>
                      </a:ext>
                    </a:extLst>
                  </p14:cNvPr>
                  <p14:cNvContentPartPr/>
                  <p14:nvPr/>
                </p14:nvContentPartPr>
                <p14:xfrm>
                  <a:off x="2983326" y="6214182"/>
                  <a:ext cx="17280" cy="202680"/>
                </p14:xfrm>
              </p:contentPart>
            </mc:Choice>
            <mc:Fallback xmlns="">
              <p:pic>
                <p:nvPicPr>
                  <p:cNvPr id="148" name="Entrada de lápiz 147">
                    <a:extLst>
                      <a:ext uri="{FF2B5EF4-FFF2-40B4-BE49-F238E27FC236}">
                        <a16:creationId xmlns:a16="http://schemas.microsoft.com/office/drawing/2014/main" id="{AB91FA4E-50EF-4B99-AB08-5B26730BBA92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2974326" y="6205542"/>
                    <a:ext cx="34920" cy="22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FB0699C5-CFC8-4D8A-9E3B-DA74020AC484}"/>
                    </a:ext>
                  </a:extLst>
                </p14:cNvPr>
                <p14:cNvContentPartPr/>
                <p14:nvPr/>
              </p14:nvContentPartPr>
              <p14:xfrm>
                <a:off x="3321890" y="5930640"/>
                <a:ext cx="101880" cy="17352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FB0699C5-CFC8-4D8A-9E3B-DA74020AC48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13250" y="5922000"/>
                  <a:ext cx="119520" cy="191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A708F597-ADCE-4A9A-84B9-09B9F8BE9E14}"/>
                </a:ext>
              </a:extLst>
            </p:cNvPr>
            <p:cNvGrpSpPr/>
            <p:nvPr/>
          </p:nvGrpSpPr>
          <p:grpSpPr>
            <a:xfrm>
              <a:off x="3615290" y="6018480"/>
              <a:ext cx="77400" cy="90720"/>
              <a:chOff x="3442326" y="6282942"/>
              <a:chExt cx="77400" cy="90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50" name="Entrada de lápiz 149">
                    <a:extLst>
                      <a:ext uri="{FF2B5EF4-FFF2-40B4-BE49-F238E27FC236}">
                        <a16:creationId xmlns:a16="http://schemas.microsoft.com/office/drawing/2014/main" id="{57AA312D-F5DD-43FF-BCF2-0DDF00129270}"/>
                      </a:ext>
                    </a:extLst>
                  </p14:cNvPr>
                  <p14:cNvContentPartPr/>
                  <p14:nvPr/>
                </p14:nvContentPartPr>
                <p14:xfrm>
                  <a:off x="3442326" y="6282942"/>
                  <a:ext cx="39960" cy="3240"/>
                </p14:xfrm>
              </p:contentPart>
            </mc:Choice>
            <mc:Fallback xmlns="">
              <p:pic>
                <p:nvPicPr>
                  <p:cNvPr id="150" name="Entrada de lápiz 149">
                    <a:extLst>
                      <a:ext uri="{FF2B5EF4-FFF2-40B4-BE49-F238E27FC236}">
                        <a16:creationId xmlns:a16="http://schemas.microsoft.com/office/drawing/2014/main" id="{57AA312D-F5DD-43FF-BCF2-0DDF00129270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3433686" y="6273942"/>
                    <a:ext cx="5760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151" name="Entrada de lápiz 150">
                    <a:extLst>
                      <a:ext uri="{FF2B5EF4-FFF2-40B4-BE49-F238E27FC236}">
                        <a16:creationId xmlns:a16="http://schemas.microsoft.com/office/drawing/2014/main" id="{3ED5DB70-572A-4884-969A-BE9D8069FF9C}"/>
                      </a:ext>
                    </a:extLst>
                  </p14:cNvPr>
                  <p14:cNvContentPartPr/>
                  <p14:nvPr/>
                </p14:nvContentPartPr>
                <p14:xfrm>
                  <a:off x="3452766" y="6351342"/>
                  <a:ext cx="66960" cy="22320"/>
                </p14:xfrm>
              </p:contentPart>
            </mc:Choice>
            <mc:Fallback xmlns="">
              <p:pic>
                <p:nvPicPr>
                  <p:cNvPr id="151" name="Entrada de lápiz 150">
                    <a:extLst>
                      <a:ext uri="{FF2B5EF4-FFF2-40B4-BE49-F238E27FC236}">
                        <a16:creationId xmlns:a16="http://schemas.microsoft.com/office/drawing/2014/main" id="{3ED5DB70-572A-4884-969A-BE9D8069FF9C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3443766" y="6342702"/>
                    <a:ext cx="84600" cy="3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519F01DC-9FD8-49CE-8178-AA9D999B00FF}"/>
                </a:ext>
              </a:extLst>
            </p:cNvPr>
            <p:cNvGrpSpPr/>
            <p:nvPr/>
          </p:nvGrpSpPr>
          <p:grpSpPr>
            <a:xfrm>
              <a:off x="3068810" y="6303240"/>
              <a:ext cx="394200" cy="165600"/>
              <a:chOff x="2895846" y="6567702"/>
              <a:chExt cx="394200" cy="16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169" name="Entrada de lápiz 168">
                    <a:extLst>
                      <a:ext uri="{FF2B5EF4-FFF2-40B4-BE49-F238E27FC236}">
                        <a16:creationId xmlns:a16="http://schemas.microsoft.com/office/drawing/2014/main" id="{A26117AB-7553-47F6-8B2A-8B33FE0E4903}"/>
                      </a:ext>
                    </a:extLst>
                  </p14:cNvPr>
                  <p14:cNvContentPartPr/>
                  <p14:nvPr/>
                </p14:nvContentPartPr>
                <p14:xfrm>
                  <a:off x="2895846" y="6572382"/>
                  <a:ext cx="96840" cy="160920"/>
                </p14:xfrm>
              </p:contentPart>
            </mc:Choice>
            <mc:Fallback xmlns="">
              <p:pic>
                <p:nvPicPr>
                  <p:cNvPr id="169" name="Entrada de lápiz 168">
                    <a:extLst>
                      <a:ext uri="{FF2B5EF4-FFF2-40B4-BE49-F238E27FC236}">
                        <a16:creationId xmlns:a16="http://schemas.microsoft.com/office/drawing/2014/main" id="{A26117AB-7553-47F6-8B2A-8B33FE0E4903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2886846" y="6563742"/>
                    <a:ext cx="11448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170" name="Entrada de lápiz 169">
                    <a:extLst>
                      <a:ext uri="{FF2B5EF4-FFF2-40B4-BE49-F238E27FC236}">
                        <a16:creationId xmlns:a16="http://schemas.microsoft.com/office/drawing/2014/main" id="{27A59790-1B21-44A9-89F1-BCA8C6D9B328}"/>
                      </a:ext>
                    </a:extLst>
                  </p14:cNvPr>
                  <p14:cNvContentPartPr/>
                  <p14:nvPr/>
                </p14:nvContentPartPr>
                <p14:xfrm>
                  <a:off x="3021486" y="6614142"/>
                  <a:ext cx="56520" cy="83520"/>
                </p14:xfrm>
              </p:contentPart>
            </mc:Choice>
            <mc:Fallback xmlns="">
              <p:pic>
                <p:nvPicPr>
                  <p:cNvPr id="170" name="Entrada de lápiz 169">
                    <a:extLst>
                      <a:ext uri="{FF2B5EF4-FFF2-40B4-BE49-F238E27FC236}">
                        <a16:creationId xmlns:a16="http://schemas.microsoft.com/office/drawing/2014/main" id="{27A59790-1B21-44A9-89F1-BCA8C6D9B328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3012486" y="6605502"/>
                    <a:ext cx="7416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171" name="Entrada de lápiz 170">
                    <a:extLst>
                      <a:ext uri="{FF2B5EF4-FFF2-40B4-BE49-F238E27FC236}">
                        <a16:creationId xmlns:a16="http://schemas.microsoft.com/office/drawing/2014/main" id="{4C858495-3242-45CF-831B-25940829ED84}"/>
                      </a:ext>
                    </a:extLst>
                  </p14:cNvPr>
                  <p14:cNvContentPartPr/>
                  <p14:nvPr/>
                </p14:nvContentPartPr>
                <p14:xfrm>
                  <a:off x="3118326" y="6669582"/>
                  <a:ext cx="360" cy="360"/>
                </p14:xfrm>
              </p:contentPart>
            </mc:Choice>
            <mc:Fallback xmlns="">
              <p:pic>
                <p:nvPicPr>
                  <p:cNvPr id="171" name="Entrada de lápiz 170">
                    <a:extLst>
                      <a:ext uri="{FF2B5EF4-FFF2-40B4-BE49-F238E27FC236}">
                        <a16:creationId xmlns:a16="http://schemas.microsoft.com/office/drawing/2014/main" id="{4C858495-3242-45CF-831B-25940829ED8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109686" y="666094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72" name="Entrada de lápiz 171">
                    <a:extLst>
                      <a:ext uri="{FF2B5EF4-FFF2-40B4-BE49-F238E27FC236}">
                        <a16:creationId xmlns:a16="http://schemas.microsoft.com/office/drawing/2014/main" id="{D79236B3-F3DC-4502-85BC-D2A22B2EFB93}"/>
                      </a:ext>
                    </a:extLst>
                  </p14:cNvPr>
                  <p14:cNvContentPartPr/>
                  <p14:nvPr/>
                </p14:nvContentPartPr>
                <p14:xfrm>
                  <a:off x="3178086" y="6591462"/>
                  <a:ext cx="71280" cy="113400"/>
                </p14:xfrm>
              </p:contentPart>
            </mc:Choice>
            <mc:Fallback xmlns="">
              <p:pic>
                <p:nvPicPr>
                  <p:cNvPr id="172" name="Entrada de lápiz 171">
                    <a:extLst>
                      <a:ext uri="{FF2B5EF4-FFF2-40B4-BE49-F238E27FC236}">
                        <a16:creationId xmlns:a16="http://schemas.microsoft.com/office/drawing/2014/main" id="{D79236B3-F3DC-4502-85BC-D2A22B2EFB93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3169446" y="6582822"/>
                    <a:ext cx="8892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73" name="Entrada de lápiz 172">
                    <a:extLst>
                      <a:ext uri="{FF2B5EF4-FFF2-40B4-BE49-F238E27FC236}">
                        <a16:creationId xmlns:a16="http://schemas.microsoft.com/office/drawing/2014/main" id="{F44E9C3E-C625-4C8B-BCBB-E8D7BEBA9784}"/>
                      </a:ext>
                    </a:extLst>
                  </p14:cNvPr>
                  <p14:cNvContentPartPr/>
                  <p14:nvPr/>
                </p14:nvContentPartPr>
                <p14:xfrm>
                  <a:off x="3225606" y="6567702"/>
                  <a:ext cx="64440" cy="4320"/>
                </p14:xfrm>
              </p:contentPart>
            </mc:Choice>
            <mc:Fallback xmlns="">
              <p:pic>
                <p:nvPicPr>
                  <p:cNvPr id="173" name="Entrada de lápiz 172">
                    <a:extLst>
                      <a:ext uri="{FF2B5EF4-FFF2-40B4-BE49-F238E27FC236}">
                        <a16:creationId xmlns:a16="http://schemas.microsoft.com/office/drawing/2014/main" id="{F44E9C3E-C625-4C8B-BCBB-E8D7BEBA9784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3216966" y="6558702"/>
                    <a:ext cx="82080" cy="21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6" name="Grupo 175">
              <a:extLst>
                <a:ext uri="{FF2B5EF4-FFF2-40B4-BE49-F238E27FC236}">
                  <a16:creationId xmlns:a16="http://schemas.microsoft.com/office/drawing/2014/main" id="{3D5BE047-176E-4761-82E1-CE3754CA45BD}"/>
                </a:ext>
              </a:extLst>
            </p:cNvPr>
            <p:cNvGrpSpPr/>
            <p:nvPr/>
          </p:nvGrpSpPr>
          <p:grpSpPr>
            <a:xfrm>
              <a:off x="3608810" y="6354000"/>
              <a:ext cx="73440" cy="78480"/>
              <a:chOff x="3435846" y="6618462"/>
              <a:chExt cx="73440" cy="7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74" name="Entrada de lápiz 173">
                    <a:extLst>
                      <a:ext uri="{FF2B5EF4-FFF2-40B4-BE49-F238E27FC236}">
                        <a16:creationId xmlns:a16="http://schemas.microsoft.com/office/drawing/2014/main" id="{4332E0E2-6008-42D4-B32B-752770C66B8F}"/>
                      </a:ext>
                    </a:extLst>
                  </p14:cNvPr>
                  <p14:cNvContentPartPr/>
                  <p14:nvPr/>
                </p14:nvContentPartPr>
                <p14:xfrm>
                  <a:off x="3435846" y="6618462"/>
                  <a:ext cx="50040" cy="15120"/>
                </p14:xfrm>
              </p:contentPart>
            </mc:Choice>
            <mc:Fallback xmlns="">
              <p:pic>
                <p:nvPicPr>
                  <p:cNvPr id="174" name="Entrada de lápiz 173">
                    <a:extLst>
                      <a:ext uri="{FF2B5EF4-FFF2-40B4-BE49-F238E27FC236}">
                        <a16:creationId xmlns:a16="http://schemas.microsoft.com/office/drawing/2014/main" id="{4332E0E2-6008-42D4-B32B-752770C66B8F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3427206" y="6609822"/>
                    <a:ext cx="6768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75" name="Entrada de lápiz 174">
                    <a:extLst>
                      <a:ext uri="{FF2B5EF4-FFF2-40B4-BE49-F238E27FC236}">
                        <a16:creationId xmlns:a16="http://schemas.microsoft.com/office/drawing/2014/main" id="{790AB6EC-5E89-428C-A320-1C759DB9691C}"/>
                      </a:ext>
                    </a:extLst>
                  </p14:cNvPr>
                  <p14:cNvContentPartPr/>
                  <p14:nvPr/>
                </p14:nvContentPartPr>
                <p14:xfrm>
                  <a:off x="3458526" y="6688662"/>
                  <a:ext cx="50760" cy="8280"/>
                </p14:xfrm>
              </p:contentPart>
            </mc:Choice>
            <mc:Fallback xmlns="">
              <p:pic>
                <p:nvPicPr>
                  <p:cNvPr id="175" name="Entrada de lápiz 174">
                    <a:extLst>
                      <a:ext uri="{FF2B5EF4-FFF2-40B4-BE49-F238E27FC236}">
                        <a16:creationId xmlns:a16="http://schemas.microsoft.com/office/drawing/2014/main" id="{790AB6EC-5E89-428C-A320-1C759DB9691C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3449886" y="6680022"/>
                    <a:ext cx="68400" cy="25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Grupo 190">
              <a:extLst>
                <a:ext uri="{FF2B5EF4-FFF2-40B4-BE49-F238E27FC236}">
                  <a16:creationId xmlns:a16="http://schemas.microsoft.com/office/drawing/2014/main" id="{642681A7-B419-4120-98A8-03A1010E6002}"/>
                </a:ext>
              </a:extLst>
            </p:cNvPr>
            <p:cNvGrpSpPr/>
            <p:nvPr/>
          </p:nvGrpSpPr>
          <p:grpSpPr>
            <a:xfrm>
              <a:off x="3905090" y="5503680"/>
              <a:ext cx="1264680" cy="931680"/>
              <a:chOff x="3732126" y="5768142"/>
              <a:chExt cx="1264680" cy="93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32" name="Entrada de lápiz 131">
                    <a:extLst>
                      <a:ext uri="{FF2B5EF4-FFF2-40B4-BE49-F238E27FC236}">
                        <a16:creationId xmlns:a16="http://schemas.microsoft.com/office/drawing/2014/main" id="{055B72C9-F24C-4C47-920D-5B2839C4A258}"/>
                      </a:ext>
                    </a:extLst>
                  </p14:cNvPr>
                  <p14:cNvContentPartPr/>
                  <p14:nvPr/>
                </p14:nvContentPartPr>
                <p14:xfrm>
                  <a:off x="3785046" y="5893782"/>
                  <a:ext cx="225000" cy="176040"/>
                </p14:xfrm>
              </p:contentPart>
            </mc:Choice>
            <mc:Fallback xmlns="">
              <p:pic>
                <p:nvPicPr>
                  <p:cNvPr id="132" name="Entrada de lápiz 131">
                    <a:extLst>
                      <a:ext uri="{FF2B5EF4-FFF2-40B4-BE49-F238E27FC236}">
                        <a16:creationId xmlns:a16="http://schemas.microsoft.com/office/drawing/2014/main" id="{055B72C9-F24C-4C47-920D-5B2839C4A258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3776046" y="5885142"/>
                    <a:ext cx="24264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33" name="Entrada de lápiz 132">
                    <a:extLst>
                      <a:ext uri="{FF2B5EF4-FFF2-40B4-BE49-F238E27FC236}">
                        <a16:creationId xmlns:a16="http://schemas.microsoft.com/office/drawing/2014/main" id="{8FAE48C1-213D-4ACB-8105-3DAC0FF3BD60}"/>
                      </a:ext>
                    </a:extLst>
                  </p14:cNvPr>
                  <p14:cNvContentPartPr/>
                  <p14:nvPr/>
                </p14:nvContentPartPr>
                <p14:xfrm>
                  <a:off x="4060806" y="6013302"/>
                  <a:ext cx="360" cy="360"/>
                </p14:xfrm>
              </p:contentPart>
            </mc:Choice>
            <mc:Fallback xmlns="">
              <p:pic>
                <p:nvPicPr>
                  <p:cNvPr id="133" name="Entrada de lápiz 132">
                    <a:extLst>
                      <a:ext uri="{FF2B5EF4-FFF2-40B4-BE49-F238E27FC236}">
                        <a16:creationId xmlns:a16="http://schemas.microsoft.com/office/drawing/2014/main" id="{8FAE48C1-213D-4ACB-8105-3DAC0FF3BD6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051806" y="600466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52" name="Entrada de lápiz 151">
                    <a:extLst>
                      <a:ext uri="{FF2B5EF4-FFF2-40B4-BE49-F238E27FC236}">
                        <a16:creationId xmlns:a16="http://schemas.microsoft.com/office/drawing/2014/main" id="{6BAC66C9-86E2-4189-9BB2-41F7E20CA518}"/>
                      </a:ext>
                    </a:extLst>
                  </p14:cNvPr>
                  <p14:cNvContentPartPr/>
                  <p14:nvPr/>
                </p14:nvContentPartPr>
                <p14:xfrm>
                  <a:off x="3732126" y="6222822"/>
                  <a:ext cx="217440" cy="189360"/>
                </p14:xfrm>
              </p:contentPart>
            </mc:Choice>
            <mc:Fallback xmlns="">
              <p:pic>
                <p:nvPicPr>
                  <p:cNvPr id="152" name="Entrada de lápiz 151">
                    <a:extLst>
                      <a:ext uri="{FF2B5EF4-FFF2-40B4-BE49-F238E27FC236}">
                        <a16:creationId xmlns:a16="http://schemas.microsoft.com/office/drawing/2014/main" id="{6BAC66C9-86E2-4189-9BB2-41F7E20CA518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3723486" y="6214182"/>
                    <a:ext cx="23508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53" name="Entrada de lápiz 152">
                    <a:extLst>
                      <a:ext uri="{FF2B5EF4-FFF2-40B4-BE49-F238E27FC236}">
                        <a16:creationId xmlns:a16="http://schemas.microsoft.com/office/drawing/2014/main" id="{8B42D895-57E9-4E6D-8A23-922E350E99B0}"/>
                      </a:ext>
                    </a:extLst>
                  </p14:cNvPr>
                  <p14:cNvContentPartPr/>
                  <p14:nvPr/>
                </p14:nvContentPartPr>
                <p14:xfrm>
                  <a:off x="4006806" y="6301662"/>
                  <a:ext cx="360" cy="360"/>
                </p14:xfrm>
              </p:contentPart>
            </mc:Choice>
            <mc:Fallback xmlns="">
              <p:pic>
                <p:nvPicPr>
                  <p:cNvPr id="153" name="Entrada de lápiz 152">
                    <a:extLst>
                      <a:ext uri="{FF2B5EF4-FFF2-40B4-BE49-F238E27FC236}">
                        <a16:creationId xmlns:a16="http://schemas.microsoft.com/office/drawing/2014/main" id="{8B42D895-57E9-4E6D-8A23-922E350E99B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997806" y="629302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37" name="Entrada de lápiz 136">
                    <a:extLst>
                      <a:ext uri="{FF2B5EF4-FFF2-40B4-BE49-F238E27FC236}">
                        <a16:creationId xmlns:a16="http://schemas.microsoft.com/office/drawing/2014/main" id="{8D8B4B02-40C5-46FA-8370-D0BB5C919F27}"/>
                      </a:ext>
                    </a:extLst>
                  </p14:cNvPr>
                  <p14:cNvContentPartPr/>
                  <p14:nvPr/>
                </p14:nvContentPartPr>
                <p14:xfrm>
                  <a:off x="4237206" y="5860302"/>
                  <a:ext cx="92880" cy="167760"/>
                </p14:xfrm>
              </p:contentPart>
            </mc:Choice>
            <mc:Fallback xmlns="">
              <p:pic>
                <p:nvPicPr>
                  <p:cNvPr id="137" name="Entrada de lápiz 136">
                    <a:extLst>
                      <a:ext uri="{FF2B5EF4-FFF2-40B4-BE49-F238E27FC236}">
                        <a16:creationId xmlns:a16="http://schemas.microsoft.com/office/drawing/2014/main" id="{8D8B4B02-40C5-46FA-8370-D0BB5C919F27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4228206" y="5851662"/>
                    <a:ext cx="11052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8" name="Entrada de lápiz 137">
                    <a:extLst>
                      <a:ext uri="{FF2B5EF4-FFF2-40B4-BE49-F238E27FC236}">
                        <a16:creationId xmlns:a16="http://schemas.microsoft.com/office/drawing/2014/main" id="{D9A53225-73C5-4E84-9E47-68B87551ACB0}"/>
                      </a:ext>
                    </a:extLst>
                  </p14:cNvPr>
                  <p14:cNvContentPartPr/>
                  <p14:nvPr/>
                </p14:nvContentPartPr>
                <p14:xfrm>
                  <a:off x="4410366" y="5949942"/>
                  <a:ext cx="5400" cy="9000"/>
                </p14:xfrm>
              </p:contentPart>
            </mc:Choice>
            <mc:Fallback xmlns="">
              <p:pic>
                <p:nvPicPr>
                  <p:cNvPr id="138" name="Entrada de lápiz 137">
                    <a:extLst>
                      <a:ext uri="{FF2B5EF4-FFF2-40B4-BE49-F238E27FC236}">
                        <a16:creationId xmlns:a16="http://schemas.microsoft.com/office/drawing/2014/main" id="{D9A53225-73C5-4E84-9E47-68B87551ACB0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4401726" y="5941302"/>
                    <a:ext cx="230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9" name="Entrada de lápiz 138">
                    <a:extLst>
                      <a:ext uri="{FF2B5EF4-FFF2-40B4-BE49-F238E27FC236}">
                        <a16:creationId xmlns:a16="http://schemas.microsoft.com/office/drawing/2014/main" id="{56B9D738-E46D-40EE-91B9-680C12B72A3B}"/>
                      </a:ext>
                    </a:extLst>
                  </p14:cNvPr>
                  <p14:cNvContentPartPr/>
                  <p14:nvPr/>
                </p14:nvContentPartPr>
                <p14:xfrm>
                  <a:off x="4415406" y="5875422"/>
                  <a:ext cx="97560" cy="137520"/>
                </p14:xfrm>
              </p:contentPart>
            </mc:Choice>
            <mc:Fallback xmlns="">
              <p:pic>
                <p:nvPicPr>
                  <p:cNvPr id="139" name="Entrada de lápiz 138">
                    <a:extLst>
                      <a:ext uri="{FF2B5EF4-FFF2-40B4-BE49-F238E27FC236}">
                        <a16:creationId xmlns:a16="http://schemas.microsoft.com/office/drawing/2014/main" id="{56B9D738-E46D-40EE-91B9-680C12B72A3B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4406766" y="5866422"/>
                    <a:ext cx="11520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40" name="Entrada de lápiz 139">
                    <a:extLst>
                      <a:ext uri="{FF2B5EF4-FFF2-40B4-BE49-F238E27FC236}">
                        <a16:creationId xmlns:a16="http://schemas.microsoft.com/office/drawing/2014/main" id="{DC32EB78-ADAB-4EE7-A17D-4D9A6CE3B2CC}"/>
                      </a:ext>
                    </a:extLst>
                  </p14:cNvPr>
                  <p14:cNvContentPartPr/>
                  <p14:nvPr/>
                </p14:nvContentPartPr>
                <p14:xfrm>
                  <a:off x="4534566" y="5841222"/>
                  <a:ext cx="104760" cy="90720"/>
                </p14:xfrm>
              </p:contentPart>
            </mc:Choice>
            <mc:Fallback xmlns="">
              <p:pic>
                <p:nvPicPr>
                  <p:cNvPr id="140" name="Entrada de lápiz 139">
                    <a:extLst>
                      <a:ext uri="{FF2B5EF4-FFF2-40B4-BE49-F238E27FC236}">
                        <a16:creationId xmlns:a16="http://schemas.microsoft.com/office/drawing/2014/main" id="{DC32EB78-ADAB-4EE7-A17D-4D9A6CE3B2CC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4525926" y="5832222"/>
                    <a:ext cx="12240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41" name="Entrada de lápiz 140">
                    <a:extLst>
                      <a:ext uri="{FF2B5EF4-FFF2-40B4-BE49-F238E27FC236}">
                        <a16:creationId xmlns:a16="http://schemas.microsoft.com/office/drawing/2014/main" id="{DE6B9A7E-34B3-49D1-8559-FBA9F1A2DA34}"/>
                      </a:ext>
                    </a:extLst>
                  </p14:cNvPr>
                  <p14:cNvContentPartPr/>
                  <p14:nvPr/>
                </p14:nvContentPartPr>
                <p14:xfrm>
                  <a:off x="4630326" y="5807742"/>
                  <a:ext cx="28800" cy="195120"/>
                </p14:xfrm>
              </p:contentPart>
            </mc:Choice>
            <mc:Fallback xmlns="">
              <p:pic>
                <p:nvPicPr>
                  <p:cNvPr id="141" name="Entrada de lápiz 140">
                    <a:extLst>
                      <a:ext uri="{FF2B5EF4-FFF2-40B4-BE49-F238E27FC236}">
                        <a16:creationId xmlns:a16="http://schemas.microsoft.com/office/drawing/2014/main" id="{DE6B9A7E-34B3-49D1-8559-FBA9F1A2DA34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4621326" y="5798742"/>
                    <a:ext cx="46440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42" name="Entrada de lápiz 141">
                    <a:extLst>
                      <a:ext uri="{FF2B5EF4-FFF2-40B4-BE49-F238E27FC236}">
                        <a16:creationId xmlns:a16="http://schemas.microsoft.com/office/drawing/2014/main" id="{BB037D3A-F347-4F6F-8F9B-984FEAB13995}"/>
                      </a:ext>
                    </a:extLst>
                  </p14:cNvPr>
                  <p14:cNvContentPartPr/>
                  <p14:nvPr/>
                </p14:nvContentPartPr>
                <p14:xfrm>
                  <a:off x="4755966" y="5852022"/>
                  <a:ext cx="4680" cy="121680"/>
                </p14:xfrm>
              </p:contentPart>
            </mc:Choice>
            <mc:Fallback xmlns="">
              <p:pic>
                <p:nvPicPr>
                  <p:cNvPr id="142" name="Entrada de lápiz 141">
                    <a:extLst>
                      <a:ext uri="{FF2B5EF4-FFF2-40B4-BE49-F238E27FC236}">
                        <a16:creationId xmlns:a16="http://schemas.microsoft.com/office/drawing/2014/main" id="{BB037D3A-F347-4F6F-8F9B-984FEAB13995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4746966" y="5843382"/>
                    <a:ext cx="2232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43" name="Entrada de lápiz 142">
                    <a:extLst>
                      <a:ext uri="{FF2B5EF4-FFF2-40B4-BE49-F238E27FC236}">
                        <a16:creationId xmlns:a16="http://schemas.microsoft.com/office/drawing/2014/main" id="{71F3B149-8A35-4757-B47D-6DBC5239BE1E}"/>
                      </a:ext>
                    </a:extLst>
                  </p14:cNvPr>
                  <p14:cNvContentPartPr/>
                  <p14:nvPr/>
                </p14:nvContentPartPr>
                <p14:xfrm>
                  <a:off x="4703046" y="5909622"/>
                  <a:ext cx="82080" cy="9000"/>
                </p14:xfrm>
              </p:contentPart>
            </mc:Choice>
            <mc:Fallback xmlns="">
              <p:pic>
                <p:nvPicPr>
                  <p:cNvPr id="143" name="Entrada de lápiz 142">
                    <a:extLst>
                      <a:ext uri="{FF2B5EF4-FFF2-40B4-BE49-F238E27FC236}">
                        <a16:creationId xmlns:a16="http://schemas.microsoft.com/office/drawing/2014/main" id="{71F3B149-8A35-4757-B47D-6DBC5239BE1E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4694406" y="5900982"/>
                    <a:ext cx="9972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44" name="Entrada de lápiz 143">
                    <a:extLst>
                      <a:ext uri="{FF2B5EF4-FFF2-40B4-BE49-F238E27FC236}">
                        <a16:creationId xmlns:a16="http://schemas.microsoft.com/office/drawing/2014/main" id="{098CD8ED-40DD-49D9-8F48-960D16841506}"/>
                      </a:ext>
                    </a:extLst>
                  </p14:cNvPr>
                  <p14:cNvContentPartPr/>
                  <p14:nvPr/>
                </p14:nvContentPartPr>
                <p14:xfrm>
                  <a:off x="4835526" y="5768142"/>
                  <a:ext cx="10440" cy="178200"/>
                </p14:xfrm>
              </p:contentPart>
            </mc:Choice>
            <mc:Fallback xmlns="">
              <p:pic>
                <p:nvPicPr>
                  <p:cNvPr id="144" name="Entrada de lápiz 143">
                    <a:extLst>
                      <a:ext uri="{FF2B5EF4-FFF2-40B4-BE49-F238E27FC236}">
                        <a16:creationId xmlns:a16="http://schemas.microsoft.com/office/drawing/2014/main" id="{098CD8ED-40DD-49D9-8F48-960D16841506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4826526" y="5759502"/>
                    <a:ext cx="280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45" name="Entrada de lápiz 144">
                    <a:extLst>
                      <a:ext uri="{FF2B5EF4-FFF2-40B4-BE49-F238E27FC236}">
                        <a16:creationId xmlns:a16="http://schemas.microsoft.com/office/drawing/2014/main" id="{643FBC23-AAD2-4EB7-BECC-B18A4581F390}"/>
                      </a:ext>
                    </a:extLst>
                  </p14:cNvPr>
                  <p14:cNvContentPartPr/>
                  <p14:nvPr/>
                </p14:nvContentPartPr>
                <p14:xfrm>
                  <a:off x="4827246" y="5879742"/>
                  <a:ext cx="123840" cy="95400"/>
                </p14:xfrm>
              </p:contentPart>
            </mc:Choice>
            <mc:Fallback xmlns="">
              <p:pic>
                <p:nvPicPr>
                  <p:cNvPr id="145" name="Entrada de lápiz 144">
                    <a:extLst>
                      <a:ext uri="{FF2B5EF4-FFF2-40B4-BE49-F238E27FC236}">
                        <a16:creationId xmlns:a16="http://schemas.microsoft.com/office/drawing/2014/main" id="{643FBC23-AAD2-4EB7-BECC-B18A4581F390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4818606" y="5871102"/>
                    <a:ext cx="14148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57" name="Entrada de lápiz 156">
                    <a:extLst>
                      <a:ext uri="{FF2B5EF4-FFF2-40B4-BE49-F238E27FC236}">
                        <a16:creationId xmlns:a16="http://schemas.microsoft.com/office/drawing/2014/main" id="{704EA012-B876-450F-BC5E-8B517BD95C0E}"/>
                      </a:ext>
                    </a:extLst>
                  </p14:cNvPr>
                  <p14:cNvContentPartPr/>
                  <p14:nvPr/>
                </p14:nvContentPartPr>
                <p14:xfrm>
                  <a:off x="4196526" y="6186822"/>
                  <a:ext cx="88200" cy="178200"/>
                </p14:xfrm>
              </p:contentPart>
            </mc:Choice>
            <mc:Fallback xmlns="">
              <p:pic>
                <p:nvPicPr>
                  <p:cNvPr id="157" name="Entrada de lápiz 156">
                    <a:extLst>
                      <a:ext uri="{FF2B5EF4-FFF2-40B4-BE49-F238E27FC236}">
                        <a16:creationId xmlns:a16="http://schemas.microsoft.com/office/drawing/2014/main" id="{704EA012-B876-450F-BC5E-8B517BD95C0E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4187526" y="6177822"/>
                    <a:ext cx="10584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58" name="Entrada de lápiz 157">
                    <a:extLst>
                      <a:ext uri="{FF2B5EF4-FFF2-40B4-BE49-F238E27FC236}">
                        <a16:creationId xmlns:a16="http://schemas.microsoft.com/office/drawing/2014/main" id="{297DB4A9-E88D-450E-B9B5-D17BB07D2D0E}"/>
                      </a:ext>
                    </a:extLst>
                  </p14:cNvPr>
                  <p14:cNvContentPartPr/>
                  <p14:nvPr/>
                </p14:nvContentPartPr>
                <p14:xfrm>
                  <a:off x="4332966" y="6291582"/>
                  <a:ext cx="16560" cy="36720"/>
                </p14:xfrm>
              </p:contentPart>
            </mc:Choice>
            <mc:Fallback xmlns="">
              <p:pic>
                <p:nvPicPr>
                  <p:cNvPr id="158" name="Entrada de lápiz 157">
                    <a:extLst>
                      <a:ext uri="{FF2B5EF4-FFF2-40B4-BE49-F238E27FC236}">
                        <a16:creationId xmlns:a16="http://schemas.microsoft.com/office/drawing/2014/main" id="{297DB4A9-E88D-450E-B9B5-D17BB07D2D0E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4324326" y="6282942"/>
                    <a:ext cx="3420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59" name="Entrada de lápiz 158">
                    <a:extLst>
                      <a:ext uri="{FF2B5EF4-FFF2-40B4-BE49-F238E27FC236}">
                        <a16:creationId xmlns:a16="http://schemas.microsoft.com/office/drawing/2014/main" id="{A3B19E78-7CE5-4F5F-8D10-68B38331A836}"/>
                      </a:ext>
                    </a:extLst>
                  </p14:cNvPr>
                  <p14:cNvContentPartPr/>
                  <p14:nvPr/>
                </p14:nvContentPartPr>
                <p14:xfrm>
                  <a:off x="4352046" y="6196542"/>
                  <a:ext cx="93240" cy="138240"/>
                </p14:xfrm>
              </p:contentPart>
            </mc:Choice>
            <mc:Fallback xmlns="">
              <p:pic>
                <p:nvPicPr>
                  <p:cNvPr id="159" name="Entrada de lápiz 158">
                    <a:extLst>
                      <a:ext uri="{FF2B5EF4-FFF2-40B4-BE49-F238E27FC236}">
                        <a16:creationId xmlns:a16="http://schemas.microsoft.com/office/drawing/2014/main" id="{A3B19E78-7CE5-4F5F-8D10-68B38331A836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4343406" y="6187902"/>
                    <a:ext cx="11088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60" name="Entrada de lápiz 159">
                    <a:extLst>
                      <a:ext uri="{FF2B5EF4-FFF2-40B4-BE49-F238E27FC236}">
                        <a16:creationId xmlns:a16="http://schemas.microsoft.com/office/drawing/2014/main" id="{EAA892CD-10F4-43BD-8F1D-EA48335E0E8F}"/>
                      </a:ext>
                    </a:extLst>
                  </p14:cNvPr>
                  <p14:cNvContentPartPr/>
                  <p14:nvPr/>
                </p14:nvContentPartPr>
                <p14:xfrm>
                  <a:off x="4484166" y="6156582"/>
                  <a:ext cx="96120" cy="169200"/>
                </p14:xfrm>
              </p:contentPart>
            </mc:Choice>
            <mc:Fallback xmlns="">
              <p:pic>
                <p:nvPicPr>
                  <p:cNvPr id="160" name="Entrada de lápiz 159">
                    <a:extLst>
                      <a:ext uri="{FF2B5EF4-FFF2-40B4-BE49-F238E27FC236}">
                        <a16:creationId xmlns:a16="http://schemas.microsoft.com/office/drawing/2014/main" id="{EAA892CD-10F4-43BD-8F1D-EA48335E0E8F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4475166" y="6147582"/>
                    <a:ext cx="11376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161" name="Entrada de lápiz 160">
                    <a:extLst>
                      <a:ext uri="{FF2B5EF4-FFF2-40B4-BE49-F238E27FC236}">
                        <a16:creationId xmlns:a16="http://schemas.microsoft.com/office/drawing/2014/main" id="{A6551A8B-8075-4AA7-8ED6-2E7A08334C12}"/>
                      </a:ext>
                    </a:extLst>
                  </p14:cNvPr>
                  <p14:cNvContentPartPr/>
                  <p14:nvPr/>
                </p14:nvContentPartPr>
                <p14:xfrm>
                  <a:off x="4595046" y="6163782"/>
                  <a:ext cx="74880" cy="63720"/>
                </p14:xfrm>
              </p:contentPart>
            </mc:Choice>
            <mc:Fallback xmlns="">
              <p:pic>
                <p:nvPicPr>
                  <p:cNvPr id="161" name="Entrada de lápiz 160">
                    <a:extLst>
                      <a:ext uri="{FF2B5EF4-FFF2-40B4-BE49-F238E27FC236}">
                        <a16:creationId xmlns:a16="http://schemas.microsoft.com/office/drawing/2014/main" id="{A6551A8B-8075-4AA7-8ED6-2E7A08334C12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4586406" y="6155142"/>
                    <a:ext cx="9252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62" name="Entrada de lápiz 161">
                    <a:extLst>
                      <a:ext uri="{FF2B5EF4-FFF2-40B4-BE49-F238E27FC236}">
                        <a16:creationId xmlns:a16="http://schemas.microsoft.com/office/drawing/2014/main" id="{5C1C55D2-FA1A-4106-81C5-225FD4232EF7}"/>
                      </a:ext>
                    </a:extLst>
                  </p14:cNvPr>
                  <p14:cNvContentPartPr/>
                  <p14:nvPr/>
                </p14:nvContentPartPr>
                <p14:xfrm>
                  <a:off x="4649046" y="6178542"/>
                  <a:ext cx="15840" cy="174240"/>
                </p14:xfrm>
              </p:contentPart>
            </mc:Choice>
            <mc:Fallback xmlns="">
              <p:pic>
                <p:nvPicPr>
                  <p:cNvPr id="162" name="Entrada de lápiz 161">
                    <a:extLst>
                      <a:ext uri="{FF2B5EF4-FFF2-40B4-BE49-F238E27FC236}">
                        <a16:creationId xmlns:a16="http://schemas.microsoft.com/office/drawing/2014/main" id="{5C1C55D2-FA1A-4106-81C5-225FD4232EF7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4640406" y="6169542"/>
                    <a:ext cx="3348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64" name="Entrada de lápiz 163">
                    <a:extLst>
                      <a:ext uri="{FF2B5EF4-FFF2-40B4-BE49-F238E27FC236}">
                        <a16:creationId xmlns:a16="http://schemas.microsoft.com/office/drawing/2014/main" id="{B229A59D-282B-46E8-AA5C-5C7E50233B42}"/>
                      </a:ext>
                    </a:extLst>
                  </p14:cNvPr>
                  <p14:cNvContentPartPr/>
                  <p14:nvPr/>
                </p14:nvContentPartPr>
                <p14:xfrm>
                  <a:off x="4782246" y="6155862"/>
                  <a:ext cx="9720" cy="149760"/>
                </p14:xfrm>
              </p:contentPart>
            </mc:Choice>
            <mc:Fallback xmlns="">
              <p:pic>
                <p:nvPicPr>
                  <p:cNvPr id="164" name="Entrada de lápiz 163">
                    <a:extLst>
                      <a:ext uri="{FF2B5EF4-FFF2-40B4-BE49-F238E27FC236}">
                        <a16:creationId xmlns:a16="http://schemas.microsoft.com/office/drawing/2014/main" id="{B229A59D-282B-46E8-AA5C-5C7E50233B42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4773246" y="6146862"/>
                    <a:ext cx="2736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65" name="Entrada de lápiz 164">
                    <a:extLst>
                      <a:ext uri="{FF2B5EF4-FFF2-40B4-BE49-F238E27FC236}">
                        <a16:creationId xmlns:a16="http://schemas.microsoft.com/office/drawing/2014/main" id="{CBFA19FC-6EBF-4A2C-8321-7A2D1172788A}"/>
                      </a:ext>
                    </a:extLst>
                  </p14:cNvPr>
                  <p14:cNvContentPartPr/>
                  <p14:nvPr/>
                </p14:nvContentPartPr>
                <p14:xfrm>
                  <a:off x="4738686" y="6225342"/>
                  <a:ext cx="84600" cy="22320"/>
                </p14:xfrm>
              </p:contentPart>
            </mc:Choice>
            <mc:Fallback xmlns="">
              <p:pic>
                <p:nvPicPr>
                  <p:cNvPr id="165" name="Entrada de lápiz 164">
                    <a:extLst>
                      <a:ext uri="{FF2B5EF4-FFF2-40B4-BE49-F238E27FC236}">
                        <a16:creationId xmlns:a16="http://schemas.microsoft.com/office/drawing/2014/main" id="{CBFA19FC-6EBF-4A2C-8321-7A2D1172788A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4730046" y="6216342"/>
                    <a:ext cx="10224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66" name="Entrada de lápiz 165">
                    <a:extLst>
                      <a:ext uri="{FF2B5EF4-FFF2-40B4-BE49-F238E27FC236}">
                        <a16:creationId xmlns:a16="http://schemas.microsoft.com/office/drawing/2014/main" id="{945D4E85-A60C-434C-8B27-9C90C9596F1D}"/>
                      </a:ext>
                    </a:extLst>
                  </p14:cNvPr>
                  <p14:cNvContentPartPr/>
                  <p14:nvPr/>
                </p14:nvContentPartPr>
                <p14:xfrm>
                  <a:off x="4866126" y="6084222"/>
                  <a:ext cx="1080" cy="168120"/>
                </p14:xfrm>
              </p:contentPart>
            </mc:Choice>
            <mc:Fallback xmlns="">
              <p:pic>
                <p:nvPicPr>
                  <p:cNvPr id="166" name="Entrada de lápiz 165">
                    <a:extLst>
                      <a:ext uri="{FF2B5EF4-FFF2-40B4-BE49-F238E27FC236}">
                        <a16:creationId xmlns:a16="http://schemas.microsoft.com/office/drawing/2014/main" id="{945D4E85-A60C-434C-8B27-9C90C9596F1D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4857126" y="6075582"/>
                    <a:ext cx="1872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67" name="Entrada de lápiz 166">
                    <a:extLst>
                      <a:ext uri="{FF2B5EF4-FFF2-40B4-BE49-F238E27FC236}">
                        <a16:creationId xmlns:a16="http://schemas.microsoft.com/office/drawing/2014/main" id="{76454283-686A-41F5-9197-1AADC7481D01}"/>
                      </a:ext>
                    </a:extLst>
                  </p14:cNvPr>
                  <p14:cNvContentPartPr/>
                  <p14:nvPr/>
                </p14:nvContentPartPr>
                <p14:xfrm>
                  <a:off x="4849926" y="6167742"/>
                  <a:ext cx="113400" cy="129240"/>
                </p14:xfrm>
              </p:contentPart>
            </mc:Choice>
            <mc:Fallback xmlns="">
              <p:pic>
                <p:nvPicPr>
                  <p:cNvPr id="167" name="Entrada de lápiz 166">
                    <a:extLst>
                      <a:ext uri="{FF2B5EF4-FFF2-40B4-BE49-F238E27FC236}">
                        <a16:creationId xmlns:a16="http://schemas.microsoft.com/office/drawing/2014/main" id="{76454283-686A-41F5-9197-1AADC7481D01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4841286" y="6159102"/>
                    <a:ext cx="13104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78" name="Entrada de lápiz 177">
                    <a:extLst>
                      <a:ext uri="{FF2B5EF4-FFF2-40B4-BE49-F238E27FC236}">
                        <a16:creationId xmlns:a16="http://schemas.microsoft.com/office/drawing/2014/main" id="{2DBB9AA5-33E1-4335-939E-6496098E635F}"/>
                      </a:ext>
                    </a:extLst>
                  </p14:cNvPr>
                  <p14:cNvContentPartPr/>
                  <p14:nvPr/>
                </p14:nvContentPartPr>
                <p14:xfrm>
                  <a:off x="3798726" y="6540702"/>
                  <a:ext cx="187920" cy="138960"/>
                </p14:xfrm>
              </p:contentPart>
            </mc:Choice>
            <mc:Fallback xmlns="">
              <p:pic>
                <p:nvPicPr>
                  <p:cNvPr id="178" name="Entrada de lápiz 177">
                    <a:extLst>
                      <a:ext uri="{FF2B5EF4-FFF2-40B4-BE49-F238E27FC236}">
                        <a16:creationId xmlns:a16="http://schemas.microsoft.com/office/drawing/2014/main" id="{2DBB9AA5-33E1-4335-939E-6496098E635F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3790086" y="6532062"/>
                    <a:ext cx="20556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79" name="Entrada de lápiz 178">
                    <a:extLst>
                      <a:ext uri="{FF2B5EF4-FFF2-40B4-BE49-F238E27FC236}">
                        <a16:creationId xmlns:a16="http://schemas.microsoft.com/office/drawing/2014/main" id="{691E6477-0EB8-475B-B0A1-2A2B1A44ECD4}"/>
                      </a:ext>
                    </a:extLst>
                  </p14:cNvPr>
                  <p14:cNvContentPartPr/>
                  <p14:nvPr/>
                </p14:nvContentPartPr>
                <p14:xfrm>
                  <a:off x="4050726" y="6638262"/>
                  <a:ext cx="360" cy="360"/>
                </p14:xfrm>
              </p:contentPart>
            </mc:Choice>
            <mc:Fallback xmlns="">
              <p:pic>
                <p:nvPicPr>
                  <p:cNvPr id="179" name="Entrada de lápiz 178">
                    <a:extLst>
                      <a:ext uri="{FF2B5EF4-FFF2-40B4-BE49-F238E27FC236}">
                        <a16:creationId xmlns:a16="http://schemas.microsoft.com/office/drawing/2014/main" id="{691E6477-0EB8-475B-B0A1-2A2B1A44ECD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041726" y="662962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81" name="Entrada de lápiz 180">
                    <a:extLst>
                      <a:ext uri="{FF2B5EF4-FFF2-40B4-BE49-F238E27FC236}">
                        <a16:creationId xmlns:a16="http://schemas.microsoft.com/office/drawing/2014/main" id="{08A177C9-9466-48A2-B1AC-42C1B0674FF3}"/>
                      </a:ext>
                    </a:extLst>
                  </p14:cNvPr>
                  <p14:cNvContentPartPr/>
                  <p14:nvPr/>
                </p14:nvContentPartPr>
                <p14:xfrm>
                  <a:off x="4166646" y="6499662"/>
                  <a:ext cx="118800" cy="200160"/>
                </p14:xfrm>
              </p:contentPart>
            </mc:Choice>
            <mc:Fallback xmlns="">
              <p:pic>
                <p:nvPicPr>
                  <p:cNvPr id="181" name="Entrada de lápiz 180">
                    <a:extLst>
                      <a:ext uri="{FF2B5EF4-FFF2-40B4-BE49-F238E27FC236}">
                        <a16:creationId xmlns:a16="http://schemas.microsoft.com/office/drawing/2014/main" id="{08A177C9-9466-48A2-B1AC-42C1B0674FF3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4157646" y="6491022"/>
                    <a:ext cx="13644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82" name="Entrada de lápiz 181">
                    <a:extLst>
                      <a:ext uri="{FF2B5EF4-FFF2-40B4-BE49-F238E27FC236}">
                        <a16:creationId xmlns:a16="http://schemas.microsoft.com/office/drawing/2014/main" id="{395EEC58-1726-4E78-9440-A6FD45C950B7}"/>
                      </a:ext>
                    </a:extLst>
                  </p14:cNvPr>
                  <p14:cNvContentPartPr/>
                  <p14:nvPr/>
                </p14:nvContentPartPr>
                <p14:xfrm>
                  <a:off x="4308126" y="6625302"/>
                  <a:ext cx="13680" cy="5400"/>
                </p14:xfrm>
              </p:contentPart>
            </mc:Choice>
            <mc:Fallback xmlns="">
              <p:pic>
                <p:nvPicPr>
                  <p:cNvPr id="182" name="Entrada de lápiz 181">
                    <a:extLst>
                      <a:ext uri="{FF2B5EF4-FFF2-40B4-BE49-F238E27FC236}">
                        <a16:creationId xmlns:a16="http://schemas.microsoft.com/office/drawing/2014/main" id="{395EEC58-1726-4E78-9440-A6FD45C950B7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4299486" y="6616302"/>
                    <a:ext cx="313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83" name="Entrada de lápiz 182">
                    <a:extLst>
                      <a:ext uri="{FF2B5EF4-FFF2-40B4-BE49-F238E27FC236}">
                        <a16:creationId xmlns:a16="http://schemas.microsoft.com/office/drawing/2014/main" id="{55BE02DD-21F3-45BE-9710-BFC8C703A837}"/>
                      </a:ext>
                    </a:extLst>
                  </p14:cNvPr>
                  <p14:cNvContentPartPr/>
                  <p14:nvPr/>
                </p14:nvContentPartPr>
                <p14:xfrm>
                  <a:off x="4349886" y="6545742"/>
                  <a:ext cx="104040" cy="139320"/>
                </p14:xfrm>
              </p:contentPart>
            </mc:Choice>
            <mc:Fallback xmlns="">
              <p:pic>
                <p:nvPicPr>
                  <p:cNvPr id="183" name="Entrada de lápiz 182">
                    <a:extLst>
                      <a:ext uri="{FF2B5EF4-FFF2-40B4-BE49-F238E27FC236}">
                        <a16:creationId xmlns:a16="http://schemas.microsoft.com/office/drawing/2014/main" id="{55BE02DD-21F3-45BE-9710-BFC8C703A837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4340886" y="6536742"/>
                    <a:ext cx="12168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185" name="Entrada de lápiz 184">
                    <a:extLst>
                      <a:ext uri="{FF2B5EF4-FFF2-40B4-BE49-F238E27FC236}">
                        <a16:creationId xmlns:a16="http://schemas.microsoft.com/office/drawing/2014/main" id="{D84C0568-4217-4A2C-B5DD-FD431B7854DE}"/>
                      </a:ext>
                    </a:extLst>
                  </p14:cNvPr>
                  <p14:cNvContentPartPr/>
                  <p14:nvPr/>
                </p14:nvContentPartPr>
                <p14:xfrm>
                  <a:off x="4455006" y="6487062"/>
                  <a:ext cx="113400" cy="159480"/>
                </p14:xfrm>
              </p:contentPart>
            </mc:Choice>
            <mc:Fallback xmlns="">
              <p:pic>
                <p:nvPicPr>
                  <p:cNvPr id="185" name="Entrada de lápiz 184">
                    <a:extLst>
                      <a:ext uri="{FF2B5EF4-FFF2-40B4-BE49-F238E27FC236}">
                        <a16:creationId xmlns:a16="http://schemas.microsoft.com/office/drawing/2014/main" id="{D84C0568-4217-4A2C-B5DD-FD431B7854DE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4446006" y="6478422"/>
                    <a:ext cx="13104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186" name="Entrada de lápiz 185">
                    <a:extLst>
                      <a:ext uri="{FF2B5EF4-FFF2-40B4-BE49-F238E27FC236}">
                        <a16:creationId xmlns:a16="http://schemas.microsoft.com/office/drawing/2014/main" id="{E4F70D65-75BC-4F3E-939D-0EC682419045}"/>
                      </a:ext>
                    </a:extLst>
                  </p14:cNvPr>
                  <p14:cNvContentPartPr/>
                  <p14:nvPr/>
                </p14:nvContentPartPr>
                <p14:xfrm>
                  <a:off x="4578486" y="6498222"/>
                  <a:ext cx="113400" cy="136800"/>
                </p14:xfrm>
              </p:contentPart>
            </mc:Choice>
            <mc:Fallback xmlns="">
              <p:pic>
                <p:nvPicPr>
                  <p:cNvPr id="186" name="Entrada de lápiz 185">
                    <a:extLst>
                      <a:ext uri="{FF2B5EF4-FFF2-40B4-BE49-F238E27FC236}">
                        <a16:creationId xmlns:a16="http://schemas.microsoft.com/office/drawing/2014/main" id="{E4F70D65-75BC-4F3E-939D-0EC682419045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4569486" y="6489582"/>
                    <a:ext cx="13104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187" name="Entrada de lápiz 186">
                    <a:extLst>
                      <a:ext uri="{FF2B5EF4-FFF2-40B4-BE49-F238E27FC236}">
                        <a16:creationId xmlns:a16="http://schemas.microsoft.com/office/drawing/2014/main" id="{EFDA9A4B-C275-432F-849C-48805C2E6741}"/>
                      </a:ext>
                    </a:extLst>
                  </p14:cNvPr>
                  <p14:cNvContentPartPr/>
                  <p14:nvPr/>
                </p14:nvContentPartPr>
                <p14:xfrm>
                  <a:off x="4780446" y="6452862"/>
                  <a:ext cx="24480" cy="182520"/>
                </p14:xfrm>
              </p:contentPart>
            </mc:Choice>
            <mc:Fallback xmlns="">
              <p:pic>
                <p:nvPicPr>
                  <p:cNvPr id="187" name="Entrada de lápiz 186">
                    <a:extLst>
                      <a:ext uri="{FF2B5EF4-FFF2-40B4-BE49-F238E27FC236}">
                        <a16:creationId xmlns:a16="http://schemas.microsoft.com/office/drawing/2014/main" id="{EFDA9A4B-C275-432F-849C-48805C2E6741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4771806" y="6444222"/>
                    <a:ext cx="4212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188" name="Entrada de lápiz 187">
                    <a:extLst>
                      <a:ext uri="{FF2B5EF4-FFF2-40B4-BE49-F238E27FC236}">
                        <a16:creationId xmlns:a16="http://schemas.microsoft.com/office/drawing/2014/main" id="{803841F0-AF38-479C-A2CD-1AE16D7E01F8}"/>
                      </a:ext>
                    </a:extLst>
                  </p14:cNvPr>
                  <p14:cNvContentPartPr/>
                  <p14:nvPr/>
                </p14:nvContentPartPr>
                <p14:xfrm>
                  <a:off x="4766766" y="6534582"/>
                  <a:ext cx="67680" cy="8280"/>
                </p14:xfrm>
              </p:contentPart>
            </mc:Choice>
            <mc:Fallback xmlns="">
              <p:pic>
                <p:nvPicPr>
                  <p:cNvPr id="188" name="Entrada de lápiz 187">
                    <a:extLst>
                      <a:ext uri="{FF2B5EF4-FFF2-40B4-BE49-F238E27FC236}">
                        <a16:creationId xmlns:a16="http://schemas.microsoft.com/office/drawing/2014/main" id="{803841F0-AF38-479C-A2CD-1AE16D7E01F8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4757766" y="6525942"/>
                    <a:ext cx="8532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189" name="Entrada de lápiz 188">
                    <a:extLst>
                      <a:ext uri="{FF2B5EF4-FFF2-40B4-BE49-F238E27FC236}">
                        <a16:creationId xmlns:a16="http://schemas.microsoft.com/office/drawing/2014/main" id="{3E98B286-CF24-42F4-9345-11FC7EF03B13}"/>
                      </a:ext>
                    </a:extLst>
                  </p14:cNvPr>
                  <p14:cNvContentPartPr/>
                  <p14:nvPr/>
                </p14:nvContentPartPr>
                <p14:xfrm>
                  <a:off x="4892406" y="6368262"/>
                  <a:ext cx="9720" cy="201600"/>
                </p14:xfrm>
              </p:contentPart>
            </mc:Choice>
            <mc:Fallback xmlns="">
              <p:pic>
                <p:nvPicPr>
                  <p:cNvPr id="189" name="Entrada de lápiz 188">
                    <a:extLst>
                      <a:ext uri="{FF2B5EF4-FFF2-40B4-BE49-F238E27FC236}">
                        <a16:creationId xmlns:a16="http://schemas.microsoft.com/office/drawing/2014/main" id="{3E98B286-CF24-42F4-9345-11FC7EF03B13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4883406" y="6359262"/>
                    <a:ext cx="2736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190" name="Entrada de lápiz 189">
                    <a:extLst>
                      <a:ext uri="{FF2B5EF4-FFF2-40B4-BE49-F238E27FC236}">
                        <a16:creationId xmlns:a16="http://schemas.microsoft.com/office/drawing/2014/main" id="{7E5E3B84-BFF4-43B1-86FB-046376B10C22}"/>
                      </a:ext>
                    </a:extLst>
                  </p14:cNvPr>
                  <p14:cNvContentPartPr/>
                  <p14:nvPr/>
                </p14:nvContentPartPr>
                <p14:xfrm>
                  <a:off x="4882686" y="6503622"/>
                  <a:ext cx="114120" cy="87120"/>
                </p14:xfrm>
              </p:contentPart>
            </mc:Choice>
            <mc:Fallback xmlns="">
              <p:pic>
                <p:nvPicPr>
                  <p:cNvPr id="190" name="Entrada de lápiz 189">
                    <a:extLst>
                      <a:ext uri="{FF2B5EF4-FFF2-40B4-BE49-F238E27FC236}">
                        <a16:creationId xmlns:a16="http://schemas.microsoft.com/office/drawing/2014/main" id="{7E5E3B84-BFF4-43B1-86FB-046376B10C22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4874046" y="6494622"/>
                    <a:ext cx="131760" cy="104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03" name="Entrada de lápiz 202">
                <a:extLst>
                  <a:ext uri="{FF2B5EF4-FFF2-40B4-BE49-F238E27FC236}">
                    <a16:creationId xmlns:a16="http://schemas.microsoft.com/office/drawing/2014/main" id="{B4376BA0-24B4-4C9A-B863-5EDB3C68675F}"/>
                  </a:ext>
                </a:extLst>
              </p14:cNvPr>
              <p14:cNvContentPartPr/>
              <p14:nvPr/>
            </p14:nvContentPartPr>
            <p14:xfrm>
              <a:off x="1367646" y="2700942"/>
              <a:ext cx="1726200" cy="362880"/>
            </p14:xfrm>
          </p:contentPart>
        </mc:Choice>
        <mc:Fallback xmlns="">
          <p:pic>
            <p:nvPicPr>
              <p:cNvPr id="203" name="Entrada de lápiz 202">
                <a:extLst>
                  <a:ext uri="{FF2B5EF4-FFF2-40B4-BE49-F238E27FC236}">
                    <a16:creationId xmlns:a16="http://schemas.microsoft.com/office/drawing/2014/main" id="{B4376BA0-24B4-4C9A-B863-5EDB3C68675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359006" y="2692302"/>
                <a:ext cx="17438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04" name="Entrada de lápiz 203">
                <a:extLst>
                  <a:ext uri="{FF2B5EF4-FFF2-40B4-BE49-F238E27FC236}">
                    <a16:creationId xmlns:a16="http://schemas.microsoft.com/office/drawing/2014/main" id="{88FAD163-59C5-4F80-9B67-CA274AD31036}"/>
                  </a:ext>
                </a:extLst>
              </p14:cNvPr>
              <p14:cNvContentPartPr/>
              <p14:nvPr/>
            </p14:nvContentPartPr>
            <p14:xfrm>
              <a:off x="1258926" y="2711382"/>
              <a:ext cx="87840" cy="175320"/>
            </p14:xfrm>
          </p:contentPart>
        </mc:Choice>
        <mc:Fallback xmlns="">
          <p:pic>
            <p:nvPicPr>
              <p:cNvPr id="204" name="Entrada de lápiz 203">
                <a:extLst>
                  <a:ext uri="{FF2B5EF4-FFF2-40B4-BE49-F238E27FC236}">
                    <a16:creationId xmlns:a16="http://schemas.microsoft.com/office/drawing/2014/main" id="{88FAD163-59C5-4F80-9B67-CA274AD3103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249926" y="2702382"/>
                <a:ext cx="1054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05" name="Entrada de lápiz 204">
                <a:extLst>
                  <a:ext uri="{FF2B5EF4-FFF2-40B4-BE49-F238E27FC236}">
                    <a16:creationId xmlns:a16="http://schemas.microsoft.com/office/drawing/2014/main" id="{081B56EB-F3E6-482F-A486-0F913174B457}"/>
                  </a:ext>
                </a:extLst>
              </p14:cNvPr>
              <p14:cNvContentPartPr/>
              <p14:nvPr/>
            </p14:nvContentPartPr>
            <p14:xfrm>
              <a:off x="1332726" y="2768622"/>
              <a:ext cx="5400" cy="110520"/>
            </p14:xfrm>
          </p:contentPart>
        </mc:Choice>
        <mc:Fallback xmlns="">
          <p:pic>
            <p:nvPicPr>
              <p:cNvPr id="205" name="Entrada de lápiz 204">
                <a:extLst>
                  <a:ext uri="{FF2B5EF4-FFF2-40B4-BE49-F238E27FC236}">
                    <a16:creationId xmlns:a16="http://schemas.microsoft.com/office/drawing/2014/main" id="{081B56EB-F3E6-482F-A486-0F913174B45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323726" y="2759622"/>
                <a:ext cx="2304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upo 222">
            <a:extLst>
              <a:ext uri="{FF2B5EF4-FFF2-40B4-BE49-F238E27FC236}">
                <a16:creationId xmlns:a16="http://schemas.microsoft.com/office/drawing/2014/main" id="{EC1E1D33-AF10-4444-AA78-57D58E8F75E9}"/>
              </a:ext>
            </a:extLst>
          </p:cNvPr>
          <p:cNvGrpSpPr/>
          <p:nvPr/>
        </p:nvGrpSpPr>
        <p:grpSpPr>
          <a:xfrm>
            <a:off x="276486" y="2599062"/>
            <a:ext cx="753120" cy="711720"/>
            <a:chOff x="276486" y="2599062"/>
            <a:chExt cx="75312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B804A0A0-5AD5-401C-B274-B33E73342E28}"/>
                    </a:ext>
                  </a:extLst>
                </p14:cNvPr>
                <p14:cNvContentPartPr/>
                <p14:nvPr/>
              </p14:nvContentPartPr>
              <p14:xfrm>
                <a:off x="276486" y="2672142"/>
                <a:ext cx="13680" cy="30744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B804A0A0-5AD5-401C-B274-B33E73342E2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7486" y="2663502"/>
                  <a:ext cx="31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83AD457F-947C-44FC-A96D-897C11533467}"/>
                    </a:ext>
                  </a:extLst>
                </p14:cNvPr>
                <p14:cNvContentPartPr/>
                <p14:nvPr/>
              </p14:nvContentPartPr>
              <p14:xfrm>
                <a:off x="312126" y="2816142"/>
                <a:ext cx="91080" cy="13104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83AD457F-947C-44FC-A96D-897C1153346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03126" y="2807142"/>
                  <a:ext cx="108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3FD86D75-32EB-4C47-BC64-9620081ECAFA}"/>
                    </a:ext>
                  </a:extLst>
                </p14:cNvPr>
                <p14:cNvContentPartPr/>
                <p14:nvPr/>
              </p14:nvContentPartPr>
              <p14:xfrm>
                <a:off x="439206" y="2804262"/>
                <a:ext cx="53640" cy="11448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3FD86D75-32EB-4C47-BC64-9620081ECAF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0206" y="2795622"/>
                  <a:ext cx="71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2CE6BA2A-1364-41A2-BF12-9265F3C32201}"/>
                    </a:ext>
                  </a:extLst>
                </p14:cNvPr>
                <p14:cNvContentPartPr/>
                <p14:nvPr/>
              </p14:nvContentPartPr>
              <p14:xfrm>
                <a:off x="534246" y="2815422"/>
                <a:ext cx="48240" cy="7884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2CE6BA2A-1364-41A2-BF12-9265F3C3220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25246" y="2806422"/>
                  <a:ext cx="65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9B22AEEF-7A01-4719-8BA0-0EFF26CAE157}"/>
                    </a:ext>
                  </a:extLst>
                </p14:cNvPr>
                <p14:cNvContentPartPr/>
                <p14:nvPr/>
              </p14:nvContentPartPr>
              <p14:xfrm>
                <a:off x="571326" y="2733702"/>
                <a:ext cx="11880" cy="2088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9B22AEEF-7A01-4719-8BA0-0EFF26CAE15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62326" y="2724702"/>
                  <a:ext cx="29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335B94CD-548B-40BB-B76C-FE252F4CD4A2}"/>
                    </a:ext>
                  </a:extLst>
                </p14:cNvPr>
                <p14:cNvContentPartPr/>
                <p14:nvPr/>
              </p14:nvContentPartPr>
              <p14:xfrm>
                <a:off x="558726" y="2806422"/>
                <a:ext cx="132480" cy="34056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335B94CD-548B-40BB-B76C-FE252F4CD4A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0086" y="2797782"/>
                  <a:ext cx="150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3EC8F9C1-C063-4A86-A016-50B559F95842}"/>
                    </a:ext>
                  </a:extLst>
                </p14:cNvPr>
                <p14:cNvContentPartPr/>
                <p14:nvPr/>
              </p14:nvContentPartPr>
              <p14:xfrm>
                <a:off x="680766" y="2809302"/>
                <a:ext cx="60120" cy="10296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3EC8F9C1-C063-4A86-A016-50B559F9584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72126" y="2800662"/>
                  <a:ext cx="77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B1B595A1-3120-4CC3-A68C-DE0E68F84D0A}"/>
                    </a:ext>
                  </a:extLst>
                </p14:cNvPr>
                <p14:cNvContentPartPr/>
                <p14:nvPr/>
              </p14:nvContentPartPr>
              <p14:xfrm>
                <a:off x="770406" y="2835582"/>
                <a:ext cx="12600" cy="5796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B1B595A1-3120-4CC3-A68C-DE0E68F84D0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61766" y="2826942"/>
                  <a:ext cx="30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89C81407-5B40-42F5-8661-1D641B51271F}"/>
                    </a:ext>
                  </a:extLst>
                </p14:cNvPr>
                <p14:cNvContentPartPr/>
                <p14:nvPr/>
              </p14:nvContentPartPr>
              <p14:xfrm>
                <a:off x="788046" y="2599062"/>
                <a:ext cx="69120" cy="25956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89C81407-5B40-42F5-8661-1D641B51271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79406" y="2590422"/>
                  <a:ext cx="86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CC5ACE5B-1C6F-40FE-A91A-0E0148FD2E4C}"/>
                    </a:ext>
                  </a:extLst>
                </p14:cNvPr>
                <p14:cNvContentPartPr/>
                <p14:nvPr/>
              </p14:nvContentPartPr>
              <p14:xfrm>
                <a:off x="820806" y="2741622"/>
                <a:ext cx="44280" cy="1944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CC5ACE5B-1C6F-40FE-A91A-0E0148FD2E4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2166" y="2732622"/>
                  <a:ext cx="61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C5E0C3E7-434D-4E2A-8A5E-6CB101D632CE}"/>
                    </a:ext>
                  </a:extLst>
                </p14:cNvPr>
                <p14:cNvContentPartPr/>
                <p14:nvPr/>
              </p14:nvContentPartPr>
              <p14:xfrm>
                <a:off x="854646" y="2741622"/>
                <a:ext cx="109800" cy="9252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C5E0C3E7-434D-4E2A-8A5E-6CB101D632C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45646" y="2732622"/>
                  <a:ext cx="127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0CA85352-7BA2-4045-BEE4-D108E2401700}"/>
                    </a:ext>
                  </a:extLst>
                </p14:cNvPr>
                <p14:cNvContentPartPr/>
                <p14:nvPr/>
              </p14:nvContentPartPr>
              <p14:xfrm>
                <a:off x="970926" y="2723982"/>
                <a:ext cx="58680" cy="16092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0CA85352-7BA2-4045-BEE4-D108E240170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61926" y="2715342"/>
                  <a:ext cx="76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29C88F48-A57F-424B-B037-B42B6929531B}"/>
                    </a:ext>
                  </a:extLst>
                </p14:cNvPr>
                <p14:cNvContentPartPr/>
                <p14:nvPr/>
              </p14:nvContentPartPr>
              <p14:xfrm>
                <a:off x="462606" y="3178302"/>
                <a:ext cx="153720" cy="13248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29C88F48-A57F-424B-B037-B42B6929531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3606" y="3169662"/>
                  <a:ext cx="171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D1B6D9FF-180F-4481-80F1-32D547E2A9AF}"/>
                    </a:ext>
                  </a:extLst>
                </p14:cNvPr>
                <p14:cNvContentPartPr/>
                <p14:nvPr/>
              </p14:nvContentPartPr>
              <p14:xfrm>
                <a:off x="739086" y="3026382"/>
                <a:ext cx="5040" cy="16164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D1B6D9FF-180F-4481-80F1-32D547E2A9A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30446" y="3017382"/>
                  <a:ext cx="22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709EA7D9-DD6D-4A17-9C56-07B04321A8D3}"/>
                    </a:ext>
                  </a:extLst>
                </p14:cNvPr>
                <p14:cNvContentPartPr/>
                <p14:nvPr/>
              </p14:nvContentPartPr>
              <p14:xfrm>
                <a:off x="726846" y="3108822"/>
                <a:ext cx="81000" cy="13464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709EA7D9-DD6D-4A17-9C56-07B04321A8D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17846" y="3099822"/>
                  <a:ext cx="9864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76" name="Entrada de lápiz 275">
                <a:extLst>
                  <a:ext uri="{FF2B5EF4-FFF2-40B4-BE49-F238E27FC236}">
                    <a16:creationId xmlns:a16="http://schemas.microsoft.com/office/drawing/2014/main" id="{15820CD9-0A8C-48C7-82ED-B8FD297314C5}"/>
                  </a:ext>
                </a:extLst>
              </p14:cNvPr>
              <p14:cNvContentPartPr/>
              <p14:nvPr/>
            </p14:nvContentPartPr>
            <p14:xfrm>
              <a:off x="3711966" y="3552702"/>
              <a:ext cx="150840" cy="2639160"/>
            </p14:xfrm>
          </p:contentPart>
        </mc:Choice>
        <mc:Fallback xmlns="">
          <p:pic>
            <p:nvPicPr>
              <p:cNvPr id="276" name="Entrada de lápiz 275">
                <a:extLst>
                  <a:ext uri="{FF2B5EF4-FFF2-40B4-BE49-F238E27FC236}">
                    <a16:creationId xmlns:a16="http://schemas.microsoft.com/office/drawing/2014/main" id="{15820CD9-0A8C-48C7-82ED-B8FD297314C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702966" y="3543702"/>
                <a:ext cx="168480" cy="26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78" name="Entrada de lápiz 277">
                <a:extLst>
                  <a:ext uri="{FF2B5EF4-FFF2-40B4-BE49-F238E27FC236}">
                    <a16:creationId xmlns:a16="http://schemas.microsoft.com/office/drawing/2014/main" id="{3A0E7687-61C3-4F1D-AC56-DFA9C3995AEA}"/>
                  </a:ext>
                </a:extLst>
              </p14:cNvPr>
              <p14:cNvContentPartPr/>
              <p14:nvPr/>
            </p14:nvContentPartPr>
            <p14:xfrm>
              <a:off x="2508126" y="3570702"/>
              <a:ext cx="246960" cy="2697120"/>
            </p14:xfrm>
          </p:contentPart>
        </mc:Choice>
        <mc:Fallback xmlns="">
          <p:pic>
            <p:nvPicPr>
              <p:cNvPr id="278" name="Entrada de lápiz 277">
                <a:extLst>
                  <a:ext uri="{FF2B5EF4-FFF2-40B4-BE49-F238E27FC236}">
                    <a16:creationId xmlns:a16="http://schemas.microsoft.com/office/drawing/2014/main" id="{3A0E7687-61C3-4F1D-AC56-DFA9C3995AE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499486" y="3561702"/>
                <a:ext cx="264600" cy="27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79" name="Entrada de lápiz 278">
                <a:extLst>
                  <a:ext uri="{FF2B5EF4-FFF2-40B4-BE49-F238E27FC236}">
                    <a16:creationId xmlns:a16="http://schemas.microsoft.com/office/drawing/2014/main" id="{45123615-074B-4B61-8894-95D01FC06FB4}"/>
                  </a:ext>
                </a:extLst>
              </p14:cNvPr>
              <p14:cNvContentPartPr/>
              <p14:nvPr/>
            </p14:nvContentPartPr>
            <p14:xfrm>
              <a:off x="2363406" y="3689862"/>
              <a:ext cx="6840" cy="127440"/>
            </p14:xfrm>
          </p:contentPart>
        </mc:Choice>
        <mc:Fallback xmlns="">
          <p:pic>
            <p:nvPicPr>
              <p:cNvPr id="279" name="Entrada de lápiz 278">
                <a:extLst>
                  <a:ext uri="{FF2B5EF4-FFF2-40B4-BE49-F238E27FC236}">
                    <a16:creationId xmlns:a16="http://schemas.microsoft.com/office/drawing/2014/main" id="{45123615-074B-4B61-8894-95D01FC06FB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354766" y="3680862"/>
                <a:ext cx="24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80" name="Entrada de lápiz 279">
                <a:extLst>
                  <a:ext uri="{FF2B5EF4-FFF2-40B4-BE49-F238E27FC236}">
                    <a16:creationId xmlns:a16="http://schemas.microsoft.com/office/drawing/2014/main" id="{63316251-774C-46E2-BA60-0E8D820500A7}"/>
                  </a:ext>
                </a:extLst>
              </p14:cNvPr>
              <p14:cNvContentPartPr/>
              <p14:nvPr/>
            </p14:nvContentPartPr>
            <p14:xfrm>
              <a:off x="2359806" y="3968142"/>
              <a:ext cx="5400" cy="171720"/>
            </p14:xfrm>
          </p:contentPart>
        </mc:Choice>
        <mc:Fallback xmlns="">
          <p:pic>
            <p:nvPicPr>
              <p:cNvPr id="280" name="Entrada de lápiz 279">
                <a:extLst>
                  <a:ext uri="{FF2B5EF4-FFF2-40B4-BE49-F238E27FC236}">
                    <a16:creationId xmlns:a16="http://schemas.microsoft.com/office/drawing/2014/main" id="{63316251-774C-46E2-BA60-0E8D820500A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351166" y="3959142"/>
                <a:ext cx="2304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upo 283">
            <a:extLst>
              <a:ext uri="{FF2B5EF4-FFF2-40B4-BE49-F238E27FC236}">
                <a16:creationId xmlns:a16="http://schemas.microsoft.com/office/drawing/2014/main" id="{39A7246A-78F6-4AFB-A846-89DFB8F646AB}"/>
              </a:ext>
            </a:extLst>
          </p:cNvPr>
          <p:cNvGrpSpPr/>
          <p:nvPr/>
        </p:nvGrpSpPr>
        <p:grpSpPr>
          <a:xfrm>
            <a:off x="2350086" y="4292862"/>
            <a:ext cx="13680" cy="419040"/>
            <a:chOff x="2350086" y="4292862"/>
            <a:chExt cx="1368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81" name="Entrada de lápiz 280">
                  <a:extLst>
                    <a:ext uri="{FF2B5EF4-FFF2-40B4-BE49-F238E27FC236}">
                      <a16:creationId xmlns:a16="http://schemas.microsoft.com/office/drawing/2014/main" id="{CEBA6A7F-3474-49AB-BDBA-C73BA387830B}"/>
                    </a:ext>
                  </a:extLst>
                </p14:cNvPr>
                <p14:cNvContentPartPr/>
                <p14:nvPr/>
              </p14:nvContentPartPr>
              <p14:xfrm>
                <a:off x="2359086" y="4292862"/>
                <a:ext cx="4680" cy="168480"/>
              </p14:xfrm>
            </p:contentPart>
          </mc:Choice>
          <mc:Fallback xmlns="">
            <p:pic>
              <p:nvPicPr>
                <p:cNvPr id="281" name="Entrada de lápiz 280">
                  <a:extLst>
                    <a:ext uri="{FF2B5EF4-FFF2-40B4-BE49-F238E27FC236}">
                      <a16:creationId xmlns:a16="http://schemas.microsoft.com/office/drawing/2014/main" id="{CEBA6A7F-3474-49AB-BDBA-C73BA387830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50086" y="4283862"/>
                  <a:ext cx="22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82" name="Entrada de lápiz 281">
                  <a:extLst>
                    <a:ext uri="{FF2B5EF4-FFF2-40B4-BE49-F238E27FC236}">
                      <a16:creationId xmlns:a16="http://schemas.microsoft.com/office/drawing/2014/main" id="{86052666-409C-4C7B-A629-EAB5446E23C9}"/>
                    </a:ext>
                  </a:extLst>
                </p14:cNvPr>
                <p14:cNvContentPartPr/>
                <p14:nvPr/>
              </p14:nvContentPartPr>
              <p14:xfrm>
                <a:off x="2350086" y="4584822"/>
                <a:ext cx="6120" cy="127080"/>
              </p14:xfrm>
            </p:contentPart>
          </mc:Choice>
          <mc:Fallback xmlns="">
            <p:pic>
              <p:nvPicPr>
                <p:cNvPr id="282" name="Entrada de lápiz 281">
                  <a:extLst>
                    <a:ext uri="{FF2B5EF4-FFF2-40B4-BE49-F238E27FC236}">
                      <a16:creationId xmlns:a16="http://schemas.microsoft.com/office/drawing/2014/main" id="{86052666-409C-4C7B-A629-EAB5446E23C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341446" y="4576182"/>
                  <a:ext cx="2376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83" name="Entrada de lápiz 282">
                <a:extLst>
                  <a:ext uri="{FF2B5EF4-FFF2-40B4-BE49-F238E27FC236}">
                    <a16:creationId xmlns:a16="http://schemas.microsoft.com/office/drawing/2014/main" id="{4CDD4404-3568-4EEC-9F90-15583C659F59}"/>
                  </a:ext>
                </a:extLst>
              </p14:cNvPr>
              <p14:cNvContentPartPr/>
              <p14:nvPr/>
            </p14:nvContentPartPr>
            <p14:xfrm>
              <a:off x="2346126" y="4905222"/>
              <a:ext cx="3960" cy="174960"/>
            </p14:xfrm>
          </p:contentPart>
        </mc:Choice>
        <mc:Fallback xmlns="">
          <p:pic>
            <p:nvPicPr>
              <p:cNvPr id="283" name="Entrada de lápiz 282">
                <a:extLst>
                  <a:ext uri="{FF2B5EF4-FFF2-40B4-BE49-F238E27FC236}">
                    <a16:creationId xmlns:a16="http://schemas.microsoft.com/office/drawing/2014/main" id="{4CDD4404-3568-4EEC-9F90-15583C659F59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337126" y="4896582"/>
                <a:ext cx="216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85" name="Entrada de lápiz 284">
                <a:extLst>
                  <a:ext uri="{FF2B5EF4-FFF2-40B4-BE49-F238E27FC236}">
                    <a16:creationId xmlns:a16="http://schemas.microsoft.com/office/drawing/2014/main" id="{FEB5B4F6-CF3D-4492-9ADF-9CAA0DBB2344}"/>
                  </a:ext>
                </a:extLst>
              </p14:cNvPr>
              <p14:cNvContentPartPr/>
              <p14:nvPr/>
            </p14:nvContentPartPr>
            <p14:xfrm>
              <a:off x="2335686" y="5252622"/>
              <a:ext cx="2160" cy="195120"/>
            </p14:xfrm>
          </p:contentPart>
        </mc:Choice>
        <mc:Fallback xmlns="">
          <p:pic>
            <p:nvPicPr>
              <p:cNvPr id="285" name="Entrada de lápiz 284">
                <a:extLst>
                  <a:ext uri="{FF2B5EF4-FFF2-40B4-BE49-F238E27FC236}">
                    <a16:creationId xmlns:a16="http://schemas.microsoft.com/office/drawing/2014/main" id="{FEB5B4F6-CF3D-4492-9ADF-9CAA0DBB2344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327046" y="5243982"/>
                <a:ext cx="198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86" name="Entrada de lápiz 285">
                <a:extLst>
                  <a:ext uri="{FF2B5EF4-FFF2-40B4-BE49-F238E27FC236}">
                    <a16:creationId xmlns:a16="http://schemas.microsoft.com/office/drawing/2014/main" id="{6313FCFE-093D-497F-95EA-B1D5A2FFE9EC}"/>
                  </a:ext>
                </a:extLst>
              </p14:cNvPr>
              <p14:cNvContentPartPr/>
              <p14:nvPr/>
            </p14:nvContentPartPr>
            <p14:xfrm>
              <a:off x="2319486" y="5588502"/>
              <a:ext cx="9000" cy="138240"/>
            </p14:xfrm>
          </p:contentPart>
        </mc:Choice>
        <mc:Fallback xmlns="">
          <p:pic>
            <p:nvPicPr>
              <p:cNvPr id="286" name="Entrada de lápiz 285">
                <a:extLst>
                  <a:ext uri="{FF2B5EF4-FFF2-40B4-BE49-F238E27FC236}">
                    <a16:creationId xmlns:a16="http://schemas.microsoft.com/office/drawing/2014/main" id="{6313FCFE-093D-497F-95EA-B1D5A2FFE9EC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310486" y="5579862"/>
                <a:ext cx="26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87" name="Entrada de lápiz 286">
                <a:extLst>
                  <a:ext uri="{FF2B5EF4-FFF2-40B4-BE49-F238E27FC236}">
                    <a16:creationId xmlns:a16="http://schemas.microsoft.com/office/drawing/2014/main" id="{FE543D09-E8CA-44A9-BBA2-3EB2086154C5}"/>
                  </a:ext>
                </a:extLst>
              </p14:cNvPr>
              <p14:cNvContentPartPr/>
              <p14:nvPr/>
            </p14:nvContentPartPr>
            <p14:xfrm>
              <a:off x="2327766" y="5904582"/>
              <a:ext cx="13680" cy="169560"/>
            </p14:xfrm>
          </p:contentPart>
        </mc:Choice>
        <mc:Fallback xmlns="">
          <p:pic>
            <p:nvPicPr>
              <p:cNvPr id="287" name="Entrada de lápiz 286">
                <a:extLst>
                  <a:ext uri="{FF2B5EF4-FFF2-40B4-BE49-F238E27FC236}">
                    <a16:creationId xmlns:a16="http://schemas.microsoft.com/office/drawing/2014/main" id="{FE543D09-E8CA-44A9-BBA2-3EB2086154C5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318766" y="5895942"/>
                <a:ext cx="31320" cy="18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upo 344">
            <a:extLst>
              <a:ext uri="{FF2B5EF4-FFF2-40B4-BE49-F238E27FC236}">
                <a16:creationId xmlns:a16="http://schemas.microsoft.com/office/drawing/2014/main" id="{5F549002-8949-421F-BE33-279345DC3467}"/>
              </a:ext>
            </a:extLst>
          </p:cNvPr>
          <p:cNvGrpSpPr/>
          <p:nvPr/>
        </p:nvGrpSpPr>
        <p:grpSpPr>
          <a:xfrm>
            <a:off x="1267206" y="3536502"/>
            <a:ext cx="817560" cy="2827800"/>
            <a:chOff x="1267206" y="3536502"/>
            <a:chExt cx="817560" cy="28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8C29F2C8-691A-4113-9F30-F072814C7581}"/>
                    </a:ext>
                  </a:extLst>
                </p14:cNvPr>
                <p14:cNvContentPartPr/>
                <p14:nvPr/>
              </p14:nvContentPartPr>
              <p14:xfrm>
                <a:off x="1491126" y="3716502"/>
                <a:ext cx="91440" cy="9324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8C29F2C8-691A-4113-9F30-F072814C758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482126" y="3707502"/>
                  <a:ext cx="109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51675C2F-C3EE-4BC4-A225-4EDA71A34859}"/>
                    </a:ext>
                  </a:extLst>
                </p14:cNvPr>
                <p14:cNvContentPartPr/>
                <p14:nvPr/>
              </p14:nvContentPartPr>
              <p14:xfrm>
                <a:off x="1630446" y="3824862"/>
                <a:ext cx="360" cy="36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51675C2F-C3EE-4BC4-A225-4EDA71A348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21806" y="3816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0" name="Entrada de lápiz 289">
                  <a:extLst>
                    <a:ext uri="{FF2B5EF4-FFF2-40B4-BE49-F238E27FC236}">
                      <a16:creationId xmlns:a16="http://schemas.microsoft.com/office/drawing/2014/main" id="{B337FA6D-F1C1-4C49-888C-CB5B3EC1D160}"/>
                    </a:ext>
                  </a:extLst>
                </p14:cNvPr>
                <p14:cNvContentPartPr/>
                <p14:nvPr/>
              </p14:nvContentPartPr>
              <p14:xfrm>
                <a:off x="1644486" y="3729102"/>
                <a:ext cx="94320" cy="96120"/>
              </p14:xfrm>
            </p:contentPart>
          </mc:Choice>
          <mc:Fallback xmlns="">
            <p:pic>
              <p:nvPicPr>
                <p:cNvPr id="290" name="Entrada de lápiz 289">
                  <a:extLst>
                    <a:ext uri="{FF2B5EF4-FFF2-40B4-BE49-F238E27FC236}">
                      <a16:creationId xmlns:a16="http://schemas.microsoft.com/office/drawing/2014/main" id="{B337FA6D-F1C1-4C49-888C-CB5B3EC1D16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635846" y="3720462"/>
                  <a:ext cx="111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99FFE76F-E756-4034-BBDD-4B70E3351BCA}"/>
                    </a:ext>
                  </a:extLst>
                </p14:cNvPr>
                <p14:cNvContentPartPr/>
                <p14:nvPr/>
              </p14:nvContentPartPr>
              <p14:xfrm>
                <a:off x="1758966" y="3699222"/>
                <a:ext cx="37440" cy="12816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99FFE76F-E756-4034-BBDD-4B70E3351B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750326" y="3690582"/>
                  <a:ext cx="55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2" name="Entrada de lápiz 291">
                  <a:extLst>
                    <a:ext uri="{FF2B5EF4-FFF2-40B4-BE49-F238E27FC236}">
                      <a16:creationId xmlns:a16="http://schemas.microsoft.com/office/drawing/2014/main" id="{9C0E8EB7-BA49-414E-A5F8-5F41C5B31257}"/>
                    </a:ext>
                  </a:extLst>
                </p14:cNvPr>
                <p14:cNvContentPartPr/>
                <p14:nvPr/>
              </p14:nvContentPartPr>
              <p14:xfrm>
                <a:off x="1822686" y="3708222"/>
                <a:ext cx="65160" cy="165240"/>
              </p14:xfrm>
            </p:contentPart>
          </mc:Choice>
          <mc:Fallback xmlns="">
            <p:pic>
              <p:nvPicPr>
                <p:cNvPr id="292" name="Entrada de lápiz 291">
                  <a:extLst>
                    <a:ext uri="{FF2B5EF4-FFF2-40B4-BE49-F238E27FC236}">
                      <a16:creationId xmlns:a16="http://schemas.microsoft.com/office/drawing/2014/main" id="{9C0E8EB7-BA49-414E-A5F8-5F41C5B3125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813686" y="3699222"/>
                  <a:ext cx="82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3" name="Entrada de lápiz 292">
                  <a:extLst>
                    <a:ext uri="{FF2B5EF4-FFF2-40B4-BE49-F238E27FC236}">
                      <a16:creationId xmlns:a16="http://schemas.microsoft.com/office/drawing/2014/main" id="{D3D82AE5-0446-4280-961A-441E9BBD08E1}"/>
                    </a:ext>
                  </a:extLst>
                </p14:cNvPr>
                <p14:cNvContentPartPr/>
                <p14:nvPr/>
              </p14:nvContentPartPr>
              <p14:xfrm>
                <a:off x="1842846" y="3675102"/>
                <a:ext cx="97560" cy="12600"/>
              </p14:xfrm>
            </p:contentPart>
          </mc:Choice>
          <mc:Fallback xmlns="">
            <p:pic>
              <p:nvPicPr>
                <p:cNvPr id="293" name="Entrada de lápiz 292">
                  <a:extLst>
                    <a:ext uri="{FF2B5EF4-FFF2-40B4-BE49-F238E27FC236}">
                      <a16:creationId xmlns:a16="http://schemas.microsoft.com/office/drawing/2014/main" id="{D3D82AE5-0446-4280-961A-441E9BBD08E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834206" y="3666462"/>
                  <a:ext cx="115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6B6656AC-DFC7-460F-A920-172209A84FE8}"/>
                    </a:ext>
                  </a:extLst>
                </p14:cNvPr>
                <p14:cNvContentPartPr/>
                <p14:nvPr/>
              </p14:nvContentPartPr>
              <p14:xfrm>
                <a:off x="1467006" y="3928182"/>
                <a:ext cx="99000" cy="12780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6B6656AC-DFC7-460F-A920-172209A84FE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58006" y="3919542"/>
                  <a:ext cx="116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F95D1D27-3EC2-4199-9829-C683BE31EE74}"/>
                    </a:ext>
                  </a:extLst>
                </p14:cNvPr>
                <p14:cNvContentPartPr/>
                <p14:nvPr/>
              </p14:nvContentPartPr>
              <p14:xfrm>
                <a:off x="1596966" y="4025022"/>
                <a:ext cx="11160" cy="540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F95D1D27-3EC2-4199-9829-C683BE31EE7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87966" y="4016022"/>
                  <a:ext cx="28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7" name="Entrada de lápiz 296">
                  <a:extLst>
                    <a:ext uri="{FF2B5EF4-FFF2-40B4-BE49-F238E27FC236}">
                      <a16:creationId xmlns:a16="http://schemas.microsoft.com/office/drawing/2014/main" id="{F999622C-688F-476C-99AA-064A0AB8506B}"/>
                    </a:ext>
                  </a:extLst>
                </p14:cNvPr>
                <p14:cNvContentPartPr/>
                <p14:nvPr/>
              </p14:nvContentPartPr>
              <p14:xfrm>
                <a:off x="1651326" y="3955542"/>
                <a:ext cx="75960" cy="102960"/>
              </p14:xfrm>
            </p:contentPart>
          </mc:Choice>
          <mc:Fallback xmlns="">
            <p:pic>
              <p:nvPicPr>
                <p:cNvPr id="297" name="Entrada de lápiz 296">
                  <a:extLst>
                    <a:ext uri="{FF2B5EF4-FFF2-40B4-BE49-F238E27FC236}">
                      <a16:creationId xmlns:a16="http://schemas.microsoft.com/office/drawing/2014/main" id="{F999622C-688F-476C-99AA-064A0AB8506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642686" y="3946542"/>
                  <a:ext cx="93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8" name="Entrada de lápiz 297">
                  <a:extLst>
                    <a:ext uri="{FF2B5EF4-FFF2-40B4-BE49-F238E27FC236}">
                      <a16:creationId xmlns:a16="http://schemas.microsoft.com/office/drawing/2014/main" id="{040F25CA-0577-4E98-9B99-E49A5AD4640E}"/>
                    </a:ext>
                  </a:extLst>
                </p14:cNvPr>
                <p14:cNvContentPartPr/>
                <p14:nvPr/>
              </p14:nvContentPartPr>
              <p14:xfrm>
                <a:off x="1770846" y="3959862"/>
                <a:ext cx="18720" cy="90000"/>
              </p14:xfrm>
            </p:contentPart>
          </mc:Choice>
          <mc:Fallback xmlns="">
            <p:pic>
              <p:nvPicPr>
                <p:cNvPr id="298" name="Entrada de lápiz 297">
                  <a:extLst>
                    <a:ext uri="{FF2B5EF4-FFF2-40B4-BE49-F238E27FC236}">
                      <a16:creationId xmlns:a16="http://schemas.microsoft.com/office/drawing/2014/main" id="{040F25CA-0577-4E98-9B99-E49A5AD4640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761846" y="3951222"/>
                  <a:ext cx="36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9" name="Entrada de lápiz 298">
                  <a:extLst>
                    <a:ext uri="{FF2B5EF4-FFF2-40B4-BE49-F238E27FC236}">
                      <a16:creationId xmlns:a16="http://schemas.microsoft.com/office/drawing/2014/main" id="{422218F2-9097-48D6-B2A2-D07731497A12}"/>
                    </a:ext>
                  </a:extLst>
                </p14:cNvPr>
                <p14:cNvContentPartPr/>
                <p14:nvPr/>
              </p14:nvContentPartPr>
              <p14:xfrm>
                <a:off x="1815846" y="3928542"/>
                <a:ext cx="71640" cy="135360"/>
              </p14:xfrm>
            </p:contentPart>
          </mc:Choice>
          <mc:Fallback xmlns="">
            <p:pic>
              <p:nvPicPr>
                <p:cNvPr id="299" name="Entrada de lápiz 298">
                  <a:extLst>
                    <a:ext uri="{FF2B5EF4-FFF2-40B4-BE49-F238E27FC236}">
                      <a16:creationId xmlns:a16="http://schemas.microsoft.com/office/drawing/2014/main" id="{422218F2-9097-48D6-B2A2-D07731497A1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07206" y="3919902"/>
                  <a:ext cx="89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01" name="Entrada de lápiz 300">
                  <a:extLst>
                    <a:ext uri="{FF2B5EF4-FFF2-40B4-BE49-F238E27FC236}">
                      <a16:creationId xmlns:a16="http://schemas.microsoft.com/office/drawing/2014/main" id="{625646F5-2A74-47A3-A649-16BD40033F77}"/>
                    </a:ext>
                  </a:extLst>
                </p14:cNvPr>
                <p14:cNvContentPartPr/>
                <p14:nvPr/>
              </p14:nvContentPartPr>
              <p14:xfrm>
                <a:off x="1464846" y="4260102"/>
                <a:ext cx="87480" cy="128880"/>
              </p14:xfrm>
            </p:contentPart>
          </mc:Choice>
          <mc:Fallback xmlns="">
            <p:pic>
              <p:nvPicPr>
                <p:cNvPr id="301" name="Entrada de lápiz 300">
                  <a:extLst>
                    <a:ext uri="{FF2B5EF4-FFF2-40B4-BE49-F238E27FC236}">
                      <a16:creationId xmlns:a16="http://schemas.microsoft.com/office/drawing/2014/main" id="{625646F5-2A74-47A3-A649-16BD40033F7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5846" y="4251102"/>
                  <a:ext cx="105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02" name="Entrada de lápiz 301">
                  <a:extLst>
                    <a:ext uri="{FF2B5EF4-FFF2-40B4-BE49-F238E27FC236}">
                      <a16:creationId xmlns:a16="http://schemas.microsoft.com/office/drawing/2014/main" id="{5FDCE711-F0B3-412C-9CE2-DE1D2B6F55E6}"/>
                    </a:ext>
                  </a:extLst>
                </p14:cNvPr>
                <p14:cNvContentPartPr/>
                <p14:nvPr/>
              </p14:nvContentPartPr>
              <p14:xfrm>
                <a:off x="1553046" y="4265862"/>
                <a:ext cx="1080" cy="360"/>
              </p14:xfrm>
            </p:contentPart>
          </mc:Choice>
          <mc:Fallback xmlns="">
            <p:pic>
              <p:nvPicPr>
                <p:cNvPr id="302" name="Entrada de lápiz 301">
                  <a:extLst>
                    <a:ext uri="{FF2B5EF4-FFF2-40B4-BE49-F238E27FC236}">
                      <a16:creationId xmlns:a16="http://schemas.microsoft.com/office/drawing/2014/main" id="{5FDCE711-F0B3-412C-9CE2-DE1D2B6F55E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544406" y="4256862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03" name="Entrada de lápiz 302">
                  <a:extLst>
                    <a:ext uri="{FF2B5EF4-FFF2-40B4-BE49-F238E27FC236}">
                      <a16:creationId xmlns:a16="http://schemas.microsoft.com/office/drawing/2014/main" id="{EA9A712A-E840-463C-8E96-81826D3B32D2}"/>
                    </a:ext>
                  </a:extLst>
                </p14:cNvPr>
                <p14:cNvContentPartPr/>
                <p14:nvPr/>
              </p14:nvContentPartPr>
              <p14:xfrm>
                <a:off x="1609206" y="4363782"/>
                <a:ext cx="6840" cy="20520"/>
              </p14:xfrm>
            </p:contentPart>
          </mc:Choice>
          <mc:Fallback xmlns="">
            <p:pic>
              <p:nvPicPr>
                <p:cNvPr id="303" name="Entrada de lápiz 302">
                  <a:extLst>
                    <a:ext uri="{FF2B5EF4-FFF2-40B4-BE49-F238E27FC236}">
                      <a16:creationId xmlns:a16="http://schemas.microsoft.com/office/drawing/2014/main" id="{EA9A712A-E840-463C-8E96-81826D3B32D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600566" y="4354782"/>
                  <a:ext cx="2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04" name="Entrada de lápiz 303">
                  <a:extLst>
                    <a:ext uri="{FF2B5EF4-FFF2-40B4-BE49-F238E27FC236}">
                      <a16:creationId xmlns:a16="http://schemas.microsoft.com/office/drawing/2014/main" id="{1A3F761D-FEA2-4189-9616-1DC0BF5DDCC6}"/>
                    </a:ext>
                  </a:extLst>
                </p14:cNvPr>
                <p14:cNvContentPartPr/>
                <p14:nvPr/>
              </p14:nvContentPartPr>
              <p14:xfrm>
                <a:off x="1658166" y="4243902"/>
                <a:ext cx="78480" cy="122760"/>
              </p14:xfrm>
            </p:contentPart>
          </mc:Choice>
          <mc:Fallback xmlns="">
            <p:pic>
              <p:nvPicPr>
                <p:cNvPr id="304" name="Entrada de lápiz 303">
                  <a:extLst>
                    <a:ext uri="{FF2B5EF4-FFF2-40B4-BE49-F238E27FC236}">
                      <a16:creationId xmlns:a16="http://schemas.microsoft.com/office/drawing/2014/main" id="{1A3F761D-FEA2-4189-9616-1DC0BF5DDCC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649526" y="4235262"/>
                  <a:ext cx="96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05" name="Entrada de lápiz 304">
                  <a:extLst>
                    <a:ext uri="{FF2B5EF4-FFF2-40B4-BE49-F238E27FC236}">
                      <a16:creationId xmlns:a16="http://schemas.microsoft.com/office/drawing/2014/main" id="{06BC69A8-098E-4255-96DE-8DEA5D4B5AA7}"/>
                    </a:ext>
                  </a:extLst>
                </p14:cNvPr>
                <p14:cNvContentPartPr/>
                <p14:nvPr/>
              </p14:nvContentPartPr>
              <p14:xfrm>
                <a:off x="1756086" y="4249662"/>
                <a:ext cx="35280" cy="139680"/>
              </p14:xfrm>
            </p:contentPart>
          </mc:Choice>
          <mc:Fallback xmlns="">
            <p:pic>
              <p:nvPicPr>
                <p:cNvPr id="305" name="Entrada de lápiz 304">
                  <a:extLst>
                    <a:ext uri="{FF2B5EF4-FFF2-40B4-BE49-F238E27FC236}">
                      <a16:creationId xmlns:a16="http://schemas.microsoft.com/office/drawing/2014/main" id="{06BC69A8-098E-4255-96DE-8DEA5D4B5AA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747446" y="4241022"/>
                  <a:ext cx="52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06" name="Entrada de lápiz 305">
                  <a:extLst>
                    <a:ext uri="{FF2B5EF4-FFF2-40B4-BE49-F238E27FC236}">
                      <a16:creationId xmlns:a16="http://schemas.microsoft.com/office/drawing/2014/main" id="{7BC431D0-8EAE-414B-9AE3-2E05671B9EFD}"/>
                    </a:ext>
                  </a:extLst>
                </p14:cNvPr>
                <p14:cNvContentPartPr/>
                <p14:nvPr/>
              </p14:nvContentPartPr>
              <p14:xfrm>
                <a:off x="1802166" y="4233462"/>
                <a:ext cx="65880" cy="161640"/>
              </p14:xfrm>
            </p:contentPart>
          </mc:Choice>
          <mc:Fallback xmlns="">
            <p:pic>
              <p:nvPicPr>
                <p:cNvPr id="306" name="Entrada de lápiz 305">
                  <a:extLst>
                    <a:ext uri="{FF2B5EF4-FFF2-40B4-BE49-F238E27FC236}">
                      <a16:creationId xmlns:a16="http://schemas.microsoft.com/office/drawing/2014/main" id="{7BC431D0-8EAE-414B-9AE3-2E05671B9EF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793166" y="4224822"/>
                  <a:ext cx="83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E3AF13C8-D5CB-4B8A-BFD0-241D28DB0FD0}"/>
                    </a:ext>
                  </a:extLst>
                </p14:cNvPr>
                <p14:cNvContentPartPr/>
                <p14:nvPr/>
              </p14:nvContentPartPr>
              <p14:xfrm>
                <a:off x="1451886" y="4588782"/>
                <a:ext cx="101160" cy="149760"/>
              </p14:xfrm>
            </p:contentPart>
          </mc:Choice>
          <mc:Fallback xmlns=""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E3AF13C8-D5CB-4B8A-BFD0-241D28DB0FD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442886" y="4580142"/>
                  <a:ext cx="118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09" name="Entrada de lápiz 308">
                  <a:extLst>
                    <a:ext uri="{FF2B5EF4-FFF2-40B4-BE49-F238E27FC236}">
                      <a16:creationId xmlns:a16="http://schemas.microsoft.com/office/drawing/2014/main" id="{B5B5268B-3BF5-48CB-824B-CC89573C76A9}"/>
                    </a:ext>
                  </a:extLst>
                </p14:cNvPr>
                <p14:cNvContentPartPr/>
                <p14:nvPr/>
              </p14:nvContentPartPr>
              <p14:xfrm>
                <a:off x="1586886" y="4715502"/>
                <a:ext cx="13680" cy="360"/>
              </p14:xfrm>
            </p:contentPart>
          </mc:Choice>
          <mc:Fallback xmlns="">
            <p:pic>
              <p:nvPicPr>
                <p:cNvPr id="309" name="Entrada de lápiz 308">
                  <a:extLst>
                    <a:ext uri="{FF2B5EF4-FFF2-40B4-BE49-F238E27FC236}">
                      <a16:creationId xmlns:a16="http://schemas.microsoft.com/office/drawing/2014/main" id="{B5B5268B-3BF5-48CB-824B-CC89573C76A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577886" y="4706862"/>
                  <a:ext cx="3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10" name="Entrada de lápiz 309">
                  <a:extLst>
                    <a:ext uri="{FF2B5EF4-FFF2-40B4-BE49-F238E27FC236}">
                      <a16:creationId xmlns:a16="http://schemas.microsoft.com/office/drawing/2014/main" id="{C4B9E125-2E8C-4A41-9FD3-6C56B60B2729}"/>
                    </a:ext>
                  </a:extLst>
                </p14:cNvPr>
                <p14:cNvContentPartPr/>
                <p14:nvPr/>
              </p14:nvContentPartPr>
              <p14:xfrm>
                <a:off x="1650246" y="4597422"/>
                <a:ext cx="86760" cy="120240"/>
              </p14:xfrm>
            </p:contentPart>
          </mc:Choice>
          <mc:Fallback xmlns="">
            <p:pic>
              <p:nvPicPr>
                <p:cNvPr id="310" name="Entrada de lápiz 309">
                  <a:extLst>
                    <a:ext uri="{FF2B5EF4-FFF2-40B4-BE49-F238E27FC236}">
                      <a16:creationId xmlns:a16="http://schemas.microsoft.com/office/drawing/2014/main" id="{C4B9E125-2E8C-4A41-9FD3-6C56B60B272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41246" y="4588422"/>
                  <a:ext cx="104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11" name="Entrada de lápiz 310">
                  <a:extLst>
                    <a:ext uri="{FF2B5EF4-FFF2-40B4-BE49-F238E27FC236}">
                      <a16:creationId xmlns:a16="http://schemas.microsoft.com/office/drawing/2014/main" id="{0CD73E57-DA36-4F66-8217-52E0AA78DA40}"/>
                    </a:ext>
                  </a:extLst>
                </p14:cNvPr>
                <p14:cNvContentPartPr/>
                <p14:nvPr/>
              </p14:nvContentPartPr>
              <p14:xfrm>
                <a:off x="1705686" y="4597422"/>
                <a:ext cx="360" cy="360"/>
              </p14:xfrm>
            </p:contentPart>
          </mc:Choice>
          <mc:Fallback xmlns="">
            <p:pic>
              <p:nvPicPr>
                <p:cNvPr id="311" name="Entrada de lápiz 310">
                  <a:extLst>
                    <a:ext uri="{FF2B5EF4-FFF2-40B4-BE49-F238E27FC236}">
                      <a16:creationId xmlns:a16="http://schemas.microsoft.com/office/drawing/2014/main" id="{0CD73E57-DA36-4F66-8217-52E0AA78DA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046" y="45884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12" name="Entrada de lápiz 311">
                  <a:extLst>
                    <a:ext uri="{FF2B5EF4-FFF2-40B4-BE49-F238E27FC236}">
                      <a16:creationId xmlns:a16="http://schemas.microsoft.com/office/drawing/2014/main" id="{076F21BC-A8AA-4604-936E-7B810FAB6942}"/>
                    </a:ext>
                  </a:extLst>
                </p14:cNvPr>
                <p14:cNvContentPartPr/>
                <p14:nvPr/>
              </p14:nvContentPartPr>
              <p14:xfrm>
                <a:off x="1705686" y="4566822"/>
                <a:ext cx="141120" cy="132480"/>
              </p14:xfrm>
            </p:contentPart>
          </mc:Choice>
          <mc:Fallback xmlns="">
            <p:pic>
              <p:nvPicPr>
                <p:cNvPr id="312" name="Entrada de lápiz 311">
                  <a:extLst>
                    <a:ext uri="{FF2B5EF4-FFF2-40B4-BE49-F238E27FC236}">
                      <a16:creationId xmlns:a16="http://schemas.microsoft.com/office/drawing/2014/main" id="{076F21BC-A8AA-4604-936E-7B810FAB694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697046" y="4557822"/>
                  <a:ext cx="158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13" name="Entrada de lápiz 312">
                  <a:extLst>
                    <a:ext uri="{FF2B5EF4-FFF2-40B4-BE49-F238E27FC236}">
                      <a16:creationId xmlns:a16="http://schemas.microsoft.com/office/drawing/2014/main" id="{D9CADCE6-ACAE-4606-92E4-A896E175EA75}"/>
                    </a:ext>
                  </a:extLst>
                </p14:cNvPr>
                <p14:cNvContentPartPr/>
                <p14:nvPr/>
              </p14:nvContentPartPr>
              <p14:xfrm>
                <a:off x="1900806" y="4529382"/>
                <a:ext cx="67680" cy="185400"/>
              </p14:xfrm>
            </p:contentPart>
          </mc:Choice>
          <mc:Fallback xmlns="">
            <p:pic>
              <p:nvPicPr>
                <p:cNvPr id="313" name="Entrada de lápiz 312">
                  <a:extLst>
                    <a:ext uri="{FF2B5EF4-FFF2-40B4-BE49-F238E27FC236}">
                      <a16:creationId xmlns:a16="http://schemas.microsoft.com/office/drawing/2014/main" id="{D9CADCE6-ACAE-4606-92E4-A896E175EA7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891806" y="4520742"/>
                  <a:ext cx="85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15" name="Entrada de lápiz 314">
                  <a:extLst>
                    <a:ext uri="{FF2B5EF4-FFF2-40B4-BE49-F238E27FC236}">
                      <a16:creationId xmlns:a16="http://schemas.microsoft.com/office/drawing/2014/main" id="{34F91735-BD20-4844-B51B-596333F76004}"/>
                    </a:ext>
                  </a:extLst>
                </p14:cNvPr>
                <p14:cNvContentPartPr/>
                <p14:nvPr/>
              </p14:nvContentPartPr>
              <p14:xfrm>
                <a:off x="1465566" y="4916382"/>
                <a:ext cx="95400" cy="169920"/>
              </p14:xfrm>
            </p:contentPart>
          </mc:Choice>
          <mc:Fallback xmlns="">
            <p:pic>
              <p:nvPicPr>
                <p:cNvPr id="315" name="Entrada de lápiz 314">
                  <a:extLst>
                    <a:ext uri="{FF2B5EF4-FFF2-40B4-BE49-F238E27FC236}">
                      <a16:creationId xmlns:a16="http://schemas.microsoft.com/office/drawing/2014/main" id="{34F91735-BD20-4844-B51B-596333F7600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456566" y="4907382"/>
                  <a:ext cx="113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16" name="Entrada de lápiz 315">
                  <a:extLst>
                    <a:ext uri="{FF2B5EF4-FFF2-40B4-BE49-F238E27FC236}">
                      <a16:creationId xmlns:a16="http://schemas.microsoft.com/office/drawing/2014/main" id="{230F7F86-6C86-47DB-B4F7-E8A02A94FCC1}"/>
                    </a:ext>
                  </a:extLst>
                </p14:cNvPr>
                <p14:cNvContentPartPr/>
                <p14:nvPr/>
              </p14:nvContentPartPr>
              <p14:xfrm>
                <a:off x="1602006" y="5056422"/>
                <a:ext cx="7560" cy="1080"/>
              </p14:xfrm>
            </p:contentPart>
          </mc:Choice>
          <mc:Fallback xmlns="">
            <p:pic>
              <p:nvPicPr>
                <p:cNvPr id="316" name="Entrada de lápiz 315">
                  <a:extLst>
                    <a:ext uri="{FF2B5EF4-FFF2-40B4-BE49-F238E27FC236}">
                      <a16:creationId xmlns:a16="http://schemas.microsoft.com/office/drawing/2014/main" id="{230F7F86-6C86-47DB-B4F7-E8A02A94FCC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593366" y="5047782"/>
                  <a:ext cx="25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17" name="Entrada de lápiz 316">
                  <a:extLst>
                    <a:ext uri="{FF2B5EF4-FFF2-40B4-BE49-F238E27FC236}">
                      <a16:creationId xmlns:a16="http://schemas.microsoft.com/office/drawing/2014/main" id="{B3E1D6B9-2E7D-442C-867D-09E1B6AA4FC1}"/>
                    </a:ext>
                  </a:extLst>
                </p14:cNvPr>
                <p14:cNvContentPartPr/>
                <p14:nvPr/>
              </p14:nvContentPartPr>
              <p14:xfrm>
                <a:off x="1661046" y="4926462"/>
                <a:ext cx="85320" cy="119520"/>
              </p14:xfrm>
            </p:contentPart>
          </mc:Choice>
          <mc:Fallback xmlns="">
            <p:pic>
              <p:nvPicPr>
                <p:cNvPr id="317" name="Entrada de lápiz 316">
                  <a:extLst>
                    <a:ext uri="{FF2B5EF4-FFF2-40B4-BE49-F238E27FC236}">
                      <a16:creationId xmlns:a16="http://schemas.microsoft.com/office/drawing/2014/main" id="{B3E1D6B9-2E7D-442C-867D-09E1B6AA4FC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652046" y="4917822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18" name="Entrada de lápiz 317">
                  <a:extLst>
                    <a:ext uri="{FF2B5EF4-FFF2-40B4-BE49-F238E27FC236}">
                      <a16:creationId xmlns:a16="http://schemas.microsoft.com/office/drawing/2014/main" id="{A0B6E351-4B92-45BE-B6C7-3A42205227EC}"/>
                    </a:ext>
                  </a:extLst>
                </p14:cNvPr>
                <p14:cNvContentPartPr/>
                <p14:nvPr/>
              </p14:nvContentPartPr>
              <p14:xfrm>
                <a:off x="1768686" y="4910982"/>
                <a:ext cx="87120" cy="159120"/>
              </p14:xfrm>
            </p:contentPart>
          </mc:Choice>
          <mc:Fallback xmlns="">
            <p:pic>
              <p:nvPicPr>
                <p:cNvPr id="318" name="Entrada de lápiz 317">
                  <a:extLst>
                    <a:ext uri="{FF2B5EF4-FFF2-40B4-BE49-F238E27FC236}">
                      <a16:creationId xmlns:a16="http://schemas.microsoft.com/office/drawing/2014/main" id="{A0B6E351-4B92-45BE-B6C7-3A42205227E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759686" y="4902342"/>
                  <a:ext cx="104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19" name="Entrada de lápiz 318">
                  <a:extLst>
                    <a:ext uri="{FF2B5EF4-FFF2-40B4-BE49-F238E27FC236}">
                      <a16:creationId xmlns:a16="http://schemas.microsoft.com/office/drawing/2014/main" id="{143BCC79-41D1-468D-8A0C-B9526B89DA07}"/>
                    </a:ext>
                  </a:extLst>
                </p14:cNvPr>
                <p14:cNvContentPartPr/>
                <p14:nvPr/>
              </p14:nvContentPartPr>
              <p14:xfrm>
                <a:off x="1882446" y="4859142"/>
                <a:ext cx="81360" cy="107280"/>
              </p14:xfrm>
            </p:contentPart>
          </mc:Choice>
          <mc:Fallback xmlns="">
            <p:pic>
              <p:nvPicPr>
                <p:cNvPr id="319" name="Entrada de lápiz 318">
                  <a:extLst>
                    <a:ext uri="{FF2B5EF4-FFF2-40B4-BE49-F238E27FC236}">
                      <a16:creationId xmlns:a16="http://schemas.microsoft.com/office/drawing/2014/main" id="{143BCC79-41D1-468D-8A0C-B9526B89DA0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873446" y="4850502"/>
                  <a:ext cx="99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20" name="Entrada de lápiz 319">
                  <a:extLst>
                    <a:ext uri="{FF2B5EF4-FFF2-40B4-BE49-F238E27FC236}">
                      <a16:creationId xmlns:a16="http://schemas.microsoft.com/office/drawing/2014/main" id="{6DD7D4D3-7AAC-4329-9969-16427ED3A39E}"/>
                    </a:ext>
                  </a:extLst>
                </p14:cNvPr>
                <p14:cNvContentPartPr/>
                <p14:nvPr/>
              </p14:nvContentPartPr>
              <p14:xfrm>
                <a:off x="1962726" y="4870302"/>
                <a:ext cx="6120" cy="155160"/>
              </p14:xfrm>
            </p:contentPart>
          </mc:Choice>
          <mc:Fallback xmlns="">
            <p:pic>
              <p:nvPicPr>
                <p:cNvPr id="320" name="Entrada de lápiz 319">
                  <a:extLst>
                    <a:ext uri="{FF2B5EF4-FFF2-40B4-BE49-F238E27FC236}">
                      <a16:creationId xmlns:a16="http://schemas.microsoft.com/office/drawing/2014/main" id="{6DD7D4D3-7AAC-4329-9969-16427ED3A39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953726" y="4861302"/>
                  <a:ext cx="23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22" name="Entrada de lápiz 321">
                  <a:extLst>
                    <a:ext uri="{FF2B5EF4-FFF2-40B4-BE49-F238E27FC236}">
                      <a16:creationId xmlns:a16="http://schemas.microsoft.com/office/drawing/2014/main" id="{576BAAC3-AEBF-4500-B08D-5AEDEC12C163}"/>
                    </a:ext>
                  </a:extLst>
                </p14:cNvPr>
                <p14:cNvContentPartPr/>
                <p14:nvPr/>
              </p14:nvContentPartPr>
              <p14:xfrm>
                <a:off x="1476366" y="5294742"/>
                <a:ext cx="105840" cy="150840"/>
              </p14:xfrm>
            </p:contentPart>
          </mc:Choice>
          <mc:Fallback xmlns="">
            <p:pic>
              <p:nvPicPr>
                <p:cNvPr id="322" name="Entrada de lápiz 321">
                  <a:extLst>
                    <a:ext uri="{FF2B5EF4-FFF2-40B4-BE49-F238E27FC236}">
                      <a16:creationId xmlns:a16="http://schemas.microsoft.com/office/drawing/2014/main" id="{576BAAC3-AEBF-4500-B08D-5AEDEC12C16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467726" y="5286102"/>
                  <a:ext cx="123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23" name="Entrada de lápiz 322">
                  <a:extLst>
                    <a:ext uri="{FF2B5EF4-FFF2-40B4-BE49-F238E27FC236}">
                      <a16:creationId xmlns:a16="http://schemas.microsoft.com/office/drawing/2014/main" id="{F39B8C7B-413A-4491-A08D-7219B52A5570}"/>
                    </a:ext>
                  </a:extLst>
                </p14:cNvPr>
                <p14:cNvContentPartPr/>
                <p14:nvPr/>
              </p14:nvContentPartPr>
              <p14:xfrm>
                <a:off x="1616046" y="5430822"/>
                <a:ext cx="7560" cy="2520"/>
              </p14:xfrm>
            </p:contentPart>
          </mc:Choice>
          <mc:Fallback xmlns="">
            <p:pic>
              <p:nvPicPr>
                <p:cNvPr id="323" name="Entrada de lápiz 322">
                  <a:extLst>
                    <a:ext uri="{FF2B5EF4-FFF2-40B4-BE49-F238E27FC236}">
                      <a16:creationId xmlns:a16="http://schemas.microsoft.com/office/drawing/2014/main" id="{F39B8C7B-413A-4491-A08D-7219B52A557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607046" y="5422182"/>
                  <a:ext cx="25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24" name="Entrada de lápiz 323">
                  <a:extLst>
                    <a:ext uri="{FF2B5EF4-FFF2-40B4-BE49-F238E27FC236}">
                      <a16:creationId xmlns:a16="http://schemas.microsoft.com/office/drawing/2014/main" id="{EF9DDE07-5619-41D4-BE06-AC0F843C7972}"/>
                    </a:ext>
                  </a:extLst>
                </p14:cNvPr>
                <p14:cNvContentPartPr/>
                <p14:nvPr/>
              </p14:nvContentPartPr>
              <p14:xfrm>
                <a:off x="1653126" y="5302302"/>
                <a:ext cx="93960" cy="131400"/>
              </p14:xfrm>
            </p:contentPart>
          </mc:Choice>
          <mc:Fallback xmlns="">
            <p:pic>
              <p:nvPicPr>
                <p:cNvPr id="324" name="Entrada de lápiz 323">
                  <a:extLst>
                    <a:ext uri="{FF2B5EF4-FFF2-40B4-BE49-F238E27FC236}">
                      <a16:creationId xmlns:a16="http://schemas.microsoft.com/office/drawing/2014/main" id="{EF9DDE07-5619-41D4-BE06-AC0F843C797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644486" y="5293662"/>
                  <a:ext cx="111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26" name="Entrada de lápiz 325">
                  <a:extLst>
                    <a:ext uri="{FF2B5EF4-FFF2-40B4-BE49-F238E27FC236}">
                      <a16:creationId xmlns:a16="http://schemas.microsoft.com/office/drawing/2014/main" id="{EDAE1D0C-3A7B-48B2-BCDF-5B1FBA9FEE6A}"/>
                    </a:ext>
                  </a:extLst>
                </p14:cNvPr>
                <p14:cNvContentPartPr/>
                <p14:nvPr/>
              </p14:nvContentPartPr>
              <p14:xfrm>
                <a:off x="1830606" y="5221302"/>
                <a:ext cx="79200" cy="101520"/>
              </p14:xfrm>
            </p:contentPart>
          </mc:Choice>
          <mc:Fallback xmlns="">
            <p:pic>
              <p:nvPicPr>
                <p:cNvPr id="326" name="Entrada de lápiz 325">
                  <a:extLst>
                    <a:ext uri="{FF2B5EF4-FFF2-40B4-BE49-F238E27FC236}">
                      <a16:creationId xmlns:a16="http://schemas.microsoft.com/office/drawing/2014/main" id="{EDAE1D0C-3A7B-48B2-BCDF-5B1FBA9FEE6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821606" y="5212662"/>
                  <a:ext cx="96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27" name="Entrada de lápiz 326">
                  <a:extLst>
                    <a:ext uri="{FF2B5EF4-FFF2-40B4-BE49-F238E27FC236}">
                      <a16:creationId xmlns:a16="http://schemas.microsoft.com/office/drawing/2014/main" id="{CAC5DD33-1E98-4510-BD20-DC1C70223730}"/>
                    </a:ext>
                  </a:extLst>
                </p14:cNvPr>
                <p14:cNvContentPartPr/>
                <p14:nvPr/>
              </p14:nvContentPartPr>
              <p14:xfrm>
                <a:off x="1911606" y="5242542"/>
                <a:ext cx="29520" cy="209160"/>
              </p14:xfrm>
            </p:contentPart>
          </mc:Choice>
          <mc:Fallback xmlns="">
            <p:pic>
              <p:nvPicPr>
                <p:cNvPr id="327" name="Entrada de lápiz 326">
                  <a:extLst>
                    <a:ext uri="{FF2B5EF4-FFF2-40B4-BE49-F238E27FC236}">
                      <a16:creationId xmlns:a16="http://schemas.microsoft.com/office/drawing/2014/main" id="{CAC5DD33-1E98-4510-BD20-DC1C7022373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902606" y="5233902"/>
                  <a:ext cx="47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9" name="Entrada de lápiz 328">
                  <a:extLst>
                    <a:ext uri="{FF2B5EF4-FFF2-40B4-BE49-F238E27FC236}">
                      <a16:creationId xmlns:a16="http://schemas.microsoft.com/office/drawing/2014/main" id="{57DC26BC-0710-4C83-A969-FCCAED578A61}"/>
                    </a:ext>
                  </a:extLst>
                </p14:cNvPr>
                <p14:cNvContentPartPr/>
                <p14:nvPr/>
              </p14:nvContentPartPr>
              <p14:xfrm>
                <a:off x="1463046" y="5628822"/>
                <a:ext cx="81000" cy="127080"/>
              </p14:xfrm>
            </p:contentPart>
          </mc:Choice>
          <mc:Fallback xmlns="">
            <p:pic>
              <p:nvPicPr>
                <p:cNvPr id="329" name="Entrada de lápiz 328">
                  <a:extLst>
                    <a:ext uri="{FF2B5EF4-FFF2-40B4-BE49-F238E27FC236}">
                      <a16:creationId xmlns:a16="http://schemas.microsoft.com/office/drawing/2014/main" id="{57DC26BC-0710-4C83-A969-FCCAED578A6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454046" y="5619822"/>
                  <a:ext cx="98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30" name="Entrada de lápiz 329">
                  <a:extLst>
                    <a:ext uri="{FF2B5EF4-FFF2-40B4-BE49-F238E27FC236}">
                      <a16:creationId xmlns:a16="http://schemas.microsoft.com/office/drawing/2014/main" id="{BFD6E084-D245-4DEF-B698-F0B34767C0F0}"/>
                    </a:ext>
                  </a:extLst>
                </p14:cNvPr>
                <p14:cNvContentPartPr/>
                <p14:nvPr/>
              </p14:nvContentPartPr>
              <p14:xfrm>
                <a:off x="1586886" y="5706222"/>
                <a:ext cx="17280" cy="12600"/>
              </p14:xfrm>
            </p:contentPart>
          </mc:Choice>
          <mc:Fallback xmlns="">
            <p:pic>
              <p:nvPicPr>
                <p:cNvPr id="330" name="Entrada de lápiz 329">
                  <a:extLst>
                    <a:ext uri="{FF2B5EF4-FFF2-40B4-BE49-F238E27FC236}">
                      <a16:creationId xmlns:a16="http://schemas.microsoft.com/office/drawing/2014/main" id="{BFD6E084-D245-4DEF-B698-F0B34767C0F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577886" y="5697222"/>
                  <a:ext cx="34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31" name="Entrada de lápiz 330">
                  <a:extLst>
                    <a:ext uri="{FF2B5EF4-FFF2-40B4-BE49-F238E27FC236}">
                      <a16:creationId xmlns:a16="http://schemas.microsoft.com/office/drawing/2014/main" id="{E149B8D8-B9FC-402A-B8DB-02DAC0CBC908}"/>
                    </a:ext>
                  </a:extLst>
                </p14:cNvPr>
                <p14:cNvContentPartPr/>
                <p14:nvPr/>
              </p14:nvContentPartPr>
              <p14:xfrm>
                <a:off x="1661766" y="5580582"/>
                <a:ext cx="74880" cy="111600"/>
              </p14:xfrm>
            </p:contentPart>
          </mc:Choice>
          <mc:Fallback xmlns="">
            <p:pic>
              <p:nvPicPr>
                <p:cNvPr id="331" name="Entrada de lápiz 330">
                  <a:extLst>
                    <a:ext uri="{FF2B5EF4-FFF2-40B4-BE49-F238E27FC236}">
                      <a16:creationId xmlns:a16="http://schemas.microsoft.com/office/drawing/2014/main" id="{E149B8D8-B9FC-402A-B8DB-02DAC0CBC90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653126" y="5571582"/>
                  <a:ext cx="92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32" name="Entrada de lápiz 331">
                  <a:extLst>
                    <a:ext uri="{FF2B5EF4-FFF2-40B4-BE49-F238E27FC236}">
                      <a16:creationId xmlns:a16="http://schemas.microsoft.com/office/drawing/2014/main" id="{71487DFA-E79B-4397-82CA-204932275D79}"/>
                    </a:ext>
                  </a:extLst>
                </p14:cNvPr>
                <p14:cNvContentPartPr/>
                <p14:nvPr/>
              </p14:nvContentPartPr>
              <p14:xfrm>
                <a:off x="1808646" y="5555022"/>
                <a:ext cx="105480" cy="153000"/>
              </p14:xfrm>
            </p:contentPart>
          </mc:Choice>
          <mc:Fallback xmlns="">
            <p:pic>
              <p:nvPicPr>
                <p:cNvPr id="332" name="Entrada de lápiz 331">
                  <a:extLst>
                    <a:ext uri="{FF2B5EF4-FFF2-40B4-BE49-F238E27FC236}">
                      <a16:creationId xmlns:a16="http://schemas.microsoft.com/office/drawing/2014/main" id="{71487DFA-E79B-4397-82CA-204932275D7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800006" y="5546382"/>
                  <a:ext cx="123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33" name="Entrada de lápiz 332">
                  <a:extLst>
                    <a:ext uri="{FF2B5EF4-FFF2-40B4-BE49-F238E27FC236}">
                      <a16:creationId xmlns:a16="http://schemas.microsoft.com/office/drawing/2014/main" id="{7D50CF2A-0203-4713-B81A-661AF4CFFBFA}"/>
                    </a:ext>
                  </a:extLst>
                </p14:cNvPr>
                <p14:cNvContentPartPr/>
                <p14:nvPr/>
              </p14:nvContentPartPr>
              <p14:xfrm>
                <a:off x="1916646" y="5540982"/>
                <a:ext cx="78480" cy="96840"/>
              </p14:xfrm>
            </p:contentPart>
          </mc:Choice>
          <mc:Fallback xmlns="">
            <p:pic>
              <p:nvPicPr>
                <p:cNvPr id="333" name="Entrada de lápiz 332">
                  <a:extLst>
                    <a:ext uri="{FF2B5EF4-FFF2-40B4-BE49-F238E27FC236}">
                      <a16:creationId xmlns:a16="http://schemas.microsoft.com/office/drawing/2014/main" id="{7D50CF2A-0203-4713-B81A-661AF4CFFBF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908006" y="5532342"/>
                  <a:ext cx="96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34" name="Entrada de lápiz 333">
                  <a:extLst>
                    <a:ext uri="{FF2B5EF4-FFF2-40B4-BE49-F238E27FC236}">
                      <a16:creationId xmlns:a16="http://schemas.microsoft.com/office/drawing/2014/main" id="{211ED3AD-E61C-4C32-A758-AF82995F4E07}"/>
                    </a:ext>
                  </a:extLst>
                </p14:cNvPr>
                <p14:cNvContentPartPr/>
                <p14:nvPr/>
              </p14:nvContentPartPr>
              <p14:xfrm>
                <a:off x="1993326" y="5542782"/>
                <a:ext cx="19440" cy="195120"/>
              </p14:xfrm>
            </p:contentPart>
          </mc:Choice>
          <mc:Fallback xmlns="">
            <p:pic>
              <p:nvPicPr>
                <p:cNvPr id="334" name="Entrada de lápiz 333">
                  <a:extLst>
                    <a:ext uri="{FF2B5EF4-FFF2-40B4-BE49-F238E27FC236}">
                      <a16:creationId xmlns:a16="http://schemas.microsoft.com/office/drawing/2014/main" id="{211ED3AD-E61C-4C32-A758-AF82995F4E0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984686" y="5533782"/>
                  <a:ext cx="37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36" name="Entrada de lápiz 335">
                  <a:extLst>
                    <a:ext uri="{FF2B5EF4-FFF2-40B4-BE49-F238E27FC236}">
                      <a16:creationId xmlns:a16="http://schemas.microsoft.com/office/drawing/2014/main" id="{AEF43441-9724-43C9-B5AF-4A56DFE2A4AF}"/>
                    </a:ext>
                  </a:extLst>
                </p14:cNvPr>
                <p14:cNvContentPartPr/>
                <p14:nvPr/>
              </p14:nvContentPartPr>
              <p14:xfrm>
                <a:off x="1472046" y="5972622"/>
                <a:ext cx="102600" cy="157320"/>
              </p14:xfrm>
            </p:contentPart>
          </mc:Choice>
          <mc:Fallback xmlns="">
            <p:pic>
              <p:nvPicPr>
                <p:cNvPr id="336" name="Entrada de lápiz 335">
                  <a:extLst>
                    <a:ext uri="{FF2B5EF4-FFF2-40B4-BE49-F238E27FC236}">
                      <a16:creationId xmlns:a16="http://schemas.microsoft.com/office/drawing/2014/main" id="{AEF43441-9724-43C9-B5AF-4A56DFE2A4A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463406" y="5963622"/>
                  <a:ext cx="120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37" name="Entrada de lápiz 336">
                  <a:extLst>
                    <a:ext uri="{FF2B5EF4-FFF2-40B4-BE49-F238E27FC236}">
                      <a16:creationId xmlns:a16="http://schemas.microsoft.com/office/drawing/2014/main" id="{B18E28C4-0EB7-4BA4-90A6-C1B4C1E5BA17}"/>
                    </a:ext>
                  </a:extLst>
                </p14:cNvPr>
                <p14:cNvContentPartPr/>
                <p14:nvPr/>
              </p14:nvContentPartPr>
              <p14:xfrm>
                <a:off x="1638726" y="6083502"/>
                <a:ext cx="360" cy="360"/>
              </p14:xfrm>
            </p:contentPart>
          </mc:Choice>
          <mc:Fallback xmlns="">
            <p:pic>
              <p:nvPicPr>
                <p:cNvPr id="337" name="Entrada de lápiz 336">
                  <a:extLst>
                    <a:ext uri="{FF2B5EF4-FFF2-40B4-BE49-F238E27FC236}">
                      <a16:creationId xmlns:a16="http://schemas.microsoft.com/office/drawing/2014/main" id="{B18E28C4-0EB7-4BA4-90A6-C1B4C1E5BA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29726" y="60748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38" name="Entrada de lápiz 337">
                  <a:extLst>
                    <a:ext uri="{FF2B5EF4-FFF2-40B4-BE49-F238E27FC236}">
                      <a16:creationId xmlns:a16="http://schemas.microsoft.com/office/drawing/2014/main" id="{A75F002D-D95F-423B-9208-2C5FD17D8BC8}"/>
                    </a:ext>
                  </a:extLst>
                </p14:cNvPr>
                <p14:cNvContentPartPr/>
                <p14:nvPr/>
              </p14:nvContentPartPr>
              <p14:xfrm>
                <a:off x="1664286" y="5975502"/>
                <a:ext cx="98280" cy="136080"/>
              </p14:xfrm>
            </p:contentPart>
          </mc:Choice>
          <mc:Fallback xmlns="">
            <p:pic>
              <p:nvPicPr>
                <p:cNvPr id="338" name="Entrada de lápiz 337">
                  <a:extLst>
                    <a:ext uri="{FF2B5EF4-FFF2-40B4-BE49-F238E27FC236}">
                      <a16:creationId xmlns:a16="http://schemas.microsoft.com/office/drawing/2014/main" id="{A75F002D-D95F-423B-9208-2C5FD17D8BC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655286" y="5966502"/>
                  <a:ext cx="115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39" name="Entrada de lápiz 338">
                  <a:extLst>
                    <a:ext uri="{FF2B5EF4-FFF2-40B4-BE49-F238E27FC236}">
                      <a16:creationId xmlns:a16="http://schemas.microsoft.com/office/drawing/2014/main" id="{FD9175C8-7BEA-41C9-A6D9-1EB637600999}"/>
                    </a:ext>
                  </a:extLst>
                </p14:cNvPr>
                <p14:cNvContentPartPr/>
                <p14:nvPr/>
              </p14:nvContentPartPr>
              <p14:xfrm>
                <a:off x="1838886" y="5929782"/>
                <a:ext cx="108720" cy="142200"/>
              </p14:xfrm>
            </p:contentPart>
          </mc:Choice>
          <mc:Fallback xmlns="">
            <p:pic>
              <p:nvPicPr>
                <p:cNvPr id="339" name="Entrada de lápiz 338">
                  <a:extLst>
                    <a:ext uri="{FF2B5EF4-FFF2-40B4-BE49-F238E27FC236}">
                      <a16:creationId xmlns:a16="http://schemas.microsoft.com/office/drawing/2014/main" id="{FD9175C8-7BEA-41C9-A6D9-1EB63760099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30246" y="5920782"/>
                  <a:ext cx="126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1" name="Entrada de lápiz 340">
                  <a:extLst>
                    <a:ext uri="{FF2B5EF4-FFF2-40B4-BE49-F238E27FC236}">
                      <a16:creationId xmlns:a16="http://schemas.microsoft.com/office/drawing/2014/main" id="{D47872DD-9AA3-41DF-80C1-406257EA3EC6}"/>
                    </a:ext>
                  </a:extLst>
                </p14:cNvPr>
                <p14:cNvContentPartPr/>
                <p14:nvPr/>
              </p14:nvContentPartPr>
              <p14:xfrm>
                <a:off x="1832766" y="5932302"/>
                <a:ext cx="92520" cy="181800"/>
              </p14:xfrm>
            </p:contentPart>
          </mc:Choice>
          <mc:Fallback xmlns="">
            <p:pic>
              <p:nvPicPr>
                <p:cNvPr id="341" name="Entrada de lápiz 340">
                  <a:extLst>
                    <a:ext uri="{FF2B5EF4-FFF2-40B4-BE49-F238E27FC236}">
                      <a16:creationId xmlns:a16="http://schemas.microsoft.com/office/drawing/2014/main" id="{D47872DD-9AA3-41DF-80C1-406257EA3EC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823766" y="5923302"/>
                  <a:ext cx="110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2" name="Entrada de lápiz 341">
                  <a:extLst>
                    <a:ext uri="{FF2B5EF4-FFF2-40B4-BE49-F238E27FC236}">
                      <a16:creationId xmlns:a16="http://schemas.microsoft.com/office/drawing/2014/main" id="{E5FEB96F-E46C-42B4-966A-20452659E99F}"/>
                    </a:ext>
                  </a:extLst>
                </p14:cNvPr>
                <p14:cNvContentPartPr/>
                <p14:nvPr/>
              </p14:nvContentPartPr>
              <p14:xfrm>
                <a:off x="1990806" y="5961822"/>
                <a:ext cx="93960" cy="178560"/>
              </p14:xfrm>
            </p:contentPart>
          </mc:Choice>
          <mc:Fallback xmlns="">
            <p:pic>
              <p:nvPicPr>
                <p:cNvPr id="342" name="Entrada de lápiz 341">
                  <a:extLst>
                    <a:ext uri="{FF2B5EF4-FFF2-40B4-BE49-F238E27FC236}">
                      <a16:creationId xmlns:a16="http://schemas.microsoft.com/office/drawing/2014/main" id="{E5FEB96F-E46C-42B4-966A-20452659E99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982166" y="5952822"/>
                  <a:ext cx="111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4" name="Entrada de lápiz 343">
                  <a:extLst>
                    <a:ext uri="{FF2B5EF4-FFF2-40B4-BE49-F238E27FC236}">
                      <a16:creationId xmlns:a16="http://schemas.microsoft.com/office/drawing/2014/main" id="{96FABA53-0174-423C-9771-431A2273B0F1}"/>
                    </a:ext>
                  </a:extLst>
                </p14:cNvPr>
                <p14:cNvContentPartPr/>
                <p14:nvPr/>
              </p14:nvContentPartPr>
              <p14:xfrm>
                <a:off x="1267206" y="3536502"/>
                <a:ext cx="190440" cy="2827800"/>
              </p14:xfrm>
            </p:contentPart>
          </mc:Choice>
          <mc:Fallback xmlns="">
            <p:pic>
              <p:nvPicPr>
                <p:cNvPr id="344" name="Entrada de lápiz 343">
                  <a:extLst>
                    <a:ext uri="{FF2B5EF4-FFF2-40B4-BE49-F238E27FC236}">
                      <a16:creationId xmlns:a16="http://schemas.microsoft.com/office/drawing/2014/main" id="{96FABA53-0174-423C-9771-431A2273B0F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258206" y="3527862"/>
                  <a:ext cx="208080" cy="28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346" name="Entrada de lápiz 345">
                <a:extLst>
                  <a:ext uri="{FF2B5EF4-FFF2-40B4-BE49-F238E27FC236}">
                    <a16:creationId xmlns:a16="http://schemas.microsoft.com/office/drawing/2014/main" id="{5CEEE8A7-3E68-4A77-AA88-247A942AE3CE}"/>
                  </a:ext>
                </a:extLst>
              </p14:cNvPr>
              <p14:cNvContentPartPr/>
              <p14:nvPr/>
            </p14:nvContentPartPr>
            <p14:xfrm>
              <a:off x="2164686" y="3199182"/>
              <a:ext cx="520920" cy="257400"/>
            </p14:xfrm>
          </p:contentPart>
        </mc:Choice>
        <mc:Fallback xmlns="">
          <p:pic>
            <p:nvPicPr>
              <p:cNvPr id="346" name="Entrada de lápiz 345">
                <a:extLst>
                  <a:ext uri="{FF2B5EF4-FFF2-40B4-BE49-F238E27FC236}">
                    <a16:creationId xmlns:a16="http://schemas.microsoft.com/office/drawing/2014/main" id="{5CEEE8A7-3E68-4A77-AA88-247A942AE3CE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2156046" y="3190542"/>
                <a:ext cx="5385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347" name="Entrada de lápiz 346">
                <a:extLst>
                  <a:ext uri="{FF2B5EF4-FFF2-40B4-BE49-F238E27FC236}">
                    <a16:creationId xmlns:a16="http://schemas.microsoft.com/office/drawing/2014/main" id="{482F07B3-2B89-4CC1-A101-EF5841EBF01E}"/>
                  </a:ext>
                </a:extLst>
              </p14:cNvPr>
              <p14:cNvContentPartPr/>
              <p14:nvPr/>
            </p14:nvContentPartPr>
            <p14:xfrm>
              <a:off x="2162166" y="3389982"/>
              <a:ext cx="113760" cy="83160"/>
            </p14:xfrm>
          </p:contentPart>
        </mc:Choice>
        <mc:Fallback xmlns="">
          <p:pic>
            <p:nvPicPr>
              <p:cNvPr id="347" name="Entrada de lápiz 346">
                <a:extLst>
                  <a:ext uri="{FF2B5EF4-FFF2-40B4-BE49-F238E27FC236}">
                    <a16:creationId xmlns:a16="http://schemas.microsoft.com/office/drawing/2014/main" id="{482F07B3-2B89-4CC1-A101-EF5841EBF01E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2153526" y="3380982"/>
                <a:ext cx="131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349" name="Entrada de lápiz 348">
                <a:extLst>
                  <a:ext uri="{FF2B5EF4-FFF2-40B4-BE49-F238E27FC236}">
                    <a16:creationId xmlns:a16="http://schemas.microsoft.com/office/drawing/2014/main" id="{C0E1E875-4918-43DD-98D5-4AEA785DB739}"/>
                  </a:ext>
                </a:extLst>
              </p14:cNvPr>
              <p14:cNvContentPartPr/>
              <p14:nvPr/>
            </p14:nvContentPartPr>
            <p14:xfrm>
              <a:off x="2144526" y="3383862"/>
              <a:ext cx="120240" cy="120240"/>
            </p14:xfrm>
          </p:contentPart>
        </mc:Choice>
        <mc:Fallback xmlns="">
          <p:pic>
            <p:nvPicPr>
              <p:cNvPr id="349" name="Entrada de lápiz 348">
                <a:extLst>
                  <a:ext uri="{FF2B5EF4-FFF2-40B4-BE49-F238E27FC236}">
                    <a16:creationId xmlns:a16="http://schemas.microsoft.com/office/drawing/2014/main" id="{C0E1E875-4918-43DD-98D5-4AEA785DB739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2135526" y="3375222"/>
                <a:ext cx="13788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upo 355">
            <a:extLst>
              <a:ext uri="{FF2B5EF4-FFF2-40B4-BE49-F238E27FC236}">
                <a16:creationId xmlns:a16="http://schemas.microsoft.com/office/drawing/2014/main" id="{1365D1E6-75E2-4F95-AAE3-247796E01B68}"/>
              </a:ext>
            </a:extLst>
          </p:cNvPr>
          <p:cNvGrpSpPr/>
          <p:nvPr/>
        </p:nvGrpSpPr>
        <p:grpSpPr>
          <a:xfrm>
            <a:off x="2697126" y="2844582"/>
            <a:ext cx="1725840" cy="3301920"/>
            <a:chOff x="2697126" y="2844582"/>
            <a:chExt cx="1725840" cy="330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3C789C16-5C47-42A1-AE11-3A341FB41CAD}"/>
                    </a:ext>
                  </a:extLst>
                </p14:cNvPr>
                <p14:cNvContentPartPr/>
                <p14:nvPr/>
              </p14:nvContentPartPr>
              <p14:xfrm>
                <a:off x="2944806" y="4380342"/>
                <a:ext cx="120600" cy="2772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3C789C16-5C47-42A1-AE11-3A341FB41CA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935806" y="4371702"/>
                  <a:ext cx="13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693A1187-4721-47EA-8B92-DA07D340DEB8}"/>
                    </a:ext>
                  </a:extLst>
                </p14:cNvPr>
                <p14:cNvContentPartPr/>
                <p14:nvPr/>
              </p14:nvContentPartPr>
              <p14:xfrm>
                <a:off x="2952006" y="4431462"/>
                <a:ext cx="152280" cy="48168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693A1187-4721-47EA-8B92-DA07D340DEB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943006" y="4422822"/>
                  <a:ext cx="1699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D00C2F54-DEB0-4140-A8FC-3BA792600228}"/>
                    </a:ext>
                  </a:extLst>
                </p14:cNvPr>
                <p14:cNvContentPartPr/>
                <p14:nvPr/>
              </p14:nvContentPartPr>
              <p14:xfrm>
                <a:off x="3122286" y="4427502"/>
                <a:ext cx="156240" cy="12168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D00C2F54-DEB0-4140-A8FC-3BA79260022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13646" y="4418862"/>
                  <a:ext cx="173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811329CE-1361-46E1-A60D-9B39399DAF75}"/>
                    </a:ext>
                  </a:extLst>
                </p14:cNvPr>
                <p14:cNvContentPartPr/>
                <p14:nvPr/>
              </p14:nvContentPartPr>
              <p14:xfrm>
                <a:off x="3150726" y="4640262"/>
                <a:ext cx="94320" cy="19620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811329CE-1361-46E1-A60D-9B39399DAF7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142086" y="4631622"/>
                  <a:ext cx="111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2B920DF5-FB0F-417E-B90F-AEE36271290C}"/>
                    </a:ext>
                  </a:extLst>
                </p14:cNvPr>
                <p14:cNvContentPartPr/>
                <p14:nvPr/>
              </p14:nvContentPartPr>
              <p14:xfrm>
                <a:off x="3262326" y="4379622"/>
                <a:ext cx="157320" cy="55044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2B920DF5-FB0F-417E-B90F-AEE36271290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253326" y="4370622"/>
                  <a:ext cx="1749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2643DED9-9540-4B26-BB49-FF89B34B69DE}"/>
                    </a:ext>
                  </a:extLst>
                </p14:cNvPr>
                <p14:cNvContentPartPr/>
                <p14:nvPr/>
              </p14:nvContentPartPr>
              <p14:xfrm>
                <a:off x="3518286" y="4570062"/>
                <a:ext cx="26640" cy="2592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2643DED9-9540-4B26-BB49-FF89B34B69D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509646" y="4561422"/>
                  <a:ext cx="44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50304B91-06A1-4EE5-9A53-7A9B1C04F9C1}"/>
                    </a:ext>
                  </a:extLst>
                </p14:cNvPr>
                <p14:cNvContentPartPr/>
                <p14:nvPr/>
              </p14:nvContentPartPr>
              <p14:xfrm>
                <a:off x="3512526" y="4648182"/>
                <a:ext cx="33120" cy="1800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50304B91-06A1-4EE5-9A53-7A9B1C04F9C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503886" y="4639542"/>
                  <a:ext cx="50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7DBE7193-E7F7-460A-B6BE-A253249102BC}"/>
                    </a:ext>
                  </a:extLst>
                </p14:cNvPr>
                <p14:cNvContentPartPr/>
                <p14:nvPr/>
              </p14:nvContentPartPr>
              <p14:xfrm>
                <a:off x="3886926" y="3643782"/>
                <a:ext cx="88200" cy="19692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7DBE7193-E7F7-460A-B6BE-A253249102B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878286" y="3635142"/>
                  <a:ext cx="105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81E3532E-C2BB-4F87-9268-B07A18EB7908}"/>
                    </a:ext>
                  </a:extLst>
                </p14:cNvPr>
                <p14:cNvContentPartPr/>
                <p14:nvPr/>
              </p14:nvContentPartPr>
              <p14:xfrm>
                <a:off x="3932286" y="3654942"/>
                <a:ext cx="69120" cy="972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81E3532E-C2BB-4F87-9268-B07A18EB79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923646" y="3645942"/>
                  <a:ext cx="86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755090B2-C537-4EF1-B427-A2111282FC9A}"/>
                    </a:ext>
                  </a:extLst>
                </p14:cNvPr>
                <p14:cNvContentPartPr/>
                <p14:nvPr/>
              </p14:nvContentPartPr>
              <p14:xfrm>
                <a:off x="4043166" y="3679062"/>
                <a:ext cx="64800" cy="11412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755090B2-C537-4EF1-B427-A2111282FC9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034166" y="3670062"/>
                  <a:ext cx="82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CF17E9B2-D586-43FC-A1E0-DF9C2D22DAC9}"/>
                    </a:ext>
                  </a:extLst>
                </p14:cNvPr>
                <p14:cNvContentPartPr/>
                <p14:nvPr/>
              </p14:nvContentPartPr>
              <p14:xfrm>
                <a:off x="4158006" y="3801462"/>
                <a:ext cx="5400" cy="1656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CF17E9B2-D586-43FC-A1E0-DF9C2D22DAC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149006" y="3792822"/>
                  <a:ext cx="23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8C2042E7-2255-45D2-8B15-AC56EF0E156B}"/>
                    </a:ext>
                  </a:extLst>
                </p14:cNvPr>
                <p14:cNvContentPartPr/>
                <p14:nvPr/>
              </p14:nvContentPartPr>
              <p14:xfrm>
                <a:off x="4187166" y="3685542"/>
                <a:ext cx="50760" cy="14436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8C2042E7-2255-45D2-8B15-AC56EF0E156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178166" y="3676542"/>
                  <a:ext cx="68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19A3E23F-7EC7-42A8-BD01-80DB277EB629}"/>
                    </a:ext>
                  </a:extLst>
                </p14:cNvPr>
                <p14:cNvContentPartPr/>
                <p14:nvPr/>
              </p14:nvContentPartPr>
              <p14:xfrm>
                <a:off x="4219926" y="3653502"/>
                <a:ext cx="75600" cy="3024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19A3E23F-7EC7-42A8-BD01-80DB277EB62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211286" y="3644502"/>
                  <a:ext cx="93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C747427F-DF9B-4CED-85D1-CFE2ADB6E185}"/>
                    </a:ext>
                  </a:extLst>
                </p14:cNvPr>
                <p14:cNvContentPartPr/>
                <p14:nvPr/>
              </p14:nvContentPartPr>
              <p14:xfrm>
                <a:off x="3925086" y="3983982"/>
                <a:ext cx="74160" cy="19980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C747427F-DF9B-4CED-85D1-CFE2ADB6E18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916086" y="3975342"/>
                  <a:ext cx="91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A446EAA4-9A77-472A-8745-F3745E50D13E}"/>
                    </a:ext>
                  </a:extLst>
                </p14:cNvPr>
                <p14:cNvContentPartPr/>
                <p14:nvPr/>
              </p14:nvContentPartPr>
              <p14:xfrm>
                <a:off x="3958566" y="3956982"/>
                <a:ext cx="89280" cy="1800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A446EAA4-9A77-472A-8745-F3745E50D13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949926" y="3948342"/>
                  <a:ext cx="106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8A6F31E2-4DD4-47FF-85C4-E33775859BF2}"/>
                    </a:ext>
                  </a:extLst>
                </p14:cNvPr>
                <p14:cNvContentPartPr/>
                <p14:nvPr/>
              </p14:nvContentPartPr>
              <p14:xfrm>
                <a:off x="4056846" y="3973182"/>
                <a:ext cx="65880" cy="13104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8A6F31E2-4DD4-47FF-85C4-E33775859BF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048206" y="3964542"/>
                  <a:ext cx="83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FA543753-E0FA-41D0-B120-8FA704B39AFC}"/>
                    </a:ext>
                  </a:extLst>
                </p14:cNvPr>
                <p14:cNvContentPartPr/>
                <p14:nvPr/>
              </p14:nvContentPartPr>
              <p14:xfrm>
                <a:off x="4138206" y="4089822"/>
                <a:ext cx="17280" cy="468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FA543753-E0FA-41D0-B120-8FA704B39AF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129206" y="4081182"/>
                  <a:ext cx="34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0A79C471-1F0F-444C-B3A8-6328AC774486}"/>
                    </a:ext>
                  </a:extLst>
                </p14:cNvPr>
                <p14:cNvContentPartPr/>
                <p14:nvPr/>
              </p14:nvContentPartPr>
              <p14:xfrm>
                <a:off x="4192926" y="3976062"/>
                <a:ext cx="97200" cy="16884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0A79C471-1F0F-444C-B3A8-6328AC77448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184286" y="3967062"/>
                  <a:ext cx="11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2552CE85-3C54-4386-9CD7-0A532B7C6A3C}"/>
                    </a:ext>
                  </a:extLst>
                </p14:cNvPr>
                <p14:cNvContentPartPr/>
                <p14:nvPr/>
              </p14:nvContentPartPr>
              <p14:xfrm>
                <a:off x="3911046" y="4285662"/>
                <a:ext cx="79200" cy="11052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2552CE85-3C54-4386-9CD7-0A532B7C6A3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902406" y="4276662"/>
                  <a:ext cx="96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1BAD0F04-B398-4C59-B1DF-74DA914192E6}"/>
                    </a:ext>
                  </a:extLst>
                </p14:cNvPr>
                <p14:cNvContentPartPr/>
                <p14:nvPr/>
              </p14:nvContentPartPr>
              <p14:xfrm>
                <a:off x="4002486" y="4297182"/>
                <a:ext cx="3960" cy="19908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1BAD0F04-B398-4C59-B1DF-74DA914192E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993486" y="4288542"/>
                  <a:ext cx="21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D90A26BF-D3D4-44E2-AD54-F1392E1399F1}"/>
                    </a:ext>
                  </a:extLst>
                </p14:cNvPr>
                <p14:cNvContentPartPr/>
                <p14:nvPr/>
              </p14:nvContentPartPr>
              <p14:xfrm>
                <a:off x="4048926" y="4307262"/>
                <a:ext cx="71640" cy="20052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D90A26BF-D3D4-44E2-AD54-F1392E1399F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040286" y="4298622"/>
                  <a:ext cx="89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5FE42B0B-5B37-4F32-B938-FFC6B7D8E315}"/>
                    </a:ext>
                  </a:extLst>
                </p14:cNvPr>
                <p14:cNvContentPartPr/>
                <p14:nvPr/>
              </p14:nvContentPartPr>
              <p14:xfrm>
                <a:off x="4170966" y="4462062"/>
                <a:ext cx="1800" cy="36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5FE42B0B-5B37-4F32-B938-FFC6B7D8E3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62326" y="4453422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B44C9C17-BB19-4505-92A9-2C7F8A124E75}"/>
                    </a:ext>
                  </a:extLst>
                </p14:cNvPr>
                <p14:cNvContentPartPr/>
                <p14:nvPr/>
              </p14:nvContentPartPr>
              <p14:xfrm>
                <a:off x="4207686" y="4361622"/>
                <a:ext cx="66960" cy="15012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B44C9C17-BB19-4505-92A9-2C7F8A124E7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198686" y="4352622"/>
                  <a:ext cx="84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1F55F8FC-AB53-4C6C-832D-8B8537DD5374}"/>
                    </a:ext>
                  </a:extLst>
                </p14:cNvPr>
                <p14:cNvContentPartPr/>
                <p14:nvPr/>
              </p14:nvContentPartPr>
              <p14:xfrm>
                <a:off x="4242606" y="4332102"/>
                <a:ext cx="69120" cy="684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1F55F8FC-AB53-4C6C-832D-8B8537DD537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233606" y="4323462"/>
                  <a:ext cx="86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AEDE55D9-77EB-4A08-9015-4E73E361D3F4}"/>
                    </a:ext>
                  </a:extLst>
                </p14:cNvPr>
                <p14:cNvContentPartPr/>
                <p14:nvPr/>
              </p14:nvContentPartPr>
              <p14:xfrm>
                <a:off x="3967926" y="4692102"/>
                <a:ext cx="89640" cy="144000"/>
              </p14:xfrm>
            </p:contentPart>
          </mc:Choice>
          <mc:Fallback xmlns=""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AEDE55D9-77EB-4A08-9015-4E73E361D3F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3959286" y="4683462"/>
                  <a:ext cx="107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FB661786-C128-4027-992B-35430430B6AB}"/>
                    </a:ext>
                  </a:extLst>
                </p14:cNvPr>
                <p14:cNvContentPartPr/>
                <p14:nvPr/>
              </p14:nvContentPartPr>
              <p14:xfrm>
                <a:off x="4130286" y="4707582"/>
                <a:ext cx="50040" cy="11484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FB661786-C128-4027-992B-35430430B6A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121286" y="4698582"/>
                  <a:ext cx="67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A2D153CF-04B6-47A8-BCDC-0F2BB238D3CC}"/>
                    </a:ext>
                  </a:extLst>
                </p14:cNvPr>
                <p14:cNvContentPartPr/>
                <p14:nvPr/>
              </p14:nvContentPartPr>
              <p14:xfrm>
                <a:off x="4150446" y="4635942"/>
                <a:ext cx="86400" cy="1800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A2D153CF-04B6-47A8-BCDC-0F2BB238D3C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141806" y="4626942"/>
                  <a:ext cx="104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EC4D43E8-6A8D-49D9-92B7-62AB0754749D}"/>
                    </a:ext>
                  </a:extLst>
                </p14:cNvPr>
                <p14:cNvContentPartPr/>
                <p14:nvPr/>
              </p14:nvContentPartPr>
              <p14:xfrm>
                <a:off x="3950646" y="4961382"/>
                <a:ext cx="86760" cy="16740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EC4D43E8-6A8D-49D9-92B7-62AB0754749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941646" y="4952742"/>
                  <a:ext cx="104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0A6123DA-237B-4536-97C9-6B2DCA12183D}"/>
                    </a:ext>
                  </a:extLst>
                </p14:cNvPr>
                <p14:cNvContentPartPr/>
                <p14:nvPr/>
              </p14:nvContentPartPr>
              <p14:xfrm>
                <a:off x="4107966" y="4933662"/>
                <a:ext cx="81360" cy="18144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0A6123DA-237B-4536-97C9-6B2DCA12183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099326" y="4925022"/>
                  <a:ext cx="99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344E4FCF-C682-4006-9FB2-111B49DE78F4}"/>
                    </a:ext>
                  </a:extLst>
                </p14:cNvPr>
                <p14:cNvContentPartPr/>
                <p14:nvPr/>
              </p14:nvContentPartPr>
              <p14:xfrm>
                <a:off x="3935166" y="5300142"/>
                <a:ext cx="95400" cy="15516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344E4FCF-C682-4006-9FB2-111B49DE78F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926526" y="5291142"/>
                  <a:ext cx="113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F77CD665-806A-4138-971B-34CCACBDD86A}"/>
                    </a:ext>
                  </a:extLst>
                </p14:cNvPr>
                <p14:cNvContentPartPr/>
                <p14:nvPr/>
              </p14:nvContentPartPr>
              <p14:xfrm>
                <a:off x="4082766" y="5274222"/>
                <a:ext cx="83880" cy="16776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F77CD665-806A-4138-971B-34CCACBDD86A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4073766" y="5265222"/>
                  <a:ext cx="101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94720394-10C5-4E95-89AE-D2DF5845DFF5}"/>
                    </a:ext>
                  </a:extLst>
                </p14:cNvPr>
                <p14:cNvContentPartPr/>
                <p14:nvPr/>
              </p14:nvContentPartPr>
              <p14:xfrm>
                <a:off x="3956406" y="5617662"/>
                <a:ext cx="7560" cy="13248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94720394-10C5-4E95-89AE-D2DF5845DFF5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947766" y="5609022"/>
                  <a:ext cx="25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667BE27D-F420-446A-9B97-54D4B77AAAAD}"/>
                    </a:ext>
                  </a:extLst>
                </p14:cNvPr>
                <p14:cNvContentPartPr/>
                <p14:nvPr/>
              </p14:nvContentPartPr>
              <p14:xfrm>
                <a:off x="4037406" y="5630262"/>
                <a:ext cx="42840" cy="13176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667BE27D-F420-446A-9B97-54D4B77AAAA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028766" y="5621262"/>
                  <a:ext cx="60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A5104B02-AAB8-4F51-9A72-FD860A0BC2ED}"/>
                    </a:ext>
                  </a:extLst>
                </p14:cNvPr>
                <p14:cNvContentPartPr/>
                <p14:nvPr/>
              </p14:nvContentPartPr>
              <p14:xfrm>
                <a:off x="4065846" y="5593542"/>
                <a:ext cx="129600" cy="3672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A5104B02-AAB8-4F51-9A72-FD860A0BC2ED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057206" y="5584902"/>
                  <a:ext cx="147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37E28326-AAE2-453C-99A9-06F2D3B3520E}"/>
                    </a:ext>
                  </a:extLst>
                </p14:cNvPr>
                <p14:cNvContentPartPr/>
                <p14:nvPr/>
              </p14:nvContentPartPr>
              <p14:xfrm>
                <a:off x="3872526" y="5922222"/>
                <a:ext cx="97560" cy="18180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37E28326-AAE2-453C-99A9-06F2D3B3520E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863526" y="5913222"/>
                  <a:ext cx="115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E4411D4F-668B-44B7-AAA8-310A6AD2F065}"/>
                    </a:ext>
                  </a:extLst>
                </p14:cNvPr>
                <p14:cNvContentPartPr/>
                <p14:nvPr/>
              </p14:nvContentPartPr>
              <p14:xfrm>
                <a:off x="3969366" y="5947062"/>
                <a:ext cx="93240" cy="8748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E4411D4F-668B-44B7-AAA8-310A6AD2F06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960726" y="5938062"/>
                  <a:ext cx="110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4EA2A6B7-85DB-4120-9271-DB9C8DF31D97}"/>
                    </a:ext>
                  </a:extLst>
                </p14:cNvPr>
                <p14:cNvContentPartPr/>
                <p14:nvPr/>
              </p14:nvContentPartPr>
              <p14:xfrm>
                <a:off x="4092846" y="6025902"/>
                <a:ext cx="360" cy="360"/>
              </p14:xfrm>
            </p:contentPart>
          </mc:Choice>
          <mc:Fallback xmlns=""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4EA2A6B7-85DB-4120-9271-DB9C8DF31D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84206" y="60169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CF54A972-ED51-4EF4-BFD1-496598B48D68}"/>
                    </a:ext>
                  </a:extLst>
                </p14:cNvPr>
                <p14:cNvContentPartPr/>
                <p14:nvPr/>
              </p14:nvContentPartPr>
              <p14:xfrm>
                <a:off x="4146126" y="5915022"/>
                <a:ext cx="70560" cy="17352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CF54A972-ED51-4EF4-BFD1-496598B48D68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137486" y="5906022"/>
                  <a:ext cx="88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6284F09D-83BE-444B-BFB3-1508E0EAC811}"/>
                    </a:ext>
                  </a:extLst>
                </p14:cNvPr>
                <p14:cNvContentPartPr/>
                <p14:nvPr/>
              </p14:nvContentPartPr>
              <p14:xfrm>
                <a:off x="4160166" y="5901702"/>
                <a:ext cx="104760" cy="2880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6284F09D-83BE-444B-BFB3-1508E0EAC81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151166" y="5893062"/>
                  <a:ext cx="122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8DF9412A-9DEA-4337-85A5-CF861BE715E2}"/>
                    </a:ext>
                  </a:extLst>
                </p14:cNvPr>
                <p14:cNvContentPartPr/>
                <p14:nvPr/>
              </p14:nvContentPartPr>
              <p14:xfrm>
                <a:off x="4379046" y="3596982"/>
                <a:ext cx="360" cy="36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8DF9412A-9DEA-4337-85A5-CF861BE715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70406" y="35883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6DD25DC8-64CF-4A78-BD99-1BB7B8CC1A62}"/>
                    </a:ext>
                  </a:extLst>
                </p14:cNvPr>
                <p14:cNvContentPartPr/>
                <p14:nvPr/>
              </p14:nvContentPartPr>
              <p14:xfrm>
                <a:off x="4316046" y="3584742"/>
                <a:ext cx="106920" cy="256176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6DD25DC8-64CF-4A78-BD99-1BB7B8CC1A6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307046" y="3576102"/>
                  <a:ext cx="124560" cy="25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919878A1-5402-48F1-8CF1-33008C5496E7}"/>
                    </a:ext>
                  </a:extLst>
                </p14:cNvPr>
                <p14:cNvContentPartPr/>
                <p14:nvPr/>
              </p14:nvContentPartPr>
              <p14:xfrm>
                <a:off x="2697126" y="2912982"/>
                <a:ext cx="176400" cy="4424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919878A1-5402-48F1-8CF1-33008C5496E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688486" y="2904342"/>
                  <a:ext cx="1940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011F1894-5F3A-4E76-AA3A-8D6B6085DF9E}"/>
                    </a:ext>
                  </a:extLst>
                </p14:cNvPr>
                <p14:cNvContentPartPr/>
                <p14:nvPr/>
              </p14:nvContentPartPr>
              <p14:xfrm>
                <a:off x="2859126" y="2844582"/>
                <a:ext cx="78480" cy="387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011F1894-5F3A-4E76-AA3A-8D6B6085DF9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850486" y="2835582"/>
                  <a:ext cx="961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697FFA57-F480-46E5-82B9-58864D299F31}"/>
                    </a:ext>
                  </a:extLst>
                </p14:cNvPr>
                <p14:cNvContentPartPr/>
                <p14:nvPr/>
              </p14:nvContentPartPr>
              <p14:xfrm>
                <a:off x="2764446" y="3108102"/>
                <a:ext cx="139680" cy="230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697FFA57-F480-46E5-82B9-58864D299F3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755446" y="3099102"/>
                  <a:ext cx="157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7B45DE0D-1371-4E40-B21B-AD0EC8B1A41E}"/>
                    </a:ext>
                  </a:extLst>
                </p14:cNvPr>
                <p14:cNvContentPartPr/>
                <p14:nvPr/>
              </p14:nvContentPartPr>
              <p14:xfrm>
                <a:off x="3009966" y="3078942"/>
                <a:ext cx="146880" cy="1782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7B45DE0D-1371-4E40-B21B-AD0EC8B1A41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001326" y="3069942"/>
                  <a:ext cx="164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A0ED2929-086F-4E4F-B6EF-683F75CCB426}"/>
                    </a:ext>
                  </a:extLst>
                </p14:cNvPr>
                <p14:cNvContentPartPr/>
                <p14:nvPr/>
              </p14:nvContentPartPr>
              <p14:xfrm>
                <a:off x="2991966" y="3079662"/>
                <a:ext cx="138600" cy="18144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A0ED2929-086F-4E4F-B6EF-683F75CCB42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983326" y="3070662"/>
                  <a:ext cx="156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68D02042-90CF-488C-A3D0-8F937CA4A52D}"/>
                    </a:ext>
                  </a:extLst>
                </p14:cNvPr>
                <p14:cNvContentPartPr/>
                <p14:nvPr/>
              </p14:nvContentPartPr>
              <p14:xfrm>
                <a:off x="3273846" y="3157062"/>
                <a:ext cx="93960" cy="39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68D02042-90CF-488C-A3D0-8F937CA4A52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264846" y="3148062"/>
                  <a:ext cx="11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CE3038E0-8BBC-4827-AD14-8DCABE0C138C}"/>
                    </a:ext>
                  </a:extLst>
                </p14:cNvPr>
                <p14:cNvContentPartPr/>
                <p14:nvPr/>
              </p14:nvContentPartPr>
              <p14:xfrm>
                <a:off x="3278166" y="3235182"/>
                <a:ext cx="116280" cy="324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CE3038E0-8BBC-4827-AD14-8DCABE0C138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269526" y="3226182"/>
                  <a:ext cx="133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AB87B3A2-330D-4E0C-8FF0-5EC2D36D3B81}"/>
                    </a:ext>
                  </a:extLst>
                </p14:cNvPr>
                <p14:cNvContentPartPr/>
                <p14:nvPr/>
              </p14:nvContentPartPr>
              <p14:xfrm>
                <a:off x="3532326" y="2975982"/>
                <a:ext cx="33120" cy="3416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AB87B3A2-330D-4E0C-8FF0-5EC2D36D3B8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3523326" y="2966982"/>
                  <a:ext cx="507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73677B86-B32C-4737-8A41-A6A9AEDCDC3B}"/>
                    </a:ext>
                  </a:extLst>
                </p14:cNvPr>
                <p14:cNvContentPartPr/>
                <p14:nvPr/>
              </p14:nvContentPartPr>
              <p14:xfrm>
                <a:off x="3484086" y="3173982"/>
                <a:ext cx="176760" cy="2106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73677B86-B32C-4737-8A41-A6A9AEDCDC3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475086" y="3164982"/>
                  <a:ext cx="194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51" name="Entrada de lápiz 350">
                  <a:extLst>
                    <a:ext uri="{FF2B5EF4-FFF2-40B4-BE49-F238E27FC236}">
                      <a16:creationId xmlns:a16="http://schemas.microsoft.com/office/drawing/2014/main" id="{ACDDB135-06DA-4DB5-B4D8-BDAF4FCA8E41}"/>
                    </a:ext>
                  </a:extLst>
                </p14:cNvPr>
                <p14:cNvContentPartPr/>
                <p14:nvPr/>
              </p14:nvContentPartPr>
              <p14:xfrm>
                <a:off x="3060726" y="3301422"/>
                <a:ext cx="127440" cy="929880"/>
              </p14:xfrm>
            </p:contentPart>
          </mc:Choice>
          <mc:Fallback xmlns="">
            <p:pic>
              <p:nvPicPr>
                <p:cNvPr id="351" name="Entrada de lápiz 350">
                  <a:extLst>
                    <a:ext uri="{FF2B5EF4-FFF2-40B4-BE49-F238E27FC236}">
                      <a16:creationId xmlns:a16="http://schemas.microsoft.com/office/drawing/2014/main" id="{ACDDB135-06DA-4DB5-B4D8-BDAF4FCA8E4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3051726" y="3292782"/>
                  <a:ext cx="145080" cy="9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52" name="Entrada de lápiz 351">
                  <a:extLst>
                    <a:ext uri="{FF2B5EF4-FFF2-40B4-BE49-F238E27FC236}">
                      <a16:creationId xmlns:a16="http://schemas.microsoft.com/office/drawing/2014/main" id="{4C518A17-4946-4446-A208-C24AD9FCE43F}"/>
                    </a:ext>
                  </a:extLst>
                </p14:cNvPr>
                <p14:cNvContentPartPr/>
                <p14:nvPr/>
              </p14:nvContentPartPr>
              <p14:xfrm>
                <a:off x="3134526" y="4152102"/>
                <a:ext cx="92880" cy="109800"/>
              </p14:xfrm>
            </p:contentPart>
          </mc:Choice>
          <mc:Fallback xmlns="">
            <p:pic>
              <p:nvPicPr>
                <p:cNvPr id="352" name="Entrada de lápiz 351">
                  <a:extLst>
                    <a:ext uri="{FF2B5EF4-FFF2-40B4-BE49-F238E27FC236}">
                      <a16:creationId xmlns:a16="http://schemas.microsoft.com/office/drawing/2014/main" id="{4C518A17-4946-4446-A208-C24AD9FCE43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3125526" y="4143102"/>
                  <a:ext cx="110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54" name="Entrada de lápiz 353">
                  <a:extLst>
                    <a:ext uri="{FF2B5EF4-FFF2-40B4-BE49-F238E27FC236}">
                      <a16:creationId xmlns:a16="http://schemas.microsoft.com/office/drawing/2014/main" id="{84A636C0-2F66-4FE7-8186-B23ACFED49FF}"/>
                    </a:ext>
                  </a:extLst>
                </p14:cNvPr>
                <p14:cNvContentPartPr/>
                <p14:nvPr/>
              </p14:nvContentPartPr>
              <p14:xfrm>
                <a:off x="3659406" y="3136542"/>
                <a:ext cx="335520" cy="275040"/>
              </p14:xfrm>
            </p:contentPart>
          </mc:Choice>
          <mc:Fallback xmlns="">
            <p:pic>
              <p:nvPicPr>
                <p:cNvPr id="354" name="Entrada de lápiz 353">
                  <a:extLst>
                    <a:ext uri="{FF2B5EF4-FFF2-40B4-BE49-F238E27FC236}">
                      <a16:creationId xmlns:a16="http://schemas.microsoft.com/office/drawing/2014/main" id="{84A636C0-2F66-4FE7-8186-B23ACFED49FF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3650406" y="3127542"/>
                  <a:ext cx="353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55" name="Entrada de lápiz 354">
                  <a:extLst>
                    <a:ext uri="{FF2B5EF4-FFF2-40B4-BE49-F238E27FC236}">
                      <a16:creationId xmlns:a16="http://schemas.microsoft.com/office/drawing/2014/main" id="{800B5355-FDB0-4728-B441-DC7215FD5343}"/>
                    </a:ext>
                  </a:extLst>
                </p14:cNvPr>
                <p14:cNvContentPartPr/>
                <p14:nvPr/>
              </p14:nvContentPartPr>
              <p14:xfrm>
                <a:off x="3933726" y="3379542"/>
                <a:ext cx="119880" cy="97560"/>
              </p14:xfrm>
            </p:contentPart>
          </mc:Choice>
          <mc:Fallback xmlns="">
            <p:pic>
              <p:nvPicPr>
                <p:cNvPr id="355" name="Entrada de lápiz 354">
                  <a:extLst>
                    <a:ext uri="{FF2B5EF4-FFF2-40B4-BE49-F238E27FC236}">
                      <a16:creationId xmlns:a16="http://schemas.microsoft.com/office/drawing/2014/main" id="{800B5355-FDB0-4728-B441-DC7215FD5343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3925086" y="3370902"/>
                  <a:ext cx="137520" cy="11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512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r>
              <a:rPr lang="en-GB" dirty="0"/>
              <a:t>: </a:t>
            </a:r>
            <a:r>
              <a:rPr lang="en-GB" dirty="0" err="1"/>
              <a:t>Ajuste</a:t>
            </a:r>
            <a:r>
              <a:rPr lang="en-GB" dirty="0"/>
              <a:t> por </a:t>
            </a:r>
            <a:r>
              <a:rPr lang="en-GB" dirty="0" err="1"/>
              <a:t>Mínimos</a:t>
            </a:r>
            <a:r>
              <a:rPr lang="en-GB" dirty="0"/>
              <a:t> </a:t>
            </a:r>
            <a:r>
              <a:rPr lang="en-GB" dirty="0" err="1"/>
              <a:t>cuadrados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89" y="2097088"/>
            <a:ext cx="10247522" cy="405095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Ver: </a:t>
            </a:r>
            <a:r>
              <a:rPr lang="en-GB" dirty="0" err="1"/>
              <a:t>Ortogonalidad</a:t>
            </a:r>
            <a:r>
              <a:rPr lang="en-GB" dirty="0"/>
              <a:t> y </a:t>
            </a:r>
            <a:r>
              <a:rPr lang="en-GB" dirty="0" err="1"/>
              <a:t>proyecciones</a:t>
            </a:r>
            <a:r>
              <a:rPr lang="en-GB" dirty="0"/>
              <a:t> ortogonales.pdf y </a:t>
            </a:r>
            <a:r>
              <a:rPr lang="en-GB" dirty="0" err="1"/>
              <a:t>Método</a:t>
            </a:r>
            <a:r>
              <a:rPr lang="en-GB" dirty="0"/>
              <a:t> de los </a:t>
            </a:r>
            <a:r>
              <a:rPr lang="en-GB" dirty="0" err="1"/>
              <a:t>mínimos</a:t>
            </a:r>
            <a:r>
              <a:rPr lang="en-GB" dirty="0"/>
              <a:t> cuadrados.pdf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DA55CF-AA6A-49C6-B75F-82857B481B8A}"/>
              </a:ext>
            </a:extLst>
          </p:cNvPr>
          <p:cNvGrpSpPr/>
          <p:nvPr/>
        </p:nvGrpSpPr>
        <p:grpSpPr>
          <a:xfrm>
            <a:off x="1365846" y="2888142"/>
            <a:ext cx="205920" cy="254520"/>
            <a:chOff x="1365846" y="2888142"/>
            <a:chExt cx="2059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5159F128-0F54-400D-A94B-9B43A2A8842F}"/>
                    </a:ext>
                  </a:extLst>
                </p14:cNvPr>
                <p14:cNvContentPartPr/>
                <p14:nvPr/>
              </p14:nvContentPartPr>
              <p14:xfrm>
                <a:off x="1365846" y="2888142"/>
                <a:ext cx="158040" cy="2487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5159F128-0F54-400D-A94B-9B43A2A884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57206" y="2879502"/>
                  <a:ext cx="175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8070108-649E-4A02-907B-905EAF8255B0}"/>
                    </a:ext>
                  </a:extLst>
                </p14:cNvPr>
                <p14:cNvContentPartPr/>
                <p14:nvPr/>
              </p14:nvContentPartPr>
              <p14:xfrm>
                <a:off x="1571406" y="3059142"/>
                <a:ext cx="360" cy="83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8070108-649E-4A02-907B-905EAF8255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2766" y="3050142"/>
                  <a:ext cx="18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B9513D5-B6CE-49D3-9BEE-B37DBE9C5CE0}"/>
                    </a:ext>
                  </a:extLst>
                </p14:cNvPr>
                <p14:cNvContentPartPr/>
                <p14:nvPr/>
              </p14:nvContentPartPr>
              <p14:xfrm>
                <a:off x="1545846" y="2905782"/>
                <a:ext cx="360" cy="3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B9513D5-B6CE-49D3-9BEE-B37DBE9C5C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7206" y="28971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39A8D70-9AFB-4912-BFF8-E25D1DB61EDC}"/>
              </a:ext>
            </a:extLst>
          </p:cNvPr>
          <p:cNvGrpSpPr/>
          <p:nvPr/>
        </p:nvGrpSpPr>
        <p:grpSpPr>
          <a:xfrm>
            <a:off x="1987926" y="2821902"/>
            <a:ext cx="953640" cy="424080"/>
            <a:chOff x="1987926" y="2821902"/>
            <a:chExt cx="95364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B961326A-02F0-4D6E-84D0-06B546EAED02}"/>
                    </a:ext>
                  </a:extLst>
                </p14:cNvPr>
                <p14:cNvContentPartPr/>
                <p14:nvPr/>
              </p14:nvContentPartPr>
              <p14:xfrm>
                <a:off x="1987926" y="2821902"/>
                <a:ext cx="159480" cy="3520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B961326A-02F0-4D6E-84D0-06B546EAED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8926" y="2812902"/>
                  <a:ext cx="1771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555E790-9DA0-4CBF-8D60-EA2FDE03D3DA}"/>
                    </a:ext>
                  </a:extLst>
                </p14:cNvPr>
                <p14:cNvContentPartPr/>
                <p14:nvPr/>
              </p14:nvContentPartPr>
              <p14:xfrm>
                <a:off x="2120406" y="2834862"/>
                <a:ext cx="111240" cy="3459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555E790-9DA0-4CBF-8D60-EA2FDE03D3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11406" y="2826222"/>
                  <a:ext cx="128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3D1999A5-A077-435E-95E6-AD54DFCA804C}"/>
                    </a:ext>
                  </a:extLst>
                </p14:cNvPr>
                <p14:cNvContentPartPr/>
                <p14:nvPr/>
              </p14:nvContentPartPr>
              <p14:xfrm>
                <a:off x="2059206" y="3091902"/>
                <a:ext cx="153720" cy="302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3D1999A5-A077-435E-95E6-AD54DFCA80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0206" y="3083262"/>
                  <a:ext cx="171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B1DA89A-B660-4293-B3B4-9A71239E91DA}"/>
                    </a:ext>
                  </a:extLst>
                </p14:cNvPr>
                <p14:cNvContentPartPr/>
                <p14:nvPr/>
              </p14:nvContentPartPr>
              <p14:xfrm>
                <a:off x="2264046" y="3022782"/>
                <a:ext cx="174960" cy="1465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B1DA89A-B660-4293-B3B4-9A71239E91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55406" y="3013782"/>
                  <a:ext cx="192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2064E173-5C7E-45DF-86F5-98FA72179610}"/>
                    </a:ext>
                  </a:extLst>
                </p14:cNvPr>
                <p14:cNvContentPartPr/>
                <p14:nvPr/>
              </p14:nvContentPartPr>
              <p14:xfrm>
                <a:off x="2569326" y="3088302"/>
                <a:ext cx="58680" cy="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2064E173-5C7E-45DF-86F5-98FA721796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0686" y="3079662"/>
                  <a:ext cx="76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DBC8083B-741F-4686-9307-C5AF2000B9D8}"/>
                    </a:ext>
                  </a:extLst>
                </p14:cNvPr>
                <p14:cNvContentPartPr/>
                <p14:nvPr/>
              </p14:nvContentPartPr>
              <p14:xfrm>
                <a:off x="2567886" y="3152742"/>
                <a:ext cx="111240" cy="381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DBC8083B-741F-4686-9307-C5AF2000B9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9246" y="3143742"/>
                  <a:ext cx="128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F20D99D-67EA-44C4-A522-514B95D7B410}"/>
                    </a:ext>
                  </a:extLst>
                </p14:cNvPr>
                <p14:cNvContentPartPr/>
                <p14:nvPr/>
              </p14:nvContentPartPr>
              <p14:xfrm>
                <a:off x="2812326" y="2833422"/>
                <a:ext cx="13680" cy="3610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F20D99D-67EA-44C4-A522-514B95D7B4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03686" y="2824782"/>
                  <a:ext cx="313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6DD5EE6-073F-472B-8666-BD0B94A29FDC}"/>
                    </a:ext>
                  </a:extLst>
                </p14:cNvPr>
                <p14:cNvContentPartPr/>
                <p14:nvPr/>
              </p14:nvContentPartPr>
              <p14:xfrm>
                <a:off x="2796486" y="3072102"/>
                <a:ext cx="145080" cy="1738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6DD5EE6-073F-472B-8666-BD0B94A29F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87486" y="3063462"/>
                  <a:ext cx="1627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D24EBC3-4804-473E-86F3-D6CC500B165D}"/>
              </a:ext>
            </a:extLst>
          </p:cNvPr>
          <p:cNvGrpSpPr/>
          <p:nvPr/>
        </p:nvGrpSpPr>
        <p:grpSpPr>
          <a:xfrm>
            <a:off x="3154326" y="3062022"/>
            <a:ext cx="212760" cy="189000"/>
            <a:chOff x="3154326" y="3062022"/>
            <a:chExt cx="21276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7DEF827C-E2AC-41E9-8C4C-E00D105A6ACA}"/>
                    </a:ext>
                  </a:extLst>
                </p14:cNvPr>
                <p14:cNvContentPartPr/>
                <p14:nvPr/>
              </p14:nvContentPartPr>
              <p14:xfrm>
                <a:off x="3154326" y="3062022"/>
                <a:ext cx="90000" cy="1364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7DEF827C-E2AC-41E9-8C4C-E00D105A6A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5686" y="3053022"/>
                  <a:ext cx="107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3C8694BC-FB36-4D9C-B013-458F9EC0302D}"/>
                    </a:ext>
                  </a:extLst>
                </p14:cNvPr>
                <p14:cNvContentPartPr/>
                <p14:nvPr/>
              </p14:nvContentPartPr>
              <p14:xfrm>
                <a:off x="3286446" y="3066342"/>
                <a:ext cx="80640" cy="1846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3C8694BC-FB36-4D9C-B013-458F9EC030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7806" y="3057702"/>
                  <a:ext cx="9828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8B05DF-5B7C-45D8-9759-EB584CB2B41D}"/>
              </a:ext>
            </a:extLst>
          </p:cNvPr>
          <p:cNvGrpSpPr/>
          <p:nvPr/>
        </p:nvGrpSpPr>
        <p:grpSpPr>
          <a:xfrm>
            <a:off x="3613326" y="3044382"/>
            <a:ext cx="248760" cy="133200"/>
            <a:chOff x="3613326" y="3044382"/>
            <a:chExt cx="2487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44F26DDA-CE69-4569-8AC7-24F33A261772}"/>
                    </a:ext>
                  </a:extLst>
                </p14:cNvPr>
                <p14:cNvContentPartPr/>
                <p14:nvPr/>
              </p14:nvContentPartPr>
              <p14:xfrm>
                <a:off x="3613326" y="3044382"/>
                <a:ext cx="98280" cy="1332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44F26DDA-CE69-4569-8AC7-24F33A2617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04326" y="3035742"/>
                  <a:ext cx="115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5CF537BF-4678-4E6C-8EE6-331225C624AD}"/>
                    </a:ext>
                  </a:extLst>
                </p14:cNvPr>
                <p14:cNvContentPartPr/>
                <p14:nvPr/>
              </p14:nvContentPartPr>
              <p14:xfrm>
                <a:off x="3744006" y="3088662"/>
                <a:ext cx="118080" cy="792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5CF537BF-4678-4E6C-8EE6-331225C624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35006" y="3080022"/>
                  <a:ext cx="1357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0AED187-71E2-43C6-A350-DAF1E3F11453}"/>
              </a:ext>
            </a:extLst>
          </p:cNvPr>
          <p:cNvGrpSpPr/>
          <p:nvPr/>
        </p:nvGrpSpPr>
        <p:grpSpPr>
          <a:xfrm>
            <a:off x="4117326" y="2816862"/>
            <a:ext cx="1127160" cy="469440"/>
            <a:chOff x="4117326" y="2816862"/>
            <a:chExt cx="112716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425E12D-158B-4CE3-9928-60133A7D99A7}"/>
                    </a:ext>
                  </a:extLst>
                </p14:cNvPr>
                <p14:cNvContentPartPr/>
                <p14:nvPr/>
              </p14:nvContentPartPr>
              <p14:xfrm>
                <a:off x="4117326" y="2849622"/>
                <a:ext cx="233280" cy="3556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425E12D-158B-4CE3-9928-60133A7D99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08326" y="2840982"/>
                  <a:ext cx="250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760F84E0-5D54-4A17-B7D6-511EDEC5C7C0}"/>
                    </a:ext>
                  </a:extLst>
                </p14:cNvPr>
                <p14:cNvContentPartPr/>
                <p14:nvPr/>
              </p14:nvContentPartPr>
              <p14:xfrm>
                <a:off x="4423686" y="3036462"/>
                <a:ext cx="25200" cy="1695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760F84E0-5D54-4A17-B7D6-511EDEC5C7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14686" y="3027822"/>
                  <a:ext cx="42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F800BBE-A9E4-4A60-965F-B233E15F235F}"/>
                    </a:ext>
                  </a:extLst>
                </p14:cNvPr>
                <p14:cNvContentPartPr/>
                <p14:nvPr/>
              </p14:nvContentPartPr>
              <p14:xfrm>
                <a:off x="4462926" y="3087582"/>
                <a:ext cx="107280" cy="1987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F800BBE-A9E4-4A60-965F-B233E15F23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4286" y="3078942"/>
                  <a:ext cx="124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7FC2AFA3-46C5-46DD-AD84-FCC8000C94DF}"/>
                    </a:ext>
                  </a:extLst>
                </p14:cNvPr>
                <p14:cNvContentPartPr/>
                <p14:nvPr/>
              </p14:nvContentPartPr>
              <p14:xfrm>
                <a:off x="4620606" y="2816862"/>
                <a:ext cx="104760" cy="3639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7FC2AFA3-46C5-46DD-AD84-FCC8000C94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11966" y="2807862"/>
                  <a:ext cx="122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5DD9F00-70AB-4483-B2BA-118EA43D9119}"/>
                    </a:ext>
                  </a:extLst>
                </p14:cNvPr>
                <p14:cNvContentPartPr/>
                <p14:nvPr/>
              </p14:nvContentPartPr>
              <p14:xfrm>
                <a:off x="4718526" y="3031782"/>
                <a:ext cx="96840" cy="1670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15DD9F00-70AB-4483-B2BA-118EA43D91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09526" y="3023142"/>
                  <a:ext cx="114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9DD82E6D-E3DB-4A4A-8A2C-6A276C17A2A6}"/>
                    </a:ext>
                  </a:extLst>
                </p14:cNvPr>
                <p14:cNvContentPartPr/>
                <p14:nvPr/>
              </p14:nvContentPartPr>
              <p14:xfrm>
                <a:off x="4836966" y="3054102"/>
                <a:ext cx="220680" cy="1371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9DD82E6D-E3DB-4A4A-8A2C-6A276C17A2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7966" y="3045102"/>
                  <a:ext cx="238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FC7F6A91-700F-478D-9CE8-9158B9B29232}"/>
                    </a:ext>
                  </a:extLst>
                </p14:cNvPr>
                <p14:cNvContentPartPr/>
                <p14:nvPr/>
              </p14:nvContentPartPr>
              <p14:xfrm>
                <a:off x="5070966" y="3091902"/>
                <a:ext cx="173520" cy="9000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FC7F6A91-700F-478D-9CE8-9158B9B292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62326" y="3083262"/>
                  <a:ext cx="19116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C8FBF81-22DA-4E72-B7CF-87ADADF0FF9F}"/>
              </a:ext>
            </a:extLst>
          </p:cNvPr>
          <p:cNvGrpSpPr/>
          <p:nvPr/>
        </p:nvGrpSpPr>
        <p:grpSpPr>
          <a:xfrm>
            <a:off x="5457246" y="2775102"/>
            <a:ext cx="1426680" cy="615240"/>
            <a:chOff x="5457246" y="2775102"/>
            <a:chExt cx="142668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2834-9F6E-4BEF-8BA4-35571B1A8A10}"/>
                    </a:ext>
                  </a:extLst>
                </p14:cNvPr>
                <p14:cNvContentPartPr/>
                <p14:nvPr/>
              </p14:nvContentPartPr>
              <p14:xfrm>
                <a:off x="5457246" y="2923422"/>
                <a:ext cx="18720" cy="151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2834-9F6E-4BEF-8BA4-35571B1A8A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48606" y="2914422"/>
                  <a:ext cx="36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3DBFF8C3-A926-40C3-ABA0-9F5FCB651B92}"/>
                    </a:ext>
                  </a:extLst>
                </p14:cNvPr>
                <p14:cNvContentPartPr/>
                <p14:nvPr/>
              </p14:nvContentPartPr>
              <p14:xfrm>
                <a:off x="5467686" y="3051942"/>
                <a:ext cx="18000" cy="12960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3DBFF8C3-A926-40C3-ABA0-9F5FCB651B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58686" y="3042942"/>
                  <a:ext cx="35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32159FD9-6EE9-459B-A42A-098506A865FD}"/>
                    </a:ext>
                  </a:extLst>
                </p14:cNvPr>
                <p14:cNvContentPartPr/>
                <p14:nvPr/>
              </p14:nvContentPartPr>
              <p14:xfrm>
                <a:off x="5570646" y="3027102"/>
                <a:ext cx="79920" cy="1623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32159FD9-6EE9-459B-A42A-098506A865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1646" y="3018462"/>
                  <a:ext cx="97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C2666F76-2DF3-4501-A96F-A9A97347D037}"/>
                    </a:ext>
                  </a:extLst>
                </p14:cNvPr>
                <p14:cNvContentPartPr/>
                <p14:nvPr/>
              </p14:nvContentPartPr>
              <p14:xfrm>
                <a:off x="5707446" y="3024222"/>
                <a:ext cx="84600" cy="1242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C2666F76-2DF3-4501-A96F-A9A97347D0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98446" y="3015222"/>
                  <a:ext cx="102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92CF8781-0ABA-40F1-A7D8-37DEC1E623FB}"/>
                    </a:ext>
                  </a:extLst>
                </p14:cNvPr>
                <p14:cNvContentPartPr/>
                <p14:nvPr/>
              </p14:nvContentPartPr>
              <p14:xfrm>
                <a:off x="5806806" y="3023502"/>
                <a:ext cx="84240" cy="1098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92CF8781-0ABA-40F1-A7D8-37DEC1E623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98166" y="3014502"/>
                  <a:ext cx="101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2743F3CB-AA21-46E8-9B21-3FF71A4FAAF4}"/>
                    </a:ext>
                  </a:extLst>
                </p14:cNvPr>
                <p14:cNvContentPartPr/>
                <p14:nvPr/>
              </p14:nvContentPartPr>
              <p14:xfrm>
                <a:off x="5940006" y="3022062"/>
                <a:ext cx="182880" cy="1544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2743F3CB-AA21-46E8-9B21-3FF71A4FAA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31006" y="3013062"/>
                  <a:ext cx="200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F220C80A-3E31-4FDD-9AC0-B23FE10FDB86}"/>
                    </a:ext>
                  </a:extLst>
                </p14:cNvPr>
                <p14:cNvContentPartPr/>
                <p14:nvPr/>
              </p14:nvContentPartPr>
              <p14:xfrm>
                <a:off x="6161046" y="3042222"/>
                <a:ext cx="91800" cy="3481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F220C80A-3E31-4FDD-9AC0-B23FE10FDB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52046" y="3033582"/>
                  <a:ext cx="109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9A972B0E-17D7-4BDE-8A84-D4E5B19862C5}"/>
                    </a:ext>
                  </a:extLst>
                </p14:cNvPr>
                <p14:cNvContentPartPr/>
                <p14:nvPr/>
              </p14:nvContentPartPr>
              <p14:xfrm>
                <a:off x="6291366" y="3084702"/>
                <a:ext cx="105480" cy="399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9A972B0E-17D7-4BDE-8A84-D4E5B19862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82366" y="3075702"/>
                  <a:ext cx="123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F5790BBB-7C1D-41F6-BC99-FB6BF922560E}"/>
                    </a:ext>
                  </a:extLst>
                </p14:cNvPr>
                <p14:cNvContentPartPr/>
                <p14:nvPr/>
              </p14:nvContentPartPr>
              <p14:xfrm>
                <a:off x="6436446" y="2790582"/>
                <a:ext cx="33120" cy="3427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F5790BBB-7C1D-41F6-BC99-FB6BF92256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27446" y="2781582"/>
                  <a:ext cx="507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CBD52CD3-8044-4570-A546-02C44846135A}"/>
                    </a:ext>
                  </a:extLst>
                </p14:cNvPr>
                <p14:cNvContentPartPr/>
                <p14:nvPr/>
              </p14:nvContentPartPr>
              <p14:xfrm>
                <a:off x="6418806" y="2964822"/>
                <a:ext cx="86400" cy="280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CBD52CD3-8044-4570-A546-02C4484613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09806" y="2956182"/>
                  <a:ext cx="1040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FA3AEDEF-D138-4686-B1AE-5B851C884137}"/>
                    </a:ext>
                  </a:extLst>
                </p14:cNvPr>
                <p14:cNvContentPartPr/>
                <p14:nvPr/>
              </p14:nvContentPartPr>
              <p14:xfrm>
                <a:off x="6543006" y="3007302"/>
                <a:ext cx="28080" cy="784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FA3AEDEF-D138-4686-B1AE-5B851C88413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34006" y="2998302"/>
                  <a:ext cx="45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AC7A5E05-B4C5-4D07-8D09-0653AD4B6DB1}"/>
                    </a:ext>
                  </a:extLst>
                </p14:cNvPr>
                <p14:cNvContentPartPr/>
                <p14:nvPr/>
              </p14:nvContentPartPr>
              <p14:xfrm>
                <a:off x="6536886" y="2923422"/>
                <a:ext cx="17280" cy="82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AC7A5E05-B4C5-4D07-8D09-0653AD4B6D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8246" y="2914422"/>
                  <a:ext cx="34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E2D8E22E-5374-4561-AD58-151F069D05B4}"/>
                    </a:ext>
                  </a:extLst>
                </p14:cNvPr>
                <p14:cNvContentPartPr/>
                <p14:nvPr/>
              </p14:nvContentPartPr>
              <p14:xfrm>
                <a:off x="6618966" y="2775102"/>
                <a:ext cx="16560" cy="3099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E2D8E22E-5374-4561-AD58-151F069D05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09966" y="2766462"/>
                  <a:ext cx="34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D1ED59F6-929C-4E13-ABAE-A7244C5302FC}"/>
                    </a:ext>
                  </a:extLst>
                </p14:cNvPr>
                <p14:cNvContentPartPr/>
                <p14:nvPr/>
              </p14:nvContentPartPr>
              <p14:xfrm>
                <a:off x="6602046" y="3018102"/>
                <a:ext cx="120600" cy="1256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D1ED59F6-929C-4E13-ABAE-A7244C5302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93046" y="3009462"/>
                  <a:ext cx="138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C61F8F23-3148-4E52-898A-77664DEDD4B5}"/>
                    </a:ext>
                  </a:extLst>
                </p14:cNvPr>
                <p14:cNvContentPartPr/>
                <p14:nvPr/>
              </p14:nvContentPartPr>
              <p14:xfrm>
                <a:off x="6764046" y="2844582"/>
                <a:ext cx="6120" cy="27540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C61F8F23-3148-4E52-898A-77664DEDD4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55406" y="2835582"/>
                  <a:ext cx="23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CD1F7B80-ECDC-470A-91D2-218F1250D7CD}"/>
                    </a:ext>
                  </a:extLst>
                </p14:cNvPr>
                <p14:cNvContentPartPr/>
                <p14:nvPr/>
              </p14:nvContentPartPr>
              <p14:xfrm>
                <a:off x="6790686" y="3003342"/>
                <a:ext cx="93240" cy="1681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CD1F7B80-ECDC-470A-91D2-218F1250D7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82046" y="2994702"/>
                  <a:ext cx="1108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2635F12-FDB3-40A3-83F7-C99DCE9357DA}"/>
              </a:ext>
            </a:extLst>
          </p:cNvPr>
          <p:cNvGrpSpPr/>
          <p:nvPr/>
        </p:nvGrpSpPr>
        <p:grpSpPr>
          <a:xfrm>
            <a:off x="7056006" y="2966262"/>
            <a:ext cx="423000" cy="169920"/>
            <a:chOff x="7056006" y="2966262"/>
            <a:chExt cx="42300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4F7B37C1-46AB-493D-8604-633DAC79486E}"/>
                    </a:ext>
                  </a:extLst>
                </p14:cNvPr>
                <p14:cNvContentPartPr/>
                <p14:nvPr/>
              </p14:nvContentPartPr>
              <p14:xfrm>
                <a:off x="7056006" y="3067782"/>
                <a:ext cx="329400" cy="46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4F7B37C1-46AB-493D-8604-633DAC7948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47366" y="3059142"/>
                  <a:ext cx="347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E26E869F-57C2-42B1-B3F6-195D16354C58}"/>
                    </a:ext>
                  </a:extLst>
                </p14:cNvPr>
                <p14:cNvContentPartPr/>
                <p14:nvPr/>
              </p14:nvContentPartPr>
              <p14:xfrm>
                <a:off x="7329966" y="2966262"/>
                <a:ext cx="149040" cy="16992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E26E869F-57C2-42B1-B3F6-195D16354C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20966" y="2957622"/>
                  <a:ext cx="166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EFE85F57-4EFE-4ECD-8CB8-B8559CEBC7D6}"/>
                    </a:ext>
                  </a:extLst>
                </p14:cNvPr>
                <p14:cNvContentPartPr/>
                <p14:nvPr/>
              </p14:nvContentPartPr>
              <p14:xfrm>
                <a:off x="7389006" y="2973822"/>
                <a:ext cx="32400" cy="1382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EFE85F57-4EFE-4ECD-8CB8-B8559CEBC7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80006" y="2964822"/>
                  <a:ext cx="5004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EFA87562-686A-41D8-8B55-918D095CAFF7}"/>
              </a:ext>
            </a:extLst>
          </p:cNvPr>
          <p:cNvGrpSpPr/>
          <p:nvPr/>
        </p:nvGrpSpPr>
        <p:grpSpPr>
          <a:xfrm>
            <a:off x="7675206" y="2792742"/>
            <a:ext cx="134640" cy="346680"/>
            <a:chOff x="7675206" y="2792742"/>
            <a:chExt cx="13464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663EA29E-5655-4053-82D7-1B53646B49C5}"/>
                    </a:ext>
                  </a:extLst>
                </p14:cNvPr>
                <p14:cNvContentPartPr/>
                <p14:nvPr/>
              </p14:nvContentPartPr>
              <p14:xfrm>
                <a:off x="7713006" y="2792742"/>
                <a:ext cx="9000" cy="2937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663EA29E-5655-4053-82D7-1B53646B49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04366" y="2783742"/>
                  <a:ext cx="26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7FB82FFF-F417-448D-8C00-2F62662C2C96}"/>
                    </a:ext>
                  </a:extLst>
                </p14:cNvPr>
                <p14:cNvContentPartPr/>
                <p14:nvPr/>
              </p14:nvContentPartPr>
              <p14:xfrm>
                <a:off x="7675206" y="3005502"/>
                <a:ext cx="134640" cy="13392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7FB82FFF-F417-448D-8C00-2F62662C2C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6206" y="2996502"/>
                  <a:ext cx="1522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0E460391-FC2D-408B-B15E-A3107862ACC3}"/>
              </a:ext>
            </a:extLst>
          </p:cNvPr>
          <p:cNvGrpSpPr/>
          <p:nvPr/>
        </p:nvGrpSpPr>
        <p:grpSpPr>
          <a:xfrm>
            <a:off x="8033046" y="3026382"/>
            <a:ext cx="235080" cy="187560"/>
            <a:chOff x="8033046" y="3026382"/>
            <a:chExt cx="2350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E9D5CA90-9A01-45AF-A4C3-A70A6EDD54E1}"/>
                    </a:ext>
                  </a:extLst>
                </p14:cNvPr>
                <p14:cNvContentPartPr/>
                <p14:nvPr/>
              </p14:nvContentPartPr>
              <p14:xfrm>
                <a:off x="8033046" y="3026382"/>
                <a:ext cx="106200" cy="1875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E9D5CA90-9A01-45AF-A4C3-A70A6EDD54E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24046" y="3017382"/>
                  <a:ext cx="123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7172C951-495B-4048-9174-81B3B2BD0B8D}"/>
                    </a:ext>
                  </a:extLst>
                </p14:cNvPr>
                <p14:cNvContentPartPr/>
                <p14:nvPr/>
              </p14:nvContentPartPr>
              <p14:xfrm>
                <a:off x="8178126" y="3055542"/>
                <a:ext cx="90000" cy="10260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7172C951-495B-4048-9174-81B3B2BD0B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69486" y="3046542"/>
                  <a:ext cx="1076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705386C6-04C1-4B7B-8989-C6658ACED95D}"/>
              </a:ext>
            </a:extLst>
          </p:cNvPr>
          <p:cNvGrpSpPr/>
          <p:nvPr/>
        </p:nvGrpSpPr>
        <p:grpSpPr>
          <a:xfrm>
            <a:off x="8448126" y="2900742"/>
            <a:ext cx="700560" cy="446400"/>
            <a:chOff x="8448126" y="2900742"/>
            <a:chExt cx="70056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A434957-4BE5-4B3A-B015-929262A0A928}"/>
                    </a:ext>
                  </a:extLst>
                </p14:cNvPr>
                <p14:cNvContentPartPr/>
                <p14:nvPr/>
              </p14:nvContentPartPr>
              <p14:xfrm>
                <a:off x="8486286" y="3057702"/>
                <a:ext cx="25920" cy="2894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A434957-4BE5-4B3A-B015-929262A0A9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77286" y="3048702"/>
                  <a:ext cx="43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34108EC5-BC13-477E-BE64-9FB87FD48010}"/>
                    </a:ext>
                  </a:extLst>
                </p14:cNvPr>
                <p14:cNvContentPartPr/>
                <p14:nvPr/>
              </p14:nvContentPartPr>
              <p14:xfrm>
                <a:off x="8448126" y="3031422"/>
                <a:ext cx="111600" cy="1422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34108EC5-BC13-477E-BE64-9FB87FD4801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39486" y="3022422"/>
                  <a:ext cx="129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A9F462F7-7816-46B3-A1C3-86B354CD7FCB}"/>
                    </a:ext>
                  </a:extLst>
                </p14:cNvPr>
                <p14:cNvContentPartPr/>
                <p14:nvPr/>
              </p14:nvContentPartPr>
              <p14:xfrm>
                <a:off x="8580966" y="3024942"/>
                <a:ext cx="116640" cy="13104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A9F462F7-7816-46B3-A1C3-86B354CD7F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71966" y="3015942"/>
                  <a:ext cx="134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7847DC1D-3C87-40D7-8179-416BC599A675}"/>
                    </a:ext>
                  </a:extLst>
                </p14:cNvPr>
                <p14:cNvContentPartPr/>
                <p14:nvPr/>
              </p14:nvContentPartPr>
              <p14:xfrm>
                <a:off x="8736846" y="3007662"/>
                <a:ext cx="90720" cy="1249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7847DC1D-3C87-40D7-8179-416BC599A6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27846" y="2999022"/>
                  <a:ext cx="108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F9E9FCC-C294-459D-8AFB-763F8E31AB26}"/>
                    </a:ext>
                  </a:extLst>
                </p14:cNvPr>
                <p14:cNvContentPartPr/>
                <p14:nvPr/>
              </p14:nvContentPartPr>
              <p14:xfrm>
                <a:off x="8865726" y="3038622"/>
                <a:ext cx="131760" cy="882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F9E9FCC-C294-459D-8AFB-763F8E31AB2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57086" y="3029982"/>
                  <a:ext cx="149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057D5EB3-112A-4CBA-AB9A-799E26A5D226}"/>
                    </a:ext>
                  </a:extLst>
                </p14:cNvPr>
                <p14:cNvContentPartPr/>
                <p14:nvPr/>
              </p14:nvContentPartPr>
              <p14:xfrm>
                <a:off x="8947446" y="2900742"/>
                <a:ext cx="201240" cy="22968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057D5EB3-112A-4CBA-AB9A-799E26A5D2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38806" y="2891742"/>
                  <a:ext cx="21888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BC08552C-52FB-441D-B42B-AEB2826C6A6E}"/>
              </a:ext>
            </a:extLst>
          </p:cNvPr>
          <p:cNvGrpSpPr/>
          <p:nvPr/>
        </p:nvGrpSpPr>
        <p:grpSpPr>
          <a:xfrm>
            <a:off x="7896246" y="3332742"/>
            <a:ext cx="1306440" cy="298440"/>
            <a:chOff x="7896246" y="3332742"/>
            <a:chExt cx="130644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EE1619AF-DFC8-4C34-AD62-FDF24A057745}"/>
                    </a:ext>
                  </a:extLst>
                </p14:cNvPr>
                <p14:cNvContentPartPr/>
                <p14:nvPr/>
              </p14:nvContentPartPr>
              <p14:xfrm>
                <a:off x="7896246" y="3459102"/>
                <a:ext cx="87120" cy="1594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EE1619AF-DFC8-4C34-AD62-FDF24A0577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87606" y="3450102"/>
                  <a:ext cx="104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F48355DB-708D-4AF4-A8A0-007135FA7548}"/>
                    </a:ext>
                  </a:extLst>
                </p14:cNvPr>
                <p14:cNvContentPartPr/>
                <p14:nvPr/>
              </p14:nvContentPartPr>
              <p14:xfrm>
                <a:off x="7994886" y="3494742"/>
                <a:ext cx="98280" cy="1058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F48355DB-708D-4AF4-A8A0-007135FA75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86246" y="3486102"/>
                  <a:ext cx="115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265F019D-0109-4CF7-BE05-0F0C9C0543CC}"/>
                    </a:ext>
                  </a:extLst>
                </p14:cNvPr>
                <p14:cNvContentPartPr/>
                <p14:nvPr/>
              </p14:nvContentPartPr>
              <p14:xfrm>
                <a:off x="8139606" y="3505182"/>
                <a:ext cx="114480" cy="12600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265F019D-0109-4CF7-BE05-0F0C9C0543C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30606" y="3496182"/>
                  <a:ext cx="132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D642B87B-FF3A-4B75-8667-B5A5E738368D}"/>
                    </a:ext>
                  </a:extLst>
                </p14:cNvPr>
                <p14:cNvContentPartPr/>
                <p14:nvPr/>
              </p14:nvContentPartPr>
              <p14:xfrm>
                <a:off x="8273166" y="3332742"/>
                <a:ext cx="106200" cy="24804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D642B87B-FF3A-4B75-8667-B5A5E73836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64166" y="3324102"/>
                  <a:ext cx="123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FE3D44EE-107C-4510-821E-CA410EAAAB4B}"/>
                    </a:ext>
                  </a:extLst>
                </p14:cNvPr>
                <p14:cNvContentPartPr/>
                <p14:nvPr/>
              </p14:nvContentPartPr>
              <p14:xfrm>
                <a:off x="8449566" y="3491142"/>
                <a:ext cx="360" cy="1216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FE3D44EE-107C-4510-821E-CA410EAAAB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40926" y="3482502"/>
                  <a:ext cx="18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FB378BD9-1D04-498F-8B0E-D98B0ADB66A0}"/>
                    </a:ext>
                  </a:extLst>
                </p14:cNvPr>
                <p14:cNvContentPartPr/>
                <p14:nvPr/>
              </p14:nvContentPartPr>
              <p14:xfrm>
                <a:off x="8465766" y="3468102"/>
                <a:ext cx="360" cy="3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FB378BD9-1D04-498F-8B0E-D98B0ADB66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57126" y="34591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2A5AE09-34BA-4681-B83F-6ECE3E9C15D9}"/>
                    </a:ext>
                  </a:extLst>
                </p14:cNvPr>
                <p14:cNvContentPartPr/>
                <p14:nvPr/>
              </p14:nvContentPartPr>
              <p14:xfrm>
                <a:off x="8523366" y="3512022"/>
                <a:ext cx="104040" cy="10332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2A5AE09-34BA-4681-B83F-6ECE3E9C15D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14726" y="3503022"/>
                  <a:ext cx="121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A113D9A8-9369-45B7-BBCF-91052A135918}"/>
                    </a:ext>
                  </a:extLst>
                </p14:cNvPr>
                <p14:cNvContentPartPr/>
                <p14:nvPr/>
              </p14:nvContentPartPr>
              <p14:xfrm>
                <a:off x="8633886" y="3519582"/>
                <a:ext cx="149760" cy="8892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A113D9A8-9369-45B7-BBCF-91052A13591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25246" y="3510942"/>
                  <a:ext cx="167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0793AF04-7216-4EC3-B096-F822CA6B472F}"/>
                    </a:ext>
                  </a:extLst>
                </p14:cNvPr>
                <p14:cNvContentPartPr/>
                <p14:nvPr/>
              </p14:nvContentPartPr>
              <p14:xfrm>
                <a:off x="8795166" y="3518862"/>
                <a:ext cx="99000" cy="8856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0793AF04-7216-4EC3-B096-F822CA6B472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86166" y="3510222"/>
                  <a:ext cx="116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1B7351A8-0AFF-43A5-9089-6F1C3465792D}"/>
                    </a:ext>
                  </a:extLst>
                </p14:cNvPr>
                <p14:cNvContentPartPr/>
                <p14:nvPr/>
              </p14:nvContentPartPr>
              <p14:xfrm>
                <a:off x="8937366" y="3506622"/>
                <a:ext cx="4680" cy="9468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1B7351A8-0AFF-43A5-9089-6F1C3465792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28726" y="3497622"/>
                  <a:ext cx="22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36879D4D-5367-4D4D-B1C0-A0C006EDEA38}"/>
                    </a:ext>
                  </a:extLst>
                </p14:cNvPr>
                <p14:cNvContentPartPr/>
                <p14:nvPr/>
              </p14:nvContentPartPr>
              <p14:xfrm>
                <a:off x="8948166" y="3478182"/>
                <a:ext cx="360" cy="36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36879D4D-5367-4D4D-B1C0-A0C006EDEA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39526" y="34691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6296CA6E-FFF7-451C-A879-1E843569DA14}"/>
                    </a:ext>
                  </a:extLst>
                </p14:cNvPr>
                <p14:cNvContentPartPr/>
                <p14:nvPr/>
              </p14:nvContentPartPr>
              <p14:xfrm>
                <a:off x="9031686" y="3366582"/>
                <a:ext cx="71280" cy="24984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6296CA6E-FFF7-451C-A879-1E843569DA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22686" y="3357582"/>
                  <a:ext cx="88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23934055-CA9C-46FD-94F5-3E35D7CBC21F}"/>
                    </a:ext>
                  </a:extLst>
                </p14:cNvPr>
                <p14:cNvContentPartPr/>
                <p14:nvPr/>
              </p14:nvContentPartPr>
              <p14:xfrm>
                <a:off x="9128886" y="3511662"/>
                <a:ext cx="73800" cy="8496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23934055-CA9C-46FD-94F5-3E35D7CBC2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20246" y="3503022"/>
                  <a:ext cx="9144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71901929-4302-47A8-B35D-E09A3618B079}"/>
                  </a:ext>
                </a:extLst>
              </p14:cNvPr>
              <p14:cNvContentPartPr/>
              <p14:nvPr/>
            </p14:nvContentPartPr>
            <p14:xfrm>
              <a:off x="9415446" y="3049422"/>
              <a:ext cx="124920" cy="112320"/>
            </p14:xfrm>
          </p:contentPart>
        </mc:Choice>
        <mc:Fallback xmlns=""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71901929-4302-47A8-B35D-E09A3618B07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06806" y="3040782"/>
                <a:ext cx="142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0AA991DF-80A2-4AF8-A46D-59793AA1A302}"/>
                  </a:ext>
                </a:extLst>
              </p14:cNvPr>
              <p14:cNvContentPartPr/>
              <p14:nvPr/>
            </p14:nvContentPartPr>
            <p14:xfrm>
              <a:off x="9567366" y="2846022"/>
              <a:ext cx="107280" cy="280800"/>
            </p14:xfrm>
          </p:contentPart>
        </mc:Choice>
        <mc:Fallback xmlns=""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0AA991DF-80A2-4AF8-A46D-59793AA1A30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558726" y="2837022"/>
                <a:ext cx="1249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969A7BC2-633F-4CB4-932D-9B27C3CEA469}"/>
                  </a:ext>
                </a:extLst>
              </p14:cNvPr>
              <p14:cNvContentPartPr/>
              <p14:nvPr/>
            </p14:nvContentPartPr>
            <p14:xfrm>
              <a:off x="9742686" y="2831262"/>
              <a:ext cx="40680" cy="325800"/>
            </p14:xfrm>
          </p:contentPart>
        </mc:Choice>
        <mc:Fallback xmlns=""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969A7BC2-633F-4CB4-932D-9B27C3CEA46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33686" y="2822622"/>
                <a:ext cx="583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4433F661-B9CE-46C8-A69A-F1EED9B13309}"/>
                  </a:ext>
                </a:extLst>
              </p14:cNvPr>
              <p14:cNvContentPartPr/>
              <p14:nvPr/>
            </p14:nvContentPartPr>
            <p14:xfrm>
              <a:off x="9738366" y="2991822"/>
              <a:ext cx="92520" cy="15840"/>
            </p14:xfrm>
          </p:contentPart>
        </mc:Choice>
        <mc:Fallback xmlns=""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4433F661-B9CE-46C8-A69A-F1EED9B133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29366" y="2983182"/>
                <a:ext cx="1101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1" name="Entrada de lápiz 70">
                <a:extLst>
                  <a:ext uri="{FF2B5EF4-FFF2-40B4-BE49-F238E27FC236}">
                    <a16:creationId xmlns:a16="http://schemas.microsoft.com/office/drawing/2014/main" id="{B0C63882-1F59-4DC5-B342-D78BFE43DE27}"/>
                  </a:ext>
                </a:extLst>
              </p14:cNvPr>
              <p14:cNvContentPartPr/>
              <p14:nvPr/>
            </p14:nvContentPartPr>
            <p14:xfrm>
              <a:off x="9834126" y="3055182"/>
              <a:ext cx="98640" cy="122760"/>
            </p14:xfrm>
          </p:contentPart>
        </mc:Choice>
        <mc:Fallback xmlns="">
          <p:pic>
            <p:nvPicPr>
              <p:cNvPr id="71" name="Entrada de lápiz 70">
                <a:extLst>
                  <a:ext uri="{FF2B5EF4-FFF2-40B4-BE49-F238E27FC236}">
                    <a16:creationId xmlns:a16="http://schemas.microsoft.com/office/drawing/2014/main" id="{B0C63882-1F59-4DC5-B342-D78BFE43DE2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825486" y="3046182"/>
                <a:ext cx="1162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CB3900A3-2B75-43B4-BC98-EA31829D1656}"/>
                  </a:ext>
                </a:extLst>
              </p14:cNvPr>
              <p14:cNvContentPartPr/>
              <p14:nvPr/>
            </p14:nvContentPartPr>
            <p14:xfrm>
              <a:off x="9970926" y="3090462"/>
              <a:ext cx="105480" cy="124560"/>
            </p14:xfrm>
          </p:contentPart>
        </mc:Choice>
        <mc:Fallback xmlns=""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CB3900A3-2B75-43B4-BC98-EA31829D165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962286" y="3081462"/>
                <a:ext cx="1231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CDC5575F-B551-4152-8895-E5870A84636D}"/>
                  </a:ext>
                </a:extLst>
              </p14:cNvPr>
              <p14:cNvContentPartPr/>
              <p14:nvPr/>
            </p14:nvContentPartPr>
            <p14:xfrm>
              <a:off x="10148046" y="3063462"/>
              <a:ext cx="189360" cy="13032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CDC5575F-B551-4152-8895-E5870A84636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139046" y="3054822"/>
                <a:ext cx="2070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800981BC-AF38-4942-9248-1B53109F413B}"/>
                  </a:ext>
                </a:extLst>
              </p14:cNvPr>
              <p14:cNvContentPartPr/>
              <p14:nvPr/>
            </p14:nvContentPartPr>
            <p14:xfrm>
              <a:off x="10332366" y="3045102"/>
              <a:ext cx="72000" cy="175680"/>
            </p14:xfrm>
          </p:contentPart>
        </mc:Choice>
        <mc:Fallback xmlns=""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800981BC-AF38-4942-9248-1B53109F413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23726" y="3036462"/>
                <a:ext cx="896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9F38B5DB-EAAE-4851-B263-6DA5FA30AFDA}"/>
                  </a:ext>
                </a:extLst>
              </p14:cNvPr>
              <p14:cNvContentPartPr/>
              <p14:nvPr/>
            </p14:nvContentPartPr>
            <p14:xfrm>
              <a:off x="10408326" y="3057342"/>
              <a:ext cx="139680" cy="159120"/>
            </p14:xfrm>
          </p:contentPart>
        </mc:Choice>
        <mc:Fallback xmlns=""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9F38B5DB-EAAE-4851-B263-6DA5FA30AFD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399686" y="3048702"/>
                <a:ext cx="1573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6" name="Entrada de lápiz 75">
                <a:extLst>
                  <a:ext uri="{FF2B5EF4-FFF2-40B4-BE49-F238E27FC236}">
                    <a16:creationId xmlns:a16="http://schemas.microsoft.com/office/drawing/2014/main" id="{EE871FC4-31EA-429C-9BFF-118000D0880A}"/>
                  </a:ext>
                </a:extLst>
              </p14:cNvPr>
              <p14:cNvContentPartPr/>
              <p14:nvPr/>
            </p14:nvContentPartPr>
            <p14:xfrm>
              <a:off x="10710726" y="3078942"/>
              <a:ext cx="163080" cy="91440"/>
            </p14:xfrm>
          </p:contentPart>
        </mc:Choice>
        <mc:Fallback xmlns="">
          <p:pic>
            <p:nvPicPr>
              <p:cNvPr id="76" name="Entrada de lápiz 75">
                <a:extLst>
                  <a:ext uri="{FF2B5EF4-FFF2-40B4-BE49-F238E27FC236}">
                    <a16:creationId xmlns:a16="http://schemas.microsoft.com/office/drawing/2014/main" id="{EE871FC4-31EA-429C-9BFF-118000D0880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701726" y="3069942"/>
                <a:ext cx="180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F4030984-7366-40AB-866A-B3A71DA13811}"/>
                  </a:ext>
                </a:extLst>
              </p14:cNvPr>
              <p14:cNvContentPartPr/>
              <p14:nvPr/>
            </p14:nvContentPartPr>
            <p14:xfrm>
              <a:off x="10872366" y="3064902"/>
              <a:ext cx="82800" cy="109800"/>
            </p14:xfrm>
          </p:contentPart>
        </mc:Choice>
        <mc:Fallback xmlns=""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F4030984-7366-40AB-866A-B3A71DA1381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863366" y="3056262"/>
                <a:ext cx="1004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F67FA483-C818-4CBF-AE88-15C1A908E8EE}"/>
                  </a:ext>
                </a:extLst>
              </p14:cNvPr>
              <p14:cNvContentPartPr/>
              <p14:nvPr/>
            </p14:nvContentPartPr>
            <p14:xfrm>
              <a:off x="10973526" y="3048702"/>
              <a:ext cx="160920" cy="135000"/>
            </p14:xfrm>
          </p:contentPart>
        </mc:Choice>
        <mc:Fallback xmlns=""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F67FA483-C818-4CBF-AE88-15C1A908E8E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964526" y="3040062"/>
                <a:ext cx="1785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Entrada de lápiz 78">
                <a:extLst>
                  <a:ext uri="{FF2B5EF4-FFF2-40B4-BE49-F238E27FC236}">
                    <a16:creationId xmlns:a16="http://schemas.microsoft.com/office/drawing/2014/main" id="{6F42E5AA-3680-4700-93C6-F2B7E9A05B99}"/>
                  </a:ext>
                </a:extLst>
              </p14:cNvPr>
              <p14:cNvContentPartPr/>
              <p14:nvPr/>
            </p14:nvContentPartPr>
            <p14:xfrm>
              <a:off x="11211486" y="3040062"/>
              <a:ext cx="82440" cy="101520"/>
            </p14:xfrm>
          </p:contentPart>
        </mc:Choice>
        <mc:Fallback xmlns="">
          <p:pic>
            <p:nvPicPr>
              <p:cNvPr id="79" name="Entrada de lápiz 78">
                <a:extLst>
                  <a:ext uri="{FF2B5EF4-FFF2-40B4-BE49-F238E27FC236}">
                    <a16:creationId xmlns:a16="http://schemas.microsoft.com/office/drawing/2014/main" id="{6F42E5AA-3680-4700-93C6-F2B7E9A05B9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202486" y="3031422"/>
                <a:ext cx="1000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5" name="Entrada de lápiz 94">
                <a:extLst>
                  <a:ext uri="{FF2B5EF4-FFF2-40B4-BE49-F238E27FC236}">
                    <a16:creationId xmlns:a16="http://schemas.microsoft.com/office/drawing/2014/main" id="{56F146A9-3076-4678-99A7-E0B90990AE0A}"/>
                  </a:ext>
                </a:extLst>
              </p14:cNvPr>
              <p14:cNvContentPartPr/>
              <p14:nvPr/>
            </p14:nvContentPartPr>
            <p14:xfrm>
              <a:off x="9401766" y="3281622"/>
              <a:ext cx="11880" cy="312840"/>
            </p14:xfrm>
          </p:contentPart>
        </mc:Choice>
        <mc:Fallback xmlns="">
          <p:pic>
            <p:nvPicPr>
              <p:cNvPr id="95" name="Entrada de lápiz 94">
                <a:extLst>
                  <a:ext uri="{FF2B5EF4-FFF2-40B4-BE49-F238E27FC236}">
                    <a16:creationId xmlns:a16="http://schemas.microsoft.com/office/drawing/2014/main" id="{56F146A9-3076-4678-99A7-E0B90990AE0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392766" y="3272982"/>
                <a:ext cx="295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DA72E8AB-F616-4E7B-92B1-2ADF060FBB36}"/>
                  </a:ext>
                </a:extLst>
              </p14:cNvPr>
              <p14:cNvContentPartPr/>
              <p14:nvPr/>
            </p14:nvContentPartPr>
            <p14:xfrm>
              <a:off x="9497166" y="3510942"/>
              <a:ext cx="5400" cy="104040"/>
            </p14:xfrm>
          </p:contentPart>
        </mc:Choice>
        <mc:Fallback xmlns=""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DA72E8AB-F616-4E7B-92B1-2ADF060FBB3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488526" y="3502302"/>
                <a:ext cx="23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7" name="Entrada de lápiz 96">
                <a:extLst>
                  <a:ext uri="{FF2B5EF4-FFF2-40B4-BE49-F238E27FC236}">
                    <a16:creationId xmlns:a16="http://schemas.microsoft.com/office/drawing/2014/main" id="{9643BA94-6994-4BBA-AB77-0A82769D6AC3}"/>
                  </a:ext>
                </a:extLst>
              </p14:cNvPr>
              <p14:cNvContentPartPr/>
              <p14:nvPr/>
            </p14:nvContentPartPr>
            <p14:xfrm>
              <a:off x="9514086" y="3454062"/>
              <a:ext cx="360" cy="360"/>
            </p14:xfrm>
          </p:contentPart>
        </mc:Choice>
        <mc:Fallback xmlns="">
          <p:pic>
            <p:nvPicPr>
              <p:cNvPr id="97" name="Entrada de lápiz 96">
                <a:extLst>
                  <a:ext uri="{FF2B5EF4-FFF2-40B4-BE49-F238E27FC236}">
                    <a16:creationId xmlns:a16="http://schemas.microsoft.com/office/drawing/2014/main" id="{9643BA94-6994-4BBA-AB77-0A82769D6A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05446" y="34450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8" name="Entrada de lápiz 97">
                <a:extLst>
                  <a:ext uri="{FF2B5EF4-FFF2-40B4-BE49-F238E27FC236}">
                    <a16:creationId xmlns:a16="http://schemas.microsoft.com/office/drawing/2014/main" id="{F93A7812-DA4C-4EB7-91C5-8B25A4B0E3BC}"/>
                  </a:ext>
                </a:extLst>
              </p14:cNvPr>
              <p14:cNvContentPartPr/>
              <p14:nvPr/>
            </p14:nvContentPartPr>
            <p14:xfrm>
              <a:off x="9549006" y="3510222"/>
              <a:ext cx="86760" cy="114120"/>
            </p14:xfrm>
          </p:contentPart>
        </mc:Choice>
        <mc:Fallback xmlns="">
          <p:pic>
            <p:nvPicPr>
              <p:cNvPr id="98" name="Entrada de lápiz 97">
                <a:extLst>
                  <a:ext uri="{FF2B5EF4-FFF2-40B4-BE49-F238E27FC236}">
                    <a16:creationId xmlns:a16="http://schemas.microsoft.com/office/drawing/2014/main" id="{F93A7812-DA4C-4EB7-91C5-8B25A4B0E3B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540366" y="3501582"/>
                <a:ext cx="1044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911B7CC0-4388-4D9F-9BCB-339C7C19F5DC}"/>
                  </a:ext>
                </a:extLst>
              </p14:cNvPr>
              <p14:cNvContentPartPr/>
              <p14:nvPr/>
            </p14:nvContentPartPr>
            <p14:xfrm>
              <a:off x="9659166" y="3500142"/>
              <a:ext cx="82440" cy="124920"/>
            </p14:xfrm>
          </p:contentPart>
        </mc:Choice>
        <mc:Fallback xmlns=""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911B7CC0-4388-4D9F-9BCB-339C7C19F5D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650166" y="3491142"/>
                <a:ext cx="1000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3EB20E79-3F63-465E-B0BB-41BEB0D3988B}"/>
                  </a:ext>
                </a:extLst>
              </p14:cNvPr>
              <p14:cNvContentPartPr/>
              <p14:nvPr/>
            </p14:nvContentPartPr>
            <p14:xfrm>
              <a:off x="9757086" y="3521382"/>
              <a:ext cx="120960" cy="113760"/>
            </p14:xfrm>
          </p:contentPart>
        </mc:Choice>
        <mc:Fallback xmlns=""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3EB20E79-3F63-465E-B0BB-41BEB0D3988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748086" y="3512382"/>
                <a:ext cx="1386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01" name="Entrada de lápiz 100">
                <a:extLst>
                  <a:ext uri="{FF2B5EF4-FFF2-40B4-BE49-F238E27FC236}">
                    <a16:creationId xmlns:a16="http://schemas.microsoft.com/office/drawing/2014/main" id="{38C05DDF-0DEF-481A-8A41-B3E736B06058}"/>
                  </a:ext>
                </a:extLst>
              </p14:cNvPr>
              <p14:cNvContentPartPr/>
              <p14:nvPr/>
            </p14:nvContentPartPr>
            <p14:xfrm>
              <a:off x="9920166" y="3351822"/>
              <a:ext cx="36720" cy="315000"/>
            </p14:xfrm>
          </p:contentPart>
        </mc:Choice>
        <mc:Fallback xmlns="">
          <p:pic>
            <p:nvPicPr>
              <p:cNvPr id="101" name="Entrada de lápiz 100">
                <a:extLst>
                  <a:ext uri="{FF2B5EF4-FFF2-40B4-BE49-F238E27FC236}">
                    <a16:creationId xmlns:a16="http://schemas.microsoft.com/office/drawing/2014/main" id="{38C05DDF-0DEF-481A-8A41-B3E736B0605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911166" y="3343182"/>
                <a:ext cx="54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2" name="Entrada de lápiz 101">
                <a:extLst>
                  <a:ext uri="{FF2B5EF4-FFF2-40B4-BE49-F238E27FC236}">
                    <a16:creationId xmlns:a16="http://schemas.microsoft.com/office/drawing/2014/main" id="{4BD8C227-5A45-4143-BA53-D82A0D139688}"/>
                  </a:ext>
                </a:extLst>
              </p14:cNvPr>
              <p14:cNvContentPartPr/>
              <p14:nvPr/>
            </p14:nvContentPartPr>
            <p14:xfrm>
              <a:off x="10078566" y="3514542"/>
              <a:ext cx="143280" cy="95040"/>
            </p14:xfrm>
          </p:contentPart>
        </mc:Choice>
        <mc:Fallback xmlns="">
          <p:pic>
            <p:nvPicPr>
              <p:cNvPr id="102" name="Entrada de lápiz 101">
                <a:extLst>
                  <a:ext uri="{FF2B5EF4-FFF2-40B4-BE49-F238E27FC236}">
                    <a16:creationId xmlns:a16="http://schemas.microsoft.com/office/drawing/2014/main" id="{4BD8C227-5A45-4143-BA53-D82A0D13968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069566" y="3505542"/>
                <a:ext cx="1609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3" name="Entrada de lápiz 102">
                <a:extLst>
                  <a:ext uri="{FF2B5EF4-FFF2-40B4-BE49-F238E27FC236}">
                    <a16:creationId xmlns:a16="http://schemas.microsoft.com/office/drawing/2014/main" id="{D590D9B9-5D0C-4A46-9E10-D7E76F2EE686}"/>
                  </a:ext>
                </a:extLst>
              </p14:cNvPr>
              <p14:cNvContentPartPr/>
              <p14:nvPr/>
            </p14:nvContentPartPr>
            <p14:xfrm>
              <a:off x="10198806" y="3351102"/>
              <a:ext cx="23040" cy="261720"/>
            </p14:xfrm>
          </p:contentPart>
        </mc:Choice>
        <mc:Fallback xmlns="">
          <p:pic>
            <p:nvPicPr>
              <p:cNvPr id="103" name="Entrada de lápiz 102">
                <a:extLst>
                  <a:ext uri="{FF2B5EF4-FFF2-40B4-BE49-F238E27FC236}">
                    <a16:creationId xmlns:a16="http://schemas.microsoft.com/office/drawing/2014/main" id="{D590D9B9-5D0C-4A46-9E10-D7E76F2EE68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190166" y="3342462"/>
                <a:ext cx="406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4BC0A82B-F826-4876-A91C-47DA70916A69}"/>
                  </a:ext>
                </a:extLst>
              </p14:cNvPr>
              <p14:cNvContentPartPr/>
              <p14:nvPr/>
            </p14:nvContentPartPr>
            <p14:xfrm>
              <a:off x="10252086" y="3499062"/>
              <a:ext cx="89280" cy="127440"/>
            </p14:xfrm>
          </p:contentPart>
        </mc:Choice>
        <mc:Fallback xmlns=""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4BC0A82B-F826-4876-A91C-47DA70916A6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243446" y="3490422"/>
                <a:ext cx="1069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5" name="Entrada de lápiz 104">
                <a:extLst>
                  <a:ext uri="{FF2B5EF4-FFF2-40B4-BE49-F238E27FC236}">
                    <a16:creationId xmlns:a16="http://schemas.microsoft.com/office/drawing/2014/main" id="{0CCD3F08-694B-44D3-94BC-39C5BBAEC49E}"/>
                  </a:ext>
                </a:extLst>
              </p14:cNvPr>
              <p14:cNvContentPartPr/>
              <p14:nvPr/>
            </p14:nvContentPartPr>
            <p14:xfrm>
              <a:off x="10540446" y="3361902"/>
              <a:ext cx="11160" cy="277920"/>
            </p14:xfrm>
          </p:contentPart>
        </mc:Choice>
        <mc:Fallback xmlns="">
          <p:pic>
            <p:nvPicPr>
              <p:cNvPr id="105" name="Entrada de lápiz 104">
                <a:extLst>
                  <a:ext uri="{FF2B5EF4-FFF2-40B4-BE49-F238E27FC236}">
                    <a16:creationId xmlns:a16="http://schemas.microsoft.com/office/drawing/2014/main" id="{0CCD3F08-694B-44D3-94BC-39C5BBAEC49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531806" y="3353262"/>
                <a:ext cx="288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6" name="Entrada de lápiz 105">
                <a:extLst>
                  <a:ext uri="{FF2B5EF4-FFF2-40B4-BE49-F238E27FC236}">
                    <a16:creationId xmlns:a16="http://schemas.microsoft.com/office/drawing/2014/main" id="{11B55B72-D84B-4439-8EE6-E5D1AE18CB1D}"/>
                  </a:ext>
                </a:extLst>
              </p14:cNvPr>
              <p14:cNvContentPartPr/>
              <p14:nvPr/>
            </p14:nvContentPartPr>
            <p14:xfrm>
              <a:off x="10552326" y="3547662"/>
              <a:ext cx="143280" cy="79560"/>
            </p14:xfrm>
          </p:contentPart>
        </mc:Choice>
        <mc:Fallback xmlns="">
          <p:pic>
            <p:nvPicPr>
              <p:cNvPr id="106" name="Entrada de lápiz 105">
                <a:extLst>
                  <a:ext uri="{FF2B5EF4-FFF2-40B4-BE49-F238E27FC236}">
                    <a16:creationId xmlns:a16="http://schemas.microsoft.com/office/drawing/2014/main" id="{11B55B72-D84B-4439-8EE6-E5D1AE18CB1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543326" y="3538662"/>
                <a:ext cx="1609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7" name="Entrada de lápiz 106">
                <a:extLst>
                  <a:ext uri="{FF2B5EF4-FFF2-40B4-BE49-F238E27FC236}">
                    <a16:creationId xmlns:a16="http://schemas.microsoft.com/office/drawing/2014/main" id="{DCC0AFAF-1D08-41D0-9E7D-D8B740D7E057}"/>
                  </a:ext>
                </a:extLst>
              </p14:cNvPr>
              <p14:cNvContentPartPr/>
              <p14:nvPr/>
            </p14:nvContentPartPr>
            <p14:xfrm>
              <a:off x="10729446" y="3535782"/>
              <a:ext cx="42840" cy="151920"/>
            </p14:xfrm>
          </p:contentPart>
        </mc:Choice>
        <mc:Fallback xmlns="">
          <p:pic>
            <p:nvPicPr>
              <p:cNvPr id="107" name="Entrada de lápiz 106">
                <a:extLst>
                  <a:ext uri="{FF2B5EF4-FFF2-40B4-BE49-F238E27FC236}">
                    <a16:creationId xmlns:a16="http://schemas.microsoft.com/office/drawing/2014/main" id="{DCC0AFAF-1D08-41D0-9E7D-D8B740D7E05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720806" y="3527142"/>
                <a:ext cx="6048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upo 124">
            <a:extLst>
              <a:ext uri="{FF2B5EF4-FFF2-40B4-BE49-F238E27FC236}">
                <a16:creationId xmlns:a16="http://schemas.microsoft.com/office/drawing/2014/main" id="{27552C98-32AB-4A34-902E-19AAB95634D6}"/>
              </a:ext>
            </a:extLst>
          </p:cNvPr>
          <p:cNvGrpSpPr/>
          <p:nvPr/>
        </p:nvGrpSpPr>
        <p:grpSpPr>
          <a:xfrm>
            <a:off x="10919526" y="3391782"/>
            <a:ext cx="1165320" cy="349560"/>
            <a:chOff x="10919526" y="3391782"/>
            <a:chExt cx="11653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FA652630-CF94-4BC4-A8DB-163AD0F9C94D}"/>
                    </a:ext>
                  </a:extLst>
                </p14:cNvPr>
                <p14:cNvContentPartPr/>
                <p14:nvPr/>
              </p14:nvContentPartPr>
              <p14:xfrm>
                <a:off x="10919526" y="3532182"/>
                <a:ext cx="65160" cy="12528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FA652630-CF94-4BC4-A8DB-163AD0F9C94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910526" y="3523182"/>
                  <a:ext cx="82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6F137F13-4CC0-4B57-8465-2263F619BE61}"/>
                    </a:ext>
                  </a:extLst>
                </p14:cNvPr>
                <p14:cNvContentPartPr/>
                <p14:nvPr/>
              </p14:nvContentPartPr>
              <p14:xfrm>
                <a:off x="10998366" y="3573942"/>
                <a:ext cx="88560" cy="10980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6F137F13-4CC0-4B57-8465-2263F619BE6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89366" y="3564942"/>
                  <a:ext cx="106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358986B7-4C2B-4BE3-A372-F3F7E5106861}"/>
                    </a:ext>
                  </a:extLst>
                </p14:cNvPr>
                <p14:cNvContentPartPr/>
                <p14:nvPr/>
              </p14:nvContentPartPr>
              <p14:xfrm>
                <a:off x="11120046" y="3433542"/>
                <a:ext cx="20160" cy="24120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358986B7-4C2B-4BE3-A372-F3F7E510686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111406" y="3424902"/>
                  <a:ext cx="3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FF8B53BD-2DF6-4485-94E0-4A1789437B1F}"/>
                    </a:ext>
                  </a:extLst>
                </p14:cNvPr>
                <p14:cNvContentPartPr/>
                <p14:nvPr/>
              </p14:nvContentPartPr>
              <p14:xfrm>
                <a:off x="11167926" y="3542262"/>
                <a:ext cx="137880" cy="10188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FF8B53BD-2DF6-4485-94E0-4A1789437B1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158926" y="3533622"/>
                  <a:ext cx="155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E556318B-6410-4C24-A74E-5B6DC100876D}"/>
                    </a:ext>
                  </a:extLst>
                </p14:cNvPr>
                <p14:cNvContentPartPr/>
                <p14:nvPr/>
              </p14:nvContentPartPr>
              <p14:xfrm>
                <a:off x="11316606" y="3537942"/>
                <a:ext cx="98280" cy="11268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E556318B-6410-4C24-A74E-5B6DC100876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307606" y="3529302"/>
                  <a:ext cx="115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24ADAFD2-2697-4FA9-8911-14EA6EA62E36}"/>
                    </a:ext>
                  </a:extLst>
                </p14:cNvPr>
                <p14:cNvContentPartPr/>
                <p14:nvPr/>
              </p14:nvContentPartPr>
              <p14:xfrm>
                <a:off x="11443686" y="3540822"/>
                <a:ext cx="77040" cy="9000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24ADAFD2-2697-4FA9-8911-14EA6EA62E3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34686" y="3532182"/>
                  <a:ext cx="94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C88EB76D-CF87-45D9-B143-3CD347600C3D}"/>
                    </a:ext>
                  </a:extLst>
                </p14:cNvPr>
                <p14:cNvContentPartPr/>
                <p14:nvPr/>
              </p14:nvContentPartPr>
              <p14:xfrm>
                <a:off x="11524686" y="3552702"/>
                <a:ext cx="65160" cy="5940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C88EB76D-CF87-45D9-B143-3CD347600C3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515686" y="3543702"/>
                  <a:ext cx="82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12024B14-C8E5-4308-8C69-89A19F7CB8FF}"/>
                    </a:ext>
                  </a:extLst>
                </p14:cNvPr>
                <p14:cNvContentPartPr/>
                <p14:nvPr/>
              </p14:nvContentPartPr>
              <p14:xfrm>
                <a:off x="11626206" y="3516702"/>
                <a:ext cx="45000" cy="16812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12024B14-C8E5-4308-8C69-89A19F7CB8F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617206" y="3508062"/>
                  <a:ext cx="62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8ADABBDB-F7C3-4752-860A-4AE6B0115162}"/>
                    </a:ext>
                  </a:extLst>
                </p14:cNvPr>
                <p14:cNvContentPartPr/>
                <p14:nvPr/>
              </p14:nvContentPartPr>
              <p14:xfrm>
                <a:off x="11736726" y="3567102"/>
                <a:ext cx="114480" cy="7668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8ADABBDB-F7C3-4752-860A-4AE6B011516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727726" y="3558462"/>
                  <a:ext cx="132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37C4A74C-6E26-4C82-8A48-EF4D1C822F49}"/>
                    </a:ext>
                  </a:extLst>
                </p14:cNvPr>
                <p14:cNvContentPartPr/>
                <p14:nvPr/>
              </p14:nvContentPartPr>
              <p14:xfrm>
                <a:off x="11799006" y="3428502"/>
                <a:ext cx="129600" cy="20340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37C4A74C-6E26-4C82-8A48-EF4D1C822F4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790366" y="3419862"/>
                  <a:ext cx="147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CCBC7144-5BC8-4D2A-84DC-BB6DC95DFC05}"/>
                    </a:ext>
                  </a:extLst>
                </p14:cNvPr>
                <p14:cNvContentPartPr/>
                <p14:nvPr/>
              </p14:nvContentPartPr>
              <p14:xfrm>
                <a:off x="11834286" y="3548382"/>
                <a:ext cx="87120" cy="14004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CCBC7144-5BC8-4D2A-84DC-BB6DC95DFC0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825286" y="3539382"/>
                  <a:ext cx="104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2B3E7F67-11BC-4309-87DE-552DACF95BCC}"/>
                    </a:ext>
                  </a:extLst>
                </p14:cNvPr>
                <p14:cNvContentPartPr/>
                <p14:nvPr/>
              </p14:nvContentPartPr>
              <p14:xfrm>
                <a:off x="11975766" y="3391782"/>
                <a:ext cx="109080" cy="34956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2B3E7F67-11BC-4309-87DE-552DACF95BC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966766" y="3382782"/>
                  <a:ext cx="126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9340CBB2-5479-4547-9FBB-BAA0BE837D13}"/>
                    </a:ext>
                  </a:extLst>
                </p14:cNvPr>
                <p14:cNvContentPartPr/>
                <p14:nvPr/>
              </p14:nvContentPartPr>
              <p14:xfrm>
                <a:off x="12004206" y="3608862"/>
                <a:ext cx="59400" cy="540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9340CBB2-5479-4547-9FBB-BAA0BE837D1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995566" y="3599862"/>
                  <a:ext cx="770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D4F0DAAE-5217-436B-9DFB-BAE9FF9DD16D}"/>
              </a:ext>
            </a:extLst>
          </p:cNvPr>
          <p:cNvGrpSpPr/>
          <p:nvPr/>
        </p:nvGrpSpPr>
        <p:grpSpPr>
          <a:xfrm>
            <a:off x="2346126" y="3743862"/>
            <a:ext cx="767880" cy="329400"/>
            <a:chOff x="2346126" y="3743862"/>
            <a:chExt cx="76788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060BBF32-DEC2-4F59-90D3-118DDCAB2936}"/>
                    </a:ext>
                  </a:extLst>
                </p14:cNvPr>
                <p14:cNvContentPartPr/>
                <p14:nvPr/>
              </p14:nvContentPartPr>
              <p14:xfrm>
                <a:off x="2346126" y="3781662"/>
                <a:ext cx="91440" cy="29160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060BBF32-DEC2-4F59-90D3-118DDCAB293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337126" y="3773022"/>
                  <a:ext cx="1090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4A9B78C3-52D6-4CA3-894F-0192863106EC}"/>
                    </a:ext>
                  </a:extLst>
                </p14:cNvPr>
                <p14:cNvContentPartPr/>
                <p14:nvPr/>
              </p14:nvContentPartPr>
              <p14:xfrm>
                <a:off x="2440806" y="3753222"/>
                <a:ext cx="82800" cy="30744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4A9B78C3-52D6-4CA3-894F-0192863106E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432166" y="3744582"/>
                  <a:ext cx="100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6CB46E42-0F0C-4220-A9A8-FEFC3D523BFD}"/>
                    </a:ext>
                  </a:extLst>
                </p14:cNvPr>
                <p14:cNvContentPartPr/>
                <p14:nvPr/>
              </p14:nvContentPartPr>
              <p14:xfrm>
                <a:off x="2422446" y="3937902"/>
                <a:ext cx="93240" cy="2736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6CB46E42-0F0C-4220-A9A8-FEFC3D523BF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413806" y="3929262"/>
                  <a:ext cx="110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F3AD9837-7E31-40C3-B014-B1AE75E6D3B7}"/>
                    </a:ext>
                  </a:extLst>
                </p14:cNvPr>
                <p14:cNvContentPartPr/>
                <p14:nvPr/>
              </p14:nvContentPartPr>
              <p14:xfrm>
                <a:off x="2606766" y="3890742"/>
                <a:ext cx="72000" cy="11268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F3AD9837-7E31-40C3-B014-B1AE75E6D3B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597766" y="3881742"/>
                  <a:ext cx="89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81FAACD2-40BC-458D-80DC-390A72A21D0A}"/>
                    </a:ext>
                  </a:extLst>
                </p14:cNvPr>
                <p14:cNvContentPartPr/>
                <p14:nvPr/>
              </p14:nvContentPartPr>
              <p14:xfrm>
                <a:off x="2564286" y="3945462"/>
                <a:ext cx="135360" cy="6768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81FAACD2-40BC-458D-80DC-390A72A21D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555286" y="3936462"/>
                  <a:ext cx="153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BEA6A94C-C855-49FD-88E5-16E0B139A99C}"/>
                    </a:ext>
                  </a:extLst>
                </p14:cNvPr>
                <p14:cNvContentPartPr/>
                <p14:nvPr/>
              </p14:nvContentPartPr>
              <p14:xfrm>
                <a:off x="2570406" y="3884622"/>
                <a:ext cx="96480" cy="17748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BEA6A94C-C855-49FD-88E5-16E0B139A99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561406" y="3875982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1E263DBA-1CBA-4C08-9514-F22B9D8EAF19}"/>
                    </a:ext>
                  </a:extLst>
                </p14:cNvPr>
                <p14:cNvContentPartPr/>
                <p14:nvPr/>
              </p14:nvContentPartPr>
              <p14:xfrm>
                <a:off x="2827086" y="3930702"/>
                <a:ext cx="84240" cy="972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1E263DBA-1CBA-4C08-9514-F22B9D8EAF1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818086" y="3922062"/>
                  <a:ext cx="101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F7A70ED4-76E5-45D5-8288-8A08AC4AF516}"/>
                    </a:ext>
                  </a:extLst>
                </p14:cNvPr>
                <p14:cNvContentPartPr/>
                <p14:nvPr/>
              </p14:nvContentPartPr>
              <p14:xfrm>
                <a:off x="2994126" y="3743862"/>
                <a:ext cx="12600" cy="24696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F7A70ED4-76E5-45D5-8288-8A08AC4AF51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85486" y="3735222"/>
                  <a:ext cx="30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E2362DF1-6DFE-49F4-8448-BADE693F4958}"/>
                    </a:ext>
                  </a:extLst>
                </p14:cNvPr>
                <p14:cNvContentPartPr/>
                <p14:nvPr/>
              </p14:nvContentPartPr>
              <p14:xfrm>
                <a:off x="2971446" y="3885342"/>
                <a:ext cx="142560" cy="17100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E2362DF1-6DFE-49F4-8448-BADE693F49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962806" y="3876702"/>
                  <a:ext cx="16020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ED167DD4-2BFF-4F41-BF8F-DC449B3E9FF6}"/>
                  </a:ext>
                </a:extLst>
              </p14:cNvPr>
              <p14:cNvContentPartPr/>
              <p14:nvPr/>
            </p14:nvContentPartPr>
            <p14:xfrm>
              <a:off x="3620526" y="3873822"/>
              <a:ext cx="154440" cy="17280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ED167DD4-2BFF-4F41-BF8F-DC449B3E9FF6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611526" y="3864822"/>
                <a:ext cx="1720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11" name="Entrada de lápiz 210">
                <a:extLst>
                  <a:ext uri="{FF2B5EF4-FFF2-40B4-BE49-F238E27FC236}">
                    <a16:creationId xmlns:a16="http://schemas.microsoft.com/office/drawing/2014/main" id="{54CCBD3D-A3BC-4E08-8E7C-7AC70C0B79B5}"/>
                  </a:ext>
                </a:extLst>
              </p14:cNvPr>
              <p14:cNvContentPartPr/>
              <p14:nvPr/>
            </p14:nvContentPartPr>
            <p14:xfrm>
              <a:off x="3227766" y="4633062"/>
              <a:ext cx="123480" cy="112680"/>
            </p14:xfrm>
          </p:contentPart>
        </mc:Choice>
        <mc:Fallback xmlns="">
          <p:pic>
            <p:nvPicPr>
              <p:cNvPr id="211" name="Entrada de lápiz 210">
                <a:extLst>
                  <a:ext uri="{FF2B5EF4-FFF2-40B4-BE49-F238E27FC236}">
                    <a16:creationId xmlns:a16="http://schemas.microsoft.com/office/drawing/2014/main" id="{54CCBD3D-A3BC-4E08-8E7C-7AC70C0B79B5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219126" y="4624062"/>
                <a:ext cx="1411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51" name="Entrada de lápiz 250">
                <a:extLst>
                  <a:ext uri="{FF2B5EF4-FFF2-40B4-BE49-F238E27FC236}">
                    <a16:creationId xmlns:a16="http://schemas.microsoft.com/office/drawing/2014/main" id="{92D26906-2AFA-487B-9CFE-98BC258C0220}"/>
                  </a:ext>
                </a:extLst>
              </p14:cNvPr>
              <p14:cNvContentPartPr/>
              <p14:nvPr/>
            </p14:nvContentPartPr>
            <p14:xfrm>
              <a:off x="3956766" y="5378622"/>
              <a:ext cx="98640" cy="107280"/>
            </p14:xfrm>
          </p:contentPart>
        </mc:Choice>
        <mc:Fallback xmlns="">
          <p:pic>
            <p:nvPicPr>
              <p:cNvPr id="251" name="Entrada de lápiz 250">
                <a:extLst>
                  <a:ext uri="{FF2B5EF4-FFF2-40B4-BE49-F238E27FC236}">
                    <a16:creationId xmlns:a16="http://schemas.microsoft.com/office/drawing/2014/main" id="{92D26906-2AFA-487B-9CFE-98BC258C0220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948126" y="5369622"/>
                <a:ext cx="1162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65" name="Entrada de lápiz 364">
                <a:extLst>
                  <a:ext uri="{FF2B5EF4-FFF2-40B4-BE49-F238E27FC236}">
                    <a16:creationId xmlns:a16="http://schemas.microsoft.com/office/drawing/2014/main" id="{D6292363-ABF4-4359-9C9C-E630313ED5DE}"/>
                  </a:ext>
                </a:extLst>
              </p14:cNvPr>
              <p14:cNvContentPartPr/>
              <p14:nvPr/>
            </p14:nvContentPartPr>
            <p14:xfrm>
              <a:off x="8138886" y="4788942"/>
              <a:ext cx="2170800" cy="869760"/>
            </p14:xfrm>
          </p:contentPart>
        </mc:Choice>
        <mc:Fallback xmlns="">
          <p:pic>
            <p:nvPicPr>
              <p:cNvPr id="365" name="Entrada de lápiz 364">
                <a:extLst>
                  <a:ext uri="{FF2B5EF4-FFF2-40B4-BE49-F238E27FC236}">
                    <a16:creationId xmlns:a16="http://schemas.microsoft.com/office/drawing/2014/main" id="{D6292363-ABF4-4359-9C9C-E630313ED5D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129886" y="4779942"/>
                <a:ext cx="2188440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42" name="Entrada de lápiz 141">
                <a:extLst>
                  <a:ext uri="{FF2B5EF4-FFF2-40B4-BE49-F238E27FC236}">
                    <a16:creationId xmlns:a16="http://schemas.microsoft.com/office/drawing/2014/main" id="{7388E8F0-D2C1-40BA-8011-5E3690995482}"/>
                  </a:ext>
                </a:extLst>
              </p14:cNvPr>
              <p14:cNvContentPartPr/>
              <p14:nvPr/>
            </p14:nvContentPartPr>
            <p14:xfrm>
              <a:off x="1653126" y="4541622"/>
              <a:ext cx="18000" cy="229680"/>
            </p14:xfrm>
          </p:contentPart>
        </mc:Choice>
        <mc:Fallback xmlns="">
          <p:pic>
            <p:nvPicPr>
              <p:cNvPr id="142" name="Entrada de lápiz 141">
                <a:extLst>
                  <a:ext uri="{FF2B5EF4-FFF2-40B4-BE49-F238E27FC236}">
                    <a16:creationId xmlns:a16="http://schemas.microsoft.com/office/drawing/2014/main" id="{7388E8F0-D2C1-40BA-8011-5E3690995482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644486" y="4532982"/>
                <a:ext cx="35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43" name="Entrada de lápiz 142">
                <a:extLst>
                  <a:ext uri="{FF2B5EF4-FFF2-40B4-BE49-F238E27FC236}">
                    <a16:creationId xmlns:a16="http://schemas.microsoft.com/office/drawing/2014/main" id="{161DAAA9-FE82-4FB2-9203-DA3F6A3CC346}"/>
                  </a:ext>
                </a:extLst>
              </p14:cNvPr>
              <p14:cNvContentPartPr/>
              <p14:nvPr/>
            </p14:nvContentPartPr>
            <p14:xfrm>
              <a:off x="1607766" y="4485462"/>
              <a:ext cx="214200" cy="271800"/>
            </p14:xfrm>
          </p:contentPart>
        </mc:Choice>
        <mc:Fallback xmlns="">
          <p:pic>
            <p:nvPicPr>
              <p:cNvPr id="143" name="Entrada de lápiz 142">
                <a:extLst>
                  <a:ext uri="{FF2B5EF4-FFF2-40B4-BE49-F238E27FC236}">
                    <a16:creationId xmlns:a16="http://schemas.microsoft.com/office/drawing/2014/main" id="{161DAAA9-FE82-4FB2-9203-DA3F6A3CC34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599126" y="4476462"/>
                <a:ext cx="2318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44" name="Entrada de lápiz 143">
                <a:extLst>
                  <a:ext uri="{FF2B5EF4-FFF2-40B4-BE49-F238E27FC236}">
                    <a16:creationId xmlns:a16="http://schemas.microsoft.com/office/drawing/2014/main" id="{FC9FA49D-1BE6-4D41-8F51-5A90243D9E5F}"/>
                  </a:ext>
                </a:extLst>
              </p14:cNvPr>
              <p14:cNvContentPartPr/>
              <p14:nvPr/>
            </p14:nvContentPartPr>
            <p14:xfrm>
              <a:off x="1879566" y="4571502"/>
              <a:ext cx="140040" cy="167760"/>
            </p14:xfrm>
          </p:contentPart>
        </mc:Choice>
        <mc:Fallback xmlns="">
          <p:pic>
            <p:nvPicPr>
              <p:cNvPr id="144" name="Entrada de lápiz 143">
                <a:extLst>
                  <a:ext uri="{FF2B5EF4-FFF2-40B4-BE49-F238E27FC236}">
                    <a16:creationId xmlns:a16="http://schemas.microsoft.com/office/drawing/2014/main" id="{FC9FA49D-1BE6-4D41-8F51-5A90243D9E5F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870566" y="4562862"/>
                <a:ext cx="1576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45" name="Entrada de lápiz 144">
                <a:extLst>
                  <a:ext uri="{FF2B5EF4-FFF2-40B4-BE49-F238E27FC236}">
                    <a16:creationId xmlns:a16="http://schemas.microsoft.com/office/drawing/2014/main" id="{AA389E46-7486-460A-9B6B-46DDC11DDEBD}"/>
                  </a:ext>
                </a:extLst>
              </p14:cNvPr>
              <p14:cNvContentPartPr/>
              <p14:nvPr/>
            </p14:nvContentPartPr>
            <p14:xfrm>
              <a:off x="2030766" y="4563582"/>
              <a:ext cx="134640" cy="198000"/>
            </p14:xfrm>
          </p:contentPart>
        </mc:Choice>
        <mc:Fallback xmlns="">
          <p:pic>
            <p:nvPicPr>
              <p:cNvPr id="145" name="Entrada de lápiz 144">
                <a:extLst>
                  <a:ext uri="{FF2B5EF4-FFF2-40B4-BE49-F238E27FC236}">
                    <a16:creationId xmlns:a16="http://schemas.microsoft.com/office/drawing/2014/main" id="{AA389E46-7486-460A-9B6B-46DDC11DDEBD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021766" y="4554942"/>
                <a:ext cx="1522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46" name="Entrada de lápiz 145">
                <a:extLst>
                  <a:ext uri="{FF2B5EF4-FFF2-40B4-BE49-F238E27FC236}">
                    <a16:creationId xmlns:a16="http://schemas.microsoft.com/office/drawing/2014/main" id="{227C8B57-5C1A-46E6-B223-854A3F7076FE}"/>
                  </a:ext>
                </a:extLst>
              </p14:cNvPr>
              <p14:cNvContentPartPr/>
              <p14:nvPr/>
            </p14:nvContentPartPr>
            <p14:xfrm>
              <a:off x="2253606" y="4592022"/>
              <a:ext cx="165240" cy="161280"/>
            </p14:xfrm>
          </p:contentPart>
        </mc:Choice>
        <mc:Fallback xmlns="">
          <p:pic>
            <p:nvPicPr>
              <p:cNvPr id="146" name="Entrada de lápiz 145">
                <a:extLst>
                  <a:ext uri="{FF2B5EF4-FFF2-40B4-BE49-F238E27FC236}">
                    <a16:creationId xmlns:a16="http://schemas.microsoft.com/office/drawing/2014/main" id="{227C8B57-5C1A-46E6-B223-854A3F7076FE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244606" y="4583382"/>
                <a:ext cx="1828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83DAC09F-2613-469F-81CA-8F59A3217D20}"/>
                  </a:ext>
                </a:extLst>
              </p14:cNvPr>
              <p14:cNvContentPartPr/>
              <p14:nvPr/>
            </p14:nvContentPartPr>
            <p14:xfrm>
              <a:off x="2436486" y="4610382"/>
              <a:ext cx="168120" cy="137160"/>
            </p14:xfrm>
          </p:contentPart>
        </mc:Choice>
        <mc:Fallback xmlns=""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83DAC09F-2613-469F-81CA-8F59A3217D2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427486" y="4601742"/>
                <a:ext cx="1857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48" name="Entrada de lápiz 147">
                <a:extLst>
                  <a:ext uri="{FF2B5EF4-FFF2-40B4-BE49-F238E27FC236}">
                    <a16:creationId xmlns:a16="http://schemas.microsoft.com/office/drawing/2014/main" id="{492BCE1B-B464-4E88-912E-D6FDEF819325}"/>
                  </a:ext>
                </a:extLst>
              </p14:cNvPr>
              <p14:cNvContentPartPr/>
              <p14:nvPr/>
            </p14:nvContentPartPr>
            <p14:xfrm>
              <a:off x="2651046" y="4632342"/>
              <a:ext cx="244800" cy="126720"/>
            </p14:xfrm>
          </p:contentPart>
        </mc:Choice>
        <mc:Fallback xmlns="">
          <p:pic>
            <p:nvPicPr>
              <p:cNvPr id="148" name="Entrada de lápiz 147">
                <a:extLst>
                  <a:ext uri="{FF2B5EF4-FFF2-40B4-BE49-F238E27FC236}">
                    <a16:creationId xmlns:a16="http://schemas.microsoft.com/office/drawing/2014/main" id="{492BCE1B-B464-4E88-912E-D6FDEF81932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642406" y="4623342"/>
                <a:ext cx="2624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54" name="Entrada de lápiz 153">
                <a:extLst>
                  <a:ext uri="{FF2B5EF4-FFF2-40B4-BE49-F238E27FC236}">
                    <a16:creationId xmlns:a16="http://schemas.microsoft.com/office/drawing/2014/main" id="{14743ACC-EF3E-48EE-87A5-2157C8414A5D}"/>
                  </a:ext>
                </a:extLst>
              </p14:cNvPr>
              <p14:cNvContentPartPr/>
              <p14:nvPr/>
            </p14:nvContentPartPr>
            <p14:xfrm>
              <a:off x="4285446" y="4443342"/>
              <a:ext cx="219600" cy="338760"/>
            </p14:xfrm>
          </p:contentPart>
        </mc:Choice>
        <mc:Fallback xmlns="">
          <p:pic>
            <p:nvPicPr>
              <p:cNvPr id="154" name="Entrada de lápiz 153">
                <a:extLst>
                  <a:ext uri="{FF2B5EF4-FFF2-40B4-BE49-F238E27FC236}">
                    <a16:creationId xmlns:a16="http://schemas.microsoft.com/office/drawing/2014/main" id="{14743ACC-EF3E-48EE-87A5-2157C8414A5D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276446" y="4434342"/>
                <a:ext cx="2372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55" name="Entrada de lápiz 154">
                <a:extLst>
                  <a:ext uri="{FF2B5EF4-FFF2-40B4-BE49-F238E27FC236}">
                    <a16:creationId xmlns:a16="http://schemas.microsoft.com/office/drawing/2014/main" id="{4C26C871-3E56-428A-A3D5-8944C4B20FB3}"/>
                  </a:ext>
                </a:extLst>
              </p14:cNvPr>
              <p14:cNvContentPartPr/>
              <p14:nvPr/>
            </p14:nvContentPartPr>
            <p14:xfrm>
              <a:off x="4379766" y="4417062"/>
              <a:ext cx="169560" cy="266760"/>
            </p14:xfrm>
          </p:contentPart>
        </mc:Choice>
        <mc:Fallback xmlns="">
          <p:pic>
            <p:nvPicPr>
              <p:cNvPr id="155" name="Entrada de lápiz 154">
                <a:extLst>
                  <a:ext uri="{FF2B5EF4-FFF2-40B4-BE49-F238E27FC236}">
                    <a16:creationId xmlns:a16="http://schemas.microsoft.com/office/drawing/2014/main" id="{4C26C871-3E56-428A-A3D5-8944C4B20FB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370766" y="4408062"/>
                <a:ext cx="1872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59" name="Entrada de lápiz 158">
                <a:extLst>
                  <a:ext uri="{FF2B5EF4-FFF2-40B4-BE49-F238E27FC236}">
                    <a16:creationId xmlns:a16="http://schemas.microsoft.com/office/drawing/2014/main" id="{3A4DF6A7-9168-490A-9FA8-D4D71572ABC8}"/>
                  </a:ext>
                </a:extLst>
              </p14:cNvPr>
              <p14:cNvContentPartPr/>
              <p14:nvPr/>
            </p14:nvContentPartPr>
            <p14:xfrm>
              <a:off x="4676406" y="4520022"/>
              <a:ext cx="87840" cy="152640"/>
            </p14:xfrm>
          </p:contentPart>
        </mc:Choice>
        <mc:Fallback xmlns="">
          <p:pic>
            <p:nvPicPr>
              <p:cNvPr id="159" name="Entrada de lápiz 158">
                <a:extLst>
                  <a:ext uri="{FF2B5EF4-FFF2-40B4-BE49-F238E27FC236}">
                    <a16:creationId xmlns:a16="http://schemas.microsoft.com/office/drawing/2014/main" id="{3A4DF6A7-9168-490A-9FA8-D4D71572ABC8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667766" y="4511022"/>
                <a:ext cx="1054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60" name="Entrada de lápiz 159">
                <a:extLst>
                  <a:ext uri="{FF2B5EF4-FFF2-40B4-BE49-F238E27FC236}">
                    <a16:creationId xmlns:a16="http://schemas.microsoft.com/office/drawing/2014/main" id="{960DE0FE-9FBF-44AE-B2DB-1800B28F422C}"/>
                  </a:ext>
                </a:extLst>
              </p14:cNvPr>
              <p14:cNvContentPartPr/>
              <p14:nvPr/>
            </p14:nvContentPartPr>
            <p14:xfrm>
              <a:off x="4628166" y="4528662"/>
              <a:ext cx="148680" cy="123840"/>
            </p14:xfrm>
          </p:contentPart>
        </mc:Choice>
        <mc:Fallback xmlns="">
          <p:pic>
            <p:nvPicPr>
              <p:cNvPr id="160" name="Entrada de lápiz 159">
                <a:extLst>
                  <a:ext uri="{FF2B5EF4-FFF2-40B4-BE49-F238E27FC236}">
                    <a16:creationId xmlns:a16="http://schemas.microsoft.com/office/drawing/2014/main" id="{960DE0FE-9FBF-44AE-B2DB-1800B28F422C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619166" y="4519662"/>
                <a:ext cx="1663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61" name="Entrada de lápiz 160">
                <a:extLst>
                  <a:ext uri="{FF2B5EF4-FFF2-40B4-BE49-F238E27FC236}">
                    <a16:creationId xmlns:a16="http://schemas.microsoft.com/office/drawing/2014/main" id="{36BAD54C-026A-4E6A-9EED-637BD67B9A39}"/>
                  </a:ext>
                </a:extLst>
              </p14:cNvPr>
              <p14:cNvContentPartPr/>
              <p14:nvPr/>
            </p14:nvContentPartPr>
            <p14:xfrm>
              <a:off x="4898166" y="4600302"/>
              <a:ext cx="68400" cy="17280"/>
            </p14:xfrm>
          </p:contentPart>
        </mc:Choice>
        <mc:Fallback xmlns="">
          <p:pic>
            <p:nvPicPr>
              <p:cNvPr id="161" name="Entrada de lápiz 160">
                <a:extLst>
                  <a:ext uri="{FF2B5EF4-FFF2-40B4-BE49-F238E27FC236}">
                    <a16:creationId xmlns:a16="http://schemas.microsoft.com/office/drawing/2014/main" id="{36BAD54C-026A-4E6A-9EED-637BD67B9A39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889166" y="4591302"/>
                <a:ext cx="86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62" name="Entrada de lápiz 161">
                <a:extLst>
                  <a:ext uri="{FF2B5EF4-FFF2-40B4-BE49-F238E27FC236}">
                    <a16:creationId xmlns:a16="http://schemas.microsoft.com/office/drawing/2014/main" id="{BBB6EC13-3C98-40D7-84A5-BD7C8522F0FC}"/>
                  </a:ext>
                </a:extLst>
              </p14:cNvPr>
              <p14:cNvContentPartPr/>
              <p14:nvPr/>
            </p14:nvContentPartPr>
            <p14:xfrm>
              <a:off x="5083566" y="4376022"/>
              <a:ext cx="7560" cy="271080"/>
            </p14:xfrm>
          </p:contentPart>
        </mc:Choice>
        <mc:Fallback xmlns="">
          <p:pic>
            <p:nvPicPr>
              <p:cNvPr id="162" name="Entrada de lápiz 161">
                <a:extLst>
                  <a:ext uri="{FF2B5EF4-FFF2-40B4-BE49-F238E27FC236}">
                    <a16:creationId xmlns:a16="http://schemas.microsoft.com/office/drawing/2014/main" id="{BBB6EC13-3C98-40D7-84A5-BD7C8522F0F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074566" y="4367382"/>
                <a:ext cx="252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63" name="Entrada de lápiz 162">
                <a:extLst>
                  <a:ext uri="{FF2B5EF4-FFF2-40B4-BE49-F238E27FC236}">
                    <a16:creationId xmlns:a16="http://schemas.microsoft.com/office/drawing/2014/main" id="{FFB16EA4-2074-4419-9874-5957B313A841}"/>
                  </a:ext>
                </a:extLst>
              </p14:cNvPr>
              <p14:cNvContentPartPr/>
              <p14:nvPr/>
            </p14:nvContentPartPr>
            <p14:xfrm>
              <a:off x="5064486" y="4540542"/>
              <a:ext cx="123120" cy="183600"/>
            </p14:xfrm>
          </p:contentPart>
        </mc:Choice>
        <mc:Fallback xmlns="">
          <p:pic>
            <p:nvPicPr>
              <p:cNvPr id="163" name="Entrada de lápiz 162">
                <a:extLst>
                  <a:ext uri="{FF2B5EF4-FFF2-40B4-BE49-F238E27FC236}">
                    <a16:creationId xmlns:a16="http://schemas.microsoft.com/office/drawing/2014/main" id="{FFB16EA4-2074-4419-9874-5957B313A84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5055846" y="4531902"/>
                <a:ext cx="1407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65" name="Entrada de lápiz 164">
                <a:extLst>
                  <a:ext uri="{FF2B5EF4-FFF2-40B4-BE49-F238E27FC236}">
                    <a16:creationId xmlns:a16="http://schemas.microsoft.com/office/drawing/2014/main" id="{F0471C50-91B9-4FF2-956A-AD1331FBE342}"/>
                  </a:ext>
                </a:extLst>
              </p14:cNvPr>
              <p14:cNvContentPartPr/>
              <p14:nvPr/>
            </p14:nvContentPartPr>
            <p14:xfrm>
              <a:off x="5311086" y="4338222"/>
              <a:ext cx="33480" cy="349560"/>
            </p14:xfrm>
          </p:contentPart>
        </mc:Choice>
        <mc:Fallback xmlns="">
          <p:pic>
            <p:nvPicPr>
              <p:cNvPr id="165" name="Entrada de lápiz 164">
                <a:extLst>
                  <a:ext uri="{FF2B5EF4-FFF2-40B4-BE49-F238E27FC236}">
                    <a16:creationId xmlns:a16="http://schemas.microsoft.com/office/drawing/2014/main" id="{F0471C50-91B9-4FF2-956A-AD1331FBE34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302086" y="4329222"/>
                <a:ext cx="511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66" name="Entrada de lápiz 165">
                <a:extLst>
                  <a:ext uri="{FF2B5EF4-FFF2-40B4-BE49-F238E27FC236}">
                    <a16:creationId xmlns:a16="http://schemas.microsoft.com/office/drawing/2014/main" id="{8D6C81BE-3A65-402C-8CB5-CEF6F75B35B2}"/>
                  </a:ext>
                </a:extLst>
              </p14:cNvPr>
              <p14:cNvContentPartPr/>
              <p14:nvPr/>
            </p14:nvContentPartPr>
            <p14:xfrm>
              <a:off x="5389926" y="4322742"/>
              <a:ext cx="46080" cy="350640"/>
            </p14:xfrm>
          </p:contentPart>
        </mc:Choice>
        <mc:Fallback xmlns="">
          <p:pic>
            <p:nvPicPr>
              <p:cNvPr id="166" name="Entrada de lápiz 165">
                <a:extLst>
                  <a:ext uri="{FF2B5EF4-FFF2-40B4-BE49-F238E27FC236}">
                    <a16:creationId xmlns:a16="http://schemas.microsoft.com/office/drawing/2014/main" id="{8D6C81BE-3A65-402C-8CB5-CEF6F75B35B2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380926" y="4314102"/>
                <a:ext cx="637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68" name="Entrada de lápiz 167">
                <a:extLst>
                  <a:ext uri="{FF2B5EF4-FFF2-40B4-BE49-F238E27FC236}">
                    <a16:creationId xmlns:a16="http://schemas.microsoft.com/office/drawing/2014/main" id="{E102D124-DD5B-4F8E-9A99-1355F7C8CD08}"/>
                  </a:ext>
                </a:extLst>
              </p14:cNvPr>
              <p14:cNvContentPartPr/>
              <p14:nvPr/>
            </p14:nvContentPartPr>
            <p14:xfrm>
              <a:off x="4095006" y="4454862"/>
              <a:ext cx="20880" cy="271440"/>
            </p14:xfrm>
          </p:contentPart>
        </mc:Choice>
        <mc:Fallback xmlns="">
          <p:pic>
            <p:nvPicPr>
              <p:cNvPr id="168" name="Entrada de lápiz 167">
                <a:extLst>
                  <a:ext uri="{FF2B5EF4-FFF2-40B4-BE49-F238E27FC236}">
                    <a16:creationId xmlns:a16="http://schemas.microsoft.com/office/drawing/2014/main" id="{E102D124-DD5B-4F8E-9A99-1355F7C8CD0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086366" y="4446222"/>
                <a:ext cx="385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69" name="Entrada de lápiz 168">
                <a:extLst>
                  <a:ext uri="{FF2B5EF4-FFF2-40B4-BE49-F238E27FC236}">
                    <a16:creationId xmlns:a16="http://schemas.microsoft.com/office/drawing/2014/main" id="{3FCE17EB-B7B8-45C3-A34B-2742CF790F9B}"/>
                  </a:ext>
                </a:extLst>
              </p14:cNvPr>
              <p14:cNvContentPartPr/>
              <p14:nvPr/>
            </p14:nvContentPartPr>
            <p14:xfrm>
              <a:off x="4187166" y="4381782"/>
              <a:ext cx="36000" cy="287280"/>
            </p14:xfrm>
          </p:contentPart>
        </mc:Choice>
        <mc:Fallback xmlns="">
          <p:pic>
            <p:nvPicPr>
              <p:cNvPr id="169" name="Entrada de lápiz 168">
                <a:extLst>
                  <a:ext uri="{FF2B5EF4-FFF2-40B4-BE49-F238E27FC236}">
                    <a16:creationId xmlns:a16="http://schemas.microsoft.com/office/drawing/2014/main" id="{3FCE17EB-B7B8-45C3-A34B-2742CF790F9B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178166" y="4373142"/>
                <a:ext cx="536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71" name="Entrada de lápiz 170">
                <a:extLst>
                  <a:ext uri="{FF2B5EF4-FFF2-40B4-BE49-F238E27FC236}">
                    <a16:creationId xmlns:a16="http://schemas.microsoft.com/office/drawing/2014/main" id="{EB0D64D6-DEBE-4424-8D27-E288F0C0BA42}"/>
                  </a:ext>
                </a:extLst>
              </p14:cNvPr>
              <p14:cNvContentPartPr/>
              <p14:nvPr/>
            </p14:nvContentPartPr>
            <p14:xfrm>
              <a:off x="5650926" y="4477902"/>
              <a:ext cx="179640" cy="214920"/>
            </p14:xfrm>
          </p:contentPart>
        </mc:Choice>
        <mc:Fallback xmlns="">
          <p:pic>
            <p:nvPicPr>
              <p:cNvPr id="171" name="Entrada de lápiz 170">
                <a:extLst>
                  <a:ext uri="{FF2B5EF4-FFF2-40B4-BE49-F238E27FC236}">
                    <a16:creationId xmlns:a16="http://schemas.microsoft.com/office/drawing/2014/main" id="{EB0D64D6-DEBE-4424-8D27-E288F0C0BA4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642286" y="4469262"/>
                <a:ext cx="1972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72" name="Entrada de lápiz 171">
                <a:extLst>
                  <a:ext uri="{FF2B5EF4-FFF2-40B4-BE49-F238E27FC236}">
                    <a16:creationId xmlns:a16="http://schemas.microsoft.com/office/drawing/2014/main" id="{C251540A-9B64-4F31-AB2B-03CDA7BC3F9E}"/>
                  </a:ext>
                </a:extLst>
              </p14:cNvPr>
              <p14:cNvContentPartPr/>
              <p14:nvPr/>
            </p14:nvContentPartPr>
            <p14:xfrm>
              <a:off x="5913006" y="4449462"/>
              <a:ext cx="212760" cy="200160"/>
            </p14:xfrm>
          </p:contentPart>
        </mc:Choice>
        <mc:Fallback xmlns="">
          <p:pic>
            <p:nvPicPr>
              <p:cNvPr id="172" name="Entrada de lápiz 171">
                <a:extLst>
                  <a:ext uri="{FF2B5EF4-FFF2-40B4-BE49-F238E27FC236}">
                    <a16:creationId xmlns:a16="http://schemas.microsoft.com/office/drawing/2014/main" id="{C251540A-9B64-4F31-AB2B-03CDA7BC3F9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904006" y="4440462"/>
                <a:ext cx="2304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73" name="Entrada de lápiz 172">
                <a:extLst>
                  <a:ext uri="{FF2B5EF4-FFF2-40B4-BE49-F238E27FC236}">
                    <a16:creationId xmlns:a16="http://schemas.microsoft.com/office/drawing/2014/main" id="{52749692-8CB6-4B11-8B8D-AF8AF2A4D78F}"/>
                  </a:ext>
                </a:extLst>
              </p14:cNvPr>
              <p14:cNvContentPartPr/>
              <p14:nvPr/>
            </p14:nvContentPartPr>
            <p14:xfrm>
              <a:off x="6138366" y="4513182"/>
              <a:ext cx="133560" cy="119880"/>
            </p14:xfrm>
          </p:contentPart>
        </mc:Choice>
        <mc:Fallback xmlns="">
          <p:pic>
            <p:nvPicPr>
              <p:cNvPr id="173" name="Entrada de lápiz 172">
                <a:extLst>
                  <a:ext uri="{FF2B5EF4-FFF2-40B4-BE49-F238E27FC236}">
                    <a16:creationId xmlns:a16="http://schemas.microsoft.com/office/drawing/2014/main" id="{52749692-8CB6-4B11-8B8D-AF8AF2A4D78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129366" y="4504182"/>
                <a:ext cx="1512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74" name="Entrada de lápiz 173">
                <a:extLst>
                  <a:ext uri="{FF2B5EF4-FFF2-40B4-BE49-F238E27FC236}">
                    <a16:creationId xmlns:a16="http://schemas.microsoft.com/office/drawing/2014/main" id="{65E6CE0C-1536-485E-8AA5-75200711CF8A}"/>
                  </a:ext>
                </a:extLst>
              </p14:cNvPr>
              <p14:cNvContentPartPr/>
              <p14:nvPr/>
            </p14:nvContentPartPr>
            <p14:xfrm>
              <a:off x="6532566" y="4326342"/>
              <a:ext cx="15120" cy="384480"/>
            </p14:xfrm>
          </p:contentPart>
        </mc:Choice>
        <mc:Fallback xmlns="">
          <p:pic>
            <p:nvPicPr>
              <p:cNvPr id="174" name="Entrada de lápiz 173">
                <a:extLst>
                  <a:ext uri="{FF2B5EF4-FFF2-40B4-BE49-F238E27FC236}">
                    <a16:creationId xmlns:a16="http://schemas.microsoft.com/office/drawing/2014/main" id="{65E6CE0C-1536-485E-8AA5-75200711CF8A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523926" y="4317702"/>
                <a:ext cx="327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75" name="Entrada de lápiz 174">
                <a:extLst>
                  <a:ext uri="{FF2B5EF4-FFF2-40B4-BE49-F238E27FC236}">
                    <a16:creationId xmlns:a16="http://schemas.microsoft.com/office/drawing/2014/main" id="{FCBBEC93-9E48-4633-8307-0D7D97CB3548}"/>
                  </a:ext>
                </a:extLst>
              </p14:cNvPr>
              <p14:cNvContentPartPr/>
              <p14:nvPr/>
            </p14:nvContentPartPr>
            <p14:xfrm>
              <a:off x="6599166" y="4580862"/>
              <a:ext cx="110520" cy="90000"/>
            </p14:xfrm>
          </p:contentPart>
        </mc:Choice>
        <mc:Fallback xmlns="">
          <p:pic>
            <p:nvPicPr>
              <p:cNvPr id="175" name="Entrada de lápiz 174">
                <a:extLst>
                  <a:ext uri="{FF2B5EF4-FFF2-40B4-BE49-F238E27FC236}">
                    <a16:creationId xmlns:a16="http://schemas.microsoft.com/office/drawing/2014/main" id="{FCBBEC93-9E48-4633-8307-0D7D97CB354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590526" y="4572222"/>
                <a:ext cx="128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76" name="Entrada de lápiz 175">
                <a:extLst>
                  <a:ext uri="{FF2B5EF4-FFF2-40B4-BE49-F238E27FC236}">
                    <a16:creationId xmlns:a16="http://schemas.microsoft.com/office/drawing/2014/main" id="{449AFF88-D14E-47DA-AC8A-A5D3AF0CC2B2}"/>
                  </a:ext>
                </a:extLst>
              </p14:cNvPr>
              <p14:cNvContentPartPr/>
              <p14:nvPr/>
            </p14:nvContentPartPr>
            <p14:xfrm>
              <a:off x="6924606" y="4481142"/>
              <a:ext cx="250200" cy="200160"/>
            </p14:xfrm>
          </p:contentPart>
        </mc:Choice>
        <mc:Fallback xmlns="">
          <p:pic>
            <p:nvPicPr>
              <p:cNvPr id="176" name="Entrada de lápiz 175">
                <a:extLst>
                  <a:ext uri="{FF2B5EF4-FFF2-40B4-BE49-F238E27FC236}">
                    <a16:creationId xmlns:a16="http://schemas.microsoft.com/office/drawing/2014/main" id="{449AFF88-D14E-47DA-AC8A-A5D3AF0CC2B2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915966" y="4472502"/>
                <a:ext cx="267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77" name="Entrada de lápiz 176">
                <a:extLst>
                  <a:ext uri="{FF2B5EF4-FFF2-40B4-BE49-F238E27FC236}">
                    <a16:creationId xmlns:a16="http://schemas.microsoft.com/office/drawing/2014/main" id="{4BD3A45D-1D28-436D-91DC-B8B7BBD04B83}"/>
                  </a:ext>
                </a:extLst>
              </p14:cNvPr>
              <p14:cNvContentPartPr/>
              <p14:nvPr/>
            </p14:nvContentPartPr>
            <p14:xfrm>
              <a:off x="7177326" y="4565022"/>
              <a:ext cx="231120" cy="131400"/>
            </p14:xfrm>
          </p:contentPart>
        </mc:Choice>
        <mc:Fallback xmlns="">
          <p:pic>
            <p:nvPicPr>
              <p:cNvPr id="177" name="Entrada de lápiz 176">
                <a:extLst>
                  <a:ext uri="{FF2B5EF4-FFF2-40B4-BE49-F238E27FC236}">
                    <a16:creationId xmlns:a16="http://schemas.microsoft.com/office/drawing/2014/main" id="{4BD3A45D-1D28-436D-91DC-B8B7BBD04B8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168326" y="4556022"/>
                <a:ext cx="2487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78" name="Entrada de lápiz 177">
                <a:extLst>
                  <a:ext uri="{FF2B5EF4-FFF2-40B4-BE49-F238E27FC236}">
                    <a16:creationId xmlns:a16="http://schemas.microsoft.com/office/drawing/2014/main" id="{8557F3D7-5EDF-468B-A8B2-01BDF01379F7}"/>
                  </a:ext>
                </a:extLst>
              </p14:cNvPr>
              <p14:cNvContentPartPr/>
              <p14:nvPr/>
            </p14:nvContentPartPr>
            <p14:xfrm>
              <a:off x="7423206" y="4428582"/>
              <a:ext cx="360" cy="360"/>
            </p14:xfrm>
          </p:contentPart>
        </mc:Choice>
        <mc:Fallback xmlns="">
          <p:pic>
            <p:nvPicPr>
              <p:cNvPr id="178" name="Entrada de lápiz 177">
                <a:extLst>
                  <a:ext uri="{FF2B5EF4-FFF2-40B4-BE49-F238E27FC236}">
                    <a16:creationId xmlns:a16="http://schemas.microsoft.com/office/drawing/2014/main" id="{8557F3D7-5EDF-468B-A8B2-01BDF01379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4566" y="44199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86" name="Entrada de lápiz 185">
                <a:extLst>
                  <a:ext uri="{FF2B5EF4-FFF2-40B4-BE49-F238E27FC236}">
                    <a16:creationId xmlns:a16="http://schemas.microsoft.com/office/drawing/2014/main" id="{D46EEA29-BBF1-4F6B-A66D-2D84A22BE436}"/>
                  </a:ext>
                </a:extLst>
              </p14:cNvPr>
              <p14:cNvContentPartPr/>
              <p14:nvPr/>
            </p14:nvContentPartPr>
            <p14:xfrm>
              <a:off x="7413846" y="4484742"/>
              <a:ext cx="105120" cy="206280"/>
            </p14:xfrm>
          </p:contentPart>
        </mc:Choice>
        <mc:Fallback xmlns="">
          <p:pic>
            <p:nvPicPr>
              <p:cNvPr id="186" name="Entrada de lápiz 185">
                <a:extLst>
                  <a:ext uri="{FF2B5EF4-FFF2-40B4-BE49-F238E27FC236}">
                    <a16:creationId xmlns:a16="http://schemas.microsoft.com/office/drawing/2014/main" id="{D46EEA29-BBF1-4F6B-A66D-2D84A22BE4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405206" y="4476102"/>
                <a:ext cx="1227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87" name="Entrada de lápiz 186">
                <a:extLst>
                  <a:ext uri="{FF2B5EF4-FFF2-40B4-BE49-F238E27FC236}">
                    <a16:creationId xmlns:a16="http://schemas.microsoft.com/office/drawing/2014/main" id="{3158761E-D3E9-46E4-9F8E-C26F897236AD}"/>
                  </a:ext>
                </a:extLst>
              </p14:cNvPr>
              <p14:cNvContentPartPr/>
              <p14:nvPr/>
            </p14:nvContentPartPr>
            <p14:xfrm>
              <a:off x="7404486" y="4411662"/>
              <a:ext cx="28800" cy="41400"/>
            </p14:xfrm>
          </p:contentPart>
        </mc:Choice>
        <mc:Fallback xmlns="">
          <p:pic>
            <p:nvPicPr>
              <p:cNvPr id="187" name="Entrada de lápiz 186">
                <a:extLst>
                  <a:ext uri="{FF2B5EF4-FFF2-40B4-BE49-F238E27FC236}">
                    <a16:creationId xmlns:a16="http://schemas.microsoft.com/office/drawing/2014/main" id="{3158761E-D3E9-46E4-9F8E-C26F897236A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395486" y="4403022"/>
                <a:ext cx="464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88" name="Entrada de lápiz 187">
                <a:extLst>
                  <a:ext uri="{FF2B5EF4-FFF2-40B4-BE49-F238E27FC236}">
                    <a16:creationId xmlns:a16="http://schemas.microsoft.com/office/drawing/2014/main" id="{38C686D8-BF90-4F4E-9FEA-DFBE59B55796}"/>
                  </a:ext>
                </a:extLst>
              </p14:cNvPr>
              <p14:cNvContentPartPr/>
              <p14:nvPr/>
            </p14:nvContentPartPr>
            <p14:xfrm>
              <a:off x="7791126" y="4532982"/>
              <a:ext cx="28800" cy="387360"/>
            </p14:xfrm>
          </p:contentPart>
        </mc:Choice>
        <mc:Fallback xmlns="">
          <p:pic>
            <p:nvPicPr>
              <p:cNvPr id="188" name="Entrada de lápiz 187">
                <a:extLst>
                  <a:ext uri="{FF2B5EF4-FFF2-40B4-BE49-F238E27FC236}">
                    <a16:creationId xmlns:a16="http://schemas.microsoft.com/office/drawing/2014/main" id="{38C686D8-BF90-4F4E-9FEA-DFBE59B5579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782486" y="4524342"/>
                <a:ext cx="464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89" name="Entrada de lápiz 188">
                <a:extLst>
                  <a:ext uri="{FF2B5EF4-FFF2-40B4-BE49-F238E27FC236}">
                    <a16:creationId xmlns:a16="http://schemas.microsoft.com/office/drawing/2014/main" id="{4A6859F6-5538-44E5-BDFF-8BA6FF3C123D}"/>
                  </a:ext>
                </a:extLst>
              </p14:cNvPr>
              <p14:cNvContentPartPr/>
              <p14:nvPr/>
            </p14:nvContentPartPr>
            <p14:xfrm>
              <a:off x="7756206" y="4521102"/>
              <a:ext cx="160560" cy="160560"/>
            </p14:xfrm>
          </p:contentPart>
        </mc:Choice>
        <mc:Fallback xmlns="">
          <p:pic>
            <p:nvPicPr>
              <p:cNvPr id="189" name="Entrada de lápiz 188">
                <a:extLst>
                  <a:ext uri="{FF2B5EF4-FFF2-40B4-BE49-F238E27FC236}">
                    <a16:creationId xmlns:a16="http://schemas.microsoft.com/office/drawing/2014/main" id="{4A6859F6-5538-44E5-BDFF-8BA6FF3C123D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747206" y="4512102"/>
                <a:ext cx="178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90" name="Entrada de lápiz 189">
                <a:extLst>
                  <a:ext uri="{FF2B5EF4-FFF2-40B4-BE49-F238E27FC236}">
                    <a16:creationId xmlns:a16="http://schemas.microsoft.com/office/drawing/2014/main" id="{0ECACA2C-82B4-4BAE-80C7-C362E796D36B}"/>
                  </a:ext>
                </a:extLst>
              </p14:cNvPr>
              <p14:cNvContentPartPr/>
              <p14:nvPr/>
            </p14:nvContentPartPr>
            <p14:xfrm>
              <a:off x="8003166" y="4494822"/>
              <a:ext cx="119160" cy="107280"/>
            </p14:xfrm>
          </p:contentPart>
        </mc:Choice>
        <mc:Fallback xmlns="">
          <p:pic>
            <p:nvPicPr>
              <p:cNvPr id="190" name="Entrada de lápiz 189">
                <a:extLst>
                  <a:ext uri="{FF2B5EF4-FFF2-40B4-BE49-F238E27FC236}">
                    <a16:creationId xmlns:a16="http://schemas.microsoft.com/office/drawing/2014/main" id="{0ECACA2C-82B4-4BAE-80C7-C362E796D36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994166" y="4486182"/>
                <a:ext cx="1368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91" name="Entrada de lápiz 190">
                <a:extLst>
                  <a:ext uri="{FF2B5EF4-FFF2-40B4-BE49-F238E27FC236}">
                    <a16:creationId xmlns:a16="http://schemas.microsoft.com/office/drawing/2014/main" id="{53F23D51-84A9-4C56-AE4D-B09460EF8245}"/>
                  </a:ext>
                </a:extLst>
              </p14:cNvPr>
              <p14:cNvContentPartPr/>
              <p14:nvPr/>
            </p14:nvContentPartPr>
            <p14:xfrm>
              <a:off x="8156526" y="4522182"/>
              <a:ext cx="179640" cy="545400"/>
            </p14:xfrm>
          </p:contentPart>
        </mc:Choice>
        <mc:Fallback xmlns="">
          <p:pic>
            <p:nvPicPr>
              <p:cNvPr id="191" name="Entrada de lápiz 190">
                <a:extLst>
                  <a:ext uri="{FF2B5EF4-FFF2-40B4-BE49-F238E27FC236}">
                    <a16:creationId xmlns:a16="http://schemas.microsoft.com/office/drawing/2014/main" id="{53F23D51-84A9-4C56-AE4D-B09460EF8245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147526" y="4513182"/>
                <a:ext cx="1972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92" name="Entrada de lápiz 191">
                <a:extLst>
                  <a:ext uri="{FF2B5EF4-FFF2-40B4-BE49-F238E27FC236}">
                    <a16:creationId xmlns:a16="http://schemas.microsoft.com/office/drawing/2014/main" id="{9D710EE3-E108-4652-A4DC-87B37F45168A}"/>
                  </a:ext>
                </a:extLst>
              </p14:cNvPr>
              <p14:cNvContentPartPr/>
              <p14:nvPr/>
            </p14:nvContentPartPr>
            <p14:xfrm>
              <a:off x="8196486" y="4819182"/>
              <a:ext cx="141120" cy="28080"/>
            </p14:xfrm>
          </p:contentPart>
        </mc:Choice>
        <mc:Fallback xmlns="">
          <p:pic>
            <p:nvPicPr>
              <p:cNvPr id="192" name="Entrada de lápiz 191">
                <a:extLst>
                  <a:ext uri="{FF2B5EF4-FFF2-40B4-BE49-F238E27FC236}">
                    <a16:creationId xmlns:a16="http://schemas.microsoft.com/office/drawing/2014/main" id="{9D710EE3-E108-4652-A4DC-87B37F45168A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187486" y="4810182"/>
                <a:ext cx="158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93" name="Entrada de lápiz 192">
                <a:extLst>
                  <a:ext uri="{FF2B5EF4-FFF2-40B4-BE49-F238E27FC236}">
                    <a16:creationId xmlns:a16="http://schemas.microsoft.com/office/drawing/2014/main" id="{CDE59F7C-D738-4B86-84D0-FC1561DDD0A8}"/>
                  </a:ext>
                </a:extLst>
              </p14:cNvPr>
              <p14:cNvContentPartPr/>
              <p14:nvPr/>
            </p14:nvContentPartPr>
            <p14:xfrm>
              <a:off x="8380446" y="4524342"/>
              <a:ext cx="122760" cy="126360"/>
            </p14:xfrm>
          </p:contentPart>
        </mc:Choice>
        <mc:Fallback xmlns="">
          <p:pic>
            <p:nvPicPr>
              <p:cNvPr id="193" name="Entrada de lápiz 192">
                <a:extLst>
                  <a:ext uri="{FF2B5EF4-FFF2-40B4-BE49-F238E27FC236}">
                    <a16:creationId xmlns:a16="http://schemas.microsoft.com/office/drawing/2014/main" id="{CDE59F7C-D738-4B86-84D0-FC1561DDD0A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371806" y="4515342"/>
                <a:ext cx="140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94" name="Entrada de lápiz 193">
                <a:extLst>
                  <a:ext uri="{FF2B5EF4-FFF2-40B4-BE49-F238E27FC236}">
                    <a16:creationId xmlns:a16="http://schemas.microsoft.com/office/drawing/2014/main" id="{36FFFF53-ECAE-4E96-8F2A-1A9ED7C75847}"/>
                  </a:ext>
                </a:extLst>
              </p14:cNvPr>
              <p14:cNvContentPartPr/>
              <p14:nvPr/>
            </p14:nvContentPartPr>
            <p14:xfrm>
              <a:off x="8538126" y="4496622"/>
              <a:ext cx="148680" cy="135000"/>
            </p14:xfrm>
          </p:contentPart>
        </mc:Choice>
        <mc:Fallback xmlns="">
          <p:pic>
            <p:nvPicPr>
              <p:cNvPr id="194" name="Entrada de lápiz 193">
                <a:extLst>
                  <a:ext uri="{FF2B5EF4-FFF2-40B4-BE49-F238E27FC236}">
                    <a16:creationId xmlns:a16="http://schemas.microsoft.com/office/drawing/2014/main" id="{36FFFF53-ECAE-4E96-8F2A-1A9ED7C75847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529126" y="4487982"/>
                <a:ext cx="1663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5" name="Entrada de lápiz 194">
                <a:extLst>
                  <a:ext uri="{FF2B5EF4-FFF2-40B4-BE49-F238E27FC236}">
                    <a16:creationId xmlns:a16="http://schemas.microsoft.com/office/drawing/2014/main" id="{04D87EE4-9F35-4142-AF8A-220D26DF939F}"/>
                  </a:ext>
                </a:extLst>
              </p14:cNvPr>
              <p14:cNvContentPartPr/>
              <p14:nvPr/>
            </p14:nvContentPartPr>
            <p14:xfrm>
              <a:off x="8687886" y="4535862"/>
              <a:ext cx="108360" cy="110520"/>
            </p14:xfrm>
          </p:contentPart>
        </mc:Choice>
        <mc:Fallback xmlns="">
          <p:pic>
            <p:nvPicPr>
              <p:cNvPr id="195" name="Entrada de lápiz 194">
                <a:extLst>
                  <a:ext uri="{FF2B5EF4-FFF2-40B4-BE49-F238E27FC236}">
                    <a16:creationId xmlns:a16="http://schemas.microsoft.com/office/drawing/2014/main" id="{04D87EE4-9F35-4142-AF8A-220D26DF939F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678886" y="4527222"/>
                <a:ext cx="126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96" name="Entrada de lápiz 195">
                <a:extLst>
                  <a:ext uri="{FF2B5EF4-FFF2-40B4-BE49-F238E27FC236}">
                    <a16:creationId xmlns:a16="http://schemas.microsoft.com/office/drawing/2014/main" id="{27EF8381-C536-4310-BE61-C18165746B70}"/>
                  </a:ext>
                </a:extLst>
              </p14:cNvPr>
              <p14:cNvContentPartPr/>
              <p14:nvPr/>
            </p14:nvContentPartPr>
            <p14:xfrm>
              <a:off x="8685366" y="4428582"/>
              <a:ext cx="120240" cy="10440"/>
            </p14:xfrm>
          </p:contentPart>
        </mc:Choice>
        <mc:Fallback xmlns="">
          <p:pic>
            <p:nvPicPr>
              <p:cNvPr id="196" name="Entrada de lápiz 195">
                <a:extLst>
                  <a:ext uri="{FF2B5EF4-FFF2-40B4-BE49-F238E27FC236}">
                    <a16:creationId xmlns:a16="http://schemas.microsoft.com/office/drawing/2014/main" id="{27EF8381-C536-4310-BE61-C18165746B70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676726" y="4419942"/>
                <a:ext cx="1378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7" name="Entrada de lápiz 196">
                <a:extLst>
                  <a:ext uri="{FF2B5EF4-FFF2-40B4-BE49-F238E27FC236}">
                    <a16:creationId xmlns:a16="http://schemas.microsoft.com/office/drawing/2014/main" id="{973F39A0-FBF3-4E9D-B8B8-1289B8A9111D}"/>
                  </a:ext>
                </a:extLst>
              </p14:cNvPr>
              <p14:cNvContentPartPr/>
              <p14:nvPr/>
            </p14:nvContentPartPr>
            <p14:xfrm>
              <a:off x="8811726" y="4520742"/>
              <a:ext cx="117000" cy="117360"/>
            </p14:xfrm>
          </p:contentPart>
        </mc:Choice>
        <mc:Fallback xmlns="">
          <p:pic>
            <p:nvPicPr>
              <p:cNvPr id="197" name="Entrada de lápiz 196">
                <a:extLst>
                  <a:ext uri="{FF2B5EF4-FFF2-40B4-BE49-F238E27FC236}">
                    <a16:creationId xmlns:a16="http://schemas.microsoft.com/office/drawing/2014/main" id="{973F39A0-FBF3-4E9D-B8B8-1289B8A9111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803086" y="4511742"/>
                <a:ext cx="134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01" name="Entrada de lápiz 200">
                <a:extLst>
                  <a:ext uri="{FF2B5EF4-FFF2-40B4-BE49-F238E27FC236}">
                    <a16:creationId xmlns:a16="http://schemas.microsoft.com/office/drawing/2014/main" id="{069722A6-8E7B-4D6F-B30D-F9BAEEC1F78D}"/>
                  </a:ext>
                </a:extLst>
              </p14:cNvPr>
              <p14:cNvContentPartPr/>
              <p14:nvPr/>
            </p14:nvContentPartPr>
            <p14:xfrm>
              <a:off x="9195126" y="4584102"/>
              <a:ext cx="27360" cy="418320"/>
            </p14:xfrm>
          </p:contentPart>
        </mc:Choice>
        <mc:Fallback xmlns="">
          <p:pic>
            <p:nvPicPr>
              <p:cNvPr id="201" name="Entrada de lápiz 200">
                <a:extLst>
                  <a:ext uri="{FF2B5EF4-FFF2-40B4-BE49-F238E27FC236}">
                    <a16:creationId xmlns:a16="http://schemas.microsoft.com/office/drawing/2014/main" id="{069722A6-8E7B-4D6F-B30D-F9BAEEC1F78D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186126" y="4575462"/>
                <a:ext cx="45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02" name="Entrada de lápiz 201">
                <a:extLst>
                  <a:ext uri="{FF2B5EF4-FFF2-40B4-BE49-F238E27FC236}">
                    <a16:creationId xmlns:a16="http://schemas.microsoft.com/office/drawing/2014/main" id="{47EF5DA4-BE51-402F-A66D-2A81C498985A}"/>
                  </a:ext>
                </a:extLst>
              </p14:cNvPr>
              <p14:cNvContentPartPr/>
              <p14:nvPr/>
            </p14:nvContentPartPr>
            <p14:xfrm>
              <a:off x="9142566" y="4481142"/>
              <a:ext cx="131760" cy="210600"/>
            </p14:xfrm>
          </p:contentPart>
        </mc:Choice>
        <mc:Fallback xmlns="">
          <p:pic>
            <p:nvPicPr>
              <p:cNvPr id="202" name="Entrada de lápiz 201">
                <a:extLst>
                  <a:ext uri="{FF2B5EF4-FFF2-40B4-BE49-F238E27FC236}">
                    <a16:creationId xmlns:a16="http://schemas.microsoft.com/office/drawing/2014/main" id="{47EF5DA4-BE51-402F-A66D-2A81C498985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133566" y="4472142"/>
                <a:ext cx="1494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03" name="Entrada de lápiz 202">
                <a:extLst>
                  <a:ext uri="{FF2B5EF4-FFF2-40B4-BE49-F238E27FC236}">
                    <a16:creationId xmlns:a16="http://schemas.microsoft.com/office/drawing/2014/main" id="{BED20C02-9DC4-4C5F-85C8-9DC26C65A41E}"/>
                  </a:ext>
                </a:extLst>
              </p14:cNvPr>
              <p14:cNvContentPartPr/>
              <p14:nvPr/>
            </p14:nvContentPartPr>
            <p14:xfrm>
              <a:off x="9311046" y="4496982"/>
              <a:ext cx="77760" cy="135360"/>
            </p14:xfrm>
          </p:contentPart>
        </mc:Choice>
        <mc:Fallback xmlns="">
          <p:pic>
            <p:nvPicPr>
              <p:cNvPr id="203" name="Entrada de lápiz 202">
                <a:extLst>
                  <a:ext uri="{FF2B5EF4-FFF2-40B4-BE49-F238E27FC236}">
                    <a16:creationId xmlns:a16="http://schemas.microsoft.com/office/drawing/2014/main" id="{BED20C02-9DC4-4C5F-85C8-9DC26C65A41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9302406" y="4487982"/>
                <a:ext cx="954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04" name="Entrada de lápiz 203">
                <a:extLst>
                  <a:ext uri="{FF2B5EF4-FFF2-40B4-BE49-F238E27FC236}">
                    <a16:creationId xmlns:a16="http://schemas.microsoft.com/office/drawing/2014/main" id="{C9212855-00FB-4213-A559-03B3DC8451EC}"/>
                  </a:ext>
                </a:extLst>
              </p14:cNvPr>
              <p14:cNvContentPartPr/>
              <p14:nvPr/>
            </p14:nvContentPartPr>
            <p14:xfrm>
              <a:off x="9394206" y="4495182"/>
              <a:ext cx="135360" cy="165600"/>
            </p14:xfrm>
          </p:contentPart>
        </mc:Choice>
        <mc:Fallback xmlns="">
          <p:pic>
            <p:nvPicPr>
              <p:cNvPr id="204" name="Entrada de lápiz 203">
                <a:extLst>
                  <a:ext uri="{FF2B5EF4-FFF2-40B4-BE49-F238E27FC236}">
                    <a16:creationId xmlns:a16="http://schemas.microsoft.com/office/drawing/2014/main" id="{C9212855-00FB-4213-A559-03B3DC8451E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385566" y="4486182"/>
                <a:ext cx="1530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05" name="Entrada de lápiz 204">
                <a:extLst>
                  <a:ext uri="{FF2B5EF4-FFF2-40B4-BE49-F238E27FC236}">
                    <a16:creationId xmlns:a16="http://schemas.microsoft.com/office/drawing/2014/main" id="{84BE6C17-A52B-4131-9286-316E658FA207}"/>
                  </a:ext>
                </a:extLst>
              </p14:cNvPr>
              <p14:cNvContentPartPr/>
              <p14:nvPr/>
            </p14:nvContentPartPr>
            <p14:xfrm>
              <a:off x="9617766" y="4459182"/>
              <a:ext cx="9720" cy="193680"/>
            </p14:xfrm>
          </p:contentPart>
        </mc:Choice>
        <mc:Fallback xmlns="">
          <p:pic>
            <p:nvPicPr>
              <p:cNvPr id="205" name="Entrada de lápiz 204">
                <a:extLst>
                  <a:ext uri="{FF2B5EF4-FFF2-40B4-BE49-F238E27FC236}">
                    <a16:creationId xmlns:a16="http://schemas.microsoft.com/office/drawing/2014/main" id="{84BE6C17-A52B-4131-9286-316E658FA20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608766" y="4450542"/>
                <a:ext cx="273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06" name="Entrada de lápiz 205">
                <a:extLst>
                  <a:ext uri="{FF2B5EF4-FFF2-40B4-BE49-F238E27FC236}">
                    <a16:creationId xmlns:a16="http://schemas.microsoft.com/office/drawing/2014/main" id="{DD4F9AF3-77B4-4848-A9AD-1DB6FD0BF0E0}"/>
                  </a:ext>
                </a:extLst>
              </p14:cNvPr>
              <p14:cNvContentPartPr/>
              <p14:nvPr/>
            </p14:nvContentPartPr>
            <p14:xfrm>
              <a:off x="9715686" y="4294302"/>
              <a:ext cx="116640" cy="396720"/>
            </p14:xfrm>
          </p:contentPart>
        </mc:Choice>
        <mc:Fallback xmlns="">
          <p:pic>
            <p:nvPicPr>
              <p:cNvPr id="206" name="Entrada de lápiz 205">
                <a:extLst>
                  <a:ext uri="{FF2B5EF4-FFF2-40B4-BE49-F238E27FC236}">
                    <a16:creationId xmlns:a16="http://schemas.microsoft.com/office/drawing/2014/main" id="{DD4F9AF3-77B4-4848-A9AD-1DB6FD0BF0E0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706686" y="4285302"/>
                <a:ext cx="1342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07" name="Entrada de lápiz 206">
                <a:extLst>
                  <a:ext uri="{FF2B5EF4-FFF2-40B4-BE49-F238E27FC236}">
                    <a16:creationId xmlns:a16="http://schemas.microsoft.com/office/drawing/2014/main" id="{6750D690-12C2-44B2-BA5B-2672FA845F9B}"/>
                  </a:ext>
                </a:extLst>
              </p14:cNvPr>
              <p14:cNvContentPartPr/>
              <p14:nvPr/>
            </p14:nvContentPartPr>
            <p14:xfrm>
              <a:off x="9869766" y="4297902"/>
              <a:ext cx="13320" cy="402120"/>
            </p14:xfrm>
          </p:contentPart>
        </mc:Choice>
        <mc:Fallback xmlns="">
          <p:pic>
            <p:nvPicPr>
              <p:cNvPr id="207" name="Entrada de lápiz 206">
                <a:extLst>
                  <a:ext uri="{FF2B5EF4-FFF2-40B4-BE49-F238E27FC236}">
                    <a16:creationId xmlns:a16="http://schemas.microsoft.com/office/drawing/2014/main" id="{6750D690-12C2-44B2-BA5B-2672FA845F9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860766" y="4289262"/>
                <a:ext cx="309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08" name="Entrada de lápiz 207">
                <a:extLst>
                  <a:ext uri="{FF2B5EF4-FFF2-40B4-BE49-F238E27FC236}">
                    <a16:creationId xmlns:a16="http://schemas.microsoft.com/office/drawing/2014/main" id="{DB9B05FD-C608-4D2C-9034-CC402B5BE263}"/>
                  </a:ext>
                </a:extLst>
              </p14:cNvPr>
              <p14:cNvContentPartPr/>
              <p14:nvPr/>
            </p14:nvContentPartPr>
            <p14:xfrm>
              <a:off x="9939966" y="4484742"/>
              <a:ext cx="101520" cy="206640"/>
            </p14:xfrm>
          </p:contentPart>
        </mc:Choice>
        <mc:Fallback xmlns="">
          <p:pic>
            <p:nvPicPr>
              <p:cNvPr id="208" name="Entrada de lápiz 207">
                <a:extLst>
                  <a:ext uri="{FF2B5EF4-FFF2-40B4-BE49-F238E27FC236}">
                    <a16:creationId xmlns:a16="http://schemas.microsoft.com/office/drawing/2014/main" id="{DB9B05FD-C608-4D2C-9034-CC402B5BE26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931326" y="4475742"/>
                <a:ext cx="119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09" name="Entrada de lápiz 208">
                <a:extLst>
                  <a:ext uri="{FF2B5EF4-FFF2-40B4-BE49-F238E27FC236}">
                    <a16:creationId xmlns:a16="http://schemas.microsoft.com/office/drawing/2014/main" id="{D1A2CB93-8D18-457B-A379-F648253315D7}"/>
                  </a:ext>
                </a:extLst>
              </p14:cNvPr>
              <p14:cNvContentPartPr/>
              <p14:nvPr/>
            </p14:nvContentPartPr>
            <p14:xfrm>
              <a:off x="10158846" y="4699302"/>
              <a:ext cx="360" cy="360"/>
            </p14:xfrm>
          </p:contentPart>
        </mc:Choice>
        <mc:Fallback xmlns="">
          <p:pic>
            <p:nvPicPr>
              <p:cNvPr id="209" name="Entrada de lápiz 208">
                <a:extLst>
                  <a:ext uri="{FF2B5EF4-FFF2-40B4-BE49-F238E27FC236}">
                    <a16:creationId xmlns:a16="http://schemas.microsoft.com/office/drawing/2014/main" id="{D1A2CB93-8D18-457B-A379-F648253315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49846" y="46906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1B4D4437-5269-494C-94EC-1D33BF31FDB7}"/>
                  </a:ext>
                </a:extLst>
              </p14:cNvPr>
              <p14:cNvContentPartPr/>
              <p14:nvPr/>
            </p14:nvContentPartPr>
            <p14:xfrm>
              <a:off x="3134526" y="4640622"/>
              <a:ext cx="268920" cy="39960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1B4D4437-5269-494C-94EC-1D33BF31FDB7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3125886" y="4631622"/>
                <a:ext cx="2865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51" name="Entrada de lápiz 150">
                <a:extLst>
                  <a:ext uri="{FF2B5EF4-FFF2-40B4-BE49-F238E27FC236}">
                    <a16:creationId xmlns:a16="http://schemas.microsoft.com/office/drawing/2014/main" id="{6A6E6937-DC6B-4ED3-B13D-9CB94115BBFC}"/>
                  </a:ext>
                </a:extLst>
              </p14:cNvPr>
              <p14:cNvContentPartPr/>
              <p14:nvPr/>
            </p14:nvContentPartPr>
            <p14:xfrm>
              <a:off x="3283926" y="4860942"/>
              <a:ext cx="110520" cy="40680"/>
            </p14:xfrm>
          </p:contentPart>
        </mc:Choice>
        <mc:Fallback xmlns="">
          <p:pic>
            <p:nvPicPr>
              <p:cNvPr id="151" name="Entrada de lápiz 150">
                <a:extLst>
                  <a:ext uri="{FF2B5EF4-FFF2-40B4-BE49-F238E27FC236}">
                    <a16:creationId xmlns:a16="http://schemas.microsoft.com/office/drawing/2014/main" id="{6A6E6937-DC6B-4ED3-B13D-9CB94115BBFC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275286" y="4851942"/>
                <a:ext cx="1281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52" name="Entrada de lápiz 151">
                <a:extLst>
                  <a:ext uri="{FF2B5EF4-FFF2-40B4-BE49-F238E27FC236}">
                    <a16:creationId xmlns:a16="http://schemas.microsoft.com/office/drawing/2014/main" id="{7F1B6788-62CD-4C2C-95BA-8D56A53C0C04}"/>
                  </a:ext>
                </a:extLst>
              </p14:cNvPr>
              <p14:cNvContentPartPr/>
              <p14:nvPr/>
            </p14:nvContentPartPr>
            <p14:xfrm>
              <a:off x="3467886" y="4617582"/>
              <a:ext cx="142920" cy="158760"/>
            </p14:xfrm>
          </p:contentPart>
        </mc:Choice>
        <mc:Fallback xmlns="">
          <p:pic>
            <p:nvPicPr>
              <p:cNvPr id="152" name="Entrada de lápiz 151">
                <a:extLst>
                  <a:ext uri="{FF2B5EF4-FFF2-40B4-BE49-F238E27FC236}">
                    <a16:creationId xmlns:a16="http://schemas.microsoft.com/office/drawing/2014/main" id="{7F1B6788-62CD-4C2C-95BA-8D56A53C0C04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3458886" y="4608942"/>
                <a:ext cx="160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53" name="Entrada de lápiz 152">
                <a:extLst>
                  <a:ext uri="{FF2B5EF4-FFF2-40B4-BE49-F238E27FC236}">
                    <a16:creationId xmlns:a16="http://schemas.microsoft.com/office/drawing/2014/main" id="{305A0663-8D4F-43DB-AED6-684219189D16}"/>
                  </a:ext>
                </a:extLst>
              </p14:cNvPr>
              <p14:cNvContentPartPr/>
              <p14:nvPr/>
            </p14:nvContentPartPr>
            <p14:xfrm>
              <a:off x="3623766" y="4601742"/>
              <a:ext cx="219960" cy="181080"/>
            </p14:xfrm>
          </p:contentPart>
        </mc:Choice>
        <mc:Fallback xmlns="">
          <p:pic>
            <p:nvPicPr>
              <p:cNvPr id="153" name="Entrada de lápiz 152">
                <a:extLst>
                  <a:ext uri="{FF2B5EF4-FFF2-40B4-BE49-F238E27FC236}">
                    <a16:creationId xmlns:a16="http://schemas.microsoft.com/office/drawing/2014/main" id="{305A0663-8D4F-43DB-AED6-684219189D16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3614766" y="4592742"/>
                <a:ext cx="237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13" name="Entrada de lápiz 212">
                <a:extLst>
                  <a:ext uri="{FF2B5EF4-FFF2-40B4-BE49-F238E27FC236}">
                    <a16:creationId xmlns:a16="http://schemas.microsoft.com/office/drawing/2014/main" id="{7D8F650B-E272-4862-A529-F6986B075A75}"/>
                  </a:ext>
                </a:extLst>
              </p14:cNvPr>
              <p14:cNvContentPartPr/>
              <p14:nvPr/>
            </p14:nvContentPartPr>
            <p14:xfrm>
              <a:off x="1715766" y="5432262"/>
              <a:ext cx="72000" cy="203400"/>
            </p14:xfrm>
          </p:contentPart>
        </mc:Choice>
        <mc:Fallback xmlns="">
          <p:pic>
            <p:nvPicPr>
              <p:cNvPr id="213" name="Entrada de lápiz 212">
                <a:extLst>
                  <a:ext uri="{FF2B5EF4-FFF2-40B4-BE49-F238E27FC236}">
                    <a16:creationId xmlns:a16="http://schemas.microsoft.com/office/drawing/2014/main" id="{7D8F650B-E272-4862-A529-F6986B075A75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707126" y="5423622"/>
                <a:ext cx="896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14" name="Entrada de lápiz 213">
                <a:extLst>
                  <a:ext uri="{FF2B5EF4-FFF2-40B4-BE49-F238E27FC236}">
                    <a16:creationId xmlns:a16="http://schemas.microsoft.com/office/drawing/2014/main" id="{D619A967-365F-4CF0-AD62-4251DA56A4A1}"/>
                  </a:ext>
                </a:extLst>
              </p14:cNvPr>
              <p14:cNvContentPartPr/>
              <p14:nvPr/>
            </p14:nvContentPartPr>
            <p14:xfrm>
              <a:off x="1778766" y="5359542"/>
              <a:ext cx="74880" cy="38160"/>
            </p14:xfrm>
          </p:contentPart>
        </mc:Choice>
        <mc:Fallback xmlns="">
          <p:pic>
            <p:nvPicPr>
              <p:cNvPr id="214" name="Entrada de lápiz 213">
                <a:extLst>
                  <a:ext uri="{FF2B5EF4-FFF2-40B4-BE49-F238E27FC236}">
                    <a16:creationId xmlns:a16="http://schemas.microsoft.com/office/drawing/2014/main" id="{D619A967-365F-4CF0-AD62-4251DA56A4A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769766" y="5350542"/>
                <a:ext cx="925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15" name="Entrada de lápiz 214">
                <a:extLst>
                  <a:ext uri="{FF2B5EF4-FFF2-40B4-BE49-F238E27FC236}">
                    <a16:creationId xmlns:a16="http://schemas.microsoft.com/office/drawing/2014/main" id="{E32D30AB-6DDA-4E45-B4DD-85C94221FF2F}"/>
                  </a:ext>
                </a:extLst>
              </p14:cNvPr>
              <p14:cNvContentPartPr/>
              <p14:nvPr/>
            </p14:nvContentPartPr>
            <p14:xfrm>
              <a:off x="1756086" y="5447742"/>
              <a:ext cx="71280" cy="28080"/>
            </p14:xfrm>
          </p:contentPart>
        </mc:Choice>
        <mc:Fallback xmlns="">
          <p:pic>
            <p:nvPicPr>
              <p:cNvPr id="215" name="Entrada de lápiz 214">
                <a:extLst>
                  <a:ext uri="{FF2B5EF4-FFF2-40B4-BE49-F238E27FC236}">
                    <a16:creationId xmlns:a16="http://schemas.microsoft.com/office/drawing/2014/main" id="{E32D30AB-6DDA-4E45-B4DD-85C94221FF2F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747446" y="5438742"/>
                <a:ext cx="88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16" name="Entrada de lápiz 215">
                <a:extLst>
                  <a:ext uri="{FF2B5EF4-FFF2-40B4-BE49-F238E27FC236}">
                    <a16:creationId xmlns:a16="http://schemas.microsoft.com/office/drawing/2014/main" id="{C98FA10E-4BA6-4CDC-AB96-2E605E6EDEF9}"/>
                  </a:ext>
                </a:extLst>
              </p14:cNvPr>
              <p14:cNvContentPartPr/>
              <p14:nvPr/>
            </p14:nvContentPartPr>
            <p14:xfrm>
              <a:off x="1879566" y="5471862"/>
              <a:ext cx="77760" cy="124920"/>
            </p14:xfrm>
          </p:contentPart>
        </mc:Choice>
        <mc:Fallback xmlns="">
          <p:pic>
            <p:nvPicPr>
              <p:cNvPr id="216" name="Entrada de lápiz 215">
                <a:extLst>
                  <a:ext uri="{FF2B5EF4-FFF2-40B4-BE49-F238E27FC236}">
                    <a16:creationId xmlns:a16="http://schemas.microsoft.com/office/drawing/2014/main" id="{C98FA10E-4BA6-4CDC-AB96-2E605E6EDEF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870566" y="5462862"/>
                <a:ext cx="954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217" name="Entrada de lápiz 216">
                <a:extLst>
                  <a:ext uri="{FF2B5EF4-FFF2-40B4-BE49-F238E27FC236}">
                    <a16:creationId xmlns:a16="http://schemas.microsoft.com/office/drawing/2014/main" id="{97E77EA5-EFCD-4B30-9AA8-306933F8D0E4}"/>
                  </a:ext>
                </a:extLst>
              </p14:cNvPr>
              <p14:cNvContentPartPr/>
              <p14:nvPr/>
            </p14:nvContentPartPr>
            <p14:xfrm>
              <a:off x="2015286" y="5426502"/>
              <a:ext cx="101160" cy="150120"/>
            </p14:xfrm>
          </p:contentPart>
        </mc:Choice>
        <mc:Fallback xmlns="">
          <p:pic>
            <p:nvPicPr>
              <p:cNvPr id="217" name="Entrada de lápiz 216">
                <a:extLst>
                  <a:ext uri="{FF2B5EF4-FFF2-40B4-BE49-F238E27FC236}">
                    <a16:creationId xmlns:a16="http://schemas.microsoft.com/office/drawing/2014/main" id="{97E77EA5-EFCD-4B30-9AA8-306933F8D0E4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2006286" y="5417862"/>
                <a:ext cx="1188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18" name="Entrada de lápiz 217">
                <a:extLst>
                  <a:ext uri="{FF2B5EF4-FFF2-40B4-BE49-F238E27FC236}">
                    <a16:creationId xmlns:a16="http://schemas.microsoft.com/office/drawing/2014/main" id="{BB44DBF8-85AA-48E0-86FD-5B84F4D6A5BF}"/>
                  </a:ext>
                </a:extLst>
              </p14:cNvPr>
              <p14:cNvContentPartPr/>
              <p14:nvPr/>
            </p14:nvContentPartPr>
            <p14:xfrm>
              <a:off x="2133366" y="5446662"/>
              <a:ext cx="84600" cy="86400"/>
            </p14:xfrm>
          </p:contentPart>
        </mc:Choice>
        <mc:Fallback xmlns="">
          <p:pic>
            <p:nvPicPr>
              <p:cNvPr id="218" name="Entrada de lápiz 217">
                <a:extLst>
                  <a:ext uri="{FF2B5EF4-FFF2-40B4-BE49-F238E27FC236}">
                    <a16:creationId xmlns:a16="http://schemas.microsoft.com/office/drawing/2014/main" id="{BB44DBF8-85AA-48E0-86FD-5B84F4D6A5BF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2124726" y="5438022"/>
                <a:ext cx="1022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19" name="Entrada de lápiz 218">
                <a:extLst>
                  <a:ext uri="{FF2B5EF4-FFF2-40B4-BE49-F238E27FC236}">
                    <a16:creationId xmlns:a16="http://schemas.microsoft.com/office/drawing/2014/main" id="{B49B701B-0102-43A3-826E-E834FE510EFD}"/>
                  </a:ext>
                </a:extLst>
              </p14:cNvPr>
              <p14:cNvContentPartPr/>
              <p14:nvPr/>
            </p14:nvContentPartPr>
            <p14:xfrm>
              <a:off x="2245326" y="5428662"/>
              <a:ext cx="81360" cy="110520"/>
            </p14:xfrm>
          </p:contentPart>
        </mc:Choice>
        <mc:Fallback xmlns="">
          <p:pic>
            <p:nvPicPr>
              <p:cNvPr id="219" name="Entrada de lápiz 218">
                <a:extLst>
                  <a:ext uri="{FF2B5EF4-FFF2-40B4-BE49-F238E27FC236}">
                    <a16:creationId xmlns:a16="http://schemas.microsoft.com/office/drawing/2014/main" id="{B49B701B-0102-43A3-826E-E834FE510EFD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2236326" y="5419662"/>
                <a:ext cx="99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20" name="Entrada de lápiz 219">
                <a:extLst>
                  <a:ext uri="{FF2B5EF4-FFF2-40B4-BE49-F238E27FC236}">
                    <a16:creationId xmlns:a16="http://schemas.microsoft.com/office/drawing/2014/main" id="{B8BE7F35-1FC4-4985-AA4B-18D8DAAEF848}"/>
                  </a:ext>
                </a:extLst>
              </p14:cNvPr>
              <p14:cNvContentPartPr/>
              <p14:nvPr/>
            </p14:nvContentPartPr>
            <p14:xfrm>
              <a:off x="2397246" y="5144622"/>
              <a:ext cx="59400" cy="356040"/>
            </p14:xfrm>
          </p:contentPart>
        </mc:Choice>
        <mc:Fallback xmlns="">
          <p:pic>
            <p:nvPicPr>
              <p:cNvPr id="220" name="Entrada de lápiz 219">
                <a:extLst>
                  <a:ext uri="{FF2B5EF4-FFF2-40B4-BE49-F238E27FC236}">
                    <a16:creationId xmlns:a16="http://schemas.microsoft.com/office/drawing/2014/main" id="{B8BE7F35-1FC4-4985-AA4B-18D8DAAEF848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2388246" y="5135982"/>
                <a:ext cx="770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21" name="Entrada de lápiz 220">
                <a:extLst>
                  <a:ext uri="{FF2B5EF4-FFF2-40B4-BE49-F238E27FC236}">
                    <a16:creationId xmlns:a16="http://schemas.microsoft.com/office/drawing/2014/main" id="{E3E52752-6D0B-4DC6-8463-EAD4195BA609}"/>
                  </a:ext>
                </a:extLst>
              </p14:cNvPr>
              <p14:cNvContentPartPr/>
              <p14:nvPr/>
            </p14:nvContentPartPr>
            <p14:xfrm>
              <a:off x="2340006" y="5363142"/>
              <a:ext cx="140400" cy="47160"/>
            </p14:xfrm>
          </p:contentPart>
        </mc:Choice>
        <mc:Fallback xmlns="">
          <p:pic>
            <p:nvPicPr>
              <p:cNvPr id="221" name="Entrada de lápiz 220">
                <a:extLst>
                  <a:ext uri="{FF2B5EF4-FFF2-40B4-BE49-F238E27FC236}">
                    <a16:creationId xmlns:a16="http://schemas.microsoft.com/office/drawing/2014/main" id="{E3E52752-6D0B-4DC6-8463-EAD4195BA609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2331366" y="5354142"/>
                <a:ext cx="1580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22" name="Entrada de lápiz 221">
                <a:extLst>
                  <a:ext uri="{FF2B5EF4-FFF2-40B4-BE49-F238E27FC236}">
                    <a16:creationId xmlns:a16="http://schemas.microsoft.com/office/drawing/2014/main" id="{E738CD7A-D6B2-4BCA-945F-28DF9BB402C6}"/>
                  </a:ext>
                </a:extLst>
              </p14:cNvPr>
              <p14:cNvContentPartPr/>
              <p14:nvPr/>
            </p14:nvContentPartPr>
            <p14:xfrm>
              <a:off x="2487606" y="5384382"/>
              <a:ext cx="187560" cy="146160"/>
            </p14:xfrm>
          </p:contentPart>
        </mc:Choice>
        <mc:Fallback xmlns="">
          <p:pic>
            <p:nvPicPr>
              <p:cNvPr id="222" name="Entrada de lápiz 221">
                <a:extLst>
                  <a:ext uri="{FF2B5EF4-FFF2-40B4-BE49-F238E27FC236}">
                    <a16:creationId xmlns:a16="http://schemas.microsoft.com/office/drawing/2014/main" id="{E738CD7A-D6B2-4BCA-945F-28DF9BB402C6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2478606" y="5375382"/>
                <a:ext cx="205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23" name="Entrada de lápiz 222">
                <a:extLst>
                  <a:ext uri="{FF2B5EF4-FFF2-40B4-BE49-F238E27FC236}">
                    <a16:creationId xmlns:a16="http://schemas.microsoft.com/office/drawing/2014/main" id="{7CCB3FBD-FFBB-4F62-A888-6E9415F2B3FC}"/>
                  </a:ext>
                </a:extLst>
              </p14:cNvPr>
              <p14:cNvContentPartPr/>
              <p14:nvPr/>
            </p14:nvContentPartPr>
            <p14:xfrm>
              <a:off x="2715486" y="5457102"/>
              <a:ext cx="136800" cy="104040"/>
            </p14:xfrm>
          </p:contentPart>
        </mc:Choice>
        <mc:Fallback xmlns="">
          <p:pic>
            <p:nvPicPr>
              <p:cNvPr id="223" name="Entrada de lápiz 222">
                <a:extLst>
                  <a:ext uri="{FF2B5EF4-FFF2-40B4-BE49-F238E27FC236}">
                    <a16:creationId xmlns:a16="http://schemas.microsoft.com/office/drawing/2014/main" id="{7CCB3FBD-FFBB-4F62-A888-6E9415F2B3FC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2706486" y="5448462"/>
                <a:ext cx="1544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53" name="Entrada de lápiz 252">
                <a:extLst>
                  <a:ext uri="{FF2B5EF4-FFF2-40B4-BE49-F238E27FC236}">
                    <a16:creationId xmlns:a16="http://schemas.microsoft.com/office/drawing/2014/main" id="{79B8F164-B4D2-4821-97FC-F59E48751196}"/>
                  </a:ext>
                </a:extLst>
              </p14:cNvPr>
              <p14:cNvContentPartPr/>
              <p14:nvPr/>
            </p14:nvContentPartPr>
            <p14:xfrm>
              <a:off x="1783086" y="6119502"/>
              <a:ext cx="163440" cy="269280"/>
            </p14:xfrm>
          </p:contentPart>
        </mc:Choice>
        <mc:Fallback xmlns="">
          <p:pic>
            <p:nvPicPr>
              <p:cNvPr id="253" name="Entrada de lápiz 252">
                <a:extLst>
                  <a:ext uri="{FF2B5EF4-FFF2-40B4-BE49-F238E27FC236}">
                    <a16:creationId xmlns:a16="http://schemas.microsoft.com/office/drawing/2014/main" id="{79B8F164-B4D2-4821-97FC-F59E48751196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774086" y="6110862"/>
                <a:ext cx="1810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54" name="Entrada de lápiz 253">
                <a:extLst>
                  <a:ext uri="{FF2B5EF4-FFF2-40B4-BE49-F238E27FC236}">
                    <a16:creationId xmlns:a16="http://schemas.microsoft.com/office/drawing/2014/main" id="{FCA55BD6-58ED-443C-A498-B879A2D21DF1}"/>
                  </a:ext>
                </a:extLst>
              </p14:cNvPr>
              <p14:cNvContentPartPr/>
              <p14:nvPr/>
            </p14:nvContentPartPr>
            <p14:xfrm>
              <a:off x="2009526" y="6249822"/>
              <a:ext cx="22320" cy="131760"/>
            </p14:xfrm>
          </p:contentPart>
        </mc:Choice>
        <mc:Fallback xmlns="">
          <p:pic>
            <p:nvPicPr>
              <p:cNvPr id="254" name="Entrada de lápiz 253">
                <a:extLst>
                  <a:ext uri="{FF2B5EF4-FFF2-40B4-BE49-F238E27FC236}">
                    <a16:creationId xmlns:a16="http://schemas.microsoft.com/office/drawing/2014/main" id="{FCA55BD6-58ED-443C-A498-B879A2D21DF1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2000526" y="6241182"/>
                <a:ext cx="39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55" name="Entrada de lápiz 254">
                <a:extLst>
                  <a:ext uri="{FF2B5EF4-FFF2-40B4-BE49-F238E27FC236}">
                    <a16:creationId xmlns:a16="http://schemas.microsoft.com/office/drawing/2014/main" id="{0835643B-3A9A-4878-8D5C-B0E7C0B6A33C}"/>
                  </a:ext>
                </a:extLst>
              </p14:cNvPr>
              <p14:cNvContentPartPr/>
              <p14:nvPr/>
            </p14:nvContentPartPr>
            <p14:xfrm>
              <a:off x="2037246" y="6220662"/>
              <a:ext cx="360" cy="5400"/>
            </p14:xfrm>
          </p:contentPart>
        </mc:Choice>
        <mc:Fallback xmlns="">
          <p:pic>
            <p:nvPicPr>
              <p:cNvPr id="255" name="Entrada de lápiz 254">
                <a:extLst>
                  <a:ext uri="{FF2B5EF4-FFF2-40B4-BE49-F238E27FC236}">
                    <a16:creationId xmlns:a16="http://schemas.microsoft.com/office/drawing/2014/main" id="{0835643B-3A9A-4878-8D5C-B0E7C0B6A3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8246" y="6212022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56" name="Entrada de lápiz 255">
                <a:extLst>
                  <a:ext uri="{FF2B5EF4-FFF2-40B4-BE49-F238E27FC236}">
                    <a16:creationId xmlns:a16="http://schemas.microsoft.com/office/drawing/2014/main" id="{B05B9791-CA84-4A1D-9C80-4B71B8B8A830}"/>
                  </a:ext>
                </a:extLst>
              </p14:cNvPr>
              <p14:cNvContentPartPr/>
              <p14:nvPr/>
            </p14:nvContentPartPr>
            <p14:xfrm>
              <a:off x="2219766" y="6232902"/>
              <a:ext cx="130320" cy="162720"/>
            </p14:xfrm>
          </p:contentPart>
        </mc:Choice>
        <mc:Fallback xmlns="">
          <p:pic>
            <p:nvPicPr>
              <p:cNvPr id="256" name="Entrada de lápiz 255">
                <a:extLst>
                  <a:ext uri="{FF2B5EF4-FFF2-40B4-BE49-F238E27FC236}">
                    <a16:creationId xmlns:a16="http://schemas.microsoft.com/office/drawing/2014/main" id="{B05B9791-CA84-4A1D-9C80-4B71B8B8A830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210766" y="6224262"/>
                <a:ext cx="147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57" name="Entrada de lápiz 256">
                <a:extLst>
                  <a:ext uri="{FF2B5EF4-FFF2-40B4-BE49-F238E27FC236}">
                    <a16:creationId xmlns:a16="http://schemas.microsoft.com/office/drawing/2014/main" id="{5FCC86BE-7605-4F77-BF2D-4DEA194A8CF6}"/>
                  </a:ext>
                </a:extLst>
              </p14:cNvPr>
              <p14:cNvContentPartPr/>
              <p14:nvPr/>
            </p14:nvContentPartPr>
            <p14:xfrm>
              <a:off x="2340726" y="6246942"/>
              <a:ext cx="173160" cy="172080"/>
            </p14:xfrm>
          </p:contentPart>
        </mc:Choice>
        <mc:Fallback xmlns="">
          <p:pic>
            <p:nvPicPr>
              <p:cNvPr id="257" name="Entrada de lápiz 256">
                <a:extLst>
                  <a:ext uri="{FF2B5EF4-FFF2-40B4-BE49-F238E27FC236}">
                    <a16:creationId xmlns:a16="http://schemas.microsoft.com/office/drawing/2014/main" id="{5FCC86BE-7605-4F77-BF2D-4DEA194A8CF6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332086" y="6238302"/>
                <a:ext cx="1908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58" name="Entrada de lápiz 257">
                <a:extLst>
                  <a:ext uri="{FF2B5EF4-FFF2-40B4-BE49-F238E27FC236}">
                    <a16:creationId xmlns:a16="http://schemas.microsoft.com/office/drawing/2014/main" id="{AA52AF15-27E8-4CF2-AFA5-E3D0FBACACDE}"/>
                  </a:ext>
                </a:extLst>
              </p14:cNvPr>
              <p14:cNvContentPartPr/>
              <p14:nvPr/>
            </p14:nvContentPartPr>
            <p14:xfrm>
              <a:off x="2545206" y="6252342"/>
              <a:ext cx="136800" cy="135360"/>
            </p14:xfrm>
          </p:contentPart>
        </mc:Choice>
        <mc:Fallback xmlns="">
          <p:pic>
            <p:nvPicPr>
              <p:cNvPr id="258" name="Entrada de lápiz 257">
                <a:extLst>
                  <a:ext uri="{FF2B5EF4-FFF2-40B4-BE49-F238E27FC236}">
                    <a16:creationId xmlns:a16="http://schemas.microsoft.com/office/drawing/2014/main" id="{AA52AF15-27E8-4CF2-AFA5-E3D0FBACACDE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536206" y="6243342"/>
                <a:ext cx="1544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59" name="Entrada de lápiz 258">
                <a:extLst>
                  <a:ext uri="{FF2B5EF4-FFF2-40B4-BE49-F238E27FC236}">
                    <a16:creationId xmlns:a16="http://schemas.microsoft.com/office/drawing/2014/main" id="{5BAC144B-27DB-4FA0-80FF-F79511B4E1A9}"/>
                  </a:ext>
                </a:extLst>
              </p14:cNvPr>
              <p14:cNvContentPartPr/>
              <p14:nvPr/>
            </p14:nvContentPartPr>
            <p14:xfrm>
              <a:off x="2695686" y="6275742"/>
              <a:ext cx="177840" cy="108360"/>
            </p14:xfrm>
          </p:contentPart>
        </mc:Choice>
        <mc:Fallback xmlns="">
          <p:pic>
            <p:nvPicPr>
              <p:cNvPr id="259" name="Entrada de lápiz 258">
                <a:extLst>
                  <a:ext uri="{FF2B5EF4-FFF2-40B4-BE49-F238E27FC236}">
                    <a16:creationId xmlns:a16="http://schemas.microsoft.com/office/drawing/2014/main" id="{5BAC144B-27DB-4FA0-80FF-F79511B4E1A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686686" y="6266742"/>
                <a:ext cx="1954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60" name="Entrada de lápiz 259">
                <a:extLst>
                  <a:ext uri="{FF2B5EF4-FFF2-40B4-BE49-F238E27FC236}">
                    <a16:creationId xmlns:a16="http://schemas.microsoft.com/office/drawing/2014/main" id="{54150067-B848-4621-92E5-9F4D673345FE}"/>
                  </a:ext>
                </a:extLst>
              </p14:cNvPr>
              <p14:cNvContentPartPr/>
              <p14:nvPr/>
            </p14:nvContentPartPr>
            <p14:xfrm>
              <a:off x="2900166" y="6298062"/>
              <a:ext cx="87840" cy="77040"/>
            </p14:xfrm>
          </p:contentPart>
        </mc:Choice>
        <mc:Fallback xmlns="">
          <p:pic>
            <p:nvPicPr>
              <p:cNvPr id="260" name="Entrada de lápiz 259">
                <a:extLst>
                  <a:ext uri="{FF2B5EF4-FFF2-40B4-BE49-F238E27FC236}">
                    <a16:creationId xmlns:a16="http://schemas.microsoft.com/office/drawing/2014/main" id="{54150067-B848-4621-92E5-9F4D673345FE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891166" y="6289062"/>
                <a:ext cx="1054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61" name="Entrada de lápiz 260">
                <a:extLst>
                  <a:ext uri="{FF2B5EF4-FFF2-40B4-BE49-F238E27FC236}">
                    <a16:creationId xmlns:a16="http://schemas.microsoft.com/office/drawing/2014/main" id="{47A2D0F4-520E-4D74-8F90-E126D5388654}"/>
                  </a:ext>
                </a:extLst>
              </p14:cNvPr>
              <p14:cNvContentPartPr/>
              <p14:nvPr/>
            </p14:nvContentPartPr>
            <p14:xfrm>
              <a:off x="3026526" y="6271062"/>
              <a:ext cx="34920" cy="127800"/>
            </p14:xfrm>
          </p:contentPart>
        </mc:Choice>
        <mc:Fallback xmlns="">
          <p:pic>
            <p:nvPicPr>
              <p:cNvPr id="261" name="Entrada de lápiz 260">
                <a:extLst>
                  <a:ext uri="{FF2B5EF4-FFF2-40B4-BE49-F238E27FC236}">
                    <a16:creationId xmlns:a16="http://schemas.microsoft.com/office/drawing/2014/main" id="{47A2D0F4-520E-4D74-8F90-E126D5388654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017526" y="6262422"/>
                <a:ext cx="525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64" name="Entrada de lápiz 263">
                <a:extLst>
                  <a:ext uri="{FF2B5EF4-FFF2-40B4-BE49-F238E27FC236}">
                    <a16:creationId xmlns:a16="http://schemas.microsoft.com/office/drawing/2014/main" id="{A680946F-1B2E-4947-B18C-327FC3EE8020}"/>
                  </a:ext>
                </a:extLst>
              </p14:cNvPr>
              <p14:cNvContentPartPr/>
              <p14:nvPr/>
            </p14:nvContentPartPr>
            <p14:xfrm>
              <a:off x="3297246" y="6026622"/>
              <a:ext cx="33840" cy="306360"/>
            </p14:xfrm>
          </p:contentPart>
        </mc:Choice>
        <mc:Fallback xmlns="">
          <p:pic>
            <p:nvPicPr>
              <p:cNvPr id="264" name="Entrada de lápiz 263">
                <a:extLst>
                  <a:ext uri="{FF2B5EF4-FFF2-40B4-BE49-F238E27FC236}">
                    <a16:creationId xmlns:a16="http://schemas.microsoft.com/office/drawing/2014/main" id="{A680946F-1B2E-4947-B18C-327FC3EE8020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288246" y="6017622"/>
                <a:ext cx="514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65" name="Entrada de lápiz 264">
                <a:extLst>
                  <a:ext uri="{FF2B5EF4-FFF2-40B4-BE49-F238E27FC236}">
                    <a16:creationId xmlns:a16="http://schemas.microsoft.com/office/drawing/2014/main" id="{2F840C7E-3CEF-4954-A9DD-24D8DA68E9AD}"/>
                  </a:ext>
                </a:extLst>
              </p14:cNvPr>
              <p14:cNvContentPartPr/>
              <p14:nvPr/>
            </p14:nvContentPartPr>
            <p14:xfrm>
              <a:off x="3367806" y="6188982"/>
              <a:ext cx="174960" cy="147600"/>
            </p14:xfrm>
          </p:contentPart>
        </mc:Choice>
        <mc:Fallback xmlns="">
          <p:pic>
            <p:nvPicPr>
              <p:cNvPr id="265" name="Entrada de lápiz 264">
                <a:extLst>
                  <a:ext uri="{FF2B5EF4-FFF2-40B4-BE49-F238E27FC236}">
                    <a16:creationId xmlns:a16="http://schemas.microsoft.com/office/drawing/2014/main" id="{2F840C7E-3CEF-4954-A9DD-24D8DA68E9AD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358806" y="6180342"/>
                <a:ext cx="1926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68" name="Entrada de lápiz 267">
                <a:extLst>
                  <a:ext uri="{FF2B5EF4-FFF2-40B4-BE49-F238E27FC236}">
                    <a16:creationId xmlns:a16="http://schemas.microsoft.com/office/drawing/2014/main" id="{6CE386A7-1F15-4B53-A4BE-8799F9DCE9B7}"/>
                  </a:ext>
                </a:extLst>
              </p14:cNvPr>
              <p14:cNvContentPartPr/>
              <p14:nvPr/>
            </p14:nvContentPartPr>
            <p14:xfrm>
              <a:off x="3691446" y="6182862"/>
              <a:ext cx="23040" cy="171000"/>
            </p14:xfrm>
          </p:contentPart>
        </mc:Choice>
        <mc:Fallback xmlns="">
          <p:pic>
            <p:nvPicPr>
              <p:cNvPr id="268" name="Entrada de lápiz 267">
                <a:extLst>
                  <a:ext uri="{FF2B5EF4-FFF2-40B4-BE49-F238E27FC236}">
                    <a16:creationId xmlns:a16="http://schemas.microsoft.com/office/drawing/2014/main" id="{6CE386A7-1F15-4B53-A4BE-8799F9DCE9B7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3682446" y="6173862"/>
                <a:ext cx="406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69" name="Entrada de lápiz 268">
                <a:extLst>
                  <a:ext uri="{FF2B5EF4-FFF2-40B4-BE49-F238E27FC236}">
                    <a16:creationId xmlns:a16="http://schemas.microsoft.com/office/drawing/2014/main" id="{F8C11A46-BF46-4157-A65B-7C0347215043}"/>
                  </a:ext>
                </a:extLst>
              </p14:cNvPr>
              <p14:cNvContentPartPr/>
              <p14:nvPr/>
            </p14:nvContentPartPr>
            <p14:xfrm>
              <a:off x="3697926" y="6208782"/>
              <a:ext cx="116640" cy="134640"/>
            </p14:xfrm>
          </p:contentPart>
        </mc:Choice>
        <mc:Fallback xmlns="">
          <p:pic>
            <p:nvPicPr>
              <p:cNvPr id="269" name="Entrada de lápiz 268">
                <a:extLst>
                  <a:ext uri="{FF2B5EF4-FFF2-40B4-BE49-F238E27FC236}">
                    <a16:creationId xmlns:a16="http://schemas.microsoft.com/office/drawing/2014/main" id="{F8C11A46-BF46-4157-A65B-7C0347215043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689286" y="6199782"/>
                <a:ext cx="134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70" name="Entrada de lápiz 269">
                <a:extLst>
                  <a:ext uri="{FF2B5EF4-FFF2-40B4-BE49-F238E27FC236}">
                    <a16:creationId xmlns:a16="http://schemas.microsoft.com/office/drawing/2014/main" id="{AB64C561-5776-49F8-9BEA-FAB015400A52}"/>
                  </a:ext>
                </a:extLst>
              </p14:cNvPr>
              <p14:cNvContentPartPr/>
              <p14:nvPr/>
            </p14:nvContentPartPr>
            <p14:xfrm>
              <a:off x="3840486" y="6228222"/>
              <a:ext cx="104760" cy="135720"/>
            </p14:xfrm>
          </p:contentPart>
        </mc:Choice>
        <mc:Fallback xmlns="">
          <p:pic>
            <p:nvPicPr>
              <p:cNvPr id="270" name="Entrada de lápiz 269">
                <a:extLst>
                  <a:ext uri="{FF2B5EF4-FFF2-40B4-BE49-F238E27FC236}">
                    <a16:creationId xmlns:a16="http://schemas.microsoft.com/office/drawing/2014/main" id="{AB64C561-5776-49F8-9BEA-FAB015400A52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831486" y="6219222"/>
                <a:ext cx="1224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71" name="Entrada de lápiz 270">
                <a:extLst>
                  <a:ext uri="{FF2B5EF4-FFF2-40B4-BE49-F238E27FC236}">
                    <a16:creationId xmlns:a16="http://schemas.microsoft.com/office/drawing/2014/main" id="{77076618-A432-4494-86DF-43BAF05D84D6}"/>
                  </a:ext>
                </a:extLst>
              </p14:cNvPr>
              <p14:cNvContentPartPr/>
              <p14:nvPr/>
            </p14:nvContentPartPr>
            <p14:xfrm>
              <a:off x="3987726" y="6245142"/>
              <a:ext cx="120960" cy="102960"/>
            </p14:xfrm>
          </p:contentPart>
        </mc:Choice>
        <mc:Fallback xmlns="">
          <p:pic>
            <p:nvPicPr>
              <p:cNvPr id="271" name="Entrada de lápiz 270">
                <a:extLst>
                  <a:ext uri="{FF2B5EF4-FFF2-40B4-BE49-F238E27FC236}">
                    <a16:creationId xmlns:a16="http://schemas.microsoft.com/office/drawing/2014/main" id="{77076618-A432-4494-86DF-43BAF05D84D6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3978726" y="6236502"/>
                <a:ext cx="1386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2" name="Entrada de lápiz 271">
                <a:extLst>
                  <a:ext uri="{FF2B5EF4-FFF2-40B4-BE49-F238E27FC236}">
                    <a16:creationId xmlns:a16="http://schemas.microsoft.com/office/drawing/2014/main" id="{A844B340-7EA3-4D52-9D72-E1E00088467D}"/>
                  </a:ext>
                </a:extLst>
              </p14:cNvPr>
              <p14:cNvContentPartPr/>
              <p14:nvPr/>
            </p14:nvContentPartPr>
            <p14:xfrm>
              <a:off x="4117686" y="6231102"/>
              <a:ext cx="155880" cy="161280"/>
            </p14:xfrm>
          </p:contentPart>
        </mc:Choice>
        <mc:Fallback xmlns="">
          <p:pic>
            <p:nvPicPr>
              <p:cNvPr id="272" name="Entrada de lápiz 271">
                <a:extLst>
                  <a:ext uri="{FF2B5EF4-FFF2-40B4-BE49-F238E27FC236}">
                    <a16:creationId xmlns:a16="http://schemas.microsoft.com/office/drawing/2014/main" id="{A844B340-7EA3-4D52-9D72-E1E00088467D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4109046" y="6222102"/>
                <a:ext cx="1735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3" name="Entrada de lápiz 272">
                <a:extLst>
                  <a:ext uri="{FF2B5EF4-FFF2-40B4-BE49-F238E27FC236}">
                    <a16:creationId xmlns:a16="http://schemas.microsoft.com/office/drawing/2014/main" id="{CA69AB4F-7B74-4E1F-B764-907160CF117E}"/>
                  </a:ext>
                </a:extLst>
              </p14:cNvPr>
              <p14:cNvContentPartPr/>
              <p14:nvPr/>
            </p14:nvContentPartPr>
            <p14:xfrm>
              <a:off x="4312806" y="6292302"/>
              <a:ext cx="162360" cy="87120"/>
            </p14:xfrm>
          </p:contentPart>
        </mc:Choice>
        <mc:Fallback xmlns="">
          <p:pic>
            <p:nvPicPr>
              <p:cNvPr id="273" name="Entrada de lápiz 272">
                <a:extLst>
                  <a:ext uri="{FF2B5EF4-FFF2-40B4-BE49-F238E27FC236}">
                    <a16:creationId xmlns:a16="http://schemas.microsoft.com/office/drawing/2014/main" id="{CA69AB4F-7B74-4E1F-B764-907160CF117E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4303806" y="6283662"/>
                <a:ext cx="1800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5" name="Entrada de lápiz 274">
                <a:extLst>
                  <a:ext uri="{FF2B5EF4-FFF2-40B4-BE49-F238E27FC236}">
                    <a16:creationId xmlns:a16="http://schemas.microsoft.com/office/drawing/2014/main" id="{5A56DF5F-D23C-4CC1-A4DB-EF2935EA043E}"/>
                  </a:ext>
                </a:extLst>
              </p14:cNvPr>
              <p14:cNvContentPartPr/>
              <p14:nvPr/>
            </p14:nvContentPartPr>
            <p14:xfrm>
              <a:off x="4714206" y="6195462"/>
              <a:ext cx="106200" cy="186120"/>
            </p14:xfrm>
          </p:contentPart>
        </mc:Choice>
        <mc:Fallback xmlns="">
          <p:pic>
            <p:nvPicPr>
              <p:cNvPr id="275" name="Entrada de lápiz 274">
                <a:extLst>
                  <a:ext uri="{FF2B5EF4-FFF2-40B4-BE49-F238E27FC236}">
                    <a16:creationId xmlns:a16="http://schemas.microsoft.com/office/drawing/2014/main" id="{5A56DF5F-D23C-4CC1-A4DB-EF2935EA043E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4705206" y="6186822"/>
                <a:ext cx="123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6" name="Entrada de lápiz 275">
                <a:extLst>
                  <a:ext uri="{FF2B5EF4-FFF2-40B4-BE49-F238E27FC236}">
                    <a16:creationId xmlns:a16="http://schemas.microsoft.com/office/drawing/2014/main" id="{5E20D72B-0F28-4184-8025-07FF9AEBF8EB}"/>
                  </a:ext>
                </a:extLst>
              </p14:cNvPr>
              <p14:cNvContentPartPr/>
              <p14:nvPr/>
            </p14:nvContentPartPr>
            <p14:xfrm>
              <a:off x="4860726" y="6221742"/>
              <a:ext cx="134280" cy="117360"/>
            </p14:xfrm>
          </p:contentPart>
        </mc:Choice>
        <mc:Fallback xmlns="">
          <p:pic>
            <p:nvPicPr>
              <p:cNvPr id="276" name="Entrada de lápiz 275">
                <a:extLst>
                  <a:ext uri="{FF2B5EF4-FFF2-40B4-BE49-F238E27FC236}">
                    <a16:creationId xmlns:a16="http://schemas.microsoft.com/office/drawing/2014/main" id="{5E20D72B-0F28-4184-8025-07FF9AEBF8EB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4851726" y="6213102"/>
                <a:ext cx="1519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7" name="Entrada de lápiz 276">
                <a:extLst>
                  <a:ext uri="{FF2B5EF4-FFF2-40B4-BE49-F238E27FC236}">
                    <a16:creationId xmlns:a16="http://schemas.microsoft.com/office/drawing/2014/main" id="{6FC8A33B-7E39-45DF-8F2E-FDA19744A282}"/>
                  </a:ext>
                </a:extLst>
              </p14:cNvPr>
              <p14:cNvContentPartPr/>
              <p14:nvPr/>
            </p14:nvContentPartPr>
            <p14:xfrm>
              <a:off x="5030286" y="6212022"/>
              <a:ext cx="123840" cy="123480"/>
            </p14:xfrm>
          </p:contentPart>
        </mc:Choice>
        <mc:Fallback xmlns="">
          <p:pic>
            <p:nvPicPr>
              <p:cNvPr id="277" name="Entrada de lápiz 276">
                <a:extLst>
                  <a:ext uri="{FF2B5EF4-FFF2-40B4-BE49-F238E27FC236}">
                    <a16:creationId xmlns:a16="http://schemas.microsoft.com/office/drawing/2014/main" id="{6FC8A33B-7E39-45DF-8F2E-FDA19744A282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5021286" y="6203382"/>
                <a:ext cx="1414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78" name="Entrada de lápiz 277">
                <a:extLst>
                  <a:ext uri="{FF2B5EF4-FFF2-40B4-BE49-F238E27FC236}">
                    <a16:creationId xmlns:a16="http://schemas.microsoft.com/office/drawing/2014/main" id="{18E22D42-C9F3-49C2-914C-06A509F4608D}"/>
                  </a:ext>
                </a:extLst>
              </p14:cNvPr>
              <p14:cNvContentPartPr/>
              <p14:nvPr/>
            </p14:nvContentPartPr>
            <p14:xfrm>
              <a:off x="5172486" y="6048582"/>
              <a:ext cx="14400" cy="263880"/>
            </p14:xfrm>
          </p:contentPart>
        </mc:Choice>
        <mc:Fallback xmlns="">
          <p:pic>
            <p:nvPicPr>
              <p:cNvPr id="278" name="Entrada de lápiz 277">
                <a:extLst>
                  <a:ext uri="{FF2B5EF4-FFF2-40B4-BE49-F238E27FC236}">
                    <a16:creationId xmlns:a16="http://schemas.microsoft.com/office/drawing/2014/main" id="{18E22D42-C9F3-49C2-914C-06A509F4608D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163846" y="6039582"/>
                <a:ext cx="3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79" name="Entrada de lápiz 278">
                <a:extLst>
                  <a:ext uri="{FF2B5EF4-FFF2-40B4-BE49-F238E27FC236}">
                    <a16:creationId xmlns:a16="http://schemas.microsoft.com/office/drawing/2014/main" id="{FF684B8C-7F1C-46FB-9888-DE845E4E9873}"/>
                  </a:ext>
                </a:extLst>
              </p14:cNvPr>
              <p14:cNvContentPartPr/>
              <p14:nvPr/>
            </p14:nvContentPartPr>
            <p14:xfrm>
              <a:off x="5252046" y="6211302"/>
              <a:ext cx="9720" cy="125280"/>
            </p14:xfrm>
          </p:contentPart>
        </mc:Choice>
        <mc:Fallback xmlns="">
          <p:pic>
            <p:nvPicPr>
              <p:cNvPr id="279" name="Entrada de lápiz 278">
                <a:extLst>
                  <a:ext uri="{FF2B5EF4-FFF2-40B4-BE49-F238E27FC236}">
                    <a16:creationId xmlns:a16="http://schemas.microsoft.com/office/drawing/2014/main" id="{FF684B8C-7F1C-46FB-9888-DE845E4E9873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5243406" y="6202302"/>
                <a:ext cx="27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80" name="Entrada de lápiz 279">
                <a:extLst>
                  <a:ext uri="{FF2B5EF4-FFF2-40B4-BE49-F238E27FC236}">
                    <a16:creationId xmlns:a16="http://schemas.microsoft.com/office/drawing/2014/main" id="{DC41A193-9ACB-4989-A57A-09FCF4E667FF}"/>
                  </a:ext>
                </a:extLst>
              </p14:cNvPr>
              <p14:cNvContentPartPr/>
              <p14:nvPr/>
            </p14:nvContentPartPr>
            <p14:xfrm>
              <a:off x="5268966" y="6105462"/>
              <a:ext cx="69120" cy="48600"/>
            </p14:xfrm>
          </p:contentPart>
        </mc:Choice>
        <mc:Fallback xmlns="">
          <p:pic>
            <p:nvPicPr>
              <p:cNvPr id="280" name="Entrada de lápiz 279">
                <a:extLst>
                  <a:ext uri="{FF2B5EF4-FFF2-40B4-BE49-F238E27FC236}">
                    <a16:creationId xmlns:a16="http://schemas.microsoft.com/office/drawing/2014/main" id="{DC41A193-9ACB-4989-A57A-09FCF4E667FF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5260326" y="6096462"/>
                <a:ext cx="867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81" name="Entrada de lápiz 280">
                <a:extLst>
                  <a:ext uri="{FF2B5EF4-FFF2-40B4-BE49-F238E27FC236}">
                    <a16:creationId xmlns:a16="http://schemas.microsoft.com/office/drawing/2014/main" id="{A077C1C3-8BD6-44CE-B0F4-2F233A51DC6F}"/>
                  </a:ext>
                </a:extLst>
              </p14:cNvPr>
              <p14:cNvContentPartPr/>
              <p14:nvPr/>
            </p14:nvContentPartPr>
            <p14:xfrm>
              <a:off x="5370486" y="6212742"/>
              <a:ext cx="100440" cy="119880"/>
            </p14:xfrm>
          </p:contentPart>
        </mc:Choice>
        <mc:Fallback xmlns="">
          <p:pic>
            <p:nvPicPr>
              <p:cNvPr id="281" name="Entrada de lápiz 280">
                <a:extLst>
                  <a:ext uri="{FF2B5EF4-FFF2-40B4-BE49-F238E27FC236}">
                    <a16:creationId xmlns:a16="http://schemas.microsoft.com/office/drawing/2014/main" id="{A077C1C3-8BD6-44CE-B0F4-2F233A51DC6F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5361486" y="6204102"/>
                <a:ext cx="1180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82" name="Entrada de lápiz 281">
                <a:extLst>
                  <a:ext uri="{FF2B5EF4-FFF2-40B4-BE49-F238E27FC236}">
                    <a16:creationId xmlns:a16="http://schemas.microsoft.com/office/drawing/2014/main" id="{E90C2383-5B8C-48A1-BA11-BCF36AF8C777}"/>
                  </a:ext>
                </a:extLst>
              </p14:cNvPr>
              <p14:cNvContentPartPr/>
              <p14:nvPr/>
            </p14:nvContentPartPr>
            <p14:xfrm>
              <a:off x="5432406" y="6084942"/>
              <a:ext cx="55080" cy="224640"/>
            </p14:xfrm>
          </p:contentPart>
        </mc:Choice>
        <mc:Fallback xmlns="">
          <p:pic>
            <p:nvPicPr>
              <p:cNvPr id="282" name="Entrada de lápiz 281">
                <a:extLst>
                  <a:ext uri="{FF2B5EF4-FFF2-40B4-BE49-F238E27FC236}">
                    <a16:creationId xmlns:a16="http://schemas.microsoft.com/office/drawing/2014/main" id="{E90C2383-5B8C-48A1-BA11-BCF36AF8C777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5423766" y="6076302"/>
                <a:ext cx="727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83" name="Entrada de lápiz 282">
                <a:extLst>
                  <a:ext uri="{FF2B5EF4-FFF2-40B4-BE49-F238E27FC236}">
                    <a16:creationId xmlns:a16="http://schemas.microsoft.com/office/drawing/2014/main" id="{E2490BED-F38E-4A0F-9884-92319B0F4571}"/>
                  </a:ext>
                </a:extLst>
              </p14:cNvPr>
              <p14:cNvContentPartPr/>
              <p14:nvPr/>
            </p14:nvContentPartPr>
            <p14:xfrm>
              <a:off x="5524566" y="6152262"/>
              <a:ext cx="138240" cy="210600"/>
            </p14:xfrm>
          </p:contentPart>
        </mc:Choice>
        <mc:Fallback xmlns="">
          <p:pic>
            <p:nvPicPr>
              <p:cNvPr id="283" name="Entrada de lápiz 282">
                <a:extLst>
                  <a:ext uri="{FF2B5EF4-FFF2-40B4-BE49-F238E27FC236}">
                    <a16:creationId xmlns:a16="http://schemas.microsoft.com/office/drawing/2014/main" id="{E2490BED-F38E-4A0F-9884-92319B0F4571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5515566" y="6143622"/>
                <a:ext cx="155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84" name="Entrada de lápiz 283">
                <a:extLst>
                  <a:ext uri="{FF2B5EF4-FFF2-40B4-BE49-F238E27FC236}">
                    <a16:creationId xmlns:a16="http://schemas.microsoft.com/office/drawing/2014/main" id="{7BAB5C6A-EC69-4F43-93A1-B7B52A13B0FA}"/>
                  </a:ext>
                </a:extLst>
              </p14:cNvPr>
              <p14:cNvContentPartPr/>
              <p14:nvPr/>
            </p14:nvContentPartPr>
            <p14:xfrm>
              <a:off x="5672526" y="6215622"/>
              <a:ext cx="171360" cy="139320"/>
            </p14:xfrm>
          </p:contentPart>
        </mc:Choice>
        <mc:Fallback xmlns="">
          <p:pic>
            <p:nvPicPr>
              <p:cNvPr id="284" name="Entrada de lápiz 283">
                <a:extLst>
                  <a:ext uri="{FF2B5EF4-FFF2-40B4-BE49-F238E27FC236}">
                    <a16:creationId xmlns:a16="http://schemas.microsoft.com/office/drawing/2014/main" id="{7BAB5C6A-EC69-4F43-93A1-B7B52A13B0FA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5663886" y="6206982"/>
                <a:ext cx="189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86" name="Entrada de lápiz 285">
                <a:extLst>
                  <a:ext uri="{FF2B5EF4-FFF2-40B4-BE49-F238E27FC236}">
                    <a16:creationId xmlns:a16="http://schemas.microsoft.com/office/drawing/2014/main" id="{ADBD5F6F-3787-442E-8D3D-7678CFE581E1}"/>
                  </a:ext>
                </a:extLst>
              </p14:cNvPr>
              <p14:cNvContentPartPr/>
              <p14:nvPr/>
            </p14:nvContentPartPr>
            <p14:xfrm>
              <a:off x="5967006" y="6302382"/>
              <a:ext cx="19440" cy="179280"/>
            </p14:xfrm>
          </p:contentPart>
        </mc:Choice>
        <mc:Fallback xmlns="">
          <p:pic>
            <p:nvPicPr>
              <p:cNvPr id="286" name="Entrada de lápiz 285">
                <a:extLst>
                  <a:ext uri="{FF2B5EF4-FFF2-40B4-BE49-F238E27FC236}">
                    <a16:creationId xmlns:a16="http://schemas.microsoft.com/office/drawing/2014/main" id="{ADBD5F6F-3787-442E-8D3D-7678CFE581E1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5958006" y="6293742"/>
                <a:ext cx="37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87" name="Entrada de lápiz 286">
                <a:extLst>
                  <a:ext uri="{FF2B5EF4-FFF2-40B4-BE49-F238E27FC236}">
                    <a16:creationId xmlns:a16="http://schemas.microsoft.com/office/drawing/2014/main" id="{668FEBCA-AA07-468D-8B26-49666F2AD31B}"/>
                  </a:ext>
                </a:extLst>
              </p14:cNvPr>
              <p14:cNvContentPartPr/>
              <p14:nvPr/>
            </p14:nvContentPartPr>
            <p14:xfrm>
              <a:off x="6128646" y="6144342"/>
              <a:ext cx="87840" cy="153360"/>
            </p14:xfrm>
          </p:contentPart>
        </mc:Choice>
        <mc:Fallback xmlns="">
          <p:pic>
            <p:nvPicPr>
              <p:cNvPr id="287" name="Entrada de lápiz 286">
                <a:extLst>
                  <a:ext uri="{FF2B5EF4-FFF2-40B4-BE49-F238E27FC236}">
                    <a16:creationId xmlns:a16="http://schemas.microsoft.com/office/drawing/2014/main" id="{668FEBCA-AA07-468D-8B26-49666F2AD31B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6119646" y="6135702"/>
                <a:ext cx="1054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88" name="Entrada de lápiz 287">
                <a:extLst>
                  <a:ext uri="{FF2B5EF4-FFF2-40B4-BE49-F238E27FC236}">
                    <a16:creationId xmlns:a16="http://schemas.microsoft.com/office/drawing/2014/main" id="{AD22C097-472F-49CD-8ADB-F6EB21A64B7E}"/>
                  </a:ext>
                </a:extLst>
              </p14:cNvPr>
              <p14:cNvContentPartPr/>
              <p14:nvPr/>
            </p14:nvContentPartPr>
            <p14:xfrm>
              <a:off x="6243486" y="6169542"/>
              <a:ext cx="115560" cy="201240"/>
            </p14:xfrm>
          </p:contentPart>
        </mc:Choice>
        <mc:Fallback xmlns="">
          <p:pic>
            <p:nvPicPr>
              <p:cNvPr id="288" name="Entrada de lápiz 287">
                <a:extLst>
                  <a:ext uri="{FF2B5EF4-FFF2-40B4-BE49-F238E27FC236}">
                    <a16:creationId xmlns:a16="http://schemas.microsoft.com/office/drawing/2014/main" id="{AD22C097-472F-49CD-8ADB-F6EB21A64B7E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6234846" y="6160902"/>
                <a:ext cx="1332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89" name="Entrada de lápiz 288">
                <a:extLst>
                  <a:ext uri="{FF2B5EF4-FFF2-40B4-BE49-F238E27FC236}">
                    <a16:creationId xmlns:a16="http://schemas.microsoft.com/office/drawing/2014/main" id="{C7490F81-ED29-4DE5-B043-60668CA71E2A}"/>
                  </a:ext>
                </a:extLst>
              </p14:cNvPr>
              <p14:cNvContentPartPr/>
              <p14:nvPr/>
            </p14:nvContentPartPr>
            <p14:xfrm>
              <a:off x="6398286" y="6082062"/>
              <a:ext cx="33120" cy="221400"/>
            </p14:xfrm>
          </p:contentPart>
        </mc:Choice>
        <mc:Fallback xmlns="">
          <p:pic>
            <p:nvPicPr>
              <p:cNvPr id="289" name="Entrada de lápiz 288">
                <a:extLst>
                  <a:ext uri="{FF2B5EF4-FFF2-40B4-BE49-F238E27FC236}">
                    <a16:creationId xmlns:a16="http://schemas.microsoft.com/office/drawing/2014/main" id="{C7490F81-ED29-4DE5-B043-60668CA71E2A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6389646" y="6073422"/>
                <a:ext cx="507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90" name="Entrada de lápiz 289">
                <a:extLst>
                  <a:ext uri="{FF2B5EF4-FFF2-40B4-BE49-F238E27FC236}">
                    <a16:creationId xmlns:a16="http://schemas.microsoft.com/office/drawing/2014/main" id="{00EE707E-6B5E-4E68-849F-10AA9F4AFEAB}"/>
                  </a:ext>
                </a:extLst>
              </p14:cNvPr>
              <p14:cNvContentPartPr/>
              <p14:nvPr/>
            </p14:nvContentPartPr>
            <p14:xfrm>
              <a:off x="6385326" y="6127422"/>
              <a:ext cx="96840" cy="21600"/>
            </p14:xfrm>
          </p:contentPart>
        </mc:Choice>
        <mc:Fallback xmlns="">
          <p:pic>
            <p:nvPicPr>
              <p:cNvPr id="290" name="Entrada de lápiz 289">
                <a:extLst>
                  <a:ext uri="{FF2B5EF4-FFF2-40B4-BE49-F238E27FC236}">
                    <a16:creationId xmlns:a16="http://schemas.microsoft.com/office/drawing/2014/main" id="{00EE707E-6B5E-4E68-849F-10AA9F4AFEAB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6376326" y="6118422"/>
                <a:ext cx="1144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91" name="Entrada de lápiz 290">
                <a:extLst>
                  <a:ext uri="{FF2B5EF4-FFF2-40B4-BE49-F238E27FC236}">
                    <a16:creationId xmlns:a16="http://schemas.microsoft.com/office/drawing/2014/main" id="{790DC2BB-5D18-47C5-BA18-A33F61B469E3}"/>
                  </a:ext>
                </a:extLst>
              </p14:cNvPr>
              <p14:cNvContentPartPr/>
              <p14:nvPr/>
            </p14:nvContentPartPr>
            <p14:xfrm>
              <a:off x="6491526" y="6149382"/>
              <a:ext cx="101880" cy="183600"/>
            </p14:xfrm>
          </p:contentPart>
        </mc:Choice>
        <mc:Fallback xmlns="">
          <p:pic>
            <p:nvPicPr>
              <p:cNvPr id="291" name="Entrada de lápiz 290">
                <a:extLst>
                  <a:ext uri="{FF2B5EF4-FFF2-40B4-BE49-F238E27FC236}">
                    <a16:creationId xmlns:a16="http://schemas.microsoft.com/office/drawing/2014/main" id="{790DC2BB-5D18-47C5-BA18-A33F61B469E3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6482886" y="6140382"/>
                <a:ext cx="1195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92" name="Entrada de lápiz 291">
                <a:extLst>
                  <a:ext uri="{FF2B5EF4-FFF2-40B4-BE49-F238E27FC236}">
                    <a16:creationId xmlns:a16="http://schemas.microsoft.com/office/drawing/2014/main" id="{7FD2A508-CFA4-4326-8C5A-D1A67CCBBC4D}"/>
                  </a:ext>
                </a:extLst>
              </p14:cNvPr>
              <p14:cNvContentPartPr/>
              <p14:nvPr/>
            </p14:nvContentPartPr>
            <p14:xfrm>
              <a:off x="6783846" y="6215622"/>
              <a:ext cx="11160" cy="260280"/>
            </p14:xfrm>
          </p:contentPart>
        </mc:Choice>
        <mc:Fallback xmlns="">
          <p:pic>
            <p:nvPicPr>
              <p:cNvPr id="292" name="Entrada de lápiz 291">
                <a:extLst>
                  <a:ext uri="{FF2B5EF4-FFF2-40B4-BE49-F238E27FC236}">
                    <a16:creationId xmlns:a16="http://schemas.microsoft.com/office/drawing/2014/main" id="{7FD2A508-CFA4-4326-8C5A-D1A67CCBBC4D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6774846" y="6206982"/>
                <a:ext cx="288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93" name="Entrada de lápiz 292">
                <a:extLst>
                  <a:ext uri="{FF2B5EF4-FFF2-40B4-BE49-F238E27FC236}">
                    <a16:creationId xmlns:a16="http://schemas.microsoft.com/office/drawing/2014/main" id="{43804187-EEE3-4618-AA0B-188A30C184D2}"/>
                  </a:ext>
                </a:extLst>
              </p14:cNvPr>
              <p14:cNvContentPartPr/>
              <p14:nvPr/>
            </p14:nvContentPartPr>
            <p14:xfrm>
              <a:off x="6766566" y="6152982"/>
              <a:ext cx="110160" cy="164160"/>
            </p14:xfrm>
          </p:contentPart>
        </mc:Choice>
        <mc:Fallback xmlns="">
          <p:pic>
            <p:nvPicPr>
              <p:cNvPr id="293" name="Entrada de lápiz 292">
                <a:extLst>
                  <a:ext uri="{FF2B5EF4-FFF2-40B4-BE49-F238E27FC236}">
                    <a16:creationId xmlns:a16="http://schemas.microsoft.com/office/drawing/2014/main" id="{43804187-EEE3-4618-AA0B-188A30C184D2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6757926" y="6143982"/>
                <a:ext cx="1278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94" name="Entrada de lápiz 293">
                <a:extLst>
                  <a:ext uri="{FF2B5EF4-FFF2-40B4-BE49-F238E27FC236}">
                    <a16:creationId xmlns:a16="http://schemas.microsoft.com/office/drawing/2014/main" id="{C05089FD-0718-43BE-942D-9F6C3A4EE77A}"/>
                  </a:ext>
                </a:extLst>
              </p14:cNvPr>
              <p14:cNvContentPartPr/>
              <p14:nvPr/>
            </p14:nvContentPartPr>
            <p14:xfrm>
              <a:off x="6920286" y="6150822"/>
              <a:ext cx="105840" cy="167400"/>
            </p14:xfrm>
          </p:contentPart>
        </mc:Choice>
        <mc:Fallback xmlns="">
          <p:pic>
            <p:nvPicPr>
              <p:cNvPr id="294" name="Entrada de lápiz 293">
                <a:extLst>
                  <a:ext uri="{FF2B5EF4-FFF2-40B4-BE49-F238E27FC236}">
                    <a16:creationId xmlns:a16="http://schemas.microsoft.com/office/drawing/2014/main" id="{C05089FD-0718-43BE-942D-9F6C3A4EE77A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6911286" y="6141822"/>
                <a:ext cx="1234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95" name="Entrada de lápiz 294">
                <a:extLst>
                  <a:ext uri="{FF2B5EF4-FFF2-40B4-BE49-F238E27FC236}">
                    <a16:creationId xmlns:a16="http://schemas.microsoft.com/office/drawing/2014/main" id="{1F257687-6203-4FEC-82B6-D484F9717090}"/>
                  </a:ext>
                </a:extLst>
              </p14:cNvPr>
              <p14:cNvContentPartPr/>
              <p14:nvPr/>
            </p14:nvContentPartPr>
            <p14:xfrm>
              <a:off x="6997686" y="6172782"/>
              <a:ext cx="74520" cy="100800"/>
            </p14:xfrm>
          </p:contentPart>
        </mc:Choice>
        <mc:Fallback xmlns="">
          <p:pic>
            <p:nvPicPr>
              <p:cNvPr id="295" name="Entrada de lápiz 294">
                <a:extLst>
                  <a:ext uri="{FF2B5EF4-FFF2-40B4-BE49-F238E27FC236}">
                    <a16:creationId xmlns:a16="http://schemas.microsoft.com/office/drawing/2014/main" id="{1F257687-6203-4FEC-82B6-D484F9717090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6988686" y="6163782"/>
                <a:ext cx="921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96" name="Entrada de lápiz 295">
                <a:extLst>
                  <a:ext uri="{FF2B5EF4-FFF2-40B4-BE49-F238E27FC236}">
                    <a16:creationId xmlns:a16="http://schemas.microsoft.com/office/drawing/2014/main" id="{1546E8EA-76F7-4C65-9401-6E35547C0010}"/>
                  </a:ext>
                </a:extLst>
              </p14:cNvPr>
              <p14:cNvContentPartPr/>
              <p14:nvPr/>
            </p14:nvContentPartPr>
            <p14:xfrm>
              <a:off x="7110006" y="5936982"/>
              <a:ext cx="134640" cy="361080"/>
            </p14:xfrm>
          </p:contentPart>
        </mc:Choice>
        <mc:Fallback xmlns="">
          <p:pic>
            <p:nvPicPr>
              <p:cNvPr id="296" name="Entrada de lápiz 295">
                <a:extLst>
                  <a:ext uri="{FF2B5EF4-FFF2-40B4-BE49-F238E27FC236}">
                    <a16:creationId xmlns:a16="http://schemas.microsoft.com/office/drawing/2014/main" id="{1546E8EA-76F7-4C65-9401-6E35547C0010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7101366" y="5927982"/>
                <a:ext cx="1522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99" name="Entrada de lápiz 298">
                <a:extLst>
                  <a:ext uri="{FF2B5EF4-FFF2-40B4-BE49-F238E27FC236}">
                    <a16:creationId xmlns:a16="http://schemas.microsoft.com/office/drawing/2014/main" id="{54B4DD17-D576-4B1F-AD86-F61203DE709E}"/>
                  </a:ext>
                </a:extLst>
              </p14:cNvPr>
              <p14:cNvContentPartPr/>
              <p14:nvPr/>
            </p14:nvContentPartPr>
            <p14:xfrm>
              <a:off x="7332846" y="5929422"/>
              <a:ext cx="15120" cy="325800"/>
            </p14:xfrm>
          </p:contentPart>
        </mc:Choice>
        <mc:Fallback xmlns="">
          <p:pic>
            <p:nvPicPr>
              <p:cNvPr id="299" name="Entrada de lápiz 298">
                <a:extLst>
                  <a:ext uri="{FF2B5EF4-FFF2-40B4-BE49-F238E27FC236}">
                    <a16:creationId xmlns:a16="http://schemas.microsoft.com/office/drawing/2014/main" id="{54B4DD17-D576-4B1F-AD86-F61203DE709E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7323846" y="5920782"/>
                <a:ext cx="327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300" name="Entrada de lápiz 299">
                <a:extLst>
                  <a:ext uri="{FF2B5EF4-FFF2-40B4-BE49-F238E27FC236}">
                    <a16:creationId xmlns:a16="http://schemas.microsoft.com/office/drawing/2014/main" id="{C1D8643D-4E88-4FC2-8E3F-D5F58C54004D}"/>
                  </a:ext>
                </a:extLst>
              </p14:cNvPr>
              <p14:cNvContentPartPr/>
              <p14:nvPr/>
            </p14:nvContentPartPr>
            <p14:xfrm>
              <a:off x="7379646" y="6124182"/>
              <a:ext cx="117000" cy="168840"/>
            </p14:xfrm>
          </p:contentPart>
        </mc:Choice>
        <mc:Fallback xmlns="">
          <p:pic>
            <p:nvPicPr>
              <p:cNvPr id="300" name="Entrada de lápiz 299">
                <a:extLst>
                  <a:ext uri="{FF2B5EF4-FFF2-40B4-BE49-F238E27FC236}">
                    <a16:creationId xmlns:a16="http://schemas.microsoft.com/office/drawing/2014/main" id="{C1D8643D-4E88-4FC2-8E3F-D5F58C54004D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7371006" y="6115542"/>
                <a:ext cx="1346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01" name="Entrada de lápiz 300">
                <a:extLst>
                  <a:ext uri="{FF2B5EF4-FFF2-40B4-BE49-F238E27FC236}">
                    <a16:creationId xmlns:a16="http://schemas.microsoft.com/office/drawing/2014/main" id="{7A02D7E2-26A3-4ECA-B172-1BFD56CD3BC4}"/>
                  </a:ext>
                </a:extLst>
              </p14:cNvPr>
              <p14:cNvContentPartPr/>
              <p14:nvPr/>
            </p14:nvContentPartPr>
            <p14:xfrm>
              <a:off x="7545966" y="6136782"/>
              <a:ext cx="144360" cy="156240"/>
            </p14:xfrm>
          </p:contentPart>
        </mc:Choice>
        <mc:Fallback xmlns="">
          <p:pic>
            <p:nvPicPr>
              <p:cNvPr id="301" name="Entrada de lápiz 300">
                <a:extLst>
                  <a:ext uri="{FF2B5EF4-FFF2-40B4-BE49-F238E27FC236}">
                    <a16:creationId xmlns:a16="http://schemas.microsoft.com/office/drawing/2014/main" id="{7A02D7E2-26A3-4ECA-B172-1BFD56CD3BC4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7536966" y="6128142"/>
                <a:ext cx="1620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302" name="Entrada de lápiz 301">
                <a:extLst>
                  <a:ext uri="{FF2B5EF4-FFF2-40B4-BE49-F238E27FC236}">
                    <a16:creationId xmlns:a16="http://schemas.microsoft.com/office/drawing/2014/main" id="{423E3949-C434-4324-9089-76BEF1D7B196}"/>
                  </a:ext>
                </a:extLst>
              </p14:cNvPr>
              <p14:cNvContentPartPr/>
              <p14:nvPr/>
            </p14:nvContentPartPr>
            <p14:xfrm>
              <a:off x="7699686" y="6194382"/>
              <a:ext cx="99000" cy="87840"/>
            </p14:xfrm>
          </p:contentPart>
        </mc:Choice>
        <mc:Fallback xmlns="">
          <p:pic>
            <p:nvPicPr>
              <p:cNvPr id="302" name="Entrada de lápiz 301">
                <a:extLst>
                  <a:ext uri="{FF2B5EF4-FFF2-40B4-BE49-F238E27FC236}">
                    <a16:creationId xmlns:a16="http://schemas.microsoft.com/office/drawing/2014/main" id="{423E3949-C434-4324-9089-76BEF1D7B196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7691046" y="6185742"/>
                <a:ext cx="1166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225" name="Entrada de lápiz 224">
                <a:extLst>
                  <a:ext uri="{FF2B5EF4-FFF2-40B4-BE49-F238E27FC236}">
                    <a16:creationId xmlns:a16="http://schemas.microsoft.com/office/drawing/2014/main" id="{99AD2630-68A7-4D6A-8D76-B54EE8E164EF}"/>
                  </a:ext>
                </a:extLst>
              </p14:cNvPr>
              <p14:cNvContentPartPr/>
              <p14:nvPr/>
            </p14:nvContentPartPr>
            <p14:xfrm>
              <a:off x="3203286" y="5348382"/>
              <a:ext cx="194040" cy="250200"/>
            </p14:xfrm>
          </p:contentPart>
        </mc:Choice>
        <mc:Fallback xmlns="">
          <p:pic>
            <p:nvPicPr>
              <p:cNvPr id="225" name="Entrada de lápiz 224">
                <a:extLst>
                  <a:ext uri="{FF2B5EF4-FFF2-40B4-BE49-F238E27FC236}">
                    <a16:creationId xmlns:a16="http://schemas.microsoft.com/office/drawing/2014/main" id="{99AD2630-68A7-4D6A-8D76-B54EE8E164EF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3194646" y="5339742"/>
                <a:ext cx="2116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226" name="Entrada de lápiz 225">
                <a:extLst>
                  <a:ext uri="{FF2B5EF4-FFF2-40B4-BE49-F238E27FC236}">
                    <a16:creationId xmlns:a16="http://schemas.microsoft.com/office/drawing/2014/main" id="{9E31F746-DE9A-4BAD-A7C5-F6DFBF16A6F1}"/>
                  </a:ext>
                </a:extLst>
              </p14:cNvPr>
              <p14:cNvContentPartPr/>
              <p14:nvPr/>
            </p14:nvContentPartPr>
            <p14:xfrm>
              <a:off x="3178806" y="5399502"/>
              <a:ext cx="227880" cy="240120"/>
            </p14:xfrm>
          </p:contentPart>
        </mc:Choice>
        <mc:Fallback xmlns="">
          <p:pic>
            <p:nvPicPr>
              <p:cNvPr id="226" name="Entrada de lápiz 225">
                <a:extLst>
                  <a:ext uri="{FF2B5EF4-FFF2-40B4-BE49-F238E27FC236}">
                    <a16:creationId xmlns:a16="http://schemas.microsoft.com/office/drawing/2014/main" id="{9E31F746-DE9A-4BAD-A7C5-F6DFBF16A6F1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3170166" y="5390862"/>
                <a:ext cx="2455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233" name="Entrada de lápiz 232">
                <a:extLst>
                  <a:ext uri="{FF2B5EF4-FFF2-40B4-BE49-F238E27FC236}">
                    <a16:creationId xmlns:a16="http://schemas.microsoft.com/office/drawing/2014/main" id="{269179F7-03CC-497A-9561-7726AF0DED88}"/>
                  </a:ext>
                </a:extLst>
              </p14:cNvPr>
              <p14:cNvContentPartPr/>
              <p14:nvPr/>
            </p14:nvContentPartPr>
            <p14:xfrm>
              <a:off x="4368966" y="5372502"/>
              <a:ext cx="182160" cy="150120"/>
            </p14:xfrm>
          </p:contentPart>
        </mc:Choice>
        <mc:Fallback xmlns="">
          <p:pic>
            <p:nvPicPr>
              <p:cNvPr id="233" name="Entrada de lápiz 232">
                <a:extLst>
                  <a:ext uri="{FF2B5EF4-FFF2-40B4-BE49-F238E27FC236}">
                    <a16:creationId xmlns:a16="http://schemas.microsoft.com/office/drawing/2014/main" id="{269179F7-03CC-497A-9561-7726AF0DED88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4359966" y="5363862"/>
                <a:ext cx="1998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234" name="Entrada de lápiz 233">
                <a:extLst>
                  <a:ext uri="{FF2B5EF4-FFF2-40B4-BE49-F238E27FC236}">
                    <a16:creationId xmlns:a16="http://schemas.microsoft.com/office/drawing/2014/main" id="{48F96008-ABA6-4C0D-B8E6-A10534D0A23E}"/>
                  </a:ext>
                </a:extLst>
              </p14:cNvPr>
              <p14:cNvContentPartPr/>
              <p14:nvPr/>
            </p14:nvContentPartPr>
            <p14:xfrm>
              <a:off x="4628166" y="5372502"/>
              <a:ext cx="18720" cy="78480"/>
            </p14:xfrm>
          </p:contentPart>
        </mc:Choice>
        <mc:Fallback xmlns="">
          <p:pic>
            <p:nvPicPr>
              <p:cNvPr id="234" name="Entrada de lápiz 233">
                <a:extLst>
                  <a:ext uri="{FF2B5EF4-FFF2-40B4-BE49-F238E27FC236}">
                    <a16:creationId xmlns:a16="http://schemas.microsoft.com/office/drawing/2014/main" id="{48F96008-ABA6-4C0D-B8E6-A10534D0A23E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4619166" y="5363862"/>
                <a:ext cx="363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35" name="Entrada de lápiz 234">
                <a:extLst>
                  <a:ext uri="{FF2B5EF4-FFF2-40B4-BE49-F238E27FC236}">
                    <a16:creationId xmlns:a16="http://schemas.microsoft.com/office/drawing/2014/main" id="{DE2F5D57-8B24-4726-AEF0-F0720DB77551}"/>
                  </a:ext>
                </a:extLst>
              </p14:cNvPr>
              <p14:cNvContentPartPr/>
              <p14:nvPr/>
            </p14:nvContentPartPr>
            <p14:xfrm>
              <a:off x="4639686" y="5304462"/>
              <a:ext cx="162360" cy="153720"/>
            </p14:xfrm>
          </p:contentPart>
        </mc:Choice>
        <mc:Fallback xmlns="">
          <p:pic>
            <p:nvPicPr>
              <p:cNvPr id="235" name="Entrada de lápiz 234">
                <a:extLst>
                  <a:ext uri="{FF2B5EF4-FFF2-40B4-BE49-F238E27FC236}">
                    <a16:creationId xmlns:a16="http://schemas.microsoft.com/office/drawing/2014/main" id="{DE2F5D57-8B24-4726-AEF0-F0720DB77551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4631046" y="5295822"/>
                <a:ext cx="180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236" name="Entrada de lápiz 235">
                <a:extLst>
                  <a:ext uri="{FF2B5EF4-FFF2-40B4-BE49-F238E27FC236}">
                    <a16:creationId xmlns:a16="http://schemas.microsoft.com/office/drawing/2014/main" id="{81652FF6-CCE3-4785-B947-E795EB33D2FA}"/>
                  </a:ext>
                </a:extLst>
              </p14:cNvPr>
              <p14:cNvContentPartPr/>
              <p14:nvPr/>
            </p14:nvContentPartPr>
            <p14:xfrm>
              <a:off x="4962246" y="5133822"/>
              <a:ext cx="25200" cy="407880"/>
            </p14:xfrm>
          </p:contentPart>
        </mc:Choice>
        <mc:Fallback xmlns="">
          <p:pic>
            <p:nvPicPr>
              <p:cNvPr id="236" name="Entrada de lápiz 235">
                <a:extLst>
                  <a:ext uri="{FF2B5EF4-FFF2-40B4-BE49-F238E27FC236}">
                    <a16:creationId xmlns:a16="http://schemas.microsoft.com/office/drawing/2014/main" id="{81652FF6-CCE3-4785-B947-E795EB33D2FA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4953606" y="5124822"/>
                <a:ext cx="428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237" name="Entrada de lápiz 236">
                <a:extLst>
                  <a:ext uri="{FF2B5EF4-FFF2-40B4-BE49-F238E27FC236}">
                    <a16:creationId xmlns:a16="http://schemas.microsoft.com/office/drawing/2014/main" id="{2B43F650-BBE6-4831-8C9E-4E05A9FCBC43}"/>
                  </a:ext>
                </a:extLst>
              </p14:cNvPr>
              <p14:cNvContentPartPr/>
              <p14:nvPr/>
            </p14:nvContentPartPr>
            <p14:xfrm>
              <a:off x="5032446" y="5126622"/>
              <a:ext cx="25200" cy="404280"/>
            </p14:xfrm>
          </p:contentPart>
        </mc:Choice>
        <mc:Fallback xmlns="">
          <p:pic>
            <p:nvPicPr>
              <p:cNvPr id="237" name="Entrada de lápiz 236">
                <a:extLst>
                  <a:ext uri="{FF2B5EF4-FFF2-40B4-BE49-F238E27FC236}">
                    <a16:creationId xmlns:a16="http://schemas.microsoft.com/office/drawing/2014/main" id="{2B43F650-BBE6-4831-8C9E-4E05A9FCBC43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5023446" y="5117622"/>
                <a:ext cx="428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238" name="Entrada de lápiz 237">
                <a:extLst>
                  <a:ext uri="{FF2B5EF4-FFF2-40B4-BE49-F238E27FC236}">
                    <a16:creationId xmlns:a16="http://schemas.microsoft.com/office/drawing/2014/main" id="{97FC627C-D85E-4474-9B0C-E3F81D61EE6D}"/>
                  </a:ext>
                </a:extLst>
              </p14:cNvPr>
              <p14:cNvContentPartPr/>
              <p14:nvPr/>
            </p14:nvContentPartPr>
            <p14:xfrm>
              <a:off x="5090766" y="5179902"/>
              <a:ext cx="145080" cy="320760"/>
            </p14:xfrm>
          </p:contentPart>
        </mc:Choice>
        <mc:Fallback xmlns="">
          <p:pic>
            <p:nvPicPr>
              <p:cNvPr id="238" name="Entrada de lápiz 237">
                <a:extLst>
                  <a:ext uri="{FF2B5EF4-FFF2-40B4-BE49-F238E27FC236}">
                    <a16:creationId xmlns:a16="http://schemas.microsoft.com/office/drawing/2014/main" id="{97FC627C-D85E-4474-9B0C-E3F81D61EE6D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5082126" y="5170902"/>
                <a:ext cx="162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239" name="Entrada de lápiz 238">
                <a:extLst>
                  <a:ext uri="{FF2B5EF4-FFF2-40B4-BE49-F238E27FC236}">
                    <a16:creationId xmlns:a16="http://schemas.microsoft.com/office/drawing/2014/main" id="{DE56A210-C993-4EBD-8B3F-DAC5207BF7A9}"/>
                  </a:ext>
                </a:extLst>
              </p14:cNvPr>
              <p14:cNvContentPartPr/>
              <p14:nvPr/>
            </p14:nvContentPartPr>
            <p14:xfrm>
              <a:off x="5198046" y="5201862"/>
              <a:ext cx="92520" cy="280440"/>
            </p14:xfrm>
          </p:contentPart>
        </mc:Choice>
        <mc:Fallback xmlns="">
          <p:pic>
            <p:nvPicPr>
              <p:cNvPr id="239" name="Entrada de lápiz 238">
                <a:extLst>
                  <a:ext uri="{FF2B5EF4-FFF2-40B4-BE49-F238E27FC236}">
                    <a16:creationId xmlns:a16="http://schemas.microsoft.com/office/drawing/2014/main" id="{DE56A210-C993-4EBD-8B3F-DAC5207BF7A9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5189406" y="5192862"/>
                <a:ext cx="1101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240" name="Entrada de lápiz 239">
                <a:extLst>
                  <a:ext uri="{FF2B5EF4-FFF2-40B4-BE49-F238E27FC236}">
                    <a16:creationId xmlns:a16="http://schemas.microsoft.com/office/drawing/2014/main" id="{F03E18CC-5FAF-4EBD-BEC3-32196288D890}"/>
                  </a:ext>
                </a:extLst>
              </p14:cNvPr>
              <p14:cNvContentPartPr/>
              <p14:nvPr/>
            </p14:nvContentPartPr>
            <p14:xfrm>
              <a:off x="5172486" y="5395902"/>
              <a:ext cx="98280" cy="8280"/>
            </p14:xfrm>
          </p:contentPart>
        </mc:Choice>
        <mc:Fallback xmlns="">
          <p:pic>
            <p:nvPicPr>
              <p:cNvPr id="240" name="Entrada de lápiz 239">
                <a:extLst>
                  <a:ext uri="{FF2B5EF4-FFF2-40B4-BE49-F238E27FC236}">
                    <a16:creationId xmlns:a16="http://schemas.microsoft.com/office/drawing/2014/main" id="{F03E18CC-5FAF-4EBD-BEC3-32196288D890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5163846" y="5386902"/>
                <a:ext cx="1159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241" name="Entrada de lápiz 240">
                <a:extLst>
                  <a:ext uri="{FF2B5EF4-FFF2-40B4-BE49-F238E27FC236}">
                    <a16:creationId xmlns:a16="http://schemas.microsoft.com/office/drawing/2014/main" id="{A71FEDEB-99BE-4EC3-AB44-C085AF90AD53}"/>
                  </a:ext>
                </a:extLst>
              </p14:cNvPr>
              <p14:cNvContentPartPr/>
              <p14:nvPr/>
            </p14:nvContentPartPr>
            <p14:xfrm>
              <a:off x="5337726" y="5313462"/>
              <a:ext cx="72720" cy="114840"/>
            </p14:xfrm>
          </p:contentPart>
        </mc:Choice>
        <mc:Fallback xmlns="">
          <p:pic>
            <p:nvPicPr>
              <p:cNvPr id="241" name="Entrada de lápiz 240">
                <a:extLst>
                  <a:ext uri="{FF2B5EF4-FFF2-40B4-BE49-F238E27FC236}">
                    <a16:creationId xmlns:a16="http://schemas.microsoft.com/office/drawing/2014/main" id="{A71FEDEB-99BE-4EC3-AB44-C085AF90AD53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5328726" y="5304462"/>
                <a:ext cx="90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242" name="Entrada de lápiz 241">
                <a:extLst>
                  <a:ext uri="{FF2B5EF4-FFF2-40B4-BE49-F238E27FC236}">
                    <a16:creationId xmlns:a16="http://schemas.microsoft.com/office/drawing/2014/main" id="{128000BB-6DD2-4A4E-B507-CFE8DF65A676}"/>
                  </a:ext>
                </a:extLst>
              </p14:cNvPr>
              <p14:cNvContentPartPr/>
              <p14:nvPr/>
            </p14:nvContentPartPr>
            <p14:xfrm>
              <a:off x="5307846" y="5357022"/>
              <a:ext cx="114840" cy="62280"/>
            </p14:xfrm>
          </p:contentPart>
        </mc:Choice>
        <mc:Fallback xmlns="">
          <p:pic>
            <p:nvPicPr>
              <p:cNvPr id="242" name="Entrada de lápiz 241">
                <a:extLst>
                  <a:ext uri="{FF2B5EF4-FFF2-40B4-BE49-F238E27FC236}">
                    <a16:creationId xmlns:a16="http://schemas.microsoft.com/office/drawing/2014/main" id="{128000BB-6DD2-4A4E-B507-CFE8DF65A676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5298846" y="5348382"/>
                <a:ext cx="1324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43" name="Entrada de lápiz 242">
                <a:extLst>
                  <a:ext uri="{FF2B5EF4-FFF2-40B4-BE49-F238E27FC236}">
                    <a16:creationId xmlns:a16="http://schemas.microsoft.com/office/drawing/2014/main" id="{0E9B001D-27E8-4D5D-B523-C0EE0C3DFCF0}"/>
                  </a:ext>
                </a:extLst>
              </p14:cNvPr>
              <p14:cNvContentPartPr/>
              <p14:nvPr/>
            </p14:nvContentPartPr>
            <p14:xfrm>
              <a:off x="5441406" y="5365302"/>
              <a:ext cx="137520" cy="9720"/>
            </p14:xfrm>
          </p:contentPart>
        </mc:Choice>
        <mc:Fallback xmlns="">
          <p:pic>
            <p:nvPicPr>
              <p:cNvPr id="243" name="Entrada de lápiz 242">
                <a:extLst>
                  <a:ext uri="{FF2B5EF4-FFF2-40B4-BE49-F238E27FC236}">
                    <a16:creationId xmlns:a16="http://schemas.microsoft.com/office/drawing/2014/main" id="{0E9B001D-27E8-4D5D-B523-C0EE0C3DFCF0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5432406" y="5356302"/>
                <a:ext cx="155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244" name="Entrada de lápiz 243">
                <a:extLst>
                  <a:ext uri="{FF2B5EF4-FFF2-40B4-BE49-F238E27FC236}">
                    <a16:creationId xmlns:a16="http://schemas.microsoft.com/office/drawing/2014/main" id="{8A2B4B1F-DD6F-4B37-A16E-2C3FAE674C58}"/>
                  </a:ext>
                </a:extLst>
              </p14:cNvPr>
              <p14:cNvContentPartPr/>
              <p14:nvPr/>
            </p14:nvContentPartPr>
            <p14:xfrm>
              <a:off x="5634006" y="5162262"/>
              <a:ext cx="9720" cy="243360"/>
            </p14:xfrm>
          </p:contentPart>
        </mc:Choice>
        <mc:Fallback xmlns="">
          <p:pic>
            <p:nvPicPr>
              <p:cNvPr id="244" name="Entrada de lápiz 243">
                <a:extLst>
                  <a:ext uri="{FF2B5EF4-FFF2-40B4-BE49-F238E27FC236}">
                    <a16:creationId xmlns:a16="http://schemas.microsoft.com/office/drawing/2014/main" id="{8A2B4B1F-DD6F-4B37-A16E-2C3FAE674C58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5625366" y="5153622"/>
                <a:ext cx="27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245" name="Entrada de lápiz 244">
                <a:extLst>
                  <a:ext uri="{FF2B5EF4-FFF2-40B4-BE49-F238E27FC236}">
                    <a16:creationId xmlns:a16="http://schemas.microsoft.com/office/drawing/2014/main" id="{D273EE56-B7C5-4EE4-B29C-FE528016D5DD}"/>
                  </a:ext>
                </a:extLst>
              </p14:cNvPr>
              <p14:cNvContentPartPr/>
              <p14:nvPr/>
            </p14:nvContentPartPr>
            <p14:xfrm>
              <a:off x="5602686" y="5317782"/>
              <a:ext cx="142920" cy="119880"/>
            </p14:xfrm>
          </p:contentPart>
        </mc:Choice>
        <mc:Fallback xmlns="">
          <p:pic>
            <p:nvPicPr>
              <p:cNvPr id="245" name="Entrada de lápiz 244">
                <a:extLst>
                  <a:ext uri="{FF2B5EF4-FFF2-40B4-BE49-F238E27FC236}">
                    <a16:creationId xmlns:a16="http://schemas.microsoft.com/office/drawing/2014/main" id="{D273EE56-B7C5-4EE4-B29C-FE528016D5DD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5593686" y="5309142"/>
                <a:ext cx="160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246" name="Entrada de lápiz 245">
                <a:extLst>
                  <a:ext uri="{FF2B5EF4-FFF2-40B4-BE49-F238E27FC236}">
                    <a16:creationId xmlns:a16="http://schemas.microsoft.com/office/drawing/2014/main" id="{943EB19D-D053-44F5-9504-AD5ED0916004}"/>
                  </a:ext>
                </a:extLst>
              </p14:cNvPr>
              <p14:cNvContentPartPr/>
              <p14:nvPr/>
            </p14:nvContentPartPr>
            <p14:xfrm>
              <a:off x="5783046" y="5168742"/>
              <a:ext cx="13680" cy="262440"/>
            </p14:xfrm>
          </p:contentPart>
        </mc:Choice>
        <mc:Fallback xmlns="">
          <p:pic>
            <p:nvPicPr>
              <p:cNvPr id="246" name="Entrada de lápiz 245">
                <a:extLst>
                  <a:ext uri="{FF2B5EF4-FFF2-40B4-BE49-F238E27FC236}">
                    <a16:creationId xmlns:a16="http://schemas.microsoft.com/office/drawing/2014/main" id="{943EB19D-D053-44F5-9504-AD5ED0916004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5774046" y="5160102"/>
                <a:ext cx="31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247" name="Entrada de lápiz 246">
                <a:extLst>
                  <a:ext uri="{FF2B5EF4-FFF2-40B4-BE49-F238E27FC236}">
                    <a16:creationId xmlns:a16="http://schemas.microsoft.com/office/drawing/2014/main" id="{7033A72F-B57E-4805-BCF1-C8A90742E160}"/>
                  </a:ext>
                </a:extLst>
              </p14:cNvPr>
              <p14:cNvContentPartPr/>
              <p14:nvPr/>
            </p14:nvContentPartPr>
            <p14:xfrm>
              <a:off x="5838486" y="5155062"/>
              <a:ext cx="8280" cy="256680"/>
            </p14:xfrm>
          </p:contentPart>
        </mc:Choice>
        <mc:Fallback xmlns="">
          <p:pic>
            <p:nvPicPr>
              <p:cNvPr id="247" name="Entrada de lápiz 246">
                <a:extLst>
                  <a:ext uri="{FF2B5EF4-FFF2-40B4-BE49-F238E27FC236}">
                    <a16:creationId xmlns:a16="http://schemas.microsoft.com/office/drawing/2014/main" id="{7033A72F-B57E-4805-BCF1-C8A90742E160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5829486" y="5146062"/>
                <a:ext cx="259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248" name="Entrada de lápiz 247">
                <a:extLst>
                  <a:ext uri="{FF2B5EF4-FFF2-40B4-BE49-F238E27FC236}">
                    <a16:creationId xmlns:a16="http://schemas.microsoft.com/office/drawing/2014/main" id="{73BCD6F2-0282-42BE-960E-D3047BAE9ED7}"/>
                  </a:ext>
                </a:extLst>
              </p14:cNvPr>
              <p14:cNvContentPartPr/>
              <p14:nvPr/>
            </p14:nvContentPartPr>
            <p14:xfrm>
              <a:off x="5994726" y="5448462"/>
              <a:ext cx="360" cy="360"/>
            </p14:xfrm>
          </p:contentPart>
        </mc:Choice>
        <mc:Fallback xmlns="">
          <p:pic>
            <p:nvPicPr>
              <p:cNvPr id="248" name="Entrada de lápiz 247">
                <a:extLst>
                  <a:ext uri="{FF2B5EF4-FFF2-40B4-BE49-F238E27FC236}">
                    <a16:creationId xmlns:a16="http://schemas.microsoft.com/office/drawing/2014/main" id="{73BCD6F2-0282-42BE-960E-D3047BAE9E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5726" y="54394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228" name="Entrada de lápiz 227">
                <a:extLst>
                  <a:ext uri="{FF2B5EF4-FFF2-40B4-BE49-F238E27FC236}">
                    <a16:creationId xmlns:a16="http://schemas.microsoft.com/office/drawing/2014/main" id="{6DED4910-03C6-4CAA-92E5-58770E5E95DD}"/>
                  </a:ext>
                </a:extLst>
              </p14:cNvPr>
              <p14:cNvContentPartPr/>
              <p14:nvPr/>
            </p14:nvContentPartPr>
            <p14:xfrm>
              <a:off x="3832206" y="5231742"/>
              <a:ext cx="98280" cy="348480"/>
            </p14:xfrm>
          </p:contentPart>
        </mc:Choice>
        <mc:Fallback xmlns="">
          <p:pic>
            <p:nvPicPr>
              <p:cNvPr id="228" name="Entrada de lápiz 227">
                <a:extLst>
                  <a:ext uri="{FF2B5EF4-FFF2-40B4-BE49-F238E27FC236}">
                    <a16:creationId xmlns:a16="http://schemas.microsoft.com/office/drawing/2014/main" id="{6DED4910-03C6-4CAA-92E5-58770E5E95DD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3823566" y="5222742"/>
                <a:ext cx="1159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229" name="Entrada de lápiz 228">
                <a:extLst>
                  <a:ext uri="{FF2B5EF4-FFF2-40B4-BE49-F238E27FC236}">
                    <a16:creationId xmlns:a16="http://schemas.microsoft.com/office/drawing/2014/main" id="{DFFF57ED-F663-4FDB-A106-F6E49E0854DD}"/>
                  </a:ext>
                </a:extLst>
              </p14:cNvPr>
              <p14:cNvContentPartPr/>
              <p14:nvPr/>
            </p14:nvContentPartPr>
            <p14:xfrm>
              <a:off x="3852726" y="5359542"/>
              <a:ext cx="98280" cy="24480"/>
            </p14:xfrm>
          </p:contentPart>
        </mc:Choice>
        <mc:Fallback xmlns="">
          <p:pic>
            <p:nvPicPr>
              <p:cNvPr id="229" name="Entrada de lápiz 228">
                <a:extLst>
                  <a:ext uri="{FF2B5EF4-FFF2-40B4-BE49-F238E27FC236}">
                    <a16:creationId xmlns:a16="http://schemas.microsoft.com/office/drawing/2014/main" id="{DFFF57ED-F663-4FDB-A106-F6E49E0854DD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3844086" y="5350542"/>
                <a:ext cx="115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230" name="Entrada de lápiz 229">
                <a:extLst>
                  <a:ext uri="{FF2B5EF4-FFF2-40B4-BE49-F238E27FC236}">
                    <a16:creationId xmlns:a16="http://schemas.microsoft.com/office/drawing/2014/main" id="{ECFE2BFB-AF7B-4F4A-995E-3762632F23BC}"/>
                  </a:ext>
                </a:extLst>
              </p14:cNvPr>
              <p14:cNvContentPartPr/>
              <p14:nvPr/>
            </p14:nvContentPartPr>
            <p14:xfrm>
              <a:off x="3947046" y="5458542"/>
              <a:ext cx="138240" cy="370800"/>
            </p14:xfrm>
          </p:contentPart>
        </mc:Choice>
        <mc:Fallback xmlns="">
          <p:pic>
            <p:nvPicPr>
              <p:cNvPr id="230" name="Entrada de lápiz 229">
                <a:extLst>
                  <a:ext uri="{FF2B5EF4-FFF2-40B4-BE49-F238E27FC236}">
                    <a16:creationId xmlns:a16="http://schemas.microsoft.com/office/drawing/2014/main" id="{ECFE2BFB-AF7B-4F4A-995E-3762632F23BC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3938406" y="5449902"/>
                <a:ext cx="1558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231" name="Entrada de lápiz 230">
                <a:extLst>
                  <a:ext uri="{FF2B5EF4-FFF2-40B4-BE49-F238E27FC236}">
                    <a16:creationId xmlns:a16="http://schemas.microsoft.com/office/drawing/2014/main" id="{61E4A1BE-8B6B-42E8-9819-7B9CAE7041F8}"/>
                  </a:ext>
                </a:extLst>
              </p14:cNvPr>
              <p14:cNvContentPartPr/>
              <p14:nvPr/>
            </p14:nvContentPartPr>
            <p14:xfrm>
              <a:off x="4001046" y="5668782"/>
              <a:ext cx="83520" cy="5400"/>
            </p14:xfrm>
          </p:contentPart>
        </mc:Choice>
        <mc:Fallback xmlns="">
          <p:pic>
            <p:nvPicPr>
              <p:cNvPr id="231" name="Entrada de lápiz 230">
                <a:extLst>
                  <a:ext uri="{FF2B5EF4-FFF2-40B4-BE49-F238E27FC236}">
                    <a16:creationId xmlns:a16="http://schemas.microsoft.com/office/drawing/2014/main" id="{61E4A1BE-8B6B-42E8-9819-7B9CAE7041F8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3992046" y="5660142"/>
                <a:ext cx="1011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334" name="Entrada de lápiz 333">
                <a:extLst>
                  <a:ext uri="{FF2B5EF4-FFF2-40B4-BE49-F238E27FC236}">
                    <a16:creationId xmlns:a16="http://schemas.microsoft.com/office/drawing/2014/main" id="{D02544B1-27FA-480B-8EAD-04E0954D6E7F}"/>
                  </a:ext>
                </a:extLst>
              </p14:cNvPr>
              <p14:cNvContentPartPr/>
              <p14:nvPr/>
            </p14:nvContentPartPr>
            <p14:xfrm>
              <a:off x="3054606" y="5196102"/>
              <a:ext cx="441360" cy="528480"/>
            </p14:xfrm>
          </p:contentPart>
        </mc:Choice>
        <mc:Fallback xmlns="">
          <p:pic>
            <p:nvPicPr>
              <p:cNvPr id="334" name="Entrada de lápiz 333">
                <a:extLst>
                  <a:ext uri="{FF2B5EF4-FFF2-40B4-BE49-F238E27FC236}">
                    <a16:creationId xmlns:a16="http://schemas.microsoft.com/office/drawing/2014/main" id="{D02544B1-27FA-480B-8EAD-04E0954D6E7F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3045966" y="5187462"/>
                <a:ext cx="45900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335" name="Entrada de lápiz 334">
                <a:extLst>
                  <a:ext uri="{FF2B5EF4-FFF2-40B4-BE49-F238E27FC236}">
                    <a16:creationId xmlns:a16="http://schemas.microsoft.com/office/drawing/2014/main" id="{3A57EC6B-ACFD-43B9-9C71-EFD4DA90EE90}"/>
                  </a:ext>
                </a:extLst>
              </p14:cNvPr>
              <p14:cNvContentPartPr/>
              <p14:nvPr/>
            </p14:nvContentPartPr>
            <p14:xfrm>
              <a:off x="3476166" y="5002782"/>
              <a:ext cx="4408200" cy="340200"/>
            </p14:xfrm>
          </p:contentPart>
        </mc:Choice>
        <mc:Fallback xmlns="">
          <p:pic>
            <p:nvPicPr>
              <p:cNvPr id="335" name="Entrada de lápiz 334">
                <a:extLst>
                  <a:ext uri="{FF2B5EF4-FFF2-40B4-BE49-F238E27FC236}">
                    <a16:creationId xmlns:a16="http://schemas.microsoft.com/office/drawing/2014/main" id="{3A57EC6B-ACFD-43B9-9C71-EFD4DA90EE90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3467166" y="4993782"/>
                <a:ext cx="4425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336" name="Entrada de lápiz 335">
                <a:extLst>
                  <a:ext uri="{FF2B5EF4-FFF2-40B4-BE49-F238E27FC236}">
                    <a16:creationId xmlns:a16="http://schemas.microsoft.com/office/drawing/2014/main" id="{0E6FB781-87C5-454B-A37B-44B5C2859F28}"/>
                  </a:ext>
                </a:extLst>
              </p14:cNvPr>
              <p14:cNvContentPartPr/>
              <p14:nvPr/>
            </p14:nvContentPartPr>
            <p14:xfrm>
              <a:off x="7771686" y="5240382"/>
              <a:ext cx="152280" cy="147240"/>
            </p14:xfrm>
          </p:contentPart>
        </mc:Choice>
        <mc:Fallback xmlns="">
          <p:pic>
            <p:nvPicPr>
              <p:cNvPr id="336" name="Entrada de lápiz 335">
                <a:extLst>
                  <a:ext uri="{FF2B5EF4-FFF2-40B4-BE49-F238E27FC236}">
                    <a16:creationId xmlns:a16="http://schemas.microsoft.com/office/drawing/2014/main" id="{0E6FB781-87C5-454B-A37B-44B5C2859F28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7762686" y="5231742"/>
                <a:ext cx="169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337" name="Entrada de lápiz 336">
                <a:extLst>
                  <a:ext uri="{FF2B5EF4-FFF2-40B4-BE49-F238E27FC236}">
                    <a16:creationId xmlns:a16="http://schemas.microsoft.com/office/drawing/2014/main" id="{7191E704-F275-4BC6-8B2B-8117CD2841D9}"/>
                  </a:ext>
                </a:extLst>
              </p14:cNvPr>
              <p14:cNvContentPartPr/>
              <p14:nvPr/>
            </p14:nvContentPartPr>
            <p14:xfrm>
              <a:off x="7824966" y="5286462"/>
              <a:ext cx="21600" cy="67680"/>
            </p14:xfrm>
          </p:contentPart>
        </mc:Choice>
        <mc:Fallback xmlns="">
          <p:pic>
            <p:nvPicPr>
              <p:cNvPr id="337" name="Entrada de lápiz 336">
                <a:extLst>
                  <a:ext uri="{FF2B5EF4-FFF2-40B4-BE49-F238E27FC236}">
                    <a16:creationId xmlns:a16="http://schemas.microsoft.com/office/drawing/2014/main" id="{7191E704-F275-4BC6-8B2B-8117CD2841D9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7815966" y="5277462"/>
                <a:ext cx="392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338" name="Entrada de lápiz 337">
                <a:extLst>
                  <a:ext uri="{FF2B5EF4-FFF2-40B4-BE49-F238E27FC236}">
                    <a16:creationId xmlns:a16="http://schemas.microsoft.com/office/drawing/2014/main" id="{EE1F547F-36B1-410B-A947-F25F10E96525}"/>
                  </a:ext>
                </a:extLst>
              </p14:cNvPr>
              <p14:cNvContentPartPr/>
              <p14:nvPr/>
            </p14:nvContentPartPr>
            <p14:xfrm>
              <a:off x="8241126" y="5259462"/>
              <a:ext cx="132840" cy="151920"/>
            </p14:xfrm>
          </p:contentPart>
        </mc:Choice>
        <mc:Fallback xmlns="">
          <p:pic>
            <p:nvPicPr>
              <p:cNvPr id="338" name="Entrada de lápiz 337">
                <a:extLst>
                  <a:ext uri="{FF2B5EF4-FFF2-40B4-BE49-F238E27FC236}">
                    <a16:creationId xmlns:a16="http://schemas.microsoft.com/office/drawing/2014/main" id="{EE1F547F-36B1-410B-A947-F25F10E9652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8232486" y="5250462"/>
                <a:ext cx="150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339" name="Entrada de lápiz 338">
                <a:extLst>
                  <a:ext uri="{FF2B5EF4-FFF2-40B4-BE49-F238E27FC236}">
                    <a16:creationId xmlns:a16="http://schemas.microsoft.com/office/drawing/2014/main" id="{09FDA48E-F670-4B7C-9101-1BC021E5D649}"/>
                  </a:ext>
                </a:extLst>
              </p14:cNvPr>
              <p14:cNvContentPartPr/>
              <p14:nvPr/>
            </p14:nvContentPartPr>
            <p14:xfrm>
              <a:off x="8219166" y="5233182"/>
              <a:ext cx="133200" cy="177840"/>
            </p14:xfrm>
          </p:contentPart>
        </mc:Choice>
        <mc:Fallback xmlns="">
          <p:pic>
            <p:nvPicPr>
              <p:cNvPr id="339" name="Entrada de lápiz 338">
                <a:extLst>
                  <a:ext uri="{FF2B5EF4-FFF2-40B4-BE49-F238E27FC236}">
                    <a16:creationId xmlns:a16="http://schemas.microsoft.com/office/drawing/2014/main" id="{09FDA48E-F670-4B7C-9101-1BC021E5D649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8210166" y="5224182"/>
                <a:ext cx="150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340" name="Entrada de lápiz 339">
                <a:extLst>
                  <a:ext uri="{FF2B5EF4-FFF2-40B4-BE49-F238E27FC236}">
                    <a16:creationId xmlns:a16="http://schemas.microsoft.com/office/drawing/2014/main" id="{F8887412-CCE4-47E3-921C-75DB43235C23}"/>
                  </a:ext>
                </a:extLst>
              </p14:cNvPr>
              <p14:cNvContentPartPr/>
              <p14:nvPr/>
            </p14:nvContentPartPr>
            <p14:xfrm>
              <a:off x="8479086" y="5290062"/>
              <a:ext cx="55800" cy="9720"/>
            </p14:xfrm>
          </p:contentPart>
        </mc:Choice>
        <mc:Fallback xmlns="">
          <p:pic>
            <p:nvPicPr>
              <p:cNvPr id="340" name="Entrada de lápiz 339">
                <a:extLst>
                  <a:ext uri="{FF2B5EF4-FFF2-40B4-BE49-F238E27FC236}">
                    <a16:creationId xmlns:a16="http://schemas.microsoft.com/office/drawing/2014/main" id="{F8887412-CCE4-47E3-921C-75DB43235C23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8470086" y="5281062"/>
                <a:ext cx="734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341" name="Entrada de lápiz 340">
                <a:extLst>
                  <a:ext uri="{FF2B5EF4-FFF2-40B4-BE49-F238E27FC236}">
                    <a16:creationId xmlns:a16="http://schemas.microsoft.com/office/drawing/2014/main" id="{1FD8F4B2-98A8-4C82-BC35-B7D6262366CE}"/>
                  </a:ext>
                </a:extLst>
              </p14:cNvPr>
              <p14:cNvContentPartPr/>
              <p14:nvPr/>
            </p14:nvContentPartPr>
            <p14:xfrm>
              <a:off x="8505366" y="5334702"/>
              <a:ext cx="52200" cy="28800"/>
            </p14:xfrm>
          </p:contentPart>
        </mc:Choice>
        <mc:Fallback xmlns="">
          <p:pic>
            <p:nvPicPr>
              <p:cNvPr id="341" name="Entrada de lápiz 340">
                <a:extLst>
                  <a:ext uri="{FF2B5EF4-FFF2-40B4-BE49-F238E27FC236}">
                    <a16:creationId xmlns:a16="http://schemas.microsoft.com/office/drawing/2014/main" id="{1FD8F4B2-98A8-4C82-BC35-B7D6262366CE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8496366" y="5325702"/>
                <a:ext cx="698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44" name="Entrada de lápiz 343">
                <a:extLst>
                  <a:ext uri="{FF2B5EF4-FFF2-40B4-BE49-F238E27FC236}">
                    <a16:creationId xmlns:a16="http://schemas.microsoft.com/office/drawing/2014/main" id="{898FB6A7-0E0E-430B-8AEA-0FA6606F37B7}"/>
                  </a:ext>
                </a:extLst>
              </p14:cNvPr>
              <p14:cNvContentPartPr/>
              <p14:nvPr/>
            </p14:nvContentPartPr>
            <p14:xfrm>
              <a:off x="8786886" y="5064342"/>
              <a:ext cx="113400" cy="292320"/>
            </p14:xfrm>
          </p:contentPart>
        </mc:Choice>
        <mc:Fallback xmlns="">
          <p:pic>
            <p:nvPicPr>
              <p:cNvPr id="344" name="Entrada de lápiz 343">
                <a:extLst>
                  <a:ext uri="{FF2B5EF4-FFF2-40B4-BE49-F238E27FC236}">
                    <a16:creationId xmlns:a16="http://schemas.microsoft.com/office/drawing/2014/main" id="{898FB6A7-0E0E-430B-8AEA-0FA6606F37B7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8778246" y="5055702"/>
                <a:ext cx="1310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45" name="Entrada de lápiz 344">
                <a:extLst>
                  <a:ext uri="{FF2B5EF4-FFF2-40B4-BE49-F238E27FC236}">
                    <a16:creationId xmlns:a16="http://schemas.microsoft.com/office/drawing/2014/main" id="{78D9AEF1-90F5-4EB5-8FCE-99924F3442F8}"/>
                  </a:ext>
                </a:extLst>
              </p14:cNvPr>
              <p14:cNvContentPartPr/>
              <p14:nvPr/>
            </p14:nvContentPartPr>
            <p14:xfrm>
              <a:off x="8883726" y="5078742"/>
              <a:ext cx="80280" cy="221400"/>
            </p14:xfrm>
          </p:contentPart>
        </mc:Choice>
        <mc:Fallback xmlns="">
          <p:pic>
            <p:nvPicPr>
              <p:cNvPr id="345" name="Entrada de lápiz 344">
                <a:extLst>
                  <a:ext uri="{FF2B5EF4-FFF2-40B4-BE49-F238E27FC236}">
                    <a16:creationId xmlns:a16="http://schemas.microsoft.com/office/drawing/2014/main" id="{78D9AEF1-90F5-4EB5-8FCE-99924F3442F8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8875086" y="5069742"/>
                <a:ext cx="97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46" name="Entrada de lápiz 345">
                <a:extLst>
                  <a:ext uri="{FF2B5EF4-FFF2-40B4-BE49-F238E27FC236}">
                    <a16:creationId xmlns:a16="http://schemas.microsoft.com/office/drawing/2014/main" id="{7CA74975-8E62-440B-BEAC-7175B9417EC3}"/>
                  </a:ext>
                </a:extLst>
              </p14:cNvPr>
              <p14:cNvContentPartPr/>
              <p14:nvPr/>
            </p14:nvContentPartPr>
            <p14:xfrm>
              <a:off x="8843766" y="5231742"/>
              <a:ext cx="79200" cy="1800"/>
            </p14:xfrm>
          </p:contentPart>
        </mc:Choice>
        <mc:Fallback xmlns="">
          <p:pic>
            <p:nvPicPr>
              <p:cNvPr id="346" name="Entrada de lápiz 345">
                <a:extLst>
                  <a:ext uri="{FF2B5EF4-FFF2-40B4-BE49-F238E27FC236}">
                    <a16:creationId xmlns:a16="http://schemas.microsoft.com/office/drawing/2014/main" id="{7CA74975-8E62-440B-BEAC-7175B9417EC3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8835126" y="5222742"/>
                <a:ext cx="968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347" name="Entrada de lápiz 346">
                <a:extLst>
                  <a:ext uri="{FF2B5EF4-FFF2-40B4-BE49-F238E27FC236}">
                    <a16:creationId xmlns:a16="http://schemas.microsoft.com/office/drawing/2014/main" id="{F080EC24-DC75-42B8-8D9A-706158E28E7C}"/>
                  </a:ext>
                </a:extLst>
              </p14:cNvPr>
              <p14:cNvContentPartPr/>
              <p14:nvPr/>
            </p14:nvContentPartPr>
            <p14:xfrm>
              <a:off x="9000726" y="5085582"/>
              <a:ext cx="13680" cy="105480"/>
            </p14:xfrm>
          </p:contentPart>
        </mc:Choice>
        <mc:Fallback xmlns="">
          <p:pic>
            <p:nvPicPr>
              <p:cNvPr id="347" name="Entrada de lápiz 346">
                <a:extLst>
                  <a:ext uri="{FF2B5EF4-FFF2-40B4-BE49-F238E27FC236}">
                    <a16:creationId xmlns:a16="http://schemas.microsoft.com/office/drawing/2014/main" id="{F080EC24-DC75-42B8-8D9A-706158E28E7C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8992086" y="5076942"/>
                <a:ext cx="313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48" name="Entrada de lápiz 347">
                <a:extLst>
                  <a:ext uri="{FF2B5EF4-FFF2-40B4-BE49-F238E27FC236}">
                    <a16:creationId xmlns:a16="http://schemas.microsoft.com/office/drawing/2014/main" id="{2D83A3B1-40E1-4D58-AC9E-EC65E7F004BE}"/>
                  </a:ext>
                </a:extLst>
              </p14:cNvPr>
              <p14:cNvContentPartPr/>
              <p14:nvPr/>
            </p14:nvContentPartPr>
            <p14:xfrm>
              <a:off x="8955726" y="5080542"/>
              <a:ext cx="84240" cy="16920"/>
            </p14:xfrm>
          </p:contentPart>
        </mc:Choice>
        <mc:Fallback xmlns="">
          <p:pic>
            <p:nvPicPr>
              <p:cNvPr id="348" name="Entrada de lápiz 347">
                <a:extLst>
                  <a:ext uri="{FF2B5EF4-FFF2-40B4-BE49-F238E27FC236}">
                    <a16:creationId xmlns:a16="http://schemas.microsoft.com/office/drawing/2014/main" id="{2D83A3B1-40E1-4D58-AC9E-EC65E7F004BE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8947086" y="5071542"/>
                <a:ext cx="1018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349" name="Entrada de lápiz 348">
                <a:extLst>
                  <a:ext uri="{FF2B5EF4-FFF2-40B4-BE49-F238E27FC236}">
                    <a16:creationId xmlns:a16="http://schemas.microsoft.com/office/drawing/2014/main" id="{625AF9FE-475B-4B13-BF09-BCC5C7CBEB71}"/>
                  </a:ext>
                </a:extLst>
              </p14:cNvPr>
              <p14:cNvContentPartPr/>
              <p14:nvPr/>
            </p14:nvContentPartPr>
            <p14:xfrm>
              <a:off x="9065526" y="5096022"/>
              <a:ext cx="95400" cy="249840"/>
            </p14:xfrm>
          </p:contentPart>
        </mc:Choice>
        <mc:Fallback xmlns="">
          <p:pic>
            <p:nvPicPr>
              <p:cNvPr id="349" name="Entrada de lápiz 348">
                <a:extLst>
                  <a:ext uri="{FF2B5EF4-FFF2-40B4-BE49-F238E27FC236}">
                    <a16:creationId xmlns:a16="http://schemas.microsoft.com/office/drawing/2014/main" id="{625AF9FE-475B-4B13-BF09-BCC5C7CBEB71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9056886" y="5087022"/>
                <a:ext cx="1130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350" name="Entrada de lápiz 349">
                <a:extLst>
                  <a:ext uri="{FF2B5EF4-FFF2-40B4-BE49-F238E27FC236}">
                    <a16:creationId xmlns:a16="http://schemas.microsoft.com/office/drawing/2014/main" id="{3F4A0495-E42D-4496-8CA6-7878D409423F}"/>
                  </a:ext>
                </a:extLst>
              </p14:cNvPr>
              <p14:cNvContentPartPr/>
              <p14:nvPr/>
            </p14:nvContentPartPr>
            <p14:xfrm>
              <a:off x="9139686" y="5106102"/>
              <a:ext cx="78480" cy="210600"/>
            </p14:xfrm>
          </p:contentPart>
        </mc:Choice>
        <mc:Fallback xmlns="">
          <p:pic>
            <p:nvPicPr>
              <p:cNvPr id="350" name="Entrada de lápiz 349">
                <a:extLst>
                  <a:ext uri="{FF2B5EF4-FFF2-40B4-BE49-F238E27FC236}">
                    <a16:creationId xmlns:a16="http://schemas.microsoft.com/office/drawing/2014/main" id="{3F4A0495-E42D-4496-8CA6-7878D409423F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9130686" y="5097102"/>
                <a:ext cx="961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351" name="Entrada de lápiz 350">
                <a:extLst>
                  <a:ext uri="{FF2B5EF4-FFF2-40B4-BE49-F238E27FC236}">
                    <a16:creationId xmlns:a16="http://schemas.microsoft.com/office/drawing/2014/main" id="{AFEC8428-5FC9-4035-B535-170E5DDC16DC}"/>
                  </a:ext>
                </a:extLst>
              </p14:cNvPr>
              <p14:cNvContentPartPr/>
              <p14:nvPr/>
            </p14:nvContentPartPr>
            <p14:xfrm>
              <a:off x="9116286" y="5236782"/>
              <a:ext cx="92520" cy="11160"/>
            </p14:xfrm>
          </p:contentPart>
        </mc:Choice>
        <mc:Fallback xmlns="">
          <p:pic>
            <p:nvPicPr>
              <p:cNvPr id="351" name="Entrada de lápiz 350">
                <a:extLst>
                  <a:ext uri="{FF2B5EF4-FFF2-40B4-BE49-F238E27FC236}">
                    <a16:creationId xmlns:a16="http://schemas.microsoft.com/office/drawing/2014/main" id="{AFEC8428-5FC9-4035-B535-170E5DDC16DC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9107286" y="5227782"/>
                <a:ext cx="1101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352" name="Entrada de lápiz 351">
                <a:extLst>
                  <a:ext uri="{FF2B5EF4-FFF2-40B4-BE49-F238E27FC236}">
                    <a16:creationId xmlns:a16="http://schemas.microsoft.com/office/drawing/2014/main" id="{536060CD-C3E9-4182-9675-2F7636A0884A}"/>
                  </a:ext>
                </a:extLst>
              </p14:cNvPr>
              <p14:cNvContentPartPr/>
              <p14:nvPr/>
            </p14:nvContentPartPr>
            <p14:xfrm>
              <a:off x="9259926" y="5043462"/>
              <a:ext cx="87840" cy="381600"/>
            </p14:xfrm>
          </p:contentPart>
        </mc:Choice>
        <mc:Fallback xmlns="">
          <p:pic>
            <p:nvPicPr>
              <p:cNvPr id="352" name="Entrada de lápiz 351">
                <a:extLst>
                  <a:ext uri="{FF2B5EF4-FFF2-40B4-BE49-F238E27FC236}">
                    <a16:creationId xmlns:a16="http://schemas.microsoft.com/office/drawing/2014/main" id="{536060CD-C3E9-4182-9675-2F7636A0884A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9251286" y="5034462"/>
                <a:ext cx="1054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353" name="Entrada de lápiz 352">
                <a:extLst>
                  <a:ext uri="{FF2B5EF4-FFF2-40B4-BE49-F238E27FC236}">
                    <a16:creationId xmlns:a16="http://schemas.microsoft.com/office/drawing/2014/main" id="{A097CF1A-9D02-4E9E-8F25-934CF91A7700}"/>
                  </a:ext>
                </a:extLst>
              </p14:cNvPr>
              <p14:cNvContentPartPr/>
              <p14:nvPr/>
            </p14:nvContentPartPr>
            <p14:xfrm>
              <a:off x="8656926" y="4959942"/>
              <a:ext cx="87120" cy="410040"/>
            </p14:xfrm>
          </p:contentPart>
        </mc:Choice>
        <mc:Fallback xmlns="">
          <p:pic>
            <p:nvPicPr>
              <p:cNvPr id="353" name="Entrada de lápiz 352">
                <a:extLst>
                  <a:ext uri="{FF2B5EF4-FFF2-40B4-BE49-F238E27FC236}">
                    <a16:creationId xmlns:a16="http://schemas.microsoft.com/office/drawing/2014/main" id="{A097CF1A-9D02-4E9E-8F25-934CF91A7700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8648286" y="4951302"/>
                <a:ext cx="1047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354" name="Entrada de lápiz 353">
                <a:extLst>
                  <a:ext uri="{FF2B5EF4-FFF2-40B4-BE49-F238E27FC236}">
                    <a16:creationId xmlns:a16="http://schemas.microsoft.com/office/drawing/2014/main" id="{111836BC-EF56-43C1-AA4D-58786E7F9B2E}"/>
                  </a:ext>
                </a:extLst>
              </p14:cNvPr>
              <p14:cNvContentPartPr/>
              <p14:nvPr/>
            </p14:nvContentPartPr>
            <p14:xfrm>
              <a:off x="9340206" y="5064342"/>
              <a:ext cx="47160" cy="7560"/>
            </p14:xfrm>
          </p:contentPart>
        </mc:Choice>
        <mc:Fallback xmlns="">
          <p:pic>
            <p:nvPicPr>
              <p:cNvPr id="354" name="Entrada de lápiz 353">
                <a:extLst>
                  <a:ext uri="{FF2B5EF4-FFF2-40B4-BE49-F238E27FC236}">
                    <a16:creationId xmlns:a16="http://schemas.microsoft.com/office/drawing/2014/main" id="{111836BC-EF56-43C1-AA4D-58786E7F9B2E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9331566" y="5055702"/>
                <a:ext cx="64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55" name="Entrada de lápiz 354">
                <a:extLst>
                  <a:ext uri="{FF2B5EF4-FFF2-40B4-BE49-F238E27FC236}">
                    <a16:creationId xmlns:a16="http://schemas.microsoft.com/office/drawing/2014/main" id="{D6E942A5-D845-4850-A8BF-328CCF801536}"/>
                  </a:ext>
                </a:extLst>
              </p14:cNvPr>
              <p14:cNvContentPartPr/>
              <p14:nvPr/>
            </p14:nvContentPartPr>
            <p14:xfrm>
              <a:off x="9428766" y="5027262"/>
              <a:ext cx="8280" cy="91440"/>
            </p14:xfrm>
          </p:contentPart>
        </mc:Choice>
        <mc:Fallback xmlns="">
          <p:pic>
            <p:nvPicPr>
              <p:cNvPr id="355" name="Entrada de lápiz 354">
                <a:extLst>
                  <a:ext uri="{FF2B5EF4-FFF2-40B4-BE49-F238E27FC236}">
                    <a16:creationId xmlns:a16="http://schemas.microsoft.com/office/drawing/2014/main" id="{D6E942A5-D845-4850-A8BF-328CCF801536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9419766" y="5018262"/>
                <a:ext cx="25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57" name="Entrada de lápiz 356">
                <a:extLst>
                  <a:ext uri="{FF2B5EF4-FFF2-40B4-BE49-F238E27FC236}">
                    <a16:creationId xmlns:a16="http://schemas.microsoft.com/office/drawing/2014/main" id="{09EBE981-D41F-4110-B5E9-7EF34333AB5F}"/>
                  </a:ext>
                </a:extLst>
              </p14:cNvPr>
              <p14:cNvContentPartPr/>
              <p14:nvPr/>
            </p14:nvContentPartPr>
            <p14:xfrm>
              <a:off x="9547926" y="5062902"/>
              <a:ext cx="115560" cy="320400"/>
            </p14:xfrm>
          </p:contentPart>
        </mc:Choice>
        <mc:Fallback xmlns="">
          <p:pic>
            <p:nvPicPr>
              <p:cNvPr id="357" name="Entrada de lápiz 356">
                <a:extLst>
                  <a:ext uri="{FF2B5EF4-FFF2-40B4-BE49-F238E27FC236}">
                    <a16:creationId xmlns:a16="http://schemas.microsoft.com/office/drawing/2014/main" id="{09EBE981-D41F-4110-B5E9-7EF34333AB5F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9538926" y="5054262"/>
                <a:ext cx="1332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58" name="Entrada de lápiz 357">
                <a:extLst>
                  <a:ext uri="{FF2B5EF4-FFF2-40B4-BE49-F238E27FC236}">
                    <a16:creationId xmlns:a16="http://schemas.microsoft.com/office/drawing/2014/main" id="{93B58047-AB95-46C4-8ED6-39D5A5996C03}"/>
                  </a:ext>
                </a:extLst>
              </p14:cNvPr>
              <p14:cNvContentPartPr/>
              <p14:nvPr/>
            </p14:nvContentPartPr>
            <p14:xfrm>
              <a:off x="9654846" y="5049942"/>
              <a:ext cx="66960" cy="268560"/>
            </p14:xfrm>
          </p:contentPart>
        </mc:Choice>
        <mc:Fallback xmlns="">
          <p:pic>
            <p:nvPicPr>
              <p:cNvPr id="358" name="Entrada de lápiz 357">
                <a:extLst>
                  <a:ext uri="{FF2B5EF4-FFF2-40B4-BE49-F238E27FC236}">
                    <a16:creationId xmlns:a16="http://schemas.microsoft.com/office/drawing/2014/main" id="{93B58047-AB95-46C4-8ED6-39D5A5996C03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9646206" y="5040942"/>
                <a:ext cx="846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59" name="Entrada de lápiz 358">
                <a:extLst>
                  <a:ext uri="{FF2B5EF4-FFF2-40B4-BE49-F238E27FC236}">
                    <a16:creationId xmlns:a16="http://schemas.microsoft.com/office/drawing/2014/main" id="{C2815D5F-053E-4272-8FF4-8725AD9729AB}"/>
                  </a:ext>
                </a:extLst>
              </p14:cNvPr>
              <p14:cNvContentPartPr/>
              <p14:nvPr/>
            </p14:nvContentPartPr>
            <p14:xfrm>
              <a:off x="9601566" y="5225622"/>
              <a:ext cx="103320" cy="12600"/>
            </p14:xfrm>
          </p:contentPart>
        </mc:Choice>
        <mc:Fallback xmlns="">
          <p:pic>
            <p:nvPicPr>
              <p:cNvPr id="359" name="Entrada de lápiz 358">
                <a:extLst>
                  <a:ext uri="{FF2B5EF4-FFF2-40B4-BE49-F238E27FC236}">
                    <a16:creationId xmlns:a16="http://schemas.microsoft.com/office/drawing/2014/main" id="{C2815D5F-053E-4272-8FF4-8725AD9729AB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9592926" y="5216982"/>
                <a:ext cx="120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360" name="Entrada de lápiz 359">
                <a:extLst>
                  <a:ext uri="{FF2B5EF4-FFF2-40B4-BE49-F238E27FC236}">
                    <a16:creationId xmlns:a16="http://schemas.microsoft.com/office/drawing/2014/main" id="{45C18BF7-FBC5-41FE-B55A-E865AE3C43F0}"/>
                  </a:ext>
                </a:extLst>
              </p14:cNvPr>
              <p14:cNvContentPartPr/>
              <p14:nvPr/>
            </p14:nvContentPartPr>
            <p14:xfrm>
              <a:off x="9757806" y="4916382"/>
              <a:ext cx="36360" cy="187200"/>
            </p14:xfrm>
          </p:contentPart>
        </mc:Choice>
        <mc:Fallback xmlns="">
          <p:pic>
            <p:nvPicPr>
              <p:cNvPr id="360" name="Entrada de lápiz 359">
                <a:extLst>
                  <a:ext uri="{FF2B5EF4-FFF2-40B4-BE49-F238E27FC236}">
                    <a16:creationId xmlns:a16="http://schemas.microsoft.com/office/drawing/2014/main" id="{45C18BF7-FBC5-41FE-B55A-E865AE3C43F0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9748806" y="4907382"/>
                <a:ext cx="540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361" name="Entrada de lápiz 360">
                <a:extLst>
                  <a:ext uri="{FF2B5EF4-FFF2-40B4-BE49-F238E27FC236}">
                    <a16:creationId xmlns:a16="http://schemas.microsoft.com/office/drawing/2014/main" id="{B8762E31-00DD-415C-A8A5-79DC10FC8482}"/>
                  </a:ext>
                </a:extLst>
              </p14:cNvPr>
              <p14:cNvContentPartPr/>
              <p14:nvPr/>
            </p14:nvContentPartPr>
            <p14:xfrm>
              <a:off x="9741966" y="5013222"/>
              <a:ext cx="80640" cy="33120"/>
            </p14:xfrm>
          </p:contentPart>
        </mc:Choice>
        <mc:Fallback xmlns="">
          <p:pic>
            <p:nvPicPr>
              <p:cNvPr id="361" name="Entrada de lápiz 360">
                <a:extLst>
                  <a:ext uri="{FF2B5EF4-FFF2-40B4-BE49-F238E27FC236}">
                    <a16:creationId xmlns:a16="http://schemas.microsoft.com/office/drawing/2014/main" id="{B8762E31-00DD-415C-A8A5-79DC10FC8482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9732966" y="5004582"/>
                <a:ext cx="98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62" name="Entrada de lápiz 361">
                <a:extLst>
                  <a:ext uri="{FF2B5EF4-FFF2-40B4-BE49-F238E27FC236}">
                    <a16:creationId xmlns:a16="http://schemas.microsoft.com/office/drawing/2014/main" id="{54B964F4-6A62-46A7-AFC0-6AE442DF0F09}"/>
                  </a:ext>
                </a:extLst>
              </p14:cNvPr>
              <p14:cNvContentPartPr/>
              <p14:nvPr/>
            </p14:nvContentPartPr>
            <p14:xfrm>
              <a:off x="9861486" y="4904502"/>
              <a:ext cx="26640" cy="327600"/>
            </p14:xfrm>
          </p:contentPart>
        </mc:Choice>
        <mc:Fallback xmlns="">
          <p:pic>
            <p:nvPicPr>
              <p:cNvPr id="362" name="Entrada de lápiz 361">
                <a:extLst>
                  <a:ext uri="{FF2B5EF4-FFF2-40B4-BE49-F238E27FC236}">
                    <a16:creationId xmlns:a16="http://schemas.microsoft.com/office/drawing/2014/main" id="{54B964F4-6A62-46A7-AFC0-6AE442DF0F09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9852846" y="4895862"/>
                <a:ext cx="442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63" name="Entrada de lápiz 362">
                <a:extLst>
                  <a:ext uri="{FF2B5EF4-FFF2-40B4-BE49-F238E27FC236}">
                    <a16:creationId xmlns:a16="http://schemas.microsoft.com/office/drawing/2014/main" id="{814B87C8-9029-40AE-B7AB-A3585C159D8C}"/>
                  </a:ext>
                </a:extLst>
              </p14:cNvPr>
              <p14:cNvContentPartPr/>
              <p14:nvPr/>
            </p14:nvContentPartPr>
            <p14:xfrm>
              <a:off x="9820086" y="5107902"/>
              <a:ext cx="123480" cy="155520"/>
            </p14:xfrm>
          </p:contentPart>
        </mc:Choice>
        <mc:Fallback xmlns="">
          <p:pic>
            <p:nvPicPr>
              <p:cNvPr id="363" name="Entrada de lápiz 362">
                <a:extLst>
                  <a:ext uri="{FF2B5EF4-FFF2-40B4-BE49-F238E27FC236}">
                    <a16:creationId xmlns:a16="http://schemas.microsoft.com/office/drawing/2014/main" id="{814B87C8-9029-40AE-B7AB-A3585C159D8C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9811086" y="5099262"/>
                <a:ext cx="1411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367" name="Entrada de lápiz 366">
                <a:extLst>
                  <a:ext uri="{FF2B5EF4-FFF2-40B4-BE49-F238E27FC236}">
                    <a16:creationId xmlns:a16="http://schemas.microsoft.com/office/drawing/2014/main" id="{350416B6-BE17-403D-AB0F-0F65813ED8EF}"/>
                  </a:ext>
                </a:extLst>
              </p14:cNvPr>
              <p14:cNvContentPartPr/>
              <p14:nvPr/>
            </p14:nvContentPartPr>
            <p14:xfrm>
              <a:off x="10596606" y="5400942"/>
              <a:ext cx="540000" cy="875880"/>
            </p14:xfrm>
          </p:contentPart>
        </mc:Choice>
        <mc:Fallback xmlns="">
          <p:pic>
            <p:nvPicPr>
              <p:cNvPr id="367" name="Entrada de lápiz 366">
                <a:extLst>
                  <a:ext uri="{FF2B5EF4-FFF2-40B4-BE49-F238E27FC236}">
                    <a16:creationId xmlns:a16="http://schemas.microsoft.com/office/drawing/2014/main" id="{350416B6-BE17-403D-AB0F-0F65813ED8EF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10587966" y="5392302"/>
                <a:ext cx="55764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368" name="Entrada de lápiz 367">
                <a:extLst>
                  <a:ext uri="{FF2B5EF4-FFF2-40B4-BE49-F238E27FC236}">
                    <a16:creationId xmlns:a16="http://schemas.microsoft.com/office/drawing/2014/main" id="{5221F2AE-882C-4C0E-8B57-D11CEEBA4EE2}"/>
                  </a:ext>
                </a:extLst>
              </p14:cNvPr>
              <p14:cNvContentPartPr/>
              <p14:nvPr/>
            </p14:nvContentPartPr>
            <p14:xfrm>
              <a:off x="10455846" y="5296542"/>
              <a:ext cx="190800" cy="130320"/>
            </p14:xfrm>
          </p:contentPart>
        </mc:Choice>
        <mc:Fallback xmlns="">
          <p:pic>
            <p:nvPicPr>
              <p:cNvPr id="368" name="Entrada de lápiz 367">
                <a:extLst>
                  <a:ext uri="{FF2B5EF4-FFF2-40B4-BE49-F238E27FC236}">
                    <a16:creationId xmlns:a16="http://schemas.microsoft.com/office/drawing/2014/main" id="{5221F2AE-882C-4C0E-8B57-D11CEEBA4EE2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0446846" y="5287902"/>
                <a:ext cx="2084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369" name="Entrada de lápiz 368">
                <a:extLst>
                  <a:ext uri="{FF2B5EF4-FFF2-40B4-BE49-F238E27FC236}">
                    <a16:creationId xmlns:a16="http://schemas.microsoft.com/office/drawing/2014/main" id="{45A8E0A9-B8CE-47E3-8A1C-A45EC81F4E5D}"/>
                  </a:ext>
                </a:extLst>
              </p14:cNvPr>
              <p14:cNvContentPartPr/>
              <p14:nvPr/>
            </p14:nvContentPartPr>
            <p14:xfrm>
              <a:off x="10546206" y="5287182"/>
              <a:ext cx="63720" cy="108360"/>
            </p14:xfrm>
          </p:contentPart>
        </mc:Choice>
        <mc:Fallback xmlns="">
          <p:pic>
            <p:nvPicPr>
              <p:cNvPr id="369" name="Entrada de lápiz 368">
                <a:extLst>
                  <a:ext uri="{FF2B5EF4-FFF2-40B4-BE49-F238E27FC236}">
                    <a16:creationId xmlns:a16="http://schemas.microsoft.com/office/drawing/2014/main" id="{45A8E0A9-B8CE-47E3-8A1C-A45EC81F4E5D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10537566" y="5278182"/>
                <a:ext cx="8136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2" name="Grupo 371">
            <a:extLst>
              <a:ext uri="{FF2B5EF4-FFF2-40B4-BE49-F238E27FC236}">
                <a16:creationId xmlns:a16="http://schemas.microsoft.com/office/drawing/2014/main" id="{2F05FA38-7811-4707-A7F0-4CAE9FB35C3F}"/>
              </a:ext>
            </a:extLst>
          </p:cNvPr>
          <p:cNvGrpSpPr/>
          <p:nvPr/>
        </p:nvGrpSpPr>
        <p:grpSpPr>
          <a:xfrm>
            <a:off x="7986246" y="5562222"/>
            <a:ext cx="2831400" cy="993960"/>
            <a:chOff x="7986246" y="5562222"/>
            <a:chExt cx="2831400" cy="9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04" name="Entrada de lápiz 303">
                  <a:extLst>
                    <a:ext uri="{FF2B5EF4-FFF2-40B4-BE49-F238E27FC236}">
                      <a16:creationId xmlns:a16="http://schemas.microsoft.com/office/drawing/2014/main" id="{1B88D717-7CC0-4937-BDD6-13B0A7D3C380}"/>
                    </a:ext>
                  </a:extLst>
                </p14:cNvPr>
                <p14:cNvContentPartPr/>
                <p14:nvPr/>
              </p14:nvContentPartPr>
              <p14:xfrm>
                <a:off x="7986246" y="5868222"/>
                <a:ext cx="73440" cy="356760"/>
              </p14:xfrm>
            </p:contentPart>
          </mc:Choice>
          <mc:Fallback xmlns="">
            <p:pic>
              <p:nvPicPr>
                <p:cNvPr id="304" name="Entrada de lápiz 303">
                  <a:extLst>
                    <a:ext uri="{FF2B5EF4-FFF2-40B4-BE49-F238E27FC236}">
                      <a16:creationId xmlns:a16="http://schemas.microsoft.com/office/drawing/2014/main" id="{1B88D717-7CC0-4937-BDD6-13B0A7D3C38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977246" y="5859222"/>
                  <a:ext cx="91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05" name="Entrada de lápiz 304">
                  <a:extLst>
                    <a:ext uri="{FF2B5EF4-FFF2-40B4-BE49-F238E27FC236}">
                      <a16:creationId xmlns:a16="http://schemas.microsoft.com/office/drawing/2014/main" id="{A19E959E-C045-4BD2-A84E-C7B8B5EEB81E}"/>
                    </a:ext>
                  </a:extLst>
                </p14:cNvPr>
                <p14:cNvContentPartPr/>
                <p14:nvPr/>
              </p14:nvContentPartPr>
              <p14:xfrm>
                <a:off x="7989126" y="6070542"/>
                <a:ext cx="76320" cy="14400"/>
              </p14:xfrm>
            </p:contentPart>
          </mc:Choice>
          <mc:Fallback xmlns="">
            <p:pic>
              <p:nvPicPr>
                <p:cNvPr id="305" name="Entrada de lápiz 304">
                  <a:extLst>
                    <a:ext uri="{FF2B5EF4-FFF2-40B4-BE49-F238E27FC236}">
                      <a16:creationId xmlns:a16="http://schemas.microsoft.com/office/drawing/2014/main" id="{A19E959E-C045-4BD2-A84E-C7B8B5EEB81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980126" y="6061542"/>
                  <a:ext cx="93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06" name="Entrada de lápiz 305">
                  <a:extLst>
                    <a:ext uri="{FF2B5EF4-FFF2-40B4-BE49-F238E27FC236}">
                      <a16:creationId xmlns:a16="http://schemas.microsoft.com/office/drawing/2014/main" id="{49907F48-33E4-4326-A908-D49E6D04F7FE}"/>
                    </a:ext>
                  </a:extLst>
                </p14:cNvPr>
                <p14:cNvContentPartPr/>
                <p14:nvPr/>
              </p14:nvContentPartPr>
              <p14:xfrm>
                <a:off x="8106486" y="6022302"/>
                <a:ext cx="3240" cy="225360"/>
              </p14:xfrm>
            </p:contentPart>
          </mc:Choice>
          <mc:Fallback xmlns="">
            <p:pic>
              <p:nvPicPr>
                <p:cNvPr id="306" name="Entrada de lápiz 305">
                  <a:extLst>
                    <a:ext uri="{FF2B5EF4-FFF2-40B4-BE49-F238E27FC236}">
                      <a16:creationId xmlns:a16="http://schemas.microsoft.com/office/drawing/2014/main" id="{49907F48-33E4-4326-A908-D49E6D04F7FE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097846" y="6013302"/>
                  <a:ext cx="20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187D9CE3-320C-44D1-95CE-FAEFCE043730}"/>
                    </a:ext>
                  </a:extLst>
                </p14:cNvPr>
                <p14:cNvContentPartPr/>
                <p14:nvPr/>
              </p14:nvContentPartPr>
              <p14:xfrm>
                <a:off x="8154006" y="6105102"/>
                <a:ext cx="74160" cy="138960"/>
              </p14:xfrm>
            </p:contentPart>
          </mc:Choice>
          <mc:Fallback xmlns=""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187D9CE3-320C-44D1-95CE-FAEFCE043730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145006" y="6096462"/>
                  <a:ext cx="9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BE1FF584-A6B5-4CA8-B614-5348B47B1C06}"/>
                    </a:ext>
                  </a:extLst>
                </p14:cNvPr>
                <p14:cNvContentPartPr/>
                <p14:nvPr/>
              </p14:nvContentPartPr>
              <p14:xfrm>
                <a:off x="8256966" y="6150102"/>
                <a:ext cx="70560" cy="93960"/>
              </p14:xfrm>
            </p:contentPart>
          </mc:Choice>
          <mc:Fallback xmlns=""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BE1FF584-A6B5-4CA8-B614-5348B47B1C0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248326" y="6141462"/>
                  <a:ext cx="88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10" name="Entrada de lápiz 309">
                  <a:extLst>
                    <a:ext uri="{FF2B5EF4-FFF2-40B4-BE49-F238E27FC236}">
                      <a16:creationId xmlns:a16="http://schemas.microsoft.com/office/drawing/2014/main" id="{61E8A9AC-EF20-4B04-860B-416FA1C019B9}"/>
                    </a:ext>
                  </a:extLst>
                </p14:cNvPr>
                <p14:cNvContentPartPr/>
                <p14:nvPr/>
              </p14:nvContentPartPr>
              <p14:xfrm>
                <a:off x="8376126" y="6093942"/>
                <a:ext cx="70560" cy="166680"/>
              </p14:xfrm>
            </p:contentPart>
          </mc:Choice>
          <mc:Fallback xmlns="">
            <p:pic>
              <p:nvPicPr>
                <p:cNvPr id="310" name="Entrada de lápiz 309">
                  <a:extLst>
                    <a:ext uri="{FF2B5EF4-FFF2-40B4-BE49-F238E27FC236}">
                      <a16:creationId xmlns:a16="http://schemas.microsoft.com/office/drawing/2014/main" id="{61E8A9AC-EF20-4B04-860B-416FA1C019B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367126" y="6084942"/>
                  <a:ext cx="88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11" name="Entrada de lápiz 310">
                  <a:extLst>
                    <a:ext uri="{FF2B5EF4-FFF2-40B4-BE49-F238E27FC236}">
                      <a16:creationId xmlns:a16="http://schemas.microsoft.com/office/drawing/2014/main" id="{0B6631B5-BBB9-4092-8293-B0E1DF809F9E}"/>
                    </a:ext>
                  </a:extLst>
                </p14:cNvPr>
                <p14:cNvContentPartPr/>
                <p14:nvPr/>
              </p14:nvContentPartPr>
              <p14:xfrm>
                <a:off x="8662326" y="6028062"/>
                <a:ext cx="119520" cy="219240"/>
              </p14:xfrm>
            </p:contentPart>
          </mc:Choice>
          <mc:Fallback xmlns="">
            <p:pic>
              <p:nvPicPr>
                <p:cNvPr id="311" name="Entrada de lápiz 310">
                  <a:extLst>
                    <a:ext uri="{FF2B5EF4-FFF2-40B4-BE49-F238E27FC236}">
                      <a16:creationId xmlns:a16="http://schemas.microsoft.com/office/drawing/2014/main" id="{0B6631B5-BBB9-4092-8293-B0E1DF809F9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653326" y="6019062"/>
                  <a:ext cx="13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12" name="Entrada de lápiz 311">
                  <a:extLst>
                    <a:ext uri="{FF2B5EF4-FFF2-40B4-BE49-F238E27FC236}">
                      <a16:creationId xmlns:a16="http://schemas.microsoft.com/office/drawing/2014/main" id="{BA717B52-9FB6-4883-AF57-7EEC2A12E1A7}"/>
                    </a:ext>
                  </a:extLst>
                </p14:cNvPr>
                <p14:cNvContentPartPr/>
                <p14:nvPr/>
              </p14:nvContentPartPr>
              <p14:xfrm>
                <a:off x="8802006" y="6084222"/>
                <a:ext cx="95760" cy="116640"/>
              </p14:xfrm>
            </p:contentPart>
          </mc:Choice>
          <mc:Fallback xmlns="">
            <p:pic>
              <p:nvPicPr>
                <p:cNvPr id="312" name="Entrada de lápiz 311">
                  <a:extLst>
                    <a:ext uri="{FF2B5EF4-FFF2-40B4-BE49-F238E27FC236}">
                      <a16:creationId xmlns:a16="http://schemas.microsoft.com/office/drawing/2014/main" id="{BA717B52-9FB6-4883-AF57-7EEC2A12E1A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793366" y="6075582"/>
                  <a:ext cx="113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13" name="Entrada de lápiz 312">
                  <a:extLst>
                    <a:ext uri="{FF2B5EF4-FFF2-40B4-BE49-F238E27FC236}">
                      <a16:creationId xmlns:a16="http://schemas.microsoft.com/office/drawing/2014/main" id="{8F0BEABC-522E-4D2A-8EF7-08DE44FBF068}"/>
                    </a:ext>
                  </a:extLst>
                </p14:cNvPr>
                <p14:cNvContentPartPr/>
                <p14:nvPr/>
              </p14:nvContentPartPr>
              <p14:xfrm>
                <a:off x="8931606" y="5925102"/>
                <a:ext cx="11880" cy="249120"/>
              </p14:xfrm>
            </p:contentPart>
          </mc:Choice>
          <mc:Fallback xmlns="">
            <p:pic>
              <p:nvPicPr>
                <p:cNvPr id="313" name="Entrada de lápiz 312">
                  <a:extLst>
                    <a:ext uri="{FF2B5EF4-FFF2-40B4-BE49-F238E27FC236}">
                      <a16:creationId xmlns:a16="http://schemas.microsoft.com/office/drawing/2014/main" id="{8F0BEABC-522E-4D2A-8EF7-08DE44FBF068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8922606" y="5916462"/>
                  <a:ext cx="29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14" name="Entrada de lápiz 313">
                  <a:extLst>
                    <a:ext uri="{FF2B5EF4-FFF2-40B4-BE49-F238E27FC236}">
                      <a16:creationId xmlns:a16="http://schemas.microsoft.com/office/drawing/2014/main" id="{3D007748-515F-409A-83EF-AD3EFFF4BE31}"/>
                    </a:ext>
                  </a:extLst>
                </p14:cNvPr>
                <p14:cNvContentPartPr/>
                <p14:nvPr/>
              </p14:nvContentPartPr>
              <p14:xfrm>
                <a:off x="8970126" y="6040302"/>
                <a:ext cx="77760" cy="141120"/>
              </p14:xfrm>
            </p:contentPart>
          </mc:Choice>
          <mc:Fallback xmlns="">
            <p:pic>
              <p:nvPicPr>
                <p:cNvPr id="314" name="Entrada de lápiz 313">
                  <a:extLst>
                    <a:ext uri="{FF2B5EF4-FFF2-40B4-BE49-F238E27FC236}">
                      <a16:creationId xmlns:a16="http://schemas.microsoft.com/office/drawing/2014/main" id="{3D007748-515F-409A-83EF-AD3EFFF4BE31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8961486" y="6031662"/>
                  <a:ext cx="95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15" name="Entrada de lápiz 314">
                  <a:extLst>
                    <a:ext uri="{FF2B5EF4-FFF2-40B4-BE49-F238E27FC236}">
                      <a16:creationId xmlns:a16="http://schemas.microsoft.com/office/drawing/2014/main" id="{B4233C9B-33E2-4B89-A6FF-9002F02652E5}"/>
                    </a:ext>
                  </a:extLst>
                </p14:cNvPr>
                <p14:cNvContentPartPr/>
                <p14:nvPr/>
              </p14:nvContentPartPr>
              <p14:xfrm>
                <a:off x="9086406" y="6092862"/>
                <a:ext cx="77040" cy="140760"/>
              </p14:xfrm>
            </p:contentPart>
          </mc:Choice>
          <mc:Fallback xmlns="">
            <p:pic>
              <p:nvPicPr>
                <p:cNvPr id="315" name="Entrada de lápiz 314">
                  <a:extLst>
                    <a:ext uri="{FF2B5EF4-FFF2-40B4-BE49-F238E27FC236}">
                      <a16:creationId xmlns:a16="http://schemas.microsoft.com/office/drawing/2014/main" id="{B4233C9B-33E2-4B89-A6FF-9002F02652E5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077406" y="6084222"/>
                  <a:ext cx="94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16" name="Entrada de lápiz 315">
                  <a:extLst>
                    <a:ext uri="{FF2B5EF4-FFF2-40B4-BE49-F238E27FC236}">
                      <a16:creationId xmlns:a16="http://schemas.microsoft.com/office/drawing/2014/main" id="{68176574-B52D-49A9-B610-ADC5FCC1F650}"/>
                    </a:ext>
                  </a:extLst>
                </p14:cNvPr>
                <p14:cNvContentPartPr/>
                <p14:nvPr/>
              </p14:nvContentPartPr>
              <p14:xfrm>
                <a:off x="9190806" y="6050742"/>
                <a:ext cx="25920" cy="184320"/>
              </p14:xfrm>
            </p:contentPart>
          </mc:Choice>
          <mc:Fallback xmlns="">
            <p:pic>
              <p:nvPicPr>
                <p:cNvPr id="316" name="Entrada de lápiz 315">
                  <a:extLst>
                    <a:ext uri="{FF2B5EF4-FFF2-40B4-BE49-F238E27FC236}">
                      <a16:creationId xmlns:a16="http://schemas.microsoft.com/office/drawing/2014/main" id="{68176574-B52D-49A9-B610-ADC5FCC1F65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181806" y="6041742"/>
                  <a:ext cx="43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17" name="Entrada de lápiz 316">
                  <a:extLst>
                    <a:ext uri="{FF2B5EF4-FFF2-40B4-BE49-F238E27FC236}">
                      <a16:creationId xmlns:a16="http://schemas.microsoft.com/office/drawing/2014/main" id="{0E15EFD7-6B2F-4DEF-B2A9-6BC6A5D54B58}"/>
                    </a:ext>
                  </a:extLst>
                </p14:cNvPr>
                <p14:cNvContentPartPr/>
                <p14:nvPr/>
              </p14:nvContentPartPr>
              <p14:xfrm>
                <a:off x="9294486" y="6124542"/>
                <a:ext cx="30240" cy="68400"/>
              </p14:xfrm>
            </p:contentPart>
          </mc:Choice>
          <mc:Fallback xmlns="">
            <p:pic>
              <p:nvPicPr>
                <p:cNvPr id="317" name="Entrada de lápiz 316">
                  <a:extLst>
                    <a:ext uri="{FF2B5EF4-FFF2-40B4-BE49-F238E27FC236}">
                      <a16:creationId xmlns:a16="http://schemas.microsoft.com/office/drawing/2014/main" id="{0E15EFD7-6B2F-4DEF-B2A9-6BC6A5D54B58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285486" y="6115542"/>
                  <a:ext cx="47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18" name="Entrada de lápiz 317">
                  <a:extLst>
                    <a:ext uri="{FF2B5EF4-FFF2-40B4-BE49-F238E27FC236}">
                      <a16:creationId xmlns:a16="http://schemas.microsoft.com/office/drawing/2014/main" id="{B2B7B27E-26C8-441F-BDB0-F0D9350A511C}"/>
                    </a:ext>
                  </a:extLst>
                </p14:cNvPr>
                <p14:cNvContentPartPr/>
                <p14:nvPr/>
              </p14:nvContentPartPr>
              <p14:xfrm>
                <a:off x="9275406" y="6142182"/>
                <a:ext cx="70560" cy="133560"/>
              </p14:xfrm>
            </p:contentPart>
          </mc:Choice>
          <mc:Fallback xmlns="">
            <p:pic>
              <p:nvPicPr>
                <p:cNvPr id="318" name="Entrada de lápiz 317">
                  <a:extLst>
                    <a:ext uri="{FF2B5EF4-FFF2-40B4-BE49-F238E27FC236}">
                      <a16:creationId xmlns:a16="http://schemas.microsoft.com/office/drawing/2014/main" id="{B2B7B27E-26C8-441F-BDB0-F0D9350A511C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266406" y="6133542"/>
                  <a:ext cx="88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19" name="Entrada de lápiz 318">
                  <a:extLst>
                    <a:ext uri="{FF2B5EF4-FFF2-40B4-BE49-F238E27FC236}">
                      <a16:creationId xmlns:a16="http://schemas.microsoft.com/office/drawing/2014/main" id="{5E30766C-C260-40DD-8AF8-7208BF824148}"/>
                    </a:ext>
                  </a:extLst>
                </p14:cNvPr>
                <p14:cNvContentPartPr/>
                <p14:nvPr/>
              </p14:nvContentPartPr>
              <p14:xfrm>
                <a:off x="9368646" y="5984142"/>
                <a:ext cx="24480" cy="37440"/>
              </p14:xfrm>
            </p:contentPart>
          </mc:Choice>
          <mc:Fallback xmlns="">
            <p:pic>
              <p:nvPicPr>
                <p:cNvPr id="319" name="Entrada de lápiz 318">
                  <a:extLst>
                    <a:ext uri="{FF2B5EF4-FFF2-40B4-BE49-F238E27FC236}">
                      <a16:creationId xmlns:a16="http://schemas.microsoft.com/office/drawing/2014/main" id="{5E30766C-C260-40DD-8AF8-7208BF82414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9360006" y="5975502"/>
                  <a:ext cx="42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20" name="Entrada de lápiz 319">
                  <a:extLst>
                    <a:ext uri="{FF2B5EF4-FFF2-40B4-BE49-F238E27FC236}">
                      <a16:creationId xmlns:a16="http://schemas.microsoft.com/office/drawing/2014/main" id="{E5D18061-724D-448B-A777-B232CC1025BF}"/>
                    </a:ext>
                  </a:extLst>
                </p14:cNvPr>
                <p14:cNvContentPartPr/>
                <p14:nvPr/>
              </p14:nvContentPartPr>
              <p14:xfrm>
                <a:off x="9349926" y="6172782"/>
                <a:ext cx="106920" cy="123480"/>
              </p14:xfrm>
            </p:contentPart>
          </mc:Choice>
          <mc:Fallback xmlns="">
            <p:pic>
              <p:nvPicPr>
                <p:cNvPr id="320" name="Entrada de lápiz 319">
                  <a:extLst>
                    <a:ext uri="{FF2B5EF4-FFF2-40B4-BE49-F238E27FC236}">
                      <a16:creationId xmlns:a16="http://schemas.microsoft.com/office/drawing/2014/main" id="{E5D18061-724D-448B-A777-B232CC1025B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9341286" y="6164142"/>
                  <a:ext cx="124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23" name="Entrada de lápiz 322">
                  <a:extLst>
                    <a:ext uri="{FF2B5EF4-FFF2-40B4-BE49-F238E27FC236}">
                      <a16:creationId xmlns:a16="http://schemas.microsoft.com/office/drawing/2014/main" id="{F8A094FF-8561-4BD9-B1E7-AEDC6329AF41}"/>
                    </a:ext>
                  </a:extLst>
                </p14:cNvPr>
                <p14:cNvContentPartPr/>
                <p14:nvPr/>
              </p14:nvContentPartPr>
              <p14:xfrm>
                <a:off x="9577806" y="6093582"/>
                <a:ext cx="213480" cy="175320"/>
              </p14:xfrm>
            </p:contentPart>
          </mc:Choice>
          <mc:Fallback xmlns="">
            <p:pic>
              <p:nvPicPr>
                <p:cNvPr id="323" name="Entrada de lápiz 322">
                  <a:extLst>
                    <a:ext uri="{FF2B5EF4-FFF2-40B4-BE49-F238E27FC236}">
                      <a16:creationId xmlns:a16="http://schemas.microsoft.com/office/drawing/2014/main" id="{F8A094FF-8561-4BD9-B1E7-AEDC6329AF4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9568806" y="6084942"/>
                  <a:ext cx="231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24" name="Entrada de lápiz 323">
                  <a:extLst>
                    <a:ext uri="{FF2B5EF4-FFF2-40B4-BE49-F238E27FC236}">
                      <a16:creationId xmlns:a16="http://schemas.microsoft.com/office/drawing/2014/main" id="{0355FA6F-DF18-49B1-BFBB-CA1A406CFEEF}"/>
                    </a:ext>
                  </a:extLst>
                </p14:cNvPr>
                <p14:cNvContentPartPr/>
                <p14:nvPr/>
              </p14:nvContentPartPr>
              <p14:xfrm>
                <a:off x="9780486" y="5889462"/>
                <a:ext cx="52200" cy="380520"/>
              </p14:xfrm>
            </p:contentPart>
          </mc:Choice>
          <mc:Fallback xmlns="">
            <p:pic>
              <p:nvPicPr>
                <p:cNvPr id="324" name="Entrada de lápiz 323">
                  <a:extLst>
                    <a:ext uri="{FF2B5EF4-FFF2-40B4-BE49-F238E27FC236}">
                      <a16:creationId xmlns:a16="http://schemas.microsoft.com/office/drawing/2014/main" id="{0355FA6F-DF18-49B1-BFBB-CA1A406CFEEF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9771846" y="5880462"/>
                  <a:ext cx="698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25" name="Entrada de lápiz 324">
                  <a:extLst>
                    <a:ext uri="{FF2B5EF4-FFF2-40B4-BE49-F238E27FC236}">
                      <a16:creationId xmlns:a16="http://schemas.microsoft.com/office/drawing/2014/main" id="{6E213088-9D14-4EF8-B742-EAEC8101B20A}"/>
                    </a:ext>
                  </a:extLst>
                </p14:cNvPr>
                <p14:cNvContentPartPr/>
                <p14:nvPr/>
              </p14:nvContentPartPr>
              <p14:xfrm>
                <a:off x="9855366" y="6156582"/>
                <a:ext cx="119160" cy="399600"/>
              </p14:xfrm>
            </p:contentPart>
          </mc:Choice>
          <mc:Fallback xmlns="">
            <p:pic>
              <p:nvPicPr>
                <p:cNvPr id="325" name="Entrada de lápiz 324">
                  <a:extLst>
                    <a:ext uri="{FF2B5EF4-FFF2-40B4-BE49-F238E27FC236}">
                      <a16:creationId xmlns:a16="http://schemas.microsoft.com/office/drawing/2014/main" id="{6E213088-9D14-4EF8-B742-EAEC8101B20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9846366" y="6147582"/>
                  <a:ext cx="136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26" name="Entrada de lápiz 325">
                  <a:extLst>
                    <a:ext uri="{FF2B5EF4-FFF2-40B4-BE49-F238E27FC236}">
                      <a16:creationId xmlns:a16="http://schemas.microsoft.com/office/drawing/2014/main" id="{F90B8621-E227-44AF-9ADC-C0CDF0049D97}"/>
                    </a:ext>
                  </a:extLst>
                </p14:cNvPr>
                <p14:cNvContentPartPr/>
                <p14:nvPr/>
              </p14:nvContentPartPr>
              <p14:xfrm>
                <a:off x="10000086" y="6126342"/>
                <a:ext cx="130680" cy="158760"/>
              </p14:xfrm>
            </p:contentPart>
          </mc:Choice>
          <mc:Fallback xmlns="">
            <p:pic>
              <p:nvPicPr>
                <p:cNvPr id="326" name="Entrada de lápiz 325">
                  <a:extLst>
                    <a:ext uri="{FF2B5EF4-FFF2-40B4-BE49-F238E27FC236}">
                      <a16:creationId xmlns:a16="http://schemas.microsoft.com/office/drawing/2014/main" id="{F90B8621-E227-44AF-9ADC-C0CDF0049D97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9991086" y="6117342"/>
                  <a:ext cx="148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27" name="Entrada de lápiz 326">
                  <a:extLst>
                    <a:ext uri="{FF2B5EF4-FFF2-40B4-BE49-F238E27FC236}">
                      <a16:creationId xmlns:a16="http://schemas.microsoft.com/office/drawing/2014/main" id="{3AB6AC79-2C50-4D72-A27D-D791DD9DD26B}"/>
                    </a:ext>
                  </a:extLst>
                </p14:cNvPr>
                <p14:cNvContentPartPr/>
                <p14:nvPr/>
              </p14:nvContentPartPr>
              <p14:xfrm>
                <a:off x="10161726" y="5870382"/>
                <a:ext cx="139320" cy="445320"/>
              </p14:xfrm>
            </p:contentPart>
          </mc:Choice>
          <mc:Fallback xmlns="">
            <p:pic>
              <p:nvPicPr>
                <p:cNvPr id="327" name="Entrada de lápiz 326">
                  <a:extLst>
                    <a:ext uri="{FF2B5EF4-FFF2-40B4-BE49-F238E27FC236}">
                      <a16:creationId xmlns:a16="http://schemas.microsoft.com/office/drawing/2014/main" id="{3AB6AC79-2C50-4D72-A27D-D791DD9DD26B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152726" y="5861382"/>
                  <a:ext cx="1569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28" name="Entrada de lápiz 327">
                  <a:extLst>
                    <a:ext uri="{FF2B5EF4-FFF2-40B4-BE49-F238E27FC236}">
                      <a16:creationId xmlns:a16="http://schemas.microsoft.com/office/drawing/2014/main" id="{F974EE41-B4AC-4BB1-8966-2AA2B2146E32}"/>
                    </a:ext>
                  </a:extLst>
                </p14:cNvPr>
                <p14:cNvContentPartPr/>
                <p14:nvPr/>
              </p14:nvContentPartPr>
              <p14:xfrm>
                <a:off x="10345686" y="6140382"/>
                <a:ext cx="69120" cy="170280"/>
              </p14:xfrm>
            </p:contentPart>
          </mc:Choice>
          <mc:Fallback xmlns="">
            <p:pic>
              <p:nvPicPr>
                <p:cNvPr id="328" name="Entrada de lápiz 327">
                  <a:extLst>
                    <a:ext uri="{FF2B5EF4-FFF2-40B4-BE49-F238E27FC236}">
                      <a16:creationId xmlns:a16="http://schemas.microsoft.com/office/drawing/2014/main" id="{F974EE41-B4AC-4BB1-8966-2AA2B2146E3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0336686" y="6131742"/>
                  <a:ext cx="86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29" name="Entrada de lápiz 328">
                  <a:extLst>
                    <a:ext uri="{FF2B5EF4-FFF2-40B4-BE49-F238E27FC236}">
                      <a16:creationId xmlns:a16="http://schemas.microsoft.com/office/drawing/2014/main" id="{0D737CC3-786D-4567-93D3-61DCABA03BEC}"/>
                    </a:ext>
                  </a:extLst>
                </p14:cNvPr>
                <p14:cNvContentPartPr/>
                <p14:nvPr/>
              </p14:nvContentPartPr>
              <p14:xfrm>
                <a:off x="10394286" y="6177102"/>
                <a:ext cx="111600" cy="113040"/>
              </p14:xfrm>
            </p:contentPart>
          </mc:Choice>
          <mc:Fallback xmlns="">
            <p:pic>
              <p:nvPicPr>
                <p:cNvPr id="329" name="Entrada de lápiz 328">
                  <a:extLst>
                    <a:ext uri="{FF2B5EF4-FFF2-40B4-BE49-F238E27FC236}">
                      <a16:creationId xmlns:a16="http://schemas.microsoft.com/office/drawing/2014/main" id="{0D737CC3-786D-4567-93D3-61DCABA03BEC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385286" y="6168102"/>
                  <a:ext cx="129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30" name="Entrada de lápiz 329">
                  <a:extLst>
                    <a:ext uri="{FF2B5EF4-FFF2-40B4-BE49-F238E27FC236}">
                      <a16:creationId xmlns:a16="http://schemas.microsoft.com/office/drawing/2014/main" id="{1D5CADD9-B7F0-4801-863B-5C1D1F4AF34E}"/>
                    </a:ext>
                  </a:extLst>
                </p14:cNvPr>
                <p14:cNvContentPartPr/>
                <p14:nvPr/>
              </p14:nvContentPartPr>
              <p14:xfrm>
                <a:off x="10550886" y="6222102"/>
                <a:ext cx="11880" cy="105480"/>
              </p14:xfrm>
            </p:contentPart>
          </mc:Choice>
          <mc:Fallback xmlns="">
            <p:pic>
              <p:nvPicPr>
                <p:cNvPr id="330" name="Entrada de lápiz 329">
                  <a:extLst>
                    <a:ext uri="{FF2B5EF4-FFF2-40B4-BE49-F238E27FC236}">
                      <a16:creationId xmlns:a16="http://schemas.microsoft.com/office/drawing/2014/main" id="{1D5CADD9-B7F0-4801-863B-5C1D1F4AF34E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541886" y="6213462"/>
                  <a:ext cx="29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31" name="Entrada de lápiz 330">
                  <a:extLst>
                    <a:ext uri="{FF2B5EF4-FFF2-40B4-BE49-F238E27FC236}">
                      <a16:creationId xmlns:a16="http://schemas.microsoft.com/office/drawing/2014/main" id="{880CCCEB-9B79-4973-A2E8-C7A8D0F41569}"/>
                    </a:ext>
                  </a:extLst>
                </p14:cNvPr>
                <p14:cNvContentPartPr/>
                <p14:nvPr/>
              </p14:nvContentPartPr>
              <p14:xfrm>
                <a:off x="10560966" y="6139662"/>
                <a:ext cx="119520" cy="221400"/>
              </p14:xfrm>
            </p:contentPart>
          </mc:Choice>
          <mc:Fallback xmlns="">
            <p:pic>
              <p:nvPicPr>
                <p:cNvPr id="331" name="Entrada de lápiz 330">
                  <a:extLst>
                    <a:ext uri="{FF2B5EF4-FFF2-40B4-BE49-F238E27FC236}">
                      <a16:creationId xmlns:a16="http://schemas.microsoft.com/office/drawing/2014/main" id="{880CCCEB-9B79-4973-A2E8-C7A8D0F4156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0551966" y="6131022"/>
                  <a:ext cx="137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32" name="Entrada de lápiz 331">
                  <a:extLst>
                    <a:ext uri="{FF2B5EF4-FFF2-40B4-BE49-F238E27FC236}">
                      <a16:creationId xmlns:a16="http://schemas.microsoft.com/office/drawing/2014/main" id="{38BCB5C7-301A-465D-A936-0D726FBF9085}"/>
                    </a:ext>
                  </a:extLst>
                </p14:cNvPr>
                <p14:cNvContentPartPr/>
                <p14:nvPr/>
              </p14:nvContentPartPr>
              <p14:xfrm>
                <a:off x="10677966" y="6242622"/>
                <a:ext cx="139680" cy="118440"/>
              </p14:xfrm>
            </p:contentPart>
          </mc:Choice>
          <mc:Fallback xmlns="">
            <p:pic>
              <p:nvPicPr>
                <p:cNvPr id="332" name="Entrada de lápiz 331">
                  <a:extLst>
                    <a:ext uri="{FF2B5EF4-FFF2-40B4-BE49-F238E27FC236}">
                      <a16:creationId xmlns:a16="http://schemas.microsoft.com/office/drawing/2014/main" id="{38BCB5C7-301A-465D-A936-0D726FBF9085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0669326" y="6233982"/>
                  <a:ext cx="157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71" name="Entrada de lápiz 370">
                  <a:extLst>
                    <a:ext uri="{FF2B5EF4-FFF2-40B4-BE49-F238E27FC236}">
                      <a16:creationId xmlns:a16="http://schemas.microsoft.com/office/drawing/2014/main" id="{A5EEDBF7-598F-4EC9-8764-CC2A36F511DC}"/>
                    </a:ext>
                  </a:extLst>
                </p14:cNvPr>
                <p14:cNvContentPartPr/>
                <p14:nvPr/>
              </p14:nvContentPartPr>
              <p14:xfrm>
                <a:off x="8228166" y="5562222"/>
                <a:ext cx="2048400" cy="282240"/>
              </p14:xfrm>
            </p:contentPart>
          </mc:Choice>
          <mc:Fallback xmlns="">
            <p:pic>
              <p:nvPicPr>
                <p:cNvPr id="371" name="Entrada de lápiz 370">
                  <a:extLst>
                    <a:ext uri="{FF2B5EF4-FFF2-40B4-BE49-F238E27FC236}">
                      <a16:creationId xmlns:a16="http://schemas.microsoft.com/office/drawing/2014/main" id="{A5EEDBF7-598F-4EC9-8764-CC2A36F511DC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8219526" y="5553582"/>
                  <a:ext cx="206604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06F465EE-F351-4433-AF13-83E1E10DA5AE}"/>
              </a:ext>
            </a:extLst>
          </p:cNvPr>
          <p:cNvGrpSpPr/>
          <p:nvPr/>
        </p:nvGrpSpPr>
        <p:grpSpPr>
          <a:xfrm>
            <a:off x="3333606" y="3790662"/>
            <a:ext cx="141840" cy="279360"/>
            <a:chOff x="3333606" y="3790662"/>
            <a:chExt cx="14184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55148871-3253-462F-80BB-67F82A65B25D}"/>
                    </a:ext>
                  </a:extLst>
                </p14:cNvPr>
                <p14:cNvContentPartPr/>
                <p14:nvPr/>
              </p14:nvContentPartPr>
              <p14:xfrm>
                <a:off x="3333606" y="3927102"/>
                <a:ext cx="141840" cy="61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55148871-3253-462F-80BB-67F82A65B25D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3324966" y="3918462"/>
                  <a:ext cx="159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9D43D55E-C02C-4458-9BEB-E384C7C2C204}"/>
                    </a:ext>
                  </a:extLst>
                </p14:cNvPr>
                <p14:cNvContentPartPr/>
                <p14:nvPr/>
              </p14:nvContentPartPr>
              <p14:xfrm>
                <a:off x="3343326" y="3993342"/>
                <a:ext cx="107640" cy="280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9D43D55E-C02C-4458-9BEB-E384C7C2C204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3334326" y="3984702"/>
                  <a:ext cx="125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19FE5CD7-9843-410F-8B69-3B66FB43BF85}"/>
                    </a:ext>
                  </a:extLst>
                </p14:cNvPr>
                <p14:cNvContentPartPr/>
                <p14:nvPr/>
              </p14:nvContentPartPr>
              <p14:xfrm>
                <a:off x="3387606" y="3790662"/>
                <a:ext cx="53640" cy="2793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19FE5CD7-9843-410F-8B69-3B66FB43BF85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378966" y="3781662"/>
                  <a:ext cx="71280" cy="29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093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Ejercicio</a:t>
            </a:r>
            <a:r>
              <a:rPr lang="en-GB" dirty="0"/>
              <a:t> 1: EjemploAjusteCurvas.xls</a:t>
            </a:r>
          </a:p>
          <a:p>
            <a:pPr lvl="2"/>
            <a:r>
              <a:rPr lang="en-GB" dirty="0" err="1"/>
              <a:t>Utiliza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procedimiento</a:t>
            </a:r>
            <a:r>
              <a:rPr lang="en-GB" dirty="0"/>
              <a:t> anterior para </a:t>
            </a: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lineal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sencillo</a:t>
            </a:r>
            <a:r>
              <a:rPr lang="en-GB" dirty="0"/>
              <a:t> con los </a:t>
            </a:r>
            <a:r>
              <a:rPr lang="en-GB" dirty="0" err="1"/>
              <a:t>datos</a:t>
            </a:r>
            <a:r>
              <a:rPr lang="en-GB" dirty="0"/>
              <a:t> de </a:t>
            </a:r>
            <a:r>
              <a:rPr lang="en-GB" dirty="0" err="1"/>
              <a:t>ajuste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Una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ajustado</a:t>
            </a:r>
            <a:r>
              <a:rPr lang="en-GB" dirty="0"/>
              <a:t>, </a:t>
            </a:r>
            <a:r>
              <a:rPr lang="en-GB" dirty="0" err="1"/>
              <a:t>sustituye</a:t>
            </a:r>
            <a:r>
              <a:rPr lang="en-GB" dirty="0"/>
              <a:t> los </a:t>
            </a:r>
            <a:r>
              <a:rPr lang="en-GB" dirty="0" err="1"/>
              <a:t>valores</a:t>
            </a:r>
            <a:r>
              <a:rPr lang="en-GB" dirty="0"/>
              <a:t> X del conjunto de </a:t>
            </a:r>
            <a:r>
              <a:rPr lang="en-GB" dirty="0" err="1"/>
              <a:t>validación</a:t>
            </a:r>
            <a:r>
              <a:rPr lang="en-GB" dirty="0"/>
              <a:t> en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para </a:t>
            </a:r>
            <a:r>
              <a:rPr lang="en-GB" dirty="0" err="1"/>
              <a:t>obtener</a:t>
            </a:r>
            <a:r>
              <a:rPr lang="en-GB" dirty="0"/>
              <a:t> los </a:t>
            </a:r>
            <a:r>
              <a:rPr lang="en-GB" dirty="0" err="1"/>
              <a:t>valores</a:t>
            </a:r>
            <a:r>
              <a:rPr lang="en-GB" dirty="0"/>
              <a:t> Y </a:t>
            </a:r>
            <a:r>
              <a:rPr lang="en-GB" dirty="0" err="1"/>
              <a:t>predichos</a:t>
            </a:r>
            <a:r>
              <a:rPr lang="en-GB" dirty="0"/>
              <a:t> por </a:t>
            </a:r>
            <a:r>
              <a:rPr lang="en-GB" dirty="0" err="1"/>
              <a:t>el</a:t>
            </a:r>
            <a:r>
              <a:rPr lang="en-GB" dirty="0"/>
              <a:t> mismo</a:t>
            </a:r>
          </a:p>
          <a:p>
            <a:pPr lvl="2"/>
            <a:r>
              <a:rPr lang="en-GB" dirty="0" err="1"/>
              <a:t>Calcula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error </a:t>
            </a:r>
            <a:r>
              <a:rPr lang="en-GB" dirty="0" err="1"/>
              <a:t>cometido</a:t>
            </a:r>
            <a:r>
              <a:rPr lang="en-GB" dirty="0"/>
              <a:t> por la </a:t>
            </a:r>
            <a:r>
              <a:rPr lang="en-GB" dirty="0" err="1"/>
              <a:t>predicción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suma</a:t>
            </a:r>
            <a:r>
              <a:rPr lang="en-GB" dirty="0"/>
              <a:t> de </a:t>
            </a:r>
            <a:r>
              <a:rPr lang="en-GB" dirty="0" err="1"/>
              <a:t>diferencias</a:t>
            </a:r>
            <a:r>
              <a:rPr lang="en-GB" dirty="0"/>
              <a:t> al </a:t>
            </a:r>
            <a:r>
              <a:rPr lang="en-GB" dirty="0" err="1"/>
              <a:t>cuadrado</a:t>
            </a:r>
            <a:r>
              <a:rPr lang="en-GB" dirty="0"/>
              <a:t> entre los </a:t>
            </a:r>
            <a:r>
              <a:rPr lang="en-GB" dirty="0" err="1"/>
              <a:t>valores</a:t>
            </a:r>
            <a:r>
              <a:rPr lang="en-GB" dirty="0"/>
              <a:t> Y </a:t>
            </a:r>
            <a:r>
              <a:rPr lang="en-GB" dirty="0" err="1"/>
              <a:t>deseados</a:t>
            </a:r>
            <a:r>
              <a:rPr lang="en-GB" dirty="0"/>
              <a:t> del conjunto de </a:t>
            </a:r>
            <a:r>
              <a:rPr lang="en-GB" dirty="0" err="1"/>
              <a:t>validación</a:t>
            </a:r>
            <a:r>
              <a:rPr lang="en-GB" dirty="0"/>
              <a:t> y los </a:t>
            </a:r>
            <a:r>
              <a:rPr lang="en-GB" dirty="0" err="1"/>
              <a:t>valores</a:t>
            </a:r>
            <a:r>
              <a:rPr lang="en-GB" dirty="0"/>
              <a:t> Y’ </a:t>
            </a:r>
            <a:r>
              <a:rPr lang="en-GB" dirty="0" err="1"/>
              <a:t>predichos</a:t>
            </a:r>
            <a:r>
              <a:rPr lang="en-GB" dirty="0"/>
              <a:t> por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endParaRPr lang="en-GB" dirty="0"/>
          </a:p>
          <a:p>
            <a:pPr lvl="1"/>
            <a:r>
              <a:rPr lang="en-GB" dirty="0" err="1"/>
              <a:t>Ejercicio</a:t>
            </a:r>
            <a:r>
              <a:rPr lang="en-GB" dirty="0"/>
              <a:t> 2:</a:t>
            </a:r>
          </a:p>
          <a:p>
            <a:pPr lvl="2"/>
            <a:r>
              <a:rPr lang="en-GB" dirty="0" err="1"/>
              <a:t>Repite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proceso</a:t>
            </a:r>
            <a:r>
              <a:rPr lang="en-GB" dirty="0"/>
              <a:t> para los </a:t>
            </a:r>
            <a:r>
              <a:rPr lang="en-GB" dirty="0" err="1"/>
              <a:t>modelos</a:t>
            </a:r>
            <a:r>
              <a:rPr lang="en-GB" dirty="0"/>
              <a:t>: </a:t>
            </a:r>
          </a:p>
          <a:p>
            <a:pPr lvl="2"/>
            <a:r>
              <a:rPr lang="en-GB" dirty="0"/>
              <a:t>¿</a:t>
            </a:r>
            <a:r>
              <a:rPr lang="en-GB" dirty="0" err="1"/>
              <a:t>Cuál</a:t>
            </a:r>
            <a:r>
              <a:rPr lang="en-GB" dirty="0"/>
              <a:t> de los </a:t>
            </a:r>
            <a:r>
              <a:rPr lang="en-GB" dirty="0" err="1"/>
              <a:t>tres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es mejor? ¿Con qué </a:t>
            </a:r>
            <a:r>
              <a:rPr lang="en-GB" dirty="0" err="1"/>
              <a:t>seguridad</a:t>
            </a:r>
            <a:r>
              <a:rPr lang="en-GB" dirty="0"/>
              <a:t> puedes </a:t>
            </a:r>
            <a:r>
              <a:rPr lang="en-GB" dirty="0" err="1"/>
              <a:t>afirmar</a:t>
            </a:r>
            <a:r>
              <a:rPr lang="en-GB" dirty="0"/>
              <a:t> que es mejor?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AE6DCAB-BA62-4281-A9B6-AE94CFBD9396}"/>
              </a:ext>
            </a:extLst>
          </p:cNvPr>
          <p:cNvGrpSpPr/>
          <p:nvPr/>
        </p:nvGrpSpPr>
        <p:grpSpPr>
          <a:xfrm>
            <a:off x="5769006" y="4934742"/>
            <a:ext cx="1611000" cy="446760"/>
            <a:chOff x="5769006" y="4934742"/>
            <a:chExt cx="16110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49B156DB-F7AB-4FD7-9B66-CB0C2186F3EF}"/>
                    </a:ext>
                  </a:extLst>
                </p14:cNvPr>
                <p14:cNvContentPartPr/>
                <p14:nvPr/>
              </p14:nvContentPartPr>
              <p14:xfrm>
                <a:off x="5769006" y="5108262"/>
                <a:ext cx="141840" cy="98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49B156DB-F7AB-4FD7-9B66-CB0C2186F3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60366" y="5099262"/>
                  <a:ext cx="159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4384A9D-700D-42DC-ABA6-B2F6DC3D927B}"/>
                    </a:ext>
                  </a:extLst>
                </p14:cNvPr>
                <p14:cNvContentPartPr/>
                <p14:nvPr/>
              </p14:nvContentPartPr>
              <p14:xfrm>
                <a:off x="5896086" y="5015382"/>
                <a:ext cx="73440" cy="3661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4384A9D-700D-42DC-ABA6-B2F6DC3D92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7446" y="5006742"/>
                  <a:ext cx="910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F00BF534-9F56-420F-A436-C08626D06605}"/>
                    </a:ext>
                  </a:extLst>
                </p14:cNvPr>
                <p14:cNvContentPartPr/>
                <p14:nvPr/>
              </p14:nvContentPartPr>
              <p14:xfrm>
                <a:off x="6062406" y="5146062"/>
                <a:ext cx="109800" cy="302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F00BF534-9F56-420F-A436-C08626D066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53766" y="5137422"/>
                  <a:ext cx="127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438D24F-61B0-4861-8953-36C81D0FC2AF}"/>
                    </a:ext>
                  </a:extLst>
                </p14:cNvPr>
                <p14:cNvContentPartPr/>
                <p14:nvPr/>
              </p14:nvContentPartPr>
              <p14:xfrm>
                <a:off x="6055206" y="5233182"/>
                <a:ext cx="103320" cy="223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438D24F-61B0-4861-8953-36C81D0FC2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46566" y="5224182"/>
                  <a:ext cx="120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87EC2E77-A4C4-4A6D-9D46-CDD883D2C691}"/>
                    </a:ext>
                  </a:extLst>
                </p14:cNvPr>
                <p14:cNvContentPartPr/>
                <p14:nvPr/>
              </p14:nvContentPartPr>
              <p14:xfrm>
                <a:off x="6292446" y="5156862"/>
                <a:ext cx="228960" cy="1695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87EC2E77-A4C4-4A6D-9D46-CDD883D2C6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83446" y="5147862"/>
                  <a:ext cx="246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95A72114-9D8F-4D93-BEFD-38E687FFEA25}"/>
                    </a:ext>
                  </a:extLst>
                </p14:cNvPr>
                <p14:cNvContentPartPr/>
                <p14:nvPr/>
              </p14:nvContentPartPr>
              <p14:xfrm>
                <a:off x="6590166" y="5079102"/>
                <a:ext cx="209160" cy="2660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95A72114-9D8F-4D93-BEFD-38E687FFEA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81526" y="5070102"/>
                  <a:ext cx="226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F006DFB7-1FA9-4188-9692-6F960201F831}"/>
                    </a:ext>
                  </a:extLst>
                </p14:cNvPr>
                <p14:cNvContentPartPr/>
                <p14:nvPr/>
              </p14:nvContentPartPr>
              <p14:xfrm>
                <a:off x="6581526" y="5139582"/>
                <a:ext cx="166680" cy="2008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F006DFB7-1FA9-4188-9692-6F960201F8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2886" y="5130942"/>
                  <a:ext cx="184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F518EFB6-A108-4172-AF33-376CA9268259}"/>
                    </a:ext>
                  </a:extLst>
                </p14:cNvPr>
                <p14:cNvContentPartPr/>
                <p14:nvPr/>
              </p14:nvContentPartPr>
              <p14:xfrm>
                <a:off x="6827046" y="4934742"/>
                <a:ext cx="114120" cy="1641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F518EFB6-A108-4172-AF33-376CA92682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18046" y="4925742"/>
                  <a:ext cx="131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956000D-F7B9-4843-B3C6-6AF654D151DA}"/>
                    </a:ext>
                  </a:extLst>
                </p14:cNvPr>
                <p14:cNvContentPartPr/>
                <p14:nvPr/>
              </p14:nvContentPartPr>
              <p14:xfrm>
                <a:off x="7084446" y="5040942"/>
                <a:ext cx="11880" cy="2206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956000D-F7B9-4843-B3C6-6AF654D151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75806" y="5032302"/>
                  <a:ext cx="29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D658D18D-A199-4943-97EE-23404A594580}"/>
                    </a:ext>
                  </a:extLst>
                </p14:cNvPr>
                <p14:cNvContentPartPr/>
                <p14:nvPr/>
              </p14:nvContentPartPr>
              <p14:xfrm>
                <a:off x="7004886" y="5142462"/>
                <a:ext cx="128880" cy="158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D658D18D-A199-4943-97EE-23404A5945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95886" y="5133822"/>
                  <a:ext cx="146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EF61B987-0655-476D-84D2-A825B35190E6}"/>
                    </a:ext>
                  </a:extLst>
                </p14:cNvPr>
                <p14:cNvContentPartPr/>
                <p14:nvPr/>
              </p14:nvContentPartPr>
              <p14:xfrm>
                <a:off x="7230606" y="4949142"/>
                <a:ext cx="36000" cy="2887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EF61B987-0655-476D-84D2-A825B35190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21606" y="4940142"/>
                  <a:ext cx="53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B7D08985-6957-4787-91AA-D368DB63B9C9}"/>
                    </a:ext>
                  </a:extLst>
                </p14:cNvPr>
                <p14:cNvContentPartPr/>
                <p14:nvPr/>
              </p14:nvContentPartPr>
              <p14:xfrm>
                <a:off x="7201446" y="5125902"/>
                <a:ext cx="178560" cy="1609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B7D08985-6957-4787-91AA-D368DB63B9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2446" y="5117262"/>
                  <a:ext cx="1962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5FE669A-34B2-4414-8089-D67B300DF62C}"/>
              </a:ext>
            </a:extLst>
          </p:cNvPr>
          <p:cNvGrpSpPr/>
          <p:nvPr/>
        </p:nvGrpSpPr>
        <p:grpSpPr>
          <a:xfrm>
            <a:off x="8175246" y="4840422"/>
            <a:ext cx="2492280" cy="512640"/>
            <a:chOff x="8175246" y="4840422"/>
            <a:chExt cx="2492280" cy="5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3C202A57-ECA0-46F6-9020-ACF68C5AD864}"/>
                    </a:ext>
                  </a:extLst>
                </p14:cNvPr>
                <p14:cNvContentPartPr/>
                <p14:nvPr/>
              </p14:nvContentPartPr>
              <p14:xfrm>
                <a:off x="8175246" y="4972542"/>
                <a:ext cx="122400" cy="856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3C202A57-ECA0-46F6-9020-ACF68C5AD8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66246" y="4963542"/>
                  <a:ext cx="140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827A22B-7BA4-4D9B-9C57-57CA82C4273C}"/>
                    </a:ext>
                  </a:extLst>
                </p14:cNvPr>
                <p14:cNvContentPartPr/>
                <p14:nvPr/>
              </p14:nvContentPartPr>
              <p14:xfrm>
                <a:off x="8245446" y="4915662"/>
                <a:ext cx="110520" cy="4374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827A22B-7BA4-4D9B-9C57-57CA82C427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36446" y="4906662"/>
                  <a:ext cx="1281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6608B9D-8784-4FCD-B6F3-C1DC150EC10C}"/>
                    </a:ext>
                  </a:extLst>
                </p14:cNvPr>
                <p14:cNvContentPartPr/>
                <p14:nvPr/>
              </p14:nvContentPartPr>
              <p14:xfrm>
                <a:off x="8508246" y="5160822"/>
                <a:ext cx="67680" cy="144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6608B9D-8784-4FCD-B6F3-C1DC150EC1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99246" y="5151822"/>
                  <a:ext cx="85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3294FD83-ED42-46B4-91A9-8A066D09CED2}"/>
                    </a:ext>
                  </a:extLst>
                </p14:cNvPr>
                <p14:cNvContentPartPr/>
                <p14:nvPr/>
              </p14:nvContentPartPr>
              <p14:xfrm>
                <a:off x="8508966" y="5229582"/>
                <a:ext cx="87840" cy="223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3294FD83-ED42-46B4-91A9-8A066D09CE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99966" y="5220582"/>
                  <a:ext cx="105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0E6230E-B7B1-4389-8753-3FD6CCCCEF7C}"/>
                    </a:ext>
                  </a:extLst>
                </p14:cNvPr>
                <p14:cNvContentPartPr/>
                <p14:nvPr/>
              </p14:nvContentPartPr>
              <p14:xfrm>
                <a:off x="8754126" y="5066502"/>
                <a:ext cx="236880" cy="2253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0E6230E-B7B1-4389-8753-3FD6CCCCEF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45126" y="5057862"/>
                  <a:ext cx="254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05243CBE-E705-4C4D-9207-F6A3CB95A173}"/>
                    </a:ext>
                  </a:extLst>
                </p14:cNvPr>
                <p14:cNvContentPartPr/>
                <p14:nvPr/>
              </p14:nvContentPartPr>
              <p14:xfrm>
                <a:off x="9054006" y="5029422"/>
                <a:ext cx="182160" cy="2361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05243CBE-E705-4C4D-9207-F6A3CB95A1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45366" y="5020422"/>
                  <a:ext cx="199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E8010E2A-E9D9-428B-AC1D-4E1E3A9D5908}"/>
                    </a:ext>
                  </a:extLst>
                </p14:cNvPr>
                <p14:cNvContentPartPr/>
                <p14:nvPr/>
              </p14:nvContentPartPr>
              <p14:xfrm>
                <a:off x="9067326" y="5105382"/>
                <a:ext cx="133200" cy="2026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E8010E2A-E9D9-428B-AC1D-4E1E3A9D59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58326" y="5096382"/>
                  <a:ext cx="150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490D03C7-ABED-4078-8449-E7CB8F91A3FC}"/>
                    </a:ext>
                  </a:extLst>
                </p14:cNvPr>
                <p14:cNvContentPartPr/>
                <p14:nvPr/>
              </p14:nvContentPartPr>
              <p14:xfrm>
                <a:off x="9284046" y="4840422"/>
                <a:ext cx="109080" cy="15228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490D03C7-ABED-4078-8449-E7CB8F91A3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75406" y="4831422"/>
                  <a:ext cx="126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4B6A8D78-A59C-4323-B573-AD96511CC36F}"/>
                    </a:ext>
                  </a:extLst>
                </p14:cNvPr>
                <p14:cNvContentPartPr/>
                <p14:nvPr/>
              </p14:nvContentPartPr>
              <p14:xfrm>
                <a:off x="9590766" y="5032302"/>
                <a:ext cx="14400" cy="1864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4B6A8D78-A59C-4323-B573-AD96511CC3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81766" y="5023662"/>
                  <a:ext cx="32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7214B120-FB23-468B-A525-FC64BA2B1CB5}"/>
                    </a:ext>
                  </a:extLst>
                </p14:cNvPr>
                <p14:cNvContentPartPr/>
                <p14:nvPr/>
              </p14:nvContentPartPr>
              <p14:xfrm>
                <a:off x="9494646" y="5111862"/>
                <a:ext cx="154080" cy="36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7214B120-FB23-468B-A525-FC64BA2B1C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85646" y="5103222"/>
                  <a:ext cx="171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04AD5EF3-9496-4D7C-9A81-AE2FE2134C26}"/>
                    </a:ext>
                  </a:extLst>
                </p14:cNvPr>
                <p14:cNvContentPartPr/>
                <p14:nvPr/>
              </p14:nvContentPartPr>
              <p14:xfrm>
                <a:off x="9737646" y="4844742"/>
                <a:ext cx="46080" cy="3495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04AD5EF3-9496-4D7C-9A81-AE2FE2134C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28646" y="4835742"/>
                  <a:ext cx="63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46E1B92C-6186-4B1B-BCA9-5BB7DE12BDF2}"/>
                    </a:ext>
                  </a:extLst>
                </p14:cNvPr>
                <p14:cNvContentPartPr/>
                <p14:nvPr/>
              </p14:nvContentPartPr>
              <p14:xfrm>
                <a:off x="9714246" y="5064342"/>
                <a:ext cx="158040" cy="1573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46E1B92C-6186-4B1B-BCA9-5BB7DE12BD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05246" y="5055702"/>
                  <a:ext cx="175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5EC730EC-D902-4514-8AF6-0FD448230D31}"/>
                    </a:ext>
                  </a:extLst>
                </p14:cNvPr>
                <p14:cNvContentPartPr/>
                <p14:nvPr/>
              </p14:nvContentPartPr>
              <p14:xfrm>
                <a:off x="10000446" y="5004582"/>
                <a:ext cx="192960" cy="1609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5EC730EC-D902-4514-8AF6-0FD448230D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91446" y="4995942"/>
                  <a:ext cx="210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71325A44-7588-41AE-9475-7743A43F98B0}"/>
                    </a:ext>
                  </a:extLst>
                </p14:cNvPr>
                <p14:cNvContentPartPr/>
                <p14:nvPr/>
              </p14:nvContentPartPr>
              <p14:xfrm>
                <a:off x="9985686" y="5027982"/>
                <a:ext cx="236880" cy="2440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71325A44-7588-41AE-9475-7743A43F98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77046" y="5018982"/>
                  <a:ext cx="254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A6D111E2-E314-4802-9CCF-6BAF15B37772}"/>
                    </a:ext>
                  </a:extLst>
                </p14:cNvPr>
                <p14:cNvContentPartPr/>
                <p14:nvPr/>
              </p14:nvContentPartPr>
              <p14:xfrm>
                <a:off x="10371966" y="4998822"/>
                <a:ext cx="20160" cy="2232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A6D111E2-E314-4802-9CCF-6BAF15B377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62966" y="4989822"/>
                  <a:ext cx="37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54D1EF6F-5F2C-4C04-AA2A-1A44A52489E5}"/>
                    </a:ext>
                  </a:extLst>
                </p14:cNvPr>
                <p14:cNvContentPartPr/>
                <p14:nvPr/>
              </p14:nvContentPartPr>
              <p14:xfrm>
                <a:off x="10298886" y="5077662"/>
                <a:ext cx="145800" cy="54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54D1EF6F-5F2C-4C04-AA2A-1A44A52489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89886" y="5068662"/>
                  <a:ext cx="163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BAE9880C-682A-4CC0-8BFE-C2557F034525}"/>
                    </a:ext>
                  </a:extLst>
                </p14:cNvPr>
                <p14:cNvContentPartPr/>
                <p14:nvPr/>
              </p14:nvContentPartPr>
              <p14:xfrm>
                <a:off x="10491486" y="4952022"/>
                <a:ext cx="176040" cy="30924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BAE9880C-682A-4CC0-8BFE-C2557F0345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82486" y="4943022"/>
                  <a:ext cx="193680" cy="32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6437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1576</TotalTime>
  <Words>1123</Words>
  <Application>Microsoft Office PowerPoint</Application>
  <PresentationFormat>Panorámica</PresentationFormat>
  <Paragraphs>85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Circuito</vt:lpstr>
      <vt:lpstr>Matemáticas esenciales para inteligencia artificial, aprendizaje automático y ciencia de datos</vt:lpstr>
      <vt:lpstr>Introducción</vt:lpstr>
      <vt:lpstr>Introducción</vt:lpstr>
      <vt:lpstr>Modelos lineales</vt:lpstr>
      <vt:lpstr>Modelos lineales</vt:lpstr>
      <vt:lpstr>Modelos lineales: Ajuste</vt:lpstr>
      <vt:lpstr>Modelos lineales: Ajuste</vt:lpstr>
      <vt:lpstr>Modelos lineales: Ajuste por Mínimos cuadrados</vt:lpstr>
      <vt:lpstr>Modelos lineales</vt:lpstr>
      <vt:lpstr>Modelos lineales</vt:lpstr>
      <vt:lpstr>Modelos lineales</vt:lpstr>
      <vt:lpstr>Modelos lineales</vt:lpstr>
      <vt:lpstr>Modelos lineales</vt:lpstr>
      <vt:lpstr>Modelos lineales</vt:lpstr>
      <vt:lpstr>Modelos lineales</vt:lpstr>
      <vt:lpstr>Modelos lineales</vt:lpstr>
      <vt:lpstr>Modelos lineales</vt:lpstr>
      <vt:lpstr>Modelos lineales</vt:lpstr>
      <vt:lpstr>Modelos lineales</vt:lpstr>
      <vt:lpstr>Modelos lineales</vt:lpstr>
      <vt:lpstr>Modelos lineales</vt:lpstr>
      <vt:lpstr>Modelos lineales</vt:lpstr>
      <vt:lpstr>Modelos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Matemáticas esenciales para inteligencia artificial, aprendizaje automático y ciencia de datos</dc:title>
  <dc:creator>Samuel Morillas Gómez</dc:creator>
  <cp:lastModifiedBy>Samuel Morillas Gómez</cp:lastModifiedBy>
  <cp:revision>10</cp:revision>
  <dcterms:created xsi:type="dcterms:W3CDTF">2024-01-31T12:27:41Z</dcterms:created>
  <dcterms:modified xsi:type="dcterms:W3CDTF">2024-02-06T18:30:17Z</dcterms:modified>
</cp:coreProperties>
</file>