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7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Morillas Gómez" userId="af62f923-0570-4f9c-981a-38ae8e554ab0" providerId="ADAL" clId="{DE6272AD-F77C-4CE8-9338-1271960DE44D}"/>
    <pc:docChg chg="undo custSel addSld delSld modSld">
      <pc:chgData name="Samuel Morillas Gómez" userId="af62f923-0570-4f9c-981a-38ae8e554ab0" providerId="ADAL" clId="{DE6272AD-F77C-4CE8-9338-1271960DE44D}" dt="2024-02-07T09:45:27.264" v="3275"/>
      <pc:docMkLst>
        <pc:docMk/>
      </pc:docMkLst>
      <pc:sldChg chg="del">
        <pc:chgData name="Samuel Morillas Gómez" userId="af62f923-0570-4f9c-981a-38ae8e554ab0" providerId="ADAL" clId="{DE6272AD-F77C-4CE8-9338-1271960DE44D}" dt="2024-02-07T07:55:42.459" v="1" actId="47"/>
        <pc:sldMkLst>
          <pc:docMk/>
          <pc:sldMk cId="2544217370" sldId="257"/>
        </pc:sldMkLst>
      </pc:sldChg>
      <pc:sldChg chg="del">
        <pc:chgData name="Samuel Morillas Gómez" userId="af62f923-0570-4f9c-981a-38ae8e554ab0" providerId="ADAL" clId="{DE6272AD-F77C-4CE8-9338-1271960DE44D}" dt="2024-02-07T07:55:40.917" v="0" actId="47"/>
        <pc:sldMkLst>
          <pc:docMk/>
          <pc:sldMk cId="3156601616" sldId="258"/>
        </pc:sldMkLst>
      </pc:sldChg>
      <pc:sldChg chg="addSp delSp modSp mod">
        <pc:chgData name="Samuel Morillas Gómez" userId="af62f923-0570-4f9c-981a-38ae8e554ab0" providerId="ADAL" clId="{DE6272AD-F77C-4CE8-9338-1271960DE44D}" dt="2024-02-07T08:05:52.395" v="155"/>
        <pc:sldMkLst>
          <pc:docMk/>
          <pc:sldMk cId="1536846160" sldId="259"/>
        </pc:sldMkLst>
        <pc:spChg chg="mod">
          <ac:chgData name="Samuel Morillas Gómez" userId="af62f923-0570-4f9c-981a-38ae8e554ab0" providerId="ADAL" clId="{DE6272AD-F77C-4CE8-9338-1271960DE44D}" dt="2024-02-07T07:55:50.680" v="21" actId="20577"/>
          <ac:spMkLst>
            <pc:docMk/>
            <pc:sldMk cId="1536846160" sldId="259"/>
            <ac:spMk id="2" creationId="{1EB18336-4B22-493F-AD86-9AF0D8871B70}"/>
          </ac:spMkLst>
        </pc:spChg>
        <pc:grpChg chg="del">
          <ac:chgData name="Samuel Morillas Gómez" userId="af62f923-0570-4f9c-981a-38ae8e554ab0" providerId="ADAL" clId="{DE6272AD-F77C-4CE8-9338-1271960DE44D}" dt="2024-02-07T08:01:32.367" v="53" actId="478"/>
          <ac:grpSpMkLst>
            <pc:docMk/>
            <pc:sldMk cId="1536846160" sldId="259"/>
            <ac:grpSpMk id="18" creationId="{620CAFBC-960F-4795-B607-E985CC0ED80F}"/>
          </ac:grpSpMkLst>
        </pc:grpChg>
        <pc:grpChg chg="del">
          <ac:chgData name="Samuel Morillas Gómez" userId="af62f923-0570-4f9c-981a-38ae8e554ab0" providerId="ADAL" clId="{DE6272AD-F77C-4CE8-9338-1271960DE44D}" dt="2024-02-07T08:01:35.205" v="55" actId="478"/>
          <ac:grpSpMkLst>
            <pc:docMk/>
            <pc:sldMk cId="1536846160" sldId="259"/>
            <ac:grpSpMk id="21" creationId="{394F635B-6CB7-4760-AFAB-1BE3022540C7}"/>
          </ac:grpSpMkLst>
        </pc:grpChg>
        <pc:grpChg chg="mod">
          <ac:chgData name="Samuel Morillas Gómez" userId="af62f923-0570-4f9c-981a-38ae8e554ab0" providerId="ADAL" clId="{DE6272AD-F77C-4CE8-9338-1271960DE44D}" dt="2024-02-07T08:04:42.464" v="66"/>
          <ac:grpSpMkLst>
            <pc:docMk/>
            <pc:sldMk cId="1536846160" sldId="259"/>
            <ac:grpSpMk id="27" creationId="{0E3F5FAF-5F92-463B-B1BF-CDA7D267BEC2}"/>
          </ac:grpSpMkLst>
        </pc:grpChg>
        <pc:grpChg chg="del">
          <ac:chgData name="Samuel Morillas Gómez" userId="af62f923-0570-4f9c-981a-38ae8e554ab0" providerId="ADAL" clId="{DE6272AD-F77C-4CE8-9338-1271960DE44D}" dt="2024-02-07T08:01:33.904" v="54" actId="478"/>
          <ac:grpSpMkLst>
            <pc:docMk/>
            <pc:sldMk cId="1536846160" sldId="259"/>
            <ac:grpSpMk id="36" creationId="{32EFB508-A097-4033-B6A1-31666F6E20C0}"/>
          </ac:grpSpMkLst>
        </pc:grpChg>
        <pc:grpChg chg="del">
          <ac:chgData name="Samuel Morillas Gómez" userId="af62f923-0570-4f9c-981a-38ae8e554ab0" providerId="ADAL" clId="{DE6272AD-F77C-4CE8-9338-1271960DE44D}" dt="2024-02-07T08:01:36.618" v="56" actId="478"/>
          <ac:grpSpMkLst>
            <pc:docMk/>
            <pc:sldMk cId="1536846160" sldId="259"/>
            <ac:grpSpMk id="52" creationId="{3053C96A-2C9A-4F1A-86BF-2A14B65D096C}"/>
          </ac:grpSpMkLst>
        </pc:grpChg>
        <pc:grpChg chg="del">
          <ac:chgData name="Samuel Morillas Gómez" userId="af62f923-0570-4f9c-981a-38ae8e554ab0" providerId="ADAL" clId="{DE6272AD-F77C-4CE8-9338-1271960DE44D}" dt="2024-02-07T08:01:39.561" v="58" actId="478"/>
          <ac:grpSpMkLst>
            <pc:docMk/>
            <pc:sldMk cId="1536846160" sldId="259"/>
            <ac:grpSpMk id="57" creationId="{615453D1-F4E5-4553-A99A-399C344CB68A}"/>
          </ac:grpSpMkLst>
        </pc:grpChg>
        <pc:grpChg chg="del">
          <ac:chgData name="Samuel Morillas Gómez" userId="af62f923-0570-4f9c-981a-38ae8e554ab0" providerId="ADAL" clId="{DE6272AD-F77C-4CE8-9338-1271960DE44D}" dt="2024-02-07T08:01:38.069" v="57" actId="478"/>
          <ac:grpSpMkLst>
            <pc:docMk/>
            <pc:sldMk cId="1536846160" sldId="259"/>
            <ac:grpSpMk id="58" creationId="{AE67607B-C485-4CA1-ACEB-5BB6D3F4B529}"/>
          </ac:grpSpMkLst>
        </pc:grpChg>
        <pc:grpChg chg="del">
          <ac:chgData name="Samuel Morillas Gómez" userId="af62f923-0570-4f9c-981a-38ae8e554ab0" providerId="ADAL" clId="{DE6272AD-F77C-4CE8-9338-1271960DE44D}" dt="2024-02-07T08:01:40.458" v="59" actId="478"/>
          <ac:grpSpMkLst>
            <pc:docMk/>
            <pc:sldMk cId="1536846160" sldId="259"/>
            <ac:grpSpMk id="76" creationId="{F8B9FB78-5AA2-4804-9197-877592CF3664}"/>
          </ac:grpSpMkLst>
        </pc:grpChg>
        <pc:grpChg chg="del">
          <ac:chgData name="Samuel Morillas Gómez" userId="af62f923-0570-4f9c-981a-38ae8e554ab0" providerId="ADAL" clId="{DE6272AD-F77C-4CE8-9338-1271960DE44D}" dt="2024-02-07T08:01:42.070" v="60" actId="478"/>
          <ac:grpSpMkLst>
            <pc:docMk/>
            <pc:sldMk cId="1536846160" sldId="259"/>
            <ac:grpSpMk id="104" creationId="{47763C25-D867-4558-A02C-EFDF26AA4089}"/>
          </ac:grpSpMkLst>
        </pc:grpChg>
        <pc:grpChg chg="mod">
          <ac:chgData name="Samuel Morillas Gómez" userId="af62f923-0570-4f9c-981a-38ae8e554ab0" providerId="ADAL" clId="{DE6272AD-F77C-4CE8-9338-1271960DE44D}" dt="2024-02-07T08:04:55.621" v="84"/>
          <ac:grpSpMkLst>
            <pc:docMk/>
            <pc:sldMk cId="1536846160" sldId="259"/>
            <ac:grpSpMk id="105" creationId="{F8A72A76-434D-425A-AA72-75720FA71594}"/>
          </ac:grpSpMkLst>
        </pc:grpChg>
        <pc:grpChg chg="mod">
          <ac:chgData name="Samuel Morillas Gómez" userId="af62f923-0570-4f9c-981a-38ae8e554ab0" providerId="ADAL" clId="{DE6272AD-F77C-4CE8-9338-1271960DE44D}" dt="2024-02-07T08:05:01.990" v="96"/>
          <ac:grpSpMkLst>
            <pc:docMk/>
            <pc:sldMk cId="1536846160" sldId="259"/>
            <ac:grpSpMk id="117" creationId="{7739D34B-51B2-4C50-9052-784C8FE5A637}"/>
          </ac:grpSpMkLst>
        </pc:grpChg>
        <pc:grpChg chg="mod">
          <ac:chgData name="Samuel Morillas Gómez" userId="af62f923-0570-4f9c-981a-38ae8e554ab0" providerId="ADAL" clId="{DE6272AD-F77C-4CE8-9338-1271960DE44D}" dt="2024-02-07T08:05:11.054" v="101"/>
          <ac:grpSpMkLst>
            <pc:docMk/>
            <pc:sldMk cId="1536846160" sldId="259"/>
            <ac:grpSpMk id="122" creationId="{9A172BE3-8CB9-4988-BCB3-6873B29CA334}"/>
          </ac:grpSpMkLst>
        </pc:grpChg>
        <pc:grpChg chg="mod">
          <ac:chgData name="Samuel Morillas Gómez" userId="af62f923-0570-4f9c-981a-38ae8e554ab0" providerId="ADAL" clId="{DE6272AD-F77C-4CE8-9338-1271960DE44D}" dt="2024-02-07T08:05:11.054" v="101"/>
          <ac:grpSpMkLst>
            <pc:docMk/>
            <pc:sldMk cId="1536846160" sldId="259"/>
            <ac:grpSpMk id="123" creationId="{1E193590-698F-4D27-9CC7-0D2492445D57}"/>
          </ac:grpSpMkLst>
        </pc:grpChg>
        <pc:grpChg chg="mod">
          <ac:chgData name="Samuel Morillas Gómez" userId="af62f923-0570-4f9c-981a-38ae8e554ab0" providerId="ADAL" clId="{DE6272AD-F77C-4CE8-9338-1271960DE44D}" dt="2024-02-07T08:05:16.897" v="113"/>
          <ac:grpSpMkLst>
            <pc:docMk/>
            <pc:sldMk cId="1536846160" sldId="259"/>
            <ac:grpSpMk id="135" creationId="{F79042F2-1930-426F-A9A0-25476DFE27F9}"/>
          </ac:grpSpMkLst>
        </pc:grpChg>
        <pc:grpChg chg="mod">
          <ac:chgData name="Samuel Morillas Gómez" userId="af62f923-0570-4f9c-981a-38ae8e554ab0" providerId="ADAL" clId="{DE6272AD-F77C-4CE8-9338-1271960DE44D}" dt="2024-02-07T08:05:24.908" v="120"/>
          <ac:grpSpMkLst>
            <pc:docMk/>
            <pc:sldMk cId="1536846160" sldId="259"/>
            <ac:grpSpMk id="142" creationId="{8D070620-E100-49BC-9AE3-F23335F38FE4}"/>
          </ac:grpSpMkLst>
        </pc:grpChg>
        <pc:grpChg chg="add del mod">
          <ac:chgData name="Samuel Morillas Gómez" userId="af62f923-0570-4f9c-981a-38ae8e554ab0" providerId="ADAL" clId="{DE6272AD-F77C-4CE8-9338-1271960DE44D}" dt="2024-02-07T08:05:40.347" v="143"/>
          <ac:grpSpMkLst>
            <pc:docMk/>
            <pc:sldMk cId="1536846160" sldId="259"/>
            <ac:grpSpMk id="147" creationId="{7775F9F2-DB1C-4B0E-ADCE-92C07793DC91}"/>
          </ac:grpSpMkLst>
        </pc:grpChg>
        <pc:grpChg chg="mod">
          <ac:chgData name="Samuel Morillas Gómez" userId="af62f923-0570-4f9c-981a-38ae8e554ab0" providerId="ADAL" clId="{DE6272AD-F77C-4CE8-9338-1271960DE44D}" dt="2024-02-07T08:05:29.272" v="125"/>
          <ac:grpSpMkLst>
            <pc:docMk/>
            <pc:sldMk cId="1536846160" sldId="259"/>
            <ac:grpSpMk id="148" creationId="{7C5154B2-D421-4FBC-974C-AEC705B5B979}"/>
          </ac:grpSpMkLst>
        </pc:grpChg>
        <pc:grpChg chg="add del mod">
          <ac:chgData name="Samuel Morillas Gómez" userId="af62f923-0570-4f9c-981a-38ae8e554ab0" providerId="ADAL" clId="{DE6272AD-F77C-4CE8-9338-1271960DE44D}" dt="2024-02-07T08:05:33.738" v="134"/>
          <ac:grpSpMkLst>
            <pc:docMk/>
            <pc:sldMk cId="1536846160" sldId="259"/>
            <ac:grpSpMk id="151" creationId="{C0457B86-32C4-4901-BC55-FE3B87229176}"/>
          </ac:grpSpMkLst>
        </pc:grpChg>
        <pc:grpChg chg="mod">
          <ac:chgData name="Samuel Morillas Gómez" userId="af62f923-0570-4f9c-981a-38ae8e554ab0" providerId="ADAL" clId="{DE6272AD-F77C-4CE8-9338-1271960DE44D}" dt="2024-02-07T08:05:33.469" v="132"/>
          <ac:grpSpMkLst>
            <pc:docMk/>
            <pc:sldMk cId="1536846160" sldId="259"/>
            <ac:grpSpMk id="153" creationId="{210EDBC4-5222-4F4D-8416-AF2A75335418}"/>
          </ac:grpSpMkLst>
        </pc:grpChg>
        <pc:grpChg chg="mod">
          <ac:chgData name="Samuel Morillas Gómez" userId="af62f923-0570-4f9c-981a-38ae8e554ab0" providerId="ADAL" clId="{DE6272AD-F77C-4CE8-9338-1271960DE44D}" dt="2024-02-07T08:05:40.347" v="143"/>
          <ac:grpSpMkLst>
            <pc:docMk/>
            <pc:sldMk cId="1536846160" sldId="259"/>
            <ac:grpSpMk id="161" creationId="{56225873-89C8-4F5A-B2CA-04EB54362CA2}"/>
          </ac:grpSpMkLst>
        </pc:grpChg>
        <pc:grpChg chg="mod">
          <ac:chgData name="Samuel Morillas Gómez" userId="af62f923-0570-4f9c-981a-38ae8e554ab0" providerId="ADAL" clId="{DE6272AD-F77C-4CE8-9338-1271960DE44D}" dt="2024-02-07T08:05:41.905" v="146"/>
          <ac:grpSpMkLst>
            <pc:docMk/>
            <pc:sldMk cId="1536846160" sldId="259"/>
            <ac:grpSpMk id="164" creationId="{B8DE601B-E079-45BC-9FDF-768E90FFA06F}"/>
          </ac:grpSpMkLst>
        </pc:grpChg>
        <pc:grpChg chg="mod">
          <ac:chgData name="Samuel Morillas Gómez" userId="af62f923-0570-4f9c-981a-38ae8e554ab0" providerId="ADAL" clId="{DE6272AD-F77C-4CE8-9338-1271960DE44D}" dt="2024-02-07T08:05:52.395" v="155"/>
          <ac:grpSpMkLst>
            <pc:docMk/>
            <pc:sldMk cId="1536846160" sldId="259"/>
            <ac:grpSpMk id="173" creationId="{465C497C-7CD6-48CA-9D6D-CDBD8CF72225}"/>
          </ac:grpSpMkLst>
        </pc:grpChg>
        <pc:inkChg chg="add del mod">
          <ac:chgData name="Samuel Morillas Gómez" userId="af62f923-0570-4f9c-981a-38ae8e554ab0" providerId="ADAL" clId="{DE6272AD-F77C-4CE8-9338-1271960DE44D}" dt="2024-02-07T08:04:43.139" v="68" actId="9405"/>
          <ac:inkMkLst>
            <pc:docMk/>
            <pc:sldMk cId="1536846160" sldId="259"/>
            <ac:inkMk id="4" creationId="{C8C78F18-95A7-46B8-83E8-CCB51865A6CC}"/>
          </ac:inkMkLst>
        </pc:inkChg>
        <pc:inkChg chg="add del mod">
          <ac:chgData name="Samuel Morillas Gómez" userId="af62f923-0570-4f9c-981a-38ae8e554ab0" providerId="ADAL" clId="{DE6272AD-F77C-4CE8-9338-1271960DE44D}" dt="2024-02-07T08:04:42.762" v="67" actId="9405"/>
          <ac:inkMkLst>
            <pc:docMk/>
            <pc:sldMk cId="1536846160" sldId="259"/>
            <ac:inkMk id="13" creationId="{A27FF199-9450-4530-8711-6F8DFF6E747A}"/>
          </ac:inkMkLst>
        </pc:inkChg>
        <pc:inkChg chg="add del mod">
          <ac:chgData name="Samuel Morillas Gómez" userId="af62f923-0570-4f9c-981a-38ae8e554ab0" providerId="ADAL" clId="{DE6272AD-F77C-4CE8-9338-1271960DE44D}" dt="2024-02-07T08:04:42.464" v="66"/>
          <ac:inkMkLst>
            <pc:docMk/>
            <pc:sldMk cId="1536846160" sldId="259"/>
            <ac:inkMk id="24" creationId="{57AA390E-9E7A-4DBB-9AFB-EB142540D170}"/>
          </ac:inkMkLst>
        </pc:inkChg>
        <pc:inkChg chg="add mod">
          <ac:chgData name="Samuel Morillas Gómez" userId="af62f923-0570-4f9c-981a-38ae8e554ab0" providerId="ADAL" clId="{DE6272AD-F77C-4CE8-9338-1271960DE44D}" dt="2024-02-07T08:04:55.621" v="84"/>
          <ac:inkMkLst>
            <pc:docMk/>
            <pc:sldMk cId="1536846160" sldId="259"/>
            <ac:inkMk id="31" creationId="{F2BCB38C-4BC8-4771-8D03-34CDEF7B65E2}"/>
          </ac:inkMkLst>
        </pc:inkChg>
        <pc:inkChg chg="add mod">
          <ac:chgData name="Samuel Morillas Gómez" userId="af62f923-0570-4f9c-981a-38ae8e554ab0" providerId="ADAL" clId="{DE6272AD-F77C-4CE8-9338-1271960DE44D}" dt="2024-02-07T08:04:55.621" v="84"/>
          <ac:inkMkLst>
            <pc:docMk/>
            <pc:sldMk cId="1536846160" sldId="259"/>
            <ac:inkMk id="41" creationId="{2D7437B6-C917-48BD-B6DE-384B842E95C3}"/>
          </ac:inkMkLst>
        </pc:inkChg>
        <pc:inkChg chg="add mod">
          <ac:chgData name="Samuel Morillas Gómez" userId="af62f923-0570-4f9c-981a-38ae8e554ab0" providerId="ADAL" clId="{DE6272AD-F77C-4CE8-9338-1271960DE44D}" dt="2024-02-07T08:04:55.621" v="84"/>
          <ac:inkMkLst>
            <pc:docMk/>
            <pc:sldMk cId="1536846160" sldId="259"/>
            <ac:inkMk id="42" creationId="{3A62CDB3-FD67-45FC-824B-F61344AF0558}"/>
          </ac:inkMkLst>
        </pc:inkChg>
        <pc:inkChg chg="add mod">
          <ac:chgData name="Samuel Morillas Gómez" userId="af62f923-0570-4f9c-981a-38ae8e554ab0" providerId="ADAL" clId="{DE6272AD-F77C-4CE8-9338-1271960DE44D}" dt="2024-02-07T08:04:55.621" v="84"/>
          <ac:inkMkLst>
            <pc:docMk/>
            <pc:sldMk cId="1536846160" sldId="259"/>
            <ac:inkMk id="59" creationId="{57855175-D145-46BD-ADAE-1CB131421132}"/>
          </ac:inkMkLst>
        </pc:inkChg>
        <pc:inkChg chg="add mod">
          <ac:chgData name="Samuel Morillas Gómez" userId="af62f923-0570-4f9c-981a-38ae8e554ab0" providerId="ADAL" clId="{DE6272AD-F77C-4CE8-9338-1271960DE44D}" dt="2024-02-07T08:04:55.621" v="84"/>
          <ac:inkMkLst>
            <pc:docMk/>
            <pc:sldMk cId="1536846160" sldId="259"/>
            <ac:inkMk id="60" creationId="{44912150-B3D9-44EA-B623-D02A8FA9E362}"/>
          </ac:inkMkLst>
        </pc:inkChg>
        <pc:inkChg chg="add mod">
          <ac:chgData name="Samuel Morillas Gómez" userId="af62f923-0570-4f9c-981a-38ae8e554ab0" providerId="ADAL" clId="{DE6272AD-F77C-4CE8-9338-1271960DE44D}" dt="2024-02-07T08:04:55.621" v="84"/>
          <ac:inkMkLst>
            <pc:docMk/>
            <pc:sldMk cId="1536846160" sldId="259"/>
            <ac:inkMk id="61" creationId="{C3CBCF79-F938-46BB-B0DC-D0BEA04FE739}"/>
          </ac:inkMkLst>
        </pc:inkChg>
        <pc:inkChg chg="add mod">
          <ac:chgData name="Samuel Morillas Gómez" userId="af62f923-0570-4f9c-981a-38ae8e554ab0" providerId="ADAL" clId="{DE6272AD-F77C-4CE8-9338-1271960DE44D}" dt="2024-02-07T08:04:55.621" v="84"/>
          <ac:inkMkLst>
            <pc:docMk/>
            <pc:sldMk cId="1536846160" sldId="259"/>
            <ac:inkMk id="62" creationId="{5D2C5951-300E-4561-BA07-24D4ED1B355F}"/>
          </ac:inkMkLst>
        </pc:inkChg>
        <pc:inkChg chg="add mod">
          <ac:chgData name="Samuel Morillas Gómez" userId="af62f923-0570-4f9c-981a-38ae8e554ab0" providerId="ADAL" clId="{DE6272AD-F77C-4CE8-9338-1271960DE44D}" dt="2024-02-07T08:04:55.621" v="84"/>
          <ac:inkMkLst>
            <pc:docMk/>
            <pc:sldMk cId="1536846160" sldId="259"/>
            <ac:inkMk id="63" creationId="{1EE284B4-1A2B-4089-BBAA-8A8974395D76}"/>
          </ac:inkMkLst>
        </pc:inkChg>
        <pc:inkChg chg="add mod">
          <ac:chgData name="Samuel Morillas Gómez" userId="af62f923-0570-4f9c-981a-38ae8e554ab0" providerId="ADAL" clId="{DE6272AD-F77C-4CE8-9338-1271960DE44D}" dt="2024-02-07T08:04:55.621" v="84"/>
          <ac:inkMkLst>
            <pc:docMk/>
            <pc:sldMk cId="1536846160" sldId="259"/>
            <ac:inkMk id="64" creationId="{2168F8AD-2D10-44AD-BB36-B86A9347B168}"/>
          </ac:inkMkLst>
        </pc:inkChg>
        <pc:inkChg chg="add mod">
          <ac:chgData name="Samuel Morillas Gómez" userId="af62f923-0570-4f9c-981a-38ae8e554ab0" providerId="ADAL" clId="{DE6272AD-F77C-4CE8-9338-1271960DE44D}" dt="2024-02-07T08:04:55.621" v="84"/>
          <ac:inkMkLst>
            <pc:docMk/>
            <pc:sldMk cId="1536846160" sldId="259"/>
            <ac:inkMk id="67" creationId="{87A6BF65-04E9-4362-B3F8-2EADAB3E0429}"/>
          </ac:inkMkLst>
        </pc:inkChg>
        <pc:inkChg chg="add mod">
          <ac:chgData name="Samuel Morillas Gómez" userId="af62f923-0570-4f9c-981a-38ae8e554ab0" providerId="ADAL" clId="{DE6272AD-F77C-4CE8-9338-1271960DE44D}" dt="2024-02-07T08:04:55.621" v="84"/>
          <ac:inkMkLst>
            <pc:docMk/>
            <pc:sldMk cId="1536846160" sldId="259"/>
            <ac:inkMk id="69" creationId="{D9FDA0CE-21FD-4A7B-91F5-30C8C38D91DC}"/>
          </ac:inkMkLst>
        </pc:inkChg>
        <pc:inkChg chg="add mod">
          <ac:chgData name="Samuel Morillas Gómez" userId="af62f923-0570-4f9c-981a-38ae8e554ab0" providerId="ADAL" clId="{DE6272AD-F77C-4CE8-9338-1271960DE44D}" dt="2024-02-07T08:04:55.621" v="84"/>
          <ac:inkMkLst>
            <pc:docMk/>
            <pc:sldMk cId="1536846160" sldId="259"/>
            <ac:inkMk id="81" creationId="{52BF1FB2-0EA3-40C9-90D1-E77012A26E11}"/>
          </ac:inkMkLst>
        </pc:inkChg>
        <pc:inkChg chg="add mod">
          <ac:chgData name="Samuel Morillas Gómez" userId="af62f923-0570-4f9c-981a-38ae8e554ab0" providerId="ADAL" clId="{DE6272AD-F77C-4CE8-9338-1271960DE44D}" dt="2024-02-07T08:04:55.621" v="84"/>
          <ac:inkMkLst>
            <pc:docMk/>
            <pc:sldMk cId="1536846160" sldId="259"/>
            <ac:inkMk id="89" creationId="{275DE3A3-D46C-4D61-A9F0-4F336FD531E5}"/>
          </ac:inkMkLst>
        </pc:inkChg>
        <pc:inkChg chg="add mod">
          <ac:chgData name="Samuel Morillas Gómez" userId="af62f923-0570-4f9c-981a-38ae8e554ab0" providerId="ADAL" clId="{DE6272AD-F77C-4CE8-9338-1271960DE44D}" dt="2024-02-07T08:04:55.621" v="84"/>
          <ac:inkMkLst>
            <pc:docMk/>
            <pc:sldMk cId="1536846160" sldId="259"/>
            <ac:inkMk id="95" creationId="{837D75FF-2696-4983-8F2D-8D9D18D1CFAE}"/>
          </ac:inkMkLst>
        </pc:inkChg>
        <pc:inkChg chg="add mod">
          <ac:chgData name="Samuel Morillas Gómez" userId="af62f923-0570-4f9c-981a-38ae8e554ab0" providerId="ADAL" clId="{DE6272AD-F77C-4CE8-9338-1271960DE44D}" dt="2024-02-07T08:05:01.990" v="96"/>
          <ac:inkMkLst>
            <pc:docMk/>
            <pc:sldMk cId="1536846160" sldId="259"/>
            <ac:inkMk id="99" creationId="{1DB7A0C1-57A4-4A7B-861C-212BA74D610A}"/>
          </ac:inkMkLst>
        </pc:inkChg>
        <pc:inkChg chg="add mod">
          <ac:chgData name="Samuel Morillas Gómez" userId="af62f923-0570-4f9c-981a-38ae8e554ab0" providerId="ADAL" clId="{DE6272AD-F77C-4CE8-9338-1271960DE44D}" dt="2024-02-07T08:05:01.990" v="96"/>
          <ac:inkMkLst>
            <pc:docMk/>
            <pc:sldMk cId="1536846160" sldId="259"/>
            <ac:inkMk id="106" creationId="{D7358BDF-0DFD-4797-BD30-EAA58D6AFE1E}"/>
          </ac:inkMkLst>
        </pc:inkChg>
        <pc:inkChg chg="add mod">
          <ac:chgData name="Samuel Morillas Gómez" userId="af62f923-0570-4f9c-981a-38ae8e554ab0" providerId="ADAL" clId="{DE6272AD-F77C-4CE8-9338-1271960DE44D}" dt="2024-02-07T08:05:01.990" v="96"/>
          <ac:inkMkLst>
            <pc:docMk/>
            <pc:sldMk cId="1536846160" sldId="259"/>
            <ac:inkMk id="107" creationId="{D5F78F1C-7E5B-445C-8891-72608D478935}"/>
          </ac:inkMkLst>
        </pc:inkChg>
        <pc:inkChg chg="add mod">
          <ac:chgData name="Samuel Morillas Gómez" userId="af62f923-0570-4f9c-981a-38ae8e554ab0" providerId="ADAL" clId="{DE6272AD-F77C-4CE8-9338-1271960DE44D}" dt="2024-02-07T08:05:01.990" v="96"/>
          <ac:inkMkLst>
            <pc:docMk/>
            <pc:sldMk cId="1536846160" sldId="259"/>
            <ac:inkMk id="108" creationId="{3077CDBF-6578-4874-8BB5-BB9F39F08450}"/>
          </ac:inkMkLst>
        </pc:inkChg>
        <pc:inkChg chg="add mod">
          <ac:chgData name="Samuel Morillas Gómez" userId="af62f923-0570-4f9c-981a-38ae8e554ab0" providerId="ADAL" clId="{DE6272AD-F77C-4CE8-9338-1271960DE44D}" dt="2024-02-07T08:05:01.990" v="96"/>
          <ac:inkMkLst>
            <pc:docMk/>
            <pc:sldMk cId="1536846160" sldId="259"/>
            <ac:inkMk id="109" creationId="{9BB5CBDE-CA6F-4E5F-9D45-19CF192FDD63}"/>
          </ac:inkMkLst>
        </pc:inkChg>
        <pc:inkChg chg="add mod">
          <ac:chgData name="Samuel Morillas Gómez" userId="af62f923-0570-4f9c-981a-38ae8e554ab0" providerId="ADAL" clId="{DE6272AD-F77C-4CE8-9338-1271960DE44D}" dt="2024-02-07T08:05:01.990" v="96"/>
          <ac:inkMkLst>
            <pc:docMk/>
            <pc:sldMk cId="1536846160" sldId="259"/>
            <ac:inkMk id="110" creationId="{4E6FBB97-DEC6-460B-A9B0-2245A995F557}"/>
          </ac:inkMkLst>
        </pc:inkChg>
        <pc:inkChg chg="add mod">
          <ac:chgData name="Samuel Morillas Gómez" userId="af62f923-0570-4f9c-981a-38ae8e554ab0" providerId="ADAL" clId="{DE6272AD-F77C-4CE8-9338-1271960DE44D}" dt="2024-02-07T08:05:01.990" v="96"/>
          <ac:inkMkLst>
            <pc:docMk/>
            <pc:sldMk cId="1536846160" sldId="259"/>
            <ac:inkMk id="111" creationId="{27A6762B-1BF3-424C-8E62-20144268D8AA}"/>
          </ac:inkMkLst>
        </pc:inkChg>
        <pc:inkChg chg="add mod">
          <ac:chgData name="Samuel Morillas Gómez" userId="af62f923-0570-4f9c-981a-38ae8e554ab0" providerId="ADAL" clId="{DE6272AD-F77C-4CE8-9338-1271960DE44D}" dt="2024-02-07T08:05:01.990" v="96"/>
          <ac:inkMkLst>
            <pc:docMk/>
            <pc:sldMk cId="1536846160" sldId="259"/>
            <ac:inkMk id="112" creationId="{32E2293B-B0B7-49DF-8A62-9568829F4E1A}"/>
          </ac:inkMkLst>
        </pc:inkChg>
        <pc:inkChg chg="add mod">
          <ac:chgData name="Samuel Morillas Gómez" userId="af62f923-0570-4f9c-981a-38ae8e554ab0" providerId="ADAL" clId="{DE6272AD-F77C-4CE8-9338-1271960DE44D}" dt="2024-02-07T08:05:01.990" v="96"/>
          <ac:inkMkLst>
            <pc:docMk/>
            <pc:sldMk cId="1536846160" sldId="259"/>
            <ac:inkMk id="113" creationId="{5A1D2E8D-D466-4ED5-86B4-63DD512FDCFB}"/>
          </ac:inkMkLst>
        </pc:inkChg>
        <pc:inkChg chg="add mod">
          <ac:chgData name="Samuel Morillas Gómez" userId="af62f923-0570-4f9c-981a-38ae8e554ab0" providerId="ADAL" clId="{DE6272AD-F77C-4CE8-9338-1271960DE44D}" dt="2024-02-07T08:05:01.990" v="96"/>
          <ac:inkMkLst>
            <pc:docMk/>
            <pc:sldMk cId="1536846160" sldId="259"/>
            <ac:inkMk id="114" creationId="{08BE920F-1F10-4DED-93C5-F9768B6D81A4}"/>
          </ac:inkMkLst>
        </pc:inkChg>
        <pc:inkChg chg="add mod">
          <ac:chgData name="Samuel Morillas Gómez" userId="af62f923-0570-4f9c-981a-38ae8e554ab0" providerId="ADAL" clId="{DE6272AD-F77C-4CE8-9338-1271960DE44D}" dt="2024-02-07T08:05:01.990" v="96"/>
          <ac:inkMkLst>
            <pc:docMk/>
            <pc:sldMk cId="1536846160" sldId="259"/>
            <ac:inkMk id="115" creationId="{39FA8F3C-055F-46F1-91FB-99FD98C6902B}"/>
          </ac:inkMkLst>
        </pc:inkChg>
        <pc:inkChg chg="add mod">
          <ac:chgData name="Samuel Morillas Gómez" userId="af62f923-0570-4f9c-981a-38ae8e554ab0" providerId="ADAL" clId="{DE6272AD-F77C-4CE8-9338-1271960DE44D}" dt="2024-02-07T08:05:01.990" v="96"/>
          <ac:inkMkLst>
            <pc:docMk/>
            <pc:sldMk cId="1536846160" sldId="259"/>
            <ac:inkMk id="116" creationId="{84A9B2FF-8326-4397-B8B8-898E870ADC2B}"/>
          </ac:inkMkLst>
        </pc:inkChg>
        <pc:inkChg chg="add mod">
          <ac:chgData name="Samuel Morillas Gómez" userId="af62f923-0570-4f9c-981a-38ae8e554ab0" providerId="ADAL" clId="{DE6272AD-F77C-4CE8-9338-1271960DE44D}" dt="2024-02-07T08:05:11.054" v="101"/>
          <ac:inkMkLst>
            <pc:docMk/>
            <pc:sldMk cId="1536846160" sldId="259"/>
            <ac:inkMk id="118" creationId="{4B0659E5-17CC-4308-A4D7-641D1D05E52E}"/>
          </ac:inkMkLst>
        </pc:inkChg>
        <pc:inkChg chg="add mod">
          <ac:chgData name="Samuel Morillas Gómez" userId="af62f923-0570-4f9c-981a-38ae8e554ab0" providerId="ADAL" clId="{DE6272AD-F77C-4CE8-9338-1271960DE44D}" dt="2024-02-07T08:05:11.054" v="101"/>
          <ac:inkMkLst>
            <pc:docMk/>
            <pc:sldMk cId="1536846160" sldId="259"/>
            <ac:inkMk id="119" creationId="{EF013596-3F73-46F8-863C-5B8E7FC7D4BE}"/>
          </ac:inkMkLst>
        </pc:inkChg>
        <pc:inkChg chg="add mod">
          <ac:chgData name="Samuel Morillas Gómez" userId="af62f923-0570-4f9c-981a-38ae8e554ab0" providerId="ADAL" clId="{DE6272AD-F77C-4CE8-9338-1271960DE44D}" dt="2024-02-07T08:05:11.054" v="101"/>
          <ac:inkMkLst>
            <pc:docMk/>
            <pc:sldMk cId="1536846160" sldId="259"/>
            <ac:inkMk id="120" creationId="{4A0D2D03-BFA6-439A-B500-5E6F41F067B6}"/>
          </ac:inkMkLst>
        </pc:inkChg>
        <pc:inkChg chg="add mod">
          <ac:chgData name="Samuel Morillas Gómez" userId="af62f923-0570-4f9c-981a-38ae8e554ab0" providerId="ADAL" clId="{DE6272AD-F77C-4CE8-9338-1271960DE44D}" dt="2024-02-07T08:05:11.054" v="101"/>
          <ac:inkMkLst>
            <pc:docMk/>
            <pc:sldMk cId="1536846160" sldId="259"/>
            <ac:inkMk id="121" creationId="{B22663E0-6B08-4653-869D-8FB49450A690}"/>
          </ac:inkMkLst>
        </pc:inkChg>
        <pc:inkChg chg="add mod">
          <ac:chgData name="Samuel Morillas Gómez" userId="af62f923-0570-4f9c-981a-38ae8e554ab0" providerId="ADAL" clId="{DE6272AD-F77C-4CE8-9338-1271960DE44D}" dt="2024-02-07T08:05:16.897" v="113"/>
          <ac:inkMkLst>
            <pc:docMk/>
            <pc:sldMk cId="1536846160" sldId="259"/>
            <ac:inkMk id="124" creationId="{91F711A5-36C7-4BB2-847C-AB6EB50B8FD6}"/>
          </ac:inkMkLst>
        </pc:inkChg>
        <pc:inkChg chg="add mod">
          <ac:chgData name="Samuel Morillas Gómez" userId="af62f923-0570-4f9c-981a-38ae8e554ab0" providerId="ADAL" clId="{DE6272AD-F77C-4CE8-9338-1271960DE44D}" dt="2024-02-07T08:05:16.897" v="113"/>
          <ac:inkMkLst>
            <pc:docMk/>
            <pc:sldMk cId="1536846160" sldId="259"/>
            <ac:inkMk id="125" creationId="{E5AF08E5-9E3D-4DD6-AB19-86101A4BD2AB}"/>
          </ac:inkMkLst>
        </pc:inkChg>
        <pc:inkChg chg="add mod">
          <ac:chgData name="Samuel Morillas Gómez" userId="af62f923-0570-4f9c-981a-38ae8e554ab0" providerId="ADAL" clId="{DE6272AD-F77C-4CE8-9338-1271960DE44D}" dt="2024-02-07T08:05:16.897" v="113"/>
          <ac:inkMkLst>
            <pc:docMk/>
            <pc:sldMk cId="1536846160" sldId="259"/>
            <ac:inkMk id="126" creationId="{5569712B-A4D9-4780-A7D9-9D8A9F5D9433}"/>
          </ac:inkMkLst>
        </pc:inkChg>
        <pc:inkChg chg="add mod">
          <ac:chgData name="Samuel Morillas Gómez" userId="af62f923-0570-4f9c-981a-38ae8e554ab0" providerId="ADAL" clId="{DE6272AD-F77C-4CE8-9338-1271960DE44D}" dt="2024-02-07T08:05:16.897" v="113"/>
          <ac:inkMkLst>
            <pc:docMk/>
            <pc:sldMk cId="1536846160" sldId="259"/>
            <ac:inkMk id="127" creationId="{D93546CE-231D-4536-A8BF-3880B95E7882}"/>
          </ac:inkMkLst>
        </pc:inkChg>
        <pc:inkChg chg="add mod">
          <ac:chgData name="Samuel Morillas Gómez" userId="af62f923-0570-4f9c-981a-38ae8e554ab0" providerId="ADAL" clId="{DE6272AD-F77C-4CE8-9338-1271960DE44D}" dt="2024-02-07T08:05:16.897" v="113"/>
          <ac:inkMkLst>
            <pc:docMk/>
            <pc:sldMk cId="1536846160" sldId="259"/>
            <ac:inkMk id="128" creationId="{0A895FF5-E419-4B4A-B14B-0A97080CBEFC}"/>
          </ac:inkMkLst>
        </pc:inkChg>
        <pc:inkChg chg="add mod">
          <ac:chgData name="Samuel Morillas Gómez" userId="af62f923-0570-4f9c-981a-38ae8e554ab0" providerId="ADAL" clId="{DE6272AD-F77C-4CE8-9338-1271960DE44D}" dt="2024-02-07T08:05:16.897" v="113"/>
          <ac:inkMkLst>
            <pc:docMk/>
            <pc:sldMk cId="1536846160" sldId="259"/>
            <ac:inkMk id="129" creationId="{8CED965E-EF16-47D3-BE25-08340FB6C5BC}"/>
          </ac:inkMkLst>
        </pc:inkChg>
        <pc:inkChg chg="add mod">
          <ac:chgData name="Samuel Morillas Gómez" userId="af62f923-0570-4f9c-981a-38ae8e554ab0" providerId="ADAL" clId="{DE6272AD-F77C-4CE8-9338-1271960DE44D}" dt="2024-02-07T08:05:16.897" v="113"/>
          <ac:inkMkLst>
            <pc:docMk/>
            <pc:sldMk cId="1536846160" sldId="259"/>
            <ac:inkMk id="130" creationId="{26A552D4-F428-4652-B4F3-25058D1D3E09}"/>
          </ac:inkMkLst>
        </pc:inkChg>
        <pc:inkChg chg="add mod">
          <ac:chgData name="Samuel Morillas Gómez" userId="af62f923-0570-4f9c-981a-38ae8e554ab0" providerId="ADAL" clId="{DE6272AD-F77C-4CE8-9338-1271960DE44D}" dt="2024-02-07T08:05:16.897" v="113"/>
          <ac:inkMkLst>
            <pc:docMk/>
            <pc:sldMk cId="1536846160" sldId="259"/>
            <ac:inkMk id="131" creationId="{503C8A08-72CC-49C3-A466-150584EC775C}"/>
          </ac:inkMkLst>
        </pc:inkChg>
        <pc:inkChg chg="add mod">
          <ac:chgData name="Samuel Morillas Gómez" userId="af62f923-0570-4f9c-981a-38ae8e554ab0" providerId="ADAL" clId="{DE6272AD-F77C-4CE8-9338-1271960DE44D}" dt="2024-02-07T08:05:16.897" v="113"/>
          <ac:inkMkLst>
            <pc:docMk/>
            <pc:sldMk cId="1536846160" sldId="259"/>
            <ac:inkMk id="132" creationId="{592D7AFE-1256-4700-B38C-9F582EA701F0}"/>
          </ac:inkMkLst>
        </pc:inkChg>
        <pc:inkChg chg="add mod">
          <ac:chgData name="Samuel Morillas Gómez" userId="af62f923-0570-4f9c-981a-38ae8e554ab0" providerId="ADAL" clId="{DE6272AD-F77C-4CE8-9338-1271960DE44D}" dt="2024-02-07T08:05:16.897" v="113"/>
          <ac:inkMkLst>
            <pc:docMk/>
            <pc:sldMk cId="1536846160" sldId="259"/>
            <ac:inkMk id="133" creationId="{9A96F901-64FE-495A-A686-D16BB26292FB}"/>
          </ac:inkMkLst>
        </pc:inkChg>
        <pc:inkChg chg="add mod">
          <ac:chgData name="Samuel Morillas Gómez" userId="af62f923-0570-4f9c-981a-38ae8e554ab0" providerId="ADAL" clId="{DE6272AD-F77C-4CE8-9338-1271960DE44D}" dt="2024-02-07T08:05:16.897" v="113"/>
          <ac:inkMkLst>
            <pc:docMk/>
            <pc:sldMk cId="1536846160" sldId="259"/>
            <ac:inkMk id="134" creationId="{84320B52-2584-4501-8DFA-ED92CAD40F51}"/>
          </ac:inkMkLst>
        </pc:inkChg>
        <pc:inkChg chg="add">
          <ac:chgData name="Samuel Morillas Gómez" userId="af62f923-0570-4f9c-981a-38ae8e554ab0" providerId="ADAL" clId="{DE6272AD-F77C-4CE8-9338-1271960DE44D}" dt="2024-02-07T08:05:20.459" v="114" actId="9405"/>
          <ac:inkMkLst>
            <pc:docMk/>
            <pc:sldMk cId="1536846160" sldId="259"/>
            <ac:inkMk id="136" creationId="{8401171E-8D07-46BD-84A6-40B7CFF16C2B}"/>
          </ac:inkMkLst>
        </pc:inkChg>
        <pc:inkChg chg="add mod">
          <ac:chgData name="Samuel Morillas Gómez" userId="af62f923-0570-4f9c-981a-38ae8e554ab0" providerId="ADAL" clId="{DE6272AD-F77C-4CE8-9338-1271960DE44D}" dt="2024-02-07T08:05:24.908" v="120"/>
          <ac:inkMkLst>
            <pc:docMk/>
            <pc:sldMk cId="1536846160" sldId="259"/>
            <ac:inkMk id="137" creationId="{93A2EEC4-04A9-4BC6-B8B2-8A6E0DC20488}"/>
          </ac:inkMkLst>
        </pc:inkChg>
        <pc:inkChg chg="add mod">
          <ac:chgData name="Samuel Morillas Gómez" userId="af62f923-0570-4f9c-981a-38ae8e554ab0" providerId="ADAL" clId="{DE6272AD-F77C-4CE8-9338-1271960DE44D}" dt="2024-02-07T08:05:24.908" v="120"/>
          <ac:inkMkLst>
            <pc:docMk/>
            <pc:sldMk cId="1536846160" sldId="259"/>
            <ac:inkMk id="138" creationId="{E1171EB3-B88A-47C8-88CB-D283342B151A}"/>
          </ac:inkMkLst>
        </pc:inkChg>
        <pc:inkChg chg="add mod">
          <ac:chgData name="Samuel Morillas Gómez" userId="af62f923-0570-4f9c-981a-38ae8e554ab0" providerId="ADAL" clId="{DE6272AD-F77C-4CE8-9338-1271960DE44D}" dt="2024-02-07T08:05:24.908" v="120"/>
          <ac:inkMkLst>
            <pc:docMk/>
            <pc:sldMk cId="1536846160" sldId="259"/>
            <ac:inkMk id="139" creationId="{3F91E805-53CA-4082-A214-50296055B91F}"/>
          </ac:inkMkLst>
        </pc:inkChg>
        <pc:inkChg chg="add mod">
          <ac:chgData name="Samuel Morillas Gómez" userId="af62f923-0570-4f9c-981a-38ae8e554ab0" providerId="ADAL" clId="{DE6272AD-F77C-4CE8-9338-1271960DE44D}" dt="2024-02-07T08:05:24.908" v="120"/>
          <ac:inkMkLst>
            <pc:docMk/>
            <pc:sldMk cId="1536846160" sldId="259"/>
            <ac:inkMk id="140" creationId="{9387E60B-0233-4FC4-948D-6DE09453255A}"/>
          </ac:inkMkLst>
        </pc:inkChg>
        <pc:inkChg chg="add mod">
          <ac:chgData name="Samuel Morillas Gómez" userId="af62f923-0570-4f9c-981a-38ae8e554ab0" providerId="ADAL" clId="{DE6272AD-F77C-4CE8-9338-1271960DE44D}" dt="2024-02-07T08:05:24.908" v="120"/>
          <ac:inkMkLst>
            <pc:docMk/>
            <pc:sldMk cId="1536846160" sldId="259"/>
            <ac:inkMk id="141" creationId="{FBCFF278-E84E-4D51-B399-2A299BA7545C}"/>
          </ac:inkMkLst>
        </pc:inkChg>
        <pc:inkChg chg="add mod">
          <ac:chgData name="Samuel Morillas Gómez" userId="af62f923-0570-4f9c-981a-38ae8e554ab0" providerId="ADAL" clId="{DE6272AD-F77C-4CE8-9338-1271960DE44D}" dt="2024-02-07T08:05:29.272" v="125"/>
          <ac:inkMkLst>
            <pc:docMk/>
            <pc:sldMk cId="1536846160" sldId="259"/>
            <ac:inkMk id="143" creationId="{31B102B3-1958-4495-93C5-9CBBCE30DF59}"/>
          </ac:inkMkLst>
        </pc:inkChg>
        <pc:inkChg chg="add mod">
          <ac:chgData name="Samuel Morillas Gómez" userId="af62f923-0570-4f9c-981a-38ae8e554ab0" providerId="ADAL" clId="{DE6272AD-F77C-4CE8-9338-1271960DE44D}" dt="2024-02-07T08:05:29.272" v="125"/>
          <ac:inkMkLst>
            <pc:docMk/>
            <pc:sldMk cId="1536846160" sldId="259"/>
            <ac:inkMk id="144" creationId="{FCDF71D1-B380-41EF-940F-05EA02F219CA}"/>
          </ac:inkMkLst>
        </pc:inkChg>
        <pc:inkChg chg="add mod">
          <ac:chgData name="Samuel Morillas Gómez" userId="af62f923-0570-4f9c-981a-38ae8e554ab0" providerId="ADAL" clId="{DE6272AD-F77C-4CE8-9338-1271960DE44D}" dt="2024-02-07T08:05:40.347" v="143"/>
          <ac:inkMkLst>
            <pc:docMk/>
            <pc:sldMk cId="1536846160" sldId="259"/>
            <ac:inkMk id="145" creationId="{0D3F627D-6A1D-411A-B5D1-51DFB41A6735}"/>
          </ac:inkMkLst>
        </pc:inkChg>
        <pc:inkChg chg="add mod">
          <ac:chgData name="Samuel Morillas Gómez" userId="af62f923-0570-4f9c-981a-38ae8e554ab0" providerId="ADAL" clId="{DE6272AD-F77C-4CE8-9338-1271960DE44D}" dt="2024-02-07T08:05:40.347" v="143"/>
          <ac:inkMkLst>
            <pc:docMk/>
            <pc:sldMk cId="1536846160" sldId="259"/>
            <ac:inkMk id="146" creationId="{6224F038-6430-4398-BF77-EB901D2077C5}"/>
          </ac:inkMkLst>
        </pc:inkChg>
        <pc:inkChg chg="add del mod">
          <ac:chgData name="Samuel Morillas Gómez" userId="af62f923-0570-4f9c-981a-38ae8e554ab0" providerId="ADAL" clId="{DE6272AD-F77C-4CE8-9338-1271960DE44D}" dt="2024-02-07T08:05:34.132" v="135" actId="9405"/>
          <ac:inkMkLst>
            <pc:docMk/>
            <pc:sldMk cId="1536846160" sldId="259"/>
            <ac:inkMk id="149" creationId="{08B9D73D-FD0F-44C3-9309-3B6F1570B055}"/>
          </ac:inkMkLst>
        </pc:inkChg>
        <pc:inkChg chg="add del mod">
          <ac:chgData name="Samuel Morillas Gómez" userId="af62f923-0570-4f9c-981a-38ae8e554ab0" providerId="ADAL" clId="{DE6272AD-F77C-4CE8-9338-1271960DE44D}" dt="2024-02-07T08:05:33.738" v="134"/>
          <ac:inkMkLst>
            <pc:docMk/>
            <pc:sldMk cId="1536846160" sldId="259"/>
            <ac:inkMk id="150" creationId="{90B65BDA-973A-4D27-88CD-A717CEC699CF}"/>
          </ac:inkMkLst>
        </pc:inkChg>
        <pc:inkChg chg="add del mod">
          <ac:chgData name="Samuel Morillas Gómez" userId="af62f923-0570-4f9c-981a-38ae8e554ab0" providerId="ADAL" clId="{DE6272AD-F77C-4CE8-9338-1271960DE44D}" dt="2024-02-07T08:05:33.469" v="132"/>
          <ac:inkMkLst>
            <pc:docMk/>
            <pc:sldMk cId="1536846160" sldId="259"/>
            <ac:inkMk id="152" creationId="{143133EF-0A4B-4EA2-92CB-2848902F7E3A}"/>
          </ac:inkMkLst>
        </pc:inkChg>
        <pc:inkChg chg="add mod">
          <ac:chgData name="Samuel Morillas Gómez" userId="af62f923-0570-4f9c-981a-38ae8e554ab0" providerId="ADAL" clId="{DE6272AD-F77C-4CE8-9338-1271960DE44D}" dt="2024-02-07T08:05:40.347" v="143"/>
          <ac:inkMkLst>
            <pc:docMk/>
            <pc:sldMk cId="1536846160" sldId="259"/>
            <ac:inkMk id="154" creationId="{59A3EE9E-532C-44BA-AC25-76993851E022}"/>
          </ac:inkMkLst>
        </pc:inkChg>
        <pc:inkChg chg="add mod">
          <ac:chgData name="Samuel Morillas Gómez" userId="af62f923-0570-4f9c-981a-38ae8e554ab0" providerId="ADAL" clId="{DE6272AD-F77C-4CE8-9338-1271960DE44D}" dt="2024-02-07T08:05:40.347" v="143"/>
          <ac:inkMkLst>
            <pc:docMk/>
            <pc:sldMk cId="1536846160" sldId="259"/>
            <ac:inkMk id="155" creationId="{C206D9C4-BC01-4377-B1F0-F8E199346861}"/>
          </ac:inkMkLst>
        </pc:inkChg>
        <pc:inkChg chg="add mod">
          <ac:chgData name="Samuel Morillas Gómez" userId="af62f923-0570-4f9c-981a-38ae8e554ab0" providerId="ADAL" clId="{DE6272AD-F77C-4CE8-9338-1271960DE44D}" dt="2024-02-07T08:05:40.347" v="143"/>
          <ac:inkMkLst>
            <pc:docMk/>
            <pc:sldMk cId="1536846160" sldId="259"/>
            <ac:inkMk id="156" creationId="{D1C3DF11-21C1-403F-B008-2B6B3EB5D677}"/>
          </ac:inkMkLst>
        </pc:inkChg>
        <pc:inkChg chg="add mod">
          <ac:chgData name="Samuel Morillas Gómez" userId="af62f923-0570-4f9c-981a-38ae8e554ab0" providerId="ADAL" clId="{DE6272AD-F77C-4CE8-9338-1271960DE44D}" dt="2024-02-07T08:05:40.347" v="143"/>
          <ac:inkMkLst>
            <pc:docMk/>
            <pc:sldMk cId="1536846160" sldId="259"/>
            <ac:inkMk id="157" creationId="{C87C44F3-F616-4F1B-A5B5-122178570931}"/>
          </ac:inkMkLst>
        </pc:inkChg>
        <pc:inkChg chg="add mod">
          <ac:chgData name="Samuel Morillas Gómez" userId="af62f923-0570-4f9c-981a-38ae8e554ab0" providerId="ADAL" clId="{DE6272AD-F77C-4CE8-9338-1271960DE44D}" dt="2024-02-07T08:05:40.347" v="143"/>
          <ac:inkMkLst>
            <pc:docMk/>
            <pc:sldMk cId="1536846160" sldId="259"/>
            <ac:inkMk id="158" creationId="{2EF16A57-C833-417C-97F6-3139B0F00EF5}"/>
          </ac:inkMkLst>
        </pc:inkChg>
        <pc:inkChg chg="add mod">
          <ac:chgData name="Samuel Morillas Gómez" userId="af62f923-0570-4f9c-981a-38ae8e554ab0" providerId="ADAL" clId="{DE6272AD-F77C-4CE8-9338-1271960DE44D}" dt="2024-02-07T08:05:40.347" v="143"/>
          <ac:inkMkLst>
            <pc:docMk/>
            <pc:sldMk cId="1536846160" sldId="259"/>
            <ac:inkMk id="159" creationId="{321AA1E5-A758-4103-BCA1-213AAA19403B}"/>
          </ac:inkMkLst>
        </pc:inkChg>
        <pc:inkChg chg="add mod">
          <ac:chgData name="Samuel Morillas Gómez" userId="af62f923-0570-4f9c-981a-38ae8e554ab0" providerId="ADAL" clId="{DE6272AD-F77C-4CE8-9338-1271960DE44D}" dt="2024-02-07T08:05:40.347" v="143"/>
          <ac:inkMkLst>
            <pc:docMk/>
            <pc:sldMk cId="1536846160" sldId="259"/>
            <ac:inkMk id="160" creationId="{8A0DEA52-9BC4-4E45-A2BA-21EA49445633}"/>
          </ac:inkMkLst>
        </pc:inkChg>
        <pc:inkChg chg="add mod">
          <ac:chgData name="Samuel Morillas Gómez" userId="af62f923-0570-4f9c-981a-38ae8e554ab0" providerId="ADAL" clId="{DE6272AD-F77C-4CE8-9338-1271960DE44D}" dt="2024-02-07T08:05:41.905" v="146"/>
          <ac:inkMkLst>
            <pc:docMk/>
            <pc:sldMk cId="1536846160" sldId="259"/>
            <ac:inkMk id="162" creationId="{BE3382EB-21CA-4E67-9FDA-0B0C19B2037A}"/>
          </ac:inkMkLst>
        </pc:inkChg>
        <pc:inkChg chg="add mod">
          <ac:chgData name="Samuel Morillas Gómez" userId="af62f923-0570-4f9c-981a-38ae8e554ab0" providerId="ADAL" clId="{DE6272AD-F77C-4CE8-9338-1271960DE44D}" dt="2024-02-07T08:05:41.905" v="146"/>
          <ac:inkMkLst>
            <pc:docMk/>
            <pc:sldMk cId="1536846160" sldId="259"/>
            <ac:inkMk id="163" creationId="{9036BF1E-FEB7-4876-9CBF-632BA2E1F8A3}"/>
          </ac:inkMkLst>
        </pc:inkChg>
        <pc:inkChg chg="add">
          <ac:chgData name="Samuel Morillas Gómez" userId="af62f923-0570-4f9c-981a-38ae8e554ab0" providerId="ADAL" clId="{DE6272AD-F77C-4CE8-9338-1271960DE44D}" dt="2024-02-07T08:05:44.183" v="147" actId="9405"/>
          <ac:inkMkLst>
            <pc:docMk/>
            <pc:sldMk cId="1536846160" sldId="259"/>
            <ac:inkMk id="165" creationId="{4CC930AB-F21E-4F06-AF99-BA45B694EC48}"/>
          </ac:inkMkLst>
        </pc:inkChg>
        <pc:inkChg chg="add">
          <ac:chgData name="Samuel Morillas Gómez" userId="af62f923-0570-4f9c-981a-38ae8e554ab0" providerId="ADAL" clId="{DE6272AD-F77C-4CE8-9338-1271960DE44D}" dt="2024-02-07T08:05:47.900" v="148" actId="9405"/>
          <ac:inkMkLst>
            <pc:docMk/>
            <pc:sldMk cId="1536846160" sldId="259"/>
            <ac:inkMk id="166" creationId="{82DC91BF-F085-452B-8A7A-ECDD5398871A}"/>
          </ac:inkMkLst>
        </pc:inkChg>
        <pc:inkChg chg="add mod">
          <ac:chgData name="Samuel Morillas Gómez" userId="af62f923-0570-4f9c-981a-38ae8e554ab0" providerId="ADAL" clId="{DE6272AD-F77C-4CE8-9338-1271960DE44D}" dt="2024-02-07T08:05:52.395" v="155"/>
          <ac:inkMkLst>
            <pc:docMk/>
            <pc:sldMk cId="1536846160" sldId="259"/>
            <ac:inkMk id="167" creationId="{6A24F985-E7B7-410D-85AA-0139C104FC96}"/>
          </ac:inkMkLst>
        </pc:inkChg>
        <pc:inkChg chg="add mod">
          <ac:chgData name="Samuel Morillas Gómez" userId="af62f923-0570-4f9c-981a-38ae8e554ab0" providerId="ADAL" clId="{DE6272AD-F77C-4CE8-9338-1271960DE44D}" dt="2024-02-07T08:05:52.395" v="155"/>
          <ac:inkMkLst>
            <pc:docMk/>
            <pc:sldMk cId="1536846160" sldId="259"/>
            <ac:inkMk id="168" creationId="{FF2F7485-B45C-4005-A304-C1D595EF356D}"/>
          </ac:inkMkLst>
        </pc:inkChg>
        <pc:inkChg chg="add mod">
          <ac:chgData name="Samuel Morillas Gómez" userId="af62f923-0570-4f9c-981a-38ae8e554ab0" providerId="ADAL" clId="{DE6272AD-F77C-4CE8-9338-1271960DE44D}" dt="2024-02-07T08:05:52.395" v="155"/>
          <ac:inkMkLst>
            <pc:docMk/>
            <pc:sldMk cId="1536846160" sldId="259"/>
            <ac:inkMk id="169" creationId="{FE667425-5523-46F0-83DE-6AFE255B57A2}"/>
          </ac:inkMkLst>
        </pc:inkChg>
        <pc:inkChg chg="add mod">
          <ac:chgData name="Samuel Morillas Gómez" userId="af62f923-0570-4f9c-981a-38ae8e554ab0" providerId="ADAL" clId="{DE6272AD-F77C-4CE8-9338-1271960DE44D}" dt="2024-02-07T08:05:52.395" v="155"/>
          <ac:inkMkLst>
            <pc:docMk/>
            <pc:sldMk cId="1536846160" sldId="259"/>
            <ac:inkMk id="170" creationId="{5315581A-764E-4441-B006-BC4CEF433028}"/>
          </ac:inkMkLst>
        </pc:inkChg>
        <pc:inkChg chg="add mod">
          <ac:chgData name="Samuel Morillas Gómez" userId="af62f923-0570-4f9c-981a-38ae8e554ab0" providerId="ADAL" clId="{DE6272AD-F77C-4CE8-9338-1271960DE44D}" dt="2024-02-07T08:05:52.395" v="155"/>
          <ac:inkMkLst>
            <pc:docMk/>
            <pc:sldMk cId="1536846160" sldId="259"/>
            <ac:inkMk id="171" creationId="{B45BF8CD-4477-47CF-BAC0-189D6BF63884}"/>
          </ac:inkMkLst>
        </pc:inkChg>
        <pc:inkChg chg="add mod">
          <ac:chgData name="Samuel Morillas Gómez" userId="af62f923-0570-4f9c-981a-38ae8e554ab0" providerId="ADAL" clId="{DE6272AD-F77C-4CE8-9338-1271960DE44D}" dt="2024-02-07T08:05:52.395" v="155"/>
          <ac:inkMkLst>
            <pc:docMk/>
            <pc:sldMk cId="1536846160" sldId="259"/>
            <ac:inkMk id="172" creationId="{881AB9B7-BCAD-498D-B224-FA168E887E73}"/>
          </ac:inkMkLst>
        </pc:inkChg>
      </pc:sldChg>
      <pc:sldChg chg="addSp delSp modSp mod">
        <pc:chgData name="Samuel Morillas Gómez" userId="af62f923-0570-4f9c-981a-38ae8e554ab0" providerId="ADAL" clId="{DE6272AD-F77C-4CE8-9338-1271960DE44D}" dt="2024-02-07T09:05:17.515" v="1620"/>
        <pc:sldMkLst>
          <pc:docMk/>
          <pc:sldMk cId="908107485" sldId="260"/>
        </pc:sldMkLst>
        <pc:spChg chg="mod">
          <ac:chgData name="Samuel Morillas Gómez" userId="af62f923-0570-4f9c-981a-38ae8e554ab0" providerId="ADAL" clId="{DE6272AD-F77C-4CE8-9338-1271960DE44D}" dt="2024-02-07T09:05:17.515" v="1620"/>
          <ac:spMkLst>
            <pc:docMk/>
            <pc:sldMk cId="908107485" sldId="260"/>
            <ac:spMk id="2" creationId="{1EB18336-4B22-493F-AD86-9AF0D8871B70}"/>
          </ac:spMkLst>
        </pc:spChg>
        <pc:spChg chg="mod">
          <ac:chgData name="Samuel Morillas Gómez" userId="af62f923-0570-4f9c-981a-38ae8e554ab0" providerId="ADAL" clId="{DE6272AD-F77C-4CE8-9338-1271960DE44D}" dt="2024-02-07T08:10:39.125" v="467" actId="20577"/>
          <ac:spMkLst>
            <pc:docMk/>
            <pc:sldMk cId="908107485" sldId="260"/>
            <ac:spMk id="3" creationId="{8F1A26F8-66E1-4127-81C0-50CFF4FC0DA9}"/>
          </ac:spMkLst>
        </pc:spChg>
        <pc:grpChg chg="del mod">
          <ac:chgData name="Samuel Morillas Gómez" userId="af62f923-0570-4f9c-981a-38ae8e554ab0" providerId="ADAL" clId="{DE6272AD-F77C-4CE8-9338-1271960DE44D}" dt="2024-02-07T08:09:58.505" v="375"/>
          <ac:grpSpMkLst>
            <pc:docMk/>
            <pc:sldMk cId="908107485" sldId="260"/>
            <ac:grpSpMk id="10" creationId="{B5C769E5-0053-4945-98B5-292D51684464}"/>
          </ac:grpSpMkLst>
        </pc:grpChg>
        <pc:grpChg chg="mod">
          <ac:chgData name="Samuel Morillas Gómez" userId="af62f923-0570-4f9c-981a-38ae8e554ab0" providerId="ADAL" clId="{DE6272AD-F77C-4CE8-9338-1271960DE44D}" dt="2024-02-07T08:09:55.355" v="369"/>
          <ac:grpSpMkLst>
            <pc:docMk/>
            <pc:sldMk cId="908107485" sldId="260"/>
            <ac:grpSpMk id="11" creationId="{2A71A103-B136-4CAD-B939-BC4379A8956C}"/>
          </ac:grpSpMkLst>
        </pc:grpChg>
        <pc:grpChg chg="del mod">
          <ac:chgData name="Samuel Morillas Gómez" userId="af62f923-0570-4f9c-981a-38ae8e554ab0" providerId="ADAL" clId="{DE6272AD-F77C-4CE8-9338-1271960DE44D}" dt="2024-02-07T08:10:02.027" v="381"/>
          <ac:grpSpMkLst>
            <pc:docMk/>
            <pc:sldMk cId="908107485" sldId="260"/>
            <ac:grpSpMk id="18" creationId="{C897DEFD-9D0A-409C-9FA1-6C48A8D6BFFC}"/>
          </ac:grpSpMkLst>
        </pc:grpChg>
        <pc:grpChg chg="mod">
          <ac:chgData name="Samuel Morillas Gómez" userId="af62f923-0570-4f9c-981a-38ae8e554ab0" providerId="ADAL" clId="{DE6272AD-F77C-4CE8-9338-1271960DE44D}" dt="2024-02-07T08:10:02.027" v="381"/>
          <ac:grpSpMkLst>
            <pc:docMk/>
            <pc:sldMk cId="908107485" sldId="260"/>
            <ac:grpSpMk id="24" creationId="{22836136-039F-491C-BDFA-1B6C8FA57EC2}"/>
          </ac:grpSpMkLst>
        </pc:grpChg>
        <pc:picChg chg="del">
          <ac:chgData name="Samuel Morillas Gómez" userId="af62f923-0570-4f9c-981a-38ae8e554ab0" providerId="ADAL" clId="{DE6272AD-F77C-4CE8-9338-1271960DE44D}" dt="2024-02-07T07:56:04.086" v="22" actId="478"/>
          <ac:picMkLst>
            <pc:docMk/>
            <pc:sldMk cId="908107485" sldId="260"/>
            <ac:picMk id="13" creationId="{978CB97F-DA46-4413-A853-8F1EEFB641A0}"/>
          </ac:picMkLst>
        </pc:picChg>
        <pc:picChg chg="del">
          <ac:chgData name="Samuel Morillas Gómez" userId="af62f923-0570-4f9c-981a-38ae8e554ab0" providerId="ADAL" clId="{DE6272AD-F77C-4CE8-9338-1271960DE44D}" dt="2024-02-07T07:56:04.968" v="23" actId="478"/>
          <ac:picMkLst>
            <pc:docMk/>
            <pc:sldMk cId="908107485" sldId="260"/>
            <ac:picMk id="27" creationId="{649EA4BC-2343-4DDE-8534-B3EB4E793F89}"/>
          </ac:picMkLst>
        </pc:picChg>
        <pc:picChg chg="del">
          <ac:chgData name="Samuel Morillas Gómez" userId="af62f923-0570-4f9c-981a-38ae8e554ab0" providerId="ADAL" clId="{DE6272AD-F77C-4CE8-9338-1271960DE44D}" dt="2024-02-07T07:56:05.613" v="24" actId="478"/>
          <ac:picMkLst>
            <pc:docMk/>
            <pc:sldMk cId="908107485" sldId="260"/>
            <ac:picMk id="41" creationId="{15592E22-E72C-4B18-B136-210E5B365D3B}"/>
          </ac:picMkLst>
        </pc:picChg>
        <pc:inkChg chg="add mod">
          <ac:chgData name="Samuel Morillas Gómez" userId="af62f923-0570-4f9c-981a-38ae8e554ab0" providerId="ADAL" clId="{DE6272AD-F77C-4CE8-9338-1271960DE44D}" dt="2024-02-07T08:09:55.355" v="369"/>
          <ac:inkMkLst>
            <pc:docMk/>
            <pc:sldMk cId="908107485" sldId="260"/>
            <ac:inkMk id="4" creationId="{75491FFF-D4D7-4168-B49F-37893E58EF86}"/>
          </ac:inkMkLst>
        </pc:inkChg>
        <pc:inkChg chg="add mod">
          <ac:chgData name="Samuel Morillas Gómez" userId="af62f923-0570-4f9c-981a-38ae8e554ab0" providerId="ADAL" clId="{DE6272AD-F77C-4CE8-9338-1271960DE44D}" dt="2024-02-07T08:09:55.355" v="369"/>
          <ac:inkMkLst>
            <pc:docMk/>
            <pc:sldMk cId="908107485" sldId="260"/>
            <ac:inkMk id="5" creationId="{C5868BC7-F73E-4AE1-919E-6AF4AA687F6C}"/>
          </ac:inkMkLst>
        </pc:inkChg>
        <pc:inkChg chg="add mod">
          <ac:chgData name="Samuel Morillas Gómez" userId="af62f923-0570-4f9c-981a-38ae8e554ab0" providerId="ADAL" clId="{DE6272AD-F77C-4CE8-9338-1271960DE44D}" dt="2024-02-07T08:09:55.355" v="369"/>
          <ac:inkMkLst>
            <pc:docMk/>
            <pc:sldMk cId="908107485" sldId="260"/>
            <ac:inkMk id="6" creationId="{9DDFB4FF-F9F8-4D3A-97BB-192ABF9EA362}"/>
          </ac:inkMkLst>
        </pc:inkChg>
        <pc:inkChg chg="add mod">
          <ac:chgData name="Samuel Morillas Gómez" userId="af62f923-0570-4f9c-981a-38ae8e554ab0" providerId="ADAL" clId="{DE6272AD-F77C-4CE8-9338-1271960DE44D}" dt="2024-02-07T08:09:55.355" v="369"/>
          <ac:inkMkLst>
            <pc:docMk/>
            <pc:sldMk cId="908107485" sldId="260"/>
            <ac:inkMk id="7" creationId="{C4FA8A51-820E-4A82-8D72-82DB78057FFA}"/>
          </ac:inkMkLst>
        </pc:inkChg>
        <pc:inkChg chg="add mod">
          <ac:chgData name="Samuel Morillas Gómez" userId="af62f923-0570-4f9c-981a-38ae8e554ab0" providerId="ADAL" clId="{DE6272AD-F77C-4CE8-9338-1271960DE44D}" dt="2024-02-07T08:10:02.027" v="381"/>
          <ac:inkMkLst>
            <pc:docMk/>
            <pc:sldMk cId="908107485" sldId="260"/>
            <ac:inkMk id="8" creationId="{777504B6-90AA-4B79-B9EB-AC017616C753}"/>
          </ac:inkMkLst>
        </pc:inkChg>
        <pc:inkChg chg="add mod">
          <ac:chgData name="Samuel Morillas Gómez" userId="af62f923-0570-4f9c-981a-38ae8e554ab0" providerId="ADAL" clId="{DE6272AD-F77C-4CE8-9338-1271960DE44D}" dt="2024-02-07T08:10:02.027" v="381"/>
          <ac:inkMkLst>
            <pc:docMk/>
            <pc:sldMk cId="908107485" sldId="260"/>
            <ac:inkMk id="9" creationId="{A1B3FD7F-F70A-49D1-8C63-368C5809F534}"/>
          </ac:inkMkLst>
        </pc:inkChg>
        <pc:inkChg chg="add mod">
          <ac:chgData name="Samuel Morillas Gómez" userId="af62f923-0570-4f9c-981a-38ae8e554ab0" providerId="ADAL" clId="{DE6272AD-F77C-4CE8-9338-1271960DE44D}" dt="2024-02-07T08:10:02.027" v="381"/>
          <ac:inkMkLst>
            <pc:docMk/>
            <pc:sldMk cId="908107485" sldId="260"/>
            <ac:inkMk id="12" creationId="{B977B4D7-C796-48BA-B8F3-36EC659DD687}"/>
          </ac:inkMkLst>
        </pc:inkChg>
        <pc:inkChg chg="add mod">
          <ac:chgData name="Samuel Morillas Gómez" userId="af62f923-0570-4f9c-981a-38ae8e554ab0" providerId="ADAL" clId="{DE6272AD-F77C-4CE8-9338-1271960DE44D}" dt="2024-02-07T08:10:02.027" v="381"/>
          <ac:inkMkLst>
            <pc:docMk/>
            <pc:sldMk cId="908107485" sldId="260"/>
            <ac:inkMk id="14" creationId="{D1B72D05-F69E-43F6-A627-172DF1F4D5D6}"/>
          </ac:inkMkLst>
        </pc:inkChg>
        <pc:inkChg chg="add mod">
          <ac:chgData name="Samuel Morillas Gómez" userId="af62f923-0570-4f9c-981a-38ae8e554ab0" providerId="ADAL" clId="{DE6272AD-F77C-4CE8-9338-1271960DE44D}" dt="2024-02-07T08:10:02.027" v="381"/>
          <ac:inkMkLst>
            <pc:docMk/>
            <pc:sldMk cId="908107485" sldId="260"/>
            <ac:inkMk id="15" creationId="{2A37015A-2162-48C9-87A8-1B39A1F1D534}"/>
          </ac:inkMkLst>
        </pc:inkChg>
        <pc:inkChg chg="add mod">
          <ac:chgData name="Samuel Morillas Gómez" userId="af62f923-0570-4f9c-981a-38ae8e554ab0" providerId="ADAL" clId="{DE6272AD-F77C-4CE8-9338-1271960DE44D}" dt="2024-02-07T08:10:02.027" v="381"/>
          <ac:inkMkLst>
            <pc:docMk/>
            <pc:sldMk cId="908107485" sldId="260"/>
            <ac:inkMk id="16" creationId="{5CDF9B3E-4605-46D5-B3AB-1E5187552AC9}"/>
          </ac:inkMkLst>
        </pc:inkChg>
        <pc:inkChg chg="add mod">
          <ac:chgData name="Samuel Morillas Gómez" userId="af62f923-0570-4f9c-981a-38ae8e554ab0" providerId="ADAL" clId="{DE6272AD-F77C-4CE8-9338-1271960DE44D}" dt="2024-02-07T08:10:02.027" v="381"/>
          <ac:inkMkLst>
            <pc:docMk/>
            <pc:sldMk cId="908107485" sldId="260"/>
            <ac:inkMk id="17" creationId="{592817ED-129D-4AA9-A216-9ED1CF68D926}"/>
          </ac:inkMkLst>
        </pc:inkChg>
        <pc:inkChg chg="add mod">
          <ac:chgData name="Samuel Morillas Gómez" userId="af62f923-0570-4f9c-981a-38ae8e554ab0" providerId="ADAL" clId="{DE6272AD-F77C-4CE8-9338-1271960DE44D}" dt="2024-02-07T08:10:02.027" v="381"/>
          <ac:inkMkLst>
            <pc:docMk/>
            <pc:sldMk cId="908107485" sldId="260"/>
            <ac:inkMk id="19" creationId="{22B89A73-B34A-41EF-B397-51CA0C5A6060}"/>
          </ac:inkMkLst>
        </pc:inkChg>
        <pc:inkChg chg="add mod">
          <ac:chgData name="Samuel Morillas Gómez" userId="af62f923-0570-4f9c-981a-38ae8e554ab0" providerId="ADAL" clId="{DE6272AD-F77C-4CE8-9338-1271960DE44D}" dt="2024-02-07T08:10:02.027" v="381"/>
          <ac:inkMkLst>
            <pc:docMk/>
            <pc:sldMk cId="908107485" sldId="260"/>
            <ac:inkMk id="20" creationId="{E1311812-9DA7-4F28-9E8B-652AA19C04B0}"/>
          </ac:inkMkLst>
        </pc:inkChg>
        <pc:inkChg chg="add mod">
          <ac:chgData name="Samuel Morillas Gómez" userId="af62f923-0570-4f9c-981a-38ae8e554ab0" providerId="ADAL" clId="{DE6272AD-F77C-4CE8-9338-1271960DE44D}" dt="2024-02-07T08:10:02.027" v="381"/>
          <ac:inkMkLst>
            <pc:docMk/>
            <pc:sldMk cId="908107485" sldId="260"/>
            <ac:inkMk id="21" creationId="{66E41ED8-2910-4FAB-83F8-9407E48341A9}"/>
          </ac:inkMkLst>
        </pc:inkChg>
        <pc:inkChg chg="add mod">
          <ac:chgData name="Samuel Morillas Gómez" userId="af62f923-0570-4f9c-981a-38ae8e554ab0" providerId="ADAL" clId="{DE6272AD-F77C-4CE8-9338-1271960DE44D}" dt="2024-02-07T08:10:02.027" v="381"/>
          <ac:inkMkLst>
            <pc:docMk/>
            <pc:sldMk cId="908107485" sldId="260"/>
            <ac:inkMk id="22" creationId="{47E5CC1C-A9B5-4358-B220-548C38C10C6E}"/>
          </ac:inkMkLst>
        </pc:inkChg>
        <pc:inkChg chg="add mod">
          <ac:chgData name="Samuel Morillas Gómez" userId="af62f923-0570-4f9c-981a-38ae8e554ab0" providerId="ADAL" clId="{DE6272AD-F77C-4CE8-9338-1271960DE44D}" dt="2024-02-07T08:10:02.027" v="381"/>
          <ac:inkMkLst>
            <pc:docMk/>
            <pc:sldMk cId="908107485" sldId="260"/>
            <ac:inkMk id="23" creationId="{486DE7F8-3732-41E3-BA2F-B7C6387108F5}"/>
          </ac:inkMkLst>
        </pc:inkChg>
      </pc:sldChg>
      <pc:sldChg chg="addSp delSp modSp add mod">
        <pc:chgData name="Samuel Morillas Gómez" userId="af62f923-0570-4f9c-981a-38ae8e554ab0" providerId="ADAL" clId="{DE6272AD-F77C-4CE8-9338-1271960DE44D}" dt="2024-02-07T09:05:24.108" v="1621"/>
        <pc:sldMkLst>
          <pc:docMk/>
          <pc:sldMk cId="531785185" sldId="261"/>
        </pc:sldMkLst>
        <pc:spChg chg="mod">
          <ac:chgData name="Samuel Morillas Gómez" userId="af62f923-0570-4f9c-981a-38ae8e554ab0" providerId="ADAL" clId="{DE6272AD-F77C-4CE8-9338-1271960DE44D}" dt="2024-02-07T09:05:24.108" v="1621"/>
          <ac:spMkLst>
            <pc:docMk/>
            <pc:sldMk cId="531785185" sldId="261"/>
            <ac:spMk id="2" creationId="{1EB18336-4B22-493F-AD86-9AF0D8871B70}"/>
          </ac:spMkLst>
        </pc:spChg>
        <pc:spChg chg="mod">
          <ac:chgData name="Samuel Morillas Gómez" userId="af62f923-0570-4f9c-981a-38ae8e554ab0" providerId="ADAL" clId="{DE6272AD-F77C-4CE8-9338-1271960DE44D}" dt="2024-02-07T08:11:24.154" v="612" actId="20577"/>
          <ac:spMkLst>
            <pc:docMk/>
            <pc:sldMk cId="531785185" sldId="261"/>
            <ac:spMk id="3" creationId="{8F1A26F8-66E1-4127-81C0-50CFF4FC0DA9}"/>
          </ac:spMkLst>
        </pc:spChg>
        <pc:grpChg chg="del mod">
          <ac:chgData name="Samuel Morillas Gómez" userId="af62f923-0570-4f9c-981a-38ae8e554ab0" providerId="ADAL" clId="{DE6272AD-F77C-4CE8-9338-1271960DE44D}" dt="2024-02-07T08:11:33.482" v="617"/>
          <ac:grpSpMkLst>
            <pc:docMk/>
            <pc:sldMk cId="531785185" sldId="261"/>
            <ac:grpSpMk id="6" creationId="{E7473496-2A68-4C53-9C9B-C059526272C8}"/>
          </ac:grpSpMkLst>
        </pc:grpChg>
        <pc:grpChg chg="del mod">
          <ac:chgData name="Samuel Morillas Gómez" userId="af62f923-0570-4f9c-981a-38ae8e554ab0" providerId="ADAL" clId="{DE6272AD-F77C-4CE8-9338-1271960DE44D}" dt="2024-02-07T08:11:39.950" v="625"/>
          <ac:grpSpMkLst>
            <pc:docMk/>
            <pc:sldMk cId="531785185" sldId="261"/>
            <ac:grpSpMk id="8" creationId="{DD05ABFB-06CE-4F07-AC11-C34BFBCE9767}"/>
          </ac:grpSpMkLst>
        </pc:grpChg>
        <pc:grpChg chg="del mod">
          <ac:chgData name="Samuel Morillas Gómez" userId="af62f923-0570-4f9c-981a-38ae8e554ab0" providerId="ADAL" clId="{DE6272AD-F77C-4CE8-9338-1271960DE44D}" dt="2024-02-07T08:11:52.432" v="645"/>
          <ac:grpSpMkLst>
            <pc:docMk/>
            <pc:sldMk cId="531785185" sldId="261"/>
            <ac:grpSpMk id="16" creationId="{578CB852-D341-4AB7-8AD5-1A8286A49C1F}"/>
          </ac:grpSpMkLst>
        </pc:grpChg>
        <pc:grpChg chg="del mod">
          <ac:chgData name="Samuel Morillas Gómez" userId="af62f923-0570-4f9c-981a-38ae8e554ab0" providerId="ADAL" clId="{DE6272AD-F77C-4CE8-9338-1271960DE44D}" dt="2024-02-07T08:11:48.634" v="639"/>
          <ac:grpSpMkLst>
            <pc:docMk/>
            <pc:sldMk cId="531785185" sldId="261"/>
            <ac:grpSpMk id="24" creationId="{31A8182D-89A2-4E1E-902A-8F91D036D095}"/>
          </ac:grpSpMkLst>
        </pc:grpChg>
        <pc:grpChg chg="mod">
          <ac:chgData name="Samuel Morillas Gómez" userId="af62f923-0570-4f9c-981a-38ae8e554ab0" providerId="ADAL" clId="{DE6272AD-F77C-4CE8-9338-1271960DE44D}" dt="2024-02-07T08:11:48.634" v="639"/>
          <ac:grpSpMkLst>
            <pc:docMk/>
            <pc:sldMk cId="531785185" sldId="261"/>
            <ac:grpSpMk id="30" creationId="{69A1610E-0549-4D76-AA37-A721D74F1D47}"/>
          </ac:grpSpMkLst>
        </pc:grpChg>
        <pc:grpChg chg="mod">
          <ac:chgData name="Samuel Morillas Gómez" userId="af62f923-0570-4f9c-981a-38ae8e554ab0" providerId="ADAL" clId="{DE6272AD-F77C-4CE8-9338-1271960DE44D}" dt="2024-02-07T08:11:52.432" v="645"/>
          <ac:grpSpMkLst>
            <pc:docMk/>
            <pc:sldMk cId="531785185" sldId="261"/>
            <ac:grpSpMk id="36" creationId="{BE85EECA-8F11-4FA4-A5B3-E67C4FE730C9}"/>
          </ac:grpSpMkLst>
        </pc:grpChg>
        <pc:grpChg chg="mod">
          <ac:chgData name="Samuel Morillas Gómez" userId="af62f923-0570-4f9c-981a-38ae8e554ab0" providerId="ADAL" clId="{DE6272AD-F77C-4CE8-9338-1271960DE44D}" dt="2024-02-07T08:11:59.487" v="650"/>
          <ac:grpSpMkLst>
            <pc:docMk/>
            <pc:sldMk cId="531785185" sldId="261"/>
            <ac:grpSpMk id="41" creationId="{CAE52072-BCCB-45BE-AEBC-0EAAF4944EE8}"/>
          </ac:grpSpMkLst>
        </pc:grpChg>
        <pc:grpChg chg="del mod">
          <ac:chgData name="Samuel Morillas Gómez" userId="af62f923-0570-4f9c-981a-38ae8e554ab0" providerId="ADAL" clId="{DE6272AD-F77C-4CE8-9338-1271960DE44D}" dt="2024-02-07T08:12:13.459" v="663"/>
          <ac:grpSpMkLst>
            <pc:docMk/>
            <pc:sldMk cId="531785185" sldId="261"/>
            <ac:grpSpMk id="45" creationId="{43011094-A040-4878-96C4-EFCA9A10AD51}"/>
          </ac:grpSpMkLst>
        </pc:grpChg>
        <pc:grpChg chg="del mod">
          <ac:chgData name="Samuel Morillas Gómez" userId="af62f923-0570-4f9c-981a-38ae8e554ab0" providerId="ADAL" clId="{DE6272AD-F77C-4CE8-9338-1271960DE44D}" dt="2024-02-07T08:26:10.923" v="1010"/>
          <ac:grpSpMkLst>
            <pc:docMk/>
            <pc:sldMk cId="531785185" sldId="261"/>
            <ac:grpSpMk id="54" creationId="{8FC4E4B9-AED5-4F35-858B-EE87AFE9CDEC}"/>
          </ac:grpSpMkLst>
        </pc:grpChg>
        <pc:grpChg chg="del mod">
          <ac:chgData name="Samuel Morillas Gómez" userId="af62f923-0570-4f9c-981a-38ae8e554ab0" providerId="ADAL" clId="{DE6272AD-F77C-4CE8-9338-1271960DE44D}" dt="2024-02-07T08:12:18.109" v="672"/>
          <ac:grpSpMkLst>
            <pc:docMk/>
            <pc:sldMk cId="531785185" sldId="261"/>
            <ac:grpSpMk id="57" creationId="{D267A58B-D888-4597-B923-2D68B86058FA}"/>
          </ac:grpSpMkLst>
        </pc:grpChg>
        <pc:grpChg chg="del mod">
          <ac:chgData name="Samuel Morillas Gómez" userId="af62f923-0570-4f9c-981a-38ae8e554ab0" providerId="ADAL" clId="{DE6272AD-F77C-4CE8-9338-1271960DE44D}" dt="2024-02-07T08:26:10.923" v="1010"/>
          <ac:grpSpMkLst>
            <pc:docMk/>
            <pc:sldMk cId="531785185" sldId="261"/>
            <ac:grpSpMk id="63" creationId="{56454D11-AF47-41E6-AD1D-A3063417B6BE}"/>
          </ac:grpSpMkLst>
        </pc:grpChg>
        <pc:grpChg chg="mod">
          <ac:chgData name="Samuel Morillas Gómez" userId="af62f923-0570-4f9c-981a-38ae8e554ab0" providerId="ADAL" clId="{DE6272AD-F77C-4CE8-9338-1271960DE44D}" dt="2024-02-07T08:12:57.655" v="681"/>
          <ac:grpSpMkLst>
            <pc:docMk/>
            <pc:sldMk cId="531785185" sldId="261"/>
            <ac:grpSpMk id="71" creationId="{097EBA37-59DB-4DAE-8465-D4AF0FBFC6F3}"/>
          </ac:grpSpMkLst>
        </pc:grpChg>
        <pc:grpChg chg="mod">
          <ac:chgData name="Samuel Morillas Gómez" userId="af62f923-0570-4f9c-981a-38ae8e554ab0" providerId="ADAL" clId="{DE6272AD-F77C-4CE8-9338-1271960DE44D}" dt="2024-02-07T08:13:11.668" v="706"/>
          <ac:grpSpMkLst>
            <pc:docMk/>
            <pc:sldMk cId="531785185" sldId="261"/>
            <ac:grpSpMk id="96" creationId="{FE52AA0B-2814-4201-A62D-024A581AC220}"/>
          </ac:grpSpMkLst>
        </pc:grpChg>
        <pc:grpChg chg="mod">
          <ac:chgData name="Samuel Morillas Gómez" userId="af62f923-0570-4f9c-981a-38ae8e554ab0" providerId="ADAL" clId="{DE6272AD-F77C-4CE8-9338-1271960DE44D}" dt="2024-02-07T08:13:14.823" v="711"/>
          <ac:grpSpMkLst>
            <pc:docMk/>
            <pc:sldMk cId="531785185" sldId="261"/>
            <ac:grpSpMk id="101" creationId="{FB96AE09-3A81-4BA9-9214-DAF35B252CCD}"/>
          </ac:grpSpMkLst>
        </pc:grpChg>
        <pc:grpChg chg="del mod">
          <ac:chgData name="Samuel Morillas Gómez" userId="af62f923-0570-4f9c-981a-38ae8e554ab0" providerId="ADAL" clId="{DE6272AD-F77C-4CE8-9338-1271960DE44D}" dt="2024-02-07T08:13:33.313" v="756"/>
          <ac:grpSpMkLst>
            <pc:docMk/>
            <pc:sldMk cId="531785185" sldId="261"/>
            <ac:grpSpMk id="120" creationId="{B7A1B0E0-D390-4313-B613-E84BEFCFD35F}"/>
          </ac:grpSpMkLst>
        </pc:grpChg>
        <pc:grpChg chg="mod">
          <ac:chgData name="Samuel Morillas Gómez" userId="af62f923-0570-4f9c-981a-38ae8e554ab0" providerId="ADAL" clId="{DE6272AD-F77C-4CE8-9338-1271960DE44D}" dt="2024-02-07T08:13:33.313" v="756"/>
          <ac:grpSpMkLst>
            <pc:docMk/>
            <pc:sldMk cId="531785185" sldId="261"/>
            <ac:grpSpMk id="146" creationId="{BC39E3F9-6CE3-413E-A408-59D55D8FB924}"/>
          </ac:grpSpMkLst>
        </pc:grpChg>
        <pc:grpChg chg="del mod">
          <ac:chgData name="Samuel Morillas Gómez" userId="af62f923-0570-4f9c-981a-38ae8e554ab0" providerId="ADAL" clId="{DE6272AD-F77C-4CE8-9338-1271960DE44D}" dt="2024-02-07T08:13:53.344" v="785"/>
          <ac:grpSpMkLst>
            <pc:docMk/>
            <pc:sldMk cId="531785185" sldId="261"/>
            <ac:grpSpMk id="149" creationId="{7515E036-7512-4F6B-B7CB-A8CCB846934F}"/>
          </ac:grpSpMkLst>
        </pc:grpChg>
        <pc:grpChg chg="del mod">
          <ac:chgData name="Samuel Morillas Gómez" userId="af62f923-0570-4f9c-981a-38ae8e554ab0" providerId="ADAL" clId="{DE6272AD-F77C-4CE8-9338-1271960DE44D}" dt="2024-02-07T08:13:53.344" v="785"/>
          <ac:grpSpMkLst>
            <pc:docMk/>
            <pc:sldMk cId="531785185" sldId="261"/>
            <ac:grpSpMk id="153" creationId="{8149F1BF-FE1C-4DCD-84AB-7D9C1D80C8B5}"/>
          </ac:grpSpMkLst>
        </pc:grpChg>
        <pc:grpChg chg="del mod">
          <ac:chgData name="Samuel Morillas Gómez" userId="af62f923-0570-4f9c-981a-38ae8e554ab0" providerId="ADAL" clId="{DE6272AD-F77C-4CE8-9338-1271960DE44D}" dt="2024-02-07T08:26:10.923" v="1010"/>
          <ac:grpSpMkLst>
            <pc:docMk/>
            <pc:sldMk cId="531785185" sldId="261"/>
            <ac:grpSpMk id="175" creationId="{49992D93-7C02-49A7-893B-6D55C5D37839}"/>
          </ac:grpSpMkLst>
        </pc:grpChg>
        <pc:grpChg chg="del mod">
          <ac:chgData name="Samuel Morillas Gómez" userId="af62f923-0570-4f9c-981a-38ae8e554ab0" providerId="ADAL" clId="{DE6272AD-F77C-4CE8-9338-1271960DE44D}" dt="2024-02-07T08:26:10.923" v="1010"/>
          <ac:grpSpMkLst>
            <pc:docMk/>
            <pc:sldMk cId="531785185" sldId="261"/>
            <ac:grpSpMk id="176" creationId="{95A2C52F-EEC3-47B7-89A4-1D565D600E64}"/>
          </ac:grpSpMkLst>
        </pc:grpChg>
        <pc:grpChg chg="del mod">
          <ac:chgData name="Samuel Morillas Gómez" userId="af62f923-0570-4f9c-981a-38ae8e554ab0" providerId="ADAL" clId="{DE6272AD-F77C-4CE8-9338-1271960DE44D}" dt="2024-02-07T08:26:10.923" v="1010"/>
          <ac:grpSpMkLst>
            <pc:docMk/>
            <pc:sldMk cId="531785185" sldId="261"/>
            <ac:grpSpMk id="203" creationId="{098121FA-2A42-4BED-A852-0056914F6207}"/>
          </ac:grpSpMkLst>
        </pc:grpChg>
        <pc:grpChg chg="del mod">
          <ac:chgData name="Samuel Morillas Gómez" userId="af62f923-0570-4f9c-981a-38ae8e554ab0" providerId="ADAL" clId="{DE6272AD-F77C-4CE8-9338-1271960DE44D}" dt="2024-02-07T08:26:10.923" v="1010"/>
          <ac:grpSpMkLst>
            <pc:docMk/>
            <pc:sldMk cId="531785185" sldId="261"/>
            <ac:grpSpMk id="204" creationId="{749394DF-B6D0-4186-AFB8-DE2CE8912386}"/>
          </ac:grpSpMkLst>
        </pc:grpChg>
        <pc:grpChg chg="mod">
          <ac:chgData name="Samuel Morillas Gómez" userId="af62f923-0570-4f9c-981a-38ae8e554ab0" providerId="ADAL" clId="{DE6272AD-F77C-4CE8-9338-1271960DE44D}" dt="2024-02-07T08:14:25.475" v="832"/>
          <ac:grpSpMkLst>
            <pc:docMk/>
            <pc:sldMk cId="531785185" sldId="261"/>
            <ac:grpSpMk id="222" creationId="{8A407125-457D-4A99-ADFF-2DDE854547DB}"/>
          </ac:grpSpMkLst>
        </pc:grpChg>
        <pc:grpChg chg="mod">
          <ac:chgData name="Samuel Morillas Gómez" userId="af62f923-0570-4f9c-981a-38ae8e554ab0" providerId="ADAL" clId="{DE6272AD-F77C-4CE8-9338-1271960DE44D}" dt="2024-02-07T08:14:25.475" v="832"/>
          <ac:grpSpMkLst>
            <pc:docMk/>
            <pc:sldMk cId="531785185" sldId="261"/>
            <ac:grpSpMk id="223" creationId="{5F71C6F9-DFD4-47F1-A73E-504863A19FD5}"/>
          </ac:grpSpMkLst>
        </pc:grpChg>
        <pc:grpChg chg="del mod">
          <ac:chgData name="Samuel Morillas Gómez" userId="af62f923-0570-4f9c-981a-38ae8e554ab0" providerId="ADAL" clId="{DE6272AD-F77C-4CE8-9338-1271960DE44D}" dt="2024-02-07T08:26:10.923" v="1010"/>
          <ac:grpSpMkLst>
            <pc:docMk/>
            <pc:sldMk cId="531785185" sldId="261"/>
            <ac:grpSpMk id="235" creationId="{18A95D0F-9797-4213-B839-910A9468BF25}"/>
          </ac:grpSpMkLst>
        </pc:grpChg>
        <pc:grpChg chg="mod">
          <ac:chgData name="Samuel Morillas Gómez" userId="af62f923-0570-4f9c-981a-38ae8e554ab0" providerId="ADAL" clId="{DE6272AD-F77C-4CE8-9338-1271960DE44D}" dt="2024-02-07T08:14:39.123" v="863"/>
          <ac:grpSpMkLst>
            <pc:docMk/>
            <pc:sldMk cId="531785185" sldId="261"/>
            <ac:grpSpMk id="251" creationId="{0932E51D-6B88-4B3E-807C-74CFC871EAA9}"/>
          </ac:grpSpMkLst>
        </pc:grpChg>
        <pc:grpChg chg="mod">
          <ac:chgData name="Samuel Morillas Gómez" userId="af62f923-0570-4f9c-981a-38ae8e554ab0" providerId="ADAL" clId="{DE6272AD-F77C-4CE8-9338-1271960DE44D}" dt="2024-02-07T08:26:10.923" v="1010"/>
          <ac:grpSpMkLst>
            <pc:docMk/>
            <pc:sldMk cId="531785185" sldId="261"/>
            <ac:grpSpMk id="264" creationId="{3641FFAF-0802-4755-AD4B-6CD66718FED6}"/>
          </ac:grpSpMkLst>
        </pc:grpChg>
        <pc:grpChg chg="mod">
          <ac:chgData name="Samuel Morillas Gómez" userId="af62f923-0570-4f9c-981a-38ae8e554ab0" providerId="ADAL" clId="{DE6272AD-F77C-4CE8-9338-1271960DE44D}" dt="2024-02-07T08:26:14.733" v="1017"/>
          <ac:grpSpMkLst>
            <pc:docMk/>
            <pc:sldMk cId="531785185" sldId="261"/>
            <ac:grpSpMk id="271" creationId="{2AA32AB2-F42B-4DAB-89E1-9FCA2BC5DCF5}"/>
          </ac:grpSpMkLst>
        </pc:grpChg>
        <pc:inkChg chg="add mod">
          <ac:chgData name="Samuel Morillas Gómez" userId="af62f923-0570-4f9c-981a-38ae8e554ab0" providerId="ADAL" clId="{DE6272AD-F77C-4CE8-9338-1271960DE44D}" dt="2024-02-07T08:11:52.432" v="645"/>
          <ac:inkMkLst>
            <pc:docMk/>
            <pc:sldMk cId="531785185" sldId="261"/>
            <ac:inkMk id="4" creationId="{A74D6148-3223-4AD9-A269-5EAEEFB7EA39}"/>
          </ac:inkMkLst>
        </pc:inkChg>
        <pc:inkChg chg="add mod">
          <ac:chgData name="Samuel Morillas Gómez" userId="af62f923-0570-4f9c-981a-38ae8e554ab0" providerId="ADAL" clId="{DE6272AD-F77C-4CE8-9338-1271960DE44D}" dt="2024-02-07T08:11:52.432" v="645"/>
          <ac:inkMkLst>
            <pc:docMk/>
            <pc:sldMk cId="531785185" sldId="261"/>
            <ac:inkMk id="5" creationId="{EC26B437-7D95-4324-B4FF-23A0EE674832}"/>
          </ac:inkMkLst>
        </pc:inkChg>
        <pc:inkChg chg="add mod">
          <ac:chgData name="Samuel Morillas Gómez" userId="af62f923-0570-4f9c-981a-38ae8e554ab0" providerId="ADAL" clId="{DE6272AD-F77C-4CE8-9338-1271960DE44D}" dt="2024-02-07T08:11:52.432" v="645"/>
          <ac:inkMkLst>
            <pc:docMk/>
            <pc:sldMk cId="531785185" sldId="261"/>
            <ac:inkMk id="7" creationId="{82BCC153-F2EB-4668-8A78-9EF9040F8B7A}"/>
          </ac:inkMkLst>
        </pc:inkChg>
        <pc:inkChg chg="add mod">
          <ac:chgData name="Samuel Morillas Gómez" userId="af62f923-0570-4f9c-981a-38ae8e554ab0" providerId="ADAL" clId="{DE6272AD-F77C-4CE8-9338-1271960DE44D}" dt="2024-02-07T08:11:52.432" v="645"/>
          <ac:inkMkLst>
            <pc:docMk/>
            <pc:sldMk cId="531785185" sldId="261"/>
            <ac:inkMk id="9" creationId="{5A33D842-F77A-45AF-8794-705BD37B4702}"/>
          </ac:inkMkLst>
        </pc:inkChg>
        <pc:inkChg chg="add mod">
          <ac:chgData name="Samuel Morillas Gómez" userId="af62f923-0570-4f9c-981a-38ae8e554ab0" providerId="ADAL" clId="{DE6272AD-F77C-4CE8-9338-1271960DE44D}" dt="2024-02-07T08:11:52.432" v="645"/>
          <ac:inkMkLst>
            <pc:docMk/>
            <pc:sldMk cId="531785185" sldId="261"/>
            <ac:inkMk id="10" creationId="{453C8A1B-B113-4DC5-8BAA-160EF8CFC201}"/>
          </ac:inkMkLst>
        </pc:inkChg>
        <pc:inkChg chg="add mod">
          <ac:chgData name="Samuel Morillas Gómez" userId="af62f923-0570-4f9c-981a-38ae8e554ab0" providerId="ADAL" clId="{DE6272AD-F77C-4CE8-9338-1271960DE44D}" dt="2024-02-07T08:11:52.432" v="645"/>
          <ac:inkMkLst>
            <pc:docMk/>
            <pc:sldMk cId="531785185" sldId="261"/>
            <ac:inkMk id="11" creationId="{72FB9251-879C-44F0-809D-7AB2D5659218}"/>
          </ac:inkMkLst>
        </pc:inkChg>
        <pc:inkChg chg="add mod">
          <ac:chgData name="Samuel Morillas Gómez" userId="af62f923-0570-4f9c-981a-38ae8e554ab0" providerId="ADAL" clId="{DE6272AD-F77C-4CE8-9338-1271960DE44D}" dt="2024-02-07T08:11:52.432" v="645"/>
          <ac:inkMkLst>
            <pc:docMk/>
            <pc:sldMk cId="531785185" sldId="261"/>
            <ac:inkMk id="12" creationId="{86E94800-7A07-4410-9400-BEE7CBE3865D}"/>
          </ac:inkMkLst>
        </pc:inkChg>
        <pc:inkChg chg="add mod">
          <ac:chgData name="Samuel Morillas Gómez" userId="af62f923-0570-4f9c-981a-38ae8e554ab0" providerId="ADAL" clId="{DE6272AD-F77C-4CE8-9338-1271960DE44D}" dt="2024-02-07T08:11:52.432" v="645"/>
          <ac:inkMkLst>
            <pc:docMk/>
            <pc:sldMk cId="531785185" sldId="261"/>
            <ac:inkMk id="13" creationId="{711219BE-22EA-43B4-A5BA-ED563521AF19}"/>
          </ac:inkMkLst>
        </pc:inkChg>
        <pc:inkChg chg="add mod">
          <ac:chgData name="Samuel Morillas Gómez" userId="af62f923-0570-4f9c-981a-38ae8e554ab0" providerId="ADAL" clId="{DE6272AD-F77C-4CE8-9338-1271960DE44D}" dt="2024-02-07T08:11:52.432" v="645"/>
          <ac:inkMkLst>
            <pc:docMk/>
            <pc:sldMk cId="531785185" sldId="261"/>
            <ac:inkMk id="14" creationId="{8A14DF8E-39B6-4B72-8C02-41C24483463B}"/>
          </ac:inkMkLst>
        </pc:inkChg>
        <pc:inkChg chg="add mod">
          <ac:chgData name="Samuel Morillas Gómez" userId="af62f923-0570-4f9c-981a-38ae8e554ab0" providerId="ADAL" clId="{DE6272AD-F77C-4CE8-9338-1271960DE44D}" dt="2024-02-07T08:11:52.432" v="645"/>
          <ac:inkMkLst>
            <pc:docMk/>
            <pc:sldMk cId="531785185" sldId="261"/>
            <ac:inkMk id="15" creationId="{CA3C2F95-AF25-498A-B8DF-361953B52090}"/>
          </ac:inkMkLst>
        </pc:inkChg>
        <pc:inkChg chg="add mod">
          <ac:chgData name="Samuel Morillas Gómez" userId="af62f923-0570-4f9c-981a-38ae8e554ab0" providerId="ADAL" clId="{DE6272AD-F77C-4CE8-9338-1271960DE44D}" dt="2024-02-07T08:11:48.634" v="639"/>
          <ac:inkMkLst>
            <pc:docMk/>
            <pc:sldMk cId="531785185" sldId="261"/>
            <ac:inkMk id="17" creationId="{B1EA2BD7-3733-4C75-A487-D2291FA8476A}"/>
          </ac:inkMkLst>
        </pc:inkChg>
        <pc:inkChg chg="add mod">
          <ac:chgData name="Samuel Morillas Gómez" userId="af62f923-0570-4f9c-981a-38ae8e554ab0" providerId="ADAL" clId="{DE6272AD-F77C-4CE8-9338-1271960DE44D}" dt="2024-02-07T08:11:48.634" v="639"/>
          <ac:inkMkLst>
            <pc:docMk/>
            <pc:sldMk cId="531785185" sldId="261"/>
            <ac:inkMk id="18" creationId="{AB9B4F0E-E957-49E5-887E-2E90CB982391}"/>
          </ac:inkMkLst>
        </pc:inkChg>
        <pc:inkChg chg="add mod">
          <ac:chgData name="Samuel Morillas Gómez" userId="af62f923-0570-4f9c-981a-38ae8e554ab0" providerId="ADAL" clId="{DE6272AD-F77C-4CE8-9338-1271960DE44D}" dt="2024-02-07T08:11:48.634" v="639"/>
          <ac:inkMkLst>
            <pc:docMk/>
            <pc:sldMk cId="531785185" sldId="261"/>
            <ac:inkMk id="19" creationId="{73E9DAF3-9396-4BE6-A4A0-7C9959453475}"/>
          </ac:inkMkLst>
        </pc:inkChg>
        <pc:inkChg chg="add mod">
          <ac:chgData name="Samuel Morillas Gómez" userId="af62f923-0570-4f9c-981a-38ae8e554ab0" providerId="ADAL" clId="{DE6272AD-F77C-4CE8-9338-1271960DE44D}" dt="2024-02-07T08:11:48.634" v="639"/>
          <ac:inkMkLst>
            <pc:docMk/>
            <pc:sldMk cId="531785185" sldId="261"/>
            <ac:inkMk id="20" creationId="{6CF65DE3-4781-4305-9E9C-D34071B60D21}"/>
          </ac:inkMkLst>
        </pc:inkChg>
        <pc:inkChg chg="add mod">
          <ac:chgData name="Samuel Morillas Gómez" userId="af62f923-0570-4f9c-981a-38ae8e554ab0" providerId="ADAL" clId="{DE6272AD-F77C-4CE8-9338-1271960DE44D}" dt="2024-02-07T08:11:48.634" v="639"/>
          <ac:inkMkLst>
            <pc:docMk/>
            <pc:sldMk cId="531785185" sldId="261"/>
            <ac:inkMk id="21" creationId="{C46F718D-9A12-4022-9CB8-92746FA6ABC9}"/>
          </ac:inkMkLst>
        </pc:inkChg>
        <pc:inkChg chg="add mod">
          <ac:chgData name="Samuel Morillas Gómez" userId="af62f923-0570-4f9c-981a-38ae8e554ab0" providerId="ADAL" clId="{DE6272AD-F77C-4CE8-9338-1271960DE44D}" dt="2024-02-07T08:11:48.634" v="639"/>
          <ac:inkMkLst>
            <pc:docMk/>
            <pc:sldMk cId="531785185" sldId="261"/>
            <ac:inkMk id="22" creationId="{C9743284-16E4-4050-B883-72ABDE633EA1}"/>
          </ac:inkMkLst>
        </pc:inkChg>
        <pc:inkChg chg="add mod">
          <ac:chgData name="Samuel Morillas Gómez" userId="af62f923-0570-4f9c-981a-38ae8e554ab0" providerId="ADAL" clId="{DE6272AD-F77C-4CE8-9338-1271960DE44D}" dt="2024-02-07T08:11:48.634" v="639"/>
          <ac:inkMkLst>
            <pc:docMk/>
            <pc:sldMk cId="531785185" sldId="261"/>
            <ac:inkMk id="23" creationId="{4213562F-570D-42CD-AC8E-29737136A17E}"/>
          </ac:inkMkLst>
        </pc:inkChg>
        <pc:inkChg chg="add mod">
          <ac:chgData name="Samuel Morillas Gómez" userId="af62f923-0570-4f9c-981a-38ae8e554ab0" providerId="ADAL" clId="{DE6272AD-F77C-4CE8-9338-1271960DE44D}" dt="2024-02-07T08:11:48.634" v="639"/>
          <ac:inkMkLst>
            <pc:docMk/>
            <pc:sldMk cId="531785185" sldId="261"/>
            <ac:inkMk id="25" creationId="{EA253A9D-BC81-432E-BB3C-811883427064}"/>
          </ac:inkMkLst>
        </pc:inkChg>
        <pc:inkChg chg="add mod">
          <ac:chgData name="Samuel Morillas Gómez" userId="af62f923-0570-4f9c-981a-38ae8e554ab0" providerId="ADAL" clId="{DE6272AD-F77C-4CE8-9338-1271960DE44D}" dt="2024-02-07T08:11:48.634" v="639"/>
          <ac:inkMkLst>
            <pc:docMk/>
            <pc:sldMk cId="531785185" sldId="261"/>
            <ac:inkMk id="26" creationId="{FA6AB907-225E-4E64-B3CB-1119F4EA659B}"/>
          </ac:inkMkLst>
        </pc:inkChg>
        <pc:inkChg chg="add mod">
          <ac:chgData name="Samuel Morillas Gómez" userId="af62f923-0570-4f9c-981a-38ae8e554ab0" providerId="ADAL" clId="{DE6272AD-F77C-4CE8-9338-1271960DE44D}" dt="2024-02-07T08:11:48.634" v="639"/>
          <ac:inkMkLst>
            <pc:docMk/>
            <pc:sldMk cId="531785185" sldId="261"/>
            <ac:inkMk id="27" creationId="{0AA9EA0E-51E9-48E7-80B0-DE490383130F}"/>
          </ac:inkMkLst>
        </pc:inkChg>
        <pc:inkChg chg="add mod">
          <ac:chgData name="Samuel Morillas Gómez" userId="af62f923-0570-4f9c-981a-38ae8e554ab0" providerId="ADAL" clId="{DE6272AD-F77C-4CE8-9338-1271960DE44D}" dt="2024-02-07T08:11:48.634" v="639"/>
          <ac:inkMkLst>
            <pc:docMk/>
            <pc:sldMk cId="531785185" sldId="261"/>
            <ac:inkMk id="28" creationId="{D34E1862-6FFF-49BF-8CA6-43D81FC2F988}"/>
          </ac:inkMkLst>
        </pc:inkChg>
        <pc:inkChg chg="add mod">
          <ac:chgData name="Samuel Morillas Gómez" userId="af62f923-0570-4f9c-981a-38ae8e554ab0" providerId="ADAL" clId="{DE6272AD-F77C-4CE8-9338-1271960DE44D}" dt="2024-02-07T08:11:48.634" v="639"/>
          <ac:inkMkLst>
            <pc:docMk/>
            <pc:sldMk cId="531785185" sldId="261"/>
            <ac:inkMk id="29" creationId="{F596D79C-A5D4-4E9A-AA10-0416F9BE7D52}"/>
          </ac:inkMkLst>
        </pc:inkChg>
        <pc:inkChg chg="add mod">
          <ac:chgData name="Samuel Morillas Gómez" userId="af62f923-0570-4f9c-981a-38ae8e554ab0" providerId="ADAL" clId="{DE6272AD-F77C-4CE8-9338-1271960DE44D}" dt="2024-02-07T08:11:52.432" v="645"/>
          <ac:inkMkLst>
            <pc:docMk/>
            <pc:sldMk cId="531785185" sldId="261"/>
            <ac:inkMk id="31" creationId="{3EFAF0A0-6A7F-47E2-8FC6-DA386DA1005D}"/>
          </ac:inkMkLst>
        </pc:inkChg>
        <pc:inkChg chg="add mod">
          <ac:chgData name="Samuel Morillas Gómez" userId="af62f923-0570-4f9c-981a-38ae8e554ab0" providerId="ADAL" clId="{DE6272AD-F77C-4CE8-9338-1271960DE44D}" dt="2024-02-07T08:11:52.432" v="645"/>
          <ac:inkMkLst>
            <pc:docMk/>
            <pc:sldMk cId="531785185" sldId="261"/>
            <ac:inkMk id="32" creationId="{D7C29EF5-AA81-4E0E-A7A9-BACD24E5F4CA}"/>
          </ac:inkMkLst>
        </pc:inkChg>
        <pc:inkChg chg="add mod">
          <ac:chgData name="Samuel Morillas Gómez" userId="af62f923-0570-4f9c-981a-38ae8e554ab0" providerId="ADAL" clId="{DE6272AD-F77C-4CE8-9338-1271960DE44D}" dt="2024-02-07T08:11:52.432" v="645"/>
          <ac:inkMkLst>
            <pc:docMk/>
            <pc:sldMk cId="531785185" sldId="261"/>
            <ac:inkMk id="33" creationId="{20EE478D-8F28-41D8-B385-D7672D711BDE}"/>
          </ac:inkMkLst>
        </pc:inkChg>
        <pc:inkChg chg="add mod">
          <ac:chgData name="Samuel Morillas Gómez" userId="af62f923-0570-4f9c-981a-38ae8e554ab0" providerId="ADAL" clId="{DE6272AD-F77C-4CE8-9338-1271960DE44D}" dt="2024-02-07T08:11:52.432" v="645"/>
          <ac:inkMkLst>
            <pc:docMk/>
            <pc:sldMk cId="531785185" sldId="261"/>
            <ac:inkMk id="34" creationId="{A2C83A10-5C79-485D-B882-CA8A46EDB61C}"/>
          </ac:inkMkLst>
        </pc:inkChg>
        <pc:inkChg chg="add mod">
          <ac:chgData name="Samuel Morillas Gómez" userId="af62f923-0570-4f9c-981a-38ae8e554ab0" providerId="ADAL" clId="{DE6272AD-F77C-4CE8-9338-1271960DE44D}" dt="2024-02-07T08:11:52.432" v="645"/>
          <ac:inkMkLst>
            <pc:docMk/>
            <pc:sldMk cId="531785185" sldId="261"/>
            <ac:inkMk id="35" creationId="{AB1170D3-CEF4-43A0-848D-79F57FFBF7DA}"/>
          </ac:inkMkLst>
        </pc:inkChg>
        <pc:inkChg chg="add mod">
          <ac:chgData name="Samuel Morillas Gómez" userId="af62f923-0570-4f9c-981a-38ae8e554ab0" providerId="ADAL" clId="{DE6272AD-F77C-4CE8-9338-1271960DE44D}" dt="2024-02-07T08:11:59.487" v="650"/>
          <ac:inkMkLst>
            <pc:docMk/>
            <pc:sldMk cId="531785185" sldId="261"/>
            <ac:inkMk id="37" creationId="{4D4D1D1E-E88A-4095-888A-DC0588203999}"/>
          </ac:inkMkLst>
        </pc:inkChg>
        <pc:inkChg chg="add mod">
          <ac:chgData name="Samuel Morillas Gómez" userId="af62f923-0570-4f9c-981a-38ae8e554ab0" providerId="ADAL" clId="{DE6272AD-F77C-4CE8-9338-1271960DE44D}" dt="2024-02-07T08:11:59.487" v="650"/>
          <ac:inkMkLst>
            <pc:docMk/>
            <pc:sldMk cId="531785185" sldId="261"/>
            <ac:inkMk id="38" creationId="{DC26317A-9145-4D3C-B8E7-FD66EC8D0197}"/>
          </ac:inkMkLst>
        </pc:inkChg>
        <pc:inkChg chg="add mod">
          <ac:chgData name="Samuel Morillas Gómez" userId="af62f923-0570-4f9c-981a-38ae8e554ab0" providerId="ADAL" clId="{DE6272AD-F77C-4CE8-9338-1271960DE44D}" dt="2024-02-07T08:11:59.487" v="650"/>
          <ac:inkMkLst>
            <pc:docMk/>
            <pc:sldMk cId="531785185" sldId="261"/>
            <ac:inkMk id="39" creationId="{FE804C81-CD6A-4A02-8116-617DE482E954}"/>
          </ac:inkMkLst>
        </pc:inkChg>
        <pc:inkChg chg="add mod">
          <ac:chgData name="Samuel Morillas Gómez" userId="af62f923-0570-4f9c-981a-38ae8e554ab0" providerId="ADAL" clId="{DE6272AD-F77C-4CE8-9338-1271960DE44D}" dt="2024-02-07T08:11:59.487" v="650"/>
          <ac:inkMkLst>
            <pc:docMk/>
            <pc:sldMk cId="531785185" sldId="261"/>
            <ac:inkMk id="40" creationId="{6558160A-8507-42D3-A018-037C573EA930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42" creationId="{2F4A69A5-DA92-4212-BBEF-5D49C53A5E22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43" creationId="{F5A5AA50-4E90-4898-A5CA-819431B1AFB1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44" creationId="{637538D0-8747-4969-824A-B1A49328F5F5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46" creationId="{64755DE8-0326-483C-B6FD-204330F0011C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47" creationId="{C0FB3659-89BF-492A-8529-821F797AFE1F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48" creationId="{A4A2285C-B862-46C8-921F-F63E1DB7E140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49" creationId="{F0688230-57F2-42F4-BEE3-EFCE41FD5DC7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50" creationId="{CA76E750-681B-4C23-AE77-4B6D297D6A88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51" creationId="{072B2505-9CF4-48A1-BDD7-86B8691CB7B4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52" creationId="{BAF00631-A51A-40EC-8FAE-CC76CAD49C47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53" creationId="{43285304-0813-4156-A23B-B9C556DDA29B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55" creationId="{9C97DF60-E509-4923-BF29-A5C4C95A6ABA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56" creationId="{717EB087-1F00-400E-B676-B33EC9FFBA9A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58" creationId="{55B3526B-767B-4490-BC11-7168DE4F169A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59" creationId="{B92BB3CB-AF9F-4A19-8C1E-D61E28DD6401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60" creationId="{2837BDB1-E46F-4331-BE15-01C81BDADD2F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61" creationId="{CF68F179-1AD7-4AC3-8783-5DC01981BFF1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62" creationId="{5582AA6D-42D4-4E09-817C-B4AC6A6A9C55}"/>
          </ac:inkMkLst>
        </pc:inkChg>
        <pc:inkChg chg="add del">
          <ac:chgData name="Samuel Morillas Gómez" userId="af62f923-0570-4f9c-981a-38ae8e554ab0" providerId="ADAL" clId="{DE6272AD-F77C-4CE8-9338-1271960DE44D}" dt="2024-02-07T08:12:51.311" v="674" actId="9405"/>
          <ac:inkMkLst>
            <pc:docMk/>
            <pc:sldMk cId="531785185" sldId="261"/>
            <ac:inkMk id="64" creationId="{806202DE-4F6E-46DC-908D-816A61407AA2}"/>
          </ac:inkMkLst>
        </pc:inkChg>
        <pc:inkChg chg="add mod">
          <ac:chgData name="Samuel Morillas Gómez" userId="af62f923-0570-4f9c-981a-38ae8e554ab0" providerId="ADAL" clId="{DE6272AD-F77C-4CE8-9338-1271960DE44D}" dt="2024-02-07T08:12:57.655" v="681"/>
          <ac:inkMkLst>
            <pc:docMk/>
            <pc:sldMk cId="531785185" sldId="261"/>
            <ac:inkMk id="65" creationId="{48970C91-3AE6-4BEB-9243-F4C03DF878D3}"/>
          </ac:inkMkLst>
        </pc:inkChg>
        <pc:inkChg chg="add mod">
          <ac:chgData name="Samuel Morillas Gómez" userId="af62f923-0570-4f9c-981a-38ae8e554ab0" providerId="ADAL" clId="{DE6272AD-F77C-4CE8-9338-1271960DE44D}" dt="2024-02-07T08:12:57.655" v="681"/>
          <ac:inkMkLst>
            <pc:docMk/>
            <pc:sldMk cId="531785185" sldId="261"/>
            <ac:inkMk id="66" creationId="{A7623057-9747-4285-868A-57BFC01A995A}"/>
          </ac:inkMkLst>
        </pc:inkChg>
        <pc:inkChg chg="add mod">
          <ac:chgData name="Samuel Morillas Gómez" userId="af62f923-0570-4f9c-981a-38ae8e554ab0" providerId="ADAL" clId="{DE6272AD-F77C-4CE8-9338-1271960DE44D}" dt="2024-02-07T08:12:57.655" v="681"/>
          <ac:inkMkLst>
            <pc:docMk/>
            <pc:sldMk cId="531785185" sldId="261"/>
            <ac:inkMk id="67" creationId="{61BE1DC2-5354-4814-B11A-AD51243423DB}"/>
          </ac:inkMkLst>
        </pc:inkChg>
        <pc:inkChg chg="add mod">
          <ac:chgData name="Samuel Morillas Gómez" userId="af62f923-0570-4f9c-981a-38ae8e554ab0" providerId="ADAL" clId="{DE6272AD-F77C-4CE8-9338-1271960DE44D}" dt="2024-02-07T08:12:57.655" v="681"/>
          <ac:inkMkLst>
            <pc:docMk/>
            <pc:sldMk cId="531785185" sldId="261"/>
            <ac:inkMk id="68" creationId="{42728004-568F-4CE7-91AC-B2E05D421068}"/>
          </ac:inkMkLst>
        </pc:inkChg>
        <pc:inkChg chg="add mod">
          <ac:chgData name="Samuel Morillas Gómez" userId="af62f923-0570-4f9c-981a-38ae8e554ab0" providerId="ADAL" clId="{DE6272AD-F77C-4CE8-9338-1271960DE44D}" dt="2024-02-07T08:12:57.655" v="681"/>
          <ac:inkMkLst>
            <pc:docMk/>
            <pc:sldMk cId="531785185" sldId="261"/>
            <ac:inkMk id="69" creationId="{B817FA14-BEDA-4F28-99ED-BEF5BACD6E91}"/>
          </ac:inkMkLst>
        </pc:inkChg>
        <pc:inkChg chg="add mod">
          <ac:chgData name="Samuel Morillas Gómez" userId="af62f923-0570-4f9c-981a-38ae8e554ab0" providerId="ADAL" clId="{DE6272AD-F77C-4CE8-9338-1271960DE44D}" dt="2024-02-07T08:12:57.655" v="681"/>
          <ac:inkMkLst>
            <pc:docMk/>
            <pc:sldMk cId="531785185" sldId="261"/>
            <ac:inkMk id="70" creationId="{43459758-9294-42EA-A906-7E1D452FEE92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72" creationId="{782093B6-31B4-4E99-9468-4A170CD4D5F1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73" creationId="{71F8D7E8-27B3-42C4-87B7-E9BD1C54D3C4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74" creationId="{1694242A-0037-4597-A14A-C882FF458BB6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75" creationId="{3514ADDC-A0D1-4572-A0B2-93560226E63C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76" creationId="{CD44D222-5305-4151-8BAE-61BCB714A049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77" creationId="{F81124DF-D1CE-4D86-9C23-ABCE5EE64BDE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78" creationId="{07B0C7D7-2C6D-490D-9051-2B0CE457ADFF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79" creationId="{AB412FFD-F78E-45EA-8C01-821AF050512C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80" creationId="{8544D576-1A23-4436-8D42-E4FAE04C6B1C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81" creationId="{A63903D9-DCCC-40A2-95C0-F6678DCFDD77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82" creationId="{61283F50-85FB-4FD5-B290-55353E3484D1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83" creationId="{42DDEC9E-417E-465C-A3EB-13E3CC52DB0D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84" creationId="{BF99C6A4-59D2-46D2-9F0C-A4435DDD5A3B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85" creationId="{0279EFD9-C5AC-4AAD-8255-D52596F25B30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86" creationId="{31A0F1C8-2B8C-4808-B3EA-333B8488357A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87" creationId="{2F56BA4B-63F0-4962-961F-29BCF21671EA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88" creationId="{5F267DDA-D647-477A-8978-4707411A7D3B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89" creationId="{D095590C-DFFE-408B-9D3B-930628680BF1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90" creationId="{D5E18E01-8FEF-4D17-A1B8-F216F533EF6E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91" creationId="{D7186FFF-7CA8-40A1-92D8-3429E2C81E9D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92" creationId="{6CC348E4-7872-42A7-8119-D9C8235B3FDC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93" creationId="{8B23E25C-0CF4-4836-B5D8-96A9818F70E6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94" creationId="{104DD051-6E0D-461A-86B8-68F7745331EA}"/>
          </ac:inkMkLst>
        </pc:inkChg>
        <pc:inkChg chg="add mod">
          <ac:chgData name="Samuel Morillas Gómez" userId="af62f923-0570-4f9c-981a-38ae8e554ab0" providerId="ADAL" clId="{DE6272AD-F77C-4CE8-9338-1271960DE44D}" dt="2024-02-07T08:13:11.668" v="706"/>
          <ac:inkMkLst>
            <pc:docMk/>
            <pc:sldMk cId="531785185" sldId="261"/>
            <ac:inkMk id="95" creationId="{4827043B-8BDD-4F78-BACF-4E908C6F859B}"/>
          </ac:inkMkLst>
        </pc:inkChg>
        <pc:inkChg chg="add mod">
          <ac:chgData name="Samuel Morillas Gómez" userId="af62f923-0570-4f9c-981a-38ae8e554ab0" providerId="ADAL" clId="{DE6272AD-F77C-4CE8-9338-1271960DE44D}" dt="2024-02-07T08:13:14.823" v="711"/>
          <ac:inkMkLst>
            <pc:docMk/>
            <pc:sldMk cId="531785185" sldId="261"/>
            <ac:inkMk id="97" creationId="{122436FE-645B-4C76-8848-D12FEE131547}"/>
          </ac:inkMkLst>
        </pc:inkChg>
        <pc:inkChg chg="add mod">
          <ac:chgData name="Samuel Morillas Gómez" userId="af62f923-0570-4f9c-981a-38ae8e554ab0" providerId="ADAL" clId="{DE6272AD-F77C-4CE8-9338-1271960DE44D}" dt="2024-02-07T08:13:14.823" v="711"/>
          <ac:inkMkLst>
            <pc:docMk/>
            <pc:sldMk cId="531785185" sldId="261"/>
            <ac:inkMk id="98" creationId="{A648C04D-5187-4876-8CEB-26D982B51D98}"/>
          </ac:inkMkLst>
        </pc:inkChg>
        <pc:inkChg chg="add mod">
          <ac:chgData name="Samuel Morillas Gómez" userId="af62f923-0570-4f9c-981a-38ae8e554ab0" providerId="ADAL" clId="{DE6272AD-F77C-4CE8-9338-1271960DE44D}" dt="2024-02-07T08:13:14.823" v="711"/>
          <ac:inkMkLst>
            <pc:docMk/>
            <pc:sldMk cId="531785185" sldId="261"/>
            <ac:inkMk id="99" creationId="{AEACD0F6-B4EA-4CAE-8661-4617A485D1C0}"/>
          </ac:inkMkLst>
        </pc:inkChg>
        <pc:inkChg chg="add mod">
          <ac:chgData name="Samuel Morillas Gómez" userId="af62f923-0570-4f9c-981a-38ae8e554ab0" providerId="ADAL" clId="{DE6272AD-F77C-4CE8-9338-1271960DE44D}" dt="2024-02-07T08:13:14.823" v="711"/>
          <ac:inkMkLst>
            <pc:docMk/>
            <pc:sldMk cId="531785185" sldId="261"/>
            <ac:inkMk id="100" creationId="{E4EF0484-13C8-4581-8600-ACD48C02A59E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02" creationId="{546935DD-27F6-4CA8-B6B9-9BC97A855D14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03" creationId="{238068A1-3096-4593-8E0E-FC1D1B5E6910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04" creationId="{E699D353-7D2F-4E73-990B-0A40E0103B44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05" creationId="{5C7FF24B-5CED-457F-B85F-F3AE6F046A95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06" creationId="{2E58832D-6B11-496D-B8D6-9E0D1080392C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07" creationId="{8CBC42A1-4AAE-44B0-AE76-5874BB205716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08" creationId="{90B31D1E-34C1-4018-9546-54D330C0251D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09" creationId="{3B882903-96B3-4FB0-B01C-C070A50086CE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10" creationId="{2B0E5090-981F-419E-A998-BE0D9BAB5E9E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11" creationId="{49DDAD0C-844B-40BA-B0AF-5AE83E1533DA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12" creationId="{5FCD6DC7-C6CF-491D-8831-A9524F080CA6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13" creationId="{CBFDA722-10B3-4CD6-8904-995936017A67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14" creationId="{7E28AA50-6D0D-4E7D-A429-0789B3430DC9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15" creationId="{F4F90BE3-844D-4810-B685-FAD2D776073E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16" creationId="{2000DEA7-0251-45FC-8431-05412727F269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17" creationId="{85697D09-6F0A-4CBD-B875-45A1A3BC2A52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18" creationId="{17AFC74A-17C0-4419-8DCA-790DA351B12D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19" creationId="{1F022ED0-BA9E-4E53-8246-D6734E266C4B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21" creationId="{46B35808-428E-42CA-9152-DC1F7A5BBE5E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22" creationId="{CC0747F8-B9B4-42CA-B0B4-A866F9C3544F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23" creationId="{FB211CC9-6525-49CB-A294-FC02E2C6568D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24" creationId="{F10C99CC-2729-4C2C-9879-BAD754BAB17B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25" creationId="{3F09F2C1-9ABE-4756-89EE-1922F0DDCF09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26" creationId="{FBA2F801-151F-41EC-852D-6525946646C5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27" creationId="{BE383B63-76AB-4C92-8E02-23B46EDB01B2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28" creationId="{4DA77EEF-CFBB-4746-9F0A-C8881666F1D2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29" creationId="{80110B61-8F10-45C9-A7A7-0A719D37CA92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30" creationId="{A537A3E8-B819-4720-B450-3DE8C3A3CFF6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31" creationId="{07A92A8A-E9D9-405A-A6C3-376E08B0D63C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32" creationId="{AA4FECC8-9095-4FB7-8AC2-8B3CE8706B6F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33" creationId="{6D6ED203-42F9-49BD-98A0-1D3E1E9B6824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34" creationId="{C95C59A6-AD3A-4EC1-B8BF-F681659640E7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35" creationId="{86DB703F-2A40-4BF0-B0BF-68F9E0AEDE05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36" creationId="{2D9B58CB-C77D-4058-9E46-A77CDBFDCA5C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37" creationId="{9C3A3C21-463B-4D75-948E-BA403F845C6C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38" creationId="{1CDFDC3C-517A-4FA2-BCB6-045396380F40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39" creationId="{1FBE4C47-8CE5-4ED8-82B0-49E3E75C4321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40" creationId="{2E99612F-588E-4E1B-B067-CD9515C7B78E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41" creationId="{13D96A9B-B33B-4830-A6AA-44EDA9747EB4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42" creationId="{8B9D18C0-F1CF-4069-B550-88AAE8E08F41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43" creationId="{1ABB7BAF-5BED-4276-A39E-DF7FEB9B091D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44" creationId="{36061FB6-59A6-4CC5-A666-33CF48283FD0}"/>
          </ac:inkMkLst>
        </pc:inkChg>
        <pc:inkChg chg="add mod">
          <ac:chgData name="Samuel Morillas Gómez" userId="af62f923-0570-4f9c-981a-38ae8e554ab0" providerId="ADAL" clId="{DE6272AD-F77C-4CE8-9338-1271960DE44D}" dt="2024-02-07T08:13:33.313" v="756"/>
          <ac:inkMkLst>
            <pc:docMk/>
            <pc:sldMk cId="531785185" sldId="261"/>
            <ac:inkMk id="145" creationId="{9F36B50F-1EC6-4EAC-B5AC-50349A6D22C4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47" creationId="{3AB1CB0D-E51E-4F66-89F4-A99B197488D3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48" creationId="{C44B1531-2E94-4A17-AAF2-0E52B8AFC81E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50" creationId="{91D3AF1F-99B9-4A08-A2D3-2068DEEAC60B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51" creationId="{384EC301-4B47-4ED8-B57D-78661208BC96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52" creationId="{6EB3EAEB-F20A-4F32-A3A0-3CDBDEC5DF38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54" creationId="{C3B1D41E-3DA8-4C9C-8A0E-D02F31CC50D2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55" creationId="{34D29CDB-409D-4BEA-ACA3-1E3254386D52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56" creationId="{8DF94EBB-BC90-4BBF-8974-8BC8DBEE00D1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57" creationId="{33EF8CB6-4C4E-44E4-9243-FE4932E1F7E5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58" creationId="{042CC592-7245-44FD-94F9-0EFFC68DA42A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59" creationId="{38F07750-EC14-4165-94FF-C2BA82BDE418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60" creationId="{04536495-01DD-492B-A913-0A7174E441AE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61" creationId="{11E291E1-0787-4884-AB4C-CD8DD3486376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62" creationId="{B619AC42-78F1-4E0F-819C-EF7A6B5B27B2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63" creationId="{006F2699-F39B-4CF7-8510-36324E09DD69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64" creationId="{BDB1F8BC-0DD8-4936-8807-3712B51DBF45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65" creationId="{F9833756-C5F9-4996-9AFC-0DBAB9EB96C1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66" creationId="{07F07403-6904-48C5-BC17-FC7EB269F850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67" creationId="{4D94B95F-C8CA-4F3C-93A4-159F3C72B3D7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68" creationId="{942E850F-F6B7-4DC2-BD4A-2FC5F2B46678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69" creationId="{110ECFF8-531A-46F7-A768-7029827F9437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70" creationId="{D5D4C862-7986-4F35-9210-CDFC83DB2B8F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71" creationId="{40A01BDB-F37A-4ACA-96AC-A1A748119853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72" creationId="{2310A1E0-1C82-44AD-85DC-F73353CBBD66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73" creationId="{FB1373BE-A64E-43B2-8317-849FC99D8733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74" creationId="{822C9D24-4B34-4024-8A3B-2CDCD1C85523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77" creationId="{853EA6C0-8525-4EBC-8C42-DFA2CA354090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78" creationId="{8EEE8ED9-1A7F-4196-8188-4061E06F716F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79" creationId="{F5F4A571-C058-4353-8D90-4B13BA4AA96C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80" creationId="{EE922D00-C327-4B9E-90ED-B29F70D9FFD2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81" creationId="{6770A052-9491-4DF8-A917-D70259ED76FB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82" creationId="{BD0AA903-0B14-4E8A-A661-95641AF69268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83" creationId="{93571C98-A57E-4F22-956D-5290D8257AD4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84" creationId="{B4F60623-0380-45D5-9A7E-6542A22C4E03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85" creationId="{B7D70506-B430-4BD4-88BB-C98BF1DDFEAE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86" creationId="{EA97CF36-1FB9-4087-9AC0-3925C533345A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87" creationId="{9CA55537-5411-489F-9DDF-284F264AD299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88" creationId="{A360C685-ADB4-4DC1-AE75-B7AAA893D370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89" creationId="{90954DAA-4C38-4B07-98D2-047FBFAA0716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90" creationId="{4F0EB786-3A0F-4288-8A36-873D5832777A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91" creationId="{DEDBEB13-F021-4BE9-B625-9E99ADDCA7DD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92" creationId="{193FC6DB-8F33-42C2-B18C-E25AF17D84CB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93" creationId="{13B2A7CF-AE2A-4FA1-A174-20A9BE715DD2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94" creationId="{05AFA0AD-A79D-4EEC-874C-8CC5A3E7DDE0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95" creationId="{4B0B39F2-4997-4FCF-89B4-1F3890C29AB3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96" creationId="{E3EF886D-0C32-4485-A8F9-1A535F67676B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97" creationId="{8255CF2F-C685-4C7C-A768-DC4113779700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98" creationId="{BBD30CB2-F856-4485-8467-E70D8C359C4C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199" creationId="{8D63FAB3-CC76-42A8-AAAF-20EE1F769B72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00" creationId="{EBB8B3A8-7DF4-492D-B8EB-203694B6C5F7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01" creationId="{A254A0B8-A8D7-4A3D-993D-DAFCC7A0A838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02" creationId="{B2A224FB-7B41-449D-B9EE-9865EF18B88D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05" creationId="{15F5F5B1-4FCE-408A-A751-675D7DBA38F9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06" creationId="{A0F66113-140E-4534-98DB-99DA9D2C32CD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07" creationId="{3AA7A0B4-7E47-4F92-8000-74A9F570D33A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08" creationId="{D4086975-6E9E-46FA-A996-46A6AD3EA635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09" creationId="{42EADEF5-E7F1-45CC-8EA9-70B9C5C4808B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10" creationId="{FE2E642A-8C62-47B6-8584-FFF45AE82FC2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11" creationId="{6EAD91D0-1C17-48A6-AEE9-9D2C671DCC09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12" creationId="{3D3D62D2-41A5-49E6-97C9-740D673BD011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13" creationId="{74C49559-6CB2-4810-AE13-C4373C0C2869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14" creationId="{D1B2FEDB-86F2-4F26-929B-9D45BCD11C0C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15" creationId="{B8948FC3-8B0D-4549-95AB-3C71914CE950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16" creationId="{B1F4F4E5-274B-4B4F-93B9-A836F4AEAF04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17" creationId="{105C91AD-A52E-44F3-A0B6-843858C15A42}"/>
          </ac:inkMkLst>
        </pc:inkChg>
        <pc:inkChg chg="add del mod">
          <ac:chgData name="Samuel Morillas Gómez" userId="af62f923-0570-4f9c-981a-38ae8e554ab0" providerId="ADAL" clId="{DE6272AD-F77C-4CE8-9338-1271960DE44D}" dt="2024-02-07T08:14:26.372" v="835" actId="9405"/>
          <ac:inkMkLst>
            <pc:docMk/>
            <pc:sldMk cId="531785185" sldId="261"/>
            <ac:inkMk id="218" creationId="{CED099E3-8A28-4FC8-A57E-CD39BA1F0A73}"/>
          </ac:inkMkLst>
        </pc:inkChg>
        <pc:inkChg chg="add del mod">
          <ac:chgData name="Samuel Morillas Gómez" userId="af62f923-0570-4f9c-981a-38ae8e554ab0" providerId="ADAL" clId="{DE6272AD-F77C-4CE8-9338-1271960DE44D}" dt="2024-02-07T08:14:26.057" v="834" actId="9405"/>
          <ac:inkMkLst>
            <pc:docMk/>
            <pc:sldMk cId="531785185" sldId="261"/>
            <ac:inkMk id="219" creationId="{44B839BB-F8BC-4C8D-8421-2D3326EE412A}"/>
          </ac:inkMkLst>
        </pc:inkChg>
        <pc:inkChg chg="add del mod">
          <ac:chgData name="Samuel Morillas Gómez" userId="af62f923-0570-4f9c-981a-38ae8e554ab0" providerId="ADAL" clId="{DE6272AD-F77C-4CE8-9338-1271960DE44D}" dt="2024-02-07T08:14:25.728" v="833" actId="9405"/>
          <ac:inkMkLst>
            <pc:docMk/>
            <pc:sldMk cId="531785185" sldId="261"/>
            <ac:inkMk id="220" creationId="{9720FE12-838C-4AB7-B350-AB4FFAE87B31}"/>
          </ac:inkMkLst>
        </pc:inkChg>
        <pc:inkChg chg="add del mod">
          <ac:chgData name="Samuel Morillas Gómez" userId="af62f923-0570-4f9c-981a-38ae8e554ab0" providerId="ADAL" clId="{DE6272AD-F77C-4CE8-9338-1271960DE44D}" dt="2024-02-07T08:14:25.475" v="832"/>
          <ac:inkMkLst>
            <pc:docMk/>
            <pc:sldMk cId="531785185" sldId="261"/>
            <ac:inkMk id="221" creationId="{B4116B94-FFD3-46D1-910A-71A8E95E22AF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24" creationId="{2BD0CF2A-5FC4-4B11-8A1A-EF90934EDCC1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25" creationId="{BC2B5827-9A14-48C6-88C4-DD15B6DC3BD0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26" creationId="{01794B38-0081-415B-B5AF-5B7EED43E5D6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27" creationId="{5E347B0A-69E1-498D-A802-B871F014CC9A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28" creationId="{5D5F04C2-3F0A-490B-95D3-C85A212B1963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29" creationId="{B9FD420D-8EBC-459E-A256-48992111A5CE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30" creationId="{604AD0DB-3579-4728-8E8B-E2502ACF5F95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31" creationId="{9C3FC4C3-5D08-4671-B139-B9ECEE409306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32" creationId="{D6377A16-3B92-4C23-9D18-F54EF0BBBAE9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33" creationId="{E72CBA35-9106-4674-977B-6FC89335581F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34" creationId="{96DE5CC7-19F3-4229-A13F-B76B55619597}"/>
          </ac:inkMkLst>
        </pc:inkChg>
        <pc:inkChg chg="add mod">
          <ac:chgData name="Samuel Morillas Gómez" userId="af62f923-0570-4f9c-981a-38ae8e554ab0" providerId="ADAL" clId="{DE6272AD-F77C-4CE8-9338-1271960DE44D}" dt="2024-02-07T08:14:39.123" v="863"/>
          <ac:inkMkLst>
            <pc:docMk/>
            <pc:sldMk cId="531785185" sldId="261"/>
            <ac:inkMk id="236" creationId="{801D55BE-07E6-4DF6-AD12-093A6D60D976}"/>
          </ac:inkMkLst>
        </pc:inkChg>
        <pc:inkChg chg="add mod">
          <ac:chgData name="Samuel Morillas Gómez" userId="af62f923-0570-4f9c-981a-38ae8e554ab0" providerId="ADAL" clId="{DE6272AD-F77C-4CE8-9338-1271960DE44D}" dt="2024-02-07T08:14:39.123" v="863"/>
          <ac:inkMkLst>
            <pc:docMk/>
            <pc:sldMk cId="531785185" sldId="261"/>
            <ac:inkMk id="237" creationId="{5B55FA4F-BEF9-4875-A6F7-38FD8305B505}"/>
          </ac:inkMkLst>
        </pc:inkChg>
        <pc:inkChg chg="add mod">
          <ac:chgData name="Samuel Morillas Gómez" userId="af62f923-0570-4f9c-981a-38ae8e554ab0" providerId="ADAL" clId="{DE6272AD-F77C-4CE8-9338-1271960DE44D}" dt="2024-02-07T08:14:39.123" v="863"/>
          <ac:inkMkLst>
            <pc:docMk/>
            <pc:sldMk cId="531785185" sldId="261"/>
            <ac:inkMk id="238" creationId="{DC232A47-4514-454A-9AE0-ED4993D92A37}"/>
          </ac:inkMkLst>
        </pc:inkChg>
        <pc:inkChg chg="add mod">
          <ac:chgData name="Samuel Morillas Gómez" userId="af62f923-0570-4f9c-981a-38ae8e554ab0" providerId="ADAL" clId="{DE6272AD-F77C-4CE8-9338-1271960DE44D}" dt="2024-02-07T08:14:39.123" v="863"/>
          <ac:inkMkLst>
            <pc:docMk/>
            <pc:sldMk cId="531785185" sldId="261"/>
            <ac:inkMk id="239" creationId="{D584242A-63D6-491F-A481-43578CB84BC9}"/>
          </ac:inkMkLst>
        </pc:inkChg>
        <pc:inkChg chg="add mod">
          <ac:chgData name="Samuel Morillas Gómez" userId="af62f923-0570-4f9c-981a-38ae8e554ab0" providerId="ADAL" clId="{DE6272AD-F77C-4CE8-9338-1271960DE44D}" dt="2024-02-07T08:14:39.123" v="863"/>
          <ac:inkMkLst>
            <pc:docMk/>
            <pc:sldMk cId="531785185" sldId="261"/>
            <ac:inkMk id="240" creationId="{3E808FF0-2E2E-4B3E-A2C3-AE586634726F}"/>
          </ac:inkMkLst>
        </pc:inkChg>
        <pc:inkChg chg="add mod">
          <ac:chgData name="Samuel Morillas Gómez" userId="af62f923-0570-4f9c-981a-38ae8e554ab0" providerId="ADAL" clId="{DE6272AD-F77C-4CE8-9338-1271960DE44D}" dt="2024-02-07T08:14:39.123" v="863"/>
          <ac:inkMkLst>
            <pc:docMk/>
            <pc:sldMk cId="531785185" sldId="261"/>
            <ac:inkMk id="241" creationId="{69DB41B4-303F-4318-A3AA-C5692BFFA4EC}"/>
          </ac:inkMkLst>
        </pc:inkChg>
        <pc:inkChg chg="add mod">
          <ac:chgData name="Samuel Morillas Gómez" userId="af62f923-0570-4f9c-981a-38ae8e554ab0" providerId="ADAL" clId="{DE6272AD-F77C-4CE8-9338-1271960DE44D}" dt="2024-02-07T08:14:39.123" v="863"/>
          <ac:inkMkLst>
            <pc:docMk/>
            <pc:sldMk cId="531785185" sldId="261"/>
            <ac:inkMk id="242" creationId="{9723D3F3-CC08-49F5-929D-BD52B12BD1BF}"/>
          </ac:inkMkLst>
        </pc:inkChg>
        <pc:inkChg chg="add mod">
          <ac:chgData name="Samuel Morillas Gómez" userId="af62f923-0570-4f9c-981a-38ae8e554ab0" providerId="ADAL" clId="{DE6272AD-F77C-4CE8-9338-1271960DE44D}" dt="2024-02-07T08:14:39.123" v="863"/>
          <ac:inkMkLst>
            <pc:docMk/>
            <pc:sldMk cId="531785185" sldId="261"/>
            <ac:inkMk id="243" creationId="{4F63725E-E374-4F2E-90A2-465C29529110}"/>
          </ac:inkMkLst>
        </pc:inkChg>
        <pc:inkChg chg="add mod">
          <ac:chgData name="Samuel Morillas Gómez" userId="af62f923-0570-4f9c-981a-38ae8e554ab0" providerId="ADAL" clId="{DE6272AD-F77C-4CE8-9338-1271960DE44D}" dt="2024-02-07T08:14:39.123" v="863"/>
          <ac:inkMkLst>
            <pc:docMk/>
            <pc:sldMk cId="531785185" sldId="261"/>
            <ac:inkMk id="244" creationId="{3CD39E8C-C07B-4FEB-93D2-6569CC07B42D}"/>
          </ac:inkMkLst>
        </pc:inkChg>
        <pc:inkChg chg="add mod">
          <ac:chgData name="Samuel Morillas Gómez" userId="af62f923-0570-4f9c-981a-38ae8e554ab0" providerId="ADAL" clId="{DE6272AD-F77C-4CE8-9338-1271960DE44D}" dt="2024-02-07T08:14:39.123" v="863"/>
          <ac:inkMkLst>
            <pc:docMk/>
            <pc:sldMk cId="531785185" sldId="261"/>
            <ac:inkMk id="245" creationId="{D02023E1-59C5-4636-B528-EE6B00B5EAB9}"/>
          </ac:inkMkLst>
        </pc:inkChg>
        <pc:inkChg chg="add mod">
          <ac:chgData name="Samuel Morillas Gómez" userId="af62f923-0570-4f9c-981a-38ae8e554ab0" providerId="ADAL" clId="{DE6272AD-F77C-4CE8-9338-1271960DE44D}" dt="2024-02-07T08:14:39.123" v="863"/>
          <ac:inkMkLst>
            <pc:docMk/>
            <pc:sldMk cId="531785185" sldId="261"/>
            <ac:inkMk id="246" creationId="{5C096EA4-8BAE-4F85-9437-CA9EE55FE425}"/>
          </ac:inkMkLst>
        </pc:inkChg>
        <pc:inkChg chg="add mod">
          <ac:chgData name="Samuel Morillas Gómez" userId="af62f923-0570-4f9c-981a-38ae8e554ab0" providerId="ADAL" clId="{DE6272AD-F77C-4CE8-9338-1271960DE44D}" dt="2024-02-07T08:14:39.123" v="863"/>
          <ac:inkMkLst>
            <pc:docMk/>
            <pc:sldMk cId="531785185" sldId="261"/>
            <ac:inkMk id="247" creationId="{D999F63D-120A-47A9-B503-599F7C89BCF2}"/>
          </ac:inkMkLst>
        </pc:inkChg>
        <pc:inkChg chg="add mod">
          <ac:chgData name="Samuel Morillas Gómez" userId="af62f923-0570-4f9c-981a-38ae8e554ab0" providerId="ADAL" clId="{DE6272AD-F77C-4CE8-9338-1271960DE44D}" dt="2024-02-07T08:14:39.123" v="863"/>
          <ac:inkMkLst>
            <pc:docMk/>
            <pc:sldMk cId="531785185" sldId="261"/>
            <ac:inkMk id="248" creationId="{42C2F2A9-2696-4929-A95C-708FB85240F2}"/>
          </ac:inkMkLst>
        </pc:inkChg>
        <pc:inkChg chg="add mod">
          <ac:chgData name="Samuel Morillas Gómez" userId="af62f923-0570-4f9c-981a-38ae8e554ab0" providerId="ADAL" clId="{DE6272AD-F77C-4CE8-9338-1271960DE44D}" dt="2024-02-07T08:14:39.123" v="863"/>
          <ac:inkMkLst>
            <pc:docMk/>
            <pc:sldMk cId="531785185" sldId="261"/>
            <ac:inkMk id="249" creationId="{50A42AD6-0E2A-4F1A-A56C-50F2EDB6DFC7}"/>
          </ac:inkMkLst>
        </pc:inkChg>
        <pc:inkChg chg="add mod">
          <ac:chgData name="Samuel Morillas Gómez" userId="af62f923-0570-4f9c-981a-38ae8e554ab0" providerId="ADAL" clId="{DE6272AD-F77C-4CE8-9338-1271960DE44D}" dt="2024-02-07T08:14:39.123" v="863"/>
          <ac:inkMkLst>
            <pc:docMk/>
            <pc:sldMk cId="531785185" sldId="261"/>
            <ac:inkMk id="250" creationId="{D44EE402-B16F-4FFF-A106-08A48D1AD6B0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52" creationId="{FCD7F0F9-BA20-49C3-A930-018438165922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53" creationId="{831A1924-7B63-4A84-9213-B84BF69B3D64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54" creationId="{0AC88604-07D4-4054-BCFD-85E349541902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55" creationId="{7D500868-7141-4B23-888A-7600FCAA3E50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56" creationId="{367B3E07-CD8B-46A4-9EF9-FA6892CB4F95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57" creationId="{718C30D4-31AC-48DB-BA66-ACF392316A22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58" creationId="{7EDA8820-9CAB-4899-A003-8D7A9E915836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59" creationId="{D975817C-9A29-4183-8943-3CF9765BC0F1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60" creationId="{29C2A4A6-85EE-406B-B456-27815EC1F307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61" creationId="{67FC9351-ED68-4662-8603-973670FC0BAE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62" creationId="{F0DE65B4-EEB7-4268-8956-6ADCA6C95C67}"/>
          </ac:inkMkLst>
        </pc:inkChg>
        <pc:inkChg chg="add mod">
          <ac:chgData name="Samuel Morillas Gómez" userId="af62f923-0570-4f9c-981a-38ae8e554ab0" providerId="ADAL" clId="{DE6272AD-F77C-4CE8-9338-1271960DE44D}" dt="2024-02-07T08:26:10.923" v="1010"/>
          <ac:inkMkLst>
            <pc:docMk/>
            <pc:sldMk cId="531785185" sldId="261"/>
            <ac:inkMk id="263" creationId="{30A497B5-A19C-477D-8791-9C066ADC300C}"/>
          </ac:inkMkLst>
        </pc:inkChg>
        <pc:inkChg chg="add mod">
          <ac:chgData name="Samuel Morillas Gómez" userId="af62f923-0570-4f9c-981a-38ae8e554ab0" providerId="ADAL" clId="{DE6272AD-F77C-4CE8-9338-1271960DE44D}" dt="2024-02-07T08:26:14.733" v="1017"/>
          <ac:inkMkLst>
            <pc:docMk/>
            <pc:sldMk cId="531785185" sldId="261"/>
            <ac:inkMk id="265" creationId="{37295795-4E12-44DD-A8D6-F50DB455013C}"/>
          </ac:inkMkLst>
        </pc:inkChg>
        <pc:inkChg chg="add mod">
          <ac:chgData name="Samuel Morillas Gómez" userId="af62f923-0570-4f9c-981a-38ae8e554ab0" providerId="ADAL" clId="{DE6272AD-F77C-4CE8-9338-1271960DE44D}" dt="2024-02-07T08:26:14.733" v="1017"/>
          <ac:inkMkLst>
            <pc:docMk/>
            <pc:sldMk cId="531785185" sldId="261"/>
            <ac:inkMk id="266" creationId="{F815C822-2A2B-41A2-9A20-9B9C56F8A317}"/>
          </ac:inkMkLst>
        </pc:inkChg>
        <pc:inkChg chg="add mod">
          <ac:chgData name="Samuel Morillas Gómez" userId="af62f923-0570-4f9c-981a-38ae8e554ab0" providerId="ADAL" clId="{DE6272AD-F77C-4CE8-9338-1271960DE44D}" dt="2024-02-07T08:26:14.733" v="1017"/>
          <ac:inkMkLst>
            <pc:docMk/>
            <pc:sldMk cId="531785185" sldId="261"/>
            <ac:inkMk id="267" creationId="{EB411C5F-D495-4368-A8D0-6D62FC7D3733}"/>
          </ac:inkMkLst>
        </pc:inkChg>
        <pc:inkChg chg="add mod">
          <ac:chgData name="Samuel Morillas Gómez" userId="af62f923-0570-4f9c-981a-38ae8e554ab0" providerId="ADAL" clId="{DE6272AD-F77C-4CE8-9338-1271960DE44D}" dt="2024-02-07T08:26:14.733" v="1017"/>
          <ac:inkMkLst>
            <pc:docMk/>
            <pc:sldMk cId="531785185" sldId="261"/>
            <ac:inkMk id="268" creationId="{6F4ECCB8-6B08-41BA-9404-D15E511BB79B}"/>
          </ac:inkMkLst>
        </pc:inkChg>
        <pc:inkChg chg="add mod">
          <ac:chgData name="Samuel Morillas Gómez" userId="af62f923-0570-4f9c-981a-38ae8e554ab0" providerId="ADAL" clId="{DE6272AD-F77C-4CE8-9338-1271960DE44D}" dt="2024-02-07T08:26:14.733" v="1017"/>
          <ac:inkMkLst>
            <pc:docMk/>
            <pc:sldMk cId="531785185" sldId="261"/>
            <ac:inkMk id="269" creationId="{07763C06-A4FE-4D82-B7F9-346E6B2F6194}"/>
          </ac:inkMkLst>
        </pc:inkChg>
        <pc:inkChg chg="add mod">
          <ac:chgData name="Samuel Morillas Gómez" userId="af62f923-0570-4f9c-981a-38ae8e554ab0" providerId="ADAL" clId="{DE6272AD-F77C-4CE8-9338-1271960DE44D}" dt="2024-02-07T08:26:14.733" v="1017"/>
          <ac:inkMkLst>
            <pc:docMk/>
            <pc:sldMk cId="531785185" sldId="261"/>
            <ac:inkMk id="270" creationId="{D0BA3F85-AC92-4BD1-92BC-0FEC07E61250}"/>
          </ac:inkMkLst>
        </pc:inkChg>
      </pc:sldChg>
      <pc:sldChg chg="del">
        <pc:chgData name="Samuel Morillas Gómez" userId="af62f923-0570-4f9c-981a-38ae8e554ab0" providerId="ADAL" clId="{DE6272AD-F77C-4CE8-9338-1271960DE44D}" dt="2024-02-07T07:56:15.482" v="26" actId="47"/>
        <pc:sldMkLst>
          <pc:docMk/>
          <pc:sldMk cId="2432147624" sldId="261"/>
        </pc:sldMkLst>
      </pc:sldChg>
      <pc:sldChg chg="del">
        <pc:chgData name="Samuel Morillas Gómez" userId="af62f923-0570-4f9c-981a-38ae8e554ab0" providerId="ADAL" clId="{DE6272AD-F77C-4CE8-9338-1271960DE44D}" dt="2024-02-07T07:56:16.897" v="28" actId="47"/>
        <pc:sldMkLst>
          <pc:docMk/>
          <pc:sldMk cId="1260936466" sldId="262"/>
        </pc:sldMkLst>
      </pc:sldChg>
      <pc:sldChg chg="addSp delSp modSp add mod">
        <pc:chgData name="Samuel Morillas Gómez" userId="af62f923-0570-4f9c-981a-38ae8e554ab0" providerId="ADAL" clId="{DE6272AD-F77C-4CE8-9338-1271960DE44D}" dt="2024-02-07T09:05:29.592" v="1622"/>
        <pc:sldMkLst>
          <pc:docMk/>
          <pc:sldMk cId="1360968025" sldId="262"/>
        </pc:sldMkLst>
        <pc:spChg chg="mod">
          <ac:chgData name="Samuel Morillas Gómez" userId="af62f923-0570-4f9c-981a-38ae8e554ab0" providerId="ADAL" clId="{DE6272AD-F77C-4CE8-9338-1271960DE44D}" dt="2024-02-07T09:05:29.592" v="1622"/>
          <ac:spMkLst>
            <pc:docMk/>
            <pc:sldMk cId="1360968025" sldId="262"/>
            <ac:spMk id="2" creationId="{1EB18336-4B22-493F-AD86-9AF0D8871B70}"/>
          </ac:spMkLst>
        </pc:spChg>
        <pc:spChg chg="mod">
          <ac:chgData name="Samuel Morillas Gómez" userId="af62f923-0570-4f9c-981a-38ae8e554ab0" providerId="ADAL" clId="{DE6272AD-F77C-4CE8-9338-1271960DE44D}" dt="2024-02-07T08:27:37.365" v="1040" actId="20577"/>
          <ac:spMkLst>
            <pc:docMk/>
            <pc:sldMk cId="1360968025" sldId="262"/>
            <ac:spMk id="3" creationId="{8F1A26F8-66E1-4127-81C0-50CFF4FC0DA9}"/>
          </ac:spMkLst>
        </pc:spChg>
        <pc:grpChg chg="del mod">
          <ac:chgData name="Samuel Morillas Gómez" userId="af62f923-0570-4f9c-981a-38ae8e554ab0" providerId="ADAL" clId="{DE6272AD-F77C-4CE8-9338-1271960DE44D}" dt="2024-02-07T08:27:50.958" v="1049"/>
          <ac:grpSpMkLst>
            <pc:docMk/>
            <pc:sldMk cId="1360968025" sldId="262"/>
            <ac:grpSpMk id="12" creationId="{4EA5189F-FD62-4081-96E5-3C6A2075A855}"/>
          </ac:grpSpMkLst>
        </pc:grpChg>
        <pc:grpChg chg="del mod">
          <ac:chgData name="Samuel Morillas Gómez" userId="af62f923-0570-4f9c-981a-38ae8e554ab0" providerId="ADAL" clId="{DE6272AD-F77C-4CE8-9338-1271960DE44D}" dt="2024-02-07T08:27:51.838" v="1051"/>
          <ac:grpSpMkLst>
            <pc:docMk/>
            <pc:sldMk cId="1360968025" sldId="262"/>
            <ac:grpSpMk id="13" creationId="{B71276AA-C00A-493E-A0C0-AA60AFE03F54}"/>
          </ac:grpSpMkLst>
        </pc:grpChg>
        <pc:grpChg chg="del mod">
          <ac:chgData name="Samuel Morillas Gómez" userId="af62f923-0570-4f9c-981a-38ae8e554ab0" providerId="ADAL" clId="{DE6272AD-F77C-4CE8-9338-1271960DE44D}" dt="2024-02-07T08:28:43.437" v="1109"/>
          <ac:grpSpMkLst>
            <pc:docMk/>
            <pc:sldMk cId="1360968025" sldId="262"/>
            <ac:grpSpMk id="15" creationId="{38DEF640-A381-4EB9-A1E2-E0E05D5D722D}"/>
          </ac:grpSpMkLst>
        </pc:grpChg>
        <pc:grpChg chg="del mod">
          <ac:chgData name="Samuel Morillas Gómez" userId="af62f923-0570-4f9c-981a-38ae8e554ab0" providerId="ADAL" clId="{DE6272AD-F77C-4CE8-9338-1271960DE44D}" dt="2024-02-07T08:28:43.437" v="1109"/>
          <ac:grpSpMkLst>
            <pc:docMk/>
            <pc:sldMk cId="1360968025" sldId="262"/>
            <ac:grpSpMk id="26" creationId="{F33ED137-7614-4925-85D4-0D52603E0851}"/>
          </ac:grpSpMkLst>
        </pc:grpChg>
        <pc:grpChg chg="del mod">
          <ac:chgData name="Samuel Morillas Gómez" userId="af62f923-0570-4f9c-981a-38ae8e554ab0" providerId="ADAL" clId="{DE6272AD-F77C-4CE8-9338-1271960DE44D}" dt="2024-02-07T08:28:43.437" v="1109"/>
          <ac:grpSpMkLst>
            <pc:docMk/>
            <pc:sldMk cId="1360968025" sldId="262"/>
            <ac:grpSpMk id="33" creationId="{3CE552D3-EDDE-49C0-84D6-211B69F7F5E3}"/>
          </ac:grpSpMkLst>
        </pc:grpChg>
        <pc:grpChg chg="del mod">
          <ac:chgData name="Samuel Morillas Gómez" userId="af62f923-0570-4f9c-981a-38ae8e554ab0" providerId="ADAL" clId="{DE6272AD-F77C-4CE8-9338-1271960DE44D}" dt="2024-02-07T08:28:43.437" v="1109"/>
          <ac:grpSpMkLst>
            <pc:docMk/>
            <pc:sldMk cId="1360968025" sldId="262"/>
            <ac:grpSpMk id="34" creationId="{436BBCA7-7B8C-40B9-980C-447DB1629060}"/>
          </ac:grpSpMkLst>
        </pc:grpChg>
        <pc:grpChg chg="del mod">
          <ac:chgData name="Samuel Morillas Gómez" userId="af62f923-0570-4f9c-981a-38ae8e554ab0" providerId="ADAL" clId="{DE6272AD-F77C-4CE8-9338-1271960DE44D}" dt="2024-02-07T08:28:43.437" v="1109"/>
          <ac:grpSpMkLst>
            <pc:docMk/>
            <pc:sldMk cId="1360968025" sldId="262"/>
            <ac:grpSpMk id="38" creationId="{198D4CEC-DD32-44C8-A786-CAF3D7F3FC81}"/>
          </ac:grpSpMkLst>
        </pc:grpChg>
        <pc:grpChg chg="del mod">
          <ac:chgData name="Samuel Morillas Gómez" userId="af62f923-0570-4f9c-981a-38ae8e554ab0" providerId="ADAL" clId="{DE6272AD-F77C-4CE8-9338-1271960DE44D}" dt="2024-02-07T08:28:26.440" v="1084"/>
          <ac:grpSpMkLst>
            <pc:docMk/>
            <pc:sldMk cId="1360968025" sldId="262"/>
            <ac:grpSpMk id="41" creationId="{64CDBD0F-D663-49E8-AB9D-57ABEA6EEA0C}"/>
          </ac:grpSpMkLst>
        </pc:grpChg>
        <pc:grpChg chg="del mod">
          <ac:chgData name="Samuel Morillas Gómez" userId="af62f923-0570-4f9c-981a-38ae8e554ab0" providerId="ADAL" clId="{DE6272AD-F77C-4CE8-9338-1271960DE44D}" dt="2024-02-07T08:28:43.437" v="1109"/>
          <ac:grpSpMkLst>
            <pc:docMk/>
            <pc:sldMk cId="1360968025" sldId="262"/>
            <ac:grpSpMk id="49" creationId="{8605B16B-6059-4A2F-B7A1-0FECCB05049A}"/>
          </ac:grpSpMkLst>
        </pc:grpChg>
        <pc:grpChg chg="del mod">
          <ac:chgData name="Samuel Morillas Gómez" userId="af62f923-0570-4f9c-981a-38ae8e554ab0" providerId="ADAL" clId="{DE6272AD-F77C-4CE8-9338-1271960DE44D}" dt="2024-02-07T08:28:43.437" v="1109"/>
          <ac:grpSpMkLst>
            <pc:docMk/>
            <pc:sldMk cId="1360968025" sldId="262"/>
            <ac:grpSpMk id="61" creationId="{5CD5B3BD-7B90-4D9F-A52C-853EFF7B55DF}"/>
          </ac:grpSpMkLst>
        </pc:grpChg>
        <pc:grpChg chg="del mod">
          <ac:chgData name="Samuel Morillas Gómez" userId="af62f923-0570-4f9c-981a-38ae8e554ab0" providerId="ADAL" clId="{DE6272AD-F77C-4CE8-9338-1271960DE44D}" dt="2024-02-07T08:28:43.437" v="1109"/>
          <ac:grpSpMkLst>
            <pc:docMk/>
            <pc:sldMk cId="1360968025" sldId="262"/>
            <ac:grpSpMk id="72" creationId="{1485E12C-8AB3-4049-808C-A8217C028E04}"/>
          </ac:grpSpMkLst>
        </pc:grpChg>
        <pc:grpChg chg="del mod">
          <ac:chgData name="Samuel Morillas Gómez" userId="af62f923-0570-4f9c-981a-38ae8e554ab0" providerId="ADAL" clId="{DE6272AD-F77C-4CE8-9338-1271960DE44D}" dt="2024-02-07T08:28:43.437" v="1109"/>
          <ac:grpSpMkLst>
            <pc:docMk/>
            <pc:sldMk cId="1360968025" sldId="262"/>
            <ac:grpSpMk id="73" creationId="{155D5125-F60E-45ED-B4BE-0A98A4115442}"/>
          </ac:grpSpMkLst>
        </pc:grpChg>
        <pc:grpChg chg="mod">
          <ac:chgData name="Samuel Morillas Gómez" userId="af62f923-0570-4f9c-981a-38ae8e554ab0" providerId="ADAL" clId="{DE6272AD-F77C-4CE8-9338-1271960DE44D}" dt="2024-02-07T08:28:43.437" v="1109"/>
          <ac:grpSpMkLst>
            <pc:docMk/>
            <pc:sldMk cId="1360968025" sldId="262"/>
            <ac:grpSpMk id="75" creationId="{B22209E4-EBBD-4C51-A5BE-ACAAE68BB601}"/>
          </ac:grpSpMkLst>
        </pc:grp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4" creationId="{B2B41AC6-0C4A-4383-9D94-0BC345FE358A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5" creationId="{73F83C52-A1FF-43EB-92DA-2475AB87E2B6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6" creationId="{8E3BE62B-5A09-4A83-B079-002C28649B9A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7" creationId="{F92E6DE6-65F7-45A7-8CF2-6447F1A1AAFF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8" creationId="{4FE0662A-1AA4-4373-99A4-0ADCA055E7C5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9" creationId="{7CCBA227-84EF-45EB-B522-5124771F750B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10" creationId="{A2C17258-B53D-4D14-A18E-505B68340988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11" creationId="{618CB5CF-BD5E-4C78-8429-440EF9BC4628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14" creationId="{6D6A2AA6-C5B1-4093-BF76-BDF0D3D7EE9A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16" creationId="{B91C8F7B-252F-40D2-A72A-E5C71CBD97ED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17" creationId="{49F53F79-815E-4E06-B3A1-7F634D8DAE90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18" creationId="{BA790DD6-37D8-4127-B70F-67705033C5BD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19" creationId="{4B3AAF2B-08C3-47C4-B3E1-B1E55BD21039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20" creationId="{1B4CA5CE-C33A-4D2F-AE2B-4209FD0E9005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21" creationId="{B3656464-C237-42D9-ABDD-71C75246902B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22" creationId="{EBDFA9DC-BA8C-43B6-8CDD-1004187446AB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23" creationId="{71218394-DBBE-449B-8B1D-44D3E6141E9D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24" creationId="{8ABE8D62-9616-4F49-A169-2DCC30413487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25" creationId="{F3D353D1-1F1A-441E-9437-BDFB05E8909A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27" creationId="{9A6A3C4B-1ADC-4EED-B6D3-DBE9C2C4691B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28" creationId="{646B4A39-8E9E-4B86-8FA1-61C45BCB77CB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29" creationId="{0C6B978F-AB3C-4DA6-AB7A-4AB0ED395AF7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30" creationId="{45B20054-69F8-4E9D-A17D-33DD18E21383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31" creationId="{38432C84-762C-4C3D-885B-2040EB7CAE64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32" creationId="{034E8052-5F5A-4771-A6BA-2C204FF7AF79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35" creationId="{0BE1D2AE-A9FC-4A3F-AB05-C350ADD0A88A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36" creationId="{D4738FB2-B896-4E08-99C3-98F6AC5B80CF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37" creationId="{915F82B2-8C00-46DB-85C9-9222AD3D3239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39" creationId="{294AA76C-7F00-468E-882B-AF0690DA1EC1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40" creationId="{AB449720-FF08-4A74-B4BA-03B651962E21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42" creationId="{DF864465-DECC-4A9C-9AE9-17B5BD071501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43" creationId="{8928D821-3770-4B0B-9F52-6F2224795F9E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44" creationId="{25E7EC54-79FD-432D-9B8E-796943A7CC85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45" creationId="{6B106A2F-4C25-4F61-B6C7-4C11A67FE97F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46" creationId="{0927E1A3-C9D0-47D2-B2A5-E061FABA600C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47" creationId="{186F9330-AE77-4CC7-A9B2-6B425598637D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48" creationId="{A55FA7A3-177C-4AAB-B638-8BC957089246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50" creationId="{BCDB6525-ED69-449D-896A-87CE530FC1DF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51" creationId="{509ED132-EB23-42ED-89AB-E45B08BA25E9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52" creationId="{6F74A5FA-E440-49BB-A581-F8B4A5518E9D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53" creationId="{4542DAB7-851C-4B80-90E5-48E526E42B34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54" creationId="{84AE4AEF-E366-4964-9A3F-F0FB33F81BA2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55" creationId="{1B6F240B-A1C4-4A9E-AF9F-DA1A38C7A261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56" creationId="{104B3A15-682A-47E4-9715-1BFBAADF9CB5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57" creationId="{F5335E78-587A-44DF-8050-B479F5BE3764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58" creationId="{45C3AD62-5F45-4D85-8CB5-2497D202255A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59" creationId="{2EAD4C2E-BB48-4FFE-9E01-B09E12A109B8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60" creationId="{45BE8CF4-9CD2-41E6-91E4-0AFC75AF62E5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62" creationId="{3B4205DC-80DC-4E4A-A6FA-89CFFDFD4F32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63" creationId="{4B83FB56-3C96-4EEE-9E35-C82FE610C7FF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64" creationId="{0C4B0A1D-05FF-411F-B0A7-B33681A85726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65" creationId="{3D237AC2-837F-4021-BC07-3C3199B4F039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66" creationId="{2C14374B-FCB7-46CA-9306-9ED42059D498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67" creationId="{0FD09A95-F74C-4CF9-8263-FF3F379ACFF7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68" creationId="{0F3DAC4C-1D87-4684-B238-7407B2068658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69" creationId="{5D1BBEE5-4E83-4687-8C16-210EAFC36E12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70" creationId="{B296E7DB-F763-444C-B860-6B988CFC85E1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71" creationId="{0FDAA7DF-92BF-414A-966D-0FF0C11E5B91}"/>
          </ac:inkMkLst>
        </pc:inkChg>
        <pc:inkChg chg="add mod">
          <ac:chgData name="Samuel Morillas Gómez" userId="af62f923-0570-4f9c-981a-38ae8e554ab0" providerId="ADAL" clId="{DE6272AD-F77C-4CE8-9338-1271960DE44D}" dt="2024-02-07T08:28:43.437" v="1109"/>
          <ac:inkMkLst>
            <pc:docMk/>
            <pc:sldMk cId="1360968025" sldId="262"/>
            <ac:inkMk id="74" creationId="{FD359C22-5D9C-4141-B255-290B5970C231}"/>
          </ac:inkMkLst>
        </pc:inkChg>
      </pc:sldChg>
      <pc:sldChg chg="del">
        <pc:chgData name="Samuel Morillas Gómez" userId="af62f923-0570-4f9c-981a-38ae8e554ab0" providerId="ADAL" clId="{DE6272AD-F77C-4CE8-9338-1271960DE44D}" dt="2024-02-07T07:56:17.463" v="29" actId="47"/>
        <pc:sldMkLst>
          <pc:docMk/>
          <pc:sldMk cId="1066437718" sldId="263"/>
        </pc:sldMkLst>
      </pc:sldChg>
      <pc:sldChg chg="addSp delSp modSp add mod">
        <pc:chgData name="Samuel Morillas Gómez" userId="af62f923-0570-4f9c-981a-38ae8e554ab0" providerId="ADAL" clId="{DE6272AD-F77C-4CE8-9338-1271960DE44D}" dt="2024-02-07T09:05:45.712" v="1625" actId="478"/>
        <pc:sldMkLst>
          <pc:docMk/>
          <pc:sldMk cId="1239361303" sldId="263"/>
        </pc:sldMkLst>
        <pc:spChg chg="del mod">
          <ac:chgData name="Samuel Morillas Gómez" userId="af62f923-0570-4f9c-981a-38ae8e554ab0" providerId="ADAL" clId="{DE6272AD-F77C-4CE8-9338-1271960DE44D}" dt="2024-02-07T09:05:39.941" v="1624" actId="478"/>
          <ac:spMkLst>
            <pc:docMk/>
            <pc:sldMk cId="1239361303" sldId="263"/>
            <ac:spMk id="2" creationId="{1EB18336-4B22-493F-AD86-9AF0D8871B70}"/>
          </ac:spMkLst>
        </pc:spChg>
        <pc:spChg chg="mod">
          <ac:chgData name="Samuel Morillas Gómez" userId="af62f923-0570-4f9c-981a-38ae8e554ab0" providerId="ADAL" clId="{DE6272AD-F77C-4CE8-9338-1271960DE44D}" dt="2024-02-07T08:29:22.412" v="1160" actId="20577"/>
          <ac:spMkLst>
            <pc:docMk/>
            <pc:sldMk cId="1239361303" sldId="263"/>
            <ac:spMk id="3" creationId="{8F1A26F8-66E1-4127-81C0-50CFF4FC0DA9}"/>
          </ac:spMkLst>
        </pc:spChg>
        <pc:spChg chg="add del mod">
          <ac:chgData name="Samuel Morillas Gómez" userId="af62f923-0570-4f9c-981a-38ae8e554ab0" providerId="ADAL" clId="{DE6272AD-F77C-4CE8-9338-1271960DE44D}" dt="2024-02-07T09:05:45.712" v="1625" actId="478"/>
          <ac:spMkLst>
            <pc:docMk/>
            <pc:sldMk cId="1239361303" sldId="263"/>
            <ac:spMk id="273" creationId="{E38EED34-D228-4A91-AC8B-B66AF0D60802}"/>
          </ac:spMkLst>
        </pc:spChg>
        <pc:grpChg chg="mod">
          <ac:chgData name="Samuel Morillas Gómez" userId="af62f923-0570-4f9c-981a-38ae8e554ab0" providerId="ADAL" clId="{DE6272AD-F77C-4CE8-9338-1271960DE44D}" dt="2024-02-07T08:29:57.464" v="1167"/>
          <ac:grpSpMkLst>
            <pc:docMk/>
            <pc:sldMk cId="1239361303" sldId="263"/>
            <ac:grpSpMk id="10" creationId="{F09E10A4-0D37-431A-9A5F-BB19BD1035B9}"/>
          </ac:grpSpMkLst>
        </pc:grpChg>
        <pc:grpChg chg="mod">
          <ac:chgData name="Samuel Morillas Gómez" userId="af62f923-0570-4f9c-981a-38ae8e554ab0" providerId="ADAL" clId="{DE6272AD-F77C-4CE8-9338-1271960DE44D}" dt="2024-02-07T08:30:06.206" v="1178"/>
          <ac:grpSpMkLst>
            <pc:docMk/>
            <pc:sldMk cId="1239361303" sldId="263"/>
            <ac:grpSpMk id="21" creationId="{CED7F25A-EE84-489B-BE57-558C81BD898E}"/>
          </ac:grpSpMkLst>
        </pc:grpChg>
        <pc:grpChg chg="mod">
          <ac:chgData name="Samuel Morillas Gómez" userId="af62f923-0570-4f9c-981a-38ae8e554ab0" providerId="ADAL" clId="{DE6272AD-F77C-4CE8-9338-1271960DE44D}" dt="2024-02-07T08:30:11.023" v="1181"/>
          <ac:grpSpMkLst>
            <pc:docMk/>
            <pc:sldMk cId="1239361303" sldId="263"/>
            <ac:grpSpMk id="24" creationId="{805E857D-134C-4FA8-9B6F-0620351A1D19}"/>
          </ac:grpSpMkLst>
        </pc:grpChg>
        <pc:grpChg chg="del mod">
          <ac:chgData name="Samuel Morillas Gómez" userId="af62f923-0570-4f9c-981a-38ae8e554ab0" providerId="ADAL" clId="{DE6272AD-F77C-4CE8-9338-1271960DE44D}" dt="2024-02-07T08:30:18.066" v="1189"/>
          <ac:grpSpMkLst>
            <pc:docMk/>
            <pc:sldMk cId="1239361303" sldId="263"/>
            <ac:grpSpMk id="29" creationId="{76703B54-4419-436A-B595-CE06698884A7}"/>
          </ac:grpSpMkLst>
        </pc:grpChg>
        <pc:grpChg chg="del mod">
          <ac:chgData name="Samuel Morillas Gómez" userId="af62f923-0570-4f9c-981a-38ae8e554ab0" providerId="ADAL" clId="{DE6272AD-F77C-4CE8-9338-1271960DE44D}" dt="2024-02-07T08:30:20.778" v="1192"/>
          <ac:grpSpMkLst>
            <pc:docMk/>
            <pc:sldMk cId="1239361303" sldId="263"/>
            <ac:grpSpMk id="32" creationId="{274C117E-8FAE-458A-9DD2-0855C4B4F288}"/>
          </ac:grpSpMkLst>
        </pc:grpChg>
        <pc:grpChg chg="mod">
          <ac:chgData name="Samuel Morillas Gómez" userId="af62f923-0570-4f9c-981a-38ae8e554ab0" providerId="ADAL" clId="{DE6272AD-F77C-4CE8-9338-1271960DE44D}" dt="2024-02-07T08:30:20.778" v="1192"/>
          <ac:grpSpMkLst>
            <pc:docMk/>
            <pc:sldMk cId="1239361303" sldId="263"/>
            <ac:grpSpMk id="35" creationId="{B940154D-1658-4041-AC46-0350B93F4956}"/>
          </ac:grpSpMkLst>
        </pc:grpChg>
        <pc:grpChg chg="mod">
          <ac:chgData name="Samuel Morillas Gómez" userId="af62f923-0570-4f9c-981a-38ae8e554ab0" providerId="ADAL" clId="{DE6272AD-F77C-4CE8-9338-1271960DE44D}" dt="2024-02-07T08:30:23.144" v="1196"/>
          <ac:grpSpMkLst>
            <pc:docMk/>
            <pc:sldMk cId="1239361303" sldId="263"/>
            <ac:grpSpMk id="39" creationId="{A803CEA3-CC0D-42EC-A407-A6944EF86DE9}"/>
          </ac:grpSpMkLst>
        </pc:grpChg>
        <pc:grpChg chg="del mod">
          <ac:chgData name="Samuel Morillas Gómez" userId="af62f923-0570-4f9c-981a-38ae8e554ab0" providerId="ADAL" clId="{DE6272AD-F77C-4CE8-9338-1271960DE44D}" dt="2024-02-07T08:30:34.349" v="1217"/>
          <ac:grpSpMkLst>
            <pc:docMk/>
            <pc:sldMk cId="1239361303" sldId="263"/>
            <ac:grpSpMk id="52" creationId="{22182662-FE1A-49BF-B9AC-14818EEEFB33}"/>
          </ac:grpSpMkLst>
        </pc:grpChg>
        <pc:grpChg chg="mod">
          <ac:chgData name="Samuel Morillas Gómez" userId="af62f923-0570-4f9c-981a-38ae8e554ab0" providerId="ADAL" clId="{DE6272AD-F77C-4CE8-9338-1271960DE44D}" dt="2024-02-07T08:30:29.980" v="1209"/>
          <ac:grpSpMkLst>
            <pc:docMk/>
            <pc:sldMk cId="1239361303" sldId="263"/>
            <ac:grpSpMk id="53" creationId="{553BED23-94B8-4B01-8070-64AAE6401879}"/>
          </ac:grpSpMkLst>
        </pc:grpChg>
        <pc:grpChg chg="mod">
          <ac:chgData name="Samuel Morillas Gómez" userId="af62f923-0570-4f9c-981a-38ae8e554ab0" providerId="ADAL" clId="{DE6272AD-F77C-4CE8-9338-1271960DE44D}" dt="2024-02-07T08:30:34.349" v="1217"/>
          <ac:grpSpMkLst>
            <pc:docMk/>
            <pc:sldMk cId="1239361303" sldId="263"/>
            <ac:grpSpMk id="61" creationId="{B68A24BE-39B0-4AD3-9B2A-7B3B79B0CEAB}"/>
          </ac:grpSpMkLst>
        </pc:grpChg>
        <pc:grpChg chg="mod">
          <ac:chgData name="Samuel Morillas Gómez" userId="af62f923-0570-4f9c-981a-38ae8e554ab0" providerId="ADAL" clId="{DE6272AD-F77C-4CE8-9338-1271960DE44D}" dt="2024-02-07T08:30:41.093" v="1227"/>
          <ac:grpSpMkLst>
            <pc:docMk/>
            <pc:sldMk cId="1239361303" sldId="263"/>
            <ac:grpSpMk id="71" creationId="{1C6F9BC2-ED98-4C03-91FA-2B302B9EE0CB}"/>
          </ac:grpSpMkLst>
        </pc:grpChg>
        <pc:grpChg chg="mod">
          <ac:chgData name="Samuel Morillas Gómez" userId="af62f923-0570-4f9c-981a-38ae8e554ab0" providerId="ADAL" clId="{DE6272AD-F77C-4CE8-9338-1271960DE44D}" dt="2024-02-07T08:30:44.405" v="1234"/>
          <ac:grpSpMkLst>
            <pc:docMk/>
            <pc:sldMk cId="1239361303" sldId="263"/>
            <ac:grpSpMk id="78" creationId="{A184BA8B-BE12-42C1-9FCF-80FBC0733A46}"/>
          </ac:grpSpMkLst>
        </pc:grpChg>
        <pc:grpChg chg="mod">
          <ac:chgData name="Samuel Morillas Gómez" userId="af62f923-0570-4f9c-981a-38ae8e554ab0" providerId="ADAL" clId="{DE6272AD-F77C-4CE8-9338-1271960DE44D}" dt="2024-02-07T08:30:52.649" v="1252"/>
          <ac:grpSpMkLst>
            <pc:docMk/>
            <pc:sldMk cId="1239361303" sldId="263"/>
            <ac:grpSpMk id="96" creationId="{DFC14248-B086-4972-BF60-32B6FEB939BC}"/>
          </ac:grpSpMkLst>
        </pc:grpChg>
        <pc:grpChg chg="mod">
          <ac:chgData name="Samuel Morillas Gómez" userId="af62f923-0570-4f9c-981a-38ae8e554ab0" providerId="ADAL" clId="{DE6272AD-F77C-4CE8-9338-1271960DE44D}" dt="2024-02-07T08:30:52.649" v="1252"/>
          <ac:grpSpMkLst>
            <pc:docMk/>
            <pc:sldMk cId="1239361303" sldId="263"/>
            <ac:grpSpMk id="97" creationId="{D91695E6-39AC-4C11-9FBF-347D6BD9C918}"/>
          </ac:grpSpMkLst>
        </pc:grpChg>
        <pc:grpChg chg="del mod">
          <ac:chgData name="Samuel Morillas Gómez" userId="af62f923-0570-4f9c-981a-38ae8e554ab0" providerId="ADAL" clId="{DE6272AD-F77C-4CE8-9338-1271960DE44D}" dt="2024-02-07T08:32:30.239" v="1385" actId="478"/>
          <ac:grpSpMkLst>
            <pc:docMk/>
            <pc:sldMk cId="1239361303" sldId="263"/>
            <ac:grpSpMk id="102" creationId="{6C331951-5A71-417B-A737-78375DDB6A1B}"/>
          </ac:grpSpMkLst>
        </pc:grpChg>
        <pc:grpChg chg="del mod">
          <ac:chgData name="Samuel Morillas Gómez" userId="af62f923-0570-4f9c-981a-38ae8e554ab0" providerId="ADAL" clId="{DE6272AD-F77C-4CE8-9338-1271960DE44D}" dt="2024-02-07T08:31:02.546" v="1266"/>
          <ac:grpSpMkLst>
            <pc:docMk/>
            <pc:sldMk cId="1239361303" sldId="263"/>
            <ac:grpSpMk id="107" creationId="{EC6FC46E-2D6D-421C-BC8D-5433EF72D220}"/>
          </ac:grpSpMkLst>
        </pc:grpChg>
        <pc:grpChg chg="mod">
          <ac:chgData name="Samuel Morillas Gómez" userId="af62f923-0570-4f9c-981a-38ae8e554ab0" providerId="ADAL" clId="{DE6272AD-F77C-4CE8-9338-1271960DE44D}" dt="2024-02-07T08:31:02.546" v="1266"/>
          <ac:grpSpMkLst>
            <pc:docMk/>
            <pc:sldMk cId="1239361303" sldId="263"/>
            <ac:grpSpMk id="111" creationId="{5DECF973-DA1F-49EF-A508-17B86142D4CB}"/>
          </ac:grpSpMkLst>
        </pc:grpChg>
        <pc:grpChg chg="del mod">
          <ac:chgData name="Samuel Morillas Gómez" userId="af62f923-0570-4f9c-981a-38ae8e554ab0" providerId="ADAL" clId="{DE6272AD-F77C-4CE8-9338-1271960DE44D}" dt="2024-02-07T08:31:21.176" v="1292"/>
          <ac:grpSpMkLst>
            <pc:docMk/>
            <pc:sldMk cId="1239361303" sldId="263"/>
            <ac:grpSpMk id="112" creationId="{BD8079BD-1BE8-485F-85E9-8C56DA395E0B}"/>
          </ac:grpSpMkLst>
        </pc:grpChg>
        <pc:grpChg chg="del mod">
          <ac:chgData name="Samuel Morillas Gómez" userId="af62f923-0570-4f9c-981a-38ae8e554ab0" providerId="ADAL" clId="{DE6272AD-F77C-4CE8-9338-1271960DE44D}" dt="2024-02-07T08:31:14.976" v="1280"/>
          <ac:grpSpMkLst>
            <pc:docMk/>
            <pc:sldMk cId="1239361303" sldId="263"/>
            <ac:grpSpMk id="121" creationId="{C3518CEC-731E-4354-95A3-7B33F69A693A}"/>
          </ac:grpSpMkLst>
        </pc:grpChg>
        <pc:grpChg chg="del mod">
          <ac:chgData name="Samuel Morillas Gómez" userId="af62f923-0570-4f9c-981a-38ae8e554ab0" providerId="ADAL" clId="{DE6272AD-F77C-4CE8-9338-1271960DE44D}" dt="2024-02-07T08:31:18.921" v="1288"/>
          <ac:grpSpMkLst>
            <pc:docMk/>
            <pc:sldMk cId="1239361303" sldId="263"/>
            <ac:grpSpMk id="126" creationId="{AFB71862-3F23-42CC-AC18-86C72BD4FAB9}"/>
          </ac:grpSpMkLst>
        </pc:grpChg>
        <pc:grpChg chg="mod">
          <ac:chgData name="Samuel Morillas Gómez" userId="af62f923-0570-4f9c-981a-38ae8e554ab0" providerId="ADAL" clId="{DE6272AD-F77C-4CE8-9338-1271960DE44D}" dt="2024-02-07T08:31:18.921" v="1288"/>
          <ac:grpSpMkLst>
            <pc:docMk/>
            <pc:sldMk cId="1239361303" sldId="263"/>
            <ac:grpSpMk id="134" creationId="{5BFE562F-46B6-4867-950D-6E2F98A401CA}"/>
          </ac:grpSpMkLst>
        </pc:grpChg>
        <pc:grpChg chg="mod">
          <ac:chgData name="Samuel Morillas Gómez" userId="af62f923-0570-4f9c-981a-38ae8e554ab0" providerId="ADAL" clId="{DE6272AD-F77C-4CE8-9338-1271960DE44D}" dt="2024-02-07T08:31:21.176" v="1292"/>
          <ac:grpSpMkLst>
            <pc:docMk/>
            <pc:sldMk cId="1239361303" sldId="263"/>
            <ac:grpSpMk id="138" creationId="{AD63ED26-0A47-4CAC-9220-9352A914F89E}"/>
          </ac:grpSpMkLst>
        </pc:grpChg>
        <pc:grpChg chg="mod">
          <ac:chgData name="Samuel Morillas Gómez" userId="af62f923-0570-4f9c-981a-38ae8e554ab0" providerId="ADAL" clId="{DE6272AD-F77C-4CE8-9338-1271960DE44D}" dt="2024-02-07T08:31:38.473" v="1327"/>
          <ac:grpSpMkLst>
            <pc:docMk/>
            <pc:sldMk cId="1239361303" sldId="263"/>
            <ac:grpSpMk id="141" creationId="{C7B53CB8-9022-4390-9273-2141461BFD3D}"/>
          </ac:grpSpMkLst>
        </pc:grpChg>
        <pc:grpChg chg="mod">
          <ac:chgData name="Samuel Morillas Gómez" userId="af62f923-0570-4f9c-981a-38ae8e554ab0" providerId="ADAL" clId="{DE6272AD-F77C-4CE8-9338-1271960DE44D}" dt="2024-02-07T08:31:37.292" v="1324"/>
          <ac:grpSpMkLst>
            <pc:docMk/>
            <pc:sldMk cId="1239361303" sldId="263"/>
            <ac:grpSpMk id="144" creationId="{63D925EE-9F65-43B5-80E5-74FB1B225725}"/>
          </ac:grpSpMkLst>
        </pc:grpChg>
        <pc:grpChg chg="mod">
          <ac:chgData name="Samuel Morillas Gómez" userId="af62f923-0570-4f9c-981a-38ae8e554ab0" providerId="ADAL" clId="{DE6272AD-F77C-4CE8-9338-1271960DE44D}" dt="2024-02-07T08:31:35.717" v="1316"/>
          <ac:grpSpMkLst>
            <pc:docMk/>
            <pc:sldMk cId="1239361303" sldId="263"/>
            <ac:grpSpMk id="152" creationId="{A95C71E8-2CE2-4F39-B9DE-6A2D41680979}"/>
          </ac:grpSpMkLst>
        </pc:grpChg>
        <pc:grpChg chg="mod">
          <ac:chgData name="Samuel Morillas Gómez" userId="af62f923-0570-4f9c-981a-38ae8e554ab0" providerId="ADAL" clId="{DE6272AD-F77C-4CE8-9338-1271960DE44D}" dt="2024-02-07T08:31:34.945" v="1312"/>
          <ac:grpSpMkLst>
            <pc:docMk/>
            <pc:sldMk cId="1239361303" sldId="263"/>
            <ac:grpSpMk id="156" creationId="{47387F08-858C-4F2B-91BE-675FC45B6205}"/>
          </ac:grpSpMkLst>
        </pc:grpChg>
        <pc:grpChg chg="mod">
          <ac:chgData name="Samuel Morillas Gómez" userId="af62f923-0570-4f9c-981a-38ae8e554ab0" providerId="ADAL" clId="{DE6272AD-F77C-4CE8-9338-1271960DE44D}" dt="2024-02-07T08:31:41.901" v="1331"/>
          <ac:grpSpMkLst>
            <pc:docMk/>
            <pc:sldMk cId="1239361303" sldId="263"/>
            <ac:grpSpMk id="159" creationId="{887FE7B8-6DEA-47F2-8F21-73ABA0BD5680}"/>
          </ac:grpSpMkLst>
        </pc:grpChg>
        <pc:grpChg chg="del mod">
          <ac:chgData name="Samuel Morillas Gómez" userId="af62f923-0570-4f9c-981a-38ae8e554ab0" providerId="ADAL" clId="{DE6272AD-F77C-4CE8-9338-1271960DE44D}" dt="2024-02-07T08:31:51.721" v="1344"/>
          <ac:grpSpMkLst>
            <pc:docMk/>
            <pc:sldMk cId="1239361303" sldId="263"/>
            <ac:grpSpMk id="169" creationId="{428ADF1A-7B7E-4F13-8140-F767999FCAFF}"/>
          </ac:grpSpMkLst>
        </pc:grpChg>
        <pc:grpChg chg="mod">
          <ac:chgData name="Samuel Morillas Gómez" userId="af62f923-0570-4f9c-981a-38ae8e554ab0" providerId="ADAL" clId="{DE6272AD-F77C-4CE8-9338-1271960DE44D}" dt="2024-02-07T08:31:51.721" v="1344"/>
          <ac:grpSpMkLst>
            <pc:docMk/>
            <pc:sldMk cId="1239361303" sldId="263"/>
            <ac:grpSpMk id="172" creationId="{03414161-327D-4C90-B327-F3D10FD7635C}"/>
          </ac:grpSpMkLst>
        </pc:grpChg>
        <pc:grpChg chg="mod">
          <ac:chgData name="Samuel Morillas Gómez" userId="af62f923-0570-4f9c-981a-38ae8e554ab0" providerId="ADAL" clId="{DE6272AD-F77C-4CE8-9338-1271960DE44D}" dt="2024-02-07T08:31:55.381" v="1347"/>
          <ac:grpSpMkLst>
            <pc:docMk/>
            <pc:sldMk cId="1239361303" sldId="263"/>
            <ac:grpSpMk id="175" creationId="{4B274482-2B4A-487D-982D-68C7D0F10E06}"/>
          </ac:grpSpMkLst>
        </pc:grpChg>
        <pc:grpChg chg="mod">
          <ac:chgData name="Samuel Morillas Gómez" userId="af62f923-0570-4f9c-981a-38ae8e554ab0" providerId="ADAL" clId="{DE6272AD-F77C-4CE8-9338-1271960DE44D}" dt="2024-02-07T08:32:00.097" v="1356"/>
          <ac:grpSpMkLst>
            <pc:docMk/>
            <pc:sldMk cId="1239361303" sldId="263"/>
            <ac:grpSpMk id="184" creationId="{7ABC626E-B696-4B5F-A2E3-8F82380D6C66}"/>
          </ac:grpSpMkLst>
        </pc:grpChg>
        <pc:grpChg chg="del mod">
          <ac:chgData name="Samuel Morillas Gómez" userId="af62f923-0570-4f9c-981a-38ae8e554ab0" providerId="ADAL" clId="{DE6272AD-F77C-4CE8-9338-1271960DE44D}" dt="2024-02-07T08:32:08.156" v="1367"/>
          <ac:grpSpMkLst>
            <pc:docMk/>
            <pc:sldMk cId="1239361303" sldId="263"/>
            <ac:grpSpMk id="191" creationId="{C4F07705-2963-4911-BBD7-D5F10FE4F3A8}"/>
          </ac:grpSpMkLst>
        </pc:grpChg>
        <pc:grpChg chg="mod">
          <ac:chgData name="Samuel Morillas Gómez" userId="af62f923-0570-4f9c-981a-38ae8e554ab0" providerId="ADAL" clId="{DE6272AD-F77C-4CE8-9338-1271960DE44D}" dt="2024-02-07T08:32:08.156" v="1367"/>
          <ac:grpSpMkLst>
            <pc:docMk/>
            <pc:sldMk cId="1239361303" sldId="263"/>
            <ac:grpSpMk id="195" creationId="{61D811E5-91D6-4AA6-A356-8E81647C2641}"/>
          </ac:grpSpMkLst>
        </pc:grpChg>
        <pc:grpChg chg="mod">
          <ac:chgData name="Samuel Morillas Gómez" userId="af62f923-0570-4f9c-981a-38ae8e554ab0" providerId="ADAL" clId="{DE6272AD-F77C-4CE8-9338-1271960DE44D}" dt="2024-02-07T08:32:12.675" v="1376"/>
          <ac:grpSpMkLst>
            <pc:docMk/>
            <pc:sldMk cId="1239361303" sldId="263"/>
            <ac:grpSpMk id="204" creationId="{A52D7F20-FEF0-428D-B0CE-1C24F0B9E77F}"/>
          </ac:grpSpMkLst>
        </pc:grpChg>
        <pc:grpChg chg="mod">
          <ac:chgData name="Samuel Morillas Gómez" userId="af62f923-0570-4f9c-981a-38ae8e554ab0" providerId="ADAL" clId="{DE6272AD-F77C-4CE8-9338-1271960DE44D}" dt="2024-02-07T08:32:17.925" v="1380"/>
          <ac:grpSpMkLst>
            <pc:docMk/>
            <pc:sldMk cId="1239361303" sldId="263"/>
            <ac:grpSpMk id="208" creationId="{CF8DC6FB-B315-4E79-A808-A431855DB101}"/>
          </ac:grpSpMkLst>
        </pc:grpChg>
        <pc:grpChg chg="mod">
          <ac:chgData name="Samuel Morillas Gómez" userId="af62f923-0570-4f9c-981a-38ae8e554ab0" providerId="ADAL" clId="{DE6272AD-F77C-4CE8-9338-1271960DE44D}" dt="2024-02-07T08:32:23.927" v="1383"/>
          <ac:grpSpMkLst>
            <pc:docMk/>
            <pc:sldMk cId="1239361303" sldId="263"/>
            <ac:grpSpMk id="211" creationId="{55F77A79-90E6-4010-B9B8-59329862806A}"/>
          </ac:grpSpMkLst>
        </pc:grpChg>
        <pc:grpChg chg="mod">
          <ac:chgData name="Samuel Morillas Gómez" userId="af62f923-0570-4f9c-981a-38ae8e554ab0" providerId="ADAL" clId="{DE6272AD-F77C-4CE8-9338-1271960DE44D}" dt="2024-02-07T08:32:35.263" v="1389"/>
          <ac:grpSpMkLst>
            <pc:docMk/>
            <pc:sldMk cId="1239361303" sldId="263"/>
            <ac:grpSpMk id="216" creationId="{526696A7-65D8-47F5-A57A-EEE37F1A793E}"/>
          </ac:grpSpMkLst>
        </pc:grpChg>
        <pc:grpChg chg="mod">
          <ac:chgData name="Samuel Morillas Gómez" userId="af62f923-0570-4f9c-981a-38ae8e554ab0" providerId="ADAL" clId="{DE6272AD-F77C-4CE8-9338-1271960DE44D}" dt="2024-02-07T08:32:38.558" v="1394"/>
          <ac:grpSpMkLst>
            <pc:docMk/>
            <pc:sldMk cId="1239361303" sldId="263"/>
            <ac:grpSpMk id="221" creationId="{10D54DAD-E74F-4251-8689-EA738E67365D}"/>
          </ac:grpSpMkLst>
        </pc:grpChg>
        <pc:grpChg chg="mod">
          <ac:chgData name="Samuel Morillas Gómez" userId="af62f923-0570-4f9c-981a-38ae8e554ab0" providerId="ADAL" clId="{DE6272AD-F77C-4CE8-9338-1271960DE44D}" dt="2024-02-07T08:32:40.345" v="1397"/>
          <ac:grpSpMkLst>
            <pc:docMk/>
            <pc:sldMk cId="1239361303" sldId="263"/>
            <ac:grpSpMk id="224" creationId="{467170FA-1F77-4CBE-9CD2-D4303EEAF887}"/>
          </ac:grpSpMkLst>
        </pc:grpChg>
        <pc:grpChg chg="mod">
          <ac:chgData name="Samuel Morillas Gómez" userId="af62f923-0570-4f9c-981a-38ae8e554ab0" providerId="ADAL" clId="{DE6272AD-F77C-4CE8-9338-1271960DE44D}" dt="2024-02-07T08:32:41.680" v="1400"/>
          <ac:grpSpMkLst>
            <pc:docMk/>
            <pc:sldMk cId="1239361303" sldId="263"/>
            <ac:grpSpMk id="227" creationId="{500A917E-9CAB-4927-8075-DA016072F094}"/>
          </ac:grpSpMkLst>
        </pc:grpChg>
        <pc:grpChg chg="mod">
          <ac:chgData name="Samuel Morillas Gómez" userId="af62f923-0570-4f9c-981a-38ae8e554ab0" providerId="ADAL" clId="{DE6272AD-F77C-4CE8-9338-1271960DE44D}" dt="2024-02-07T08:33:03.376" v="1426"/>
          <ac:grpSpMkLst>
            <pc:docMk/>
            <pc:sldMk cId="1239361303" sldId="263"/>
            <ac:grpSpMk id="253" creationId="{68E287EB-9260-4D20-8718-323C2C5EB6C9}"/>
          </ac:grpSpMkLst>
        </pc:grpChg>
        <pc:grpChg chg="mod">
          <ac:chgData name="Samuel Morillas Gómez" userId="af62f923-0570-4f9c-981a-38ae8e554ab0" providerId="ADAL" clId="{DE6272AD-F77C-4CE8-9338-1271960DE44D}" dt="2024-02-07T08:33:03.376" v="1426"/>
          <ac:grpSpMkLst>
            <pc:docMk/>
            <pc:sldMk cId="1239361303" sldId="263"/>
            <ac:grpSpMk id="254" creationId="{E6AEA9A5-8769-4178-8A41-E118EA0064AF}"/>
          </ac:grpSpMkLst>
        </pc:grpChg>
        <pc:grpChg chg="mod">
          <ac:chgData name="Samuel Morillas Gómez" userId="af62f923-0570-4f9c-981a-38ae8e554ab0" providerId="ADAL" clId="{DE6272AD-F77C-4CE8-9338-1271960DE44D}" dt="2024-02-07T08:33:03.376" v="1426"/>
          <ac:grpSpMkLst>
            <pc:docMk/>
            <pc:sldMk cId="1239361303" sldId="263"/>
            <ac:grpSpMk id="255" creationId="{6D95B953-CAC3-417E-9596-D95AE3E68B77}"/>
          </ac:grpSpMkLst>
        </pc:grpChg>
        <pc:grpChg chg="mod">
          <ac:chgData name="Samuel Morillas Gómez" userId="af62f923-0570-4f9c-981a-38ae8e554ab0" providerId="ADAL" clId="{DE6272AD-F77C-4CE8-9338-1271960DE44D}" dt="2024-02-07T08:33:15.091" v="1442"/>
          <ac:grpSpMkLst>
            <pc:docMk/>
            <pc:sldMk cId="1239361303" sldId="263"/>
            <ac:grpSpMk id="271" creationId="{8AF40BA2-75B7-484B-A4C2-4A7AE9EB070A}"/>
          </ac:grpSpMkLst>
        </pc:grpChg>
        <pc:picChg chg="add mod">
          <ac:chgData name="Samuel Morillas Gómez" userId="af62f923-0570-4f9c-981a-38ae8e554ab0" providerId="ADAL" clId="{DE6272AD-F77C-4CE8-9338-1271960DE44D}" dt="2024-02-07T08:29:45.920" v="1162" actId="1076"/>
          <ac:picMkLst>
            <pc:docMk/>
            <pc:sldMk cId="1239361303" sldId="263"/>
            <ac:picMk id="5" creationId="{0FC09413-271A-4848-BACA-061B5D22ABB2}"/>
          </ac:picMkLst>
        </pc:picChg>
        <pc:inkChg chg="add mod">
          <ac:chgData name="Samuel Morillas Gómez" userId="af62f923-0570-4f9c-981a-38ae8e554ab0" providerId="ADAL" clId="{DE6272AD-F77C-4CE8-9338-1271960DE44D}" dt="2024-02-07T08:29:57.464" v="1167"/>
          <ac:inkMkLst>
            <pc:docMk/>
            <pc:sldMk cId="1239361303" sldId="263"/>
            <ac:inkMk id="6" creationId="{0A0589A9-2031-411D-95EB-E0A3EB1966B0}"/>
          </ac:inkMkLst>
        </pc:inkChg>
        <pc:inkChg chg="add mod">
          <ac:chgData name="Samuel Morillas Gómez" userId="af62f923-0570-4f9c-981a-38ae8e554ab0" providerId="ADAL" clId="{DE6272AD-F77C-4CE8-9338-1271960DE44D}" dt="2024-02-07T08:29:57.464" v="1167"/>
          <ac:inkMkLst>
            <pc:docMk/>
            <pc:sldMk cId="1239361303" sldId="263"/>
            <ac:inkMk id="7" creationId="{5AA5CF22-5947-4AA4-9CA8-DA7020D06731}"/>
          </ac:inkMkLst>
        </pc:inkChg>
        <pc:inkChg chg="add mod">
          <ac:chgData name="Samuel Morillas Gómez" userId="af62f923-0570-4f9c-981a-38ae8e554ab0" providerId="ADAL" clId="{DE6272AD-F77C-4CE8-9338-1271960DE44D}" dt="2024-02-07T08:29:57.464" v="1167"/>
          <ac:inkMkLst>
            <pc:docMk/>
            <pc:sldMk cId="1239361303" sldId="263"/>
            <ac:inkMk id="8" creationId="{AAAB33C9-15DE-469D-B2D9-52BE99835AC5}"/>
          </ac:inkMkLst>
        </pc:inkChg>
        <pc:inkChg chg="add mod">
          <ac:chgData name="Samuel Morillas Gómez" userId="af62f923-0570-4f9c-981a-38ae8e554ab0" providerId="ADAL" clId="{DE6272AD-F77C-4CE8-9338-1271960DE44D}" dt="2024-02-07T08:29:57.464" v="1167"/>
          <ac:inkMkLst>
            <pc:docMk/>
            <pc:sldMk cId="1239361303" sldId="263"/>
            <ac:inkMk id="9" creationId="{2F1B325E-74F9-43D7-B5A6-E322C8174B31}"/>
          </ac:inkMkLst>
        </pc:inkChg>
        <pc:inkChg chg="add mod">
          <ac:chgData name="Samuel Morillas Gómez" userId="af62f923-0570-4f9c-981a-38ae8e554ab0" providerId="ADAL" clId="{DE6272AD-F77C-4CE8-9338-1271960DE44D}" dt="2024-02-07T08:30:06.206" v="1178"/>
          <ac:inkMkLst>
            <pc:docMk/>
            <pc:sldMk cId="1239361303" sldId="263"/>
            <ac:inkMk id="11" creationId="{EFEDFBA2-DCEB-413F-9EF7-88F8A19F7693}"/>
          </ac:inkMkLst>
        </pc:inkChg>
        <pc:inkChg chg="add mod">
          <ac:chgData name="Samuel Morillas Gómez" userId="af62f923-0570-4f9c-981a-38ae8e554ab0" providerId="ADAL" clId="{DE6272AD-F77C-4CE8-9338-1271960DE44D}" dt="2024-02-07T08:30:06.206" v="1178"/>
          <ac:inkMkLst>
            <pc:docMk/>
            <pc:sldMk cId="1239361303" sldId="263"/>
            <ac:inkMk id="12" creationId="{188EAD36-1A57-4D9D-A73E-C78603DDAD11}"/>
          </ac:inkMkLst>
        </pc:inkChg>
        <pc:inkChg chg="add mod">
          <ac:chgData name="Samuel Morillas Gómez" userId="af62f923-0570-4f9c-981a-38ae8e554ab0" providerId="ADAL" clId="{DE6272AD-F77C-4CE8-9338-1271960DE44D}" dt="2024-02-07T08:30:06.206" v="1178"/>
          <ac:inkMkLst>
            <pc:docMk/>
            <pc:sldMk cId="1239361303" sldId="263"/>
            <ac:inkMk id="13" creationId="{51329C01-2313-442B-8E63-2C2CBED4B8AE}"/>
          </ac:inkMkLst>
        </pc:inkChg>
        <pc:inkChg chg="add mod">
          <ac:chgData name="Samuel Morillas Gómez" userId="af62f923-0570-4f9c-981a-38ae8e554ab0" providerId="ADAL" clId="{DE6272AD-F77C-4CE8-9338-1271960DE44D}" dt="2024-02-07T08:30:06.206" v="1178"/>
          <ac:inkMkLst>
            <pc:docMk/>
            <pc:sldMk cId="1239361303" sldId="263"/>
            <ac:inkMk id="14" creationId="{B0263CA2-28CD-4B6A-9712-73C51D7813DF}"/>
          </ac:inkMkLst>
        </pc:inkChg>
        <pc:inkChg chg="add mod">
          <ac:chgData name="Samuel Morillas Gómez" userId="af62f923-0570-4f9c-981a-38ae8e554ab0" providerId="ADAL" clId="{DE6272AD-F77C-4CE8-9338-1271960DE44D}" dt="2024-02-07T08:30:06.206" v="1178"/>
          <ac:inkMkLst>
            <pc:docMk/>
            <pc:sldMk cId="1239361303" sldId="263"/>
            <ac:inkMk id="15" creationId="{7092451B-0662-46F0-A085-59FAEE20A9A0}"/>
          </ac:inkMkLst>
        </pc:inkChg>
        <pc:inkChg chg="add mod">
          <ac:chgData name="Samuel Morillas Gómez" userId="af62f923-0570-4f9c-981a-38ae8e554ab0" providerId="ADAL" clId="{DE6272AD-F77C-4CE8-9338-1271960DE44D}" dt="2024-02-07T08:30:06.206" v="1178"/>
          <ac:inkMkLst>
            <pc:docMk/>
            <pc:sldMk cId="1239361303" sldId="263"/>
            <ac:inkMk id="16" creationId="{D09E682C-15C2-4AF9-8262-5A20E3676789}"/>
          </ac:inkMkLst>
        </pc:inkChg>
        <pc:inkChg chg="add mod">
          <ac:chgData name="Samuel Morillas Gómez" userId="af62f923-0570-4f9c-981a-38ae8e554ab0" providerId="ADAL" clId="{DE6272AD-F77C-4CE8-9338-1271960DE44D}" dt="2024-02-07T08:30:06.206" v="1178"/>
          <ac:inkMkLst>
            <pc:docMk/>
            <pc:sldMk cId="1239361303" sldId="263"/>
            <ac:inkMk id="17" creationId="{31A1F22E-EDB6-4341-B2DB-EB7C52D52426}"/>
          </ac:inkMkLst>
        </pc:inkChg>
        <pc:inkChg chg="add mod">
          <ac:chgData name="Samuel Morillas Gómez" userId="af62f923-0570-4f9c-981a-38ae8e554ab0" providerId="ADAL" clId="{DE6272AD-F77C-4CE8-9338-1271960DE44D}" dt="2024-02-07T08:30:06.206" v="1178"/>
          <ac:inkMkLst>
            <pc:docMk/>
            <pc:sldMk cId="1239361303" sldId="263"/>
            <ac:inkMk id="18" creationId="{6E50E173-78F2-4A5F-BE10-3FB1FF4DA847}"/>
          </ac:inkMkLst>
        </pc:inkChg>
        <pc:inkChg chg="add mod">
          <ac:chgData name="Samuel Morillas Gómez" userId="af62f923-0570-4f9c-981a-38ae8e554ab0" providerId="ADAL" clId="{DE6272AD-F77C-4CE8-9338-1271960DE44D}" dt="2024-02-07T08:30:06.206" v="1178"/>
          <ac:inkMkLst>
            <pc:docMk/>
            <pc:sldMk cId="1239361303" sldId="263"/>
            <ac:inkMk id="19" creationId="{3261EAFE-E83C-4F5E-AFC8-89A0F45A58C6}"/>
          </ac:inkMkLst>
        </pc:inkChg>
        <pc:inkChg chg="add mod">
          <ac:chgData name="Samuel Morillas Gómez" userId="af62f923-0570-4f9c-981a-38ae8e554ab0" providerId="ADAL" clId="{DE6272AD-F77C-4CE8-9338-1271960DE44D}" dt="2024-02-07T08:30:06.206" v="1178"/>
          <ac:inkMkLst>
            <pc:docMk/>
            <pc:sldMk cId="1239361303" sldId="263"/>
            <ac:inkMk id="20" creationId="{C432BD2C-7A18-423E-9D1B-7B05B65DC3CF}"/>
          </ac:inkMkLst>
        </pc:inkChg>
        <pc:inkChg chg="add mod">
          <ac:chgData name="Samuel Morillas Gómez" userId="af62f923-0570-4f9c-981a-38ae8e554ab0" providerId="ADAL" clId="{DE6272AD-F77C-4CE8-9338-1271960DE44D}" dt="2024-02-07T08:30:11.023" v="1181"/>
          <ac:inkMkLst>
            <pc:docMk/>
            <pc:sldMk cId="1239361303" sldId="263"/>
            <ac:inkMk id="22" creationId="{74E87A91-4C61-43E5-9CA1-C47860EF76D6}"/>
          </ac:inkMkLst>
        </pc:inkChg>
        <pc:inkChg chg="add mod">
          <ac:chgData name="Samuel Morillas Gómez" userId="af62f923-0570-4f9c-981a-38ae8e554ab0" providerId="ADAL" clId="{DE6272AD-F77C-4CE8-9338-1271960DE44D}" dt="2024-02-07T08:30:11.023" v="1181"/>
          <ac:inkMkLst>
            <pc:docMk/>
            <pc:sldMk cId="1239361303" sldId="263"/>
            <ac:inkMk id="23" creationId="{234AFE73-8037-48C3-A0BF-5DAF168E7943}"/>
          </ac:inkMkLst>
        </pc:inkChg>
        <pc:inkChg chg="add mod">
          <ac:chgData name="Samuel Morillas Gómez" userId="af62f923-0570-4f9c-981a-38ae8e554ab0" providerId="ADAL" clId="{DE6272AD-F77C-4CE8-9338-1271960DE44D}" dt="2024-02-07T08:30:20.778" v="1192"/>
          <ac:inkMkLst>
            <pc:docMk/>
            <pc:sldMk cId="1239361303" sldId="263"/>
            <ac:inkMk id="25" creationId="{B56DF7C7-0AFB-4355-AB93-231EE9D7AE7B}"/>
          </ac:inkMkLst>
        </pc:inkChg>
        <pc:inkChg chg="add mod">
          <ac:chgData name="Samuel Morillas Gómez" userId="af62f923-0570-4f9c-981a-38ae8e554ab0" providerId="ADAL" clId="{DE6272AD-F77C-4CE8-9338-1271960DE44D}" dt="2024-02-07T08:30:20.778" v="1192"/>
          <ac:inkMkLst>
            <pc:docMk/>
            <pc:sldMk cId="1239361303" sldId="263"/>
            <ac:inkMk id="26" creationId="{EB187FB8-4448-46C4-9539-4C67939EAD1C}"/>
          </ac:inkMkLst>
        </pc:inkChg>
        <pc:inkChg chg="add mod">
          <ac:chgData name="Samuel Morillas Gómez" userId="af62f923-0570-4f9c-981a-38ae8e554ab0" providerId="ADAL" clId="{DE6272AD-F77C-4CE8-9338-1271960DE44D}" dt="2024-02-07T08:30:20.778" v="1192"/>
          <ac:inkMkLst>
            <pc:docMk/>
            <pc:sldMk cId="1239361303" sldId="263"/>
            <ac:inkMk id="27" creationId="{6A154BB9-AAC8-4140-94FE-A42E60021308}"/>
          </ac:inkMkLst>
        </pc:inkChg>
        <pc:inkChg chg="add mod">
          <ac:chgData name="Samuel Morillas Gómez" userId="af62f923-0570-4f9c-981a-38ae8e554ab0" providerId="ADAL" clId="{DE6272AD-F77C-4CE8-9338-1271960DE44D}" dt="2024-02-07T08:30:20.778" v="1192"/>
          <ac:inkMkLst>
            <pc:docMk/>
            <pc:sldMk cId="1239361303" sldId="263"/>
            <ac:inkMk id="28" creationId="{8EFED333-8C80-42E4-90DC-6E3935D631F5}"/>
          </ac:inkMkLst>
        </pc:inkChg>
        <pc:inkChg chg="add mod">
          <ac:chgData name="Samuel Morillas Gómez" userId="af62f923-0570-4f9c-981a-38ae8e554ab0" providerId="ADAL" clId="{DE6272AD-F77C-4CE8-9338-1271960DE44D}" dt="2024-02-07T08:30:20.778" v="1192"/>
          <ac:inkMkLst>
            <pc:docMk/>
            <pc:sldMk cId="1239361303" sldId="263"/>
            <ac:inkMk id="30" creationId="{C8FECB5D-D04B-48AB-9801-BF60B7C6B1D1}"/>
          </ac:inkMkLst>
        </pc:inkChg>
        <pc:inkChg chg="add mod">
          <ac:chgData name="Samuel Morillas Gómez" userId="af62f923-0570-4f9c-981a-38ae8e554ab0" providerId="ADAL" clId="{DE6272AD-F77C-4CE8-9338-1271960DE44D}" dt="2024-02-07T08:30:20.778" v="1192"/>
          <ac:inkMkLst>
            <pc:docMk/>
            <pc:sldMk cId="1239361303" sldId="263"/>
            <ac:inkMk id="31" creationId="{818BBDA1-8D26-4B80-B0DF-C3C1B3E171A0}"/>
          </ac:inkMkLst>
        </pc:inkChg>
        <pc:inkChg chg="add mod">
          <ac:chgData name="Samuel Morillas Gómez" userId="af62f923-0570-4f9c-981a-38ae8e554ab0" providerId="ADAL" clId="{DE6272AD-F77C-4CE8-9338-1271960DE44D}" dt="2024-02-07T08:30:20.778" v="1192"/>
          <ac:inkMkLst>
            <pc:docMk/>
            <pc:sldMk cId="1239361303" sldId="263"/>
            <ac:inkMk id="33" creationId="{1304FAB2-F779-45E9-8229-1D0D39AEEFA6}"/>
          </ac:inkMkLst>
        </pc:inkChg>
        <pc:inkChg chg="add mod">
          <ac:chgData name="Samuel Morillas Gómez" userId="af62f923-0570-4f9c-981a-38ae8e554ab0" providerId="ADAL" clId="{DE6272AD-F77C-4CE8-9338-1271960DE44D}" dt="2024-02-07T08:30:20.778" v="1192"/>
          <ac:inkMkLst>
            <pc:docMk/>
            <pc:sldMk cId="1239361303" sldId="263"/>
            <ac:inkMk id="34" creationId="{F64B8C97-84EC-4CDD-AE5A-DA254C6EBAC7}"/>
          </ac:inkMkLst>
        </pc:inkChg>
        <pc:inkChg chg="add mod">
          <ac:chgData name="Samuel Morillas Gómez" userId="af62f923-0570-4f9c-981a-38ae8e554ab0" providerId="ADAL" clId="{DE6272AD-F77C-4CE8-9338-1271960DE44D}" dt="2024-02-07T08:30:23.144" v="1196"/>
          <ac:inkMkLst>
            <pc:docMk/>
            <pc:sldMk cId="1239361303" sldId="263"/>
            <ac:inkMk id="36" creationId="{41C80778-7700-4496-98A7-821B782CE881}"/>
          </ac:inkMkLst>
        </pc:inkChg>
        <pc:inkChg chg="add mod">
          <ac:chgData name="Samuel Morillas Gómez" userId="af62f923-0570-4f9c-981a-38ae8e554ab0" providerId="ADAL" clId="{DE6272AD-F77C-4CE8-9338-1271960DE44D}" dt="2024-02-07T08:30:23.144" v="1196"/>
          <ac:inkMkLst>
            <pc:docMk/>
            <pc:sldMk cId="1239361303" sldId="263"/>
            <ac:inkMk id="37" creationId="{28F958FB-3786-4BDA-8B84-02C3737FAA01}"/>
          </ac:inkMkLst>
        </pc:inkChg>
        <pc:inkChg chg="add mod">
          <ac:chgData name="Samuel Morillas Gómez" userId="af62f923-0570-4f9c-981a-38ae8e554ab0" providerId="ADAL" clId="{DE6272AD-F77C-4CE8-9338-1271960DE44D}" dt="2024-02-07T08:30:23.144" v="1196"/>
          <ac:inkMkLst>
            <pc:docMk/>
            <pc:sldMk cId="1239361303" sldId="263"/>
            <ac:inkMk id="38" creationId="{8A98CC27-27E9-4850-9B5B-A283F363D3CD}"/>
          </ac:inkMkLst>
        </pc:inkChg>
        <pc:inkChg chg="add mod">
          <ac:chgData name="Samuel Morillas Gómez" userId="af62f923-0570-4f9c-981a-38ae8e554ab0" providerId="ADAL" clId="{DE6272AD-F77C-4CE8-9338-1271960DE44D}" dt="2024-02-07T08:30:29.980" v="1209"/>
          <ac:inkMkLst>
            <pc:docMk/>
            <pc:sldMk cId="1239361303" sldId="263"/>
            <ac:inkMk id="40" creationId="{377EF30B-800F-45AD-A435-32351BC4C20D}"/>
          </ac:inkMkLst>
        </pc:inkChg>
        <pc:inkChg chg="add mod">
          <ac:chgData name="Samuel Morillas Gómez" userId="af62f923-0570-4f9c-981a-38ae8e554ab0" providerId="ADAL" clId="{DE6272AD-F77C-4CE8-9338-1271960DE44D}" dt="2024-02-07T08:30:29.980" v="1209"/>
          <ac:inkMkLst>
            <pc:docMk/>
            <pc:sldMk cId="1239361303" sldId="263"/>
            <ac:inkMk id="41" creationId="{D174F130-0DB2-4C8A-BF95-8A94BAEDD4FD}"/>
          </ac:inkMkLst>
        </pc:inkChg>
        <pc:inkChg chg="add mod">
          <ac:chgData name="Samuel Morillas Gómez" userId="af62f923-0570-4f9c-981a-38ae8e554ab0" providerId="ADAL" clId="{DE6272AD-F77C-4CE8-9338-1271960DE44D}" dt="2024-02-07T08:30:29.980" v="1209"/>
          <ac:inkMkLst>
            <pc:docMk/>
            <pc:sldMk cId="1239361303" sldId="263"/>
            <ac:inkMk id="42" creationId="{2E7371A6-0EF7-4A3D-AD90-3EE7FD24E3CF}"/>
          </ac:inkMkLst>
        </pc:inkChg>
        <pc:inkChg chg="add mod">
          <ac:chgData name="Samuel Morillas Gómez" userId="af62f923-0570-4f9c-981a-38ae8e554ab0" providerId="ADAL" clId="{DE6272AD-F77C-4CE8-9338-1271960DE44D}" dt="2024-02-07T08:30:29.980" v="1209"/>
          <ac:inkMkLst>
            <pc:docMk/>
            <pc:sldMk cId="1239361303" sldId="263"/>
            <ac:inkMk id="43" creationId="{5A2F2A1E-2253-4781-A35B-FA8DC4624D11}"/>
          </ac:inkMkLst>
        </pc:inkChg>
        <pc:inkChg chg="add mod">
          <ac:chgData name="Samuel Morillas Gómez" userId="af62f923-0570-4f9c-981a-38ae8e554ab0" providerId="ADAL" clId="{DE6272AD-F77C-4CE8-9338-1271960DE44D}" dt="2024-02-07T08:30:29.980" v="1209"/>
          <ac:inkMkLst>
            <pc:docMk/>
            <pc:sldMk cId="1239361303" sldId="263"/>
            <ac:inkMk id="44" creationId="{7A563D79-5E88-4B72-BC94-DA1621336474}"/>
          </ac:inkMkLst>
        </pc:inkChg>
        <pc:inkChg chg="add mod">
          <ac:chgData name="Samuel Morillas Gómez" userId="af62f923-0570-4f9c-981a-38ae8e554ab0" providerId="ADAL" clId="{DE6272AD-F77C-4CE8-9338-1271960DE44D}" dt="2024-02-07T08:30:29.980" v="1209"/>
          <ac:inkMkLst>
            <pc:docMk/>
            <pc:sldMk cId="1239361303" sldId="263"/>
            <ac:inkMk id="45" creationId="{9AAE304A-4071-487F-81CE-A21088C57A1D}"/>
          </ac:inkMkLst>
        </pc:inkChg>
        <pc:inkChg chg="add mod">
          <ac:chgData name="Samuel Morillas Gómez" userId="af62f923-0570-4f9c-981a-38ae8e554ab0" providerId="ADAL" clId="{DE6272AD-F77C-4CE8-9338-1271960DE44D}" dt="2024-02-07T08:30:29.980" v="1209"/>
          <ac:inkMkLst>
            <pc:docMk/>
            <pc:sldMk cId="1239361303" sldId="263"/>
            <ac:inkMk id="46" creationId="{B37F431D-D58A-4718-880C-3F7427538463}"/>
          </ac:inkMkLst>
        </pc:inkChg>
        <pc:inkChg chg="add mod">
          <ac:chgData name="Samuel Morillas Gómez" userId="af62f923-0570-4f9c-981a-38ae8e554ab0" providerId="ADAL" clId="{DE6272AD-F77C-4CE8-9338-1271960DE44D}" dt="2024-02-07T08:30:34.349" v="1217"/>
          <ac:inkMkLst>
            <pc:docMk/>
            <pc:sldMk cId="1239361303" sldId="263"/>
            <ac:inkMk id="47" creationId="{EDC3F1D6-7FA9-421C-83C6-2F3265A2D1E0}"/>
          </ac:inkMkLst>
        </pc:inkChg>
        <pc:inkChg chg="add mod">
          <ac:chgData name="Samuel Morillas Gómez" userId="af62f923-0570-4f9c-981a-38ae8e554ab0" providerId="ADAL" clId="{DE6272AD-F77C-4CE8-9338-1271960DE44D}" dt="2024-02-07T08:30:34.349" v="1217"/>
          <ac:inkMkLst>
            <pc:docMk/>
            <pc:sldMk cId="1239361303" sldId="263"/>
            <ac:inkMk id="48" creationId="{5791B1C1-7D9D-4E87-BBC0-5038D78551E4}"/>
          </ac:inkMkLst>
        </pc:inkChg>
        <pc:inkChg chg="add mod">
          <ac:chgData name="Samuel Morillas Gómez" userId="af62f923-0570-4f9c-981a-38ae8e554ab0" providerId="ADAL" clId="{DE6272AD-F77C-4CE8-9338-1271960DE44D}" dt="2024-02-07T08:30:34.349" v="1217"/>
          <ac:inkMkLst>
            <pc:docMk/>
            <pc:sldMk cId="1239361303" sldId="263"/>
            <ac:inkMk id="49" creationId="{01EAED02-8E02-4548-9DA0-789DC5E5626B}"/>
          </ac:inkMkLst>
        </pc:inkChg>
        <pc:inkChg chg="add mod">
          <ac:chgData name="Samuel Morillas Gómez" userId="af62f923-0570-4f9c-981a-38ae8e554ab0" providerId="ADAL" clId="{DE6272AD-F77C-4CE8-9338-1271960DE44D}" dt="2024-02-07T08:30:34.349" v="1217"/>
          <ac:inkMkLst>
            <pc:docMk/>
            <pc:sldMk cId="1239361303" sldId="263"/>
            <ac:inkMk id="50" creationId="{D24FEF6B-7681-45D8-8FAC-6BA2CC724D90}"/>
          </ac:inkMkLst>
        </pc:inkChg>
        <pc:inkChg chg="add mod">
          <ac:chgData name="Samuel Morillas Gómez" userId="af62f923-0570-4f9c-981a-38ae8e554ab0" providerId="ADAL" clId="{DE6272AD-F77C-4CE8-9338-1271960DE44D}" dt="2024-02-07T08:30:34.349" v="1217"/>
          <ac:inkMkLst>
            <pc:docMk/>
            <pc:sldMk cId="1239361303" sldId="263"/>
            <ac:inkMk id="51" creationId="{5A3ADAC6-ACEA-4AE9-9596-1B599DEC7BB4}"/>
          </ac:inkMkLst>
        </pc:inkChg>
        <pc:inkChg chg="add mod">
          <ac:chgData name="Samuel Morillas Gómez" userId="af62f923-0570-4f9c-981a-38ae8e554ab0" providerId="ADAL" clId="{DE6272AD-F77C-4CE8-9338-1271960DE44D}" dt="2024-02-07T08:30:34.349" v="1217"/>
          <ac:inkMkLst>
            <pc:docMk/>
            <pc:sldMk cId="1239361303" sldId="263"/>
            <ac:inkMk id="54" creationId="{5A612B0B-4740-458D-A54F-094ABA79E4E0}"/>
          </ac:inkMkLst>
        </pc:inkChg>
        <pc:inkChg chg="add mod">
          <ac:chgData name="Samuel Morillas Gómez" userId="af62f923-0570-4f9c-981a-38ae8e554ab0" providerId="ADAL" clId="{DE6272AD-F77C-4CE8-9338-1271960DE44D}" dt="2024-02-07T08:30:34.349" v="1217"/>
          <ac:inkMkLst>
            <pc:docMk/>
            <pc:sldMk cId="1239361303" sldId="263"/>
            <ac:inkMk id="55" creationId="{884D3B29-F20E-4AA5-A0BA-6DDB4B69B5B1}"/>
          </ac:inkMkLst>
        </pc:inkChg>
        <pc:inkChg chg="add mod">
          <ac:chgData name="Samuel Morillas Gómez" userId="af62f923-0570-4f9c-981a-38ae8e554ab0" providerId="ADAL" clId="{DE6272AD-F77C-4CE8-9338-1271960DE44D}" dt="2024-02-07T08:30:34.349" v="1217"/>
          <ac:inkMkLst>
            <pc:docMk/>
            <pc:sldMk cId="1239361303" sldId="263"/>
            <ac:inkMk id="56" creationId="{265AD91F-3E46-456C-AA1E-65462F4D932D}"/>
          </ac:inkMkLst>
        </pc:inkChg>
        <pc:inkChg chg="add mod">
          <ac:chgData name="Samuel Morillas Gómez" userId="af62f923-0570-4f9c-981a-38ae8e554ab0" providerId="ADAL" clId="{DE6272AD-F77C-4CE8-9338-1271960DE44D}" dt="2024-02-07T08:30:34.349" v="1217"/>
          <ac:inkMkLst>
            <pc:docMk/>
            <pc:sldMk cId="1239361303" sldId="263"/>
            <ac:inkMk id="57" creationId="{AAF363D5-D07E-48C8-B1C7-6207714654AD}"/>
          </ac:inkMkLst>
        </pc:inkChg>
        <pc:inkChg chg="add mod">
          <ac:chgData name="Samuel Morillas Gómez" userId="af62f923-0570-4f9c-981a-38ae8e554ab0" providerId="ADAL" clId="{DE6272AD-F77C-4CE8-9338-1271960DE44D}" dt="2024-02-07T08:30:34.349" v="1217"/>
          <ac:inkMkLst>
            <pc:docMk/>
            <pc:sldMk cId="1239361303" sldId="263"/>
            <ac:inkMk id="58" creationId="{4136E62F-0642-404B-A535-94728EC7FD36}"/>
          </ac:inkMkLst>
        </pc:inkChg>
        <pc:inkChg chg="add mod">
          <ac:chgData name="Samuel Morillas Gómez" userId="af62f923-0570-4f9c-981a-38ae8e554ab0" providerId="ADAL" clId="{DE6272AD-F77C-4CE8-9338-1271960DE44D}" dt="2024-02-07T08:30:34.349" v="1217"/>
          <ac:inkMkLst>
            <pc:docMk/>
            <pc:sldMk cId="1239361303" sldId="263"/>
            <ac:inkMk id="59" creationId="{D16ABF9D-4FBF-45AA-99BA-FD2A8F276888}"/>
          </ac:inkMkLst>
        </pc:inkChg>
        <pc:inkChg chg="add mod">
          <ac:chgData name="Samuel Morillas Gómez" userId="af62f923-0570-4f9c-981a-38ae8e554ab0" providerId="ADAL" clId="{DE6272AD-F77C-4CE8-9338-1271960DE44D}" dt="2024-02-07T08:30:34.349" v="1217"/>
          <ac:inkMkLst>
            <pc:docMk/>
            <pc:sldMk cId="1239361303" sldId="263"/>
            <ac:inkMk id="60" creationId="{E04921CA-C3E9-476D-8AEF-07568B710AD1}"/>
          </ac:inkMkLst>
        </pc:inkChg>
        <pc:inkChg chg="add">
          <ac:chgData name="Samuel Morillas Gómez" userId="af62f923-0570-4f9c-981a-38ae8e554ab0" providerId="ADAL" clId="{DE6272AD-F77C-4CE8-9338-1271960DE44D}" dt="2024-02-07T08:30:35.657" v="1218" actId="9405"/>
          <ac:inkMkLst>
            <pc:docMk/>
            <pc:sldMk cId="1239361303" sldId="263"/>
            <ac:inkMk id="62" creationId="{04EB80FA-18BD-4C92-85EB-CBF9EF6FEA68}"/>
          </ac:inkMkLst>
        </pc:inkChg>
        <pc:inkChg chg="add mod">
          <ac:chgData name="Samuel Morillas Gómez" userId="af62f923-0570-4f9c-981a-38ae8e554ab0" providerId="ADAL" clId="{DE6272AD-F77C-4CE8-9338-1271960DE44D}" dt="2024-02-07T08:30:41.093" v="1227"/>
          <ac:inkMkLst>
            <pc:docMk/>
            <pc:sldMk cId="1239361303" sldId="263"/>
            <ac:inkMk id="63" creationId="{A1CF29C2-A7A3-4415-8003-D20DB44735B3}"/>
          </ac:inkMkLst>
        </pc:inkChg>
        <pc:inkChg chg="add mod">
          <ac:chgData name="Samuel Morillas Gómez" userId="af62f923-0570-4f9c-981a-38ae8e554ab0" providerId="ADAL" clId="{DE6272AD-F77C-4CE8-9338-1271960DE44D}" dt="2024-02-07T08:30:41.093" v="1227"/>
          <ac:inkMkLst>
            <pc:docMk/>
            <pc:sldMk cId="1239361303" sldId="263"/>
            <ac:inkMk id="64" creationId="{634F0D54-ED1E-447C-AEB6-230ED7373E60}"/>
          </ac:inkMkLst>
        </pc:inkChg>
        <pc:inkChg chg="add mod">
          <ac:chgData name="Samuel Morillas Gómez" userId="af62f923-0570-4f9c-981a-38ae8e554ab0" providerId="ADAL" clId="{DE6272AD-F77C-4CE8-9338-1271960DE44D}" dt="2024-02-07T08:30:41.093" v="1227"/>
          <ac:inkMkLst>
            <pc:docMk/>
            <pc:sldMk cId="1239361303" sldId="263"/>
            <ac:inkMk id="65" creationId="{3D1CDE35-8F11-4CC7-A911-638221BE11DB}"/>
          </ac:inkMkLst>
        </pc:inkChg>
        <pc:inkChg chg="add mod">
          <ac:chgData name="Samuel Morillas Gómez" userId="af62f923-0570-4f9c-981a-38ae8e554ab0" providerId="ADAL" clId="{DE6272AD-F77C-4CE8-9338-1271960DE44D}" dt="2024-02-07T08:30:41.093" v="1227"/>
          <ac:inkMkLst>
            <pc:docMk/>
            <pc:sldMk cId="1239361303" sldId="263"/>
            <ac:inkMk id="66" creationId="{8B7DE91F-F57C-48EB-9FA3-2AFF3AB86EC2}"/>
          </ac:inkMkLst>
        </pc:inkChg>
        <pc:inkChg chg="add mod">
          <ac:chgData name="Samuel Morillas Gómez" userId="af62f923-0570-4f9c-981a-38ae8e554ab0" providerId="ADAL" clId="{DE6272AD-F77C-4CE8-9338-1271960DE44D}" dt="2024-02-07T08:30:41.093" v="1227"/>
          <ac:inkMkLst>
            <pc:docMk/>
            <pc:sldMk cId="1239361303" sldId="263"/>
            <ac:inkMk id="67" creationId="{4029FB18-A988-4D39-9F1A-891A2688F096}"/>
          </ac:inkMkLst>
        </pc:inkChg>
        <pc:inkChg chg="add mod">
          <ac:chgData name="Samuel Morillas Gómez" userId="af62f923-0570-4f9c-981a-38ae8e554ab0" providerId="ADAL" clId="{DE6272AD-F77C-4CE8-9338-1271960DE44D}" dt="2024-02-07T08:30:41.093" v="1227"/>
          <ac:inkMkLst>
            <pc:docMk/>
            <pc:sldMk cId="1239361303" sldId="263"/>
            <ac:inkMk id="68" creationId="{F8A498F0-870A-42A7-87E1-443F2B5BD7F9}"/>
          </ac:inkMkLst>
        </pc:inkChg>
        <pc:inkChg chg="add mod">
          <ac:chgData name="Samuel Morillas Gómez" userId="af62f923-0570-4f9c-981a-38ae8e554ab0" providerId="ADAL" clId="{DE6272AD-F77C-4CE8-9338-1271960DE44D}" dt="2024-02-07T08:30:41.093" v="1227"/>
          <ac:inkMkLst>
            <pc:docMk/>
            <pc:sldMk cId="1239361303" sldId="263"/>
            <ac:inkMk id="69" creationId="{07E5CCC4-C9D8-4396-8A71-AE42C88A6AAC}"/>
          </ac:inkMkLst>
        </pc:inkChg>
        <pc:inkChg chg="add mod">
          <ac:chgData name="Samuel Morillas Gómez" userId="af62f923-0570-4f9c-981a-38ae8e554ab0" providerId="ADAL" clId="{DE6272AD-F77C-4CE8-9338-1271960DE44D}" dt="2024-02-07T08:30:41.093" v="1227"/>
          <ac:inkMkLst>
            <pc:docMk/>
            <pc:sldMk cId="1239361303" sldId="263"/>
            <ac:inkMk id="70" creationId="{36FD3E66-AAF6-4C63-B795-680EF879A46B}"/>
          </ac:inkMkLst>
        </pc:inkChg>
        <pc:inkChg chg="add mod">
          <ac:chgData name="Samuel Morillas Gómez" userId="af62f923-0570-4f9c-981a-38ae8e554ab0" providerId="ADAL" clId="{DE6272AD-F77C-4CE8-9338-1271960DE44D}" dt="2024-02-07T08:30:44.405" v="1234"/>
          <ac:inkMkLst>
            <pc:docMk/>
            <pc:sldMk cId="1239361303" sldId="263"/>
            <ac:inkMk id="72" creationId="{0DAF675D-1BCA-42C1-B46A-5A819D6B1E2E}"/>
          </ac:inkMkLst>
        </pc:inkChg>
        <pc:inkChg chg="add mod">
          <ac:chgData name="Samuel Morillas Gómez" userId="af62f923-0570-4f9c-981a-38ae8e554ab0" providerId="ADAL" clId="{DE6272AD-F77C-4CE8-9338-1271960DE44D}" dt="2024-02-07T08:30:44.405" v="1234"/>
          <ac:inkMkLst>
            <pc:docMk/>
            <pc:sldMk cId="1239361303" sldId="263"/>
            <ac:inkMk id="73" creationId="{341EE23F-302D-46A2-8653-BED345EF1D3F}"/>
          </ac:inkMkLst>
        </pc:inkChg>
        <pc:inkChg chg="add mod">
          <ac:chgData name="Samuel Morillas Gómez" userId="af62f923-0570-4f9c-981a-38ae8e554ab0" providerId="ADAL" clId="{DE6272AD-F77C-4CE8-9338-1271960DE44D}" dt="2024-02-07T08:30:44.405" v="1234"/>
          <ac:inkMkLst>
            <pc:docMk/>
            <pc:sldMk cId="1239361303" sldId="263"/>
            <ac:inkMk id="74" creationId="{7CA40F62-8586-4EB2-8630-B945C8B01FB0}"/>
          </ac:inkMkLst>
        </pc:inkChg>
        <pc:inkChg chg="add mod">
          <ac:chgData name="Samuel Morillas Gómez" userId="af62f923-0570-4f9c-981a-38ae8e554ab0" providerId="ADAL" clId="{DE6272AD-F77C-4CE8-9338-1271960DE44D}" dt="2024-02-07T08:30:44.405" v="1234"/>
          <ac:inkMkLst>
            <pc:docMk/>
            <pc:sldMk cId="1239361303" sldId="263"/>
            <ac:inkMk id="75" creationId="{8D30C0BC-062B-4403-A770-83DF96E81309}"/>
          </ac:inkMkLst>
        </pc:inkChg>
        <pc:inkChg chg="add mod">
          <ac:chgData name="Samuel Morillas Gómez" userId="af62f923-0570-4f9c-981a-38ae8e554ab0" providerId="ADAL" clId="{DE6272AD-F77C-4CE8-9338-1271960DE44D}" dt="2024-02-07T08:30:44.405" v="1234"/>
          <ac:inkMkLst>
            <pc:docMk/>
            <pc:sldMk cId="1239361303" sldId="263"/>
            <ac:inkMk id="76" creationId="{378321CE-7AF8-4421-A8C8-B6E29C45DB20}"/>
          </ac:inkMkLst>
        </pc:inkChg>
        <pc:inkChg chg="add mod">
          <ac:chgData name="Samuel Morillas Gómez" userId="af62f923-0570-4f9c-981a-38ae8e554ab0" providerId="ADAL" clId="{DE6272AD-F77C-4CE8-9338-1271960DE44D}" dt="2024-02-07T08:30:44.405" v="1234"/>
          <ac:inkMkLst>
            <pc:docMk/>
            <pc:sldMk cId="1239361303" sldId="263"/>
            <ac:inkMk id="77" creationId="{D66FD91F-76AC-44F1-BCA0-2B8B188AC416}"/>
          </ac:inkMkLst>
        </pc:inkChg>
        <pc:inkChg chg="add mod">
          <ac:chgData name="Samuel Morillas Gómez" userId="af62f923-0570-4f9c-981a-38ae8e554ab0" providerId="ADAL" clId="{DE6272AD-F77C-4CE8-9338-1271960DE44D}" dt="2024-02-07T08:30:52.649" v="1252"/>
          <ac:inkMkLst>
            <pc:docMk/>
            <pc:sldMk cId="1239361303" sldId="263"/>
            <ac:inkMk id="79" creationId="{1E49D07B-96E4-401B-832F-2B30F1139B72}"/>
          </ac:inkMkLst>
        </pc:inkChg>
        <pc:inkChg chg="add mod">
          <ac:chgData name="Samuel Morillas Gómez" userId="af62f923-0570-4f9c-981a-38ae8e554ab0" providerId="ADAL" clId="{DE6272AD-F77C-4CE8-9338-1271960DE44D}" dt="2024-02-07T08:30:52.649" v="1252"/>
          <ac:inkMkLst>
            <pc:docMk/>
            <pc:sldMk cId="1239361303" sldId="263"/>
            <ac:inkMk id="80" creationId="{31AA3079-E9F8-4AE0-9528-6729853A9725}"/>
          </ac:inkMkLst>
        </pc:inkChg>
        <pc:inkChg chg="add mod">
          <ac:chgData name="Samuel Morillas Gómez" userId="af62f923-0570-4f9c-981a-38ae8e554ab0" providerId="ADAL" clId="{DE6272AD-F77C-4CE8-9338-1271960DE44D}" dt="2024-02-07T08:30:52.649" v="1252"/>
          <ac:inkMkLst>
            <pc:docMk/>
            <pc:sldMk cId="1239361303" sldId="263"/>
            <ac:inkMk id="81" creationId="{2281109B-5441-434B-A25E-CD3AEF85E7F6}"/>
          </ac:inkMkLst>
        </pc:inkChg>
        <pc:inkChg chg="add mod">
          <ac:chgData name="Samuel Morillas Gómez" userId="af62f923-0570-4f9c-981a-38ae8e554ab0" providerId="ADAL" clId="{DE6272AD-F77C-4CE8-9338-1271960DE44D}" dt="2024-02-07T08:30:52.649" v="1252"/>
          <ac:inkMkLst>
            <pc:docMk/>
            <pc:sldMk cId="1239361303" sldId="263"/>
            <ac:inkMk id="82" creationId="{68613361-DCE7-40C4-93DB-B89678BE17E9}"/>
          </ac:inkMkLst>
        </pc:inkChg>
        <pc:inkChg chg="add mod">
          <ac:chgData name="Samuel Morillas Gómez" userId="af62f923-0570-4f9c-981a-38ae8e554ab0" providerId="ADAL" clId="{DE6272AD-F77C-4CE8-9338-1271960DE44D}" dt="2024-02-07T08:30:52.649" v="1252"/>
          <ac:inkMkLst>
            <pc:docMk/>
            <pc:sldMk cId="1239361303" sldId="263"/>
            <ac:inkMk id="83" creationId="{A11714BD-BCE5-48B4-8C22-6365529C1E66}"/>
          </ac:inkMkLst>
        </pc:inkChg>
        <pc:inkChg chg="add mod">
          <ac:chgData name="Samuel Morillas Gómez" userId="af62f923-0570-4f9c-981a-38ae8e554ab0" providerId="ADAL" clId="{DE6272AD-F77C-4CE8-9338-1271960DE44D}" dt="2024-02-07T08:30:52.649" v="1252"/>
          <ac:inkMkLst>
            <pc:docMk/>
            <pc:sldMk cId="1239361303" sldId="263"/>
            <ac:inkMk id="84" creationId="{0F158606-0310-4D5E-9FC0-B792CAE6F0B0}"/>
          </ac:inkMkLst>
        </pc:inkChg>
        <pc:inkChg chg="add mod">
          <ac:chgData name="Samuel Morillas Gómez" userId="af62f923-0570-4f9c-981a-38ae8e554ab0" providerId="ADAL" clId="{DE6272AD-F77C-4CE8-9338-1271960DE44D}" dt="2024-02-07T08:30:52.649" v="1252"/>
          <ac:inkMkLst>
            <pc:docMk/>
            <pc:sldMk cId="1239361303" sldId="263"/>
            <ac:inkMk id="85" creationId="{B17B4A43-652A-4D99-A8E1-8846CF7BD6BB}"/>
          </ac:inkMkLst>
        </pc:inkChg>
        <pc:inkChg chg="add mod">
          <ac:chgData name="Samuel Morillas Gómez" userId="af62f923-0570-4f9c-981a-38ae8e554ab0" providerId="ADAL" clId="{DE6272AD-F77C-4CE8-9338-1271960DE44D}" dt="2024-02-07T08:30:52.649" v="1252"/>
          <ac:inkMkLst>
            <pc:docMk/>
            <pc:sldMk cId="1239361303" sldId="263"/>
            <ac:inkMk id="86" creationId="{462BA519-75BE-4569-95F0-5BBD36ECDEE7}"/>
          </ac:inkMkLst>
        </pc:inkChg>
        <pc:inkChg chg="add mod">
          <ac:chgData name="Samuel Morillas Gómez" userId="af62f923-0570-4f9c-981a-38ae8e554ab0" providerId="ADAL" clId="{DE6272AD-F77C-4CE8-9338-1271960DE44D}" dt="2024-02-07T08:30:52.649" v="1252"/>
          <ac:inkMkLst>
            <pc:docMk/>
            <pc:sldMk cId="1239361303" sldId="263"/>
            <ac:inkMk id="87" creationId="{6342C21C-A022-4D85-BA6B-DCC308FC7C8C}"/>
          </ac:inkMkLst>
        </pc:inkChg>
        <pc:inkChg chg="add mod">
          <ac:chgData name="Samuel Morillas Gómez" userId="af62f923-0570-4f9c-981a-38ae8e554ab0" providerId="ADAL" clId="{DE6272AD-F77C-4CE8-9338-1271960DE44D}" dt="2024-02-07T08:30:52.649" v="1252"/>
          <ac:inkMkLst>
            <pc:docMk/>
            <pc:sldMk cId="1239361303" sldId="263"/>
            <ac:inkMk id="88" creationId="{83643089-5CF2-449E-84D4-A6A4DECE3A3D}"/>
          </ac:inkMkLst>
        </pc:inkChg>
        <pc:inkChg chg="add mod">
          <ac:chgData name="Samuel Morillas Gómez" userId="af62f923-0570-4f9c-981a-38ae8e554ab0" providerId="ADAL" clId="{DE6272AD-F77C-4CE8-9338-1271960DE44D}" dt="2024-02-07T08:30:52.649" v="1252"/>
          <ac:inkMkLst>
            <pc:docMk/>
            <pc:sldMk cId="1239361303" sldId="263"/>
            <ac:inkMk id="89" creationId="{9B87A3A3-3B40-46C8-945D-0E9FEF3D431B}"/>
          </ac:inkMkLst>
        </pc:inkChg>
        <pc:inkChg chg="add mod">
          <ac:chgData name="Samuel Morillas Gómez" userId="af62f923-0570-4f9c-981a-38ae8e554ab0" providerId="ADAL" clId="{DE6272AD-F77C-4CE8-9338-1271960DE44D}" dt="2024-02-07T08:30:52.649" v="1252"/>
          <ac:inkMkLst>
            <pc:docMk/>
            <pc:sldMk cId="1239361303" sldId="263"/>
            <ac:inkMk id="90" creationId="{E5950913-9D15-48F9-AAA9-7697EB91212A}"/>
          </ac:inkMkLst>
        </pc:inkChg>
        <pc:inkChg chg="add mod">
          <ac:chgData name="Samuel Morillas Gómez" userId="af62f923-0570-4f9c-981a-38ae8e554ab0" providerId="ADAL" clId="{DE6272AD-F77C-4CE8-9338-1271960DE44D}" dt="2024-02-07T08:30:52.649" v="1252"/>
          <ac:inkMkLst>
            <pc:docMk/>
            <pc:sldMk cId="1239361303" sldId="263"/>
            <ac:inkMk id="91" creationId="{154FDD50-7361-481C-BABA-D7C90D2D3522}"/>
          </ac:inkMkLst>
        </pc:inkChg>
        <pc:inkChg chg="add mod">
          <ac:chgData name="Samuel Morillas Gómez" userId="af62f923-0570-4f9c-981a-38ae8e554ab0" providerId="ADAL" clId="{DE6272AD-F77C-4CE8-9338-1271960DE44D}" dt="2024-02-07T08:30:52.649" v="1252"/>
          <ac:inkMkLst>
            <pc:docMk/>
            <pc:sldMk cId="1239361303" sldId="263"/>
            <ac:inkMk id="92" creationId="{FADAF8FA-8946-4632-9167-959C5BC8D335}"/>
          </ac:inkMkLst>
        </pc:inkChg>
        <pc:inkChg chg="add mod">
          <ac:chgData name="Samuel Morillas Gómez" userId="af62f923-0570-4f9c-981a-38ae8e554ab0" providerId="ADAL" clId="{DE6272AD-F77C-4CE8-9338-1271960DE44D}" dt="2024-02-07T08:30:52.649" v="1252"/>
          <ac:inkMkLst>
            <pc:docMk/>
            <pc:sldMk cId="1239361303" sldId="263"/>
            <ac:inkMk id="93" creationId="{9A1DBC7E-65D1-4658-AEDE-F4AC784EC922}"/>
          </ac:inkMkLst>
        </pc:inkChg>
        <pc:inkChg chg="add mod">
          <ac:chgData name="Samuel Morillas Gómez" userId="af62f923-0570-4f9c-981a-38ae8e554ab0" providerId="ADAL" clId="{DE6272AD-F77C-4CE8-9338-1271960DE44D}" dt="2024-02-07T08:30:52.649" v="1252"/>
          <ac:inkMkLst>
            <pc:docMk/>
            <pc:sldMk cId="1239361303" sldId="263"/>
            <ac:inkMk id="94" creationId="{3020F861-2EBE-424C-816A-18EE21DF4A85}"/>
          </ac:inkMkLst>
        </pc:inkChg>
        <pc:inkChg chg="add mod">
          <ac:chgData name="Samuel Morillas Gómez" userId="af62f923-0570-4f9c-981a-38ae8e554ab0" providerId="ADAL" clId="{DE6272AD-F77C-4CE8-9338-1271960DE44D}" dt="2024-02-07T08:30:52.649" v="1252"/>
          <ac:inkMkLst>
            <pc:docMk/>
            <pc:sldMk cId="1239361303" sldId="263"/>
            <ac:inkMk id="95" creationId="{0A234A64-9C53-46F4-8A5B-3E74473782B2}"/>
          </ac:inkMkLst>
        </pc:inkChg>
        <pc:inkChg chg="add">
          <ac:chgData name="Samuel Morillas Gómez" userId="af62f923-0570-4f9c-981a-38ae8e554ab0" providerId="ADAL" clId="{DE6272AD-F77C-4CE8-9338-1271960DE44D}" dt="2024-02-07T08:30:53.500" v="1253" actId="9405"/>
          <ac:inkMkLst>
            <pc:docMk/>
            <pc:sldMk cId="1239361303" sldId="263"/>
            <ac:inkMk id="98" creationId="{9FA23A50-4E22-49CF-BBC7-1FC070D65479}"/>
          </ac:inkMkLst>
        </pc:inkChg>
        <pc:inkChg chg="add">
          <ac:chgData name="Samuel Morillas Gómez" userId="af62f923-0570-4f9c-981a-38ae8e554ab0" providerId="ADAL" clId="{DE6272AD-F77C-4CE8-9338-1271960DE44D}" dt="2024-02-07T08:30:53.846" v="1254" actId="9405"/>
          <ac:inkMkLst>
            <pc:docMk/>
            <pc:sldMk cId="1239361303" sldId="263"/>
            <ac:inkMk id="99" creationId="{00AB370F-D56F-4B1B-BBD9-C161AD635C9C}"/>
          </ac:inkMkLst>
        </pc:inkChg>
        <pc:inkChg chg="add mod">
          <ac:chgData name="Samuel Morillas Gómez" userId="af62f923-0570-4f9c-981a-38ae8e554ab0" providerId="ADAL" clId="{DE6272AD-F77C-4CE8-9338-1271960DE44D}" dt="2024-02-07T08:30:56.943" v="1257"/>
          <ac:inkMkLst>
            <pc:docMk/>
            <pc:sldMk cId="1239361303" sldId="263"/>
            <ac:inkMk id="100" creationId="{1F091503-9242-4820-806F-63FC122156CA}"/>
          </ac:inkMkLst>
        </pc:inkChg>
        <pc:inkChg chg="add mod">
          <ac:chgData name="Samuel Morillas Gómez" userId="af62f923-0570-4f9c-981a-38ae8e554ab0" providerId="ADAL" clId="{DE6272AD-F77C-4CE8-9338-1271960DE44D}" dt="2024-02-07T08:30:56.943" v="1257"/>
          <ac:inkMkLst>
            <pc:docMk/>
            <pc:sldMk cId="1239361303" sldId="263"/>
            <ac:inkMk id="101" creationId="{9C40E03E-1C48-49EB-AE4E-EC9BD6D2333B}"/>
          </ac:inkMkLst>
        </pc:inkChg>
        <pc:inkChg chg="add mod">
          <ac:chgData name="Samuel Morillas Gómez" userId="af62f923-0570-4f9c-981a-38ae8e554ab0" providerId="ADAL" clId="{DE6272AD-F77C-4CE8-9338-1271960DE44D}" dt="2024-02-07T08:31:21.176" v="1292"/>
          <ac:inkMkLst>
            <pc:docMk/>
            <pc:sldMk cId="1239361303" sldId="263"/>
            <ac:inkMk id="103" creationId="{0FD775AF-F430-4B15-9F40-563568D53E50}"/>
          </ac:inkMkLst>
        </pc:inkChg>
        <pc:inkChg chg="add mod">
          <ac:chgData name="Samuel Morillas Gómez" userId="af62f923-0570-4f9c-981a-38ae8e554ab0" providerId="ADAL" clId="{DE6272AD-F77C-4CE8-9338-1271960DE44D}" dt="2024-02-07T08:31:21.176" v="1292"/>
          <ac:inkMkLst>
            <pc:docMk/>
            <pc:sldMk cId="1239361303" sldId="263"/>
            <ac:inkMk id="104" creationId="{F97E3181-1F76-4718-B851-0771754C66A6}"/>
          </ac:inkMkLst>
        </pc:inkChg>
        <pc:inkChg chg="add mod">
          <ac:chgData name="Samuel Morillas Gómez" userId="af62f923-0570-4f9c-981a-38ae8e554ab0" providerId="ADAL" clId="{DE6272AD-F77C-4CE8-9338-1271960DE44D}" dt="2024-02-07T08:31:21.176" v="1292"/>
          <ac:inkMkLst>
            <pc:docMk/>
            <pc:sldMk cId="1239361303" sldId="263"/>
            <ac:inkMk id="105" creationId="{473A1A3C-7BC8-4107-A85B-88D1ABD08AFE}"/>
          </ac:inkMkLst>
        </pc:inkChg>
        <pc:inkChg chg="add mod">
          <ac:chgData name="Samuel Morillas Gómez" userId="af62f923-0570-4f9c-981a-38ae8e554ab0" providerId="ADAL" clId="{DE6272AD-F77C-4CE8-9338-1271960DE44D}" dt="2024-02-07T08:31:21.176" v="1292"/>
          <ac:inkMkLst>
            <pc:docMk/>
            <pc:sldMk cId="1239361303" sldId="263"/>
            <ac:inkMk id="106" creationId="{BD40097B-8360-4CC2-A413-2FC387965132}"/>
          </ac:inkMkLst>
        </pc:inkChg>
        <pc:inkChg chg="add mod">
          <ac:chgData name="Samuel Morillas Gómez" userId="af62f923-0570-4f9c-981a-38ae8e554ab0" providerId="ADAL" clId="{DE6272AD-F77C-4CE8-9338-1271960DE44D}" dt="2024-02-07T08:31:21.176" v="1292"/>
          <ac:inkMkLst>
            <pc:docMk/>
            <pc:sldMk cId="1239361303" sldId="263"/>
            <ac:inkMk id="108" creationId="{DEAC9B3E-289B-4B7F-B9AD-7A7A73430C01}"/>
          </ac:inkMkLst>
        </pc:inkChg>
        <pc:inkChg chg="add mod">
          <ac:chgData name="Samuel Morillas Gómez" userId="af62f923-0570-4f9c-981a-38ae8e554ab0" providerId="ADAL" clId="{DE6272AD-F77C-4CE8-9338-1271960DE44D}" dt="2024-02-07T08:31:02.546" v="1266"/>
          <ac:inkMkLst>
            <pc:docMk/>
            <pc:sldMk cId="1239361303" sldId="263"/>
            <ac:inkMk id="109" creationId="{9E44D4B4-82E5-4FB8-BA6E-EA3726A184DA}"/>
          </ac:inkMkLst>
        </pc:inkChg>
        <pc:inkChg chg="add mod">
          <ac:chgData name="Samuel Morillas Gómez" userId="af62f923-0570-4f9c-981a-38ae8e554ab0" providerId="ADAL" clId="{DE6272AD-F77C-4CE8-9338-1271960DE44D}" dt="2024-02-07T08:31:02.546" v="1266"/>
          <ac:inkMkLst>
            <pc:docMk/>
            <pc:sldMk cId="1239361303" sldId="263"/>
            <ac:inkMk id="110" creationId="{0913089C-52C0-49EE-A2C3-C6935A7C376F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13" creationId="{BF11A23E-DC8E-4A69-9D83-8BF4A322FCA4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14" creationId="{A1B2A5F7-A193-4195-87E8-D88FBF487E30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15" creationId="{DC0E8510-EF71-48AE-AD90-9BCC86083BA7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16" creationId="{EDCB5C25-491C-42EC-AEC1-AB3D1E2465EC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17" creationId="{C1A9F1F8-ACE2-470C-B9FC-B22C8F273E8B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18" creationId="{A3E4574C-C2BA-4867-9E6A-8DDF2731718E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19" creationId="{35AA90EA-7C6C-4A81-8D46-682462A712B8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20" creationId="{211FA43E-3DF1-47FC-8395-F1A515AD32BB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22" creationId="{6FD7DB67-7DE7-4E65-B41B-A3996C29D3F4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23" creationId="{BE912A94-CB13-48F2-8C52-E07B4F11B767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24" creationId="{060A8E30-FD08-4A6D-AC7F-18DFEAAF7661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25" creationId="{AC965D38-FF4C-4BFA-A79B-FE1D28FE39AA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27" creationId="{9702B231-5161-4FF3-B3FC-40BC6CC38863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28" creationId="{2319622C-C2C8-477B-9519-9AFB01C4B405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29" creationId="{349AD029-057C-4193-9F9C-5F0E532F221E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30" creationId="{D0E56E78-6834-4BD3-A3EC-067F54AB121A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31" creationId="{74CDABCC-1D14-491E-9E43-72C91533EB17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32" creationId="{7FF2C649-D275-40C2-B499-147840538461}"/>
          </ac:inkMkLst>
        </pc:inkChg>
        <pc:inkChg chg="add mod">
          <ac:chgData name="Samuel Morillas Gómez" userId="af62f923-0570-4f9c-981a-38ae8e554ab0" providerId="ADAL" clId="{DE6272AD-F77C-4CE8-9338-1271960DE44D}" dt="2024-02-07T08:31:18.921" v="1288"/>
          <ac:inkMkLst>
            <pc:docMk/>
            <pc:sldMk cId="1239361303" sldId="263"/>
            <ac:inkMk id="133" creationId="{130F5CC7-C4D7-4EBB-A1E6-025F596AB425}"/>
          </ac:inkMkLst>
        </pc:inkChg>
        <pc:inkChg chg="add mod">
          <ac:chgData name="Samuel Morillas Gómez" userId="af62f923-0570-4f9c-981a-38ae8e554ab0" providerId="ADAL" clId="{DE6272AD-F77C-4CE8-9338-1271960DE44D}" dt="2024-02-07T08:31:21.176" v="1292"/>
          <ac:inkMkLst>
            <pc:docMk/>
            <pc:sldMk cId="1239361303" sldId="263"/>
            <ac:inkMk id="135" creationId="{55449289-6228-4FDB-B4C7-8921C2121771}"/>
          </ac:inkMkLst>
        </pc:inkChg>
        <pc:inkChg chg="add mod">
          <ac:chgData name="Samuel Morillas Gómez" userId="af62f923-0570-4f9c-981a-38ae8e554ab0" providerId="ADAL" clId="{DE6272AD-F77C-4CE8-9338-1271960DE44D}" dt="2024-02-07T08:31:21.176" v="1292"/>
          <ac:inkMkLst>
            <pc:docMk/>
            <pc:sldMk cId="1239361303" sldId="263"/>
            <ac:inkMk id="136" creationId="{C2372820-AE81-4A36-9F16-FE01DB91C075}"/>
          </ac:inkMkLst>
        </pc:inkChg>
        <pc:inkChg chg="add mod">
          <ac:chgData name="Samuel Morillas Gómez" userId="af62f923-0570-4f9c-981a-38ae8e554ab0" providerId="ADAL" clId="{DE6272AD-F77C-4CE8-9338-1271960DE44D}" dt="2024-02-07T08:31:21.176" v="1292"/>
          <ac:inkMkLst>
            <pc:docMk/>
            <pc:sldMk cId="1239361303" sldId="263"/>
            <ac:inkMk id="137" creationId="{078EED53-CE07-4333-B3F6-A3C513318784}"/>
          </ac:inkMkLst>
        </pc:inkChg>
        <pc:inkChg chg="add del mod">
          <ac:chgData name="Samuel Morillas Gómez" userId="af62f923-0570-4f9c-981a-38ae8e554ab0" providerId="ADAL" clId="{DE6272AD-F77C-4CE8-9338-1271960DE44D}" dt="2024-02-07T08:31:38.871" v="1328" actId="9405"/>
          <ac:inkMkLst>
            <pc:docMk/>
            <pc:sldMk cId="1239361303" sldId="263"/>
            <ac:inkMk id="139" creationId="{94F6E2D2-CF11-467E-A68B-BD490EA995AE}"/>
          </ac:inkMkLst>
        </pc:inkChg>
        <pc:inkChg chg="add del mod">
          <ac:chgData name="Samuel Morillas Gómez" userId="af62f923-0570-4f9c-981a-38ae8e554ab0" providerId="ADAL" clId="{DE6272AD-F77C-4CE8-9338-1271960DE44D}" dt="2024-02-07T08:31:38.473" v="1327"/>
          <ac:inkMkLst>
            <pc:docMk/>
            <pc:sldMk cId="1239361303" sldId="263"/>
            <ac:inkMk id="140" creationId="{D66DB2E1-FD0C-4B1B-83A3-34AD678A57E4}"/>
          </ac:inkMkLst>
        </pc:inkChg>
        <pc:inkChg chg="add del mod">
          <ac:chgData name="Samuel Morillas Gómez" userId="af62f923-0570-4f9c-981a-38ae8e554ab0" providerId="ADAL" clId="{DE6272AD-F77C-4CE8-9338-1271960DE44D}" dt="2024-02-07T08:31:37.662" v="1325" actId="9405"/>
          <ac:inkMkLst>
            <pc:docMk/>
            <pc:sldMk cId="1239361303" sldId="263"/>
            <ac:inkMk id="142" creationId="{A4334721-8A31-4015-B80C-CBD67B02E097}"/>
          </ac:inkMkLst>
        </pc:inkChg>
        <pc:inkChg chg="add del mod">
          <ac:chgData name="Samuel Morillas Gómez" userId="af62f923-0570-4f9c-981a-38ae8e554ab0" providerId="ADAL" clId="{DE6272AD-F77C-4CE8-9338-1271960DE44D}" dt="2024-02-07T08:31:37.292" v="1324"/>
          <ac:inkMkLst>
            <pc:docMk/>
            <pc:sldMk cId="1239361303" sldId="263"/>
            <ac:inkMk id="143" creationId="{8CBAB989-6DF0-4556-8F8B-5984B13F10F6}"/>
          </ac:inkMkLst>
        </pc:inkChg>
        <pc:inkChg chg="add del mod">
          <ac:chgData name="Samuel Morillas Gómez" userId="af62f923-0570-4f9c-981a-38ae8e554ab0" providerId="ADAL" clId="{DE6272AD-F77C-4CE8-9338-1271960DE44D}" dt="2024-02-07T08:31:36.992" v="1322" actId="9405"/>
          <ac:inkMkLst>
            <pc:docMk/>
            <pc:sldMk cId="1239361303" sldId="263"/>
            <ac:inkMk id="145" creationId="{FCB43B13-1DAA-4104-876E-FDA003F224EC}"/>
          </ac:inkMkLst>
        </pc:inkChg>
        <pc:inkChg chg="add del mod">
          <ac:chgData name="Samuel Morillas Gómez" userId="af62f923-0570-4f9c-981a-38ae8e554ab0" providerId="ADAL" clId="{DE6272AD-F77C-4CE8-9338-1271960DE44D}" dt="2024-02-07T08:31:36.676" v="1321" actId="9405"/>
          <ac:inkMkLst>
            <pc:docMk/>
            <pc:sldMk cId="1239361303" sldId="263"/>
            <ac:inkMk id="146" creationId="{66FA7D28-59F9-457E-8023-168153D8AF52}"/>
          </ac:inkMkLst>
        </pc:inkChg>
        <pc:inkChg chg="add del mod">
          <ac:chgData name="Samuel Morillas Gómez" userId="af62f923-0570-4f9c-981a-38ae8e554ab0" providerId="ADAL" clId="{DE6272AD-F77C-4CE8-9338-1271960DE44D}" dt="2024-02-07T08:31:36.504" v="1320" actId="9405"/>
          <ac:inkMkLst>
            <pc:docMk/>
            <pc:sldMk cId="1239361303" sldId="263"/>
            <ac:inkMk id="147" creationId="{03B3C966-D2E0-47C3-A2A1-12C1B8CD25A5}"/>
          </ac:inkMkLst>
        </pc:inkChg>
        <pc:inkChg chg="add del mod">
          <ac:chgData name="Samuel Morillas Gómez" userId="af62f923-0570-4f9c-981a-38ae8e554ab0" providerId="ADAL" clId="{DE6272AD-F77C-4CE8-9338-1271960DE44D}" dt="2024-02-07T08:31:36.284" v="1319" actId="9405"/>
          <ac:inkMkLst>
            <pc:docMk/>
            <pc:sldMk cId="1239361303" sldId="263"/>
            <ac:inkMk id="148" creationId="{27FBBEC3-32E1-43A1-9E6B-A8213AC7410C}"/>
          </ac:inkMkLst>
        </pc:inkChg>
        <pc:inkChg chg="add del mod">
          <ac:chgData name="Samuel Morillas Gómez" userId="af62f923-0570-4f9c-981a-38ae8e554ab0" providerId="ADAL" clId="{DE6272AD-F77C-4CE8-9338-1271960DE44D}" dt="2024-02-07T08:31:36.095" v="1318" actId="9405"/>
          <ac:inkMkLst>
            <pc:docMk/>
            <pc:sldMk cId="1239361303" sldId="263"/>
            <ac:inkMk id="149" creationId="{58CFB101-0886-43B6-B4F3-0D878FD8E617}"/>
          </ac:inkMkLst>
        </pc:inkChg>
        <pc:inkChg chg="add del mod">
          <ac:chgData name="Samuel Morillas Gómez" userId="af62f923-0570-4f9c-981a-38ae8e554ab0" providerId="ADAL" clId="{DE6272AD-F77C-4CE8-9338-1271960DE44D}" dt="2024-02-07T08:31:35.921" v="1317" actId="9405"/>
          <ac:inkMkLst>
            <pc:docMk/>
            <pc:sldMk cId="1239361303" sldId="263"/>
            <ac:inkMk id="150" creationId="{E9D76E46-0287-495B-B0A4-D3A6B957FFBF}"/>
          </ac:inkMkLst>
        </pc:inkChg>
        <pc:inkChg chg="add del mod">
          <ac:chgData name="Samuel Morillas Gómez" userId="af62f923-0570-4f9c-981a-38ae8e554ab0" providerId="ADAL" clId="{DE6272AD-F77C-4CE8-9338-1271960DE44D}" dt="2024-02-07T08:31:35.717" v="1316"/>
          <ac:inkMkLst>
            <pc:docMk/>
            <pc:sldMk cId="1239361303" sldId="263"/>
            <ac:inkMk id="151" creationId="{5FDB1873-509C-4A7D-9E62-EF196099E14A}"/>
          </ac:inkMkLst>
        </pc:inkChg>
        <pc:inkChg chg="add del mod">
          <ac:chgData name="Samuel Morillas Gómez" userId="af62f923-0570-4f9c-981a-38ae8e554ab0" providerId="ADAL" clId="{DE6272AD-F77C-4CE8-9338-1271960DE44D}" dt="2024-02-07T08:31:35.496" v="1314" actId="9405"/>
          <ac:inkMkLst>
            <pc:docMk/>
            <pc:sldMk cId="1239361303" sldId="263"/>
            <ac:inkMk id="153" creationId="{727B22C4-4B54-4746-AA24-F115375F8F74}"/>
          </ac:inkMkLst>
        </pc:inkChg>
        <pc:inkChg chg="add del mod">
          <ac:chgData name="Samuel Morillas Gómez" userId="af62f923-0570-4f9c-981a-38ae8e554ab0" providerId="ADAL" clId="{DE6272AD-F77C-4CE8-9338-1271960DE44D}" dt="2024-02-07T08:31:35.166" v="1313" actId="9405"/>
          <ac:inkMkLst>
            <pc:docMk/>
            <pc:sldMk cId="1239361303" sldId="263"/>
            <ac:inkMk id="154" creationId="{AF6E5616-E345-436C-A3FB-481CC7764F12}"/>
          </ac:inkMkLst>
        </pc:inkChg>
        <pc:inkChg chg="add del mod">
          <ac:chgData name="Samuel Morillas Gómez" userId="af62f923-0570-4f9c-981a-38ae8e554ab0" providerId="ADAL" clId="{DE6272AD-F77C-4CE8-9338-1271960DE44D}" dt="2024-02-07T08:31:34.945" v="1312"/>
          <ac:inkMkLst>
            <pc:docMk/>
            <pc:sldMk cId="1239361303" sldId="263"/>
            <ac:inkMk id="155" creationId="{EBB27DE1-0088-4EBD-99EE-74234CD79277}"/>
          </ac:inkMkLst>
        </pc:inkChg>
        <pc:inkChg chg="add mod">
          <ac:chgData name="Samuel Morillas Gómez" userId="af62f923-0570-4f9c-981a-38ae8e554ab0" providerId="ADAL" clId="{DE6272AD-F77C-4CE8-9338-1271960DE44D}" dt="2024-02-07T08:31:41.901" v="1331"/>
          <ac:inkMkLst>
            <pc:docMk/>
            <pc:sldMk cId="1239361303" sldId="263"/>
            <ac:inkMk id="157" creationId="{FE54AB6D-7E2C-41AB-9A8B-8BF99F693F4A}"/>
          </ac:inkMkLst>
        </pc:inkChg>
        <pc:inkChg chg="add mod">
          <ac:chgData name="Samuel Morillas Gómez" userId="af62f923-0570-4f9c-981a-38ae8e554ab0" providerId="ADAL" clId="{DE6272AD-F77C-4CE8-9338-1271960DE44D}" dt="2024-02-07T08:31:41.901" v="1331"/>
          <ac:inkMkLst>
            <pc:docMk/>
            <pc:sldMk cId="1239361303" sldId="263"/>
            <ac:inkMk id="158" creationId="{7B8660CC-301B-439A-816E-538FAD3B4658}"/>
          </ac:inkMkLst>
        </pc:inkChg>
        <pc:inkChg chg="add">
          <ac:chgData name="Samuel Morillas Gómez" userId="af62f923-0570-4f9c-981a-38ae8e554ab0" providerId="ADAL" clId="{DE6272AD-F77C-4CE8-9338-1271960DE44D}" dt="2024-02-07T08:31:43.033" v="1332" actId="9405"/>
          <ac:inkMkLst>
            <pc:docMk/>
            <pc:sldMk cId="1239361303" sldId="263"/>
            <ac:inkMk id="160" creationId="{37DB2E6D-6B0D-4C3A-A180-528D6431F8D7}"/>
          </ac:inkMkLst>
        </pc:inkChg>
        <pc:inkChg chg="add">
          <ac:chgData name="Samuel Morillas Gómez" userId="af62f923-0570-4f9c-981a-38ae8e554ab0" providerId="ADAL" clId="{DE6272AD-F77C-4CE8-9338-1271960DE44D}" dt="2024-02-07T08:31:44.107" v="1333" actId="9405"/>
          <ac:inkMkLst>
            <pc:docMk/>
            <pc:sldMk cId="1239361303" sldId="263"/>
            <ac:inkMk id="161" creationId="{87D3C476-FA30-4062-AF81-0C47847E6C4D}"/>
          </ac:inkMkLst>
        </pc:inkChg>
        <pc:inkChg chg="add mod">
          <ac:chgData name="Samuel Morillas Gómez" userId="af62f923-0570-4f9c-981a-38ae8e554ab0" providerId="ADAL" clId="{DE6272AD-F77C-4CE8-9338-1271960DE44D}" dt="2024-02-07T08:31:51.721" v="1344"/>
          <ac:inkMkLst>
            <pc:docMk/>
            <pc:sldMk cId="1239361303" sldId="263"/>
            <ac:inkMk id="162" creationId="{48FF8072-E3E9-45EC-99A2-5D9E3067AF21}"/>
          </ac:inkMkLst>
        </pc:inkChg>
        <pc:inkChg chg="add mod">
          <ac:chgData name="Samuel Morillas Gómez" userId="af62f923-0570-4f9c-981a-38ae8e554ab0" providerId="ADAL" clId="{DE6272AD-F77C-4CE8-9338-1271960DE44D}" dt="2024-02-07T08:31:51.721" v="1344"/>
          <ac:inkMkLst>
            <pc:docMk/>
            <pc:sldMk cId="1239361303" sldId="263"/>
            <ac:inkMk id="163" creationId="{4C603DA2-B0DE-4EA8-A9F3-6D6FD50549A0}"/>
          </ac:inkMkLst>
        </pc:inkChg>
        <pc:inkChg chg="add mod">
          <ac:chgData name="Samuel Morillas Gómez" userId="af62f923-0570-4f9c-981a-38ae8e554ab0" providerId="ADAL" clId="{DE6272AD-F77C-4CE8-9338-1271960DE44D}" dt="2024-02-07T08:31:51.721" v="1344"/>
          <ac:inkMkLst>
            <pc:docMk/>
            <pc:sldMk cId="1239361303" sldId="263"/>
            <ac:inkMk id="164" creationId="{BF22EA6E-E1A3-4E64-9CBC-2BFEED4E6BE2}"/>
          </ac:inkMkLst>
        </pc:inkChg>
        <pc:inkChg chg="add mod">
          <ac:chgData name="Samuel Morillas Gómez" userId="af62f923-0570-4f9c-981a-38ae8e554ab0" providerId="ADAL" clId="{DE6272AD-F77C-4CE8-9338-1271960DE44D}" dt="2024-02-07T08:31:51.721" v="1344"/>
          <ac:inkMkLst>
            <pc:docMk/>
            <pc:sldMk cId="1239361303" sldId="263"/>
            <ac:inkMk id="165" creationId="{2163A0A6-B92A-42CA-A72B-44588734C788}"/>
          </ac:inkMkLst>
        </pc:inkChg>
        <pc:inkChg chg="add mod">
          <ac:chgData name="Samuel Morillas Gómez" userId="af62f923-0570-4f9c-981a-38ae8e554ab0" providerId="ADAL" clId="{DE6272AD-F77C-4CE8-9338-1271960DE44D}" dt="2024-02-07T08:31:51.721" v="1344"/>
          <ac:inkMkLst>
            <pc:docMk/>
            <pc:sldMk cId="1239361303" sldId="263"/>
            <ac:inkMk id="166" creationId="{2C325580-4EBA-4C33-9F25-249C8F82785F}"/>
          </ac:inkMkLst>
        </pc:inkChg>
        <pc:inkChg chg="add mod">
          <ac:chgData name="Samuel Morillas Gómez" userId="af62f923-0570-4f9c-981a-38ae8e554ab0" providerId="ADAL" clId="{DE6272AD-F77C-4CE8-9338-1271960DE44D}" dt="2024-02-07T08:31:51.721" v="1344"/>
          <ac:inkMkLst>
            <pc:docMk/>
            <pc:sldMk cId="1239361303" sldId="263"/>
            <ac:inkMk id="167" creationId="{3BFAE0AC-3964-40C0-97B5-4ED1E05874DA}"/>
          </ac:inkMkLst>
        </pc:inkChg>
        <pc:inkChg chg="add mod">
          <ac:chgData name="Samuel Morillas Gómez" userId="af62f923-0570-4f9c-981a-38ae8e554ab0" providerId="ADAL" clId="{DE6272AD-F77C-4CE8-9338-1271960DE44D}" dt="2024-02-07T08:31:51.721" v="1344"/>
          <ac:inkMkLst>
            <pc:docMk/>
            <pc:sldMk cId="1239361303" sldId="263"/>
            <ac:inkMk id="168" creationId="{A32840FE-6DA3-42A9-8790-1A7A7C27C5E8}"/>
          </ac:inkMkLst>
        </pc:inkChg>
        <pc:inkChg chg="add mod">
          <ac:chgData name="Samuel Morillas Gómez" userId="af62f923-0570-4f9c-981a-38ae8e554ab0" providerId="ADAL" clId="{DE6272AD-F77C-4CE8-9338-1271960DE44D}" dt="2024-02-07T08:31:51.721" v="1344"/>
          <ac:inkMkLst>
            <pc:docMk/>
            <pc:sldMk cId="1239361303" sldId="263"/>
            <ac:inkMk id="170" creationId="{3F194494-3561-4A46-B5C0-1DB2B5169CC0}"/>
          </ac:inkMkLst>
        </pc:inkChg>
        <pc:inkChg chg="add mod">
          <ac:chgData name="Samuel Morillas Gómez" userId="af62f923-0570-4f9c-981a-38ae8e554ab0" providerId="ADAL" clId="{DE6272AD-F77C-4CE8-9338-1271960DE44D}" dt="2024-02-07T08:31:51.721" v="1344"/>
          <ac:inkMkLst>
            <pc:docMk/>
            <pc:sldMk cId="1239361303" sldId="263"/>
            <ac:inkMk id="171" creationId="{2818C96F-DBEE-4C0B-A71A-E4B7E0622102}"/>
          </ac:inkMkLst>
        </pc:inkChg>
        <pc:inkChg chg="add mod">
          <ac:chgData name="Samuel Morillas Gómez" userId="af62f923-0570-4f9c-981a-38ae8e554ab0" providerId="ADAL" clId="{DE6272AD-F77C-4CE8-9338-1271960DE44D}" dt="2024-02-07T08:31:55.381" v="1347"/>
          <ac:inkMkLst>
            <pc:docMk/>
            <pc:sldMk cId="1239361303" sldId="263"/>
            <ac:inkMk id="173" creationId="{98A79646-0501-42C0-86B2-CD22F4A45179}"/>
          </ac:inkMkLst>
        </pc:inkChg>
        <pc:inkChg chg="add mod">
          <ac:chgData name="Samuel Morillas Gómez" userId="af62f923-0570-4f9c-981a-38ae8e554ab0" providerId="ADAL" clId="{DE6272AD-F77C-4CE8-9338-1271960DE44D}" dt="2024-02-07T08:31:55.381" v="1347"/>
          <ac:inkMkLst>
            <pc:docMk/>
            <pc:sldMk cId="1239361303" sldId="263"/>
            <ac:inkMk id="174" creationId="{7745F261-D85C-450F-930A-CA8898A01441}"/>
          </ac:inkMkLst>
        </pc:inkChg>
        <pc:inkChg chg="add mod">
          <ac:chgData name="Samuel Morillas Gómez" userId="af62f923-0570-4f9c-981a-38ae8e554ab0" providerId="ADAL" clId="{DE6272AD-F77C-4CE8-9338-1271960DE44D}" dt="2024-02-07T08:32:00.097" v="1356"/>
          <ac:inkMkLst>
            <pc:docMk/>
            <pc:sldMk cId="1239361303" sldId="263"/>
            <ac:inkMk id="176" creationId="{49E9A1E6-C8B2-4089-BC1C-7C33537A6F33}"/>
          </ac:inkMkLst>
        </pc:inkChg>
        <pc:inkChg chg="add mod">
          <ac:chgData name="Samuel Morillas Gómez" userId="af62f923-0570-4f9c-981a-38ae8e554ab0" providerId="ADAL" clId="{DE6272AD-F77C-4CE8-9338-1271960DE44D}" dt="2024-02-07T08:32:00.097" v="1356"/>
          <ac:inkMkLst>
            <pc:docMk/>
            <pc:sldMk cId="1239361303" sldId="263"/>
            <ac:inkMk id="177" creationId="{3B3C3BA1-33AC-4E06-95A4-36E07FE0F595}"/>
          </ac:inkMkLst>
        </pc:inkChg>
        <pc:inkChg chg="add mod">
          <ac:chgData name="Samuel Morillas Gómez" userId="af62f923-0570-4f9c-981a-38ae8e554ab0" providerId="ADAL" clId="{DE6272AD-F77C-4CE8-9338-1271960DE44D}" dt="2024-02-07T08:32:00.097" v="1356"/>
          <ac:inkMkLst>
            <pc:docMk/>
            <pc:sldMk cId="1239361303" sldId="263"/>
            <ac:inkMk id="178" creationId="{02A36C73-E229-4041-9254-2B1A925513EE}"/>
          </ac:inkMkLst>
        </pc:inkChg>
        <pc:inkChg chg="add mod">
          <ac:chgData name="Samuel Morillas Gómez" userId="af62f923-0570-4f9c-981a-38ae8e554ab0" providerId="ADAL" clId="{DE6272AD-F77C-4CE8-9338-1271960DE44D}" dt="2024-02-07T08:32:00.097" v="1356"/>
          <ac:inkMkLst>
            <pc:docMk/>
            <pc:sldMk cId="1239361303" sldId="263"/>
            <ac:inkMk id="179" creationId="{39EED620-FFE3-4476-A547-833F4A426216}"/>
          </ac:inkMkLst>
        </pc:inkChg>
        <pc:inkChg chg="add mod">
          <ac:chgData name="Samuel Morillas Gómez" userId="af62f923-0570-4f9c-981a-38ae8e554ab0" providerId="ADAL" clId="{DE6272AD-F77C-4CE8-9338-1271960DE44D}" dt="2024-02-07T08:32:00.097" v="1356"/>
          <ac:inkMkLst>
            <pc:docMk/>
            <pc:sldMk cId="1239361303" sldId="263"/>
            <ac:inkMk id="180" creationId="{18A15E4F-5045-4E4A-A054-B45C7CEB3B5C}"/>
          </ac:inkMkLst>
        </pc:inkChg>
        <pc:inkChg chg="add mod">
          <ac:chgData name="Samuel Morillas Gómez" userId="af62f923-0570-4f9c-981a-38ae8e554ab0" providerId="ADAL" clId="{DE6272AD-F77C-4CE8-9338-1271960DE44D}" dt="2024-02-07T08:32:00.097" v="1356"/>
          <ac:inkMkLst>
            <pc:docMk/>
            <pc:sldMk cId="1239361303" sldId="263"/>
            <ac:inkMk id="181" creationId="{853B6AEC-9C5A-43A7-A678-FB3F5E934992}"/>
          </ac:inkMkLst>
        </pc:inkChg>
        <pc:inkChg chg="add mod">
          <ac:chgData name="Samuel Morillas Gómez" userId="af62f923-0570-4f9c-981a-38ae8e554ab0" providerId="ADAL" clId="{DE6272AD-F77C-4CE8-9338-1271960DE44D}" dt="2024-02-07T08:32:00.097" v="1356"/>
          <ac:inkMkLst>
            <pc:docMk/>
            <pc:sldMk cId="1239361303" sldId="263"/>
            <ac:inkMk id="182" creationId="{DA7307F1-0777-4CAB-A579-0F51BF5A4559}"/>
          </ac:inkMkLst>
        </pc:inkChg>
        <pc:inkChg chg="add">
          <ac:chgData name="Samuel Morillas Gómez" userId="af62f923-0570-4f9c-981a-38ae8e554ab0" providerId="ADAL" clId="{DE6272AD-F77C-4CE8-9338-1271960DE44D}" dt="2024-02-07T08:31:59.140" v="1355" actId="9405"/>
          <ac:inkMkLst>
            <pc:docMk/>
            <pc:sldMk cId="1239361303" sldId="263"/>
            <ac:inkMk id="183" creationId="{8DC4EBCB-827D-4A72-8D1F-A25ED1E6EEF1}"/>
          </ac:inkMkLst>
        </pc:inkChg>
        <pc:inkChg chg="add mod">
          <ac:chgData name="Samuel Morillas Gómez" userId="af62f923-0570-4f9c-981a-38ae8e554ab0" providerId="ADAL" clId="{DE6272AD-F77C-4CE8-9338-1271960DE44D}" dt="2024-02-07T08:32:08.156" v="1367"/>
          <ac:inkMkLst>
            <pc:docMk/>
            <pc:sldMk cId="1239361303" sldId="263"/>
            <ac:inkMk id="185" creationId="{D08501C6-D90B-4553-B76C-F9022BDE66D5}"/>
          </ac:inkMkLst>
        </pc:inkChg>
        <pc:inkChg chg="add mod">
          <ac:chgData name="Samuel Morillas Gómez" userId="af62f923-0570-4f9c-981a-38ae8e554ab0" providerId="ADAL" clId="{DE6272AD-F77C-4CE8-9338-1271960DE44D}" dt="2024-02-07T08:32:08.156" v="1367"/>
          <ac:inkMkLst>
            <pc:docMk/>
            <pc:sldMk cId="1239361303" sldId="263"/>
            <ac:inkMk id="186" creationId="{836D9E13-7C25-45AF-ABA4-BFA82CAAE97B}"/>
          </ac:inkMkLst>
        </pc:inkChg>
        <pc:inkChg chg="add mod">
          <ac:chgData name="Samuel Morillas Gómez" userId="af62f923-0570-4f9c-981a-38ae8e554ab0" providerId="ADAL" clId="{DE6272AD-F77C-4CE8-9338-1271960DE44D}" dt="2024-02-07T08:32:08.156" v="1367"/>
          <ac:inkMkLst>
            <pc:docMk/>
            <pc:sldMk cId="1239361303" sldId="263"/>
            <ac:inkMk id="187" creationId="{F5CDD51A-5AD0-46B1-B2F4-659D360442CB}"/>
          </ac:inkMkLst>
        </pc:inkChg>
        <pc:inkChg chg="add mod">
          <ac:chgData name="Samuel Morillas Gómez" userId="af62f923-0570-4f9c-981a-38ae8e554ab0" providerId="ADAL" clId="{DE6272AD-F77C-4CE8-9338-1271960DE44D}" dt="2024-02-07T08:32:08.156" v="1367"/>
          <ac:inkMkLst>
            <pc:docMk/>
            <pc:sldMk cId="1239361303" sldId="263"/>
            <ac:inkMk id="188" creationId="{D9939C30-BB71-48CF-AABD-29D643D05356}"/>
          </ac:inkMkLst>
        </pc:inkChg>
        <pc:inkChg chg="add mod">
          <ac:chgData name="Samuel Morillas Gómez" userId="af62f923-0570-4f9c-981a-38ae8e554ab0" providerId="ADAL" clId="{DE6272AD-F77C-4CE8-9338-1271960DE44D}" dt="2024-02-07T08:32:08.156" v="1367"/>
          <ac:inkMkLst>
            <pc:docMk/>
            <pc:sldMk cId="1239361303" sldId="263"/>
            <ac:inkMk id="189" creationId="{0CB6C72D-9218-4782-8C07-3A4BA4F57F74}"/>
          </ac:inkMkLst>
        </pc:inkChg>
        <pc:inkChg chg="add mod">
          <ac:chgData name="Samuel Morillas Gómez" userId="af62f923-0570-4f9c-981a-38ae8e554ab0" providerId="ADAL" clId="{DE6272AD-F77C-4CE8-9338-1271960DE44D}" dt="2024-02-07T08:32:08.156" v="1367"/>
          <ac:inkMkLst>
            <pc:docMk/>
            <pc:sldMk cId="1239361303" sldId="263"/>
            <ac:inkMk id="190" creationId="{E8D25141-0A23-47B1-B29F-8062A0FF9F76}"/>
          </ac:inkMkLst>
        </pc:inkChg>
        <pc:inkChg chg="add mod">
          <ac:chgData name="Samuel Morillas Gómez" userId="af62f923-0570-4f9c-981a-38ae8e554ab0" providerId="ADAL" clId="{DE6272AD-F77C-4CE8-9338-1271960DE44D}" dt="2024-02-07T08:32:08.156" v="1367"/>
          <ac:inkMkLst>
            <pc:docMk/>
            <pc:sldMk cId="1239361303" sldId="263"/>
            <ac:inkMk id="192" creationId="{D387744A-206A-4A2D-B312-1D66C80148CA}"/>
          </ac:inkMkLst>
        </pc:inkChg>
        <pc:inkChg chg="add mod">
          <ac:chgData name="Samuel Morillas Gómez" userId="af62f923-0570-4f9c-981a-38ae8e554ab0" providerId="ADAL" clId="{DE6272AD-F77C-4CE8-9338-1271960DE44D}" dt="2024-02-07T08:32:08.156" v="1367"/>
          <ac:inkMkLst>
            <pc:docMk/>
            <pc:sldMk cId="1239361303" sldId="263"/>
            <ac:inkMk id="193" creationId="{8B522037-AB6C-4577-9C3E-77CD0F308030}"/>
          </ac:inkMkLst>
        </pc:inkChg>
        <pc:inkChg chg="add mod">
          <ac:chgData name="Samuel Morillas Gómez" userId="af62f923-0570-4f9c-981a-38ae8e554ab0" providerId="ADAL" clId="{DE6272AD-F77C-4CE8-9338-1271960DE44D}" dt="2024-02-07T08:32:08.156" v="1367"/>
          <ac:inkMkLst>
            <pc:docMk/>
            <pc:sldMk cId="1239361303" sldId="263"/>
            <ac:inkMk id="194" creationId="{1D7329A6-DCAD-4428-8B86-C9FCD410CCDD}"/>
          </ac:inkMkLst>
        </pc:inkChg>
        <pc:inkChg chg="add mod">
          <ac:chgData name="Samuel Morillas Gómez" userId="af62f923-0570-4f9c-981a-38ae8e554ab0" providerId="ADAL" clId="{DE6272AD-F77C-4CE8-9338-1271960DE44D}" dt="2024-02-07T08:32:12.675" v="1376"/>
          <ac:inkMkLst>
            <pc:docMk/>
            <pc:sldMk cId="1239361303" sldId="263"/>
            <ac:inkMk id="196" creationId="{E83451C6-9ACB-4E9F-8497-3AFC2F1DC420}"/>
          </ac:inkMkLst>
        </pc:inkChg>
        <pc:inkChg chg="add mod">
          <ac:chgData name="Samuel Morillas Gómez" userId="af62f923-0570-4f9c-981a-38ae8e554ab0" providerId="ADAL" clId="{DE6272AD-F77C-4CE8-9338-1271960DE44D}" dt="2024-02-07T08:32:12.675" v="1376"/>
          <ac:inkMkLst>
            <pc:docMk/>
            <pc:sldMk cId="1239361303" sldId="263"/>
            <ac:inkMk id="197" creationId="{C459FD6B-B41F-40CB-B0AE-DA21B3E97559}"/>
          </ac:inkMkLst>
        </pc:inkChg>
        <pc:inkChg chg="add mod">
          <ac:chgData name="Samuel Morillas Gómez" userId="af62f923-0570-4f9c-981a-38ae8e554ab0" providerId="ADAL" clId="{DE6272AD-F77C-4CE8-9338-1271960DE44D}" dt="2024-02-07T08:32:12.675" v="1376"/>
          <ac:inkMkLst>
            <pc:docMk/>
            <pc:sldMk cId="1239361303" sldId="263"/>
            <ac:inkMk id="198" creationId="{5AE4C7A0-4716-4568-AC74-02B4FEC4E223}"/>
          </ac:inkMkLst>
        </pc:inkChg>
        <pc:inkChg chg="add mod">
          <ac:chgData name="Samuel Morillas Gómez" userId="af62f923-0570-4f9c-981a-38ae8e554ab0" providerId="ADAL" clId="{DE6272AD-F77C-4CE8-9338-1271960DE44D}" dt="2024-02-07T08:32:12.675" v="1376"/>
          <ac:inkMkLst>
            <pc:docMk/>
            <pc:sldMk cId="1239361303" sldId="263"/>
            <ac:inkMk id="199" creationId="{32BCAD1D-B2FB-44E0-89FD-F7D7A4BD14FC}"/>
          </ac:inkMkLst>
        </pc:inkChg>
        <pc:inkChg chg="add mod">
          <ac:chgData name="Samuel Morillas Gómez" userId="af62f923-0570-4f9c-981a-38ae8e554ab0" providerId="ADAL" clId="{DE6272AD-F77C-4CE8-9338-1271960DE44D}" dt="2024-02-07T08:32:12.675" v="1376"/>
          <ac:inkMkLst>
            <pc:docMk/>
            <pc:sldMk cId="1239361303" sldId="263"/>
            <ac:inkMk id="200" creationId="{A242A909-1FF5-4FC8-AC32-A22DECC8437E}"/>
          </ac:inkMkLst>
        </pc:inkChg>
        <pc:inkChg chg="add mod">
          <ac:chgData name="Samuel Morillas Gómez" userId="af62f923-0570-4f9c-981a-38ae8e554ab0" providerId="ADAL" clId="{DE6272AD-F77C-4CE8-9338-1271960DE44D}" dt="2024-02-07T08:32:12.675" v="1376"/>
          <ac:inkMkLst>
            <pc:docMk/>
            <pc:sldMk cId="1239361303" sldId="263"/>
            <ac:inkMk id="201" creationId="{AC3B75A8-F702-4C7A-BF9D-F745BF35CA24}"/>
          </ac:inkMkLst>
        </pc:inkChg>
        <pc:inkChg chg="add mod">
          <ac:chgData name="Samuel Morillas Gómez" userId="af62f923-0570-4f9c-981a-38ae8e554ab0" providerId="ADAL" clId="{DE6272AD-F77C-4CE8-9338-1271960DE44D}" dt="2024-02-07T08:32:12.675" v="1376"/>
          <ac:inkMkLst>
            <pc:docMk/>
            <pc:sldMk cId="1239361303" sldId="263"/>
            <ac:inkMk id="202" creationId="{8F6E9766-CABA-4B2D-8F9C-4F5A799D37B3}"/>
          </ac:inkMkLst>
        </pc:inkChg>
        <pc:inkChg chg="add mod">
          <ac:chgData name="Samuel Morillas Gómez" userId="af62f923-0570-4f9c-981a-38ae8e554ab0" providerId="ADAL" clId="{DE6272AD-F77C-4CE8-9338-1271960DE44D}" dt="2024-02-07T08:32:12.675" v="1376"/>
          <ac:inkMkLst>
            <pc:docMk/>
            <pc:sldMk cId="1239361303" sldId="263"/>
            <ac:inkMk id="203" creationId="{62E2457F-4C5F-4157-B61A-88A40DDC89A1}"/>
          </ac:inkMkLst>
        </pc:inkChg>
        <pc:inkChg chg="add">
          <ac:chgData name="Samuel Morillas Gómez" userId="af62f923-0570-4f9c-981a-38ae8e554ab0" providerId="ADAL" clId="{DE6272AD-F77C-4CE8-9338-1271960DE44D}" dt="2024-02-07T08:32:14.285" v="1377" actId="9405"/>
          <ac:inkMkLst>
            <pc:docMk/>
            <pc:sldMk cId="1239361303" sldId="263"/>
            <ac:inkMk id="205" creationId="{7BC09D5D-47E6-4A03-82E6-01625DDC1780}"/>
          </ac:inkMkLst>
        </pc:inkChg>
        <pc:inkChg chg="add mod">
          <ac:chgData name="Samuel Morillas Gómez" userId="af62f923-0570-4f9c-981a-38ae8e554ab0" providerId="ADAL" clId="{DE6272AD-F77C-4CE8-9338-1271960DE44D}" dt="2024-02-07T08:32:17.925" v="1380"/>
          <ac:inkMkLst>
            <pc:docMk/>
            <pc:sldMk cId="1239361303" sldId="263"/>
            <ac:inkMk id="206" creationId="{473D29B8-C423-449F-ACE6-87793B00BD58}"/>
          </ac:inkMkLst>
        </pc:inkChg>
        <pc:inkChg chg="add mod">
          <ac:chgData name="Samuel Morillas Gómez" userId="af62f923-0570-4f9c-981a-38ae8e554ab0" providerId="ADAL" clId="{DE6272AD-F77C-4CE8-9338-1271960DE44D}" dt="2024-02-07T08:32:17.925" v="1380"/>
          <ac:inkMkLst>
            <pc:docMk/>
            <pc:sldMk cId="1239361303" sldId="263"/>
            <ac:inkMk id="207" creationId="{D7699F0A-5C41-4990-98B6-AFAD5A4EDF33}"/>
          </ac:inkMkLst>
        </pc:inkChg>
        <pc:inkChg chg="add mod">
          <ac:chgData name="Samuel Morillas Gómez" userId="af62f923-0570-4f9c-981a-38ae8e554ab0" providerId="ADAL" clId="{DE6272AD-F77C-4CE8-9338-1271960DE44D}" dt="2024-02-07T08:32:23.927" v="1383"/>
          <ac:inkMkLst>
            <pc:docMk/>
            <pc:sldMk cId="1239361303" sldId="263"/>
            <ac:inkMk id="209" creationId="{7B592432-19AD-4402-BF9E-C446518D6940}"/>
          </ac:inkMkLst>
        </pc:inkChg>
        <pc:inkChg chg="add mod">
          <ac:chgData name="Samuel Morillas Gómez" userId="af62f923-0570-4f9c-981a-38ae8e554ab0" providerId="ADAL" clId="{DE6272AD-F77C-4CE8-9338-1271960DE44D}" dt="2024-02-07T08:32:23.927" v="1383"/>
          <ac:inkMkLst>
            <pc:docMk/>
            <pc:sldMk cId="1239361303" sldId="263"/>
            <ac:inkMk id="210" creationId="{20C493C7-06B0-477B-AA8B-42096794706B}"/>
          </ac:inkMkLst>
        </pc:inkChg>
        <pc:inkChg chg="add">
          <ac:chgData name="Samuel Morillas Gómez" userId="af62f923-0570-4f9c-981a-38ae8e554ab0" providerId="ADAL" clId="{DE6272AD-F77C-4CE8-9338-1271960DE44D}" dt="2024-02-07T08:32:24.875" v="1384" actId="9405"/>
          <ac:inkMkLst>
            <pc:docMk/>
            <pc:sldMk cId="1239361303" sldId="263"/>
            <ac:inkMk id="212" creationId="{D06FD0A7-F25C-4838-80DE-1F7AA32A82B0}"/>
          </ac:inkMkLst>
        </pc:inkChg>
        <pc:inkChg chg="add mod">
          <ac:chgData name="Samuel Morillas Gómez" userId="af62f923-0570-4f9c-981a-38ae8e554ab0" providerId="ADAL" clId="{DE6272AD-F77C-4CE8-9338-1271960DE44D}" dt="2024-02-07T08:32:35.263" v="1389"/>
          <ac:inkMkLst>
            <pc:docMk/>
            <pc:sldMk cId="1239361303" sldId="263"/>
            <ac:inkMk id="213" creationId="{41D8F71D-FE83-4711-9F49-F7B2E4B59261}"/>
          </ac:inkMkLst>
        </pc:inkChg>
        <pc:inkChg chg="add mod">
          <ac:chgData name="Samuel Morillas Gómez" userId="af62f923-0570-4f9c-981a-38ae8e554ab0" providerId="ADAL" clId="{DE6272AD-F77C-4CE8-9338-1271960DE44D}" dt="2024-02-07T08:32:35.263" v="1389"/>
          <ac:inkMkLst>
            <pc:docMk/>
            <pc:sldMk cId="1239361303" sldId="263"/>
            <ac:inkMk id="214" creationId="{A669FEE7-4A73-4A7B-A88A-C399DA1DD895}"/>
          </ac:inkMkLst>
        </pc:inkChg>
        <pc:inkChg chg="add mod">
          <ac:chgData name="Samuel Morillas Gómez" userId="af62f923-0570-4f9c-981a-38ae8e554ab0" providerId="ADAL" clId="{DE6272AD-F77C-4CE8-9338-1271960DE44D}" dt="2024-02-07T08:32:35.263" v="1389"/>
          <ac:inkMkLst>
            <pc:docMk/>
            <pc:sldMk cId="1239361303" sldId="263"/>
            <ac:inkMk id="215" creationId="{6249121D-80CA-4CAA-8393-AAF03DB55C64}"/>
          </ac:inkMkLst>
        </pc:inkChg>
        <pc:inkChg chg="add mod">
          <ac:chgData name="Samuel Morillas Gómez" userId="af62f923-0570-4f9c-981a-38ae8e554ab0" providerId="ADAL" clId="{DE6272AD-F77C-4CE8-9338-1271960DE44D}" dt="2024-02-07T08:32:38.558" v="1394"/>
          <ac:inkMkLst>
            <pc:docMk/>
            <pc:sldMk cId="1239361303" sldId="263"/>
            <ac:inkMk id="217" creationId="{D486140B-1069-4DFA-99C7-15992B22E199}"/>
          </ac:inkMkLst>
        </pc:inkChg>
        <pc:inkChg chg="add mod">
          <ac:chgData name="Samuel Morillas Gómez" userId="af62f923-0570-4f9c-981a-38ae8e554ab0" providerId="ADAL" clId="{DE6272AD-F77C-4CE8-9338-1271960DE44D}" dt="2024-02-07T08:32:38.558" v="1394"/>
          <ac:inkMkLst>
            <pc:docMk/>
            <pc:sldMk cId="1239361303" sldId="263"/>
            <ac:inkMk id="218" creationId="{DC94182E-1E5E-4DAD-9581-DC4B27B96ED7}"/>
          </ac:inkMkLst>
        </pc:inkChg>
        <pc:inkChg chg="add mod">
          <ac:chgData name="Samuel Morillas Gómez" userId="af62f923-0570-4f9c-981a-38ae8e554ab0" providerId="ADAL" clId="{DE6272AD-F77C-4CE8-9338-1271960DE44D}" dt="2024-02-07T08:32:38.558" v="1394"/>
          <ac:inkMkLst>
            <pc:docMk/>
            <pc:sldMk cId="1239361303" sldId="263"/>
            <ac:inkMk id="219" creationId="{62F50B12-E33C-4E4A-804F-333B19ADF7F5}"/>
          </ac:inkMkLst>
        </pc:inkChg>
        <pc:inkChg chg="add mod">
          <ac:chgData name="Samuel Morillas Gómez" userId="af62f923-0570-4f9c-981a-38ae8e554ab0" providerId="ADAL" clId="{DE6272AD-F77C-4CE8-9338-1271960DE44D}" dt="2024-02-07T08:32:38.558" v="1394"/>
          <ac:inkMkLst>
            <pc:docMk/>
            <pc:sldMk cId="1239361303" sldId="263"/>
            <ac:inkMk id="220" creationId="{D772388E-24AE-4027-9726-7765B56234D3}"/>
          </ac:inkMkLst>
        </pc:inkChg>
        <pc:inkChg chg="add mod">
          <ac:chgData name="Samuel Morillas Gómez" userId="af62f923-0570-4f9c-981a-38ae8e554ab0" providerId="ADAL" clId="{DE6272AD-F77C-4CE8-9338-1271960DE44D}" dt="2024-02-07T08:32:40.345" v="1397"/>
          <ac:inkMkLst>
            <pc:docMk/>
            <pc:sldMk cId="1239361303" sldId="263"/>
            <ac:inkMk id="222" creationId="{C4153379-EFBD-4698-8580-50D87E838866}"/>
          </ac:inkMkLst>
        </pc:inkChg>
        <pc:inkChg chg="add mod">
          <ac:chgData name="Samuel Morillas Gómez" userId="af62f923-0570-4f9c-981a-38ae8e554ab0" providerId="ADAL" clId="{DE6272AD-F77C-4CE8-9338-1271960DE44D}" dt="2024-02-07T08:32:40.345" v="1397"/>
          <ac:inkMkLst>
            <pc:docMk/>
            <pc:sldMk cId="1239361303" sldId="263"/>
            <ac:inkMk id="223" creationId="{76F08FEB-7F50-42DA-AFCB-494B5143C3F0}"/>
          </ac:inkMkLst>
        </pc:inkChg>
        <pc:inkChg chg="add mod">
          <ac:chgData name="Samuel Morillas Gómez" userId="af62f923-0570-4f9c-981a-38ae8e554ab0" providerId="ADAL" clId="{DE6272AD-F77C-4CE8-9338-1271960DE44D}" dt="2024-02-07T08:32:41.680" v="1400"/>
          <ac:inkMkLst>
            <pc:docMk/>
            <pc:sldMk cId="1239361303" sldId="263"/>
            <ac:inkMk id="225" creationId="{E1B3E8D1-DEC2-4031-B029-86F0621114A4}"/>
          </ac:inkMkLst>
        </pc:inkChg>
        <pc:inkChg chg="add mod">
          <ac:chgData name="Samuel Morillas Gómez" userId="af62f923-0570-4f9c-981a-38ae8e554ab0" providerId="ADAL" clId="{DE6272AD-F77C-4CE8-9338-1271960DE44D}" dt="2024-02-07T08:32:41.680" v="1400"/>
          <ac:inkMkLst>
            <pc:docMk/>
            <pc:sldMk cId="1239361303" sldId="263"/>
            <ac:inkMk id="226" creationId="{274FD457-8B1F-4DE3-821A-9C01F9A3FA25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28" creationId="{57258A67-A46A-4793-99E6-6AD0D33C2A1D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29" creationId="{C25C70B3-BFD6-4498-918B-03B96D67DA3B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30" creationId="{70C68ED4-7611-40CE-ACFA-946FF795692A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31" creationId="{32ADF017-5488-4A88-B78B-CDBF00251A4B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32" creationId="{B68656EE-1AB5-4F97-9287-23D42160D0C0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33" creationId="{D30488B8-7897-417F-83BB-8041B7BA037C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34" creationId="{46195972-841B-4ACB-903A-7388EB151D29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35" creationId="{188A3A5D-A545-4342-B4B9-B91D58C41BAA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36" creationId="{A802F76D-D06A-4F7D-A3A3-BC1CD5EABBC4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37" creationId="{A1EFFB4E-474D-4091-90AC-0BD85AE2B74D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38" creationId="{048A3FCB-871F-4CEB-BA7C-C0222112F2C3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39" creationId="{46BA93CE-9720-4358-B1A3-1220AB43018B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40" creationId="{DBDA7B0D-E2E7-4DBE-8E9F-309E0CD63EC9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41" creationId="{631E12A0-D35D-48BE-843D-D9080F2ACB68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42" creationId="{353A7ED4-2558-449C-923E-4D6994BA42D4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43" creationId="{FF75EB1E-22E9-4943-91A2-2C6FE3638550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44" creationId="{161EBEA9-2FD3-4B83-BFB2-39E97F3D608C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45" creationId="{132ECC34-A8EE-4CA9-AC14-03FA474B90AD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46" creationId="{A6D85809-773D-4475-83CB-BB44B4AE3D0A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47" creationId="{A5DDCCD7-F93F-49B5-9DCC-8D106B3FDBB7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48" creationId="{6C31F447-0BDB-44B0-ABBA-E22846FF6C88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49" creationId="{58280A25-5A31-4D9A-8BC8-5869FA87BB94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50" creationId="{2CB26F02-3F13-4554-90CF-EDD26C8D6C05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51" creationId="{23EA5EE0-8EA7-4AA5-A09A-905494B6F131}"/>
          </ac:inkMkLst>
        </pc:inkChg>
        <pc:inkChg chg="add mod">
          <ac:chgData name="Samuel Morillas Gómez" userId="af62f923-0570-4f9c-981a-38ae8e554ab0" providerId="ADAL" clId="{DE6272AD-F77C-4CE8-9338-1271960DE44D}" dt="2024-02-07T08:33:03.376" v="1426"/>
          <ac:inkMkLst>
            <pc:docMk/>
            <pc:sldMk cId="1239361303" sldId="263"/>
            <ac:inkMk id="252" creationId="{3E15B655-ECC2-460F-938A-767F99C52752}"/>
          </ac:inkMkLst>
        </pc:inkChg>
        <pc:inkChg chg="add mod">
          <ac:chgData name="Samuel Morillas Gómez" userId="af62f923-0570-4f9c-981a-38ae8e554ab0" providerId="ADAL" clId="{DE6272AD-F77C-4CE8-9338-1271960DE44D}" dt="2024-02-07T08:33:15.091" v="1442"/>
          <ac:inkMkLst>
            <pc:docMk/>
            <pc:sldMk cId="1239361303" sldId="263"/>
            <ac:inkMk id="256" creationId="{11EA53DE-0E29-4771-8AE7-6DF11BE06392}"/>
          </ac:inkMkLst>
        </pc:inkChg>
        <pc:inkChg chg="add mod">
          <ac:chgData name="Samuel Morillas Gómez" userId="af62f923-0570-4f9c-981a-38ae8e554ab0" providerId="ADAL" clId="{DE6272AD-F77C-4CE8-9338-1271960DE44D}" dt="2024-02-07T08:33:15.091" v="1442"/>
          <ac:inkMkLst>
            <pc:docMk/>
            <pc:sldMk cId="1239361303" sldId="263"/>
            <ac:inkMk id="257" creationId="{D2F9EF1D-6964-4EA1-AE47-E792C33D8BB1}"/>
          </ac:inkMkLst>
        </pc:inkChg>
        <pc:inkChg chg="add mod">
          <ac:chgData name="Samuel Morillas Gómez" userId="af62f923-0570-4f9c-981a-38ae8e554ab0" providerId="ADAL" clId="{DE6272AD-F77C-4CE8-9338-1271960DE44D}" dt="2024-02-07T08:33:15.091" v="1442"/>
          <ac:inkMkLst>
            <pc:docMk/>
            <pc:sldMk cId="1239361303" sldId="263"/>
            <ac:inkMk id="258" creationId="{1C3AFA66-A34A-48F1-A84B-B633E7A075C0}"/>
          </ac:inkMkLst>
        </pc:inkChg>
        <pc:inkChg chg="add mod">
          <ac:chgData name="Samuel Morillas Gómez" userId="af62f923-0570-4f9c-981a-38ae8e554ab0" providerId="ADAL" clId="{DE6272AD-F77C-4CE8-9338-1271960DE44D}" dt="2024-02-07T08:33:15.091" v="1442"/>
          <ac:inkMkLst>
            <pc:docMk/>
            <pc:sldMk cId="1239361303" sldId="263"/>
            <ac:inkMk id="259" creationId="{9C626FAD-2028-46D8-9CE6-E557AEDFAE02}"/>
          </ac:inkMkLst>
        </pc:inkChg>
        <pc:inkChg chg="add mod">
          <ac:chgData name="Samuel Morillas Gómez" userId="af62f923-0570-4f9c-981a-38ae8e554ab0" providerId="ADAL" clId="{DE6272AD-F77C-4CE8-9338-1271960DE44D}" dt="2024-02-07T08:33:15.091" v="1442"/>
          <ac:inkMkLst>
            <pc:docMk/>
            <pc:sldMk cId="1239361303" sldId="263"/>
            <ac:inkMk id="260" creationId="{F0B7C545-09BF-4EA5-BAFC-C125270E9B3E}"/>
          </ac:inkMkLst>
        </pc:inkChg>
        <pc:inkChg chg="add mod">
          <ac:chgData name="Samuel Morillas Gómez" userId="af62f923-0570-4f9c-981a-38ae8e554ab0" providerId="ADAL" clId="{DE6272AD-F77C-4CE8-9338-1271960DE44D}" dt="2024-02-07T08:33:15.091" v="1442"/>
          <ac:inkMkLst>
            <pc:docMk/>
            <pc:sldMk cId="1239361303" sldId="263"/>
            <ac:inkMk id="261" creationId="{D695006C-63B9-4762-AEBA-F5A3D39D0A0C}"/>
          </ac:inkMkLst>
        </pc:inkChg>
        <pc:inkChg chg="add mod">
          <ac:chgData name="Samuel Morillas Gómez" userId="af62f923-0570-4f9c-981a-38ae8e554ab0" providerId="ADAL" clId="{DE6272AD-F77C-4CE8-9338-1271960DE44D}" dt="2024-02-07T08:33:15.091" v="1442"/>
          <ac:inkMkLst>
            <pc:docMk/>
            <pc:sldMk cId="1239361303" sldId="263"/>
            <ac:inkMk id="262" creationId="{1E609835-E79F-42A2-908F-7F603D0EB297}"/>
          </ac:inkMkLst>
        </pc:inkChg>
        <pc:inkChg chg="add mod">
          <ac:chgData name="Samuel Morillas Gómez" userId="af62f923-0570-4f9c-981a-38ae8e554ab0" providerId="ADAL" clId="{DE6272AD-F77C-4CE8-9338-1271960DE44D}" dt="2024-02-07T08:33:15.091" v="1442"/>
          <ac:inkMkLst>
            <pc:docMk/>
            <pc:sldMk cId="1239361303" sldId="263"/>
            <ac:inkMk id="263" creationId="{3CC0AA98-A7DE-40E9-8F11-1896FEB6062D}"/>
          </ac:inkMkLst>
        </pc:inkChg>
        <pc:inkChg chg="add mod">
          <ac:chgData name="Samuel Morillas Gómez" userId="af62f923-0570-4f9c-981a-38ae8e554ab0" providerId="ADAL" clId="{DE6272AD-F77C-4CE8-9338-1271960DE44D}" dt="2024-02-07T08:33:15.091" v="1442"/>
          <ac:inkMkLst>
            <pc:docMk/>
            <pc:sldMk cId="1239361303" sldId="263"/>
            <ac:inkMk id="264" creationId="{E6A27DD8-366E-4C97-9F08-50279C8B076A}"/>
          </ac:inkMkLst>
        </pc:inkChg>
        <pc:inkChg chg="add mod">
          <ac:chgData name="Samuel Morillas Gómez" userId="af62f923-0570-4f9c-981a-38ae8e554ab0" providerId="ADAL" clId="{DE6272AD-F77C-4CE8-9338-1271960DE44D}" dt="2024-02-07T08:33:15.091" v="1442"/>
          <ac:inkMkLst>
            <pc:docMk/>
            <pc:sldMk cId="1239361303" sldId="263"/>
            <ac:inkMk id="265" creationId="{D01B0CFF-1113-49FF-AFE7-4F18A2C46803}"/>
          </ac:inkMkLst>
        </pc:inkChg>
        <pc:inkChg chg="add mod">
          <ac:chgData name="Samuel Morillas Gómez" userId="af62f923-0570-4f9c-981a-38ae8e554ab0" providerId="ADAL" clId="{DE6272AD-F77C-4CE8-9338-1271960DE44D}" dt="2024-02-07T08:33:15.091" v="1442"/>
          <ac:inkMkLst>
            <pc:docMk/>
            <pc:sldMk cId="1239361303" sldId="263"/>
            <ac:inkMk id="266" creationId="{6CF091C0-567C-4B2D-9973-941EB1592777}"/>
          </ac:inkMkLst>
        </pc:inkChg>
        <pc:inkChg chg="add mod">
          <ac:chgData name="Samuel Morillas Gómez" userId="af62f923-0570-4f9c-981a-38ae8e554ab0" providerId="ADAL" clId="{DE6272AD-F77C-4CE8-9338-1271960DE44D}" dt="2024-02-07T08:33:15.091" v="1442"/>
          <ac:inkMkLst>
            <pc:docMk/>
            <pc:sldMk cId="1239361303" sldId="263"/>
            <ac:inkMk id="267" creationId="{13EB84FB-CE00-4FA6-9601-49695F001805}"/>
          </ac:inkMkLst>
        </pc:inkChg>
        <pc:inkChg chg="add mod">
          <ac:chgData name="Samuel Morillas Gómez" userId="af62f923-0570-4f9c-981a-38ae8e554ab0" providerId="ADAL" clId="{DE6272AD-F77C-4CE8-9338-1271960DE44D}" dt="2024-02-07T08:33:15.091" v="1442"/>
          <ac:inkMkLst>
            <pc:docMk/>
            <pc:sldMk cId="1239361303" sldId="263"/>
            <ac:inkMk id="268" creationId="{312D7EC8-9336-4F53-B113-B54AC077EBC1}"/>
          </ac:inkMkLst>
        </pc:inkChg>
        <pc:inkChg chg="add mod">
          <ac:chgData name="Samuel Morillas Gómez" userId="af62f923-0570-4f9c-981a-38ae8e554ab0" providerId="ADAL" clId="{DE6272AD-F77C-4CE8-9338-1271960DE44D}" dt="2024-02-07T08:33:15.091" v="1442"/>
          <ac:inkMkLst>
            <pc:docMk/>
            <pc:sldMk cId="1239361303" sldId="263"/>
            <ac:inkMk id="269" creationId="{5BEC8619-8A9C-4648-B35C-52C1A135DC3E}"/>
          </ac:inkMkLst>
        </pc:inkChg>
        <pc:inkChg chg="add mod">
          <ac:chgData name="Samuel Morillas Gómez" userId="af62f923-0570-4f9c-981a-38ae8e554ab0" providerId="ADAL" clId="{DE6272AD-F77C-4CE8-9338-1271960DE44D}" dt="2024-02-07T08:33:15.091" v="1442"/>
          <ac:inkMkLst>
            <pc:docMk/>
            <pc:sldMk cId="1239361303" sldId="263"/>
            <ac:inkMk id="270" creationId="{C2357737-4DD7-44F9-9338-88107AFEDF9E}"/>
          </ac:inkMkLst>
        </pc:inkChg>
      </pc:sldChg>
      <pc:sldChg chg="addSp delSp modSp add mod">
        <pc:chgData name="Samuel Morillas Gómez" userId="af62f923-0570-4f9c-981a-38ae8e554ab0" providerId="ADAL" clId="{DE6272AD-F77C-4CE8-9338-1271960DE44D}" dt="2024-02-07T09:05:51.789" v="1626"/>
        <pc:sldMkLst>
          <pc:docMk/>
          <pc:sldMk cId="458181231" sldId="264"/>
        </pc:sldMkLst>
        <pc:spChg chg="mod">
          <ac:chgData name="Samuel Morillas Gómez" userId="af62f923-0570-4f9c-981a-38ae8e554ab0" providerId="ADAL" clId="{DE6272AD-F77C-4CE8-9338-1271960DE44D}" dt="2024-02-07T09:05:51.789" v="1626"/>
          <ac:spMkLst>
            <pc:docMk/>
            <pc:sldMk cId="458181231" sldId="264"/>
            <ac:spMk id="2" creationId="{1EB18336-4B22-493F-AD86-9AF0D8871B70}"/>
          </ac:spMkLst>
        </pc:spChg>
        <pc:spChg chg="mod">
          <ac:chgData name="Samuel Morillas Gómez" userId="af62f923-0570-4f9c-981a-38ae8e554ab0" providerId="ADAL" clId="{DE6272AD-F77C-4CE8-9338-1271960DE44D}" dt="2024-02-07T09:02:46.730" v="1520" actId="20577"/>
          <ac:spMkLst>
            <pc:docMk/>
            <pc:sldMk cId="458181231" sldId="264"/>
            <ac:spMk id="3" creationId="{8F1A26F8-66E1-4127-81C0-50CFF4FC0DA9}"/>
          </ac:spMkLst>
        </pc:spChg>
        <pc:grpChg chg="add del mod">
          <ac:chgData name="Samuel Morillas Gómez" userId="af62f923-0570-4f9c-981a-38ae8e554ab0" providerId="ADAL" clId="{DE6272AD-F77C-4CE8-9338-1271960DE44D}" dt="2024-02-07T09:03:49.016" v="1599"/>
          <ac:grpSpMkLst>
            <pc:docMk/>
            <pc:sldMk cId="458181231" sldId="264"/>
            <ac:grpSpMk id="11" creationId="{6FB3DB09-E074-47B4-982A-4F77EF832098}"/>
          </ac:grpSpMkLst>
        </pc:grpChg>
        <pc:grpChg chg="mod">
          <ac:chgData name="Samuel Morillas Gómez" userId="af62f923-0570-4f9c-981a-38ae8e554ab0" providerId="ADAL" clId="{DE6272AD-F77C-4CE8-9338-1271960DE44D}" dt="2024-02-07T09:03:08.551" v="1549"/>
          <ac:grpSpMkLst>
            <pc:docMk/>
            <pc:sldMk cId="458181231" sldId="264"/>
            <ac:grpSpMk id="30" creationId="{250E6EE9-5011-430F-8378-47BC4BCC3941}"/>
          </ac:grpSpMkLst>
        </pc:grpChg>
        <pc:grpChg chg="mod">
          <ac:chgData name="Samuel Morillas Gómez" userId="af62f923-0570-4f9c-981a-38ae8e554ab0" providerId="ADAL" clId="{DE6272AD-F77C-4CE8-9338-1271960DE44D}" dt="2024-02-07T09:03:08.551" v="1549"/>
          <ac:grpSpMkLst>
            <pc:docMk/>
            <pc:sldMk cId="458181231" sldId="264"/>
            <ac:grpSpMk id="31" creationId="{EA8959EC-DCA3-4494-A9E2-1D94991756F0}"/>
          </ac:grpSpMkLst>
        </pc:grpChg>
        <pc:grpChg chg="mod">
          <ac:chgData name="Samuel Morillas Gómez" userId="af62f923-0570-4f9c-981a-38ae8e554ab0" providerId="ADAL" clId="{DE6272AD-F77C-4CE8-9338-1271960DE44D}" dt="2024-02-07T09:03:16.752" v="1555"/>
          <ac:grpSpMkLst>
            <pc:docMk/>
            <pc:sldMk cId="458181231" sldId="264"/>
            <ac:grpSpMk id="33" creationId="{E0833A13-8235-44C6-B0E6-A2925A6241B7}"/>
          </ac:grpSpMkLst>
        </pc:grpChg>
        <pc:grpChg chg="del mod">
          <ac:chgData name="Samuel Morillas Gómez" userId="af62f923-0570-4f9c-981a-38ae8e554ab0" providerId="ADAL" clId="{DE6272AD-F77C-4CE8-9338-1271960DE44D}" dt="2024-02-07T09:03:41.948" v="1591"/>
          <ac:grpSpMkLst>
            <pc:docMk/>
            <pc:sldMk cId="458181231" sldId="264"/>
            <ac:grpSpMk id="43" creationId="{ECF7D0AB-FB71-425F-BD96-7996AFBCE9EB}"/>
          </ac:grpSpMkLst>
        </pc:grpChg>
        <pc:grpChg chg="del mod">
          <ac:chgData name="Samuel Morillas Gómez" userId="af62f923-0570-4f9c-981a-38ae8e554ab0" providerId="ADAL" clId="{DE6272AD-F77C-4CE8-9338-1271960DE44D}" dt="2024-02-07T09:03:35.256" v="1582"/>
          <ac:grpSpMkLst>
            <pc:docMk/>
            <pc:sldMk cId="458181231" sldId="264"/>
            <ac:grpSpMk id="46" creationId="{8D65B86D-9F54-428C-A1C8-BC296294364A}"/>
          </ac:grpSpMkLst>
        </pc:grpChg>
        <pc:grpChg chg="del mod">
          <ac:chgData name="Samuel Morillas Gómez" userId="af62f923-0570-4f9c-981a-38ae8e554ab0" providerId="ADAL" clId="{DE6272AD-F77C-4CE8-9338-1271960DE44D}" dt="2024-02-07T09:03:37.366" v="1585"/>
          <ac:grpSpMkLst>
            <pc:docMk/>
            <pc:sldMk cId="458181231" sldId="264"/>
            <ac:grpSpMk id="56" creationId="{06EC3EAD-426F-4619-847C-A826896BB24C}"/>
          </ac:grpSpMkLst>
        </pc:grpChg>
        <pc:grpChg chg="del mod">
          <ac:chgData name="Samuel Morillas Gómez" userId="af62f923-0570-4f9c-981a-38ae8e554ab0" providerId="ADAL" clId="{DE6272AD-F77C-4CE8-9338-1271960DE44D}" dt="2024-02-07T09:03:41.948" v="1591"/>
          <ac:grpSpMkLst>
            <pc:docMk/>
            <pc:sldMk cId="458181231" sldId="264"/>
            <ac:grpSpMk id="57" creationId="{8C6CD36C-12D6-47CF-87C5-5D16022294F6}"/>
          </ac:grpSpMkLst>
        </pc:grpChg>
        <pc:grpChg chg="del mod">
          <ac:chgData name="Samuel Morillas Gómez" userId="af62f923-0570-4f9c-981a-38ae8e554ab0" providerId="ADAL" clId="{DE6272AD-F77C-4CE8-9338-1271960DE44D}" dt="2024-02-07T09:03:41.948" v="1591"/>
          <ac:grpSpMkLst>
            <pc:docMk/>
            <pc:sldMk cId="458181231" sldId="264"/>
            <ac:grpSpMk id="60" creationId="{40AA39FE-91A3-4814-9868-58522DBD6E80}"/>
          </ac:grpSpMkLst>
        </pc:grpChg>
        <pc:grpChg chg="del mod">
          <ac:chgData name="Samuel Morillas Gómez" userId="af62f923-0570-4f9c-981a-38ae8e554ab0" providerId="ADAL" clId="{DE6272AD-F77C-4CE8-9338-1271960DE44D}" dt="2024-02-07T09:03:41.948" v="1591"/>
          <ac:grpSpMkLst>
            <pc:docMk/>
            <pc:sldMk cId="458181231" sldId="264"/>
            <ac:grpSpMk id="66" creationId="{55D68F5A-E990-4B18-B6AB-5B1D87BA2802}"/>
          </ac:grpSpMkLst>
        </pc:grpChg>
        <pc:grpChg chg="mod">
          <ac:chgData name="Samuel Morillas Gómez" userId="af62f923-0570-4f9c-981a-38ae8e554ab0" providerId="ADAL" clId="{DE6272AD-F77C-4CE8-9338-1271960DE44D}" dt="2024-02-07T09:03:41.948" v="1591"/>
          <ac:grpSpMkLst>
            <pc:docMk/>
            <pc:sldMk cId="458181231" sldId="264"/>
            <ac:grpSpMk id="67" creationId="{5B6BFDA1-DCAE-4F6F-BFDB-D02A52193869}"/>
          </ac:grpSpMkLst>
        </pc:grpChg>
        <pc:grpChg chg="mod">
          <ac:chgData name="Samuel Morillas Gómez" userId="af62f923-0570-4f9c-981a-38ae8e554ab0" providerId="ADAL" clId="{DE6272AD-F77C-4CE8-9338-1271960DE44D}" dt="2024-02-07T09:03:46.168" v="1595"/>
          <ac:grpSpMkLst>
            <pc:docMk/>
            <pc:sldMk cId="458181231" sldId="264"/>
            <ac:grpSpMk id="71" creationId="{3958205F-2F38-481C-B532-514A632B46D0}"/>
          </ac:grpSpMkLst>
        </pc:grpChg>
        <pc:grpChg chg="mod">
          <ac:chgData name="Samuel Morillas Gómez" userId="af62f923-0570-4f9c-981a-38ae8e554ab0" providerId="ADAL" clId="{DE6272AD-F77C-4CE8-9338-1271960DE44D}" dt="2024-02-07T09:03:49.016" v="1599"/>
          <ac:grpSpMkLst>
            <pc:docMk/>
            <pc:sldMk cId="458181231" sldId="264"/>
            <ac:grpSpMk id="75" creationId="{10976EC6-F95A-42CC-BBC0-941C80F3AB3E}"/>
          </ac:grpSpMkLst>
        </pc:grpChg>
        <pc:grpChg chg="mod">
          <ac:chgData name="Samuel Morillas Gómez" userId="af62f923-0570-4f9c-981a-38ae8e554ab0" providerId="ADAL" clId="{DE6272AD-F77C-4CE8-9338-1271960DE44D}" dt="2024-02-07T09:03:54.796" v="1609"/>
          <ac:grpSpMkLst>
            <pc:docMk/>
            <pc:sldMk cId="458181231" sldId="264"/>
            <ac:grpSpMk id="85" creationId="{B549BF69-C5D7-4725-8043-AA5829C8E082}"/>
          </ac:grpSpMkLst>
        </pc:grpChg>
        <pc:grpChg chg="mod">
          <ac:chgData name="Samuel Morillas Gómez" userId="af62f923-0570-4f9c-981a-38ae8e554ab0" providerId="ADAL" clId="{DE6272AD-F77C-4CE8-9338-1271960DE44D}" dt="2024-02-07T09:03:54.796" v="1609"/>
          <ac:grpSpMkLst>
            <pc:docMk/>
            <pc:sldMk cId="458181231" sldId="264"/>
            <ac:grpSpMk id="86" creationId="{F22FCC1A-9B60-42AE-996D-B9E17B68DE20}"/>
          </ac:grpSpMkLst>
        </pc:grpChg>
        <pc:grpChg chg="mod">
          <ac:chgData name="Samuel Morillas Gómez" userId="af62f923-0570-4f9c-981a-38ae8e554ab0" providerId="ADAL" clId="{DE6272AD-F77C-4CE8-9338-1271960DE44D}" dt="2024-02-07T09:04:01.966" v="1619"/>
          <ac:grpSpMkLst>
            <pc:docMk/>
            <pc:sldMk cId="458181231" sldId="264"/>
            <ac:grpSpMk id="96" creationId="{D5A6FE90-9AE9-468E-BB8B-2A929C1B3C24}"/>
          </ac:grpSpMkLst>
        </pc:grpChg>
        <pc:grpChg chg="mod">
          <ac:chgData name="Samuel Morillas Gómez" userId="af62f923-0570-4f9c-981a-38ae8e554ab0" providerId="ADAL" clId="{DE6272AD-F77C-4CE8-9338-1271960DE44D}" dt="2024-02-07T09:04:01.966" v="1619"/>
          <ac:grpSpMkLst>
            <pc:docMk/>
            <pc:sldMk cId="458181231" sldId="264"/>
            <ac:grpSpMk id="97" creationId="{0BA6FB49-6EA0-48EA-9EB4-F5066A70DA9F}"/>
          </ac:grpSpMkLst>
        </pc:grpChg>
        <pc:inkChg chg="add mod">
          <ac:chgData name="Samuel Morillas Gómez" userId="af62f923-0570-4f9c-981a-38ae8e554ab0" providerId="ADAL" clId="{DE6272AD-F77C-4CE8-9338-1271960DE44D}" dt="2024-02-07T09:03:49.016" v="1599"/>
          <ac:inkMkLst>
            <pc:docMk/>
            <pc:sldMk cId="458181231" sldId="264"/>
            <ac:inkMk id="4" creationId="{8A88DC2B-A27F-44A4-9A94-18A0FBF34A99}"/>
          </ac:inkMkLst>
        </pc:inkChg>
        <pc:inkChg chg="add mod">
          <ac:chgData name="Samuel Morillas Gómez" userId="af62f923-0570-4f9c-981a-38ae8e554ab0" providerId="ADAL" clId="{DE6272AD-F77C-4CE8-9338-1271960DE44D}" dt="2024-02-07T09:03:49.016" v="1599"/>
          <ac:inkMkLst>
            <pc:docMk/>
            <pc:sldMk cId="458181231" sldId="264"/>
            <ac:inkMk id="5" creationId="{61F54202-369D-470E-B72D-BEB56CAED713}"/>
          </ac:inkMkLst>
        </pc:inkChg>
        <pc:inkChg chg="add mod">
          <ac:chgData name="Samuel Morillas Gómez" userId="af62f923-0570-4f9c-981a-38ae8e554ab0" providerId="ADAL" clId="{DE6272AD-F77C-4CE8-9338-1271960DE44D}" dt="2024-02-07T09:03:49.016" v="1599"/>
          <ac:inkMkLst>
            <pc:docMk/>
            <pc:sldMk cId="458181231" sldId="264"/>
            <ac:inkMk id="6" creationId="{AE4D4579-E508-4F38-85F4-C7C11340CCDA}"/>
          </ac:inkMkLst>
        </pc:inkChg>
        <pc:inkChg chg="add mod">
          <ac:chgData name="Samuel Morillas Gómez" userId="af62f923-0570-4f9c-981a-38ae8e554ab0" providerId="ADAL" clId="{DE6272AD-F77C-4CE8-9338-1271960DE44D}" dt="2024-02-07T09:03:49.016" v="1599"/>
          <ac:inkMkLst>
            <pc:docMk/>
            <pc:sldMk cId="458181231" sldId="264"/>
            <ac:inkMk id="7" creationId="{2B159E69-1AE8-4BAA-90C1-5E27E3A266C9}"/>
          </ac:inkMkLst>
        </pc:inkChg>
        <pc:inkChg chg="add mod">
          <ac:chgData name="Samuel Morillas Gómez" userId="af62f923-0570-4f9c-981a-38ae8e554ab0" providerId="ADAL" clId="{DE6272AD-F77C-4CE8-9338-1271960DE44D}" dt="2024-02-07T09:03:49.016" v="1599"/>
          <ac:inkMkLst>
            <pc:docMk/>
            <pc:sldMk cId="458181231" sldId="264"/>
            <ac:inkMk id="8" creationId="{E85EA424-B21B-4EBC-81B9-6D8CA0DF032C}"/>
          </ac:inkMkLst>
        </pc:inkChg>
        <pc:inkChg chg="add mod">
          <ac:chgData name="Samuel Morillas Gómez" userId="af62f923-0570-4f9c-981a-38ae8e554ab0" providerId="ADAL" clId="{DE6272AD-F77C-4CE8-9338-1271960DE44D}" dt="2024-02-07T09:03:49.016" v="1599"/>
          <ac:inkMkLst>
            <pc:docMk/>
            <pc:sldMk cId="458181231" sldId="264"/>
            <ac:inkMk id="9" creationId="{2763ADAB-D768-49B3-9A46-03C97E8E8CEA}"/>
          </ac:inkMkLst>
        </pc:inkChg>
        <pc:inkChg chg="add mod">
          <ac:chgData name="Samuel Morillas Gómez" userId="af62f923-0570-4f9c-981a-38ae8e554ab0" providerId="ADAL" clId="{DE6272AD-F77C-4CE8-9338-1271960DE44D}" dt="2024-02-07T09:03:49.016" v="1599"/>
          <ac:inkMkLst>
            <pc:docMk/>
            <pc:sldMk cId="458181231" sldId="264"/>
            <ac:inkMk id="10" creationId="{48E0DAC3-78BC-468E-869D-F362A4BCF592}"/>
          </ac:inkMkLst>
        </pc:inkChg>
        <pc:inkChg chg="add mod">
          <ac:chgData name="Samuel Morillas Gómez" userId="af62f923-0570-4f9c-981a-38ae8e554ab0" providerId="ADAL" clId="{DE6272AD-F77C-4CE8-9338-1271960DE44D}" dt="2024-02-07T09:03:16.752" v="1555"/>
          <ac:inkMkLst>
            <pc:docMk/>
            <pc:sldMk cId="458181231" sldId="264"/>
            <ac:inkMk id="12" creationId="{9AF96A0B-42E7-4A18-85E6-6D478BF88018}"/>
          </ac:inkMkLst>
        </pc:inkChg>
        <pc:inkChg chg="add mod">
          <ac:chgData name="Samuel Morillas Gómez" userId="af62f923-0570-4f9c-981a-38ae8e554ab0" providerId="ADAL" clId="{DE6272AD-F77C-4CE8-9338-1271960DE44D}" dt="2024-02-07T09:03:16.752" v="1555"/>
          <ac:inkMkLst>
            <pc:docMk/>
            <pc:sldMk cId="458181231" sldId="264"/>
            <ac:inkMk id="13" creationId="{815A24C7-2370-4674-BE17-C0DA8A8DFF96}"/>
          </ac:inkMkLst>
        </pc:inkChg>
        <pc:inkChg chg="add mod">
          <ac:chgData name="Samuel Morillas Gómez" userId="af62f923-0570-4f9c-981a-38ae8e554ab0" providerId="ADAL" clId="{DE6272AD-F77C-4CE8-9338-1271960DE44D}" dt="2024-02-07T09:03:16.752" v="1555"/>
          <ac:inkMkLst>
            <pc:docMk/>
            <pc:sldMk cId="458181231" sldId="264"/>
            <ac:inkMk id="14" creationId="{7780D414-1596-4EDE-8C78-0814A6223DC3}"/>
          </ac:inkMkLst>
        </pc:inkChg>
        <pc:inkChg chg="add mod">
          <ac:chgData name="Samuel Morillas Gómez" userId="af62f923-0570-4f9c-981a-38ae8e554ab0" providerId="ADAL" clId="{DE6272AD-F77C-4CE8-9338-1271960DE44D}" dt="2024-02-07T09:03:16.752" v="1555"/>
          <ac:inkMkLst>
            <pc:docMk/>
            <pc:sldMk cId="458181231" sldId="264"/>
            <ac:inkMk id="15" creationId="{46CF0FEF-C374-4007-AFC6-BF61A54B1368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16" creationId="{FE8ABE68-7FD5-44B5-AB32-CA7B1C99A6DD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17" creationId="{A82610FE-628B-4ADB-A6C8-55CE5BA44620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18" creationId="{480B4399-01B3-40E9-9931-4B13F001DBAD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19" creationId="{0E21670C-7C09-4CBC-BB24-E9B551788644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20" creationId="{E60A4CBE-D6DF-481E-9482-36CE367C804E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21" creationId="{F3E780B3-98D4-42EF-92CD-ACC03D579D36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22" creationId="{2C8306DA-8641-472A-9567-D30E273DBDD2}"/>
          </ac:inkMkLst>
        </pc:inkChg>
        <pc:inkChg chg="add del mod">
          <ac:chgData name="Samuel Morillas Gómez" userId="af62f923-0570-4f9c-981a-38ae8e554ab0" providerId="ADAL" clId="{DE6272AD-F77C-4CE8-9338-1271960DE44D}" dt="2024-02-07T09:03:17.532" v="1559" actId="9405"/>
          <ac:inkMkLst>
            <pc:docMk/>
            <pc:sldMk cId="458181231" sldId="264"/>
            <ac:inkMk id="23" creationId="{9EE36221-7CE3-4691-B38E-50EEF468A9D7}"/>
          </ac:inkMkLst>
        </pc:inkChg>
        <pc:inkChg chg="add del mod">
          <ac:chgData name="Samuel Morillas Gómez" userId="af62f923-0570-4f9c-981a-38ae8e554ab0" providerId="ADAL" clId="{DE6272AD-F77C-4CE8-9338-1271960DE44D}" dt="2024-02-07T09:03:17.260" v="1558" actId="9405"/>
          <ac:inkMkLst>
            <pc:docMk/>
            <pc:sldMk cId="458181231" sldId="264"/>
            <ac:inkMk id="24" creationId="{F03C3BB0-87BD-4CA2-84FD-AB0A73C73F3C}"/>
          </ac:inkMkLst>
        </pc:inkChg>
        <pc:inkChg chg="add del mod">
          <ac:chgData name="Samuel Morillas Gómez" userId="af62f923-0570-4f9c-981a-38ae8e554ab0" providerId="ADAL" clId="{DE6272AD-F77C-4CE8-9338-1271960DE44D}" dt="2024-02-07T09:03:17.082" v="1557" actId="9405"/>
          <ac:inkMkLst>
            <pc:docMk/>
            <pc:sldMk cId="458181231" sldId="264"/>
            <ac:inkMk id="25" creationId="{F8BB2AE0-584E-40F9-8A3E-5B221E643312}"/>
          </ac:inkMkLst>
        </pc:inkChg>
        <pc:inkChg chg="add del mod">
          <ac:chgData name="Samuel Morillas Gómez" userId="af62f923-0570-4f9c-981a-38ae8e554ab0" providerId="ADAL" clId="{DE6272AD-F77C-4CE8-9338-1271960DE44D}" dt="2024-02-07T09:03:16.939" v="1556" actId="9405"/>
          <ac:inkMkLst>
            <pc:docMk/>
            <pc:sldMk cId="458181231" sldId="264"/>
            <ac:inkMk id="26" creationId="{CBF3EA2B-A4E0-4C49-A154-22549594A3BE}"/>
          </ac:inkMkLst>
        </pc:inkChg>
        <pc:inkChg chg="add del mod">
          <ac:chgData name="Samuel Morillas Gómez" userId="af62f923-0570-4f9c-981a-38ae8e554ab0" providerId="ADAL" clId="{DE6272AD-F77C-4CE8-9338-1271960DE44D}" dt="2024-02-07T09:03:10.756" v="1551" actId="9405"/>
          <ac:inkMkLst>
            <pc:docMk/>
            <pc:sldMk cId="458181231" sldId="264"/>
            <ac:inkMk id="27" creationId="{7C21C07C-0C1C-41DF-BB07-96A336D3A823}"/>
          </ac:inkMkLst>
        </pc:inkChg>
        <pc:inkChg chg="add del mod">
          <ac:chgData name="Samuel Morillas Gómez" userId="af62f923-0570-4f9c-981a-38ae8e554ab0" providerId="ADAL" clId="{DE6272AD-F77C-4CE8-9338-1271960DE44D}" dt="2024-02-07T09:03:08.895" v="1550" actId="9405"/>
          <ac:inkMkLst>
            <pc:docMk/>
            <pc:sldMk cId="458181231" sldId="264"/>
            <ac:inkMk id="28" creationId="{49E12F6C-B522-4449-BC19-57B89DC3236F}"/>
          </ac:inkMkLst>
        </pc:inkChg>
        <pc:inkChg chg="add del mod">
          <ac:chgData name="Samuel Morillas Gómez" userId="af62f923-0570-4f9c-981a-38ae8e554ab0" providerId="ADAL" clId="{DE6272AD-F77C-4CE8-9338-1271960DE44D}" dt="2024-02-07T09:03:08.551" v="1549"/>
          <ac:inkMkLst>
            <pc:docMk/>
            <pc:sldMk cId="458181231" sldId="264"/>
            <ac:inkMk id="29" creationId="{9FE6F7C9-13B0-4C34-91B0-FB454580F8BA}"/>
          </ac:inkMkLst>
        </pc:inkChg>
        <pc:inkChg chg="add del mod">
          <ac:chgData name="Samuel Morillas Gómez" userId="af62f923-0570-4f9c-981a-38ae8e554ab0" providerId="ADAL" clId="{DE6272AD-F77C-4CE8-9338-1271960DE44D}" dt="2024-02-07T09:03:16.752" v="1555"/>
          <ac:inkMkLst>
            <pc:docMk/>
            <pc:sldMk cId="458181231" sldId="264"/>
            <ac:inkMk id="32" creationId="{70D0E41D-3040-4076-B56C-DC7E36E57D7E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34" creationId="{F2B56E6F-6935-42CE-AA4A-90F81CF884BF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35" creationId="{2BD72610-E0C8-4F5B-AA04-B1803EDC8E81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36" creationId="{7084EFF7-18D9-4447-9C41-F948336B99DC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37" creationId="{76284651-3B0D-4EAE-8809-AE67204902E6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38" creationId="{A6B55A60-A3D9-4581-88B6-3B74519D2AAF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39" creationId="{1CE725FD-9215-4571-9EBF-A19D074F50D1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40" creationId="{F5C1FDDB-DC51-4D19-BABB-AD8D3241496B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41" creationId="{DA82AECA-094E-4742-878D-0ED121FA8129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42" creationId="{7AC4E602-B783-4ECF-8D08-B36038D60309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44" creationId="{862FC25F-197C-43E6-9643-B6847740600C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45" creationId="{D2F38A1A-8594-4186-BECD-9FF117E1E26C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47" creationId="{8811096F-6CD8-4779-A9F1-C0A19B7A91CE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48" creationId="{16457B10-9F47-476C-8191-86AB114CB06E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49" creationId="{27BA7CA3-E522-480A-B8FC-0F566E32E591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50" creationId="{FE461A5D-9177-48C4-9F83-6DF84CDE58EE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51" creationId="{98C31AD7-2544-43E2-A5C8-83C738050FFE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52" creationId="{872272C5-E914-4986-B71D-A0D73DC41DF8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53" creationId="{D9A4E189-7CE8-4F71-A42E-1D3B7001D05E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54" creationId="{E683B742-0788-4A94-A139-098185939C6C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55" creationId="{C712C601-88A0-4AA6-AA14-4C60692E9FC0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58" creationId="{36DD402F-1EBF-482F-9F94-C03F0AA4E062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59" creationId="{4CE65447-F541-4FF3-8FAF-857AA517B43C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61" creationId="{835BE6AD-07DE-4525-B724-52E88BA1A62C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62" creationId="{383FF46D-6950-49AA-AA67-F9D190E9098B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63" creationId="{924528E9-9AA7-40B7-A9C0-AF977C42D469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64" creationId="{99613C88-9536-419B-AB9A-C0BE97184D28}"/>
          </ac:inkMkLst>
        </pc:inkChg>
        <pc:inkChg chg="add mod">
          <ac:chgData name="Samuel Morillas Gómez" userId="af62f923-0570-4f9c-981a-38ae8e554ab0" providerId="ADAL" clId="{DE6272AD-F77C-4CE8-9338-1271960DE44D}" dt="2024-02-07T09:03:41.948" v="1591"/>
          <ac:inkMkLst>
            <pc:docMk/>
            <pc:sldMk cId="458181231" sldId="264"/>
            <ac:inkMk id="65" creationId="{CEB5497F-EDDB-4BA5-ABF8-AA053C251BC8}"/>
          </ac:inkMkLst>
        </pc:inkChg>
        <pc:inkChg chg="add">
          <ac:chgData name="Samuel Morillas Gómez" userId="af62f923-0570-4f9c-981a-38ae8e554ab0" providerId="ADAL" clId="{DE6272AD-F77C-4CE8-9338-1271960DE44D}" dt="2024-02-07T09:03:43.349" v="1592" actId="9405"/>
          <ac:inkMkLst>
            <pc:docMk/>
            <pc:sldMk cId="458181231" sldId="264"/>
            <ac:inkMk id="68" creationId="{6860FA15-2324-4688-A587-708ACC6E61C8}"/>
          </ac:inkMkLst>
        </pc:inkChg>
        <pc:inkChg chg="add mod">
          <ac:chgData name="Samuel Morillas Gómez" userId="af62f923-0570-4f9c-981a-38ae8e554ab0" providerId="ADAL" clId="{DE6272AD-F77C-4CE8-9338-1271960DE44D}" dt="2024-02-07T09:03:46.168" v="1595"/>
          <ac:inkMkLst>
            <pc:docMk/>
            <pc:sldMk cId="458181231" sldId="264"/>
            <ac:inkMk id="69" creationId="{FCBB6BC3-9474-452C-AD79-D6C7D4ABF093}"/>
          </ac:inkMkLst>
        </pc:inkChg>
        <pc:inkChg chg="add mod">
          <ac:chgData name="Samuel Morillas Gómez" userId="af62f923-0570-4f9c-981a-38ae8e554ab0" providerId="ADAL" clId="{DE6272AD-F77C-4CE8-9338-1271960DE44D}" dt="2024-02-07T09:03:46.168" v="1595"/>
          <ac:inkMkLst>
            <pc:docMk/>
            <pc:sldMk cId="458181231" sldId="264"/>
            <ac:inkMk id="70" creationId="{C14674C4-F5E2-4A5F-AAA8-5B8A61C98736}"/>
          </ac:inkMkLst>
        </pc:inkChg>
        <pc:inkChg chg="add mod">
          <ac:chgData name="Samuel Morillas Gómez" userId="af62f923-0570-4f9c-981a-38ae8e554ab0" providerId="ADAL" clId="{DE6272AD-F77C-4CE8-9338-1271960DE44D}" dt="2024-02-07T09:03:49.016" v="1599"/>
          <ac:inkMkLst>
            <pc:docMk/>
            <pc:sldMk cId="458181231" sldId="264"/>
            <ac:inkMk id="72" creationId="{DE437AD6-0619-4932-AE1A-9511E12C9309}"/>
          </ac:inkMkLst>
        </pc:inkChg>
        <pc:inkChg chg="add mod">
          <ac:chgData name="Samuel Morillas Gómez" userId="af62f923-0570-4f9c-981a-38ae8e554ab0" providerId="ADAL" clId="{DE6272AD-F77C-4CE8-9338-1271960DE44D}" dt="2024-02-07T09:03:49.016" v="1599"/>
          <ac:inkMkLst>
            <pc:docMk/>
            <pc:sldMk cId="458181231" sldId="264"/>
            <ac:inkMk id="73" creationId="{28AF0F45-9CC3-4351-B00A-DA726FCA8B92}"/>
          </ac:inkMkLst>
        </pc:inkChg>
        <pc:inkChg chg="add mod">
          <ac:chgData name="Samuel Morillas Gómez" userId="af62f923-0570-4f9c-981a-38ae8e554ab0" providerId="ADAL" clId="{DE6272AD-F77C-4CE8-9338-1271960DE44D}" dt="2024-02-07T09:03:49.016" v="1599"/>
          <ac:inkMkLst>
            <pc:docMk/>
            <pc:sldMk cId="458181231" sldId="264"/>
            <ac:inkMk id="74" creationId="{A11213D1-A67B-4727-B5CA-AD094D1ACE41}"/>
          </ac:inkMkLst>
        </pc:inkChg>
        <pc:inkChg chg="add mod">
          <ac:chgData name="Samuel Morillas Gómez" userId="af62f923-0570-4f9c-981a-38ae8e554ab0" providerId="ADAL" clId="{DE6272AD-F77C-4CE8-9338-1271960DE44D}" dt="2024-02-07T09:03:54.796" v="1609"/>
          <ac:inkMkLst>
            <pc:docMk/>
            <pc:sldMk cId="458181231" sldId="264"/>
            <ac:inkMk id="76" creationId="{56CBB2E9-FA90-4AC8-913A-080D86DAD1C6}"/>
          </ac:inkMkLst>
        </pc:inkChg>
        <pc:inkChg chg="add mod">
          <ac:chgData name="Samuel Morillas Gómez" userId="af62f923-0570-4f9c-981a-38ae8e554ab0" providerId="ADAL" clId="{DE6272AD-F77C-4CE8-9338-1271960DE44D}" dt="2024-02-07T09:03:54.796" v="1609"/>
          <ac:inkMkLst>
            <pc:docMk/>
            <pc:sldMk cId="458181231" sldId="264"/>
            <ac:inkMk id="77" creationId="{F7984BD6-809D-4A2E-873A-A7449E8D9790}"/>
          </ac:inkMkLst>
        </pc:inkChg>
        <pc:inkChg chg="add mod">
          <ac:chgData name="Samuel Morillas Gómez" userId="af62f923-0570-4f9c-981a-38ae8e554ab0" providerId="ADAL" clId="{DE6272AD-F77C-4CE8-9338-1271960DE44D}" dt="2024-02-07T09:03:54.796" v="1609"/>
          <ac:inkMkLst>
            <pc:docMk/>
            <pc:sldMk cId="458181231" sldId="264"/>
            <ac:inkMk id="78" creationId="{5D18A0CC-B051-4D35-96CA-69FFAB29E20A}"/>
          </ac:inkMkLst>
        </pc:inkChg>
        <pc:inkChg chg="add mod">
          <ac:chgData name="Samuel Morillas Gómez" userId="af62f923-0570-4f9c-981a-38ae8e554ab0" providerId="ADAL" clId="{DE6272AD-F77C-4CE8-9338-1271960DE44D}" dt="2024-02-07T09:03:54.796" v="1609"/>
          <ac:inkMkLst>
            <pc:docMk/>
            <pc:sldMk cId="458181231" sldId="264"/>
            <ac:inkMk id="79" creationId="{72674F1F-9F2E-413C-8FE1-5F18BA5B756C}"/>
          </ac:inkMkLst>
        </pc:inkChg>
        <pc:inkChg chg="add mod">
          <ac:chgData name="Samuel Morillas Gómez" userId="af62f923-0570-4f9c-981a-38ae8e554ab0" providerId="ADAL" clId="{DE6272AD-F77C-4CE8-9338-1271960DE44D}" dt="2024-02-07T09:03:54.796" v="1609"/>
          <ac:inkMkLst>
            <pc:docMk/>
            <pc:sldMk cId="458181231" sldId="264"/>
            <ac:inkMk id="80" creationId="{3FA78847-A356-4537-BE68-085B62479BE3}"/>
          </ac:inkMkLst>
        </pc:inkChg>
        <pc:inkChg chg="add mod">
          <ac:chgData name="Samuel Morillas Gómez" userId="af62f923-0570-4f9c-981a-38ae8e554ab0" providerId="ADAL" clId="{DE6272AD-F77C-4CE8-9338-1271960DE44D}" dt="2024-02-07T09:03:54.796" v="1609"/>
          <ac:inkMkLst>
            <pc:docMk/>
            <pc:sldMk cId="458181231" sldId="264"/>
            <ac:inkMk id="81" creationId="{49C55DA8-D77A-4D66-A81F-E81C392CBB50}"/>
          </ac:inkMkLst>
        </pc:inkChg>
        <pc:inkChg chg="add mod">
          <ac:chgData name="Samuel Morillas Gómez" userId="af62f923-0570-4f9c-981a-38ae8e554ab0" providerId="ADAL" clId="{DE6272AD-F77C-4CE8-9338-1271960DE44D}" dt="2024-02-07T09:03:54.796" v="1609"/>
          <ac:inkMkLst>
            <pc:docMk/>
            <pc:sldMk cId="458181231" sldId="264"/>
            <ac:inkMk id="82" creationId="{325795C3-E6CB-4599-8C9F-AF12C987C961}"/>
          </ac:inkMkLst>
        </pc:inkChg>
        <pc:inkChg chg="add mod">
          <ac:chgData name="Samuel Morillas Gómez" userId="af62f923-0570-4f9c-981a-38ae8e554ab0" providerId="ADAL" clId="{DE6272AD-F77C-4CE8-9338-1271960DE44D}" dt="2024-02-07T09:03:54.796" v="1609"/>
          <ac:inkMkLst>
            <pc:docMk/>
            <pc:sldMk cId="458181231" sldId="264"/>
            <ac:inkMk id="83" creationId="{C2199762-6AFE-42CE-B288-9474DE8CB8E7}"/>
          </ac:inkMkLst>
        </pc:inkChg>
        <pc:inkChg chg="add mod">
          <ac:chgData name="Samuel Morillas Gómez" userId="af62f923-0570-4f9c-981a-38ae8e554ab0" providerId="ADAL" clId="{DE6272AD-F77C-4CE8-9338-1271960DE44D}" dt="2024-02-07T09:03:54.796" v="1609"/>
          <ac:inkMkLst>
            <pc:docMk/>
            <pc:sldMk cId="458181231" sldId="264"/>
            <ac:inkMk id="84" creationId="{8247B47A-75DE-4C9D-BED1-24A01828F3EA}"/>
          </ac:inkMkLst>
        </pc:inkChg>
        <pc:inkChg chg="add mod">
          <ac:chgData name="Samuel Morillas Gómez" userId="af62f923-0570-4f9c-981a-38ae8e554ab0" providerId="ADAL" clId="{DE6272AD-F77C-4CE8-9338-1271960DE44D}" dt="2024-02-07T09:04:01.966" v="1619"/>
          <ac:inkMkLst>
            <pc:docMk/>
            <pc:sldMk cId="458181231" sldId="264"/>
            <ac:inkMk id="87" creationId="{5EB9FB9E-478B-43C3-9B13-3F3D217628BF}"/>
          </ac:inkMkLst>
        </pc:inkChg>
        <pc:inkChg chg="add mod">
          <ac:chgData name="Samuel Morillas Gómez" userId="af62f923-0570-4f9c-981a-38ae8e554ab0" providerId="ADAL" clId="{DE6272AD-F77C-4CE8-9338-1271960DE44D}" dt="2024-02-07T09:04:01.966" v="1619"/>
          <ac:inkMkLst>
            <pc:docMk/>
            <pc:sldMk cId="458181231" sldId="264"/>
            <ac:inkMk id="88" creationId="{82B17687-4124-4A6A-A54C-FADA99D5C491}"/>
          </ac:inkMkLst>
        </pc:inkChg>
        <pc:inkChg chg="add mod">
          <ac:chgData name="Samuel Morillas Gómez" userId="af62f923-0570-4f9c-981a-38ae8e554ab0" providerId="ADAL" clId="{DE6272AD-F77C-4CE8-9338-1271960DE44D}" dt="2024-02-07T09:04:01.966" v="1619"/>
          <ac:inkMkLst>
            <pc:docMk/>
            <pc:sldMk cId="458181231" sldId="264"/>
            <ac:inkMk id="89" creationId="{8FB91998-EA35-41F5-85EB-CD534BCF7A69}"/>
          </ac:inkMkLst>
        </pc:inkChg>
        <pc:inkChg chg="add mod">
          <ac:chgData name="Samuel Morillas Gómez" userId="af62f923-0570-4f9c-981a-38ae8e554ab0" providerId="ADAL" clId="{DE6272AD-F77C-4CE8-9338-1271960DE44D}" dt="2024-02-07T09:04:01.966" v="1619"/>
          <ac:inkMkLst>
            <pc:docMk/>
            <pc:sldMk cId="458181231" sldId="264"/>
            <ac:inkMk id="90" creationId="{3DF159A9-7E9C-4B51-819B-75CEBAD460FA}"/>
          </ac:inkMkLst>
        </pc:inkChg>
        <pc:inkChg chg="add mod">
          <ac:chgData name="Samuel Morillas Gómez" userId="af62f923-0570-4f9c-981a-38ae8e554ab0" providerId="ADAL" clId="{DE6272AD-F77C-4CE8-9338-1271960DE44D}" dt="2024-02-07T09:04:01.966" v="1619"/>
          <ac:inkMkLst>
            <pc:docMk/>
            <pc:sldMk cId="458181231" sldId="264"/>
            <ac:inkMk id="91" creationId="{871EB413-0BD3-435E-BFC9-6186837B002A}"/>
          </ac:inkMkLst>
        </pc:inkChg>
        <pc:inkChg chg="add mod">
          <ac:chgData name="Samuel Morillas Gómez" userId="af62f923-0570-4f9c-981a-38ae8e554ab0" providerId="ADAL" clId="{DE6272AD-F77C-4CE8-9338-1271960DE44D}" dt="2024-02-07T09:04:01.966" v="1619"/>
          <ac:inkMkLst>
            <pc:docMk/>
            <pc:sldMk cId="458181231" sldId="264"/>
            <ac:inkMk id="92" creationId="{AC582CC5-81F8-42BE-BE10-B56FD7F39E0D}"/>
          </ac:inkMkLst>
        </pc:inkChg>
        <pc:inkChg chg="add mod">
          <ac:chgData name="Samuel Morillas Gómez" userId="af62f923-0570-4f9c-981a-38ae8e554ab0" providerId="ADAL" clId="{DE6272AD-F77C-4CE8-9338-1271960DE44D}" dt="2024-02-07T09:04:01.966" v="1619"/>
          <ac:inkMkLst>
            <pc:docMk/>
            <pc:sldMk cId="458181231" sldId="264"/>
            <ac:inkMk id="93" creationId="{294F46AD-50EE-4E87-9B39-6B20B60CD211}"/>
          </ac:inkMkLst>
        </pc:inkChg>
        <pc:inkChg chg="add mod">
          <ac:chgData name="Samuel Morillas Gómez" userId="af62f923-0570-4f9c-981a-38ae8e554ab0" providerId="ADAL" clId="{DE6272AD-F77C-4CE8-9338-1271960DE44D}" dt="2024-02-07T09:04:01.966" v="1619"/>
          <ac:inkMkLst>
            <pc:docMk/>
            <pc:sldMk cId="458181231" sldId="264"/>
            <ac:inkMk id="94" creationId="{F72E2FE4-5C92-4FFA-B4BF-14E70469518F}"/>
          </ac:inkMkLst>
        </pc:inkChg>
        <pc:inkChg chg="add mod">
          <ac:chgData name="Samuel Morillas Gómez" userId="af62f923-0570-4f9c-981a-38ae8e554ab0" providerId="ADAL" clId="{DE6272AD-F77C-4CE8-9338-1271960DE44D}" dt="2024-02-07T09:04:01.966" v="1619"/>
          <ac:inkMkLst>
            <pc:docMk/>
            <pc:sldMk cId="458181231" sldId="264"/>
            <ac:inkMk id="95" creationId="{6F63441F-DCE4-4FE6-89A1-B1BDAFE5C33F}"/>
          </ac:inkMkLst>
        </pc:inkChg>
      </pc:sldChg>
      <pc:sldChg chg="del">
        <pc:chgData name="Samuel Morillas Gómez" userId="af62f923-0570-4f9c-981a-38ae8e554ab0" providerId="ADAL" clId="{DE6272AD-F77C-4CE8-9338-1271960DE44D}" dt="2024-02-07T07:56:17.966" v="30" actId="47"/>
        <pc:sldMkLst>
          <pc:docMk/>
          <pc:sldMk cId="3402515396" sldId="264"/>
        </pc:sldMkLst>
      </pc:sldChg>
      <pc:sldChg chg="del">
        <pc:chgData name="Samuel Morillas Gómez" userId="af62f923-0570-4f9c-981a-38ae8e554ab0" providerId="ADAL" clId="{DE6272AD-F77C-4CE8-9338-1271960DE44D}" dt="2024-02-07T07:56:18.531" v="31" actId="47"/>
        <pc:sldMkLst>
          <pc:docMk/>
          <pc:sldMk cId="311962457" sldId="265"/>
        </pc:sldMkLst>
      </pc:sldChg>
      <pc:sldChg chg="modSp add mod">
        <pc:chgData name="Samuel Morillas Gómez" userId="af62f923-0570-4f9c-981a-38ae8e554ab0" providerId="ADAL" clId="{DE6272AD-F77C-4CE8-9338-1271960DE44D}" dt="2024-02-07T09:30:19.011" v="2100" actId="20577"/>
        <pc:sldMkLst>
          <pc:docMk/>
          <pc:sldMk cId="3876882775" sldId="265"/>
        </pc:sldMkLst>
        <pc:spChg chg="mod">
          <ac:chgData name="Samuel Morillas Gómez" userId="af62f923-0570-4f9c-981a-38ae8e554ab0" providerId="ADAL" clId="{DE6272AD-F77C-4CE8-9338-1271960DE44D}" dt="2024-02-07T09:06:01.873" v="1639" actId="20577"/>
          <ac:spMkLst>
            <pc:docMk/>
            <pc:sldMk cId="3876882775" sldId="265"/>
            <ac:spMk id="2" creationId="{1EB18336-4B22-493F-AD86-9AF0D8871B70}"/>
          </ac:spMkLst>
        </pc:spChg>
        <pc:spChg chg="mod">
          <ac:chgData name="Samuel Morillas Gómez" userId="af62f923-0570-4f9c-981a-38ae8e554ab0" providerId="ADAL" clId="{DE6272AD-F77C-4CE8-9338-1271960DE44D}" dt="2024-02-07T09:30:19.011" v="2100" actId="20577"/>
          <ac:spMkLst>
            <pc:docMk/>
            <pc:sldMk cId="3876882775" sldId="265"/>
            <ac:spMk id="3" creationId="{8F1A26F8-66E1-4127-81C0-50CFF4FC0DA9}"/>
          </ac:spMkLst>
        </pc:spChg>
      </pc:sldChg>
      <pc:sldChg chg="add del">
        <pc:chgData name="Samuel Morillas Gómez" userId="af62f923-0570-4f9c-981a-38ae8e554ab0" providerId="ADAL" clId="{DE6272AD-F77C-4CE8-9338-1271960DE44D}" dt="2024-02-07T09:44:05.380" v="3249" actId="47"/>
        <pc:sldMkLst>
          <pc:docMk/>
          <pc:sldMk cId="1621745626" sldId="266"/>
        </pc:sldMkLst>
      </pc:sldChg>
      <pc:sldChg chg="del">
        <pc:chgData name="Samuel Morillas Gómez" userId="af62f923-0570-4f9c-981a-38ae8e554ab0" providerId="ADAL" clId="{DE6272AD-F77C-4CE8-9338-1271960DE44D}" dt="2024-02-07T07:56:16.347" v="27" actId="47"/>
        <pc:sldMkLst>
          <pc:docMk/>
          <pc:sldMk cId="2405123930" sldId="266"/>
        </pc:sldMkLst>
      </pc:sldChg>
      <pc:sldChg chg="add del">
        <pc:chgData name="Samuel Morillas Gómez" userId="af62f923-0570-4f9c-981a-38ae8e554ab0" providerId="ADAL" clId="{DE6272AD-F77C-4CE8-9338-1271960DE44D}" dt="2024-02-07T09:44:05.380" v="3249" actId="47"/>
        <pc:sldMkLst>
          <pc:docMk/>
          <pc:sldMk cId="345550625" sldId="267"/>
        </pc:sldMkLst>
      </pc:sldChg>
      <pc:sldChg chg="del">
        <pc:chgData name="Samuel Morillas Gómez" userId="af62f923-0570-4f9c-981a-38ae8e554ab0" providerId="ADAL" clId="{DE6272AD-F77C-4CE8-9338-1271960DE44D}" dt="2024-02-07T07:56:19.115" v="32" actId="47"/>
        <pc:sldMkLst>
          <pc:docMk/>
          <pc:sldMk cId="3554406233" sldId="267"/>
        </pc:sldMkLst>
      </pc:sldChg>
      <pc:sldChg chg="del">
        <pc:chgData name="Samuel Morillas Gómez" userId="af62f923-0570-4f9c-981a-38ae8e554ab0" providerId="ADAL" clId="{DE6272AD-F77C-4CE8-9338-1271960DE44D}" dt="2024-02-07T07:56:19.665" v="33" actId="47"/>
        <pc:sldMkLst>
          <pc:docMk/>
          <pc:sldMk cId="2042574718" sldId="268"/>
        </pc:sldMkLst>
      </pc:sldChg>
      <pc:sldChg chg="add del">
        <pc:chgData name="Samuel Morillas Gómez" userId="af62f923-0570-4f9c-981a-38ae8e554ab0" providerId="ADAL" clId="{DE6272AD-F77C-4CE8-9338-1271960DE44D}" dt="2024-02-07T09:44:05.380" v="3249" actId="47"/>
        <pc:sldMkLst>
          <pc:docMk/>
          <pc:sldMk cId="3471523159" sldId="268"/>
        </pc:sldMkLst>
      </pc:sldChg>
      <pc:sldChg chg="add del">
        <pc:chgData name="Samuel Morillas Gómez" userId="af62f923-0570-4f9c-981a-38ae8e554ab0" providerId="ADAL" clId="{DE6272AD-F77C-4CE8-9338-1271960DE44D}" dt="2024-02-07T09:44:05.380" v="3249" actId="47"/>
        <pc:sldMkLst>
          <pc:docMk/>
          <pc:sldMk cId="553273120" sldId="269"/>
        </pc:sldMkLst>
      </pc:sldChg>
      <pc:sldChg chg="del">
        <pc:chgData name="Samuel Morillas Gómez" userId="af62f923-0570-4f9c-981a-38ae8e554ab0" providerId="ADAL" clId="{DE6272AD-F77C-4CE8-9338-1271960DE44D}" dt="2024-02-07T07:56:20.593" v="34" actId="47"/>
        <pc:sldMkLst>
          <pc:docMk/>
          <pc:sldMk cId="1343996264" sldId="269"/>
        </pc:sldMkLst>
      </pc:sldChg>
      <pc:sldChg chg="del">
        <pc:chgData name="Samuel Morillas Gómez" userId="af62f923-0570-4f9c-981a-38ae8e554ab0" providerId="ADAL" clId="{DE6272AD-F77C-4CE8-9338-1271960DE44D}" dt="2024-02-07T07:56:21.160" v="35" actId="47"/>
        <pc:sldMkLst>
          <pc:docMk/>
          <pc:sldMk cId="1524741543" sldId="270"/>
        </pc:sldMkLst>
      </pc:sldChg>
      <pc:sldChg chg="modSp add mod">
        <pc:chgData name="Samuel Morillas Gómez" userId="af62f923-0570-4f9c-981a-38ae8e554ab0" providerId="ADAL" clId="{DE6272AD-F77C-4CE8-9338-1271960DE44D}" dt="2024-02-07T09:38:43.589" v="2724" actId="27636"/>
        <pc:sldMkLst>
          <pc:docMk/>
          <pc:sldMk cId="4150684617" sldId="270"/>
        </pc:sldMkLst>
        <pc:spChg chg="mod">
          <ac:chgData name="Samuel Morillas Gómez" userId="af62f923-0570-4f9c-981a-38ae8e554ab0" providerId="ADAL" clId="{DE6272AD-F77C-4CE8-9338-1271960DE44D}" dt="2024-02-07T09:38:43.589" v="2724" actId="27636"/>
          <ac:spMkLst>
            <pc:docMk/>
            <pc:sldMk cId="4150684617" sldId="270"/>
            <ac:spMk id="3" creationId="{8F1A26F8-66E1-4127-81C0-50CFF4FC0DA9}"/>
          </ac:spMkLst>
        </pc:spChg>
      </pc:sldChg>
      <pc:sldChg chg="addSp delSp modSp add mod">
        <pc:chgData name="Samuel Morillas Gómez" userId="af62f923-0570-4f9c-981a-38ae8e554ab0" providerId="ADAL" clId="{DE6272AD-F77C-4CE8-9338-1271960DE44D}" dt="2024-02-07T09:45:27.264" v="3275"/>
        <pc:sldMkLst>
          <pc:docMk/>
          <pc:sldMk cId="1373077234" sldId="271"/>
        </pc:sldMkLst>
        <pc:spChg chg="mod">
          <ac:chgData name="Samuel Morillas Gómez" userId="af62f923-0570-4f9c-981a-38ae8e554ab0" providerId="ADAL" clId="{DE6272AD-F77C-4CE8-9338-1271960DE44D}" dt="2024-02-07T09:40:25.975" v="3031" actId="20577"/>
          <ac:spMkLst>
            <pc:docMk/>
            <pc:sldMk cId="1373077234" sldId="271"/>
            <ac:spMk id="3" creationId="{8F1A26F8-66E1-4127-81C0-50CFF4FC0DA9}"/>
          </ac:spMkLst>
        </pc:spChg>
        <pc:grpChg chg="del mod">
          <ac:chgData name="Samuel Morillas Gómez" userId="af62f923-0570-4f9c-981a-38ae8e554ab0" providerId="ADAL" clId="{DE6272AD-F77C-4CE8-9338-1271960DE44D}" dt="2024-02-07T09:42:01.146" v="3102"/>
          <ac:grpSpMkLst>
            <pc:docMk/>
            <pc:sldMk cId="1373077234" sldId="271"/>
            <ac:grpSpMk id="13" creationId="{188E671E-8ABB-44BE-A303-4728BDCE73EC}"/>
          </ac:grpSpMkLst>
        </pc:grpChg>
        <pc:grpChg chg="del mod">
          <ac:chgData name="Samuel Morillas Gómez" userId="af62f923-0570-4f9c-981a-38ae8e554ab0" providerId="ADAL" clId="{DE6272AD-F77C-4CE8-9338-1271960DE44D}" dt="2024-02-07T09:42:01.146" v="3102"/>
          <ac:grpSpMkLst>
            <pc:docMk/>
            <pc:sldMk cId="1373077234" sldId="271"/>
            <ac:grpSpMk id="14" creationId="{2A414F71-B80F-48D3-B0DC-95307CDB246F}"/>
          </ac:grpSpMkLst>
        </pc:grpChg>
        <pc:grpChg chg="del mod">
          <ac:chgData name="Samuel Morillas Gómez" userId="af62f923-0570-4f9c-981a-38ae8e554ab0" providerId="ADAL" clId="{DE6272AD-F77C-4CE8-9338-1271960DE44D}" dt="2024-02-07T09:41:26.100" v="3050"/>
          <ac:grpSpMkLst>
            <pc:docMk/>
            <pc:sldMk cId="1373077234" sldId="271"/>
            <ac:grpSpMk id="20" creationId="{E0925031-E9E6-43A3-872D-96F63A671A85}"/>
          </ac:grpSpMkLst>
        </pc:grpChg>
        <pc:grpChg chg="del mod">
          <ac:chgData name="Samuel Morillas Gómez" userId="af62f923-0570-4f9c-981a-38ae8e554ab0" providerId="ADAL" clId="{DE6272AD-F77C-4CE8-9338-1271960DE44D}" dt="2024-02-07T09:41:27.619" v="3052"/>
          <ac:grpSpMkLst>
            <pc:docMk/>
            <pc:sldMk cId="1373077234" sldId="271"/>
            <ac:grpSpMk id="23" creationId="{9809C81F-0F37-4932-90D9-7C3D64533DFF}"/>
          </ac:grpSpMkLst>
        </pc:grpChg>
        <pc:grpChg chg="del mod">
          <ac:chgData name="Samuel Morillas Gómez" userId="af62f923-0570-4f9c-981a-38ae8e554ab0" providerId="ADAL" clId="{DE6272AD-F77C-4CE8-9338-1271960DE44D}" dt="2024-02-07T09:42:01.146" v="3102"/>
          <ac:grpSpMkLst>
            <pc:docMk/>
            <pc:sldMk cId="1373077234" sldId="271"/>
            <ac:grpSpMk id="25" creationId="{1D33AC06-22AD-490D-A35A-FD9E6A043277}"/>
          </ac:grpSpMkLst>
        </pc:grpChg>
        <pc:grpChg chg="del mod">
          <ac:chgData name="Samuel Morillas Gómez" userId="af62f923-0570-4f9c-981a-38ae8e554ab0" providerId="ADAL" clId="{DE6272AD-F77C-4CE8-9338-1271960DE44D}" dt="2024-02-07T09:42:01.146" v="3102"/>
          <ac:grpSpMkLst>
            <pc:docMk/>
            <pc:sldMk cId="1373077234" sldId="271"/>
            <ac:grpSpMk id="36" creationId="{14A50C7E-4885-446A-8F5C-C88E9EAFDCDB}"/>
          </ac:grpSpMkLst>
        </pc:grpChg>
        <pc:grpChg chg="del mod">
          <ac:chgData name="Samuel Morillas Gómez" userId="af62f923-0570-4f9c-981a-38ae8e554ab0" providerId="ADAL" clId="{DE6272AD-F77C-4CE8-9338-1271960DE44D}" dt="2024-02-07T09:42:01.146" v="3102"/>
          <ac:grpSpMkLst>
            <pc:docMk/>
            <pc:sldMk cId="1373077234" sldId="271"/>
            <ac:grpSpMk id="57" creationId="{51E5BD08-6F9F-4478-A7C5-0D45F0CDDB0B}"/>
          </ac:grpSpMkLst>
        </pc:grpChg>
        <pc:grpChg chg="del mod">
          <ac:chgData name="Samuel Morillas Gómez" userId="af62f923-0570-4f9c-981a-38ae8e554ab0" providerId="ADAL" clId="{DE6272AD-F77C-4CE8-9338-1271960DE44D}" dt="2024-02-07T09:42:01.146" v="3102"/>
          <ac:grpSpMkLst>
            <pc:docMk/>
            <pc:sldMk cId="1373077234" sldId="271"/>
            <ac:grpSpMk id="58" creationId="{8A0125AF-3D2E-4106-999E-BE7B77E71D9D}"/>
          </ac:grpSpMkLst>
        </pc:grpChg>
        <pc:grpChg chg="del mod">
          <ac:chgData name="Samuel Morillas Gómez" userId="af62f923-0570-4f9c-981a-38ae8e554ab0" providerId="ADAL" clId="{DE6272AD-F77C-4CE8-9338-1271960DE44D}" dt="2024-02-07T09:42:01.146" v="3102"/>
          <ac:grpSpMkLst>
            <pc:docMk/>
            <pc:sldMk cId="1373077234" sldId="271"/>
            <ac:grpSpMk id="59" creationId="{41A64EAF-0D5C-40A5-9FA8-7CE4A0A078FE}"/>
          </ac:grpSpMkLst>
        </pc:grpChg>
        <pc:grpChg chg="del mod">
          <ac:chgData name="Samuel Morillas Gómez" userId="af62f923-0570-4f9c-981a-38ae8e554ab0" providerId="ADAL" clId="{DE6272AD-F77C-4CE8-9338-1271960DE44D}" dt="2024-02-07T09:42:01.146" v="3102"/>
          <ac:grpSpMkLst>
            <pc:docMk/>
            <pc:sldMk cId="1373077234" sldId="271"/>
            <ac:grpSpMk id="66" creationId="{53A94C1F-D560-4B82-B56C-598D541EE280}"/>
          </ac:grpSpMkLst>
        </pc:grpChg>
        <pc:grpChg chg="del mod">
          <ac:chgData name="Samuel Morillas Gómez" userId="af62f923-0570-4f9c-981a-38ae8e554ab0" providerId="ADAL" clId="{DE6272AD-F77C-4CE8-9338-1271960DE44D}" dt="2024-02-07T09:42:01.146" v="3102"/>
          <ac:grpSpMkLst>
            <pc:docMk/>
            <pc:sldMk cId="1373077234" sldId="271"/>
            <ac:grpSpMk id="75" creationId="{B75FCC1C-801E-4516-BB8A-7C1D73D0B0A7}"/>
          </ac:grpSpMkLst>
        </pc:grpChg>
        <pc:grpChg chg="mod">
          <ac:chgData name="Samuel Morillas Gómez" userId="af62f923-0570-4f9c-981a-38ae8e554ab0" providerId="ADAL" clId="{DE6272AD-F77C-4CE8-9338-1271960DE44D}" dt="2024-02-07T09:42:01.146" v="3102"/>
          <ac:grpSpMkLst>
            <pc:docMk/>
            <pc:sldMk cId="1373077234" sldId="271"/>
            <ac:grpSpMk id="77" creationId="{83CC0B66-D2E5-41C3-ABF1-0F061689ED00}"/>
          </ac:grpSpMkLst>
        </pc:grpChg>
        <pc:grpChg chg="del mod">
          <ac:chgData name="Samuel Morillas Gómez" userId="af62f923-0570-4f9c-981a-38ae8e554ab0" providerId="ADAL" clId="{DE6272AD-F77C-4CE8-9338-1271960DE44D}" dt="2024-02-07T09:42:18.923" v="3127"/>
          <ac:grpSpMkLst>
            <pc:docMk/>
            <pc:sldMk cId="1373077234" sldId="271"/>
            <ac:grpSpMk id="83" creationId="{9802BABB-399E-41B9-97A1-CFEFC85FE65F}"/>
          </ac:grpSpMkLst>
        </pc:grpChg>
        <pc:grpChg chg="del mod">
          <ac:chgData name="Samuel Morillas Gómez" userId="af62f923-0570-4f9c-981a-38ae8e554ab0" providerId="ADAL" clId="{DE6272AD-F77C-4CE8-9338-1271960DE44D}" dt="2024-02-07T09:43:41.278" v="3248"/>
          <ac:grpSpMkLst>
            <pc:docMk/>
            <pc:sldMk cId="1373077234" sldId="271"/>
            <ac:grpSpMk id="102" creationId="{C13F2DDD-5C37-4AC2-B87B-588A9602F8B0}"/>
          </ac:grpSpMkLst>
        </pc:grpChg>
        <pc:grpChg chg="del mod">
          <ac:chgData name="Samuel Morillas Gómez" userId="af62f923-0570-4f9c-981a-38ae8e554ab0" providerId="ADAL" clId="{DE6272AD-F77C-4CE8-9338-1271960DE44D}" dt="2024-02-07T09:43:41.278" v="3248"/>
          <ac:grpSpMkLst>
            <pc:docMk/>
            <pc:sldMk cId="1373077234" sldId="271"/>
            <ac:grpSpMk id="103" creationId="{95D8ABE4-16BC-48B3-9C74-664E2A6E0167}"/>
          </ac:grpSpMkLst>
        </pc:grpChg>
        <pc:grpChg chg="mod">
          <ac:chgData name="Samuel Morillas Gómez" userId="af62f923-0570-4f9c-981a-38ae8e554ab0" providerId="ADAL" clId="{DE6272AD-F77C-4CE8-9338-1271960DE44D}" dt="2024-02-07T09:42:22.406" v="3134"/>
          <ac:grpSpMkLst>
            <pc:docMk/>
            <pc:sldMk cId="1373077234" sldId="271"/>
            <ac:grpSpMk id="110" creationId="{097C7FDA-B470-40CD-BDA4-5709D6D2F308}"/>
          </ac:grpSpMkLst>
        </pc:grpChg>
        <pc:grpChg chg="mod">
          <ac:chgData name="Samuel Morillas Gómez" userId="af62f923-0570-4f9c-981a-38ae8e554ab0" providerId="ADAL" clId="{DE6272AD-F77C-4CE8-9338-1271960DE44D}" dt="2024-02-07T09:42:23.515" v="3137"/>
          <ac:grpSpMkLst>
            <pc:docMk/>
            <pc:sldMk cId="1373077234" sldId="271"/>
            <ac:grpSpMk id="113" creationId="{72A5D43A-239B-48A4-A82C-DE295BA52DD7}"/>
          </ac:grpSpMkLst>
        </pc:grpChg>
        <pc:grpChg chg="del mod">
          <ac:chgData name="Samuel Morillas Gómez" userId="af62f923-0570-4f9c-981a-38ae8e554ab0" providerId="ADAL" clId="{DE6272AD-F77C-4CE8-9338-1271960DE44D}" dt="2024-02-07T09:42:29.647" v="3146"/>
          <ac:grpSpMkLst>
            <pc:docMk/>
            <pc:sldMk cId="1373077234" sldId="271"/>
            <ac:grpSpMk id="118" creationId="{31888178-BAC0-4369-9F7C-FA53409238BD}"/>
          </ac:grpSpMkLst>
        </pc:grpChg>
        <pc:grpChg chg="del mod">
          <ac:chgData name="Samuel Morillas Gómez" userId="af62f923-0570-4f9c-981a-38ae8e554ab0" providerId="ADAL" clId="{DE6272AD-F77C-4CE8-9338-1271960DE44D}" dt="2024-02-07T09:43:35.896" v="3246"/>
          <ac:grpSpMkLst>
            <pc:docMk/>
            <pc:sldMk cId="1373077234" sldId="271"/>
            <ac:grpSpMk id="122" creationId="{A6AF1C20-E056-4236-81BB-62C45184A502}"/>
          </ac:grpSpMkLst>
        </pc:grpChg>
        <pc:grpChg chg="mod">
          <ac:chgData name="Samuel Morillas Gómez" userId="af62f923-0570-4f9c-981a-38ae8e554ab0" providerId="ADAL" clId="{DE6272AD-F77C-4CE8-9338-1271960DE44D}" dt="2024-02-07T09:42:40.752" v="3159"/>
          <ac:grpSpMkLst>
            <pc:docMk/>
            <pc:sldMk cId="1373077234" sldId="271"/>
            <ac:grpSpMk id="135" creationId="{10065710-6846-4815-A39C-9393AFEBDA66}"/>
          </ac:grpSpMkLst>
        </pc:grpChg>
        <pc:grpChg chg="mod">
          <ac:chgData name="Samuel Morillas Gómez" userId="af62f923-0570-4f9c-981a-38ae8e554ab0" providerId="ADAL" clId="{DE6272AD-F77C-4CE8-9338-1271960DE44D}" dt="2024-02-07T09:42:40.752" v="3159"/>
          <ac:grpSpMkLst>
            <pc:docMk/>
            <pc:sldMk cId="1373077234" sldId="271"/>
            <ac:grpSpMk id="136" creationId="{07E8E4A7-6B0D-430C-85E8-5E5326329F82}"/>
          </ac:grpSpMkLst>
        </pc:grpChg>
        <pc:grpChg chg="mod">
          <ac:chgData name="Samuel Morillas Gómez" userId="af62f923-0570-4f9c-981a-38ae8e554ab0" providerId="ADAL" clId="{DE6272AD-F77C-4CE8-9338-1271960DE44D}" dt="2024-02-07T09:42:49.387" v="3178"/>
          <ac:grpSpMkLst>
            <pc:docMk/>
            <pc:sldMk cId="1373077234" sldId="271"/>
            <ac:grpSpMk id="155" creationId="{6F115A34-1DD2-4A43-A61D-222954B8FAB3}"/>
          </ac:grpSpMkLst>
        </pc:grpChg>
        <pc:grpChg chg="mod">
          <ac:chgData name="Samuel Morillas Gómez" userId="af62f923-0570-4f9c-981a-38ae8e554ab0" providerId="ADAL" clId="{DE6272AD-F77C-4CE8-9338-1271960DE44D}" dt="2024-02-07T09:42:49.387" v="3178"/>
          <ac:grpSpMkLst>
            <pc:docMk/>
            <pc:sldMk cId="1373077234" sldId="271"/>
            <ac:grpSpMk id="156" creationId="{5A14BC12-CE55-450B-86E8-C0B121906AF1}"/>
          </ac:grpSpMkLst>
        </pc:grpChg>
        <pc:grpChg chg="del mod">
          <ac:chgData name="Samuel Morillas Gómez" userId="af62f923-0570-4f9c-981a-38ae8e554ab0" providerId="ADAL" clId="{DE6272AD-F77C-4CE8-9338-1271960DE44D}" dt="2024-02-07T09:42:56.844" v="3185"/>
          <ac:grpSpMkLst>
            <pc:docMk/>
            <pc:sldMk cId="1373077234" sldId="271"/>
            <ac:grpSpMk id="160" creationId="{7A2109B5-FAC1-4159-B2F9-7DE07DFCC614}"/>
          </ac:grpSpMkLst>
        </pc:grpChg>
        <pc:grpChg chg="del mod">
          <ac:chgData name="Samuel Morillas Gómez" userId="af62f923-0570-4f9c-981a-38ae8e554ab0" providerId="ADAL" clId="{DE6272AD-F77C-4CE8-9338-1271960DE44D}" dt="2024-02-07T09:43:35.896" v="3246"/>
          <ac:grpSpMkLst>
            <pc:docMk/>
            <pc:sldMk cId="1373077234" sldId="271"/>
            <ac:grpSpMk id="163" creationId="{6ECC43D1-2578-4DE5-8A6C-EEC1D8A90D5A}"/>
          </ac:grpSpMkLst>
        </pc:grpChg>
        <pc:grpChg chg="del mod">
          <ac:chgData name="Samuel Morillas Gómez" userId="af62f923-0570-4f9c-981a-38ae8e554ab0" providerId="ADAL" clId="{DE6272AD-F77C-4CE8-9338-1271960DE44D}" dt="2024-02-07T09:43:35.896" v="3246"/>
          <ac:grpSpMkLst>
            <pc:docMk/>
            <pc:sldMk cId="1373077234" sldId="271"/>
            <ac:grpSpMk id="173" creationId="{787A26BD-D5C4-456B-849C-51ECC6D4246D}"/>
          </ac:grpSpMkLst>
        </pc:grpChg>
        <pc:grpChg chg="del mod">
          <ac:chgData name="Samuel Morillas Gómez" userId="af62f923-0570-4f9c-981a-38ae8e554ab0" providerId="ADAL" clId="{DE6272AD-F77C-4CE8-9338-1271960DE44D}" dt="2024-02-07T09:43:35.896" v="3246"/>
          <ac:grpSpMkLst>
            <pc:docMk/>
            <pc:sldMk cId="1373077234" sldId="271"/>
            <ac:grpSpMk id="191" creationId="{A43D4104-B2C7-4D7C-B4C9-040B63B235CE}"/>
          </ac:grpSpMkLst>
        </pc:grpChg>
        <pc:grpChg chg="del mod">
          <ac:chgData name="Samuel Morillas Gómez" userId="af62f923-0570-4f9c-981a-38ae8e554ab0" providerId="ADAL" clId="{DE6272AD-F77C-4CE8-9338-1271960DE44D}" dt="2024-02-07T09:43:35.896" v="3246"/>
          <ac:grpSpMkLst>
            <pc:docMk/>
            <pc:sldMk cId="1373077234" sldId="271"/>
            <ac:grpSpMk id="192" creationId="{C813E837-964F-4663-B4BC-BEE696A6B6FC}"/>
          </ac:grpSpMkLst>
        </pc:grpChg>
        <pc:grpChg chg="del mod">
          <ac:chgData name="Samuel Morillas Gómez" userId="af62f923-0570-4f9c-981a-38ae8e554ab0" providerId="ADAL" clId="{DE6272AD-F77C-4CE8-9338-1271960DE44D}" dt="2024-02-07T09:43:35.896" v="3246"/>
          <ac:grpSpMkLst>
            <pc:docMk/>
            <pc:sldMk cId="1373077234" sldId="271"/>
            <ac:grpSpMk id="209" creationId="{42020923-B926-47A5-AE27-E1057BAD0242}"/>
          </ac:grpSpMkLst>
        </pc:grpChg>
        <pc:grpChg chg="del mod">
          <ac:chgData name="Samuel Morillas Gómez" userId="af62f923-0570-4f9c-981a-38ae8e554ab0" providerId="ADAL" clId="{DE6272AD-F77C-4CE8-9338-1271960DE44D}" dt="2024-02-07T09:43:35.896" v="3246"/>
          <ac:grpSpMkLst>
            <pc:docMk/>
            <pc:sldMk cId="1373077234" sldId="271"/>
            <ac:grpSpMk id="210" creationId="{8B51346F-1C46-43ED-8EAE-BA1C2EB3C202}"/>
          </ac:grpSpMkLst>
        </pc:grpChg>
        <pc:grpChg chg="del mod">
          <ac:chgData name="Samuel Morillas Gómez" userId="af62f923-0570-4f9c-981a-38ae8e554ab0" providerId="ADAL" clId="{DE6272AD-F77C-4CE8-9338-1271960DE44D}" dt="2024-02-07T09:43:28.951" v="3243"/>
          <ac:grpSpMkLst>
            <pc:docMk/>
            <pc:sldMk cId="1373077234" sldId="271"/>
            <ac:grpSpMk id="220" creationId="{671022F8-5A62-41BC-94A6-C77B8DED7D02}"/>
          </ac:grpSpMkLst>
        </pc:grpChg>
        <pc:grpChg chg="del mod">
          <ac:chgData name="Samuel Morillas Gómez" userId="af62f923-0570-4f9c-981a-38ae8e554ab0" providerId="ADAL" clId="{DE6272AD-F77C-4CE8-9338-1271960DE44D}" dt="2024-02-07T09:43:35.896" v="3246"/>
          <ac:grpSpMkLst>
            <pc:docMk/>
            <pc:sldMk cId="1373077234" sldId="271"/>
            <ac:grpSpMk id="223" creationId="{7509DCA0-3899-4863-82A5-779403F2F3BB}"/>
          </ac:grpSpMkLst>
        </pc:grpChg>
        <pc:grpChg chg="mod">
          <ac:chgData name="Samuel Morillas Gómez" userId="af62f923-0570-4f9c-981a-38ae8e554ab0" providerId="ADAL" clId="{DE6272AD-F77C-4CE8-9338-1271960DE44D}" dt="2024-02-07T09:43:35.896" v="3246"/>
          <ac:grpSpMkLst>
            <pc:docMk/>
            <pc:sldMk cId="1373077234" sldId="271"/>
            <ac:grpSpMk id="226" creationId="{85EEF231-F2DA-42A7-8FC2-66D3F187CE29}"/>
          </ac:grpSpMkLst>
        </pc:grpChg>
        <pc:grpChg chg="mod">
          <ac:chgData name="Samuel Morillas Gómez" userId="af62f923-0570-4f9c-981a-38ae8e554ab0" providerId="ADAL" clId="{DE6272AD-F77C-4CE8-9338-1271960DE44D}" dt="2024-02-07T09:43:41.278" v="3248"/>
          <ac:grpSpMkLst>
            <pc:docMk/>
            <pc:sldMk cId="1373077234" sldId="271"/>
            <ac:grpSpMk id="228" creationId="{D9D178EC-F003-44DD-AD9D-B478A81F5C0D}"/>
          </ac:grpSpMkLst>
        </pc:grpChg>
        <pc:grpChg chg="mod">
          <ac:chgData name="Samuel Morillas Gómez" userId="af62f923-0570-4f9c-981a-38ae8e554ab0" providerId="ADAL" clId="{DE6272AD-F77C-4CE8-9338-1271960DE44D}" dt="2024-02-07T09:45:22.779" v="3270"/>
          <ac:grpSpMkLst>
            <pc:docMk/>
            <pc:sldMk cId="1373077234" sldId="271"/>
            <ac:grpSpMk id="249" creationId="{FCDC21D1-20BF-4679-8574-559516405126}"/>
          </ac:grpSpMkLst>
        </pc:grpChg>
        <pc:grpChg chg="mod">
          <ac:chgData name="Samuel Morillas Gómez" userId="af62f923-0570-4f9c-981a-38ae8e554ab0" providerId="ADAL" clId="{DE6272AD-F77C-4CE8-9338-1271960DE44D}" dt="2024-02-07T09:45:22.779" v="3270"/>
          <ac:grpSpMkLst>
            <pc:docMk/>
            <pc:sldMk cId="1373077234" sldId="271"/>
            <ac:grpSpMk id="250" creationId="{CE31034D-48E3-43DE-BB69-BE94A8297E82}"/>
          </ac:grpSpMkLst>
        </pc:grpChg>
        <pc:grpChg chg="mod">
          <ac:chgData name="Samuel Morillas Gómez" userId="af62f923-0570-4f9c-981a-38ae8e554ab0" providerId="ADAL" clId="{DE6272AD-F77C-4CE8-9338-1271960DE44D}" dt="2024-02-07T09:45:22.779" v="3270"/>
          <ac:grpSpMkLst>
            <pc:docMk/>
            <pc:sldMk cId="1373077234" sldId="271"/>
            <ac:grpSpMk id="251" creationId="{F4F1853C-7755-4A92-A10F-8C074B1CE07E}"/>
          </ac:grpSpMkLst>
        </pc:grpChg>
        <pc:grpChg chg="mod">
          <ac:chgData name="Samuel Morillas Gómez" userId="af62f923-0570-4f9c-981a-38ae8e554ab0" providerId="ADAL" clId="{DE6272AD-F77C-4CE8-9338-1271960DE44D}" dt="2024-02-07T09:45:27.264" v="3275"/>
          <ac:grpSpMkLst>
            <pc:docMk/>
            <pc:sldMk cId="1373077234" sldId="271"/>
            <ac:grpSpMk id="256" creationId="{6B71E30C-D395-4C0B-B7D7-87F1F4CB6501}"/>
          </ac:grpSpMkLst>
        </pc:grp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4" creationId="{8C064042-175D-4F6A-B9E7-E79221F32C9B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5" creationId="{51FF97F0-E00D-45FF-83B7-3BA7A40344EA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6" creationId="{3511902D-93A1-422B-91D3-BA16F75E6FAD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7" creationId="{46EDB673-7FC4-48F4-9C37-22FA18DBFB1C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8" creationId="{71683964-7512-48CD-A410-6592329E3DF4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9" creationId="{6BEF4313-93DA-427C-BCFB-40479430CC88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10" creationId="{7DF06D1F-14B9-4FAE-9E5D-BD67F9FF0733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11" creationId="{5326DDBE-C0B1-4309-A944-25D33E85C26C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12" creationId="{8A0607C1-67F6-47A5-A274-126F0E574967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15" creationId="{D8D4E44C-1DB0-4FE4-B972-D01EF5401E7A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16" creationId="{065DC656-E265-4F1A-8552-2D79378DFBD1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17" creationId="{EE8D8DF2-32C4-4822-AB37-CD0B0D49922A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18" creationId="{81276A43-EED8-41F3-930F-E656BE7F0BCC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19" creationId="{1D814099-3FF5-4AD1-8392-FCC030A363FA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21" creationId="{55352152-6FC8-442C-8886-DDF01B134B3F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22" creationId="{FAEF5A2E-A0E2-4170-9B95-1D419C415A2E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24" creationId="{5FC86515-80A6-4B14-A9CE-D0013FF7E228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26" creationId="{49ABC787-B01B-4671-9D39-6B0F4D42269B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27" creationId="{CA74F579-DE99-4A75-BB62-BE14A46C8F95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28" creationId="{64B381EF-7B1E-45A4-8AE4-D6795DAAF731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29" creationId="{3FB78942-F785-4ED6-8E53-C7F5212BCE6F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30" creationId="{CDD85A8D-5231-42D4-8141-E66C1ACC953C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31" creationId="{D1C66D36-80EB-43E6-B26E-EC62B7F5E0E8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32" creationId="{CAAB6D56-09FC-47E9-B00B-F9F3709899E4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33" creationId="{38AAE52E-03D4-4D8B-AA4B-4CEB9C0B4400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34" creationId="{2BDBFD65-35CD-4833-AB4A-50B30C0EE330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35" creationId="{6EF7BDA8-12D5-45CC-953A-8F55A6AB03D4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37" creationId="{0631CF88-3E2D-4B23-80BD-718E769025F6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38" creationId="{CB4AD7E9-9152-4002-A555-E00D0BEE32C7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39" creationId="{7197D717-E8FC-4343-AFF7-D4616A97519A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40" creationId="{91884B88-1870-46A2-8B2B-8D9F57256A86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41" creationId="{0ADBB761-FEAE-4DA1-A1C5-CD82DAE056A7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42" creationId="{C3D36CEF-4855-4B09-9194-81E6F5BF30EB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43" creationId="{CCB2D5A2-3FBF-4D74-8DD0-2A5AC1E54B0E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44" creationId="{DC1BC3B3-278F-43F2-AF13-76C06E465B5C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45" creationId="{541389DE-A2D8-49B1-8F08-0EB4AE282C56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46" creationId="{AB04AB75-C2B3-4ED4-AC46-D7028647F2D4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47" creationId="{E0AFEBC6-9FAA-49B8-B8F2-FEFBEE3C640D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48" creationId="{7284597C-40A8-492E-9BBF-B9FE905B6910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49" creationId="{0D738656-7AC0-4F37-8D32-B0C3EC7B6DCB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50" creationId="{28BF4FEE-A788-4C5A-86E5-BEB2B1F01892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51" creationId="{097866D2-8A27-4FFC-B33D-A2DD859CA918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52" creationId="{1A125BB0-E00B-4A3B-B01E-3902394CCEB7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53" creationId="{6096907C-DB1B-4BF7-900D-C00CBBB1C95C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54" creationId="{1072B2E2-189E-4FD1-A2FF-BAAED6463D22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55" creationId="{B4D4DEFF-84CE-4354-830C-911025CE5396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56" creationId="{23B2D141-0B52-45C4-A1CB-5505603CB660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60" creationId="{82C2B5CF-10F1-4C2A-B12C-D5178BA66D63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61" creationId="{74213EED-DC71-4B59-BDD2-3677C6614A99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62" creationId="{9CF16F05-D189-4E20-978C-3AC7CE992C55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63" creationId="{4E930454-897F-4377-A460-87365AB51394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64" creationId="{B51FB1DB-9F5F-4031-BE57-976127A1C20D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65" creationId="{BC83DD9C-467B-40C6-A5DD-63B7B1D1B343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67" creationId="{42A63901-04B8-4308-B71D-B79004C90F30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68" creationId="{8D41E510-1FAD-4E45-85FE-F38732EF591F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69" creationId="{F01376D9-7BEB-4655-A78F-7170AA1BD83C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70" creationId="{07BB19E0-75EE-46BF-A576-8315039E6221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71" creationId="{7C330BE5-6CFE-4741-B00B-1470948F8CF4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72" creationId="{498B7C4A-7555-4764-ACB5-5B28654D6282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73" creationId="{11EEE8B7-D779-4A72-B0F8-447D9D099BD6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74" creationId="{E05284E1-E882-43B6-991A-FD7E8533BB6E}"/>
          </ac:inkMkLst>
        </pc:inkChg>
        <pc:inkChg chg="add mod">
          <ac:chgData name="Samuel Morillas Gómez" userId="af62f923-0570-4f9c-981a-38ae8e554ab0" providerId="ADAL" clId="{DE6272AD-F77C-4CE8-9338-1271960DE44D}" dt="2024-02-07T09:42:01.146" v="3102"/>
          <ac:inkMkLst>
            <pc:docMk/>
            <pc:sldMk cId="1373077234" sldId="271"/>
            <ac:inkMk id="76" creationId="{6F186874-1CF5-414C-A56D-ED20408BC934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78" creationId="{F4064866-378B-4366-AA1F-AF77D3CBB3A6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79" creationId="{B5684BB2-9011-45E8-9C8E-80EC13D9751D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80" creationId="{0E5813DC-4604-428D-91B8-2F51EF083A88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81" creationId="{57BEB321-CC63-41BC-BFB7-A8267084C73B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82" creationId="{6FE56F24-F863-4F89-A5FA-2AEB1843E6DF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84" creationId="{1856FF94-47BC-4E69-9EF3-E9E50AA2A0D5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85" creationId="{1BA2E782-C17D-4A80-A855-5ECBD88E190F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86" creationId="{F50DD68E-7583-456B-9906-624F8B114BDA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87" creationId="{E84C0D53-F3FE-44F0-82C7-83F3CFD75AC3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88" creationId="{0C327838-CB59-418B-8DF4-25ED33769235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89" creationId="{7F25D657-8788-4C66-A7C3-1A3785A5123B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90" creationId="{A3D49890-A183-4259-B31C-6951D26F94EB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91" creationId="{0D3F64A6-88CF-4860-BFF9-403F57580EA5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92" creationId="{176CB401-127F-49BC-9F46-45F2C1C14798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93" creationId="{21CB1823-3DD8-44B9-9242-B1FF3BD8B2CD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94" creationId="{BC044231-A522-4554-829F-3C59860AB71A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95" creationId="{CB4A885D-3468-474E-9A46-1080725E1DFD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96" creationId="{2CE4326F-A05B-448B-A0AF-A0F191E6ADB5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97" creationId="{D8B77D60-E32A-4114-97EA-F95E0D2087AF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98" creationId="{6D8B5710-7106-4B23-93FD-D34D976519A2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99" creationId="{70700A51-7CCD-468F-8217-CFC008CF9D18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100" creationId="{D5BD3CA4-83F6-4C40-A7E6-68CB1E894BF4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101" creationId="{32402AA9-0085-4EB1-9F18-2A4A3FFE32AA}"/>
          </ac:inkMkLst>
        </pc:inkChg>
        <pc:inkChg chg="add mod">
          <ac:chgData name="Samuel Morillas Gómez" userId="af62f923-0570-4f9c-981a-38ae8e554ab0" providerId="ADAL" clId="{DE6272AD-F77C-4CE8-9338-1271960DE44D}" dt="2024-02-07T09:42:22.406" v="3134"/>
          <ac:inkMkLst>
            <pc:docMk/>
            <pc:sldMk cId="1373077234" sldId="271"/>
            <ac:inkMk id="104" creationId="{7EA60A93-2A99-456D-9DD5-5FBD344868A5}"/>
          </ac:inkMkLst>
        </pc:inkChg>
        <pc:inkChg chg="add mod">
          <ac:chgData name="Samuel Morillas Gómez" userId="af62f923-0570-4f9c-981a-38ae8e554ab0" providerId="ADAL" clId="{DE6272AD-F77C-4CE8-9338-1271960DE44D}" dt="2024-02-07T09:42:22.406" v="3134"/>
          <ac:inkMkLst>
            <pc:docMk/>
            <pc:sldMk cId="1373077234" sldId="271"/>
            <ac:inkMk id="105" creationId="{A0323A28-95F6-43AA-8D4B-C4C01A1C2D8A}"/>
          </ac:inkMkLst>
        </pc:inkChg>
        <pc:inkChg chg="add mod">
          <ac:chgData name="Samuel Morillas Gómez" userId="af62f923-0570-4f9c-981a-38ae8e554ab0" providerId="ADAL" clId="{DE6272AD-F77C-4CE8-9338-1271960DE44D}" dt="2024-02-07T09:42:22.406" v="3134"/>
          <ac:inkMkLst>
            <pc:docMk/>
            <pc:sldMk cId="1373077234" sldId="271"/>
            <ac:inkMk id="106" creationId="{F0694DEF-1729-4221-B098-3377405E9204}"/>
          </ac:inkMkLst>
        </pc:inkChg>
        <pc:inkChg chg="add mod">
          <ac:chgData name="Samuel Morillas Gómez" userId="af62f923-0570-4f9c-981a-38ae8e554ab0" providerId="ADAL" clId="{DE6272AD-F77C-4CE8-9338-1271960DE44D}" dt="2024-02-07T09:42:22.406" v="3134"/>
          <ac:inkMkLst>
            <pc:docMk/>
            <pc:sldMk cId="1373077234" sldId="271"/>
            <ac:inkMk id="107" creationId="{5D1719F9-4645-4107-AF8C-13C1B547459E}"/>
          </ac:inkMkLst>
        </pc:inkChg>
        <pc:inkChg chg="add mod">
          <ac:chgData name="Samuel Morillas Gómez" userId="af62f923-0570-4f9c-981a-38ae8e554ab0" providerId="ADAL" clId="{DE6272AD-F77C-4CE8-9338-1271960DE44D}" dt="2024-02-07T09:42:22.406" v="3134"/>
          <ac:inkMkLst>
            <pc:docMk/>
            <pc:sldMk cId="1373077234" sldId="271"/>
            <ac:inkMk id="108" creationId="{499F771A-582C-4709-8D38-DE92E34EE3E5}"/>
          </ac:inkMkLst>
        </pc:inkChg>
        <pc:inkChg chg="add mod">
          <ac:chgData name="Samuel Morillas Gómez" userId="af62f923-0570-4f9c-981a-38ae8e554ab0" providerId="ADAL" clId="{DE6272AD-F77C-4CE8-9338-1271960DE44D}" dt="2024-02-07T09:42:22.406" v="3134"/>
          <ac:inkMkLst>
            <pc:docMk/>
            <pc:sldMk cId="1373077234" sldId="271"/>
            <ac:inkMk id="109" creationId="{08B52030-5164-471D-8388-8BEE1EF8F5D1}"/>
          </ac:inkMkLst>
        </pc:inkChg>
        <pc:inkChg chg="add mod">
          <ac:chgData name="Samuel Morillas Gómez" userId="af62f923-0570-4f9c-981a-38ae8e554ab0" providerId="ADAL" clId="{DE6272AD-F77C-4CE8-9338-1271960DE44D}" dt="2024-02-07T09:42:23.515" v="3137"/>
          <ac:inkMkLst>
            <pc:docMk/>
            <pc:sldMk cId="1373077234" sldId="271"/>
            <ac:inkMk id="111" creationId="{B1ED0D2A-0A94-402E-AC4D-3A29367572CE}"/>
          </ac:inkMkLst>
        </pc:inkChg>
        <pc:inkChg chg="add mod">
          <ac:chgData name="Samuel Morillas Gómez" userId="af62f923-0570-4f9c-981a-38ae8e554ab0" providerId="ADAL" clId="{DE6272AD-F77C-4CE8-9338-1271960DE44D}" dt="2024-02-07T09:42:23.515" v="3137"/>
          <ac:inkMkLst>
            <pc:docMk/>
            <pc:sldMk cId="1373077234" sldId="271"/>
            <ac:inkMk id="112" creationId="{5171EF28-AB03-4D6C-9A7E-75D41F87D424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14" creationId="{F37547E7-6D9D-4A92-BE21-D083458D5169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15" creationId="{BFD9AEB0-16D4-477C-A97A-E97933D0B8AC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16" creationId="{632B8CF4-A5F5-4E61-976C-C32F28A9ED49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17" creationId="{CA10DBFA-C84F-47E7-BCE6-3B447A1CF79E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19" creationId="{ED19989F-B0C6-4DC8-82B8-4EA270D022A4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20" creationId="{02B13D0C-1BFF-4A0B-9EB7-D61309B30B05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21" creationId="{95BE8CAA-D313-4184-B563-19530E12A137}"/>
          </ac:inkMkLst>
        </pc:inkChg>
        <pc:inkChg chg="add mod">
          <ac:chgData name="Samuel Morillas Gómez" userId="af62f923-0570-4f9c-981a-38ae8e554ab0" providerId="ADAL" clId="{DE6272AD-F77C-4CE8-9338-1271960DE44D}" dt="2024-02-07T09:42:40.752" v="3159"/>
          <ac:inkMkLst>
            <pc:docMk/>
            <pc:sldMk cId="1373077234" sldId="271"/>
            <ac:inkMk id="123" creationId="{55F7B417-361C-4952-A253-CC37BA5EA3CD}"/>
          </ac:inkMkLst>
        </pc:inkChg>
        <pc:inkChg chg="add mod">
          <ac:chgData name="Samuel Morillas Gómez" userId="af62f923-0570-4f9c-981a-38ae8e554ab0" providerId="ADAL" clId="{DE6272AD-F77C-4CE8-9338-1271960DE44D}" dt="2024-02-07T09:42:40.752" v="3159"/>
          <ac:inkMkLst>
            <pc:docMk/>
            <pc:sldMk cId="1373077234" sldId="271"/>
            <ac:inkMk id="124" creationId="{7F958B92-16F6-443F-997F-960C02E14623}"/>
          </ac:inkMkLst>
        </pc:inkChg>
        <pc:inkChg chg="add mod">
          <ac:chgData name="Samuel Morillas Gómez" userId="af62f923-0570-4f9c-981a-38ae8e554ab0" providerId="ADAL" clId="{DE6272AD-F77C-4CE8-9338-1271960DE44D}" dt="2024-02-07T09:42:40.752" v="3159"/>
          <ac:inkMkLst>
            <pc:docMk/>
            <pc:sldMk cId="1373077234" sldId="271"/>
            <ac:inkMk id="125" creationId="{BA32B6C5-8586-4B6E-AE26-BA3071F54768}"/>
          </ac:inkMkLst>
        </pc:inkChg>
        <pc:inkChg chg="add mod">
          <ac:chgData name="Samuel Morillas Gómez" userId="af62f923-0570-4f9c-981a-38ae8e554ab0" providerId="ADAL" clId="{DE6272AD-F77C-4CE8-9338-1271960DE44D}" dt="2024-02-07T09:42:40.752" v="3159"/>
          <ac:inkMkLst>
            <pc:docMk/>
            <pc:sldMk cId="1373077234" sldId="271"/>
            <ac:inkMk id="126" creationId="{EA8181C9-7313-495E-9D90-B50741A6195B}"/>
          </ac:inkMkLst>
        </pc:inkChg>
        <pc:inkChg chg="add mod">
          <ac:chgData name="Samuel Morillas Gómez" userId="af62f923-0570-4f9c-981a-38ae8e554ab0" providerId="ADAL" clId="{DE6272AD-F77C-4CE8-9338-1271960DE44D}" dt="2024-02-07T09:42:40.752" v="3159"/>
          <ac:inkMkLst>
            <pc:docMk/>
            <pc:sldMk cId="1373077234" sldId="271"/>
            <ac:inkMk id="127" creationId="{671CCC42-6112-4C88-B1DB-E099D47EDEFD}"/>
          </ac:inkMkLst>
        </pc:inkChg>
        <pc:inkChg chg="add mod">
          <ac:chgData name="Samuel Morillas Gómez" userId="af62f923-0570-4f9c-981a-38ae8e554ab0" providerId="ADAL" clId="{DE6272AD-F77C-4CE8-9338-1271960DE44D}" dt="2024-02-07T09:42:40.752" v="3159"/>
          <ac:inkMkLst>
            <pc:docMk/>
            <pc:sldMk cId="1373077234" sldId="271"/>
            <ac:inkMk id="128" creationId="{72A085D4-42FD-4714-BDE0-2575A93C03AC}"/>
          </ac:inkMkLst>
        </pc:inkChg>
        <pc:inkChg chg="add mod">
          <ac:chgData name="Samuel Morillas Gómez" userId="af62f923-0570-4f9c-981a-38ae8e554ab0" providerId="ADAL" clId="{DE6272AD-F77C-4CE8-9338-1271960DE44D}" dt="2024-02-07T09:42:40.752" v="3159"/>
          <ac:inkMkLst>
            <pc:docMk/>
            <pc:sldMk cId="1373077234" sldId="271"/>
            <ac:inkMk id="129" creationId="{0C53A9B5-D303-49EA-BB8F-B2E1725C1D81}"/>
          </ac:inkMkLst>
        </pc:inkChg>
        <pc:inkChg chg="add mod">
          <ac:chgData name="Samuel Morillas Gómez" userId="af62f923-0570-4f9c-981a-38ae8e554ab0" providerId="ADAL" clId="{DE6272AD-F77C-4CE8-9338-1271960DE44D}" dt="2024-02-07T09:42:40.752" v="3159"/>
          <ac:inkMkLst>
            <pc:docMk/>
            <pc:sldMk cId="1373077234" sldId="271"/>
            <ac:inkMk id="130" creationId="{0F9C20D5-4EA3-4D9E-A422-C3DBB4393831}"/>
          </ac:inkMkLst>
        </pc:inkChg>
        <pc:inkChg chg="add mod">
          <ac:chgData name="Samuel Morillas Gómez" userId="af62f923-0570-4f9c-981a-38ae8e554ab0" providerId="ADAL" clId="{DE6272AD-F77C-4CE8-9338-1271960DE44D}" dt="2024-02-07T09:42:40.752" v="3159"/>
          <ac:inkMkLst>
            <pc:docMk/>
            <pc:sldMk cId="1373077234" sldId="271"/>
            <ac:inkMk id="131" creationId="{6BEF4418-F70D-4890-932B-4B29214C6D03}"/>
          </ac:inkMkLst>
        </pc:inkChg>
        <pc:inkChg chg="add mod">
          <ac:chgData name="Samuel Morillas Gómez" userId="af62f923-0570-4f9c-981a-38ae8e554ab0" providerId="ADAL" clId="{DE6272AD-F77C-4CE8-9338-1271960DE44D}" dt="2024-02-07T09:42:40.752" v="3159"/>
          <ac:inkMkLst>
            <pc:docMk/>
            <pc:sldMk cId="1373077234" sldId="271"/>
            <ac:inkMk id="132" creationId="{3970BBA7-D111-4E65-98A4-2EEE69626D84}"/>
          </ac:inkMkLst>
        </pc:inkChg>
        <pc:inkChg chg="add mod">
          <ac:chgData name="Samuel Morillas Gómez" userId="af62f923-0570-4f9c-981a-38ae8e554ab0" providerId="ADAL" clId="{DE6272AD-F77C-4CE8-9338-1271960DE44D}" dt="2024-02-07T09:42:40.752" v="3159"/>
          <ac:inkMkLst>
            <pc:docMk/>
            <pc:sldMk cId="1373077234" sldId="271"/>
            <ac:inkMk id="133" creationId="{76BC9C48-8EBA-4BB1-A77E-52FD8D21D2C3}"/>
          </ac:inkMkLst>
        </pc:inkChg>
        <pc:inkChg chg="add mod">
          <ac:chgData name="Samuel Morillas Gómez" userId="af62f923-0570-4f9c-981a-38ae8e554ab0" providerId="ADAL" clId="{DE6272AD-F77C-4CE8-9338-1271960DE44D}" dt="2024-02-07T09:42:40.752" v="3159"/>
          <ac:inkMkLst>
            <pc:docMk/>
            <pc:sldMk cId="1373077234" sldId="271"/>
            <ac:inkMk id="134" creationId="{69E28369-C057-43A3-B097-F1BBE027539D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37" creationId="{9E119534-99A8-4BA1-8E5D-1D8D9266BF8A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38" creationId="{5F0E8B65-C86B-4DFD-8DBB-53AFACAABC62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39" creationId="{0DC45C24-8225-47DF-B04D-BEC41E40F06A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40" creationId="{D39C36E5-21C9-4C61-8EB3-61BEDFC431F9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41" creationId="{133FCEC0-43D0-4917-84A6-E784EE495041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42" creationId="{E10D0102-F6B2-462D-A31F-6254A1775891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43" creationId="{BF6306C8-92C4-469E-B923-ABF20A60DD99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44" creationId="{7499E47A-D7BF-4AD9-AC71-45DA634F84D0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45" creationId="{985691A7-23F7-4552-A114-077208450FBF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46" creationId="{C5C48DF9-258C-4E2C-99EE-A3EFEF3676FA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47" creationId="{9F92A8D1-D8AD-4625-9328-95F92C9D0380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48" creationId="{D8B408EC-9901-40B9-B2B4-3DDE09DE2795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49" creationId="{6EF99ED0-7298-490A-939A-7D220B35AF93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50" creationId="{C2B7A383-7125-41F7-901F-3F3D829124E6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51" creationId="{E448DBA1-86F2-4B04-A050-DE1A9CF06296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52" creationId="{002DC7F5-812D-44D4-80D1-6CAFD8B082BE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53" creationId="{D8B52D91-B788-4AC9-867D-26E0902A6CEF}"/>
          </ac:inkMkLst>
        </pc:inkChg>
        <pc:inkChg chg="add mod">
          <ac:chgData name="Samuel Morillas Gómez" userId="af62f923-0570-4f9c-981a-38ae8e554ab0" providerId="ADAL" clId="{DE6272AD-F77C-4CE8-9338-1271960DE44D}" dt="2024-02-07T09:42:49.387" v="3178"/>
          <ac:inkMkLst>
            <pc:docMk/>
            <pc:sldMk cId="1373077234" sldId="271"/>
            <ac:inkMk id="154" creationId="{62913DFB-775A-46C5-9F64-7129E3750029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57" creationId="{B27B9C68-401E-4CEB-812A-E65C80414095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58" creationId="{318E2581-C503-4330-AB76-0941D9E7B51E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59" creationId="{2C9132A7-FC83-48D8-AC19-9F4BAEC12732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61" creationId="{10E9F410-1AFE-49DB-B6BF-CCB7CB16FC84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62" creationId="{DD17BA01-0480-4855-8DEE-2F4A6DF63150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64" creationId="{A1B139D1-5664-4494-A6A1-3763D17C90FA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65" creationId="{F7F82A77-D5E8-421E-B930-8E207627F806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66" creationId="{53BB71E2-22E1-4ED2-A589-83DB60D14356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67" creationId="{DC8FA552-82F1-4BE0-A035-E06317F00A6D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68" creationId="{20A7EBBC-D2F3-4ABD-B578-6EC3F087AE63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69" creationId="{3378F830-3876-4605-8564-4EA741C18E7E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70" creationId="{B3C0DA73-F506-4D00-860E-1289E3C5332D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71" creationId="{23ED9AB8-0AB6-4D37-B3E3-9D60C3B3381B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72" creationId="{8B6BCD1B-2052-480A-BB40-CBF0700E2D0C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74" creationId="{D0C9523D-9F88-4F68-A383-95B0EF59F028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75" creationId="{0E8FF74A-08C8-44B7-9E05-204218A05B1F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76" creationId="{96BB926D-CCF9-49F3-898E-28AF50867730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77" creationId="{32AF91EB-D00B-4CF5-823D-E8144190865F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78" creationId="{1396883D-A8EB-4D6F-ACDD-E026D2111835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79" creationId="{0C401125-6FE7-4122-9D93-320FADE2301F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80" creationId="{D0C0499E-FBF7-487F-89E0-D226D29A051C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81" creationId="{BD2B722D-C05A-4D2B-B330-39995ED57985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82" creationId="{76ED5A17-F0AD-43AF-91CA-B516A3D7930F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83" creationId="{C91F075D-6961-4EB5-AF70-83A09D221BF7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84" creationId="{ED69296D-4817-4E98-8CFF-27C826E35B6E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85" creationId="{4497018F-559D-4DA1-8792-4AEE847971E4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86" creationId="{5BAF1B6E-8E4C-4A3D-AE8C-30B99574131B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87" creationId="{0A2B40E7-773E-486B-9A6B-5E7A2C6EF4C1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88" creationId="{5AEF4ED3-9F20-4013-82C0-56A43D441F35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89" creationId="{0FD32498-9335-4C7C-89C5-019A2D260A82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90" creationId="{8466FF27-3978-4728-8E46-B38112FC4EAA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93" creationId="{A9B83C99-780E-42A1-8F7B-A8561B422AA5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94" creationId="{C4C55621-81E4-4643-B03C-14DC81661373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95" creationId="{9BCFA8D6-AEC8-431B-9B44-753DF99D9D90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96" creationId="{EBCED20A-413E-474C-9E4A-0F14B695D7DC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97" creationId="{2D0C18F9-954B-4881-BF41-C6962EFF6819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98" creationId="{FE57A219-998D-4759-94E6-4F07095BF600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199" creationId="{F8885510-1CDB-4DA2-B86C-67C2A79CF027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00" creationId="{B95612B1-5DC9-430B-8D54-B75A0B89761B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01" creationId="{E50589E5-5590-4A60-BF9A-422BDC5AC2FC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02" creationId="{730419F7-4EBA-4518-AE09-54BEDCFA6192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03" creationId="{280E44FA-487F-4BEB-9314-EF53774AE7C3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04" creationId="{1ACA190E-1A5C-4360-B340-BCE7233EB333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05" creationId="{8E29FC54-2749-48D0-9315-9DB8A136B14B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06" creationId="{C1D03B48-638C-4632-AC87-420CD36591F5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07" creationId="{C17DF321-FA32-4E7A-9862-737BD95167F6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08" creationId="{415F7451-D303-4714-9CC6-BD1026CE7499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11" creationId="{7B536333-69DE-4B6F-A6D7-760F5185AA05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12" creationId="{8B9B8717-30AD-4599-9FFC-7DC846592149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13" creationId="{F565FE7B-20C4-47FE-9CBA-BDA8F5A564B4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14" creationId="{2C26050F-8385-4BEE-B4C7-12A9F55EF852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15" creationId="{F704836A-575E-40DC-A78B-50674A4D91B0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16" creationId="{2B35C9DF-1787-440E-8EC2-8B589AAC97F1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17" creationId="{A69FA362-887D-4B4B-A647-37EAC8301212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18" creationId="{A53931DD-DDB2-47D9-AEAD-B32A81C858F0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19" creationId="{23AB50A3-8168-47E8-8C0B-20E397C06973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21" creationId="{848BEFBC-1B42-4EB9-9FFE-BF6FFB61CB66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22" creationId="{F10374A4-2C62-466E-ADC3-AA3AC3F18372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24" creationId="{BF9B406A-DE0E-42D1-910A-C1953D33C91B}"/>
          </ac:inkMkLst>
        </pc:inkChg>
        <pc:inkChg chg="add mod">
          <ac:chgData name="Samuel Morillas Gómez" userId="af62f923-0570-4f9c-981a-38ae8e554ab0" providerId="ADAL" clId="{DE6272AD-F77C-4CE8-9338-1271960DE44D}" dt="2024-02-07T09:43:35.896" v="3246"/>
          <ac:inkMkLst>
            <pc:docMk/>
            <pc:sldMk cId="1373077234" sldId="271"/>
            <ac:inkMk id="225" creationId="{0A332C5D-AA87-4BAE-8095-B6B9D9CDDA6E}"/>
          </ac:inkMkLst>
        </pc:inkChg>
        <pc:inkChg chg="add mod">
          <ac:chgData name="Samuel Morillas Gómez" userId="af62f923-0570-4f9c-981a-38ae8e554ab0" providerId="ADAL" clId="{DE6272AD-F77C-4CE8-9338-1271960DE44D}" dt="2024-02-07T09:43:41.278" v="3248"/>
          <ac:inkMkLst>
            <pc:docMk/>
            <pc:sldMk cId="1373077234" sldId="271"/>
            <ac:inkMk id="227" creationId="{AED1A9E7-39E4-4CDA-8E6F-0DB64284BAA2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29" creationId="{C851FC1B-6D0E-4A12-9B3B-7BDAB0051C22}"/>
          </ac:inkMkLst>
        </pc:inkChg>
        <pc:inkChg chg="add">
          <ac:chgData name="Samuel Morillas Gómez" userId="af62f923-0570-4f9c-981a-38ae8e554ab0" providerId="ADAL" clId="{DE6272AD-F77C-4CE8-9338-1271960DE44D}" dt="2024-02-07T09:45:15.671" v="3251" actId="9405"/>
          <ac:inkMkLst>
            <pc:docMk/>
            <pc:sldMk cId="1373077234" sldId="271"/>
            <ac:inkMk id="230" creationId="{7B52FA57-D76C-46FC-85BB-63A65FD74C81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31" creationId="{52F4C5AD-5AC6-4BA4-AE62-A1AAD2D9BA04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32" creationId="{5EF78BA9-9503-47BB-B4AC-CFDE8EC1AF49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33" creationId="{82DAD093-435D-419D-9443-AE82FB768AD9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34" creationId="{04E29A14-7A9B-4609-895D-9C22D61EF0FC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35" creationId="{C85355CF-406E-4CAA-AFE4-1E6E34A0A4C9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36" creationId="{C5D68159-CED4-4ECB-AAB1-8ED570DCD06B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37" creationId="{7907241C-0639-491D-AC31-5379E0AD3099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38" creationId="{1FBAC985-0DDE-446D-8B12-61111FD89D63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39" creationId="{9070B5EF-7256-409A-BCD2-BEA20CDAAE43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40" creationId="{94D6C9A3-FF1A-41FD-AE7C-CBE5752EE974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41" creationId="{2FF03938-B1F3-4EA9-87FA-6669E5BC091E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42" creationId="{1B96025A-A701-483B-97DF-26A65863EDC0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43" creationId="{2C8094BC-D8E2-49CF-A9E1-7C6754BB90D6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44" creationId="{6BEC4211-E123-46D9-B939-A93F8EE685D9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45" creationId="{39AE69DA-1E9B-455F-B393-949C1079156B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46" creationId="{3C285866-46E9-40B1-B66B-8C9F237AD74E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47" creationId="{D538BF53-26A6-406C-88D9-521CDC7382BF}"/>
          </ac:inkMkLst>
        </pc:inkChg>
        <pc:inkChg chg="add mod">
          <ac:chgData name="Samuel Morillas Gómez" userId="af62f923-0570-4f9c-981a-38ae8e554ab0" providerId="ADAL" clId="{DE6272AD-F77C-4CE8-9338-1271960DE44D}" dt="2024-02-07T09:45:22.779" v="3270"/>
          <ac:inkMkLst>
            <pc:docMk/>
            <pc:sldMk cId="1373077234" sldId="271"/>
            <ac:inkMk id="248" creationId="{9AD8F230-44EC-4136-9291-149A1BF19F0E}"/>
          </ac:inkMkLst>
        </pc:inkChg>
        <pc:inkChg chg="add">
          <ac:chgData name="Samuel Morillas Gómez" userId="af62f923-0570-4f9c-981a-38ae8e554ab0" providerId="ADAL" clId="{DE6272AD-F77C-4CE8-9338-1271960DE44D}" dt="2024-02-07T09:45:23.046" v="3271" actId="9405"/>
          <ac:inkMkLst>
            <pc:docMk/>
            <pc:sldMk cId="1373077234" sldId="271"/>
            <ac:inkMk id="252" creationId="{170E93D9-8022-4DB8-AE0F-438DBEE86BB6}"/>
          </ac:inkMkLst>
        </pc:inkChg>
        <pc:inkChg chg="add">
          <ac:chgData name="Samuel Morillas Gómez" userId="af62f923-0570-4f9c-981a-38ae8e554ab0" providerId="ADAL" clId="{DE6272AD-F77C-4CE8-9338-1271960DE44D}" dt="2024-02-07T09:45:23.453" v="3272" actId="9405"/>
          <ac:inkMkLst>
            <pc:docMk/>
            <pc:sldMk cId="1373077234" sldId="271"/>
            <ac:inkMk id="253" creationId="{9DC20185-023B-4E1D-B938-2D6FEB0F103D}"/>
          </ac:inkMkLst>
        </pc:inkChg>
        <pc:inkChg chg="add mod">
          <ac:chgData name="Samuel Morillas Gómez" userId="af62f923-0570-4f9c-981a-38ae8e554ab0" providerId="ADAL" clId="{DE6272AD-F77C-4CE8-9338-1271960DE44D}" dt="2024-02-07T09:45:27.264" v="3275"/>
          <ac:inkMkLst>
            <pc:docMk/>
            <pc:sldMk cId="1373077234" sldId="271"/>
            <ac:inkMk id="254" creationId="{F10CB9CD-BFC2-4AEB-AAC9-C734D365B438}"/>
          </ac:inkMkLst>
        </pc:inkChg>
        <pc:inkChg chg="add mod">
          <ac:chgData name="Samuel Morillas Gómez" userId="af62f923-0570-4f9c-981a-38ae8e554ab0" providerId="ADAL" clId="{DE6272AD-F77C-4CE8-9338-1271960DE44D}" dt="2024-02-07T09:45:27.264" v="3275"/>
          <ac:inkMkLst>
            <pc:docMk/>
            <pc:sldMk cId="1373077234" sldId="271"/>
            <ac:inkMk id="255" creationId="{3BED3B53-DC72-405C-A80B-D298E59128F5}"/>
          </ac:inkMkLst>
        </pc:inkChg>
      </pc:sldChg>
      <pc:sldChg chg="del">
        <pc:chgData name="Samuel Morillas Gómez" userId="af62f923-0570-4f9c-981a-38ae8e554ab0" providerId="ADAL" clId="{DE6272AD-F77C-4CE8-9338-1271960DE44D}" dt="2024-02-07T07:56:21.694" v="36" actId="47"/>
        <pc:sldMkLst>
          <pc:docMk/>
          <pc:sldMk cId="3408632613" sldId="271"/>
        </pc:sldMkLst>
      </pc:sldChg>
      <pc:sldChg chg="del">
        <pc:chgData name="Samuel Morillas Gómez" userId="af62f923-0570-4f9c-981a-38ae8e554ab0" providerId="ADAL" clId="{DE6272AD-F77C-4CE8-9338-1271960DE44D}" dt="2024-02-07T07:56:23.295" v="39" actId="47"/>
        <pc:sldMkLst>
          <pc:docMk/>
          <pc:sldMk cId="324644576" sldId="272"/>
        </pc:sldMkLst>
      </pc:sldChg>
      <pc:sldChg chg="del">
        <pc:chgData name="Samuel Morillas Gómez" userId="af62f923-0570-4f9c-981a-38ae8e554ab0" providerId="ADAL" clId="{DE6272AD-F77C-4CE8-9338-1271960DE44D}" dt="2024-02-07T07:56:23.878" v="40" actId="47"/>
        <pc:sldMkLst>
          <pc:docMk/>
          <pc:sldMk cId="1553868399" sldId="273"/>
        </pc:sldMkLst>
      </pc:sldChg>
      <pc:sldChg chg="del">
        <pc:chgData name="Samuel Morillas Gómez" userId="af62f923-0570-4f9c-981a-38ae8e554ab0" providerId="ADAL" clId="{DE6272AD-F77C-4CE8-9338-1271960DE44D}" dt="2024-02-07T07:56:22.181" v="37" actId="47"/>
        <pc:sldMkLst>
          <pc:docMk/>
          <pc:sldMk cId="2502145774" sldId="274"/>
        </pc:sldMkLst>
      </pc:sldChg>
      <pc:sldChg chg="del">
        <pc:chgData name="Samuel Morillas Gómez" userId="af62f923-0570-4f9c-981a-38ae8e554ab0" providerId="ADAL" clId="{DE6272AD-F77C-4CE8-9338-1271960DE44D}" dt="2024-02-07T07:56:22.777" v="38" actId="47"/>
        <pc:sldMkLst>
          <pc:docMk/>
          <pc:sldMk cId="1879282217" sldId="275"/>
        </pc:sldMkLst>
      </pc:sldChg>
      <pc:sldChg chg="del">
        <pc:chgData name="Samuel Morillas Gómez" userId="af62f923-0570-4f9c-981a-38ae8e554ab0" providerId="ADAL" clId="{DE6272AD-F77C-4CE8-9338-1271960DE44D}" dt="2024-02-07T07:56:24.571" v="41" actId="47"/>
        <pc:sldMkLst>
          <pc:docMk/>
          <pc:sldMk cId="3910956854" sldId="276"/>
        </pc:sldMkLst>
      </pc:sldChg>
      <pc:sldChg chg="del">
        <pc:chgData name="Samuel Morillas Gómez" userId="af62f923-0570-4f9c-981a-38ae8e554ab0" providerId="ADAL" clId="{DE6272AD-F77C-4CE8-9338-1271960DE44D}" dt="2024-02-07T07:56:25.569" v="42" actId="47"/>
        <pc:sldMkLst>
          <pc:docMk/>
          <pc:sldMk cId="1978864505" sldId="277"/>
        </pc:sldMkLst>
      </pc:sldChg>
      <pc:sldChg chg="del">
        <pc:chgData name="Samuel Morillas Gómez" userId="af62f923-0570-4f9c-981a-38ae8e554ab0" providerId="ADAL" clId="{DE6272AD-F77C-4CE8-9338-1271960DE44D}" dt="2024-02-07T07:56:27.037" v="43" actId="47"/>
        <pc:sldMkLst>
          <pc:docMk/>
          <pc:sldMk cId="182141949" sldId="27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49.1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 10562,'0'0'7343,"-1"11"-7092,-37 522 3576,37-479-3674,4 208 1049,0-225-1022,1-1 0,1 0 0,3 0 0,1-1 0,14 37 1,-22-69-187,0 0 0,0-1 0,1 1 1,-1 0-1,1-1 0,-1 1 0,1-1 1,0 0-1,0 1 0,0-1 0,0 0 1,0 0-1,1 0 0,-1-1 0,0 1 1,1-1-1,0 1 0,-1-1 0,1 0 1,0 0-1,-1 0 0,1 0 0,0 0 1,0-1-1,0 1 0,0-1 1,0 0-1,0 0 0,0 0 0,0 0 1,0 0-1,0-1 0,0 1 0,-1-1 1,5-1-1,-5 1-97,0 0 1,0 0-1,0 0 1,-1 0 0,1 0-1,0 0 1,0-1-1,-1 1 1,1-1-1,-1 1 1,1-1-1,-1 0 1,2-2-1,12-25-1292,-11 21 857,14-37-3477,-3 0-2620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2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0 7058,'0'0'4071,"0"19"-2765,-4 230 2417,0-147-2865,-26 165-1,30-265-645,0-5-42,0-3-150,1 1 0,0-1 0,0 0 0,0 1-1,1-1 1,0 1 0,0 0 0,1 0 0,-1-1 0,1 2 0,0-1 0,0 0 0,1 0 0,-1 1 0,1 0 0,5-4 0,-4 2-26,1 2 0,-1-1 0,1 1 0,0 0 0,1 0 0,-1 0 0,1 1 0,0 0 0,0 0 0,0 1 0,0 0 0,10-2 0,-5 3 23,0 0 0,-1 0 0,1 1 0,0 0 1,18 4-1,-26-3-1,-1 1 1,1 0-1,0 0 1,-1 0-1,0 0 1,0 0-1,1 1 1,-2-1 0,1 1-1,0 0 1,0 0-1,-1 0 1,1 0-1,-1 1 1,0-1-1,2 6 1,1 1-17,-1 0 0,0 0 0,-1 0 0,4 22 0,-3-15-2,-2 1 0,0 0 1,-2-1-1,0 19 0,-1-30 10,1-1 0,-1 0 1,0 0-1,0 0 0,-1 0 0,1-1 0,-1 1 0,0 0 0,0 0 0,-1-1 0,1 0 1,-1 1-1,0-1 0,-1 0 0,1 0 0,0-1 0,-1 1 0,-7 5 0,5-5 61,-1-1 1,0 1-1,0-1 0,-1 0 0,1 0 0,0-1 0,-1 0 0,-11 1 0,-6 0 159,-32-2 0,49-1-208,1 0-34,-23-1 191,29 1-222,-1-1 0,1 1 0,0 0 1,-1-1-1,1 1 0,0 0 0,0-1 0,-1 0 0,1 1 0,0-1 0,0 0 1,0 1-1,0-1 0,0 0 0,0 0 0,0 0 0,0 0 0,-1-2 0,2 3-44,0-1-1,-1 0 0,1 1 1,0-1-1,0 0 0,0 1 1,0-1-1,0 0 0,1 1 0,-1-1 1,0 0-1,0 1 0,0-1 1,1 0-1,-1 1 0,0-1 0,0 1 1,1-1-1,-1 0 0,1 1 1,-1-1-1,0 1 0,1-1 0,-1 1 1,1-1-1,-1 1 0,1-1 1,0 1-1,-1 0 0,1-1 0,-1 1 1,1 0-1,0 0 0,-1-1 1,1 1-1,1 0 0,22-9-5722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36.3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29 6857,'0'0'12375,"7"-6"-11561,18-14-337,-19 18-43,-6 4-385,-2 6-160,-6 7 105,-21 28-1,4-6 79,-29 47 336,-84 101 0,128-172-433,6-9-31,1 1 1,-1-1-1,1 0 0,-1 0 0,0 0 1,-1 0-1,-7 4 0,10-7-177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36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8058,'0'0'8051,"20"21"-6165,62 73-225,-61-69-917,-1 1-1,23 40 1,-27-39-212,-4-8-332,9 13 15,-3 0 0,17 37 0,-33-59-1302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37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5721,'0'0'7363,"1"25"-5897,0-2-1100,9 145 1702,9 28 782,-19-195-2814,0-1 0,0 1 0,0-1 1,0 0-1,0 1 0,0-1 0,0 1 1,0-1-1,0 1 0,1-1 0,-1 1 0,0-1 1,0 1-1,1-1 0,-1 0 0,0 1 1,1-1-1,-1 0 0,0 1 0,1-1 1,0 1-1,-1-1-1,0 0 0,1 0 0,-1 0 0,1 0 0,-1 0-1,0 0 1,1-1 0,-1 1 0,0 0 0,1 0 0,-1 0 0,1 0 0,-1 0 0,0-1 0,1 1 0,-1 0 0,0 0-1,1-1 1,-1 1 0,0 0 0,0 0 0,1-1 0,-1 1 0,0 0 0,0-1 0,0 1 0,1 0 0,-1-1 0,0 1 0,0-1-1,0 1 1,0-1 0,9-21-155,-2 0 0,0-1 0,-1 0 0,3-37 0,-2 21-13,19-89-417,-26 127 552,0 0-1,1 0 1,-1 0-1,0 0 0,1 0 1,-1 0-1,1 0 1,-1 0-1,1 0 0,-1 0 1,1 0-1,1-1 1,-2 2-1,0 0 0,0 0 0,1 0 1,-1 0-1,0 0 0,0 0 0,0-1 1,1 1-1,-1 0 0,0 0 0,0 0 1,1 0-1,-1 0 0,0 1 0,0-1 0,0 0 1,1 0-1,-1 0 0,0 0 0,0 0 1,1 0-1,-1 0 0,0 0 0,0 0 1,0 0-1,0 1 0,1-1 0,-1 0 0,0 0 1,0 0-1,0 0 0,0 1 0,1-1 1,1 4 13,0-1 0,0 1 0,0 0 0,2 6 0,-2-4-13,16 37-26,61 136 41,-79-179-10,1 0-1,-1 1 1,0-1-1,0 0 1,0 0-1,0 1 1,0-1-1,0 0 1,1 0-1,-1 0 1,0 1 0,0-1-1,0 0 1,1 0-1,-1 0 1,0 1-1,0-1 1,0 0-1,1 0 1,-1 0-1,0 0 1,0 0-1,1 0 1,-1 1-1,0-1 1,1 0 0,-1 0-1,0 0 1,0 0-1,1 0 1,-1 0-1,7-7 39,2-12-48,30-108 140,-39 125-118,0 1 0,0 0 0,1 0 0,-1 0 0,1-1 0,-1 1-1,1 0 1,0 0 0,-1 0 0,1 0 0,0 0 0,0 0 0,0 0 0,-1 0 0,1 1-1,0-1 1,0 0 0,0 0 0,1 1 0,-1-1 0,0 1 0,0-1 0,0 1 0,0-1 0,1 1-1,-1-1 1,0 1 0,0 0 0,0 0 0,1 0 0,-1 0 0,0 0 0,0 0 0,1 0-1,-1 0 1,0 0 0,0 1 0,1-1 0,-1 1 0,0-1 0,0 1 0,0-1 0,0 1-1,0-1 1,1 1 0,-1 0 0,1 1 0,9 10-9,0 0 1,-1 0-1,0 1 0,-1 0 0,-1 1 0,8 14 1,-4-4-152,-11-24-101,0 1 0,-1 0 0,1 0 0,-1-1 1,1 1-1,0 0 0,0 0 0,-1-1 0,1 1 0,0-1 1,0 1-1,0-1 0,0 1 0,0-1 0,0 0 0,0 1 1,0-1-1,0 0 0,0 0 0,-1 0 0,1 0 0,0 1 1,0-1-1,0 0 0,0-1 0,0 1 0,0 0 0,0 0 1,0 0-1,0-1 0,0 1 0,2-1 0,5-9-6280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37.9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3289,'0'0'12514,"36"117"-10737,-27-82-617,-3-3-328,-2 1-624,0-5 320,-2-4-528,0-5-168,-2-9 168,0-6-1040,0-18-5993,0-7-2810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38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9090,'0'0'0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38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1 248 8434,'0'0'6568,"0"17"-5592,0 54-508,0-54 250,0-19 345,1-24-897,1 1 0,2 0 0,1-1 0,1 1 1,1 1-1,0-1 0,2 1 0,2 1 1,0 0-1,19-30 0,-26 47-141,0-1 1,1 1-1,-1 1 0,8-8 1,-11 12 2,1-1 0,0 1 1,0 0-1,-1 0 1,1-1-1,0 1 1,0 0-1,0 1 0,0-1 1,0 0-1,1 0 1,-1 1-1,0-1 1,0 1-1,0 0 0,0 0 1,1 0-1,3 0 1,-4 1-24,-1-1 1,1 1-1,-1-1 1,1 1-1,-1 0 1,1-1-1,-1 1 1,0 0-1,0 0 1,1 0-1,-1 0 1,0 0 0,0 1-1,0-1 1,0 0-1,0 0 1,1 3-1,13 28 59,-12-24-53,7 17 50,-1 1 0,-2 0 0,7 38 0,-11-46-3189,-1 27-1,-2-35-3064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39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3057 43 7282,'0'0'7536,"-8"0"-6899,-10 0-388,-122-4 2504,-183-14-776,129 11-1114,156 5-711,-260-9 316,-76 23 287,16 9-210,-176 16 422,1 12-235,469-39-640,-78 22-1,109-22 2018,42-9-2454,17-1-4462,-21 0 3510,15 0-6323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49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230 0 3697,'0'0'14724,"3"4"-14290,-1-3-409,-1 0 0,1 0 1,-1 1-1,0-1 1,0 1-1,0-1 0,0 1 1,0 0-1,0-1 1,0 1-1,0 0 0,-1 0 1,2 3-1,-2-2 15,0-1 1,0 1-1,0 0 1,0 0-1,-1-1 0,1 1 1,-1 0-1,0-1 0,0 1 1,0 0-1,0-1 1,-1 3-1,-26 47 963,-39 53 1,21-34-407,21-31-525,3-3-15,-28 35 0,48-69-87,1-3-234,1-6-1272,0-36-6742,0 21-1466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49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4729,'0'0'13116,"11"10"-11824,74 60 1077,161 124 1088,-196-158-3233,-49-35-323,-8-11-4070,-4-9-233,-3-5-2201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50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365 0 7354,'0'0'12801,"6"1"-11630,20 3-214,-19-3 706,-10-1-1628,-383 16 1400,371-15-1180,15-1-219,9 0-5200,2 0-1920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3.1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8690,'0'0'8498,"101"124"-7194,-75-95-296,-1-7-960,-5-6 104,-2-8-304,-4-6-32,5-2-976,-7-6-1825,-2-8-5385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51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1 7114,'0'0'15497,"-2"0"-15378,-132 21 239,75-18-8463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51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244 20 4729,'0'0'11349,"2"2"-10561,-1-2-503,-1 1-153,1-1 0,0 0-1,-1 1 1,1-1 0,-1 1 0,1-1 0,0 0-1,-1 1 1,1-1 0,-1 1 0,0 0-1,1-1 1,-1 1 0,1-1 0,-1 1-1,0 0 1,1 0 0,-1 0-97,-1 0 1,1-1-1,-1 0 1,0 1 0,1-1-1,-1 1 1,0-1-1,1 0 1,-1 1-1,0-1 1,1 0-1,-1 0 1,0 1-1,1-1 1,-1 0-1,0 0 1,0 0 0,0 0-1,-1 0 69,-31 4 940,-1-1 0,-55-3 0,40 0-386,48 0-739,-1 0-1,1-1 1,0 1 0,0 0 0,-1 0-1,1-1 1,0 1 0,0-1 0,0 1-1,-1-1 1,1 0 0,0 1 0,0-1-1,0 0 1,0 0 0,0 1 0,0-1-1,-1-2 1,0 1-720,1 0 0,-1-1 0,1 1 0,0 0 1,0-1-1,0 1 0,-1-4 0,1-5-6066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402 0 9706,'0'0'10440,"8"5"-8735,-8-2-1682,-1-1 0,1 1 0,-1 0 0,0 0 0,0-1 0,0 1 0,0 0 0,-1-1 0,1 1 0,-1-1 0,1 0 0,-1 1 0,0-1 0,0 0 0,0 0 0,-3 3 0,-6 6 49,-172 182 583,34-38-683,110-113-213,39-42 206,0 0 0,0 0 0,0 0 0,-1 0 0,1 0 1,0 0-1,0 0 0,0 0 0,0 0 0,0 0 1,0 0-1,-1 0 0,1-1 0,0 1 0,0 0 0,0 0 1,0 0-1,0 0 0,0 0 0,0 0 0,0 0 1,0-1-1,0 1 0,0 0 0,-1 0 0,1 0 0,0 0 1,0 0-1,0-1 0,0 1 0,0 0 0,0 0 1,0 0-1,0 0 0,0 0 0,0-1 0,0 1 0,0 0 1,1 0-1,-1 0 0,0 0 0,0 0 0,0-1 1,0-8-616,2-14-2552,6-1-2936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57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7178,'0'0'8909,"18"19"-6781,59 67-499,-5-2 564,34 33 573,-13-34-1565,-89-79-1269,0 0 0,0 1 1,0-1-1,0 1 0,3 6 0,-1 0-1815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58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1 7009,'0'0'14556,"12"0"-14556,-16 0-176,-12 2 176,0 0 8,-4 0 48,1 0-56,3-2-248,2 0 144,4 0-1633,2 0-2128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58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 6729,'45'117'12755,"-45"-115"-11771,0 0-704,0 0-176,-4 2 337,-10 2-233,-1 3 0,-1-1-16,0-2-184,0 0-8,2-4-312,-1-2-1721,7-8-2072,4-13-9954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54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1789 5337,'-1'-2'13571,"0"2"-13460,2-4-45,-1-1 0,1 1 0,0 0 1,0-1-1,0 1 0,1 0 0,-1 0 0,4-6 1,23-34 198,-13 21-243,41-64 240,120-138 0,91-60 58,18 17 165,14 13 168,-278 236-567,212-170 341,14 20 445,-197 140-564,-3 3-115,-1-2 0,55-46 0,-101 74-308,1 0 1,-1 0-1,0 0 1,1-1-1,-1 1 1,0 0-1,0 0 1,1-1-1,-1 1 1,0 0-1,1 0 1,-1-1-1,0 1 1,0 0-1,0-1 1,1 1-1,-1 0 1,0-1-1,0 1 1,0 0-1,0-1 1,0 1-1,0 0 1,0-1-1,0 1 1,0-1-1,0 1 1,0 0-1,0-1 1,-11-6-7641,11 7 7616,-12-6-9215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54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4889,'0'0'11398,"3"0"-9993,66 0 518,174 2 403,-2 20-2200,-232-20-115,0-1-5,0 1 0,0 0 0,9 3 0,-17-5-15,1 1 0,0 0 0,-1-1 0,1 1 0,-1 0 0,1 0 0,-1 0 0,1 0 0,-1 0 0,0 0 0,1 1 0,-1-1 0,0 0 0,0 1 0,0-1 0,0 1 0,0-1-1,0 1 1,-1-1 0,1 1 0,0 2 0,1 5-17,-1 1 0,0-1-1,-1 1 1,0-1-1,-1 1 1,0-1 0,0 0-1,-1 1 1,-1-1-1,-3 12 1,-6 9-173,-26 47 0,29-60 61,6-10-85,-8 12-215,-12 20 1,20-35 42,0 0 0,0 0 0,0 0 1,-1 0-1,1-1 0,-1 1 1,0-1-1,0 0 0,0 0 0,-7 3 1,-1-4-3865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55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9754,'0'0'3729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55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8978,'0'0'8402,"10"114"-7266,-4-60 200,-2 3-848,3 2-240,-1-8-8,-2-7-232,-2-9 48,-2-11-56,2-10-656,-2-6-128,4-16-5441,-2-12-2673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3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6489,'0'0'4152,"0"17"-2504,0 124 1066,32 679 3522,-31-813-6226,-1 3-7,1-1-1,1 1 0,2 9 0,-4-19-12,0 0 0,0 1 1,0-1-1,0 0 0,0 0 0,0 0 1,0 0-1,1 1 0,-1-1 0,0 0 0,0 0 1,0 0-1,0 0 0,0 0 0,0 1 1,0-1-1,0 0 0,0 0 0,1 0 1,-1 0-1,0 0 0,0 0 0,0 0 1,0 0-1,0 1 0,1-1 0,-1 0 0,0 0 1,0 0-1,0 0 0,0 0 0,1 0 1,-1 0-1,0 0 0,0 0 0,0 0 1,0 0-1,1 0 0,-1 0 0,0 0 1,0 0-1,0 0 0,0 0 0,0 0 0,1 0 1,-1-1-1,0 1 0,0 0 0,0 0 1,0 0-1,0 0 0,1 0 0,-1 0 1,0 0-1,0 0 0,0-1 0,0 1 0,0 0 1,0 0-1,0 0 0,0 0 0,0 0 1,1-1-1,-1 1 0,0 0 0,0 0 1,7-14-529,5-23-1960,0-10-3155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55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274 53 7498,'0'0'10810,"9"-3"-9614,27-9-221,-26 9-389,-12 3-569,1 0 0,0-1 1,0 1-1,0 0 1,-1 0-1,1 0 0,0 0 1,0 0-1,-1 1 1,1-1-1,0 0 0,0 1 1,0-1-1,-2 1 1,-1 0-1,-50 17 61,37-11 31,-1-2 0,0 0 0,-33 5 0,26-8-64,-44-2 0,67 0-72,1 0 0,-1-1-1,0 1 1,0-1-1,0 1 1,0-1 0,0 0-1,0 1 1,1-1 0,-1 0-1,0 0 1,1 0-1,-1-1 1,1 1 0,-1 0-1,1-1 1,0 1-1,-3-3 1,2 0-606,-1 0-1,1-1 1,0 1-1,0 0 1,1-1-1,-3-8 1,1-13-7758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56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426 36 5337,'0'0'3179,"-18"-6"-2005,-58-17-162,67 21-870,0 0 0,0 1-1,0 0 1,0 0 0,0 1-1,0 0 1,0 1 0,-1 0 0,2 1-1,-1-1 1,0 2 0,0-1-1,1 1 1,-1 1 0,1-1-1,0 1 1,0 1 0,0 0 0,1 0-1,-1 0 1,-9 10 0,5-2 65,0 0 1,0 1 0,2 0 0,0 1 0,0 0 0,2 1 0,-1-1-1,2 2 1,-8 23 0,8-15 55,1 0 0,1 1 0,-3 38 0,5 79 373,5-121-582,0-1-1,1 1 0,1-1 0,1 0 0,14 37 0,-1-15 282,39 67 0,-50-99-210,0 0-1,1 0 1,0-1 0,0 0 0,2-1 0,-1 0 0,1 0 0,0-1 0,1 0-1,0 0 1,0-2 0,0 1 0,20 7 0,61 22 250,-78-32-186,0-1 0,0 0 0,0 0 0,28 0 0,-32-3-105,-1-1-1,1 0 0,-1-1 1,0 0-1,0-1 0,0 1 1,0-2-1,0 1 0,12-8 1,1 1-75,-1-2 1,0-1-1,37-29 0,-49 34-13,-1-1 1,1 0-1,-2 0 0,1 0 0,-1-1 0,-1 0 0,0-1 0,0 1 0,-1-1 0,4-12 0,-2 3-6,-2 0 0,-1 0 0,4-34-1,-6-64-32,-2 104 40,-2 0 0,0-1-1,-1 1 1,-7-20-1,-24-54-10,30 79 11,-6-14-4,-1 0 0,-1 0 0,0 1 0,-31-38 1,37 52-44,-1 1 1,0 0-1,0 0 1,0 1-1,-1 0 1,0 0-1,0 1 1,0 0-1,-1 0 1,0 1 0,0 0-1,0 0 1,0 1-1,-1 0 1,-18-2-1,-30 4-3452,40 1-728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1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8242,'0'0'7033,"18"111"-6409,-9-54 137,-3 8-265,0-2-48,-2-2-176,0-9-224,-2-11 208,0-11-256,0-12-448,-2-9-392,0-18-3873,2-9-2177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2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0 8666,'0'0'9158,"-1"6"-8949,1-4-152,-1 0 0,1 0 0,-1 1-1,0-1 1,0 0 0,0 0 0,0 0 0,0 0-1,0 0 1,0 0 0,-1 0 0,1 0 0,-1-1-1,1 1 1,-1 0 0,0-1 0,0 1 0,1-1-1,-1 0 1,0 1 0,0-1 0,0 0 0,-1 0-1,1-1 1,0 1 0,-3 0 0,-20 5 278,1-1 0,-1-1 0,-1-2 0,-28 0 0,12 0-314,33-1-512,-11 0-128,9-3-6200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2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2 4457,'0'0'9883,"-1"-1"-9649,0 1-229,1 0 1,-1 0-1,1 0 1,-1 0 0,1-1-1,-1 1 1,1 0-1,-1 0 1,1 0-1,-1 0 1,1 0-1,-1 1 1,1-1-1,-1 0 1,1 0-1,-1 0 1,1 0 0,-1 0-1,1 1 1,-1-1-1,1 0 1,-1 0-1,1 1 1,-1 0-1,-11 11 35,9-8 6,-11 12 308,1 1 0,1 1 1,1 0-1,0 1 0,1 0 1,1 1-1,1-1 0,-10 40 1,15-30 865,3-28-1147,1-1 0,-1 1 0,0-1 1,0 1-1,1-1 0,-1 1 0,1-1 1,-1 0-1,0 1 0,1-1 0,-1 0 0,1 1 1,-1-1-1,1 0 0,-1 0 0,1 1 1,-1-1-1,1 0 0,-1 0 0,1 0 0,-1 0 1,1 1-1,0-1 0,-1 0 0,1 0 1,-1 0-1,2-1 0,21 2 500,-18-1-373,2-1-148,0 0 1,1 0-1,-1 0 1,0-1-1,0 0 0,0 0 1,0-1-1,0 0 0,0 0 1,-1 0-1,1-1 0,-1 0 1,8-7-1,-7 5-9,0-1 0,0 1 0,0-2 0,-1 1-1,0-1 1,-1 1 0,1-2 0,-2 1 0,1 0-1,3-11 1,-7 17-159,0-1 0,0 1 0,0-1 0,-1 0 0,1 1 0,-1-1 0,0 0 0,0 1 0,0-1 0,0 0 0,0 1 0,-1-4 0,1 5 26,-1 0-1,1 0 1,-1 0 0,1 0-1,-1 0 1,0 0-1,1 0 1,-1 0 0,0 0-1,0 0 1,0 0-1,0 1 1,0-1-1,0 0 1,0 1 0,0-1-1,0 1 1,0-1-1,0 1 1,0-1-1,0 1 1,0 0 0,-1 0-1,1-1 1,0 1-1,0 0 1,0 0 0,-2 0-1,-30 0-7881,22 0-1104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2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 4481,'0'0'5497,"18"20"-7569,-32-58-305,0-3-1936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3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34 912,'0'0'14110,"16"-7"-13315,4-1-438,32-9 1,-49 17-306,1-1 1,-1 1 0,0 0 0,1 0 0,-1 0 0,1 0 0,-1 1 0,0-1 0,1 1-1,-1 0 1,0 0 0,0 0 0,0 0 0,0 1 0,0-1 0,0 1 0,0 0 0,3 2-1,3 2 157,-1-2-29,0 1 0,-1 0 0,0 0 0,0 1 0,12 13 0,-15-15-163,-1 0 0,0 0-1,0 1 1,-1 0-1,1-1 1,-1 1-1,0 0 1,0 0-1,-1 0 1,1 0 0,0 8-1,-1-5-30,0 1 0,0-1 0,-1 1 0,0 0 0,0-1 0,-1 1 0,0-1 0,-1 1 0,0-1 0,0 0 0,-1 0 0,0 0 0,0 0 0,-1 0-1,0 0 1,0-1 0,-1 0 0,-9 13 0,9-16-130,0 1 0,1 0 0,-2-1 0,1 0 0,0 0 0,-1-1 0,-7 5 0,11-7 57,1-1 0,0 1 0,-1 0 0,1-1 0,0 1 0,-1-1 0,1 0 0,-1 1 0,1-1 0,-1 0 0,1 0 0,-1 0 0,1 0 0,-1 0 0,1 0 0,-1 0 0,1-1 0,0 1 0,-1-1 0,1 1 0,-1-1 0,1 1 0,0-1 0,-1 0 0,1 1 0,0-1 0,0 0 0,0 0 0,0 0 0,-1 0 0,1 0 0,1 0 0,-1 0 0,0 0 0,0-1 0,0 1 0,-1-3 0,0 0-512,1 0 0,-1 0 0,1-1 0,-1-6 0,-1-22-5712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3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0 6145,'0'0'5628,"-4"23"-4624,-14 79-142,12-68 461,1 1 0,-1 60 0,6-94-1237,0-1 0,0 1 0,0 0 1,0 0-1,0 0 0,0 0 0,0 0 1,0 0-1,1 0 0,-1-1 0,0 1 1,1 0-1,-1 0 0,0 0 0,1-1 1,-1 1-1,1 0 0,-1 0 0,1-1 1,-1 1-1,1 0 0,0-1 0,-1 1 1,1-1-1,0 1 0,0-1 0,1 2 1,1-2 124,0 1 0,-1-1 0,1 1 0,0-1 0,0 0 0,0 0 0,4 0 0,4-1-11,-6 1-144,1-1 0,-1 0 0,0 0-1,0-1 1,1 1 0,-1-1 0,0 0 0,0-1-1,-1 1 1,1-1 0,0 0 0,-1 0-1,0-1 1,0 1 0,0-1 0,0 0 0,5-7-1,-4 5-58,0-1-1,0 1 0,-1-1 0,0 0 1,0-1-1,-1 1 0,0-1 0,0 1 0,-1-1 1,0 0-1,2-13 0,-3 16-94,-1 0-1,0 0 1,0 0 0,-1 0-1,1 0 1,-1 0-1,0 0 1,0 0-1,-1 0 1,-2-6 0,2 8-78,0 0 0,0-1 0,0 1 0,0 0 1,-1 0-1,1 1 0,-1-1 0,0 1 0,0-1 1,0 1-1,0 0 0,-1 0 0,1 0 1,-6-2-1,-2 0-1900,0 0 1,-16-3-1,10 5-4623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3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0 6249,'0'0'2365,"-15"22"-1806,-47 66-53,36-45 31,24-40-427,1 0-1,0 0 0,0 0 0,0 1 0,0 5 0,0-3 157,1-5-123,0 0 0,0 1 0,0-1 1,0 0-1,0 0 0,0 0 0,0 0 0,0 0 0,1 0 0,-1 1 1,0-1-1,1 0 0,-1 0 0,1 0 0,-1 0 0,1 0 0,-1 0 1,1 0-1,0 0 0,0-1 0,-1 1 0,1 0 0,0 0 0,2 1 1,1 1-49,1 0 0,0-1 1,1 1-1,4 1 1,8 4 418,-11-4-414,1 0-1,-2 1 1,1-1-1,0 2 1,-1-1-1,0 1 1,0 0-1,5 7 1,-9-10-80,1 1 1,-1 0 0,0 0-1,0 0 1,0 0-1,-1 0 1,1 0 0,-1 0-1,0 1 1,0-1-1,-1 0 1,1 1 0,-1-1-1,0 1 1,0-1-1,-2 8 1,1-9-43,1 1-1,-2-1 1,1 0 0,0 0-1,-1 0 1,1 0-1,-1-1 1,0 1 0,0 0-1,0-1 1,0 1 0,0-1-1,-3 3 1,-6 4-750,-21 14-1,7-6-1735,13-7-974,7-1-3647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4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1 106 4849,'0'0'2182,"8"19"-130,57 128 1764,-50-113-2042,2-1 0,30 47 0,-45-78-1635,-1 0 0,2 1-1,-1-1 1,0 0 0,0 0 0,1 0-1,-1-1 1,4 3 0,-5-3-93,0-1 0,0 0 0,0 1 1,0-1-1,0 1 0,0-1 1,0 0-1,0 0 0,0 0 0,0 0 1,0 1-1,0-1 0,0 0 0,0-1 1,0 1-1,0 0 0,0 0 1,0 0-1,0-1 0,0 1 0,0 0 1,0-1-1,0 1 0,0-1 0,0 1 1,-1-1-1,1 1 0,0-1 1,1-1-1,2-3-6,-1 0 0,0 0 0,0 0 0,0 0 0,0-1 0,-1 1 0,3-12 0,10-46-30,-12 45 17,12-90 4,-11 70-236,14-62 0,-17 96 100,0 0-1,0 0 1,1 1-1,-1-1 0,1 1 1,0-1-1,0 1 1,4-6-1,-4 8-51,-1-1 1,1 1-1,0-1 1,0 1-1,-1 0 0,1 0 1,0 0-1,0 0 0,0 0 1,0 0-1,1 0 0,-1 1 1,0-1-1,0 1 0,3-1 1,20 0-3708,-1 1-3803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3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0 888,'0'0'12237,"3"9"-11643,10 47 1387,7 60 0,-6-29-866,-13-82-1406,-1-2 415,1 1 0,0 0 0,0 0 0,3 6 0,-4-10-183,0 1 1,0-1 0,0 0-1,0 1 1,1-1 0,-1 0 0,0 1-1,0-1 1,1 0 0,-1 0 0,0 1-1,1-1 1,-1 0 0,0 0-1,1 1 1,-1-1 0,0 0 0,1 0-1,-1 0 1,1 0 0,0 1 0,-1-2-179,1 1 0,0 0 1,-1 0-1,1 0 0,-1 0 1,1-1-1,0 1 1,-1 0-1,1-1 0,-1 1 1,1 0-1,-1-1 1,1 1-1,-1-1 0,1 1 1,-1-1-1,1 1 0,0-1 1,6-10-5965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4.9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65 112 3473,'0'0'6516,"-2"20"-5303,-8 68-342,7-68-587,0-1-1,-2 0 1,0 0 0,-1 0-1,-15 31 1,15-39-138,6-11-142,0 1-1,0-1 1,0 0-1,0 0 1,0 0-1,0 0 1,0 0-1,0 0 1,0 0 0,0 0-1,0 0 1,0 0-1,0 0 1,0 0-1,0 0 1,0 0-1,0 1 1,0-1 0,0 0-1,-1 0 1,1 0-1,0 0 1,0 0-1,0 0 1,0 0-1,0 0 1,0 0 0,0 0-1,0 0 1,0 0-1,0 0 1,0 0-1,0 0 1,-1 0-1,1 0 1,0 0 0,0 0-1,0 0 1,0 0-1,0 0 1,0 0-1,0 0 1,0 0-1,0 0 1,0 0 0,0 0-1,0 0 1,0 0-1,-1 0 1,1 0-1,0-1 1,0 1-1,0 0 1,0 0 0,0 0-1,-1-18 136,1 12-227,1-33-2474,9-72 1,-6 90 1992,1 0 0,0 1 0,2-1 0,0 1 0,11-21 1,-13 33 1101,-1 0 0,11-14 0,-13 21-245,-1-1 1,0 0-1,1 0 0,0 1 0,-1-1 0,1 1 0,0 0 1,0-1-1,-1 1 0,1 0 0,0 0 0,0 0 0,1 0 1,-1 1-1,0-1 0,0 0 0,4 0 0,-6 1-216,1 1 0,0-1-1,-1 0 1,1 0 0,0 0-1,-1 0 1,1 1 0,0-1-1,-1 0 1,1 0 0,0 1-1,-1-1 1,1 1 0,-1-1 0,1 0-1,-1 1 1,1-1 0,-1 1-1,1-1 1,-1 1 0,1 0-1,-1-1 1,1 1 0,6 18-73,-6-15 119,15 50 1602,3-1 1,47 96-1,-66-149-1722,1 1-1,-1-1 1,0 1-1,1-1 1,-1 1-1,0-1 1,0 1-1,1-1 1,-1 1 0,0-1-1,0 1 1,0-1-1,0 1 1,0 0-1,0-1 1,0 1-1,0-1 1,0 1-1,0-1 1,0 1-1,0-1 1,0 1 0,0 0-1,0-1 1,0 1-1,-1-1 1,1 1-1,0-1 1,0 1-1,-1-1 1,1 0-1,0 1 1,-1-1-1,1 1 1,-1-1 0,1 1-1,0-1 1,-1 0-1,1 1 1,-1-1-1,1 0 1,-1 0-1,1 1 1,-1-1-1,1 0 1,-1 0-1,1 0 1,-2 1 0,-3 0-50,-1-1 1,1 1 0,0-1 0,-8 0-1,4 0-68,-5 1 46,0 0-78,-24-2-1,35 1 52,0 0 1,1-1 0,-1 1 0,0-1-1,0 0 1,0 1 0,0-1-1,0-1 1,1 1 0,-1 0 0,1-1-1,-1 1 1,-4-5 0,4 3-380,1-1 0,0 0 0,-1 0 0,1 0 0,0 0 0,1 0 0,-1 0 0,1 0 0,-2-9 0,2-9-6163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5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7706,'0'0'4281,"5"24"-3435,19 77-233,-21-83-454,0 1 0,-1-1 0,-1 0 0,-2 27 0,0-10 450,1-32-673,0-2 174,0 1 1,0-1-1,0 1 0,0 0 1,0-1-1,0 1 0,0-1 1,1 1-1,-1-1 0,1 1 1,0 1-1,0-2 41,0 0-1,0-1 0,0 1 1,0-1-1,0 1 1,0-1-1,0 1 0,0-1 1,0 0-1,1 0 1,-1 0-1,0 1 0,0-1 1,0 0-1,0 0 1,0-1-1,2 1 0,3 0-115,0-1-1,0 0 0,0 0 1,0-1-1,-1 1 0,1-1 0,7-4 1,41-22-1332,-27 12 660,18-7-1959,-3 1-2932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5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25 6545,'0'0'5947,"-12"22"-4504,-34 76-495,42-90-691,1 2 0,-1-1 0,1 0 0,1 0 0,0 1 0,0-1 0,1 1 0,0 0 0,1 18 0,0-10 827,0-17-1007,0-1 0,0 1 0,0 0-1,1-1 1,-1 1 0,0-1 0,0 1-1,0 0 1,0-1 0,1 1 0,-1-1 0,0 1-1,0 0 1,1-1 0,-1 1 0,0-1-1,1 1 1,-1-1 0,1 1 0,-1-1-1,1 0 1,-1 1 0,1-1 0,-1 0 0,2 1-1,-1 0 45,1-1 0,-1 1 0,1-1 0,-1 0 0,1 0 0,-1 1 0,1-1 0,-1 0 0,1 0 0,2-1 0,0 0-10,-1 1 0,1-1-1,0 0 1,0-1 0,-1 1 0,1-1-1,-1 1 1,5-4 0,-2 0-59,-1 1 0,0-1 0,-1 0 0,1 0 0,-1-1 0,0 0 0,-1 1 1,1-1-1,-1 0 0,0-1 0,3-9 0,-3 5-221,0 0 0,-1-1 1,0 1-1,-1 0 0,-1-1 0,0-13 1,0 22-47,-1-1 0,0 0 0,1 1 0,-1-1 0,0 1 0,-1 0 0,1-1 0,0 1 0,-1 0 0,-2-4 0,-24-28-3295,14 20 752,1-2-2648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6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1 112 440,'18'9'2845,"32"22"-1,-47-29-2645,-1 0 0,0 1-1,0-1 1,0 1 0,0-1-1,-1 1 1,1 0 0,0 0-1,-1-1 1,0 1 0,0 0-1,0 0 1,0 0 0,0 1-1,-1-1 1,1 0 0,-1 0-1,0 4 1,2 6 430,4 35 853,0 86 1,-6-132-1601,0-6-266,0-203-5806,0 157 6935,0 45-442,1 1 1,-1-1-1,1 1 0,0-1 0,0 0 1,1 1-1,-1 0 0,1-1 0,0 1 1,0 0-1,1 0 0,-1 0 1,1 0-1,0 0 0,0 1 0,0-1 1,0 1-1,1 0 0,7-5 1,4-3 791,1 2 0,0 0 1,28-11-1,-42 19-1044,2 0 112,-1-1-1,1 1 0,0 0 1,0 0-1,0 0 0,0 0 1,5 0-1,-8 18-154,-3-4-36,-1 1-1,0-1 1,-1 1 0,0-1 0,-12 23-1,0 1 64,11-23 11,0-1-1,0 1 0,1 0 0,1 0 0,0 0 0,-1 25 1,4-38-27,0 0 1,1 0-1,-1 0 1,0-1-1,0 1 1,0 0-1,0 0 1,1-1-1,-1 1 1,0 0-1,1 0 1,-1-1-1,0 1 1,1 0-1,-1-1 1,1 1-1,0 0 1,-1-1 0,1 1-1,-1-1 1,1 1-1,0-1 1,-1 1-1,1-1 1,0 0-1,-1 1 1,1-1-1,0 0 1,0 1-1,1-1 1,3 1 31,-1 0 0,1-1 0,-1 0 0,8 0 0,-6 0-10,7 1-17,-8-1-95,0 0 0,0 0 1,0 0-1,0 0 0,0-1 0,0 0 0,9-3 0,-1-2-766,0-2-1,-1 1 1,0-2-1,16-14 1,6-8-5214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0 5921,'0'0'1834,"0"20"144,0 65-279,0-72-1399,2 39 1722,-1-46-1713,0-1 0,0 0 0,0 0 0,1 0 0,0-1 0,2 7 0,-3-10-254,-1 0-1,1 0 1,-1 0 0,1-1 0,-1 1 0,1 0 0,-1 0-1,1 0 1,0-1 0,-1 1 0,1 0 0,0-1 0,0 1 0,0-1-1,-1 1 1,1-1 0,0 1 0,0-1 0,0 1 0,0-1-1,0 0 1,0 0 0,0 1 0,0-1 0,0 0 0,0 0 0,0 0-1,0 0 1,0 0 0,0 0 0,0 0 0,0-1 0,1 1-1,0-1-78,0 0 0,0 0 0,0 0 0,-1 0 0,1 0 0,0 0 0,0 0 0,-1-1 0,1 1 0,-1 0 0,0-1 0,1 0 0,-1 1 0,2-3 0,0-3-523,0 0-1,0-1 1,-1 1-1,0-1 1,0 0-1,-1 1 1,0-1-1,0 0 1,-1-14 0,1 21 488,-2 0 1,1 0 0,0 0 0,0 0 0,0 1 0,0-1 0,-1 0 0,1 0 0,0 0 0,-1 0 0,1 0 0,-1 0 0,1 0 0,-1 1 0,1-1 0,-1 0 0,1 0-1,-1 1 1,0-1 0,0 0 0,1 1 0,-1-1 0,0 1 0,0-1 0,0 1 0,1-1 0,-1 1 0,0 0 0,0-1 0,0 1 0,0 0 0,-2-1 0,-3 0 63,0 1 0,0 0 0,-1 0 1,-7 1-1,-1-1-63,8 0 71,4 1-19,0-1 0,1 0 0,-1 0 0,0-1 0,0 1 0,1-1 0,-5 0 0,6 0-9,0 1 0,1-1 0,-1 0 0,0 1 0,0-1-1,1 0 1,-1 1 0,0-1 0,1 0 0,-1 0 0,1 0 0,-1 0-1,1 1 1,-1-1 0,1 0 0,0 0 0,-1 0 0,1 0-1,0 0 1,0 0 0,0 0 0,0 0 0,0-2 0,-1-18-1316,1-1-3202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6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33 106 3473,'120'-105'7289,"-120"107"-6441,0 0-343,-16 2-297,-7 0 72,-3 2 104,0 0-384,-3-2-480,9 0-1905,8-2-6217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7.0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1 7738,'0'0'4209,"-7"10"-3799,-21 34 28,26-42-307,1 1 1,-1-1 0,1 0-1,0 0 1,0 1 0,0-1-1,0 1 1,1-1 0,-1 1-1,1-1 1,-1 1 0,1-1-1,0 1 1,0-1 0,0 5-1,1 1 715,-1-7-775,0 0-1,0 0 1,1 1-1,-1-1 0,0 0 1,1 0-1,-1 0 1,1 0-1,-1 0 0,1 0 1,0 0-1,-1 0 1,1 0-1,0 0 0,0-1 1,0 1-1,-1 0 1,1 0-1,2 0 1,23 14 309,-13-9-240,-8-3-83,-1 0-1,1 0 1,-1 0 0,0 0 0,0 1-1,6 7 1,-8-9-63,0 1 1,-1 0-1,0-1 1,1 1-1,-1 0 0,0 0 1,0 0-1,-1 0 1,1 0-1,0 0 0,-1 0 1,0 0-1,0 4 1,0-2-3,0 1 1,0-1 0,-1 1 0,0-1 0,0 0 0,0 1 0,-1-1 0,0 0 0,0 0 0,0 0 0,0 0 0,-1 0 0,0 0 0,0-1 0,0 1 0,-1-1 0,-3 4 0,-2 1-70,-1 0-1,1 0 1,-1-1 0,-1 0 0,-16 9-1,19-14-559,1 1-1,0-1 0,-1 0 0,0-1 0,-14 3 1,5-4-4211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7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0 6833,'0'0'2981,"-12"20"-1927,-3 4-692,0-1 79,2 1 0,0 0 0,-13 35-1,18-36 53,0-1-1,2 2 1,0-1-1,2 1 0,1 0 1,1-1-1,0 1 1,5 44-1,-3-66-451,1 0-1,-1 1 1,1-1-1,0 1 1,0-1-1,0 0 1,0 0-1,0 1 1,1-1-1,-1 0 1,1 0-1,-1 0 1,1-1-1,0 1 1,4 3-1,-5-4-44,0 0 0,1 0 1,-1 0-1,1-1 0,-1 1 0,1 0 0,0-1 0,-1 1 0,1-1 1,0 0-1,-1 1 0,1-1 0,0 0 0,-1 0 0,1 0 1,0 0-1,-1 0 0,1-1 0,0 1 0,0 0 0,-1-1 1,1 1-1,-1-1 0,1 0 0,1-1 0,3-2-421,-1 0 0,0 0-1,-1-1 1,1 0 0,-1 0 0,0 0-1,0-1 1,6-11 0,7-20-3831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7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146 189 3937,'0'0'6113,"-105"14"-5673,90-14-352,7-12-88,4-4-1136,4-3-3097</inkml:trace>
  <inkml:trace contextRef="#ctx0" brushRef="#br0" timeOffset="1">108 0 5857,'0'0'8674,"-108"8"-8674,128-8-9194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8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 4793,'0'0'6946,"2"109"-5562,-2-56-88,0 1-696,-8-3-520,-2-8 176,2-11-256,0-14-88,2-11-256,2-7-648,0-37-632,0-8 311,-1-3-5248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4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1 1840,'0'0'16060,"-32"20"-15172,16-16 16,-2 0-488,1 0-240,3-4-176,4 0-264,8 0-704,2-12-2849,0-2-8529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8.4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1 197 5697,'0'0'5267,"18"19"-4162,57 61-121,-63-67-611,-1 1-1,-1 0 1,0 0-1,10 18 1,-4-3 41,-13-23-437,3 3 303,0 1 0,0-1 0,1-1 0,8 9 1,-14-15-180,1 0 0,0-1 0,0 1 1,0-1-1,0 1 0,1-1 1,-1 0-1,0 1 0,1-1 1,-1 0-1,0-1 0,1 1 0,0 0 1,-1-1-1,1 1 0,-1-1 1,1 0-1,-1 0 0,1 0 1,0 0-1,-1 0 0,5-2 0,-5 2-98,-1-1 0,0 1 0,0-1 0,0 0 0,0 1 0,0-1 0,0 0 0,0 0-1,0 0 1,0 0 0,0 0 0,0 0 0,0 0 0,0 0 0,-1 0 0,1 0 0,0 0 0,-1-1-1,1-1 1,6-26 14,-6 27-12,2-31 38,-1-1 0,-2-40 0,-1 24-24,1-72-53,0 116-31,0 0 0,0 0 1,1 0-1,0 0 0,0 0 1,1 0-1,-1 0 0,1 0 0,4-6 1,-4 8-265,0 0 1,1 0-1,0 1 0,-1 0 1,1-1-1,1 1 0,-1 0 1,0 0-1,1 1 1,-1-1-1,1 1 0,0 0 1,6-3-1,27-7-8925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21 11146,'0'0'8225,"-6"0"-7978,-65-9-749,39 4-1220,-43-1 1,74 5 1646,0 1 1,0 0 0,0 0 0,0 0 0,0 0 0,0 0-1,0 0 1,0 1 0,1-1 0,-1 0 0,0 0-1,0 1 1,0-1 0,0 0 0,0 1 0,1-1-1,-1 1 1,0-1 0,-1 2 0,2-1 22,-1 0 0,1 1 0,-1-1 0,1 1 0,0 0 0,0-1 0,0 1 0,-1-1 0,1 1 0,1 2 0,-1-1 145,1 72-15,-4 98 166,0-148-160,-2 0-1,-1 0 0,-13 33 1,9-28 460,-10 48 0,19-73-211,0 1 1,1 0-1,-1-1 1,1 1-1,0-1 1,1 6-1,0-9-244,-1 0 1,1 0-1,0 0 1,0 0-1,-1 0 0,1 0 1,0 0-1,1 0 1,-1 0-1,0-1 1,0 1-1,1 0 0,-1-1 1,1 1-1,-1-1 1,1 0-1,0 0 0,2 2 1,3 0 40,1 1 1,1-1-1,-1-1 1,0 1-1,1-1 1,-1-1-1,1 0 1,0 0-1,-1 0 1,1-1-1,0-1 1,-1 0-1,14-2 1,-17 1-188,0 1 0,-1-2-1,1 1 1,0 0 0,-1-1 0,0 0 0,1 0-1,-1 0 1,0 0 0,0-1 0,-1 0 0,5-5 0,-2 3-215,24-29-2040,-4-2-2192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9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1 3065,'0'0'8916,"-5"0"-8812,-1 0 23,1 1 0,-1 1 0,1-1 0,0 1 0,0 0 0,-1 0-1,1 0 1,1 1 0,-1 0 0,0 0 0,1 0 0,-1 0 0,-5 7 0,-2 0 130,1 0 0,0 2 1,1-1-1,-12 17 0,19-24-23,0 1 1,1-1-1,-1 0 0,1 1 0,0-1 0,0 1 0,0 0 0,1 0 1,0-1-1,0 1 0,0 0 0,1 0 0,-1 0 0,1 0 0,0 0 1,0 0-1,2 7 0,-1-10-146,-1-1 0,1 1 1,0-1-1,0 1 0,-1-1 1,1 0-1,0 1 0,1-1 1,-1 0-1,0 0 0,0 0 0,0 0 1,1 0-1,-1 0 0,0 0 1,1 0-1,-1 0 0,1-1 1,-1 1-1,1 0 0,-1-1 1,1 1-1,2-1 0,5 2 127,0-1 1,-1 0-1,12-1 0,-16 0-115,2-1-64,1 1 0,0-1 0,0 0-1,0-1 1,0 0 0,-1 0 0,1 0-1,-1-1 1,0 0 0,1 0-1,-1-1 1,-1 1 0,1-2 0,0 1-1,-1 0 1,0-1 0,0 0 0,0 0-1,-1 0 1,0-1 0,0 0 0,0 0-1,4-9 1,-6 10-104,0 1 1,-1-1 0,0 1-1,0-1 1,0 1-1,0-1 1,-1 0-1,0 0 1,0-6-1,0 10-9,0 0 0,-1 0-1,1 0 1,0 0 0,-1 1 0,1-1 0,0 0-1,-1 0 1,1 0 0,-1 0 0,1 0-1,-1 0 1,0 0 0,1 1 0,-1-1-1,0 0 1,0 1 0,1-1 0,-1 0 0,0 1-1,-2-1 1,-21-10-2091,16 8 969,-16-8-3810,5 1-3261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09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6529,'0'0'6082,"2"104"-4106,2-60-224,-2-3-655,0-9-577,-2-7-520,0-9 320,0-8-320,4-8-352,0-2-832,6-16-1849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10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5521,'0'0'4689,"7"114"-3265,-3-60-495,0 5-393,-2 0 328,2-6-368,-2-7-256,0-11 0,0-13-240,-2-14 0,6-16-496,0-18-1256,0-11-7706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10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55 1088,'0'0'14291,"20"0"-13090,66 0-368,-55-1-164,1-1 1,-1-2-1,46-11 0,1-1-345,-21 8-170,81-1 0,-136 20-685,-2-9 439,-1 4 13,0 1 0,0 0 0,-1 0 0,0-1 0,0 1 0,0-1 0,-7 12 0,-4 12-5,3-1 95,1 1 0,1 0 1,1 0-1,2 1 0,1-1 0,1 40 0,3-59 17,-1 8 2,1 1 1,1-1-1,1 1 0,0-1 1,2 0-1,5 19 1,-6-31 28,0 2 20,0 0 1,-1 0-1,3 11 1,-5-18-80,0 0 1,1 0 0,-1 0-1,0 0 1,0 0-1,-1 1 1,1-1 0,0 0-1,-1 0 1,1 0 0,-1 0-1,1 0 1,-1 0 0,0 0-1,0-1 1,0 1 0,0 0-1,0 0 1,-1-1 0,-1 3-1,-6 4 40,-1-1 0,0 0 0,0-1 0,-1 0 0,1 0 0,-16 5 0,-3-1 259,-38 9 0,49-15-157,0 0-1,0-2 1,-25 1 0,42-9-3511,1-2-2820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12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1 203 9058,'0'0'4484,"18"0"-2637,113 0 1055,-85-2-1590,0-3 0,69-15 0,-47 6-763,372-37 1252,7 38-1466,-352 14-285,114-3 151,-193 0-161,0 0 1,0-2 0,0 0-1,-1 0 1,0-2-1,16-7 1,-8 3 140,34-9-1,-56 19-412,0 0-1,-1 0 0,1 0 1,-1-1-1,1 1 0,0 0 1,-1 0-1,1-1 1,-1 1-1,1-1 0,-1 1 1,1 0-1,-1-1 1,1 1-1,-1-1 0,1 1 1,-1-1-1,1 1 0,-1-1 1,0 0-1,1 0 1,2-11-6196,-1 0-1818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13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8650,'0'0'5938,"21"6"-3473,130 35 1216,-120-33-3013,6 2 133,44 17-1,-71-23-735,-1 1 1,1 0-1,-1 0 0,0 1 0,-1 0 1,1 0-1,-1 1 0,0 0 0,9 11 1,-12-12-63,-2 0 1,1 0-1,-1 0 1,0 0-1,0 1 1,-1-1-1,1 1 1,-2 0-1,1-1 1,1 12-1,-1 5-85,-3 42 0,1-64 81,-1 12-48,0 0 1,-1 0-1,-1 0 1,0 0-1,-1 0 1,0-1-1,-1 0 1,0 1-1,-13 18 1,17-28-79,-1 0 0,0 0 1,0 0-1,0 0 1,-1 0-1,1-1 0,-1 1 1,1-1-1,-1 0 1,0 1-1,0-1 0,-4 2 1,4-3-365,-1 1 0,1-1-1,-1-1 1,1 1 0,-1 0 0,1-1 0,-7 0 0,-4 0-4407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13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349 13 3625,'0'0'16619,"-61"-2"-15979,25-2-135,-3 0-505,1 2 56,-1 2-304,0 0 39,-1 0-1487,7 0-1321,9 0-4184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14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566 84 4441,'0'0'7791,"-24"-8"-7163,-81-25-144,92 29-382,-1 1-1,1 1 0,-1 0 1,0 1-1,-25 1 1,16 0 88,7 0-135,0 1 1,0 0-1,-28 7 0,36-6-46,-1 1 0,1 0 0,0 0 0,0 1 0,0 0 0,0 0 0,1 1 0,-11 8-1,7-3 19,0 1 0,1 0 0,0 0-1,1 1 1,0 1 0,1-1-1,0 1 1,1 1 0,0-1-1,1 1 1,1 0 0,-4 16 0,2 1 32,1 1 0,1 0 1,2 0-1,2 52 1,2-69 30,0 1 1,1 0-1,1-1 1,1 0 0,0 0-1,1 0 1,0 0-1,2 0 1,-1-1 0,2 0-1,0-1 1,0 0-1,1 0 1,1 0 0,0-1-1,23 20 1,-3-7 550,0-2-1,35 21 1,70 32 794,-122-69-1266,1-1 0,0 0 0,0-1 0,0-1 0,16 4 0,-22-7-20,1 0 0,0 0 0,0-1 0,-1 0 0,1 0-1,0-1 1,0 0 0,-1-1 0,17-4 0,93-43 605,-7 4-361,-105 43-422,17-7 146,0 0 1,34-19-1,-50 24-86,-1 0 0,0-1-1,0 1 1,0-1 0,-1 0 0,0-1 0,0 0 0,0 1-1,0-2 1,-1 1 0,0 0 0,-1-1 0,4-6 0,-3 1-42,0 0 0,-1 0 0,-1 0 0,3-23 0,-3-50-56,-2 61 62,-1-9 14,0 0 0,-2 1 0,-2-1 0,0 1 0,-14-39 1,-60-138-844,78 208 706,-19-37-1174,19 35 699,-1 1 0,0-1 1,0 1-1,0 0 0,0-1 0,0 1 1,0 1-1,-1-1 0,1 0 0,-1 0 1,-4-1-1,-4 1-7778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4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7 5537,'0'0'7294,"2"-2"-6557,6-2-635,-11 10 27,-14 21 207,5-10-24,2-1 9,1 1 1,1 1-1,1-1 1,0 2-1,1-1 1,1 0-1,1 1 0,1 0 1,0 0-1,0 32 1,3-47-154,0 1 1,0-1 0,1 0 0,0 1 0,0-1 0,0 1 0,0-1 0,0 0 0,1 0 0,3 6 0,-3-7-100,0 0 0,0 0-1,0-1 1,0 1 0,1-1 0,-1 0-1,1 0 1,0 1 0,0-2 0,-1 1-1,1 0 1,0-1 0,1 1 0,3 0-1,3 2 97,1-1-1,0-1 1,0 0-1,19 1 0,47-4-1044,-30 0-4268,-38 1-748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0 8706,'0'0'12463,"2"16"-12287,3 29-13,-3-1 1,-4 76-1,-8-52-402,-23 79 0,27-129-674,3-16 285,2-7-95,0-48-2054,1 30 1267,0-31-3886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16.3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1 174 5921,'0'0'12958,"13"17"-11790,41 51-292,-52-66-827,-1-1 0,1 1-1,0 0 1,0-1 0,-1 1 0,1-1-1,4 2 1,-6-3-33,1 1-1,-1-1 0,1 0 1,-1 0-1,1 0 0,-1 0 1,1 0-1,-1 0 0,1 0 1,-1 0-1,1 0 0,0 0 1,-1 0-1,1 0 0,-1-1 1,0 1-1,1 0 0,-1 0 1,1 0-1,0-1 0,3-2 36,0 0-1,0 0 1,0 0-1,0-1 1,0 1-1,-1-1 1,5-6-1,20-35-65,-19 31 2,21-37-191,-13 20-15,2 1-1,24-28 1,-43 57 218,9-7-1,-5 10-23,-2 7-38,7 108-159,-4-39 279,23 119 0,-27-197-71,-1 4 59,2 1 1,-1-1-1,0 0 1,4 6-1,-5-9-79,0-1 0,0 1 0,1-1-1,-1 1 1,0-1 0,1 0 0,-1 1 0,0-1 0,1 0-1,-1 1 1,0-1 0,1 0 0,-1 1 0,0-1-1,1 0 1,-1 0 0,1 1 0,-1-1 0,1 0 0,-1 0-1,1 0 1,-1 0 0,1 0 0,-1 1 0,1-1-1,-1 0 1,0 0 0,1 0 0,-1 0 0,1 0 0,-1-1-1,1 1 1,-1 0 0,1 0 0,-1 0 0,1 0 0,-1 0-1,1-1 1,-1 1 0,0 0 0,1 0 0,-1-1-1,1 1 1,-1 0 0,0-1 0,1 1 0,-1-1 0,0 1-1,1 0 1,-1-1 0,0 1 0,0-1 0,1 0-1,9-16-3487,0-4-1359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16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2 104 5633,'0'0'3382,"0"25"-2013,0 84-171,-1-43 1,3 25 1715,-2-88-2724,0 1 0,1 0 0,-1 0 0,1-1 0,0 1 0,0-1 0,1 1 0,-1-1 0,1 1 0,-1-1 0,1 0 0,3 4-1,-3-5-21,0 0-1,0 0 0,0 0 0,0-1 0,0 1 0,1-1 0,-1 1 0,1-1 0,-1 0 0,1 0 0,-1 0 0,1-1 0,-1 1 0,1 0 0,0-1 0,-1 0 0,5 1 0,1-2-23,0 1-1,-1-1 1,1 0 0,-1-1-1,1 1 1,-1-2-1,0 1 1,0-1 0,0 0-1,0 0 1,0-1-1,-1 0 1,0 0 0,1-1-1,5-5 1,2-3-119,-1-1-1,0 0 1,-1 0 0,20-32 0,-23 32-145,-2-1 0,0 0 0,0 0 0,-1 0 0,-1-1 0,5-27 0,-6 14-1634,-1 1 1,-1-56 0,-5 56-1558,-4 14-2221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17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11058,'0'0'6282,"115"97"-4994,-82-71-456,-3-3-832,-6-7-88,-3-8 80,-5-6-1248,0-2-817,-4-18-2440,-4-7-4368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17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4785,'0'0'7930,"-9"106"-6234,7-43-424,2 12 89,0 6-569,0 2-384,0-8 208,0-14-616,0-19-48,0-17 40,0-23-856,2-2-304,9-8-2057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1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9 4545,'0'0'9574,"-21"-2"-9211,-69-4-151,85 6-173,0 0 0,-1 0 0,1 0 0,0 1 0,0 0 0,1 0 0,-1 0 0,0 1 0,0-1 0,-5 4 0,6-3 24,0 1 1,1 0 0,-1 0 0,1 0-1,0 0 1,-1 0 0,-3 8 0,5-8-21,0 0 0,0 0 0,1 0 0,-1 0 0,1 1 0,0-1 0,0 0 0,0 1 0,0-1 0,1 1 0,-1-1 0,1 1 0,0-1 0,0 1 0,0-1 0,1 1 0,-1-1 0,1 1 0,0-1 0,0 1 1,2 4-1,-1-4-3,1-1 1,0 1 0,1-1 0,-1 0-1,1 0 1,-1 0 0,1 0 0,0 0-1,6 2 1,42 19 251,-42-20-206,14 6 48,-3-2 8,0 1 0,-1 1 0,23 15 0,-37-21-134,-1 0 0,1 1 0,-1-1 0,-1 1 0,1 0 0,0 0 0,-1 0 0,0 1 0,-1-1 0,1 1 0,-1 0 1,0 0-1,0 1 0,-1-1 0,2 8 0,-1-2-23,-1 0 1,-1 0-1,0-1 1,0 1-1,-1 0 1,-3 21-1,2-29-7,1 0-1,-1 1 1,0-1 0,0 0-1,-1 0 1,1 0-1,-1 0 1,0 0-1,0 0 1,0 0 0,-1-1-1,1 1 1,-1-1-1,0 1 1,0-1 0,0 0-1,0 0 1,-1-1-1,1 1 1,-1-1-1,-4 3 1,5-3-28,0-1-1,1 0 1,-1 0-1,0 0 1,0 0 0,0-1-1,1 1 1,-1-1-1,0 0 1,0 0 0,0 0-1,0 0 1,0 0-1,0 0 1,0-1 0,1 0-1,-1 1 1,0-1-1,0 0 1,1 0 0,-1-1-1,0 1 1,1 0-1,-1-1 1,1 0 0,0 1-1,-1-1 1,1 0-1,0 0 1,0-1 0,0 1-1,1 0 1,-1 0-1,-2-6 1,-1-2-186,0 0 0,0 0-1,2-1 1,-1 0 0,1 1 0,1-1-1,-2-17 1,0-25-4061,3 9-3609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18.3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0 7418,'0'0'5609,"-10"21"-4885,1-1-533,-47 122 1052,48-118-736,1 0 1,1 1 0,1 0-1,1 0 1,1 0 0,1 44 0,2-68-493,0-1 0,1 1 1,-1 0-1,0-1 1,0 1-1,0-1 1,0 1-1,1-1 0,-1 1 1,0-1-1,0 1 1,1-1-1,-1 1 0,0-1 1,1 1-1,-1-1 1,1 1-1,-1-1 0,1 1 1,-1-1-1,1 0 1,-1 1-1,1-1 0,0 1 1,1-1 5,-1 1 0,1-1 0,0 0 0,-1 1-1,1-1 1,0 0 0,0 0 0,3 0 0,-1-1-66,0 1 0,0-1-1,0 0 1,0 0-1,0-1 1,0 1 0,5-4-1,3-4-733,-1-1-1,0 0 0,-1 0 0,0-2 0,10-14 0,-6 8-607,17-21-4112,-6 4-21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18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68 2905,'0'0'7305,"-115"0"-6617,90 0 457,5 0-689,6-10-280,6-11-176,6 3-1329,2 0-3232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19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11 3745,'0'0'11898,"-6"-11"-11898,-14 11 8,-2 0 0,-3 7 136,1 1-144,6 0 0,10 6-968,4-2-1224,4-4-2833</inkml:trace>
  <inkml:trace contextRef="#ctx0" brushRef="#br0" timeOffset="1">282 264 5777,'0'0'5209,"-10"134"-4905,0-110-304,0-10 0,2-14-240,-2-12-1536,2-18 1472,2-9-2249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19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0 183 432,'0'0'9610,"15"20"-8138,52 66-198,-26-33 150,3-2 1,52 48-1,-96-99-1422,32 26 629,-29-24-569,-1 0 1,1-1 0,0 1-1,0-1 1,0 0-1,0 0 1,1 0 0,-1 0-1,0 0 1,4-1 0,-6 1-47,0-1 1,0 0-1,0-1 1,0 1 0,0 0-1,0 0 1,0 0-1,0 0 1,0-1 0,0 1-1,0-1 1,0 1-1,-1 0 1,1-1 0,0 1-1,0-1 1,0 0-1,-1 1 1,1-1 0,0 0-1,-1 1 1,1-1 0,0 0-1,-1 0 1,1 0-1,-1 1 1,1-1 0,0-2-1,0-1-22,1-1 1,-1 0-1,0 0 0,0-8 0,0 8 28,3-49-4,-3-64 0,-2 59-84,-1-18-199,0 36-1138,3-46-1,0 84 906,-1 0 0,0 0 0,1-1 0,0 1-1,0 0 1,2-4 0,10-9-7345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6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98 1840,'0'0'10919,"-2"-4"-9083,-6-12 333,8 15-2068,0 0 0,-1 1 0,1-1 1,0 0-1,0 1 0,0-1 0,0 0 0,0 0 1,0 1-1,0-1 0,1 0 0,-1 1 1,0-1-1,0 0 0,0 1 0,1-1 1,-1 0-1,0 1 0,1-1 0,-1 0 1,0 1-1,1-1 0,-1 1 0,1-1 1,-1 1-1,1-1 0,1 0 0,16-11 1062,-14 10-809,12-6 4,1 1 0,0 1 0,0 0 0,0 1-1,0 1 1,1 1 0,0 0 0,35 0 0,-53 4-358,1-1 0,-1 0-1,0 1 1,1-1 0,-1 0 0,1 1 0,-1-1 0,0 0-1,1 1 1,-1-1 0,0 1 0,1-1 0,-1 1 0,0-1-1,0 1 1,1-1 0,-1 1 0,0-1 0,0 1 0,0-1-1,0 1 1,0-1 0,0 1 0,0-1 0,0 1 0,0 0-1,0-1 1,0 1 0,0-1 0,0 2 0,0 1-2,0 22-61,-1 0 1,-1 0-1,-7 32 0,-22 74-3,18-87 83,2 1 0,-8 86 1,18-119 22,0-5-12,1 0 0,-1 0-1,2 0 1,0 7-1,-1-12-9,0-1 0,1 1 0,-1-1-1,1 0 1,-1 1 0,1-1 0,-1 0-1,1 0 1,0 1 0,-1-1 0,1 0-1,0 0 1,0 0 0,0 0 0,0 0-1,0 0 1,0 0 0,0 0 0,0 0-1,0-1 1,1 1 0,-1 0 0,0-1-1,0 1 1,2 0 0,7 1 14,-1 0-1,1-1 1,0 0-1,0 0 1,18-2 0,-21 1-213,0-1 0,0 0 0,0-1 1,0 1-1,0-1 0,0-1 0,-1 1 1,1-1-1,6-4 0,-4 0-911,0 0-1,11-10 1,3-9-3830,-2-2-3628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19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 8602,'0'0'5649,"-13"13"-5568,-43 44 74,42-42-88,-13 16 0,24-26-35,0 0 1,0-1-1,0 1 1,1 1-1,-1-1 1,0 6 0,2-10 29,1-1 1,0 1-1,0 0 1,-1-1 0,1 1-1,0-1 1,0 1 0,0 0-1,0-1 1,0 1 0,0 0-1,0-1 1,0 1-1,0 0 1,1-1 0,-1 1-1,0-1 1,0 1 0,0 0-1,1-1 1,-1 1 0,0-1-1,1 1 1,-1-1 0,0 1-1,1-1 1,-1 1-1,1-1 1,-1 1 0,1-1-1,-1 0 1,1 1 0,-1-1-1,1 0 1,-1 1 0,2-1-1,1 1 25,0 0-1,1 0 1,-1 0-1,1-1 1,5 1-1,1 0-41,2 0-9,5 1-9,-1 0 0,1 1 0,20 7 0,-34-9-42,0 0 1,0 0-1,0 0 1,0 1-1,0-1 1,0 1 0,0 0-1,-1 0 1,1 0-1,-1 0 1,1 0-1,-1 0 1,0 1-1,1-1 1,-1 1-1,-1 0 1,1-1-1,0 1 1,-1 0-1,1 0 1,-1 0-1,0 0 1,1 5-1,0 3-27,-2 1 0,1 0 0,-2 0 0,1 0 0,-2 0 0,0 0 0,0 0 0,-1 0 0,0-1-1,-1 0 1,0 1 0,-1-1 0,0-1 0,-1 1 0,-11 15 0,16-25 21,1-1 0,0 1 0,-1-1-1,1 1 1,0-1 0,-1 0 0,1 1 0,-1-1 0,1 1 0,0-1 0,-1 0-1,1 1 1,-1-1 0,1 0 0,-1 0 0,1 1 0,-1-1 0,0 0 0,0 0-1,1 0-21,0 0 0,-1 0 0,1 0 0,0 0 0,-1 0 0,1-1 0,0 1-1,0 0 1,-1 0 0,1 0 0,0-1 0,0 1 0,0 0 0,-1 0 0,1-1 0,0 1-1,0 0 1,0 0 0,-1-1 0,1 1 0,0 0 0,0-1 0,0 1 0,-3-22-1202,2-8-869,1-2-3170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0.0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8786,'0'0'2969,"8"103"-1633,-2-44 472,-2 4-1080,0-4-320,0-9-128,-2-13-216,2-13-64,2-22-304,0-2-1008,2-4-1945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0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23 199 232,'0'0'9579,"0"20"-8508,0 97-226,0-101-924,-6-35-2087,-1-28 1179,-2-50 0,8 66 2670,4-35 0,-2 63-1478,0-1-1,0 0 1,0 1-1,1-1 0,-1 1 1,1-1-1,-1 1 1,1 0-1,0 0 0,1 0 1,-1 0-1,0 0 1,1 0-1,0 1 1,-1-1-1,1 1 0,0-1 1,1 1-1,-1 0 1,0 1-1,0-1 0,7-2 1,3-1-89,0 1 1,0 0-1,1 1 1,24-3-1,14 3 390,-51 4-511,-1-1 1,0 1-1,1-1 0,-1 1 1,0-1-1,1 1 1,-1-1-1,0 1 1,1-1-1,-1 1 1,0-1-1,0 1 1,0 0-1,0-1 1,0 1-1,0-1 1,1 1-1,-1 0 1,0-1-1,-1 1 1,1-1-1,0 1 1,0-1-1,0 2 1,0 1-27,-1 5 8,1 0 1,-1 0-1,-1-1 0,1 1 1,-1 0-1,0-1 1,-4 9-1,-4 5 39,-13 21 0,10-19 33,13-23-16,-1 1 0,1-1 0,0 1 1,-1-1-1,1 1 0,0 0 0,0-1 1,0 1-1,-1 0 0,1-1 1,0 1-1,0-1 0,0 1 0,0 0 1,0-1-1,0 1 0,0 0 0,0-1 1,1 1-1,-1 0 0,0-1 1,0 1-1,0-1 0,1 1 0,-1 0 1,0-1-1,1 1 0,-1-1 0,1 2 1,17 9 456,-2-1-466,-11-6-26,0 0 0,-1 1 0,1 0 1,-1 0-1,6 8 0,-8-9-15,0-1 1,0 1-1,-1-1 0,0 1 0,1 0 1,-2 0-1,1 0 0,0-1 1,-1 1-1,1 8 0,-1-6 6,-1 1 0,1-1 0,-1 0 0,0 1 0,-1-1 1,0 0-1,0 0 0,0 0 0,0 0 0,-1 0 0,0 0 0,0 0 0,-1-1 0,-5 7 0,-1 2-9,-1 0 1,0-1-1,-1-1 0,-21 19 0,32-31-24,0 1 0,0 0 0,0 0 0,0-1 0,0 1 0,0 0 0,0-1 0,0 1 0,0-1 0,-1 0 0,1 1 0,0-1 0,0 0 0,0 0 0,-1 0 0,1 0 0,0 0 0,0 0 0,-1 0 0,1 0 0,0 0 0,0 0 0,-1-1 0,0 0 0,0 0-137,0 0 1,1 0-1,-1 0 0,1 0 1,0-1-1,-1 1 0,1-1 1,0 1-1,0-1 0,0 1 0,0-1 1,0 0-1,0 1 0,0-1 1,0-2-1,-7-24-3308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1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5473,'0'0'4397,"0"17"-2639,0 118 446,0 3-77,0-137-2031,0 0 0,0 0-1,0-1 1,0 1-1,0 0 1,0 0 0,0 0-1,0 0 1,1-1-1,-1 1 1,0 0-1,0 0 1,1-1 0,-1 1-1,1 0 1,-1 0-1,1-1 1,-1 1 0,1 0-1,-1-1 1,1 1-1,-1-1 1,1 1-1,0-1 1,-1 1 0,1-1-1,0 1 1,0-1-1,-1 0 1,2 1 0,2 0 122,-1-1 0,0 1 1,1-1-1,-1 0 0,1 0 0,3-1 1,3 0-215,1 0 12,0 0 0,0-1 1,0-1-1,-1 0 0,1-1 0,10-4 0,60-33-1170,-65 32 747,21-12-2318,-6-1-3019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1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7946,'0'0'3981,"1"18"-2873,0 124 1251,-2-101-1468,1 37 316,1-66-897,0-1 0,1 1 0,0-1 0,5 17-1,-6-27-307,-1 0 0,1 1-1,-1-1 1,1 0-1,0 0 1,-1 0 0,1 0-1,0 0 1,0 0-1,0 0 1,0 0 0,0 0-1,0-1 1,0 1-1,0 0 1,0 0 0,0-1-1,0 1 1,0-1-1,1 1 1,-1-1 0,0 1-1,0-1 1,1 0-1,-1 0 1,0 0 0,0 0-1,1 0 1,-1 0-1,0 0 1,1 0 0,-1 0-1,0 0 1,0-1-1,1 1 1,-1 0 0,1-2-1,3 1-451,0-1-1,-1 0 1,1 0-1,-1-1 0,0 1 1,0-1-1,0 0 1,6-6-1,-1-1-1787,0-1 0,10-15-1,-8 6-3797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1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110 175 1880,'0'0'9610,"-71"2"-9610,67-12-800,4-4-2224</inkml:trace>
  <inkml:trace contextRef="#ctx0" brushRef="#br0" timeOffset="1">132 1 7962,'0'0'4265,"-85"6"-4265,59 2-1169,5 0-4472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8306,'0'0'2744,"-39"104"-1815,19-58 215,0 1-808,2-9-336,3-9 160,3-11-160,6-18-664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2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1 6281,'0'0'5145,"5"20"-3607,18 64-240,3-3 1302,-14-48 337,-11-32-2903,-1 0 1,0-1-1,0 1 0,0-1 1,0 1-1,0 0 0,0-1 1,0 1-1,0 0 0,0-1 1,0 1-1,-1 0 0,1-1 1,0 1-1,0 0 0,0-1 0,-1 1 1,1-1-1,0 1 0,-1-1 1,1 1-1,-1-1 0,1 1 1,-1-1-1,1 1 0,-1-1 1,1 1-1,-1-1 0,1 0 1,-2 1-1,-19 8-170,18-8 195,-6 2-375,1-2-1,0 1 1,-1-1 0,1 0 0,-1-1 0,1 0 0,-1 0-1,1-1 1,-1 0 0,1-1 0,-9-2 0,-11-7-4777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3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0 12243,'0'0'4881,"-37"104"-3249,23-42-488,2 9-184,6 2-303,2-4-361,4-10 376,0-14-552,4-15 48,14-10 272,6-11-344,9-9-96,-1 0-848,11-39-1385,-13 1-903,-4-5-2906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4.0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0 4137,'0'0'12643,"-77"110"-12547,67-104-96,4-4-72,6-4-1297,0-14-911,0-7-1593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6.3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0 6785,'0'0'11099,"-101"4"-10163,72 0-400,3-2-536,0-2 392,1 0-392,9 2-768,6 0-680,6 2-1401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4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12 8362,'0'0'9562,"-5"-3"-9326,-1 1-137,-1 0 1,1 1-1,0 0 0,-1 0 1,1 0-1,-1 1 0,1-1 1,-1 2-1,1-1 0,-1 1 1,-11 3-1,-135 16 272,139-17-564,14-2 44,-1-1 0,1 1 1,-1-1-1,1 1 0,0-1 1,-1 1-1,1-1 0,0 1 1,-1-1-1,1 1 1,0-1-1,0 1 0,-1-1 1,1 1-1,0 0 0,0-1 1,0 1-1,0-1 0,0 1 1,0 0-1,0 0 0,0 7-4131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4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0 9210,'0'0'5081,"2"138"-4273,-2-91-496,0-3 256,0-3-568,0-11-88,0-9-16,0-13-424,0-16-1624,-4-25-265,-8-32-335,0 9-1377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5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81 223 4329,'-66'-78'3191,"64"76"-2901,1 0 0,-1 0 0,1 0 0,0 0 0,-1-1 0,1 1 0,0-1 1,0 1-1,1-1 0,-1 1 0,0-1 0,1 1 0,0-1 0,-1 1 0,1-1 0,0 0 0,1-3 0,-1 3-34,1 1 1,0 0 0,0-1-1,0 1 1,1 0 0,-1 0-1,1-1 1,-1 1 0,1 0-1,-1 0 1,4-2 0,2-2 254,1-1 0,0 1 0,1 1 0,-1 0 0,1 0 1,0 0-1,0 1 0,0 1 0,13-4 0,-5 3-289,0 0-1,1 1 1,-1 1-1,25-1 0,-42 3-227,1 1 0,-1-1-1,1 0 1,-1 0 0,1 1-1,-1-1 1,1 0 0,-1 1-1,1-1 1,-1 0 0,1 1-1,-1-1 1,1 1 0,-1-1-1,0 0 1,1 1 0,-1-1-1,0 1 1,1-1 0,-1 1-1,0 0 1,0-1 0,0 1 0,1-1-1,-1 1 1,0-1 0,0 1-1,0 0 1,0-1 0,0 1-1,0-1 1,0 2 0,-1 26-211,0-21 156,0 5-32,-1 0 0,0 1 1,-1-1-1,-7 20 0,-24 46-162,21-50 180,-4 6-86,10-22 57,1 1 1,0-1-1,1 2 0,-5 19 0,10-32 114,0-1 0,0 1 0,0-1 0,0 1 0,0-1-1,0 1 1,0-1 0,0 1 0,0-1 0,1 1 0,-1-1 0,0 1 0,0-1 0,0 1 0,1-1 0,-1 1 0,0-1-1,1 1 1,-1-1 0,0 0 0,1 1 0,-1-1 0,0 0 0,1 1 0,-1-1 0,1 0 0,-1 1 0,1-1 0,-1 0-1,1 0 1,-1 1 0,1-1 0,-1 0 0,1 0 0,-1 0 0,1 0 0,-1 0 0,1 0 0,28 1 140,-17-1-182,11 1 69,0 0 0,0 2 0,32 8 0,-49-10-91,0 1 1,0-1 0,-1 2 0,0-1 0,1 1 0,-1-1 0,0 1 0,0 1 0,0-1 0,-1 1 0,1 0-1,-1 0 1,0 0 0,0 0 0,0 1 0,0 0 0,-1 0 0,5 10 0,-1 2-1519,-6-5-3763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5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56 263 6689,'0'0'2316,"0"18"-489,0 138 382,0-155-2178,-1 16-83,1-17 46,0 0 0,0 0 1,0 0-1,0-1 0,0 1 0,0 0 1,0 0-1,0 0 0,0 0 1,0 0-1,0 0 0,0 0 1,0 0-1,0 0 0,0 0 0,0 0 1,-1 0-1,1 0 0,0 0 1,0 0-1,0 0 0,0 0 1,0 0-1,0 0 0,0 0 1,0 0-1,0 0 0,0 0 0,0 0 1,0 0-1,0 0 0,0 0 1,0 0-1,0 0 0,0 0 1,0 0-1,0 0 0,0 0 1,0 0-1,0 0 0,0 0 0,0 0 1,-1 0-1,1 0 0,0 0 1,0 0-1,0 0 0,0 0 1,0 0-1,0 0 0,0 0 0,0 0 1,0 0-1,0 0 0,0 0 1,0 0-1,0 0 0,0 0 1,0 0-1,0 0 0,-4-11-458,-11-54-1937,-10-95 1,17 7 5955,8 152-3504,0-3 406,0-1 1,0 0 0,0 1-1,1-1 1,-1 0 0,3-4-1,-3 8-301,1-1-1,0 1 1,0 0-1,0-1 1,-1 1 0,1 0-1,0 0 1,1-1-1,-1 1 1,0 0-1,0 0 1,0 0-1,1 1 1,-1-1-1,1 0 1,-1 0-1,0 1 1,1-1-1,-1 1 1,4-2-1,4 1 177,0-1 0,0 1 0,0 0 0,1 1 0,-1 0 0,10 2 0,-18-2-332,1 1 0,-1-1 0,1 1-1,-1-1 1,1 1 0,-1 0 0,1 0 0,-1 0 0,0 0 0,1 0 0,-1 0 0,0 0 0,0 0 0,0 1 0,0-1 0,0 0 0,0 1 0,0-1 0,0 0 0,-1 1 0,1-1 0,0 1 0,-1-1 0,1 1 0,0 2 0,0 5-24,1-1 1,-1 1-1,0 13 1,0 38-102,-13 97 0,10-114 535,2-42-366,0-1 0,0 1 0,0 0 0,0-1 0,1 1 0,-1-1 0,0 1 0,1 0 0,-1-1 1,0 1-1,1-1 0,-1 1 0,1-1 0,-1 1 0,1-1 0,-1 0 0,1 1 0,-1-1 0,1 1 0,-1-1 0,1 0 0,0 1 0,17 6 56,-12-5-35,98 38-682,-97-38 248,0 0 0,0 0-1,0-1 1,0 0-1,0 0 1,0-1 0,10 0-1,-9 0-1093,10 0-4373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5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55 7586,'0'0'3615,"-1"18"-1677,-2 56 8,3-67-1406,0 1 0,0-1 0,3 11 0,-3-16-353,1 0-1,-1 0 0,1 0 1,0 0-1,-1 0 1,1 0-1,0 0 0,0-1 1,1 1-1,1 2 1,-1-2-40,1 0 1,-1-1 0,0 1 0,1-1-1,-1 0 1,1 0 0,0 0 0,-1 0-1,1 0 1,0-1 0,0 1 0,0-1-1,-1 0 1,1 0 0,0 0 0,4 0-1,-4-1-121,0 1-1,-1 0 0,1-1 1,0 0-1,-1 1 1,1-1-1,0 0 0,-1-1 1,1 1-1,-1 0 0,0-1 1,1 1-1,-1-1 0,0 0 1,0 0-1,0 0 0,0 0 1,0 0-1,-1 0 1,1 0-1,-1-1 0,1 1 1,-1-1-1,0 1 0,2-4 1,0-2-29,0-1 1,-1 1-1,0 0 0,0-1 1,-1 1-1,0-1 1,0-10-1,-1 10 6,1 4-45,-1-1-1,-1 1 1,-1-10-1,2 13 32,-1 0-1,1 0 0,-1 0 0,0 0 0,0 1 1,0-1-1,0 0 0,0 0 0,0 1 0,-1-1 0,1 1 1,0-1-1,-4-1 0,-1-2-310,0 1-1,-1 0 1,0 0 0,0 1-1,0 0 1,0 0 0,-1 1-1,1 0 1,-1 0 0,0 1-1,1 0 1,-1 0-1,-14 1 1,20 0 9,1 0 146,1-1 0,-1 1 0,1 0 0,-1 0 0,0 0 0,1 0 0,-1 0 0,1 0 0,-1 0 1,0 0-1,1 1 0,-1-1 0,1 0 0,-1 0 0,1 0 0,-1 1 0,1-1 0,-1 0 0,1 1 1,-1-1-1,1 0 0,-1 1 0,1-1 0,-1 0 0,0 2 0,0 7-4475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6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3449,'0'0'12528,"3"25"-12129,9 82 90,-9-70-272,-2 44 0,-2-43-660,-8-177-348,0-6 505,9 131 155,-1 9 303,1 0 0,0 0 0,0 0 0,1 0 0,1-8-1,-1 12-94,-1 0 0,1-1-1,-1 1 1,1 0 0,0 0-1,-1 0 1,1-1 0,0 1-1,0 0 1,0 0 0,0 0-1,0 0 1,0 1 0,0-1-1,0 0 1,0 0 0,1 1-1,-1-1 1,0 0 0,0 1-1,1 0 1,-1-1 0,0 1-1,3-1 1,0 0 34,0 0 1,1 1-1,-1-1 0,0 1 0,1 0 1,-1 0-1,0 1 0,0-1 0,1 1 1,-1 0-1,5 2 0,-7-2-115,1 0 0,-1 0 0,0 0 0,-1 1 1,1-1-1,0 1 0,0 0 0,-1-1 0,1 1 0,0 0 0,-1 0 0,0 0 0,1 0 0,-1 0 0,0 0 0,0 0 0,0 0 0,-1 1 0,1-1 0,0 0 0,0 4 0,1 18-55,0 0-1,-1 0 1,-4 33-1,3-49 45,-2 9-18,0-1-1,-6 19 1,4-17 79,-3 28 0,6-43-17,1 0 0,0 0 1,0 0-1,0 0 0,1 0 0,-1 0 1,1 0-1,-1 0 0,1 0 0,0 0 1,0 0-1,0 0 0,1-1 0,2 6 1,0-4 2,1 1 0,-1-1 0,1 1 0,-1-1 1,2-1-1,5 5 0,-7-6-45,0 1 0,0-1 0,0 0 1,0 0-1,1-1 0,-1 1 0,1-1 0,-1 0 0,8 1 0,-10-2-242,1 0-1,-1 0 0,1 0 0,-1 0 1,1 0-1,-1-1 0,1 1 0,-1-1 1,0 0-1,1 1 0,-1-1 0,0-1 1,0 1-1,1 0 0,-1 0 0,0-1 0,0 1 1,0-1-1,1-1 0,16-19-6345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6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6057,'0'0'8618,"0"119"-6962,8-74-607,4-1-177,0-1-672,3-8-88,-3-11 216,2-8-328,-2-8 0,2-8 0,0 0-656,1-8-696,3-30-649,-4 3-1968,-2 1-1824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7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0 4001,'0'0'9106,"-109"17"-8594,95-13-512,8-4-160,1 0-680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7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1 7706,'0'0'7993,"-39"22"-7953,17-10-40,-1 6-80,7-3-1560,6-3-1505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7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1 12339,'0'0'3372,"-8"7"-3352,-2 2-11,5-6 4,0 1-1,1 1 0,-1-1 0,1 0 1,0 1-1,-5 8 0,7-10 69,1 0 1,0 0-1,0 0 1,0 0-1,0 0 0,0 0 1,1 0-1,-1 1 1,1-1-1,0 0 1,0 0-1,0 0 0,1 0 1,-1 1-1,1-1 1,-1 0-1,1 0 0,0 0 1,0 0-1,1 0 1,-1 0-1,4 5 0,16 12 212,-10-10-172,-1 0 0,14 18 0,-20-23-120,-2-1 1,1 1 0,0 0-1,-1-1 1,0 1 0,0 0-1,-1 0 1,1 1 0,-1-1-1,1 10 1,-1-7-32,-1 1 1,1 0 0,-2 0-1,1-1 1,-3 11-1,3-17-72,-1 1 0,0-1 0,0 1-1,0-1 1,0 0 0,0 1 0,-1-1 0,1 0 0,-1 0-1,1 0 1,-1 0 0,0 0 0,0 0 0,0 0 0,0-1-1,0 1 1,0-1 0,0 1 0,-1-1 0,1 0 0,-4 2-1,-2-1-625,0 0 0,0-1-1,0 0 1,0 0-1,0 0 1,0-1 0,-13-1-1,12 0-454,-14 0-4457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2681,'0'0'12898,"22"134"-11433,-12-81-1073,0 1-312,-2-5 40,0-6-120,-1-13-440,3-14-969,-2-10-975,2-6-2001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8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1 7738,'0'0'3712,"-11"22"-2342,6-10-1205,-10 20 397,2-1 0,1 1 0,-15 65 0,11 3 541,5 0 0,1 115 1,10-192-962,1 0 0,1 0 0,1 0 0,1 0 0,10 34 0,-12-51-106,0-1 0,0 0 1,0 0-1,1 0 0,3 6 0,-5-10-50,-1 0-1,1 0 1,0 0-1,0 0 0,0-1 1,0 1-1,0 0 0,0 0 1,0 0-1,0-1 0,0 1 1,0-1-1,1 1 1,-1-1-1,0 1 0,0-1 1,1 0-1,-1 1 0,0-1 1,0 0-1,1 0 1,-1 0-1,0 0 0,0 0 1,1 0-1,-1-1 0,2 0 1,1 0-381,0-1 0,-1 1 0,0-1 0,1 0 0,-1 0 0,0-1 0,0 1 0,0-1 0,0 1 0,-1-1 1,1 0-1,-1 0 0,0 0 0,3-6 0,16-25-8347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8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57 6969,'0'0'6478,"-3"1"-6274,1 0-115,0-1 1,0 1 0,0 0-1,0 0 1,0 0-1,0 0 1,0 0 0,0 0-1,0 1 1,1-1-1,-1 1 1,-2 2-1,0 1 108,1 0 0,-1-1 0,1 1 0,-4 9-1,1 1 145,1 0 0,0 0 1,-2 16-1,4-8 333,1 0 1,0 36-1,2-52-545,0-4-49,0 0 0,0 0 0,1 0 0,-1 1 0,1-1 1,-1 0-1,1 0 0,0 0 0,0 0 0,1-1 0,-1 1 0,0 0 0,4 4 0,-3-5-18,-1 0 1,1-1-1,0 1 0,0-1 0,-1 0 0,1 0 1,0 0-1,0 0 0,0 0 0,0 0 0,0 0 1,1 0-1,-1-1 0,0 1 0,0-1 0,0 0 1,1 0-1,-1 1 0,0-1 0,3-1 0,-2 1-17,-1-1 0,1 0 0,-1 0 0,1 1 0,-1-2 0,0 1 0,1 0 0,-1 0 1,0-1-1,0 1 0,0-1 0,0 0 0,0 0 0,0 1 0,0-1 0,-1 0 0,1-1 0,-1 1 0,1 0 0,0-3 0,4-5-32,-1-1 1,0 0 0,4-13 0,-3 0-75,0 0 0,-2 0 1,0 0-1,-2-1 1,-1 0-1,-2-29 0,1 52-13,0 0-1,0 0 0,-1 0 0,1 0 0,-1 0 0,1 0 0,-1 0 0,0 0 1,1 0-1,-1 0 0,0 1 0,-1-1 0,1 0 0,0 0 0,0 1 0,-3-3 1,0 0-761,-1 1 1,1 0-1,-1 0 1,-8-4-1,-3-1-2732,5 2-2602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8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15 134 7634,'0'0'3406,"-2"23"-1921,-7 71 40,6-33 687,3-47-1336,0-13-721,0 1 0,0-1-1,0 1 1,0-1-1,0 1 1,1-1 0,-1 1-1,0-1 1,1 1 0,-1-1-1,1 1 1,-1-1-1,1 1 1,0-1 0,0 0-1,-1 1 1,1-1 0,0 0-1,2 2 1,-1-2-15,0 0 0,0 0 0,1 0 0,-1 0 0,0 0 0,0-1 0,0 1 0,1-1 0,-1 0 0,0 1 0,1-1 0,3-1 0,0 1-57,1-1 0,-1 0 0,1 0 0,-1-1 0,0 0 0,0 0 0,0 0 0,0-1 0,0 0 0,0 0 0,-1 0 0,1-1-1,-1 0 1,0 0 0,6-6 0,4-5-97,-1-1-1,-1 0 0,18-28 1,-23 31-358,0 0 0,0-1 0,-1 0 1,-1 0-1,0-1 0,-1 1 0,0-1 1,-1 0-1,-1-1 0,-1 1 0,1-18 1,-3 11-2733,0 8-1841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9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9154,'0'0'4017,"27"148"-3073,-19-96 88,0-5-552,-2-8-400,-2-13-40,0-14-40,4-12-944,0-20-1384,0-8-9243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9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275 1 6121,'0'0'10475,"-114"0"-9747,78 6-560,1 4 296,3 4-464,3 2-160,11 9-720,8-5-1465,10-4-5016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2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9402,'0'0'4194,"0"22"-3318,0 144 894,-6-7 1540,6-159-3222,0 1-1,0-1 0,0 0 1,0 0-1,0 1 0,1-1 1,-1 0-1,0 0 0,0 1 1,0-1-1,0 0 0,0 0 1,1 1-1,-1-1 1,0 0-1,0 0 0,1 1 1,-1-1-1,0 0 0,0 0 1,0 0-1,1 0 0,-1 0 1,0 1-1,1-1 0,-1 0 1,0 0-1,0 0 0,1 0 1,-1 0-1,0 0 1,1 0-1,-1 0 0,13 0 528,-8 0-406,-4 0-203,14 0 194,0-1-1,22-3 1,-32 3-248,0 0 0,0 0 0,-1-1 0,1 1 0,0-1-1,-1-1 1,1 1 0,-1 0 0,0-1 0,0 0 0,7-6 0,-4 1-723,-1 0 0,0 0 0,-1 0 0,7-13 0,1-7-4457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30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8978,'0'0'6977,"0"123"-5744,4-78 47,4-1-856,0 1-272,-1-4-56,1-11-96,0-14-328,-2-8-1696,0-6-2153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30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0 5297,'0'0'5105,"-32"114"-3344,16-62-585,-1 7-320,3 4 152,6 0-280,4-8 17,4-11-9,0-13-440,8-15 328,10-14-624,1-2-584,5-38-1473,-4-3-2928,-6-4-2336</inkml:trace>
  <inkml:trace contextRef="#ctx0" brushRef="#br0" timeOffset="1">105 187 6265,'0'0'6354,"-62"18"-6146,56-18-208,-1-2-1897,7-12-1079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30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0 9330,'0'0'7602,"-50"30"-7306,35-23-296,3 1 0,2-2-1353,6 0-3600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31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0 7090,'0'0'5873,"0"136"-4585,0-87-504,-4-3-480,0-5-296,-1-9 312,1-7-320,2-17-552,2-6-840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7.1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1 4241,'0'0'11994,"-65"0"-11089,36 0-113,-1 0-280,2 0-288,-1 0-80,7 2-144,8 0-440,12-2 248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31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42 176,'0'0'15031,"19"-7"-13817,59-21-238,-52 22-419,-25 5-544,0 1 1,0 0-1,-1 0 1,1 0-1,0 0 0,0 0 1,0 1-1,0-1 1,-1 0-1,1 0 0,0 0 1,0 1-1,0-1 1,0 1-1,0 0-18,-1-1 0,1 1 0,-1 0 0,1 0 0,-1 0 0,1 0 1,-1 0-1,0 0 0,1 0 0,-1 0 0,0-1 0,0 1 0,0 0 0,0 0 0,0 0 0,0 0 0,0 0 1,0 0-1,0 0 0,-1 1 0,1 7-26,0 2 13,-1 0-1,-1 1 1,0-1-1,0 0 1,-1 0-1,-5 11 1,-30 63 85,3-8-42,30-64 45,-7 15-254,12-26 276,-1 0-1,1 0 1,-1-1-1,1 1 1,0 0-1,0 0 1,0 0-1,0-1 1,0 1-1,0 0 1,0 0 0,1 2-1,0-3-61,-1 0 1,1-1-1,0 1 1,-1 0-1,1-1 0,0 1 1,-1-1-1,1 1 1,0-1-1,0 0 0,0 1 1,-1-1-1,1 0 1,0 1-1,0-1 0,0 0 1,0 0-1,0 0 0,-1 0 1,3 0-1,1 1 19,36 9 142,-29-6-256,-1-1 1,1 0-1,0-1 0,-1 0 0,1-1 1,0 0-1,16-1 0,-26-1-106,0 1-1,0 0 1,0-1-1,1 1 1,-1-1 0,0 1-1,0-1 1,0 0-1,0 1 1,0-1 0,0 0-1,0 0 1,0 1-1,-1-1 1,1 0-1,0 0 1,0 0 0,-1 0-1,1 0 1,0 0-1,-1 0 1,1-1-1,-1 1 1,0 0 0,1-1-1,7-18-5333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31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0 8346,'0'0'8758,"-2"6"-8778,-2 5-4,-2 0 1,0 0 0,0-1-1,0 0 1,-11 12 0,12-16 27,-4 7 16,0-1 0,-10 21 0,17-28-7,0 0 1,0 0-1,0 0 0,0 1 0,1-1 1,0 1-1,0-1 0,0 1 1,1-1-1,0 8 0,0-12-3,1 0-1,-1 0 1,1 0-1,-1 0 1,1 0-1,-1 0 1,1 0-1,0 0 1,-1 0-1,1 0 1,0 0-1,0 0 1,0-1-1,0 1 1,0 0-1,0-1 1,0 1-1,0-1 1,0 1-1,0-1 1,2 1 0,29 8 462,-26-7-209,23 3 203,-17-3-309,-1 1-1,0-1 0,12 5 1,-23-6-163,1-1 0,0 1 0,-1-1 0,1 1 1,-1-1-1,1 1 0,-1 0 0,1-1 0,-1 1 0,1 0 0,-1-1 1,1 1-1,-1 0 0,0-1 0,0 1 0,1 0 0,-1 0 1,0 0-1,0-1 0,0 1 0,0 0 0,0 0 0,0 0 0,0-1 1,0 1-1,0 0 0,0 0 0,0-1 0,-1 3 0,0 0-22,0 1 0,0-1 0,0 0 0,0 1 0,-3 4 0,-8 7-297,0 0 0,0 0 0,-1-2 0,-1 1 1,0-2-1,-17 12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32.3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8994,'0'0'3431,"13"21"-1733,-5-10-1503,19 28 639,-1 2 0,28 62 0,-28-36-49,-2 2 1,-3 1 0,17 100-1,-22-60 173,4 169-1,-19-242-681,0 0 136,-4 40 0,0-61-383,-1 0 1,0 0-1,-1 0 0,0-1 1,-2 0-1,1 0 0,-2 0 1,-9 14-1,14-26-30,1 1 0,-1 0 0,0-1 1,0 0-1,-4 4 0,7-6-51,-1 0-1,1-1 1,-1 0 0,1 1-1,-1-1 1,0 1 0,1-1-1,-1 0 1,0 1 0,1-1-1,-1 0 1,0 0 0,1 1-1,-1-1 1,0 0 0,1 0-1,-1 0 1,0 0 0,0 0 0,1 0-1,-1 0 1,0 0 0,1 0-1,-1 0 1,0-1 0,1 1-1,-1 0 1,0 0 0,1-1-1,-1 1 1,0 0 0,1-1-1,-1 1 1,1-1 0,-1 1-1,1 0 1,-1-1 0,1 0-1,-1 0 1,-1-1-577,1 0 0,0 0 0,0 0 0,0-1 0,0 1 0,0 0 0,0-1 0,0-1 0,-2-28-12324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3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1 10658,'0'0'8610,"-30"135"-7242,12-72-887,1 8-169,5 0 304,4-4-328,8-14-48,0-13-136,12-15 8,15-15-224,7-10-528,19-14-1785,-7-15-1832,-5-3-2064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3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 7218,'0'0'9153,"-104"59"-8832,88-53-321,6-6-104,10-6-641,0-17-1543,0-3-1881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4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23 8090,'0'0'8658,"-69"-23"-8658,44 23 144,1 0-320,4 0 32,6 16-1657,8 3-2768</inkml:trace>
  <inkml:trace contextRef="#ctx0" brushRef="#br0" timeOffset="1">256 319 11346,'0'0'3017,"-75"50"-11483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4.5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0 146 8834,'0'0'6216,"19"21"-4844,62 69-416,-1 8 699,-46-55-1018,-33-43-636,19 22 333,-19-21-298,0 0 0,1 0 0,-1-1 0,0 1 0,1 0 0,-1-1 0,1 1 0,-1-1 0,1 1 0,-1-1 0,1 0 0,-1 1 1,1-1-1,-1 0 0,1 0 0,2 0 0,-3-1-27,0 1 1,-1-1 0,1 1-1,0-1 1,0 1 0,0-1-1,0 1 1,-1-1-1,1 0 1,0 1 0,-1-1-1,1 0 1,0 0 0,-1 1-1,1-1 1,-1 0 0,0 0-1,1 0 1,-1 0-1,1 0 1,-1 0 0,0 0-1,0 0 1,0 0 0,1 0-1,-1-1 1,1-4-22,7-32-49,-1 0 1,2-53 0,1-14-774,-7 85-208,2 0 1,0 0-1,7-20 1,2 12-3506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4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0 8786,'0'0'8476,"-7"18"-8078,-51 133-269,50-130-20,-23 71 57,26-77 186,2 0 0,0 0 1,1 1-1,0 19 1,2-35-297,0 1 1,0 0 0,0-1-1,0 1 1,0-1 0,0 1-1,0-1 1,1 1 0,-1-1-1,0 1 1,0-1 0,1 1-1,-1-1 1,0 1 0,1-1-1,-1 1 1,0-1 0,1 0-1,-1 1 1,1-1 0,-1 0-1,0 1 1,1-1 0,-1 0-1,1 1 1,-1-1 0,1 0-1,1 1-2,0-1 0,0 1 0,0-1-1,0 0 1,0 1 0,1-1 0,-1 0-1,2 0 1,0-1-66,0 1 0,1-1 0,-1 0 0,0 0 0,1 0 0,-1-1-1,5-2 1,-5 1-50,0 1-1,0-1 0,0 0 1,-1 0-1,0-1 0,0 1 0,0-1 1,0 0-1,0 0 0,0 0 1,-1 0-1,0 0 0,0 0 0,0 0 1,1-6-1,0-3-147,-1 0 1,0-1-1,1-23 0,-3 20 336,6-31-1,-6 47-71,1-1-1,-1 1 1,1 0-1,0-1 1,-1 1 0,1 0-1,0-1 1,0 1-1,0 0 1,0 0-1,0 0 1,0 0-1,0 0 1,0 0-1,1 0 1,-1 0 0,0 1-1,0-1 1,1 0-1,-1 1 1,1-1-1,-1 1 1,0-1-1,1 1 1,-1 0-1,1-1 1,1 1 0,6-1 2,-1 1 0,0 0 0,14 2 0,-20-2-78,3 1-240,-1 0 1,1 0-1,-1 1 1,1 0-1,-1 0 1,0 0-1,0 0 1,0 1-1,0-1 1,0 1-1,0 0 1,-1 0-1,0 1 1,1-1-1,2 4 1,3 3-1604,12 11-2826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5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0 4609,'0'0'4780,"-10"18"-2821,-1 2-1335,-49 95 1900,52-99-1910,2 0 0,-1 1-1,2 0 1,0 0 0,1 1-1,1-1 1,-2 33-1,5-50-575,0 1 0,0-1-1,0 1 1,1-1 0,-1 1-1,0-1 1,0 0 0,0 1-1,0-1 1,1 1 0,-1-1-1,0 0 1,0 1 0,1-1-1,-1 0 1,0 1 0,1-1-1,-1 0 1,0 1 0,1-1-1,-1 0 1,0 0 0,1 1-1,-1-1 1,1 0 0,-1 0-1,0 0 1,1 0 0,-1 0-1,1 1 1,-1-1 0,1 0-1,0 0 1,17 0 99,-14-1-161,0 1-43,0-1 1,0 0-1,0 0 0,0-1 0,0 1 1,-1-1-1,1 0 0,0 0 0,-1 0 1,1 0-1,-1-1 0,0 0 0,0 1 1,0-1-1,0 0 0,0 0 1,3-6-1,6-8-702,-1 0-1,11-23 1,-19 33 440,40-81-6263,-26 52 944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5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1 134 9794</inkml:trace>
  <inkml:trace contextRef="#ctx0" brushRef="#br0" timeOffset="1">1 134 9794,'144'-130'8394,"-152"128"-8386,-9 0 400,-1 2-168,-4 0-72,2 0-168,-1 0-24,7 0-144,6 2-1272,6 4-1393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49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33 6465,'0'0'12491,"-55"-32"-12267,27 32 832,0 0-648,-3 0-208,1 0 17,5 0-169,3 0-48,14 0-1033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7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210 40 6753,'0'0'8473,"-4"-7"-8377,2 4-91,1 0 0,0 0 0,-1 0 0,1 1 0,-1-1 1,0 1-1,-3-4 0,4 5 8,0 0 1,0 1-1,0-1 0,0 0 1,0 1-1,0-1 0,0 1 1,0-1-1,0 1 0,0 0 1,0-1-1,0 1 0,0 0 1,-1 0-1,1 0 0,0-1 1,0 1-1,0 1 1,0-1-1,-1 0 0,1 0 1,0 0-1,0 1 0,0-1 1,-2 1-1,-6 3 161,0 1 0,1 0 0,-1 0 0,1 0 0,0 1 0,1 1 1,-15 14-1,8-5 382,0 1 1,-18 29-1,29-41-431,1-3-9,0 1 0,1 0 0,-1 0 0,0 0 0,1 0 0,0 1 0,0-1 0,0 0 0,0 1-1,0-1 1,0 6 0,1-9-78,0 0 0,0 1 0,0-1 0,0 0 0,1 1 0,-1-1 0,0 0 0,0 0 0,0 1 0,0-1 0,1 0 0,-1 0 0,0 1 0,0-1 0,1 0 0,-1 0 0,0 0 0,0 0 0,1 1 0,-1-1 0,0 0 0,0 0 0,1 0 0,-1 0 0,0 0 0,1 0 0,-1 0 0,0 0 0,1 0 0,-1 0 0,13 1 189,-9-1-79,13 1-218,1-1 0,0-1 0,0-1 0,0 0 0,-1-2 0,29-8 0,-20 3-945,-1-2 1,29-15-1,-40 18-771,0-1-1,20-18 1,-4-2-5337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5.9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0 6649,'0'0'12547,"-71"2"-12291,55-2-256,-2 0-456,4 4-896,8-2-3441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6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0 0 5697</inkml:trace>
  <inkml:trace contextRef="#ctx0" brushRef="#br0" timeOffset="1">0 0 5697,'114'160'4705,"-122"-125"-4033,-4 3 49,-3 1 551,1-7-1048,2-10-224,2-9-552,6-15-609,4-21-1079,0-7-689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6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0 282 7890,'0'0'8055,"21"19"-6998,65 56-494,-51-49-160,-17-19-10,-10-4-230,-2-1-6,0-1 0,0 0 0,0 0 1,0 0-1,0-1 0,7 0 0,-12 0-150,0 0-1,0 0 1,0-1-1,0 1 1,0 0-1,0-1 1,0 1-1,0-1 1,0 1-1,0-1 0,0 0 1,0 1-1,-1-1 1,1 0-1,0 1 1,0-1-1,-1 0 1,1 0-1,0 0 1,-1 0-1,1 0 1,-1 0-1,1 0 1,-1 0-1,0 0 1,1 0-1,-1 0 1,0-2-1,2-4-56,-1-1 1,2-15-1,-3 19 74,1-136 268,1 5-1136,-2 128 583,0 1 1,1-1-1,0 1 1,1-1 0,1-5-1,-2 10-43,0 0-1,0 0 1,0 0-1,0 0 1,0 0-1,0 1 1,1-1-1,-1 0 1,1 1-1,-1-1 1,1 1-1,-1-1 1,1 1-1,0 0 1,0 0-1,0 0 1,-1 0-1,4-1 1,10-1-5554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6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0 1192,'0'0'14897,"-9"22"-13869,-2 3-702,-6 17 281,-15 56-1,25-71-233,0 0 0,2 1 0,1 0 1,0 33-1,4-61-374,1 0 1,-1 1 0,0-1 0,0 0-1,0 1 1,0-1 0,1 0-1,-1 1 1,0-1 0,0 0-1,0 1 1,1-1 0,-1 0 0,0 0-1,1 1 1,-1-1 0,0 0-1,1 0 1,-1 0 0,0 1 0,1-1-1,-1 0 1,0 0 0,1 0-1,-1 0 1,0 0 0,1 0 0,-1 0-1,0 0 1,1 0 0,-1 0-1,1 0 1,-1 0 0,0 0-1,1 0 1,16-3-453,-11 0-161,1-1 1,-1 0 0,0-1 0,0 1-1,0-1 1,-1 0 0,9-10 0,2-1-1439,1 0-209,29-29-4520,-21 12 5154,-25 33 1732,0-1 0,0 1 0,0 0 0,1 0 0,-1 0 0,0-1 1,0 1-1,0 0 0,0 0 0,0-1 0,0 1 0,0 0 0,0 0 0,0-1 0,0 1 0,0 0 0,0 0 0,0-1 0,0 1 0,0 0 0,0 0 0,0 0 0,0-1 0,0 1 0,0 0 0,0 0 0,0-1 1,-1 1-1,1 0 0,0 0 0,0 0 0,0-1 0,0 1 0,-1 0 0,1 0 0,0 0 0,0 0 0,0-1 0,-1 1 0,1 0 0,0 0 0,0 0 0,0 0 0,-1 0 0,1 0 0,0 0 0,0 0 0,-1 0 1,1 0-1,0 0 0,0 0 0,-1 0 0,1 0 0,0 0 0,-1 0 0,-19 0 357,14 0 63,-72 0 1299,77 0-1909,1 0 0,-1 0 0,0 0 0,0 0 1,1 0-1,-1-1 0,0 1 0,1 0 0,-1 0 0,0-1 0,1 1 0,-1 0 0,0 0 0,1-1 0,-1 1 1,0-1-1,1 1 0,-1-1 0,1 1 0,-1-1 0,1 1 0,-1-1 0,1 1 0,0-1 0,-1 0 0,1 1 1,-1-1-1,1 0 0,0 1 0,0-1 0,0 0 0,-1 0 0,0-13-4029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7.3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19 0 5457</inkml:trace>
  <inkml:trace contextRef="#ctx0" brushRef="#br0" timeOffset="1">19 0 5457,'125'27'10378,"-129"-27"-10322,-12 0 208,-4 0-256,-5 0-8,-1 0 0,4 0-376,4 6-752,5 2-2985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7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29 246 9458,'0'0'3519,"-3"21"-2574,-12 70-26,5-37-137,11-91-975,-2 11-78,1 0-116,3-101-828,-1 111 1466,0 1 1,1-1-1,1 1 0,0-1 0,13-28 1,-14 39 0,-1 1 0,1-1 0,0 1 1,0 0-1,1 0 0,-1 0 0,1 0 1,0 0-1,0 1 0,0-1 0,1 1 1,-1 0-1,1 1 0,8-5 0,-5 4-75,0 1 0,0-1-1,0 1 1,1 1-1,-1 0 1,0 0 0,1 0-1,11 2 1,-19-1-166,0 0 0,0 0-1,0 0 1,0 0 0,0 0 0,0 1 0,0-1 0,0 1 0,0-1 0,0 0 0,0 1 0,-1-1 0,1 1 0,0 0 0,0-1 0,0 1-1,-1 0 1,1 0 0,0-1 0,-1 1 0,2 1 0,-1 0-7,0 1 1,0-1-1,0 1 0,0-1 1,-1 1-1,1-1 0,-1 1 0,1 3 1,-1 5-24,0 0 1,-1 0-1,-1 12 1,-3-5 13,0 0 0,0 0 0,-2-1 1,0 0-1,-1 0 0,-12 18 0,0 2 39,6-13-25,10-18 23,0 1 0,0 1 0,0-1 0,1 1 0,0-1 0,-2 9 0,5-15 18,0-1 0,0 1 0,0-1 0,0 0 0,0 1 0,0-1 0,0 1 0,1-1 0,-1 1 0,0-1 0,0 0 0,0 1 0,0-1 0,1 0 0,-1 1 0,0-1 0,0 0 0,1 1 0,-1-1 0,0 0 0,0 1 0,1-1 0,-1 0 0,0 0 0,1 1 0,-1-1 0,1 0 0,-1 0 0,0 0 0,1 1 0,0-1 0,15 4 150,-11-3-128,24 7 3,50 22 1,-24-9-265,-51-19-215,0 0-1,0-1 1,0 0 0,0 0-1,0 0 1,1-1 0,-1 1-1,8-1 1,-6-4-5067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8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0 609 10218,'0'0'4915,"6"-25"-4010,21-84-531,-15 62-330,1 0 0,38-85 0,-36 102-64,1 0 1,2 1 0,1 0 0,1 2-1,1 0 1,26-23 0,-43 46 30,-2 1 51,0 1-1,-1 1 1,1-1-1,0 0 1,0 0 0,0 1-1,0-1 1,1 1 0,-1 0-1,0-1 1,1 1-1,3-1 1,-5 7 46,-10 404 2146,11-388-1446,-1-20-787,-1-1-1,0 1 1,1-1-1,-1 1 1,0-1-1,1 0 1,-1 1-1,1-1 1,-1 1-1,1-1 1,-1 0 0,1 1-1,-1-1 1,1 0-1,-1 0 1,1 0-1,-1 1 1,1-1-1,-1 0 1,1 0-1,-1 0 1,1 0-1,0 0 1,-1 0-1,1 0 1,-1 0-1,2 0 1,-34-2-267,1-1 0,0-2 0,-51-15 0,-17-2-923,93 21 413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8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 10626,'0'0'4600,"1"18"-4000,0-3-523,1 1 42,-1 1 0,-1-1 0,0 1 0,-1-1 0,-1 1 0,-4 17 0,-34 88 610,3-15 381,37-104-1021,-6 24 1030,6-27-997,0 1 0,0 0 0,0 0 0,0 0 0,0 0 0,0 0 0,0-1 0,0 1 0,1 0 0,-1 0 0,0 0 0,0 0 0,1-1 0,-1 1 0,0 0 0,1 0 0,-1-1 0,1 1 0,-1 0 0,1-1 0,-1 1 0,1 0 0,0-1 0,-1 1 1,1-1-1,0 1 0,0 0 0,9 2 283,0 0 1,0 0 0,0-1 0,0 0-1,16 1 1,56-3 355,-46 0-654,-24-1-96,1 0 0,0-1 0,-1 0 0,0-1 0,0 0 0,16-7 0,-6 2-270,-22 8 162,0 0 0,0 0 0,1 1 1,-1-1-1,0 0 0,0 0 0,0 0 0,0 0 0,0 0 0,0 1 0,1-1 0,-1 0 0,0 0 0,0 0 0,0 0 0,0 1 0,0-1 0,0 0 0,0 0 0,0 0 0,0 1 0,0-1 1,0 0-1,0 0 0,0 0 0,0 1 0,0-1 0,0 0 0,0 0 0,0 0 0,0 1 0,0-1 0,0 0 0,0 0 0,0 0 0,-1 0 0,1 1 0,0-1 0,0 0 0,-5 17-7342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0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337 2 6969,'0'0'14506,"5"0"-13562,16-1-690,-21 1-253,0 0 0,0 0 0,0 0 0,0 0 0,0 0 0,0-1 0,0 1 0,1 0 0,-1 0 0,0 0 0,0 0 0,0 0 0,0 0 0,0 0 0,0 0 0,0 0 0,1 1 0,-1-1 0,0 0 0,0 0 0,0 0 0,0 0 0,0 0 0,0 0 0,0 0 0,0 0 0,0 0 0,1 0 0,-1 0 0,0 0 0,0 0 0,0 0 0,0 0 0,0 1 0,0-1 0,0 0 0,0 0 0,0 0 0,0 0 0,0 0 0,0 0 1,0 0-1,0 0 0,0 1 0,0-1 0,0 0 0,0 0 0,0 0 0,0 0 0,0 0 0,0 0 0,0 0 0,0 0 0,0 1 0,0-1 0,-3 6 6,2-5 6,-91 113 1278,58-74-785,-104 111 55,64-72-536,70-74-77,3-4 1,0 0 0,1 0-1,-1 0 1,0 0 0,0 0 0,0 0 0,0 0 0,0 0 0,0 0 0,0-1 0,0 1 0,0 0 0,0-1 0,0 1 0,0-1 0,-3 1 0,4-14-5157,0-2 478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00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8010,'0'0'8968,"18"16"-6887,59 52-332,-14-14 850,82 51 0,-104-76-2287,-31-21-299,0 0-1,-1 0 1,10 12 0,0 1-1949,-18-37-10390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7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4945,'0'0'6405,"-1"21"-4530,-2 133 855,8 24 571,-1-130-2677,18 82 0,-21-123-658,1 0-1,0 0 1,1-1 0,5 12-1,-7-16-231,0 0 1,0-1-1,1 1 0,-1 0 1,0 0-1,1-1 0,-1 1 0,1-1 1,0 0-1,-1 1 0,1-1 1,0 0-1,0 0 0,0 0 0,0 0 1,0-1-1,0 1 0,0 0 1,3 0-1,9-1-6030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01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7 7962,'0'0'12172,"7"4"-9820,-20 0-2336,0-1 1,0 0-1,-27 1 0,-42-3-98,46-2-474,35-11-7927,1 0-602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06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252 19 4241,'0'0'11984,"6"-3"-10285,28-12 804,-34 15-2456,0 0 0,0 0 0,0 0 0,0 0 0,0 0 0,1 0 0,-1 0 0,0 0 0,0 0 0,0 0 0,0 0 0,0 0 0,0 0 0,0 0 0,0 0 0,0 0-1,0 0 1,0 0 0,1 0 0,-1 0 0,0 0 0,0 0 0,0 0 0,0 0 0,0 0 0,0 0 0,0 0 0,0 0 0,0 0 0,0 0 0,0 0 0,0 0 0,0 0 0,1 0 0,-1 0 0,0 0 0,0 1 0,0-1 0,0 0 0,0 0 0,0 0 0,0 0 0,0 0 0,0 0 0,0 0 0,0 0-1,0 0 1,0 0 0,0 0 0,0 0 0,0 1 0,0-1 0,0 0 0,0 0 0,-2 7 304,-6 7-708,-230 276 315,233-284-11,1 0-50,-1-1-1,0 0 1,0-1 0,0 1 0,0-1-1,-7 4 1,11-22-4750,1-4 803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06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8770,'0'0'9586,"18"19"-8170,57 65-261,-8 3 423,-42-52-590,-9-13-857,0 0-1,-1 1 1,-1 1 0,-1 1-1,12 32 1,-25-56-178,0-1 1,0 0-1,0 1 0,0-1 1,0 0-1,0 0 0,0 1 1,0-1-1,0 0 0,0 0 1,0 1-1,1-1 0,-1 0 1,0 0-1,0 0 0,0 1 0,0-1 1,0 0-1,1 0 0,-1 0 1,0 1-1,0-1 0,0 0 1,1 0-1,-1 0 0,0 0 1,0 0-1,1 1 0,-1-1 0,0 0 1,0 0-1,1 0 0,-1 0 1,0 0-1,0 0 0,1 0 1,-1 0-1,0 0 0,0 0 1,1 0-1,-1 0 0,0 0 0,0 0 1,1 0-1,-1 0 0,0 0 1,0 0-1,1-1 0,-1 1 1,0 0-1,1 0 0,8-13-3491,1-9-4027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07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7162,'0'0'10946,"8"24"-10463,25 84-134,-24-71 68,8 62-1,-13-69-62,10 38-1,-14-67-281,0 0-1,1 0 1,-1 0 0,0 0-1,1 0 1,-1 0-1,1 0 1,-1 0-1,1 0 1,0 0-1,1 1 1,-2-2-35,0 0 0,1 0 0,-1 0-1,1 1 1,-1-1 0,1 0 0,-1 0 0,0 0 0,1 0 0,-1 0-1,1 0 1,-1 0 0,1 0 0,-1 0 0,1 0 0,-1 0 0,1 0 0,-1 0-1,1 0 1,-1-1 0,0 1 0,1 0 0,-1 0 0,1 0 0,-1-1-1,0 1 1,1 0 0,-1-1 0,1 1 0,-1 0 0,0-1 0,1 1-1,3-5-56,0 1-1,0-1 1,0 1-1,-1-1 1,0 0-1,0 0 0,0-1 1,0 1-1,2-11 1,2-7-87,5-26 1,-7 22 78,-2 13 31,-2 9 13,0 0 1,0-1 0,1 1 0,-1 0 0,4-7 0,-5 12-11,0 0 0,1-1 0,-1 1 0,0 0 0,0 0 0,0-1 0,0 1 1,0 0-1,0 0 0,0-1 0,0 1 0,0 0 0,0 0 0,1 0 0,-1-1 0,0 1 1,0 0-1,0 0 0,1 0 0,-1 0 0,0-1 0,0 1 0,0 0 0,1 0 0,-1 0 0,0 0 1,0 0-1,0 0 0,1 0 0,-1 0 0,0-1 0,0 1 0,1 0 0,-1 0 0,0 0 0,0 0 1,1 0-1,-1 0 0,0 0 0,0 1 0,1-1 0,-1 0 0,0 0 0,0 0 0,1 0 1,-1 0-1,0 0 0,0 0 0,0 0 0,1 1 0,-1-1 0,0 0 0,0 0 0,0 0 0,1 0 1,-1 1-1,0-1 0,0 0 0,0 0 0,0 0 0,0 1 0,0-1 0,0 0 0,1 0 0,-1 1 1,0-1-1,5 19 110,12 110-141,-2-15-19,-15-113 47,0 0 0,0-1 0,1 1 1,-1 0-1,0-1 0,0 1 0,0 0 1,1-1-1,-1 1 0,0-1 0,1 1 0,-1 0 1,0-1-1,1 1 0,0 0 0,-1-1 2,1 0 0,-1 0 0,0 0-1,0 1 1,1-1 0,-1 0 0,0 0 0,1 0-1,-1 0 1,0 0 0,0 0 0,1 0-1,-1 0 1,0 0 0,1 0 0,-1 0-1,0 0 1,1 0 0,-1 0 0,0 0 0,0-1-1,1 1 1,-1 0 0,2-1 11,-1 0 0,0 0 0,1 0 1,-1 0-1,0 0 0,0 0 0,0 0 0,0-1 1,0 1-1,1-3 0,7-13-115,-2-1 0,-1 0-1,0 0 1,6-38 0,5-16-157,-17 71 255,0 1 1,0-1-1,0 1 0,0 0 1,0-1-1,1 1 1,-1 0-1,0-1 0,0 1 1,0 0-1,0-1 1,0 1-1,1 0 0,-1-1 1,0 1-1,0 0 1,0-1-1,1 1 0,-1 0 1,0 0-1,0-1 1,1 1-1,-1 0 0,0 0 1,1 0-1,-1-1 1,0 1-1,1 0 0,0 0 1,-1 0 1,1 1 0,-1-1 0,1 1 0,-1 0 0,1-1 0,-1 1 0,0 0 0,1-1 0,-1 1 0,0 0 0,1-1 0,-1 1 1,0 0-1,0 0 0,0-1 0,0 2 0,16 121 69,-13-79-82,13 56 0,-16-99 1,0 0-1,0 0 0,1 0 0,-1 0 0,0-1 0,1 1 0,-1 0 1,0 0-1,1 0 0,-1 0 0,1-1 0,-1 1 0,1 0 1,1 1-1,-2-2-13,0 0 1,1 0-1,-1 0 1,0 0-1,0 0 1,1 0-1,-1 0 1,0 0 0,0 0-1,1 0 1,-1 0-1,0 0 1,1 0-1,-1 0 1,0 0-1,0 0 1,1 0-1,-1 0 1,0 0 0,0-1-1,1 1 1,-1 0-1,0 0 1,0 0-1,1 0 1,-1-1-1,0 1 1,0 0-1,1-1 1,1-2-378,0 0 0,0 0 0,0 0 0,0 0 0,1-5 0,11-26-5777,1-8-5258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07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1 215 8450,'0'0'10557,"18"-15"-10205,55-47-124,-71 60-226,1 0 1,-1 0-1,0-1 1,0 1 0,0 0-1,0-1 1,0 0-1,0 1 1,-1-1-1,1 0 1,-1 0-1,0 0 1,0 0-1,0 0 1,0 0-1,0 0 1,0-6-1,0 0 13,0-2-36,0 0 1,0-1-1,-2-14 0,1 25-2,0 1-1,0-1 1,-1 0-1,1 0 1,0 1-1,-1-1 1,1 0-1,-1 1 1,1-1-1,0 1 1,-1-1 0,1 0-1,-1 1 1,0-1-1,1 1 1,-1-1-1,0 1 1,1-1-1,-1 1 1,0 0-1,1-1 1,-1 1-1,0 0 1,1 0-1,-1-1 1,0 1-1,0 0 1,0 0-1,-1 0 1,1 0-3,-1 0-1,0-1 1,0 1 0,0 1 0,0-1-1,1 0 1,-1 0 0,0 1 0,0-1-1,0 1 1,1-1 0,-4 2 0,2 1 22,1-1 1,-1 0-1,1 1 1,-1-1-1,1 1 1,0 0-1,0 0 1,0 0 0,1 0-1,-1 0 1,-1 6-1,-12 39 140,11-27 1,1 1 0,0 0 0,2-1 0,1 1 0,4 43 0,-3-58-27,1 1 1,0-1-1,0 0 1,0 0-1,1 0 1,1 0 0,-1 0-1,1 0 1,7 10-1,-9-15-106,-1 0-1,1 0 1,0 0-1,0 0 1,-1 0-1,1 0 1,0-1 0,1 1-1,-1-1 1,0 1-1,0-1 1,1 0-1,-1 0 1,1 0-1,-1 0 1,1 0 0,-1 0-1,1-1 1,0 1-1,-1-1 1,1 0-1,-1 0 1,1 0-1,0 0 1,-1 0-1,1-1 1,0 1 0,-1-1-1,1 0 1,-1 0-1,3-1 1,-3 1-88,0 0-1,0 0 1,-1 0 0,1 0 0,-1-1 0,1 1 0,-1-1-1,0 1 1,1-1 0,-1 1 0,0-1 0,1-3 0,10-23-1117,-10 20 687,11-33-3216,-4 0-1631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08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3001,'0'0'14101,"6"17"-13211,18 49 29,-24-65-861,0 0 1,0 0 0,1 0-1,-1 0 1,0 0-1,1 0 1,-1 0 0,1-1-1,-1 1 1,1 0 0,-1 0-1,1 0 1,0-1-1,-1 1 1,1 0 0,0-1-1,0 1 1,-1-1 0,1 1-1,1 0 1,-1-1-49,-1 0 1,1 0-1,-1 0 0,0-1 1,1 1-1,-1 0 1,1 0-1,-1 0 0,0-1 1,1 1-1,-1 0 0,0-1 1,1 1-1,-1 0 1,0 0-1,1-1 0,-1 1 1,0 0-1,0-1 1,1 0-1,0-1 12,13-11 37,20-29 0,-24 30 15,0 0 0,0 0 0,1 1 0,13-11 0,16-9-15,21-17 338,-59 47-341,-1 0 0,1 0 0,-1 1 0,1-1 0,0 0 0,-1 1 0,1-1 0,0 1 0,-1-1 0,1 1 0,2 0 0,-4 0-34,1 0 0,0 0 0,0 0-1,0 0 1,0 0 0,-1 1 0,1-1 0,0 0 0,0 0 0,-1 1-1,1-1 1,0 1 0,0-1 0,-1 1 0,1-1 0,-1 1-1,2 0 1,0 3 2,0-1 0,1 1 0,-1 0 0,-1 0 0,1 0-1,-1 0 1,2 6 0,-2-6-33,36 133-51,-9-27 8,-27-107-687,-2-10-5686,1-6-3263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10.3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0 4105,'0'0'17401,"-9"0"-17800,-2 0 390,0 1 0,0 0 0,0 0 0,0 1 1,0 0-1,-15 6 0,21-7 10,0 1 0,1 1 0,-1-1 0,1 1 0,0 0 0,0 0 0,0 0 0,0 0 0,0 1 0,1 0 0,-1-1 0,1 1 0,0 0 0,1 1 0,-1-1 0,-3 8 0,3-4 55,0 1 0,1 0 0,0 0 0,0 0 0,1 1 0,0-1 0,0 0 0,1 1 0,1-1 0,1 13 0,-1-17 103,1 1-1,0 0 1,0-1 0,6 10 0,-5-10-129,0 1 0,-1-1 0,0 1 0,2 8 0,-3-14 35,-1 1 0,0-1 0,1 1 0,-1-1 0,1 0 0,-1 1-1,1-1 1,-1 0 0,1 1 0,-1-1 0,1 0 0,-1 0 0,1 1 0,-1-1 0,1 0-1,-1 0 1,1 0 0,-1 0 0,1 0 0,-1 0 0,1 0 0,0 0 0,-1 0 0,1 0-1,-1 0 1,1 0 0,-1 0 0,2 0 0,15-4 231,-5-3-238,20-15 0,-22 15-45,0 0 1,0 1 0,18-9 0,-24 14-34,0-1 1,1 0-1,-1-1 1,0 1-1,0-1 1,-1 1 0,1-1-1,-1 0 1,1 0-1,-1-1 1,0 1-1,0-1 1,0 0-1,3-6 1,-3 4-13,-1 0 0,1-1 1,-1 0-1,-1 1 0,1-1 0,-1 0 1,0 1-1,-1-1 0,1-8 0,-1-56-531,0 71 487,0 4-68,10 25 148,1 0 0,1 0 0,2-1-1,30 47 1,-40-68 41,1 0 0,0-1 1,0 1-1,1-1 0,-1 0 0,11 7 0,-13-11-17,1 1-1,0-1 0,0 1 1,0-1-1,0-1 0,1 1 0,-1-1 1,0 1-1,1-1 0,-1 0 0,1-1 1,8 1-1,-4-1 116,5 0 14,0 0 0,13-3-1,-21 2-118,-1 0-1,0 0 0,0-1 1,0 0-1,-1 0 0,1 0 1,0-1-1,6-4 0,-6 4-21,-1 0 0,1-1 0,-1 1 0,0-1 0,0 0 0,-1 0-1,1 0 1,-1-1 0,4-5 0,-6 6-572,-1 1 0,1 0-1,-1 0 1,0 0 0,0 0 0,0-1 0,0 1-1,0 0 1,-2-4 0,0-5-2232,0-8-3004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11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6465,'0'0'6439,"7"23"-5768,22 76-43,-20-66 60,6 65 0,-2-18 1031,-13-79-1656,0-1-1,0 0 0,0 1 0,0-1 1,0 1-1,0-1 0,0 1 0,0-1 1,0 1-1,1-1 0,-1 0 0,0 1 0,0-1 1,1 0-1,-1 1 0,0-1 0,0 0 1,1 1-1,-1-1 0,0 0 0,1 1 1,-1-1-1,1 0 0,-1 0 0,0 1 1,1-1-1,-1 0 0,1 0 0,-1 0 1,0 0-1,1 0 0,-1 1 0,1-1 1,-1 0-1,1 0 0,-1 0 0,1 0 0,-1 0 1,0 0-1,1-1 0,-1 1 0,1 0 1,-1 0-1,1 0 0,-1 0 0,0 0 1,1-1-1,0 1 0,0-1 11,1 0-1,0 0 1,0-1-1,0 1 1,-1-1-1,1 1 1,-1-1-1,2-1 0,9-16-91,-1 1 0,-2-2 0,0 1 0,12-39 0,-13 35 104,0 0 1,2 1-1,15-28 0,-24 49-53,0 0-1,-1 0 1,1 0 0,0 0 0,0 0-1,0 0 1,0 0 0,0 1 0,0-1-1,0 0 1,0 1 0,0-1 0,0 1-1,0-1 1,0 1 0,0-1 0,1 1-1,-1 0 1,0-1 0,0 1 0,0 0-1,1 0 1,-1 0 0,0 0 0,0 0-1,0 0 1,1 1 0,1-1 0,3 2-37,0 0 0,0 1 0,0-1 1,7 6-1,4 0 45,-12-6-39,-1 1-1,0-1 0,1 1 1,-1-1-1,0 1 0,-1 0 1,1 0-1,-1 1 1,1-1-1,-1 1 0,0 0 1,0 0-1,-1 0 0,1 0 1,-1 0-1,0 1 0,0-1 1,3 9-1,0 5-28,-1 0-1,-1 0 1,2 29 0,-3 21 526,-1-25-2020,0-14-3721,1-18-31,0 0-2445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12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3561 1 3833,'0'0'8886,"-15"0"-7909,-102 10 1366,49-4-679,-96-5-1,80-2-1115,-340-3 603,381 7-1000,0 1 0,0 2 0,-49 14 1,-76 11 145,79-24-107,-63 7 188,73-1-230,-3 1 654,-149 6 0,94-14-209,1 0-201,-1258-8 2605,1399 10-6494,9-2-1168,4-2-4640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14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291 17 10546,'0'0'11596,"10"-3"-11116,30-8-185,-29 8-203,-12 5-94,1-1 1,0 0-1,-1 0 0,1 0 0,-1 0 1,1 0-1,-1-1 0,1 1 1,-1 0-1,0 0 0,-1 1 1,-2 4-7,-74 107 193,-162 244 750,233-345-1128,-7 8-1949,14-40-6829,0 0-599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8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62 5601,'0'0'11492,"6"16"-11251,-1 2-152,29 80 541,-19-58-495,-8-18-25,1 0 0,2-1 0,0 0 1,25 38-1,-35-57-80,1-1 1,0 0-1,0 0 0,-1 0 1,1 0-1,0 0 1,0 0-1,0-1 1,0 1-1,0 0 0,1 0 1,-1-1-1,0 1 1,0-1-1,0 1 1,0-1-1,1 1 1,-1-1-1,0 0 0,1 1 1,-1-1-1,0 0 1,1 0-1,-1 0 1,0 0-1,0 0 0,1-1 1,-1 1-1,0 0 1,1 0-1,-1-1 1,0 1-1,0-1 1,1 1-1,-1-1 0,0 0 1,0 1-1,0-1 1,0 0-1,0 0 1,0 0-1,0 0 0,0 0 1,1-1-1,3-8-33,0 1 0,0 0 0,-1-1 0,0 0 0,-1 0 0,5-20 0,3-68-58,1 4 189,-11 85-97,-1 7-8,0-1 0,1 1 0,-1 0 0,1 0-1,-1 0 1,1 0 0,0 0 0,-1 0 0,3-3 0,-3 5-22,0 0 0,0 0 0,0 0 0,0 0 0,1 0 0,-1 0 0,0 0 0,0-1 0,0 1 0,0 0 0,0 0 0,0 0 0,1 0 0,-1 0 0,0 0 1,0 0-1,0 1 0,0-1 0,0 0 0,0 0 0,1 0 0,-1 0 0,0 0 0,0 0 0,0 0 0,0 0 0,0 0 0,0 0 0,0 0 0,1 0 0,-1 0 0,0 0 0,0 1 0,0-1 1,0 0-1,0 0 0,0 0 0,0 0 0,0 0 0,0 0 0,0 0 0,0 1 0,0-1 0,0 0 0,0 0 0,0 0 0,0 0 0,0 0 0,0 0 0,0 1 0,0-1 0,0 0 1,2 8-12,-2-8 12,3 17-8,1 0 1,1 0-1,1 0 1,13 29-1,41 63-37,-44-81 43,-4-9 7,7 15-80,29 39 0,-46-72 83,-1 0-1,0 0 0,1 0 1,-1 0-1,1 0 0,0 0 1,-1-1-1,1 1 0,0 0 1,-1-1-1,1 1 0,0-1 1,0 0-1,0 1 0,-1-1 1,1 0-1,0 0 0,3-1 1,-2 1 11,-1 0-1,1 0 1,0-1 0,0 1-1,-1-1 1,1 0 0,0 0 0,-1 0-1,1 0 1,4-3 0,-2 0-7,-1-1-1,1 1 1,-1-1 0,0 0 0,0-1-1,-1 1 1,0 0 0,0-1 0,0 0-1,-1 0 1,1 0 0,1-10 0,1-6 50,-2 0 0,2-27 0,-3 26 49,2-42 59,-2 26-13,2 0-1,9-42 1,-13 79-157,0 0 0,1-1 0,0 1 0,-1 0 0,1 0 0,0-1 0,0 1 0,0 0 0,0 0 0,1 0 0,-1 0 0,0 1 0,1-1 0,-1 0 0,1 0 0,2-1 0,-2 2-17,-1 1 0,1 0-1,-1-1 1,0 1 0,1 0 0,-1 0 0,1 0 0,-1 0-1,1 0 1,-1 0 0,1 1 0,-1-1 0,0 0-1,1 1 1,-1-1 0,0 1 0,1 0 0,-1-1-1,0 1 1,0 0 0,1 0 0,-1 0 0,0-1-1,0 1 1,0 0 0,1 2 0,5 4-534,0 1 0,9 11 0,15 23-4303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15.0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8954,'0'0'8296,"21"22"-6039,68 72-631,5 6 956,22 22 77,-82-88-2118,17 17-574,-51-51-6,0 0 1,1 1-1,-1-1 0,0 0 1,1 0-1,-1 1 0,0-1 1,1 0-1,-1 0 1,0 1-1,1-1 0,-1 0 1,0 0-1,1 0 1,-1 0-1,0 0 0,1 0 1,-1 0-1,1 1 0,-1-1 1,0 0-1,1 0 1,-1 0-1,1-1 0,-1 1 1,0 0-1,1 0 1,-1 0-1,0 0 0,1 0 1,0-1-1,6-11-2666,1-10-2120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15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2 9602,'0'0'5611,"-12"-1"-5089,5 1-491,1-1-22,0 1-1,0 0 0,0 0 1,0 1-1,0 0 0,0 0 1,0 0-1,1 0 1,-1 1-1,0 0 0,1 0 1,-1 1-1,-6 3 0,-1 3-8,0 1 0,0 0-1,-16 18 1,25-24 61,1 0 1,0 0 0,-1 0 0,2 1-1,-1-1 1,0 1 0,1-1 0,0 1-1,0 0 1,0 0 0,1 0-1,-1 0 1,1 0 0,0 9 0,1-13-3,0 0 0,0 0 0,1 0 1,-1 0-1,0 0 0,1 0 1,-1 0-1,1-1 0,0 1 0,-1 0 1,1 0-1,-1-1 0,1 1 1,0 0-1,0-1 0,-1 1 0,1 0 1,0-1-1,0 1 0,0-1 0,0 0 1,0 1-1,0-1 0,-1 0 1,1 1-1,0-1 0,1 0 0,34 6 823,-28-5-738,13 2 95,11 1 543,0 2 1,48 14-1,-79-20-752,1 0 1,-1 1-1,1 0 0,-1-1 0,1 1 0,-1 0 0,1 0 0,-1 0 0,0 0 0,1 0 0,-1 0 0,0 0 1,0 1-1,0-1 0,0 0 0,0 1 0,0-1 0,0 0 0,1 3 0,-2 0-50,1-1 1,0 0-1,-1 0 0,0 1 0,0-1 1,0 0-1,0 1 0,-1-1 0,0 4 0,0-3-22,0 0-1,-1 0 0,1 0 0,-1 0 0,0 0 0,0 0 0,-1-1 0,1 1 0,-1-1 0,0 0 0,1 0 1,-1 0-1,-1 0 0,1 0 0,0 0 0,-1-1 0,1 0 0,-1 1 0,0-2 0,0 1 0,0 0 0,0-1 0,0 1 1,0-1-1,0 0 0,0-1 0,-6 1 0,6-1-39,2 1 28,0-1-1,0 0 0,1 0 1,-1-1-1,0 1 0,0 0 1,1 0-1,-1-1 1,-2 0-1,4 0 3,-1 1 0,0-1 0,0 0 0,1 1-1,-1-1 1,0 0 0,1 0 0,-1 0 0,1 1 0,-1-1 0,1 0 0,-1 0 0,1 0 0,0 0 0,-1 0 0,1 0-1,0 0 1,0 0 0,0-2 0,-2-46-3031,2 32 798,0-15-5894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16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4673,'0'0'6681,"29"105"-4760,-19-62-65,0 0-648,0-3-583,-2-3 527,0-5-856,0-5-208,-3-9 8,1-4-96,-4-6-56,2-2-712,0-4-817,0-2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16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1 8266,'0'0'10130,"-33"30"-9530,11-22-264,-2 2 424,-3-1-664,3-3-88,2 2-8,1-6-280,5-2-1136,10 0-3721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17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231 1 520,'6'0'14755,"-12"0"-14704,1 0 1,-1 0-1,1 0 0,-1 1 0,1 0 0,0 0 0,-1 0 0,1 1 0,0 0 0,0 0 1,0 0-1,0 0 0,0 1 0,0 0 0,1 0 0,-1 0 0,-4 6 0,-6 5 230,0 1-1,2 1 0,0 1 0,0 0 0,2 0 1,0 1-1,1 0 0,1 1 0,-12 35 0,20-51-203,-1 4 278,1-1 1,-1 1-1,0 11 0,2-17-240,0 0 0,0 0 0,0 1-1,0-1 1,0 0 0,0 0 0,0 0-1,0 0 1,1 1 0,-1-1 0,0 0 0,1 0-1,-1 0 1,1 0 0,-1 0 0,1 0-1,0 0 1,-1 0 0,1 0 0,0 0 0,0 0-1,0 0 1,-1-1 0,1 1 0,0 0 0,0-1-1,2 2 1,5 0 188,0 0 0,0-1-1,0 0 1,0 0 0,0-1 0,14 0-1,-4-1-91,-8 1-198,0-1-1,0 0 1,0-1 0,0-1-1,-1 1 1,1-1 0,-1-1 0,1 0-1,-1 0 1,0-1 0,-1 0-1,1-1 1,-1 0 0,0 0-1,-1 0 1,1-1 0,-1 0 0,7-9-1,-12 13-430,-1 0-1,1 0 1,0 0 0,-1 0-1,1 0 1,1-6-1,-3 8 163,0 0 0,0 1 0,0-1 0,0 0 0,0 1 0,1-1 0,-1 1 0,-1-1 0,1 0 0,0 1 0,0-1 0,0 0 0,0 1 0,0-1 0,0 0 0,-1 1 0,1-1 0,0 1-1,-1-1 1,1 1 0,0-1 0,-1 0 0,1 1 0,0-1 0,-1 1 0,1 0 0,-1-1 0,1 1 0,-1-1 0,0 1 0,1 0 0,-1-1 0,1 1 0,-1 0 0,1 0 0,-1-1 0,0 1 0,0 0 0,-11-2-5820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2:17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3817,'0'0'12128,"0"19"-10700,0-16-1372,0 42 1200,10 65 1,7 19 355,38 204 347,-55-332-2020,7 21 224,-7-21-214,0-1-1,0 0 1,0 1 0,0-1 0,0 1-1,0-1 1,0 0 0,0 1 0,1-1-1,-1 0 1,0 1 0,0-1 0,0 0-1,1 0 1,-1 1 0,0-1 0,0 0-1,1 1 1,-1-1 0,0 0 0,1 0-1,-1 0 1,0 1 0,1-1 0,-1 0-1,0 0 1,1 0 0,-1 0 0,0 0-1,1 0 1,-1 1 0,1-1 0,-1 0-1,0 0 1,1 0 0,-1 0 0,0 0-1,1-1 1,-1 1 0,1 0 0,-1 0-1,0 0 1,1 0 0,-1 0 0,0 0-1,1-1 1,-1 1 0,0 0 0,1 0-1,-1 0 1,0-1 0,9-14-5636,-1-6-5687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4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1 360,'0'0'17249,"1"5"-16509,1 19-347,0 0 0,-2 0 0,-2 1 0,-5 35 0,2-13-171,-19 210 196,23-255-417,0 5-257,2-10-265,-1-11-176,0-202-7732,0 134 3610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4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57 208 6201,'-10'-13'902,"0"0"-1,-19-16 1,29 29-876,0-1 0,0 1 0,0 0 1,0 0-1,0 0 0,-1 0 0,1 0 0,0 0 1,0 0-1,0 0 0,0-1 0,-1 1 0,1 0 1,0 0-1,0 0 0,0 0 0,-1 0 0,1 0 1,0 0-1,0 0 0,0 0 0,0 0 0,-1 0 1,1 0-1,0 0 0,0 0 0,0 0 0,-1 1 0,1-1 1,0 0-1,0 0 0,0 0 0,0 0 0,0 0 1,-1 0-1,1 0 0,0 0 0,0 1 0,0-1 1,0 0-1,0 0 0,0 0 0,-1 0 0,1 1 1,0-1-1,0 0 0,0 0 0,0 0 0,0 0 0,0 1 1,0-1-1,0 0 0,0 0 0,0 1 0,0 17 1141,8 23 682,-1-14-156,1 0 0,19 44 0,-25-69-1541,-1 1-1,0-1 1,1 1-1,0-1 1,-1 0-1,1 0 1,0 0-1,0 0 1,0 0-1,1 0 1,-1 0-1,0 0 0,4 1 1,-4-2-90,-1-1 1,1 1-1,-1-1 0,1 0 1,0 1-1,-1-1 0,1 0 1,0 0-1,0 0 0,-1 0 1,1 0-1,0 0 1,-1-1-1,1 1 0,0-1 1,-1 1-1,1-1 0,-1 1 1,1-1-1,-1 0 0,1 0 1,-1 0-1,1 0 0,1-1 1,3-3-32,-1-1 1,1 0-1,-1 0 1,0 0-1,0-1 1,5-9-1,22-48-8,-28 56-9,46-118-59,-13 29-265,-36 93 285,0 3 18,-1 0 1,0 1-1,0-1 0,0 1 1,0-1-1,1 0 1,-1 1-1,0-1 0,0 1 1,1-1-1,-1 1 1,0-1-1,1 1 0,-1-1 1,1 1-1,-1-1 1,1 1-1,-1 0 0,1-1 1,-1 1-1,1 0 1,0-1-1,0 5-133,-2 89-99,8 201 123,-6-284 139,0 0 0,0-1 0,1 1 0,1-1 0,3 12 0,-5-20-38,-1 0 0,0 0 0,0 0 0,1 0 0,-1-1 0,1 1 0,-1 0 0,1 0 0,-1-1 0,1 1 0,-1 0 0,1-1 0,0 1 0,-1 0 0,1-1 0,0 1 0,0-1 0,-1 1 0,1-1 0,0 0 0,0 1 0,0-1 0,-1 0 0,1 1 0,0-1 0,0 0 0,0 0 0,0 0 0,0 0 0,0 0 0,0 0 0,-1 0 0,1 0 0,0 0 0,0 0 0,0 0 0,0-1 0,0 1 0,0 0 0,-1-1 0,1 1 0,0-1 0,0 1 0,-1-1 0,1 1 0,0-1 0,0 1 0,0-2 0,4-2-595,0 0 0,-1-1 0,0 0 0,0 0 0,5-7 0,11-21-5002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5.0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 9210,'0'0'4996,"-2"20"-3601,2-12-1246,-19 155 2201,6-93-1278,3 1 0,-1 95 1,11-163-1029,0 1-6,0 0-1,0 0 1,0 0-1,1 0 1,1 7-1,-2-10-24,1 0-1,-1 0 0,1 0 0,-1-1 0,1 1 0,0 0 0,-1 0 1,1 0-1,0-1 0,-1 1 0,1 0 0,0-1 0,0 1 0,0-1 1,0 1-1,-1-1 0,1 1 0,0-1 0,0 0 0,0 1 0,0-1 0,0 0 1,0 0-1,0 0 0,2 1 0,1-1-77,-1 0-1,1 0 1,0 0-1,-1-1 1,1 1-1,-1-1 1,1 0 0,-1 0-1,1 0 1,-1 0-1,1 0 1,-1-1 0,4-2-1,-2 0-269,1 1 0,-2-1 0,1-1 0,0 1 0,-1-1 1,8-10-1,-1-3-1030,0 0 1,-1-1-1,10-28 1,-17 40 1047,16-42-3940,-5 7-1808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5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7 704,'0'0'7922,"-33"-6"-7570,27 16-240,2-2 376,0 0-416,2-2-72,0-4-352,2-8-2113,0-4-2344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9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1816,'0'0'2561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6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138 172 5457,'0'0'10713,"0"3"-10253,-2 33 439,-2 0-1,-17 70 1,10-55-609,-86 360 794,95-411-1043,2-4 45,0-12-1,19-100-1161,-1 8-1172,-12 62 1169,32-223-5130,-2 93 6546,-33 163 73,-1 4 286,0 1 0,0 0 0,1 0 0,7-15 0,-10 23-612,0-1 1,1 1-1,-1-1 0,0 0 0,0 1 0,1-1 1,-1 1-1,0-1 0,1 1 0,-1-1 1,0 1-1,1 0 0,-1-1 0,1 1 1,-1-1-1,1 1 0,-1 0 0,1-1 0,-1 1 1,1 0-1,-1 0 0,1-1 0,-1 1 1,1 0-1,-1 0 0,1 0 0,0 0 1,-1 0-1,1-1 0,-1 1 0,1 0 0,0 1 1,-1-1-1,1 0 0,-1 0 0,1 0 1,-1 0-1,1 0 0,0 0 0,-1 1 1,1-1-1,-1 0 0,1 1 0,-1-1 0,1 0 1,-1 1-1,1-1 0,-1 0 0,0 1 1,1-1-1,-1 1 0,1-1 0,-1 2 1,3 1-22,0 1 1,-1 0 0,0 1 0,0-1 0,2 6 0,47 157 563,-1 1 401,-48-165-1004,123 312 876,-124-315-948,-4 0-1548,-42 1 1135,-53-2 450,87 1 36,0-2 1,0 0-1,0 0 1,0-1-1,1 0 1,-18-8-1,26 10-20,0 0-1,-1-1 0,1 1 1,0-1-1,0 1 0,0-1 1,0 0-1,0 0 0,1 0 1,-1 0-1,0 0 0,1-1 1,0 1-1,-1 0 0,1-1 1,0 1-1,0 0 0,0-4 1,-1-3-292,1 0 0,0 0 0,0 0 0,1-9 0,0 16 128,0-31-4067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6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 5537,'0'0'8698,"-113"44"-8762,94-27-336,9-3-4753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6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1 6281,'0'0'10597,"-5"5"-10587,-26 26-15,19-21 12,1 1 1,0 0 0,-13 20 0,23-30 10,0-1-1,1 1 1,-1 0-1,0 0 1,1 0-1,-1 0 1,1 1-1,0-1 1,-1 0-1,1 0 1,0 0-1,0 0 1,0 0-1,0 0 1,0 0-1,0 1 1,0-1-1,0 0 1,0 0-1,0 0 1,0 0-1,1 0 1,-1 0-1,1 0 0,-1 0 1,1 0-1,-1 0 1,1 0-1,-1 0 1,1 0-1,0 0 1,-1 0-1,1 0 1,0 0-1,2 1 1,2 1 64,1 1 1,0-1 0,0 0-1,0-1 1,8 3-1,7 4 192,-16-7-252,1 1 0,-1 0-1,0 0 1,-1 0 0,1 1 0,-1-1-1,1 1 1,-1 0 0,0 0 0,0 1-1,-1-1 1,1 1 0,-1 0-1,0 0 1,-1 0 0,1 0 0,-1 0-1,0 1 1,0-1 0,0 1-1,-1 0 1,0-1 0,1 11 0,-2-5-24,0 0 0,0 0 0,-1 0 0,0 0 1,-1 0-1,0-1 0,-4 12 0,4-16-21,0 1 1,-1-2-1,0 1 0,0 0 1,-1-1-1,1 1 0,-1-1 1,0 0-1,-1 0 0,1-1 1,-1 1-1,0-1 0,-7 5 1,9-7-92,0 0 1,0-1 0,0 1-1,0-1 1,-1 0 0,1 0 0,0 0-1,-1-1 1,1 1 0,0-1-1,-6 0 1,7 0-211,0 0 0,0 0 0,0 0 0,0-1-1,0 1 1,0-1 0,0 1 0,0-1 0,1 0 0,-1 0 0,0 0 0,-2-2-1,1 1-1097,1 0-1,0-1 0,0 0 0,0 1 1,-3-5-1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7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 8194,'0'0'3745,"-18"103"-2777,10-48-96,-2 2-448,-1-3-376,5-3 424,0-10-472,4-11-120,0-12-32,0-18-1152,2-12-8754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7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93 8738,'0'0'8500,"23"-14"-7010,75-43-318,-93 54-1122,1 0 1,-1 0-1,1 1 0,0 0 0,0 0 1,0 0-1,0 1 0,0 0 0,1 0 0,-1 0 1,0 1-1,9 0 0,-1 1 39,-8-1-52,3-1 11,0 1 0,0 1-1,0 0 1,0 0 0,10 3 0,-17-3-47,1 0 1,-1 0-1,0 0 1,1 0 0,-1 0-1,0 1 1,0-1-1,0 1 1,0-1-1,-1 1 1,1 0-1,0 0 1,-1 0 0,1 0-1,-1 0 1,1 0-1,-1 0 1,0 0-1,0 1 1,0-1-1,0 0 1,-1 1 0,2 2-1,-1 3-39,0-1-1,0 1 0,-1 0 1,0 0-1,0-1 1,-1 1-1,0 0 0,0-1 1,-1 1-1,0 0 1,0-1-1,-1 0 0,0 0 1,0 1-1,-1-2 1,-5 9-1,-7 9-52,-2 0 0,-40 40 0,39-43 131,-1-2-38,14-14-2,1 0 0,0 0 0,0 0 0,0 1 0,-6 10 0,11-16 24,0 1-1,0-1 1,0 1-1,0-1 0,0 0 1,0 1-1,0-1 1,0 0-1,0 1 0,0-1 1,0 0-1,0 1 1,0-1-1,0 0 1,0 1-1,1-1 0,-1 0 1,0 1-1,0-1 1,0 0-1,1 1 0,-1-1 1,0 0-1,0 0 1,1 1-1,-1-1 1,0 0-1,0 0 0,1 0 1,-1 1-1,0-1 1,1 0-1,-1 0 0,0 0 1,1 0-1,-1 0 1,17 6 133,-12-4-152,8 3 7,0 1 0,-1 1 0,0 0 0,0 1 0,0 0 0,11 11 0,2 4-477,28 36 0,-51-57-104,0 0-1,-1 0 1,1-1-1,0 1 1,0 0-1,0-1 1,4 3-1,0-3-4147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8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53 6545,'0'0'6023,"-16"18"-5244,-52 62 308,58-67-768,0 0-1,-14 26 1,20-30-70,0 0 1,1 0-1,-4 18 1,6-21 192,0 0 1,0-1 0,1 1 0,0 10-1,0-15-370,0 0 0,0-1 0,1 1 0,-1 0-1,0-1 1,1 1 0,-1-1 0,1 1 0,-1-1 0,0 1-1,1-1 1,-1 1 0,1-1 0,-1 1 0,1-1 0,0 1-1,-1-1 1,1 0 0,-1 0 0,1 1 0,0-1 0,-1 0-1,1 0 1,0 1 0,-1-1 0,1 0 0,0 0 0,-1 0-1,2 0 1,25 0 718,-20 0-435,1-1-329,-1 1 1,0-1 0,-1-1 0,1 0 0,0 0-1,0 0 1,-1 0 0,1-1 0,-1 0 0,1-1-1,-1 0 1,-1 1 0,1-2 0,0 1 0,-1-1-1,0 0 1,0 0 0,0 0 0,-1-1 0,6-8-1,-4 4-99,1 0 0,-2-1-1,1 0 1,-2 0 0,1 0-1,-2-1 1,1 1 0,-1-1-1,-1 0 1,0 0 0,0-15-1,-2 22-2,0 0-1,0 1 1,-1-1-1,1 1 1,-1-1 0,0 1-1,0-1 1,-1 1-1,1-1 1,-5-7-1,4 10-14,0 0 0,0-1 0,0 1 0,0 0 0,0 0 0,-1 0 0,1 0 0,-1 0-1,1 1 1,-1-1 0,0 1 0,0 0 0,1 0 0,-1 0 0,0 0 0,0 0 0,-4 0 0,-5-1-780,-1 0 0,-24 0 0,32 2 43,0 1 0,0-1 0,0 1 0,0 0 0,-9 3 0,6 2-4941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8.3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8586,'0'0'4945,"0"108"-3577,0-50 104,0 3 25,0-6-865,0-10-352,0-15-232,0-12 56,0-14-80,4-4-24,-2-36-1184,0-7-2721,0-3-2152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8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1 124 4849,'0'0'12207,"18"-16"-10723,59-49-551,-72 61-843,0 0-1,0 0 0,1 1 0,-1 0 0,1 0 0,0 0 0,-1 1 1,1 0-1,10-3 0,-4 2 32,-7 2-64,1-1 0,-1 1 1,1 0-1,-1 0 0,1 0 1,0 1-1,0 0 0,10 1 1,-15-1-60,-1 0 1,0 1 0,1-1-1,-1 0 1,0 0 0,0 0-1,0 0 1,1 0-1,-1 1 1,0-1 0,0 0-1,1 0 1,-1 0 0,0 0-1,0 1 1,0-1-1,0 0 1,0 0 0,1 1-1,-1-1 1,0 0 0,0 0-1,0 1 1,0-1-1,0 0 1,0 0 0,0 1-1,0-1 1,0 0 0,0 1-1,1 6-59,-1-1 1,0 1-1,0-1 0,-1 1 0,0-1 1,0 1-1,0-1 0,-1 0 0,0 1 0,-4 9 1,-5 6-170,-22 33 1,22-37 193,0 0 1,-12 29 0,23-46 43,-1 0 0,1 0 0,-1 0 1,1 0-1,-1 0 0,1 0 1,0 0-1,0 0 0,0 0 1,-1-1-1,1 1 0,0 0 0,0 0 1,0 0-1,0 0 0,0 0 1,1 0-1,-1 0 0,0 0 1,0 0-1,1 0 0,-1 0 0,0 0 1,1 0-1,-1 0 0,1 0 1,0 0-1,1 0 34,0 0 0,0 0-1,0 0 1,0 0 0,0 0 0,1-1-1,-1 1 1,0-1 0,4 1 0,4 0-86,3 1 32,1 0 18,0 1 1,0 0 0,21 8-1,-32-9-11,0-1 0,0 0 0,-1 1 0,1-1-1,0 1 1,-1 0 0,1-1 0,-1 1 0,0 1-1,1-1 1,-1 0 0,0 1 0,0-1 0,-1 1 0,1-1-1,0 1 1,-1 0 0,0 0 0,1-1 0,-1 1-1,0 0 1,0 4 0,1 5-16,-1 1 0,0 0 0,-1 0 0,-1-1 0,0 1 0,-1 0 0,0-1 0,-1 1 0,-7 22 0,7-27 15,-1 0 0,1-1 0,-1 0 0,-1 1 0,1-1 0,-1 0 0,0-1 0,-1 1 0,1-1 0,-1-1 0,-1 1 0,1-1 0,-1 0 0,0 0 0,0 0 0,-8 3 0,9-6-10,0 0 1,1 0 0,-1-1-1,0 1 1,-8 0-1,12-2 14,1 0 0,-1 0-1,0 0 1,1 1 0,-1-2 0,1 1 0,-1 0-1,0 0 1,1 0 0,-1-1 0,1 1 0,-1-1-1,0 1 1,1-1 0,-1 0 0,1 0 0,0 1-1,-1-1 1,1 0 0,0 0 0,-1 0 0,1-1-1,0 1 1,-1-2 0,0-2-31,0 0-1,0 0 1,1-1 0,0 1-1,0-1 1,1 1 0,-1-1 0,1 0-1,1-10 1,-1 6-168,4-37-2192,8 2-2596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9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4 155 7434,'0'0'1712,"-1"21"-129,0 137 1759,0-134-2351,0 16 451,1-37-1262,1 0-1,-1 1 1,1-1-1,-1 0 0,1 0 1,0 0-1,0 0 1,1 0-1,2 4 1,-4-6-74,1 0 0,0 1 0,0-1 0,0 0 0,0 0 0,0 0 0,0 0 1,0-1-1,0 1 0,0 0 0,1 0 0,-1-1 0,0 1 0,0-1 1,1 1-1,-1-1 0,0 1 0,1-1 0,-1 0 0,0 0 0,1 1 0,-1-1 1,1 0-1,-1 0 0,0 0 0,1-1 0,-1 1 0,1 0 0,-1-1 0,0 1 1,1 0-1,-1-1 0,0 0 0,2 0 0,1-1-44,0 0-1,-1-1 1,1 0-1,0 1 1,-1-1 0,0 0-1,1-1 1,-1 1-1,3-5 1,2-5-32,0-1-1,0 0 1,-2 0 0,0-1-1,0 1 1,-2-1 0,6-30 0,-4 7-515,-3-1 1,-1-40 0,-3 69-353,1-1 1,-2 1-1,0-1 1,0 1-1,0 0 1,-6-12 0,6 15-199,-3-12-4335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9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1 7682,'0'0'5174,"-17"20"-4838,-53 65 2,66-80-293,-25 34 433,27-37-370,1 1 0,0 0 1,0 0-1,0 0 0,0 0 1,0-1-1,0 5 0,1-6-13,0 0 0,0-1 0,0 1 0,-1 0 0,1 0 0,0-1 0,0 1 0,1 0 0,-1 0 0,0-1 0,0 1 0,0 0 0,0 0 0,1-1 0,-1 1 0,0 0 0,0-1 0,1 1 0,-1 0 0,1-1 0,-1 1 0,1 0 0,-1-1 0,1 1 0,-1-1 0,1 1 0,0 0 0,2 0 33,0 0 0,-1 0 0,1 0 1,0 0-1,0 0 0,3 0 0,4 1-92,19 5 389,-21-5-380,0-1 0,-1 1 0,1 0-1,-1 1 1,0 0 0,1 0 0,-1 0 0,-1 1 0,12 8-1,-16-10-58,0 1 0,0 0 0,0-1 0,0 1 0,-1 0 0,0 0-1,1 0 1,-1 0 0,0 0 0,0 1 0,-1-1 0,1 0 0,-1 0-1,0 1 1,0 2 0,1 10-33,-4 27-1,0-27 37,0 0 1,-1 0-1,-1 0 0,-10 23 0,-35 58-24,50-97 36,-5 8-22,3-7-87,1-8-127,2-94-4001,4 39-2946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9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3105,'1'-7'921,"1"-8"-346,-1 12 993,-1 9 2225,0 0-3380,0 31 1280,1 0-1,1 0 1,10 43-1,-2-35-817,2-1 1,20 49-1,-28-83-1020,0 2 210,-2-32-8840,-2-5 3052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9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8666,'0'0'3769,"6"150"-2993,-2-83 872,-2-4-816,0-10-416,0-15-160,0-13-248,0-13-16,5-12-360,-3-10-808,0-15-3033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50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226 0 4609,'0'0'12803,"-103"20"-12227,78-14-480,1 1-96,2-1 0,-3 0-664,9-2-1025,6-4-3760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50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 7666,'0'0'8348,"0"7"-7929,-1 18-380,-1-1 0,-7 34 0,-2 16 231,8-48 194,2 0 1,3 44-1,-2-68-364,0 0 0,1 0-1,0 0 1,-1 0-1,1-1 1,0 1 0,0 0-1,0-1 1,0 1 0,0 0-1,1-1 1,-1 1 0,0-1-1,1 0 1,-1 1 0,1-1-1,-1 0 1,1 0 0,0 0-1,-1 0 1,1 0 0,0 0-1,0-1 1,0 1 0,0-1-1,0 1 1,-1-1-1,1 1 1,3-1 0,1 1 78,0-1 1,0 0 0,0 0-1,0 0 1,0 0-1,0-1 1,0 0 0,9-3-1,-8 1-135,-1 0-1,0-1 0,0 0 1,0 0-1,0 0 0,-1 0 1,1-1-1,-1 0 1,0 0-1,4-7 0,0 1-29,-1-1-1,0 1 1,-1-2-1,6-14 0,-9 17-70,0 1-1,-1-1 1,-1 0 0,0 0-1,0 0 1,0 0-1,-2 0 1,1 0-1,-1-1 1,-2-11 0,2 20 19,0 0 1,-1 1 0,1-1-1,-1 0 1,1 0-1,-1 1 1,0-1 0,0 1-1,1-1 1,-1 1 0,0-1-1,-1 1 1,1-1 0,0 1-1,0 0 1,0 0 0,-1-1-1,1 1 1,-3-1 0,-1-1-162,0 1 0,1 1 0,-1-1 1,0 1-1,-6-1 0,8 1 62,-45-6-2848,2 6-2385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34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8770,'0'0'6711,"25"1"-4141,158 8 1593,122 4-556,116 8-2526,-404-19-1265,7 1 271,-7-3-4882,-43-33-5251,11 15 4739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35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3529,'0'0'15022,"23"8"-13475,73 26-387,-75-26-716,0 0-1,0 2 1,35 22 0,-47-26-391,6 3 74,-1 0 1,0 1-1,0 1 0,-1 0 0,22 24 0,-33-32-136,0 0-1,-1 1 1,1-1-1,-1 1 1,1-1-1,-1 1 1,0-1-1,0 1 1,0 0-1,-1 0 1,0-1-1,1 1 1,-1 0-1,0 0 1,-2 7 0,1-6-18,0 1 0,0-1 0,-1 1 1,0-1-1,0 0 0,0 0 0,-1 0 1,1 0-1,-7 8 0,4-7-291,-1 1 0,0-1 0,0 0 0,0 0 0,-1 0 0,0-1 0,0 0 0,-1-1 0,1 1 0,-1-1 0,0-1 0,0 0-1,0 0 1,0 0 0,-11 1 0,-4-3-4828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1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9402,'0'0'10218,"0"18"-9586,10 200 1119,21 117-1907,-31-327-311,3 13-401,2-11-3345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2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0 9194,'0'0'10199,"-3"2"-10018,-8 6-61,0 0 0,0-1 0,-1-1 1,0 0-1,0 0 0,0-1 1,0-1-1,-1 0 0,0-1 1,0 0-1,0-1 0,0 0 1,-14-1-1,21-2-2206,3-6-2139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43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465 67 5513,'0'0'8941,"-18"-11"-8108,-57-33 26,73 42-828,-1 1 0,1-1 0,-1 1 0,1 0 0,-1 0 0,0 0 0,1 1 0,-1-1 0,0 0 0,0 1 0,1 0 0,-1 0 0,0 0 0,0 0 0,0 0 0,1 0 0,-1 1 0,0 0 0,1-1 0,-1 1 0,0 0 0,1 0 0,-1 0 0,1 1 0,-1-1 1,-2 3-1,-1-1 63,-8 6 156,0 1 1,1 1-1,0 0 0,1 0 0,0 2 0,-13 16 0,3 0 4,-34 62-1,38-57-177,1 2 1,2 0-1,2 1 0,1 0 1,2 1-1,2 0 0,1 0 0,2 1 1,0 40-1,4-52 15,2 97 216,0-102-282,2 0-1,0 1 0,10 31 0,-8-38-6,0 0 0,1 0 0,1-1 0,14 24 0,-18-34 16,1 1 1,0-1 0,1 0-1,-1 0 1,1 0-1,0-1 1,0 0-1,0 0 1,1 0-1,-1-1 1,1 1-1,0-1 1,0-1-1,11 5 1,6-3 199,0 0-1,-1-2 1,1 0 0,44-4 0,-53 2-127,7-2 38,0-1-1,1-1 1,-1 0-1,-1-2 1,1-1-1,-1 0 1,20-11-1,-20 8-52,-1-2 1,0 0-1,0-1 0,-2 0 0,0-2 0,26-27 0,-21 17-71,-1-2 0,-1-1 0,28-51 0,-41 65-32,-1-1 1,0 1 0,-1-2 0,-1 1 0,0 0 0,-1-1 0,0-18 0,0-10-36,-5-58-1,0 83-14,-1 1 0,0 0 1,-1 0-1,-1 0 0,-1 0 0,-1 1 0,0 0 0,-1 0 0,-13-21 0,11 24-58,1-1 0,-2 2 0,0-1 0,-1 1 0,0 1 0,-1 0 0,0 1 0,-1 0 0,0 1 0,-17-8 0,24 14-373,1 1 0,-1 1-1,0-1 1,-9-1 0,-13 0-6079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51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4689,'0'0'10913,"15"18"-9497,107 128 1754,187 192 548,-231-260-3606,4-3 0,103 71 1,-182-144-147,19 14 82,32 17-1,-46-30-137,-1 1 0,0-1-1,1-1 1,0 1-1,0-1 1,0 0-1,0-1 1,15 1-1,-26-31-10764,-2 11 5814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51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6513,'0'0'9644,"0"10"-9284,0-7-337,-1 9 143,2-1 0,0 0 1,0 0-1,1 0 1,4 16-1,2-6 72,0-1-1,1 0 0,1-1 0,1 0 0,0 0 0,2-2 1,0 1-1,1-1 0,0-1 0,2-1 0,19 16 0,-32-28-189,0-1-1,0 1 0,0 0 0,0 0 0,-1 1 0,1-1 0,2 5 1,-4-7-45,-1 0 1,1 1 0,-1-1 0,1 1-1,-1-1 1,0 0 0,1 1-1,-1-1 1,0 1 0,0-1 0,0 1-1,0-1 1,0 1 0,0-1 0,-1 1-1,1-1 1,0 1 0,-1-1 0,1 0-1,-1 1 1,0-1 0,1 1 0,-1-1-1,-1 2 1,-2 1-32,1 0 1,-1 0-1,0-1 0,1 0 0,-1 1 0,-1-2 1,1 1-1,0 0 0,-1-1 0,0 0 0,1 0 1,-9 3-1,6-3-324,1-1 0,0 0 1,0 0-1,0 0 0,0 0 1,-1-1-1,1 0 0,0-1 0,-1 1 1,-6-3-1,-7-7-3926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00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 4905,'0'0'9725,"1"3"-9112,-1-2-522,1 0 0,-1 1-1,1-1 1,-1 1 0,0-1-1,1 1 1,-1-1 0,0 1-1,0 0 1,0-1 0,-1 1-1,1-1 1,0 1 0,-1 1-1,0-1 56,0 0-1,0 0 1,0-1-1,-1 1 1,1 0-1,-1 0 1,1-1-1,-1 1 1,1-1-1,-1 1 1,-2 1-1,-6 3-61,0-1 0,0 0-1,-1 0 1,1-1 0,-1 0 0,0-1-1,0 0 1,0 0 0,-1-2-1,1 1 1,0-1 0,-16-1-1,26-1-357,1 1 0,0 0 0,0-1 0,0 1 0,0 0 0,0-1 0,0 1 0,0 0 0,0-1 0,0 1 0,0-1 0,0 1 0,0 0 0,0-1 0,0 1 0,0 0 0,0-1 0,0 1 0,1 0 0,-1-1 0,0 1 0,0 0 0,1-1 0,9-11-8338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52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77 10386,'0'0'11211,"-2"4"-11211,-18-2 0,-6 0 16,-5 0-16,-1-2-40,1 0-112,3 0 0,-2-30-865,7 1-599,9 1-3025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3:52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487 39 4745,'0'0'2234,"-17"-5"-88,-1-1-1608,-3 0 83,0 0-1,0 1 1,-36-4-1,41 8-267,0 0 0,0 1-1,-1 1 1,-27 5-1,36-4-278,-1 0 0,1 1-1,0 0 1,0 0 0,0 1 0,1 0-1,-1 1 1,1-1 0,0 1-1,-11 11 1,6-4 34,1 0 0,0 1-1,1 1 1,1-1 0,0 2-1,0-1 1,2 1 0,0 0 0,-8 25-1,8-14 56,1 1-1,1-1 0,1 1 1,1 0-1,1 31 0,2-45-77,1 1 0,1-1-1,0 1 1,0-1 0,1 0-1,1 0 1,0 0 0,1 0 0,8 14-1,-8-17-7,1-1 1,0 0-1,1 0 0,0 0 0,0-1 0,0 0 0,1-1 0,1 0 0,-1 0 0,1 0 1,18 9-1,-18-12 47,0 0 1,1-1-1,-1 0 1,0-1-1,1 0 1,0 0 0,-1-1-1,1 0 1,0-1-1,12-1 1,-11 0 32,1 0 0,-1-1-1,0-1 1,0 1 0,0-2 0,0 0 0,0 0 0,13-8 0,0-3-37,-1-1 1,0-1 0,-1-2 0,-1 0 0,-1-1-1,0-1 1,-2 0 0,0-2 0,-2 0 0,0-1-1,20-43 1,-32 59-310,0 0-1,-1-1 1,0 1-1,-1-1 0,0 0 1,0 0-1,-1 1 1,0-1-1,0 0 1,-1 0-1,0 0 0,-1 0 1,-3-16-1,-2 7-1401,-2 0-1,0 1 0,-12-20 1,-3-2-6058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0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3 7282,'1'-1'11821,"0"1"-11806,-1 0 0,0 0 0,0 0-1,0-1 1,0 1 0,0 0 0,1 0 0,-1 0 0,0 0 0,0 0 0,0 0 0,0 0 0,1-1 0,-1 1 0,0 0-1,0 0 1,0 0 0,1 0 0,-1 0 0,0 0 0,0 0 0,0 0 0,1 0 0,-1 0 0,0 0 0,0 0 0,0 0-1,1 0 1,-1 1 0,0-1 0,0 0 0,0 0 0,1 0 0,-1 0 0,0 0 0,0 0 0,0 0 0,0 0 0,1 1-1,-1-1 1,0 0 0,0 0 0,0 0 0,0 0 0,0 1 0,0-1 0,0 0 0,1 0 0,-1 0 0,0 0 0,0 1-1,0-1 1,0 0 0,0 0 0,0 1 0,-2 18 25,-5 8-68,-15 34 1,2-4 96,-85 336-158,103-389-3494,2-10 1314,0-10-1912,2-4-2976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08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2617,'0'0'8977,"60"110"-8544,-51-54 23,1 11 80,-2 2 8,0 4-320,0-6 280,0-6-504,0-8 8,0-15-104,2-11-248,1-11-920,-1-12-1681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08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37 6425,'0'0'7658,"-118"-16"-7586,108 14 16,4-4-176,6 0-712,0 0-2209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0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1 800,'0'0'12183,"-16"6"-12086,-52 25 30,62-28-104,1 0 1,-1 0 0,1 0-1,-1 1 1,1 0 0,1 0-1,-1 0 1,0 1 0,1 0-1,0 0 1,0 0-1,-3 6 1,3-7-6,3-2 72,0 0-1,0 0 1,-1 0-1,1 0 1,1 1-1,-1-1 1,0 0-1,0 0 1,1 0-1,-1 1 1,1 2-1,0-4-34,0 0 0,0 0-1,0 0 1,0 1 0,0-1-1,1 0 1,-1 0 0,0 0 0,1 0-1,-1 0 1,1 0 0,-1 0-1,1-1 1,0 1 0,-1 0 0,1 0-1,0 0 1,0 0 0,-1-1-1,1 1 1,0 0 0,0-1 0,0 1-1,2 0 1,87 37 1214,-8-3-608,-79-34-645,0 1 0,-1-1 0,1 1 0,-1 0 1,0 0-1,1 0 0,-1 0 0,0 1 0,0-1 0,0 1 0,-1-1 0,1 1 1,0-1-1,-1 1 0,0 0 0,0 0 0,0 0 0,1 4 0,-1-3-26,0 1 0,0 0 0,-1 0 0,0 0 0,0 0 0,0-1 0,-1 1 0,0 0 0,0 0 1,0-1-1,-2 8 0,0-5 12,-1-1 1,0 1-1,1-1 1,-2 1 0,1-1-1,-1 0 1,0-1 0,0 1-1,-1-1 1,-9 7 0,10-8-57,-1 0 0,1-1 0,-1 1 1,0-1-1,0 0 0,0-1 0,-1 1 1,1-1-1,-1-1 0,1 1 1,-1-1-1,-8 1 0,15-2 31,-1 0-1,1 0 1,0 0 0,-1 0 0,1 0-1,0 0 1,-1 0 0,1 0-1,0 0 1,-1 0 0,1 0-1,0 0 1,0-1 0,-1 1 0,1 0-1,0 0 1,-1 0 0,1 0-1,0 0 1,0-1 0,-1 1-1,1 0 1,0 0 0,0-1 0,-1 1-1,1 0 1,0 0 0,0-1-1,0 1 1,0 0 0,-1 0-1,1-1 1,0 1 0,0 0-1,0-1 1,-1-10-558,0 0 0,0 0 0,2 0-1,1-12 1,4-14-4397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09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1 285 5217,'0'0'11399,"22"11"-10082,-2 0-947,1-1 1,31 11-1,-49-20-330,0-1 0,0 1 0,1-1 0,-1 1-1,0-1 1,0 0 0,0-1 0,0 1 0,0 0 0,1-1 0,-1 0-1,0 1 1,0-1 0,0 0 0,3-2 0,0-1 4,0 1 0,-1-1 0,1-1 0,7-7 1,-2 3-5,3-4 70,0 0 1,-1-1-1,0-1 0,-2 0 1,1-1-1,14-26 0,-19 29-305,-1-1 0,-1 1-1,0-1 1,0 0 0,-2-1 0,1 1-1,-2-1 1,0 1 0,0-18 0,-2 32 101,0-1 0,0 1-1,0 0 1,0-1 0,0 1 0,0-1 0,0 1 0,0 0 0,0-1 0,0 1 0,-1 0 0,1-1 0,0 1 0,0 0 0,0-1 0,0 1 0,-1 0 0,1-1 0,0 1-1,0 0 1,-1 0 0,1-1 0,0 1 0,-1 0 0,1 0 0,0 0 0,0-1 0,-1 1 0,1 0 0,0 0 0,-1 0 0,1 0 0,-1 0 0,1-1 0,0 1 0,-1 0-1,1 0 1,0 0 0,-1 0 0,0 0 0,0 1-387,-1-1-1,1 0 0,-1 0 0,1 1 1,0-1-1,-1 1 0,1-1 1,0 1-1,-1 0 0,0 0 0,-11 12-5732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09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 6409,'0'0'3433,"-10"123"-1689,-2-68-287,2-2-809,0-11 56,2-13-704,1-15 184,7-40-184,5-19-808,13-38-976,-4 10-593,2 6-2128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09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0 259 6353,'17'2'347,"-10"-1"-180,0 0 0,-1 1 0,1-1-1,-1 1 1,10 4 0,-14-5-62,0 1-1,0-1 1,0 1 0,0-1-1,0 1 1,-1-1-1,1 1 1,-1 0 0,1 0-1,-1 0 1,1 0 0,-1 0-1,0 0 1,0 0 0,0 0-1,0 1 1,-1-1 0,1 0-1,0 4 1,4 16 1801,8 23 0,-13-44-1792,0 0 1,1 0 0,-1 0 0,0 0 0,1 0 0,-1 0 0,1 0 0,-1-1 0,1 1 0,-1 0 0,1 0 0,0 0-1,0 0 1,-1-1 0,1 1 0,0 0 0,0-1 0,0 1 0,0 0 0,0-1 0,0 1 0,0-1 0,0 0-1,0 1 1,0-1 0,0 0 0,0 0 0,0 1 0,0-1 0,0 0 0,2 0 0,-1-1-29,0 1 0,0-1 0,0 0 0,0 0 0,0 0 0,-1 0 0,1 0 0,0 0 0,0 0 1,-1-1-1,1 1 0,-1 0 0,1-1 0,-1 0 0,2-2 0,12-18-254,-1 0 1,14-32-1,19-53-1327,-28 61 970,-2 5-533,16-36-407,-25 66 1616,-6 13-32,-1 9-36,-1 561 3151,1-570-3590,2-8 58,3-11-504,5-24-2780,1-5-4276</inkml:trace>
  <inkml:trace contextRef="#ctx0" brushRef="#br0" timeOffset="1">544 127 5513,'0'0'3465,"0"105"-2145,-10-48 529,1 2-857,3-7-552,2-7 312,4-14-432,0-11-48,0-14 112,4-6-384,15-24-960,-3-11-3289,0-5-1960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0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90 187 4825,'0'0'7002,"-86"85"-7227,82-85-1351</inkml:trace>
  <inkml:trace contextRef="#ctx0" brushRef="#br0" timeOffset="1">191 21 7434,'0'0'6913,"-65"-2"-6641,43 2-272,1-4-456,5-4-896,10 2-3665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01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25 286 5513,'0'0'11564,"8"-5"-11091,-6 4-483,8-5 135,0 0 1,-1-1-1,1 0 0,-1 0 1,14-17-1,-10 8-67,-1-1 1,-1 0 0,12-26-1,-19 35-79,0-1 0,-1 0-1,0 1 1,-1-1 0,0 0-1,0 0 1,-1 0 0,0-1 0,-1-17-1,-1 26 13,1 0 0,-1 0-1,1 0 1,-1-1 0,1 1-1,-1 0 1,0 0 0,1 0-1,-1 1 1,0-1-1,0 0 1,0 0 0,0 0-1,0 0 1,0 1 0,0-1-1,0 0 1,0 1 0,0-1-1,0 1 1,0 0 0,0-1-1,0 1 1,-1 0 0,1-1-1,0 1 1,-2 0 0,-6-1-53,0 0 1,-13 0-1,18 1 75,1 1-15,0-1-1,0 1 1,-1-1 0,1 1-1,0 0 1,0 0 0,0 1 0,0-1-1,0 1 1,0-1 0,1 1 0,-1 0-1,0 0 1,1 0 0,0 0-1,-1 1 1,1-1 0,0 1 0,0-1-1,0 1 1,0 0 0,-2 5-1,-3 6 16,1 0 0,0 1 0,-5 20-1,4 0 97,0 1 0,3 0 0,1 0 0,1 0 0,5 59 0,-2-86-3,0 0 1,1 0-1,0 0 1,0 0-1,1 0 1,0 0-1,0-1 1,1 0-1,0 0 1,1 0-1,-1 0 1,13 14-1,-13-17 10,1 0-1,0-1 1,0 1 0,1-1-1,-1 0 1,1 0-1,0-1 1,0 1-1,0-2 1,1 1 0,-1 0-1,0-1 1,1-1-1,0 1 1,0-1 0,-1 0-1,13 0 1,5 0 52,-12-1-44,1 1 0,-1-2-1,0 0 1,0 0 0,1-1 0,17-5 0,6-5-86,-20 7-30,1-1-1,24-12 1,-40 18-47,-1 0 0,0 0 0,1 0 0,-1 0 0,1-1 0,-1 1 0,0 0 0,1 0 0,-1-1 0,1 1 0,-1 0 0,0-1 0,0 1 0,1 0 0,-1-1 0,0 1 0,1 0 0,-1-1 0,0 1 0,0 0 0,0-1 1,1 1-1,-1-1 0,0 1 0,0-1 0,0 1 0,0-1 0,0 1 0,0 0 0,0-2 0,0 2-277,-1-1 0,1 1 1,0-1-1,-1 1 0,1-1 0,-1 1 1,1-1-1,-1 1 0,1-1 1,-1 1-1,0 0 0,1-1 0,-1 1 1,1 0-1,-1 0 0,0-1 0,1 1 1,-2 0-1,-8-4-5488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0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14 7362,'0'0'3560,"0"110"-3192,0-76 481,0-11-569,0-11 0,0-28-280,0-19-2257,-2-34-551,-4-4-1353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0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66 72,'-1'-18'2497,"1"11"-816,-1 0-1,1 1 1,0-1-1,2-9 1,-1 15-1549,-1 1 0,1-1 1,-1 1-1,1 0 0,-1-1 1,1 1-1,-1 0 0,1-1 1,-1 1-1,1 0 0,0 0 0,-1 0 1,1-1-1,-1 1 0,1 0 1,0 0-1,-1 0 0,1 0 1,-1 0-1,1 0 0,0 0 1,-1 0-1,1 0 0,-1 0 1,2 1-1,1-1 317,2 0-299,-1 1 1,1 0 0,0 0-1,0 0 1,-1 1 0,1-1 0,0 1-1,-1 0 1,0 0 0,1 1 0,-1-1-1,0 1 1,5 5 0,5 4 42,0 1 0,12 16 1,-26-28-188,11 11 45,-1 1 0,0 0 0,-2 1 0,1 0 0,-2 1 0,10 23 0,-14-28-58,1 1-1,-2 0 1,1 0-1,-2 0 1,1 0-1,-1 0 1,-1 1-1,0-1 1,-1 0-1,-2 16 1,1-20-30,0 0 0,0-1 1,-1 0-1,0 1 0,0-1 0,0 0 0,-1 0 1,1-1-1,-1 1 0,-1-1 0,1 0 1,-1 0-1,0 0 0,0-1 0,-1 1 0,1-1 1,-1 0-1,0-1 0,0 0 0,0 0 1,0 0-1,-1-1 0,1 1 0,-1-1 1,1-1-1,-1 0 0,-10 1 0,16-2-2,1 0-1,-1 0 1,0 0-1,0 0 1,1 0-1,-1-1 1,0 1-1,0 0 1,1 0-1,-1-1 1,0 1-1,1-1 1,-1 1-1,0-1 1,1 1-1,-1-1 1,1 1-1,-1-1 1,1 1-1,-1-1 1,1 0-1,-1 1 1,1-1-1,0 0 1,-1 1-1,1-1 1,0 0-1,0 0 1,-1 1-1,1-1 1,0 0-1,0 0 1,-1-5-387,0 0 0,1 0-1,0-9 1,1 5-749,-1-20-4066</inkml:trace>
  <inkml:trace contextRef="#ctx0" brushRef="#br0" timeOffset="1">393 244 8434,'0'0'2368,"-36"120"-1247,21-71-137,3-11-112,2-7-872,4-15 8,2-10-16,4-16-344,0-17-712,0-7-2785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1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1 5209,'0'0'2673,"6"22"-1518,19 73 140,-20-75-924,0 1 1,-2-1 0,0 0 0,-2 1-1,0 21 1,-1-31 79,-1-10-436,1-1 0,0 0 0,0 1 0,-1-1 0,1 0 0,0 0 0,-1 1 0,1-1 0,0 0 0,-1 0 0,1 1 0,0-1 0,-1 0-1,1 0 1,0 0 0,-1 0 0,1 0 0,-1 0 0,1 0 0,0 0 0,-1 0 0,1 0 0,-1 0 0,1 0 0,0 0 0,-1 0 0,1 0 0,-1 0-1,1 0 1,-3 0 56,-11 0 116,-1 0 0,1-1-1,0 0 1,0-1 0,0-1-1,-15-4 1,13 1 46,-21-8-13,34 13-230,0 0 1,0-1 0,0 0-1,0 1 1,1-1-1,-1 0 1,1 0 0,-5-5-1,7 6-195,-1 1 0,1-2-1,-1 1 1,1 0 0,0 0-1,-1 0 1,1 0 0,0 0-1,0 0 1,0 0 0,-1 0-1,1 0 1,1-2 0,-1 1-534,0-8-6630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1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8794,'0'0'2664,"20"126"-1687,-5-82-9,-5-9-848,2-17 8,0-18-256,-2-4-792,0-18-3569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1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350 1 7634,'0'0'6881,"-122"65"-5897,79-49-248,1-4-319,3-4-169,3-4-240,9-4 256,5 0-264,10-8-1185,6-10-919,6-2-3465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2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94 4961,'0'0'5820,"-6"17"-5296,-3 7-235,-24 80 1533,30-90-1296,0-1-1,0 1 1,2-1 0,-1 1-1,2 0 1,0 0-1,2 15 1,-1-28-436,-1 1 1,0-1-1,1 0 0,0 0 1,-1 0-1,1 0 0,-1 0 1,1 0-1,0 0 0,0 0 1,0 0-1,0-1 0,0 1 1,-1 0-1,1 0 0,0-1 1,1 1-1,-1-1 0,0 1 1,0-1-1,0 1 0,0-1 1,0 0-1,0 1 0,1-1 1,-1 0-1,0 0 0,2 0 1,0 1 2,0-1 0,0 0 0,0 0 1,0-1-1,0 1 0,0 0 0,0-1 0,1 0 1,-1 0-1,4-2 0,-2 0-81,0-1 0,0 1 1,-1-1-1,0 0 0,1 0 0,-1-1 1,-1 1-1,1-1 0,-1 0 0,0 0 1,4-8-1,0-1-20,-1-1 1,-1 1 0,5-21-1,-6 15-44,-1 0-1,-1-1 1,-1 1-1,-3-37 1,2 52 33,-1 1 0,1 0 1,-1-1-1,0 1 0,-1-1 1,1 1-1,-1 0 1,0 0-1,0 0 0,0 0 1,-1 0-1,1 0 1,-1 1-1,0-1 0,0 1 1,-5-5-1,4 5-160,-1-1 0,0 1 1,0 0-1,0 1 0,0-1 0,0 1 0,0 0 0,-1 0 0,1 1 0,-1-1 0,1 1 1,-9 0-1,11 1-5,1 0 1,0-1-1,-1 2 1,1-1-1,0 0 1,-1 0-1,1 1 1,0-1-1,-1 1 1,1 0-1,0 0 1,-4 1-1,5-1-36,-1 0 0,1 0-1,0 1 1,0-1 0,0 0-1,0 0 1,0 1-1,0-1 1,0 1 0,0-1-1,0 0 1,0 1-1,1 0 1,-1-1 0,1 1-1,-1-1 1,0 4 0,0 17-5378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2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0 1088,'0'0'10707,"-18"16"-10271,-54 48 26,52-44-136,20-20-299,0 1 0,0-1 0,-1 0 0,1 0 0,0 1 0,0-1 1,0 0-1,0 1 0,-1-1 0,1 1 0,0-1 0,0 0 0,0 1 1,0-1-1,0 0 0,0 1 0,0-1 0,0 1 0,0-1 1,0 0-1,0 1 0,1 3 453,-1-2-325,0-1-1,1 1 0,-1-1 1,1 1-1,-1-1 0,1 1 1,0-1-1,-1 1 1,1-1-1,0 1 0,0-1 1,0 0-1,0 1 0,0-1 1,0 0-1,1 0 0,-1 0 1,0 0-1,0 0 1,2 1-1,6 3-161,0 0-1,12 5 1,-4-2 251,-11-5-228,12 6 48,0 2 0,26 20 1,-40-28-73,0 0 1,0 0-1,0 1 1,-1 0 0,0 0-1,1 0 1,-2 0-1,1 0 1,0 1-1,-1-1 1,0 1 0,0-1-1,0 1 1,-1 0-1,1 0 1,0 7-1,-1-7-8,-1 0 0,0 0 0,0 0 0,0 0 0,-1 0 0,0 0 0,0 0 0,0 0 0,-2 5-1,1-6-64,0-1-1,0 1 0,0-1 0,-1 1 0,1-1 0,-1 0 0,0 0 0,1 0 0,-1 0 1,-1-1-1,1 1 0,-6 3 0,-8 3-1183,-1-1 0,0 0 0,-24 6 0,-5-1-6659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2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0 14267,'0'0'4161,"0"120"-3177,-4-57-272,-8 10-320,-2-2-56,-4-5-336,2-7-256,1-16 112,5-29-1768,4-14-1193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3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0 214 9554,'0'0'6595,"20"24"-4792,66 79-434,21 44 795,-53-68-1578,-40-58-468,-8-12 56,0-1 1,0 0-1,0 0 0,1 0 0,0-1 0,12 9 0,-19-15-158,1-1 1,0 1-1,-1-1 1,1 1-1,0-1 1,-1 1-1,1-1 1,0 1-1,0-1 0,0 0 1,-1 1-1,1-1 1,0 0-1,0 0 1,0 0-1,0 1 1,-1-1-1,1 0 1,0 0-1,0 0 1,0-1-1,0 1 1,0 0-1,-1 0 1,1 0-1,0-1 1,0 1-1,0 0 1,-1-1-1,1 1 1,0 0-1,0-1 1,-1 1-1,2-2 0,-1 0 34,1 0-1,-1-1 0,1 1 1,-1-1-1,0 1 0,0-1 0,0 0 1,-1 1-1,1-4 0,13-75-101,-4 0 0,-1-86 0,-3 51-42,-4 78 20,-1 10-434,1 1-1,9-41 1,-11 66 399,1 1 1,-1-1 0,1 1-1,-1-1 1,1 1 0,0 0-1,0-1 1,0 1 0,1-3-1,-1 4 58,-1 0 0,0 0-1,0 0 1,0 0-1,1-1 1,-1 1 0,0 0-1,0 0 1,1 0-1,-1 0 1,0 0 0,0 0-1,1 0 1,-1-1 0,0 1-1,1 0 1,-1 0-1,0 0 1,0 0 0,1 0-1,-1 0 1,0 0-1,1 1 1,-1-1 0,1 0-123,0 1 1,-1-1-1,1 1 1,0-1 0,-1 1-1,1-1 1,-1 1-1,1-1 1,-1 1 0,1 0-1,-1-1 1,1 1-1,0 1 1,22 57-6055,-17-42 4217,8 22-3685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3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110 134 6769,'0'0'9230,"4"1"-7741,-2-1-1329,-1 0-132,-1 0-1,1 0 1,0 0 0,-1 0-1,1 1 1,0-1 0,-1 0-1,1 0 1,0 0 0,-1 1-1,1-1 1,0 0 0,-1 1-1,1-1 1,-1 1 0,1-1-1,-1 0 1,1 1 0,-1-1-1,1 1 1,-1 0 0,0-1-1,1 1 1,-1-1 0,1 1-1,-1 0 1,0-1 0,0 1 0,1-1-1,-1 1 1,0 0 0,0-1-1,0 1 1,0 0 0,0 0-1,0-1 1,0 1 0,0 0-1,0-1 1,0 1 0,0 0-1,0-1 1,-1 1 0,1 1-1,-5 9-12,0 1-1,0-1 0,-1 0 0,-8 12 1,-6 11 0,12-20-11,-31 64 149,32-64-48,2 1 1,-1 0-1,-3 20 1,9-34 3,-1 0 0,1-1 1,0 1-1,0 0 0,0-1 0,0 1 1,0 0-1,0-1 0,0 1 0,0 0 1,0-1-1,0 1 0,0 0 0,0-1 1,1 1-1,-1 0 0,0-1 0,0 1 1,1 0-1,-1-1 0,1 2 0,-1-2-44,1 0-1,-1 0 1,1 0-1,-1 1 1,1-1-1,-1 0 1,1 0-1,-1 0 1,1 0-1,-1 0 1,1 0-1,-1 0 1,1 0-1,-1 0 1,1 0-1,0 0 1,-1 0-1,1 0 1,-1 0-1,1-1 1,4-1 73,0-1 0,-1 1 0,1-1 0,3-3-1,9-7-69,-2-1 0,1-1-1,-2 0 1,20-27 0,-13 12-97,32-59 0,-46 75-150,0 0 0,-1 0 0,-1 0 1,0-1-1,-1 0 0,-1 0 1,0 0-1,-1 0 0,0-29 0,-2 43 128,0-1 0,0 1 0,0-1 0,0 1 0,0-1 0,0 1 0,-1 0 0,1-1-1,0 1 1,-1 0 0,1-1 0,-1 1 0,0 0 0,1-1 0,-1 1 0,0 0 0,0 0-1,1 0 1,-1 0 0,0 0 0,0 0 0,0 0 0,0 0 0,-1 0 0,1 0 0,0 0-1,0 1 1,-1-1 0,1 0 0,0 1 0,0-1 0,-1 1 0,1 0 0,-1-1 0,1 1-1,0 0 1,-1 0 0,1 0 0,-1 0 0,-2 0 0,-1 1-201,0 0 0,-1 0 0,1 1 0,0-1 0,0 1 0,0 1 0,0-1 0,0 0 0,-7 7 0,4-3-424,1 0 0,0 0 0,-9 13 1,-16 24-3416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09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74 367 472,'0'0'2669,"0"-17"-1872,0-113 2104,0-2 4356,0 44 1620,-3 94-8205,-10 41-470,-11 86-1,6 51 253,16-157-408,-11 339 598,13-347-568,1 1 0,1-1 0,0 0 0,2 0 0,0 0 0,1 0 0,1 0 0,1-1 0,13 26 0,-17-40-22,-1 0-1,1 0 1,0 0-1,0 0 0,0 0 1,1 0-1,-1-1 1,1 0-1,0 0 1,0 0-1,0 0 1,0 0-1,1-1 1,5 3-1,-3-3-8,-1 0 1,1-1-1,0 1 0,0-1 1,-1-1-1,1 1 0,0-1 1,0 0-1,12-3 0,-16 3-120,-1 0 0,1-1 0,0 0 0,-1 1 0,1-1 0,-1 0 0,1 0 0,-1-1 0,0 1 0,1 0 0,-1-1 0,0 1 0,0-1 0,0 0 0,0 0 0,0 0 0,0 0 0,-1 0-1,1 0 1,-1 0 0,1-1 0,-1 1 0,2-5 0,-1 0-600,0 0 0,0-1 1,-1 0-1,0 1 0,0-1 0,-1-12 0,0-22-4373,0 0-2416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4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100 342 7786,'0'0'983,"-5"17"-393,-18 59-34,21-66-499,-1-1-1,-1 1 1,1-1-1,-2 0 1,-7 13-1,12-22-92,-1 1 1,1 0-1,0-1 0,-1 1 0,1 0 1,-1-1-1,1 1 0,-1 0 0,1-1 1,-1 1-1,0-1 0,1 1 0,-1-1 1,0 0-1,1 1 0,-1-1 0,0 0 1,0 1-1,1-1 0,-1 0 0,0 0 1,0 1-1,1-1 0,-2 0 0,1-1-15,0 0 0,0 1 0,0-1 0,0 0 0,0 0 0,0 0 0,1 0 0,-1 0 0,0 0 0,1 0 0,-1 0 0,1 0 0,-1 0 0,1 0 0,0-1 0,-1 1 0,1 0 0,0 0 0,0 0-1,0-2 1,-6-36-2113,-3-78-1,12-48-533,-3 156 3015,0 2 452,1-1 0,0 1 1,0-1-1,1 1 0,0 0 1,1 0-1,-1 0 0,1 0 0,0 0 1,1 0-1,0 1 0,0 0 1,0-1-1,7-5 0,-7 7-386,1 1 0,-1-1 0,1 1 0,1 0 0,-1 0 0,0 1 0,1 0 0,0 0 0,0 0 0,0 0 0,0 1 0,0 0 0,1 0 0,-1 1 0,0 0 0,9-1 0,-8 2-146,-4 0-144,0 0-1,0-1 1,-1 2-1,1-1 0,0 0 1,3 1-1,-5-1-82,0 1-1,0-1 0,-1 0 1,1 1-1,0-1 1,0 1-1,-1-1 0,1 1 1,0-1-1,-1 1 1,1 0-1,-1-1 0,1 1 1,-1 0-1,1-1 1,-1 1-1,1 0 0,-1 0 1,0-1-1,1 1 1,-1 0-1,0 0 0,0 0 1,1 1-1,0 7-28,0 0 1,0 0-1,-1 1 0,0-1 0,-1 0 1,1 0-1,-5 15 0,-2 1-106,-14 32 0,3-7 62,18-49 66,-5 20 458,5-20-439,0 0 1,0-1 0,0 1 0,0-1 0,0 1 0,0 0 0,0-1 0,1 1-1,-1 0 1,0-1 0,0 1 0,1-1 0,-1 1 0,0-1 0,1 1 0,-1-1-1,1 1 1,-1-1 0,0 1 0,1-1 0,-1 1 0,1-1 0,-1 1 0,1-1 0,-1 0-1,1 0 1,0 1 0,-1-1 0,2 1 0,5 1 59,18 6 210,-1 1-1,0 1 0,33 18 0,-50-24-302,-1 0-1,1 1 1,-1 0-1,-1 0 1,1 0-1,-1 1 0,1 0 1,-2 0-1,1 0 1,-1 0-1,0 1 1,0 0-1,0 0 0,-1 0 1,0 0-1,2 11 1,-1 11-1028,-4-16-1903,0-11 2248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4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70 106 8706,'0'0'3497,"-35"130"-2529,21-86-440,2-13-72,6-17-456,4-14-368,2-8 240,0-26 16,0-17-1024,10-36-1473,0 10-1888,0 10 72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4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 3929,'0'0'4453,"1"21"-2415,5 70 69,-5-72-1584,5 31 979,-5-45-1185,0 0 1,0 0-1,1-1 1,0 1-1,0-1 1,3 7-1,-4-10-263,0 0-1,-1 0 0,1 0 0,0 0 1,0-1-1,-1 1 0,1 0 1,0 0-1,0-1 0,0 1 1,0 0-1,0-1 0,0 1 1,0-1-1,0 1 0,0-1 0,0 1 1,1-1-1,-1 0 0,0 0 1,0 0-1,0 1 0,0-1 1,1 0-1,-1 0 0,0-1 0,0 1 1,0 0-1,0 0 0,0-1 1,1 1-1,1-1 0,0-1 67,1 1 0,0-1 0,-1 0 0,0-1 0,1 1 0,-1-1-1,0 1 1,4-5 0,21-26-988,33-53 0,8-8-454,-66 90 1276,-3 3 49,1 1 0,-1-1 0,1 0 0,-1 1 0,1-1 0,-1 1 0,1-1 0,-1 0 0,1 1 0,0-1 0,-1 1 0,1 0 0,0-1 0,-1 1 0,1-1 0,0 1 0,0 0 0,-1 0 0,2-1 0,-1 4 67,-3 343 818,2-344-885,2 19-32,-2-21 10,0 0-1,0 0 1,0 1-1,0-1 1,1 0 0,-1 1-1,0-1 1,0 0 0,0 0-1,0 1 1,0-1-1,1 0 1,-1 0 0,0 1-1,0-1 1,0 0 0,1 0-1,-1 0 1,0 0-1,0 1 1,1-1 0,-1 0-1,0 0 1,0 0 0,1 0-1,-1 0 1,0 0-1,1 0 1,-1 0 0,0 0-1,1 1 1,-1-1-1,0 0 1,0-1 0,1 1-1,-1 0 1,0 0 0,1 0-1,-1 0 1,0 0-1,0 0 1,1 0 0,-1 0-1,0 0 1,0-1 0,1 1-1,-1 0 1,0 0-1,0 0 1,1 0 0,-1-1-1,0 1 1,0 0 0,1-1-1,10-15-2783,0-5-2666</inkml:trace>
  <inkml:trace contextRef="#ctx0" brushRef="#br0" timeOffset="1">524 99 6585,'0'0'4209,"-33"144"-2800,9-89-785,-2-2 152,1-6-672,3-11-104,6-12 96,8-11-96,4-13-72,4-9-360,0-47-312,6 3-1681,2 2-2560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5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40 4625,'-10'-30'2014,"10"29"-1881,1 1 0,-1-1-1,0 0 1,1 1 0,-1-1 0,0 1 0,1-1 0,-1 1 0,1 0 0,-1-1 0,1 1 0,-1-1 0,1 1 0,-1 0-1,1-1 1,-1 1 0,1 0 0,-1 0 0,1-1 0,0 1 0,-1 0 0,1 0 0,0 0 0,-1 0 0,1 0-1,-1 0 1,1 0 0,0 0 0,0 0 0,1 0 264,0 0 0,1 0 0,-1 0-1,0 0 1,0 0 0,0 0 0,0 1 0,3 0 0,-4 0-341,0 1 1,1-1-1,-1 0 1,0 0-1,0 1 1,0-1-1,-1 1 1,1-1-1,0 1 1,0-1-1,-1 1 1,1-1-1,0 4 1,0 0 71,64 170 3280,-58-146-3016,-6-27-384,-1-1 0,0 0-1,0 1 1,0-1-1,0 1 1,0-1-1,0 1 1,0-1 0,0 1-1,-1-1 1,1 1-1,0-1 1,-1 0-1,1 1 1,-1-1 0,0 0-1,1 1 1,-2 1-1,-1-1-12,0 0-1,1 0 0,-1-1 1,0 1-1,0 0 0,-1-1 1,1 0-1,0 0 0,0 0 1,0 0-1,-1 0 0,-4 0 0,-8 0-19,-22 0-1,26-1-46,11 0 11,-1 0-1,0 0 1,1 0-1,-1 0 1,0-1 0,1 1-1,-1 0 1,0-1-1,1 1 1,-1-1 0,1 0-1,-1 1 1,1-1-1,-1 0 1,1 0 0,0 0-1,-1 0 1,-1-2-1,1 0-82,0 1 0,1-1 0,0 0 0,-1 1 0,1-1 0,0 0 0,0 0 0,-1-5 0,-2-21-1867,3-2-2217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5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0 7762,'0'0'5217,"-23"140"-3849,7-77-72,0 4-375,2 0-417,6-6 272,4-11-288,4-11 104,0-13 0,2-8-464,10-10 40,6-8-168,0 0-1176,11-16-664,-5-8-1313,-2-2-2936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5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0 9330,'0'0'4649,"-55"114"-3457,33-59-144,-1 2-231,5-5-425,6-3 432,4-11-536,4-9-288,4-11 240,0-6-128,0-8-112,14-4-136,16 0-1344,-3-16-881,-3-6-3424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6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100 191 5705,'0'0'5001,"-100"49"-5001,100-65-432,9-7-2841</inkml:trace>
  <inkml:trace contextRef="#ctx0" brushRef="#br0" timeOffset="1">284 1 7162,'0'0'7233,"-127"20"-6801,94-18-264,7 0-168,1 2 0,7 0-1368,12 0-2865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6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1 8794,'0'0'4421,"-15"18"-4272,-48 58-45,56-67-57,-15 20 30,14-10 277,8-19-297,0 0 0,0 1 0,0-1 0,0 0 0,0 0 0,-1 1 0,1-1 0,0 0 0,0 0 0,0 1 0,0-1 0,0 0 0,0 0 0,0 1 0,0-1 0,0 0 0,1 1 0,-1-1 0,0 0 0,0 0 0,0 1 0,0-1 0,0 0 0,0 0 0,1 0 0,-1 1 0,0-1 0,0 0 0,0 0 0,0 0 0,1 1 0,-1-1 0,0 0 0,0 0 0,0 0 0,1 0 0,-1 1 0,11-1 118,-7 0-56,3 1-94,-1 0-1,0 0 1,0 0-1,0 0 0,0 1 1,0 0-1,0 0 1,-1 1-1,9 4 1,-11-5-39,0 0 1,0 1 0,-1-1 0,1 0-1,0 1 1,-1-1 0,0 1-1,0 0 1,0 0 0,0 0-1,0 0 1,0 0 0,-1 0 0,0 0-1,1 0 1,-1 1 0,0-1-1,0 5 1,0 0 0,0 0 0,-1-1-1,0 1 1,-1 0 0,1-1-1,-1 1 1,-1-1 0,0 1 0,0-1-1,0 0 1,-1 1 0,0-1-1,-4 7 1,4-9-25,0-1-1,0 0 1,-1 1-1,1-1 1,-1 0-1,0-1 1,0 1 0,0-1-1,-1 1 1,1-1-1,-1-1 1,0 1-1,0-1 1,0 1 0,0-2-1,0 1 1,0 0-1,0-1 1,-9 1-1,3-1-606,-1 0-1,1-1 0,-1 0 0,-10-2 1,-6-7-4665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7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0 8994,'0'0'5537,"-2"120"-4409,2-55 513,0 2-825,-2-2-696,0-9 200,0-9-320,0-19-440,2-11-1569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11346,'0'0'4032,"20"-1"-2864,64-3-21,-78 3-1005,1 1 1,0 0-1,0 0 1,-1 1-1,1 0 0,0 0 1,-1 0-1,1 1 1,11 5-1,-16-6-128,1 1 1,-1-1 0,0 1-1,0 0 1,0 0-1,0 0 1,0 0-1,0 0 1,-1 0 0,1 0-1,-1 1 1,1-1-1,-1 0 1,0 1-1,0 0 1,0-1 0,0 1-1,-1-1 1,1 1-1,-1 0 1,1 4-1,0 2-22,-1 0 0,-1 0 0,1 1-1,-1-1 1,-1 0 0,0 0 0,0 0-1,-1 0 1,0-1 0,0 1-1,-1-1 1,0 1 0,-8 11 0,1-5-36,0 0 0,0-1 0,-2 0-1,0-1 1,-26 22 0,36-33-15,2-1-52,-1 0 0,1 0 0,-1 1 0,1-1-1,-1 0 1,1 0 0,-1-1 0,0 1-1,0 0 1,1-1 0,-4 2 0,4-2 75,1 0 0,0 0-1,0 0 1,0 0 0,0-1 0,0 1 0,0 0 0,0 0 0,-1 0 0,1 0 0,0 0 0,0 0 0,0 0-1,0 0 1,0 0 0,0 0 0,0 0 0,0-1 0,0 1 0,0 0 0,-1 0 0,1 0 0,0 0-1,0 0 1,0 0 0,0 0 0,0-1 0,0 1 0,0 0 0,0 0 0,0 0 0,0 0 0,0 0-1,0 0 1,0-1 0,0 1 0,0 0 0,0 0 0,0 0 0,0 0 0,1 0 0,-1 0 0,0 0 0,0-1-1,0-17-3299,0-7-2830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09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 1 8066,'0'0'10626,"-26"10"-9786,2 0-328,-1 2-128,-1 0 40,0 0-248,5-3-55,3-3-121,10-6-881,4 0-711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8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0 7722,'0'0'5233,"0"130"-3649,-4-67-504,-6 8-287,2 2-257,4-4-256,2-13 440,2-13-576,0-15-136,10-15-8,8-13-32,11-5-1969,-3-15-1167,-4-4-3210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8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76 159 1664,'0'0'2057,"-76"0"-281,76-5-584,0 1 945,0-6-457,11-2-1680,5-6-688,6-11-1104,-4 7-417,-3 4-1712</inkml:trace>
  <inkml:trace contextRef="#ctx0" brushRef="#br0" timeOffset="1">112 10 496,'4'-4'5593,"-2"-2"-1096,-6 6-3961,-10 0 137,0 0-81,-3 0-432,1 0-88,0 0-144,4 0-881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 8770,'0'0'3505,"2"105"-2297,-2-50 256,0 0-456,0-7-808,0-9 185,0-13-385,0-16-609,-4-10-767,-1-34-1096,1-13 711,0-3-3728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9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7882,'13'-4'2419,"0"2"1,13-2 0,-10 3-1462,1 0 1,27 3-1,-42-2-945,-1 1 0,1-1-1,-1 1 1,1-1 0,0 1 0,-1 0 0,0 0 0,1-1 0,-1 1 0,0 0-1,1 0 1,-1 0 0,0 0 0,0 1 0,0-1 0,0 0 0,0 0 0,0 1-1,0-1 1,0 1 0,0-1 0,-1 1 0,1-1 0,-1 1 0,1-1 0,-1 1-1,1-1 1,-1 1 0,0 0 0,0 1 0,1 7-55,0 0-1,-1 0 1,-2 16 0,2-26 44,-1 8-17,-1-1 1,1 0-1,-1 0 1,-1 0-1,1 0 0,-5 8 1,-25 39-6,24-43 20,0 1 0,1 1 0,0-1 0,-9 28 1,15-37 51,0 0 1,1 0-1,-1 0 1,1 0 0,-1 0-1,1 0 1,0 0 0,0 0-1,0 0 1,1 0 0,-1 0-1,1 0 1,-1 0 0,1 0-1,0 0 1,0 0 0,1 0-1,-1 0 1,0-1 0,1 1-1,0-1 1,-1 1 0,1-1-1,4 5 1,7 4 18,0-1-1,0 0 1,1-1 0,0 0-1,26 12 1,-36-20-346,1 1 0,-1-1 0,0 0 0,1 0 0,-1 0 0,0-1 0,1 0 0,-1 0 0,1 0 0,-1 0 0,1 0 0,-1-1 0,0 0 0,1 0 1,-1 0-1,5-3 0,-5 2-1245,1-2 0,-1 1 1,7-7-1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19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166 139 1064,'0'0'5152,"-9"19"-3016,-2 2-1739,-2 4 305,1 1 0,-17 51-1,25-63 222,0 1-1,1 0 1,1 0-1,0 0 0,1 26 1,1-40-815,0 0 0,0 0-1,0 0 1,0 0 0,0 0 0,1-1 0,-1 1 0,0 0 0,1 0-1,-1 0 1,1 0 0,-1-1 0,1 1 0,-1 0 0,1-1 0,-1 1-1,1 0 1,0-1 0,-1 1 0,1 0 0,0-1 0,1 1 0,0 0 39,0 0 0,1 0 0,-1 0 0,0-1 0,1 1 0,-1-1 1,1 1-1,3-1 0,1 0 33,0-1 0,1 1 0,-1-1 0,0-1 0,10-3 0,-3 0-60,-1-2 0,1 0-1,-2 0 1,23-17 0,-15 8 12,36-38 0,-51 49-187,0-1-1,-1 1 1,0-1 0,0 0 0,0 0 0,-1-1-1,4-8 1,-6 12-12,0 0 1,-1 1-1,1-1 0,-1 0 1,1 1-1,-1-1 0,0 0 0,0 1 1,0-1-1,-1 0 0,1 0 0,-1 1 1,1-1-1,-1 0 0,0 1 0,0-1 1,0 1-1,0-1 0,0 1 1,-1 0-1,1-1 0,-1 1 0,-2-2 1,-8-8-439,0 1 1,-1 1-1,-1 0 0,0 0 1,-19-8-1,-142-73-6715,96 57 783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20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15107,'0'0'6314,"-18"156"-6202,8-99 144,-1 0-256,-1-8-240,2-9-601,0-16-863,6-11-1281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20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1 150 7498,'0'0'7603,"18"19"-5996,2 1-1187,1 1 53,-1 1 0,-1 0 0,25 38 0,21 35 1163,122 140-1,-186-234-1627,-1-1 0,1 1 0,0 0 0,-1 0 0,1-1 0,0 1 0,0-1 0,0 1 0,-1-1-1,1 1 1,0-1 0,2 1 0,-3-1-11,0 0-1,1 0 1,-1 0-1,0 0 1,1 0 0,-1 0-1,0 0 1,0 0-1,1 0 1,-1 0-1,0 0 1,0-1 0,1 1-1,-1 0 1,0 0-1,0 0 1,1 0 0,-1-1-1,0 1 1,0 0-1,0 0 1,1 0-1,-1-1 1,0 1 0,0 0-1,0 0 1,0-1-1,1 1 1,0-3-34,-1-1 1,1 1-1,0 0 1,-1-1-1,1-5 0,-1 4 76,11-309-472,-7 141-462,-4 153 545,3-31-870,-2 46 859,-1 0 1,2 1-1,-1-1 0,0 1 1,1-1-1,0 1 0,0 0 1,4-6-1,-6 9 35,1-1 0,0 2-1,-1-1 1,1 0 0,0 0 0,0 0-1,0 0 1,0 0 0,0 1 0,1-2-1,10 0-6909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20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55 148 9634,'0'0'7988,"-4"17"-7757,4-13-209,-30 123 726,24-107-411,1 0 0,1 1 1,1-1-1,0 27 1,3-47-288,0 0 1,0 1 0,0-1-1,0 0 1,0 1 0,0-1-1,0 0 1,1 1 0,-1-1-1,0 0 1,0 1 0,0-1-1,0 0 1,1 0 0,-1 1-1,0-1 1,0 0 0,0 0-1,1 1 1,-1-1 0,0 0-1,1 0 1,-1 0 0,0 1-1,0-1 1,1 0 0,-1 0-1,0 0 1,1 0 0,-1 0-1,15 1 553,-11-2-540,1 0 1,-1 0-1,1 0 0,5-3 1,-2 0-28,-1-1 1,-1 1 0,1-1 0,-1-1 0,0 0 0,10-10-1,-1-3-74,14-23 0,-18 26-107,-2-1 0,0-1 0,-1 0 0,0 0 0,-2-1 0,0 1 0,-1-1 0,-1-1 0,-1 1 0,0-1 0,-2 1 0,-1-22 1,0 38 82,0 1 0,0-1 0,0 0 1,-1 0-1,1 1 0,-1-1 0,0 0 1,0 1-1,0-1 0,0 1 1,-1-1-1,1 1 0,-2-3 0,1 4-57,1-1-1,-1 1 1,0-1-1,1 1 0,-1 0 1,0 0-1,0 0 0,0 0 1,0 0-1,0 0 0,0 1 1,0-1-1,0 1 0,0-1 1,-1 1-1,-2 0 1,4 0-4,-1-1 0,1 1 1,-1 1-1,1-1 0,-1 0 1,1 0-1,-1 0 1,1 1-1,-1-1 0,1 1 1,-1-1-1,1 1 0,0 0 1,-1 0-1,1-1 1,0 1-1,-1 0 0,1 0 1,0 0-1,-1 2 1,-1 1-172,0 0 0,0 0 0,0 0 0,-2 8 0,1-4-145,-18 43-2824,6 1-2948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21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1 11586,'0'0'3737,"-41"107"-2568,21-54-329,1 2-368,3-5-376,8-11 552,8-13-456,0-11 280,8-13-208,15-2-264,19-23-1792,-3-9-2217,-5-3-3481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2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158 240 5193,'0'0'9106,"-115"14"-8418,93-7-680,5-5-8,13-2-304,4-7-1576,0-11-3633</inkml:trace>
  <inkml:trace contextRef="#ctx0" brushRef="#br0" timeOffset="1">235 1 8874,'0'0'7153,"-103"22"-6760,75-20-201,5 2-192,3 2-665,8 1-623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10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0 5777,'0'0'13811,"-44"0"-13811,36 0-256,0 0-1144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22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3 8242,'0'0'8210,"-11"-1"-8072,9 1-132,-6-1 3,0 1-1,0 0 0,1 0 1,-1 0-1,0 1 1,1 1-1,-1-1 1,1 1-1,-10 4 1,13-4 5,-10 3-117,1 1 0,0 1 1,1 0-1,-1 0 0,-16 14 0,24-12 126,8-5 182,13-2 87,-15-2-322,39 2 225,-19-3 74,0 2 1,-1 1-1,0 0 0,1 2 0,26 7 1,-45-10-238,-1-1 1,1 1 0,0 0 0,0 0-1,-1 0 1,1 0 0,0 0 0,-1 0-1,1 0 1,-1 0 0,1 1 0,-1-1-1,0 1 1,0-1 0,1 1 0,-1-1 0,0 1-1,0 0 1,-1 0 0,2 1 0,-1 2-31,0-1 0,-1 0 0,1 1 0,-1-1 1,0 1-1,0-1 0,-1 9 0,-1-4-19,-1 0 0,0 0 0,0 0 0,0 0-1,-2 0 1,1-1 0,-1 0 0,0 0 0,0 0 0,-1-1 0,0 1 0,0-1-1,-1-1 1,0 1 0,0-1 0,-1 0 0,0-1 0,-15 9 0,21-14-34,1 1 1,-1 0-1,1-1 1,-1 0-1,0 1 1,1-1-1,-1 0 1,0 0 0,1 0-1,-3 0 1,4 0 2,-1 0 1,1 0 0,-1 0 0,1 0-1,-1-1 1,1 1 0,-1 0-1,1 0 1,-1-1 0,1 1 0,-1 0-1,1-1 1,0 1 0,-1 0 0,1-1-1,-1 1 1,1-1 0,0 1 0,-1 0-1,1-1 1,0 0 0,-1-2-263,0 0 0,0-1 1,1 1-1,0 0 1,-1 0-1,1-1 0,1 1 1,-1-4-1,1-8-787,-1-19-4317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28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1 7090,'0'0'9462,"-12"21"-8083,-1 2-1034,-7 11 569,-28 71 0,37-77-683,0 1 1,2 1-1,2-1 0,0 1 0,2 1 0,2-1 0,0 1 1,3 39-1,0-68-232,0 0 0,0-1 0,0 1 0,1 0 0,-1 0 0,0 0 0,1 0 0,0 0 0,-1-1 0,1 1 0,0 0 0,0-1 0,0 1 0,0 0 0,0-1 0,0 1 0,1-1 0,1 2 0,-1-2-35,0 1 1,0-2-1,0 1 1,0 0-1,1 0 1,-1-1-1,0 1 1,0-1-1,0 0 0,1 1 1,-1-1-1,0 0 1,1 0-1,-1-1 1,0 1-1,3-1 1,3-1-469,0 0 0,0-1 0,0 1 1,0-2-1,-1 1 0,1-1 0,-1 0 0,0-1 0,9-7 1,24-22-5403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29.1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0 7394,'0'0'7009,"-105"63"-6233,80-59-544,5-4-64,4 0-168,6-6-240,4-12-1184,6-3-1729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29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3 7842,'0'0'9842,"-88"-2"-9514,60 2 112,2 0-352,1 0-88,5 0-48,14 0-1552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2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104 196 3633,'0'0'10746,"1"22"-9243,4 69-423,-3-52-705,-1-1 0,-8 65 0,5-92-612,2-11 225,0 0-1,0 0 1,-1-1-1,1 1 1,0 0-1,0 0 1,0 0-1,0 0 1,0 0 0,0 0-1,0 0 1,0 0-1,0 0 1,0 0-1,0 0 1,0 0-1,0 0 1,0 0-1,0 0 1,0 0-1,0 0 1,0 0 0,0 0-1,0 0 1,0 0-1,0 0 1,0 0-1,0 0 1,0 0-1,-1 0 1,1 0-1,0 0 1,0 0 0,0 0-1,0 0 1,0 0-1,0 0 1,0 0-1,0 0 1,0 0-1,0 0 1,0 0-1,0 0 1,0 0-1,0 0 1,0 0 0,0 0-1,0 0 1,0 0-1,0 0 1,0 0-1,0 1 1,0-1-1,0 0 1,0 0-1,0 0 1,0 0-1,0 0 1,0 0 0,0 0-1,0 0 1,0 0-1,0 0 1,0 0-1,0 0 1,0 0-1,0 0 1,-4-16-1656,3 12 1599,-42-158-7096,4 22 4275,34 116 4442,1 0-1,1-1 1,0-46-1,4 69-1408,-1 1 0,0 0-1,0 0 1,0-1 0,0 1 0,1 0-1,-1-1 1,1 1 0,-1 0-1,1 0 1,-1 0 0,1 0 0,0 0-1,0-1 1,-1 1 0,1 0 0,0 1-1,0-1 1,0 0 0,0 0 0,0 0-1,0 0 1,0 1 0,1-1 0,-1 1-1,0-1 1,0 1 0,0-1 0,3 0-1,2 0 238,1 0 0,0 0 0,0 1 0,11 0 0,-6 1-36,-5-1-218,1 0 0,-1 1 0,1 0 0,-1 0 0,1 1 1,-1 0-1,0 0 0,0 1 0,0 0 0,0 0 1,11 8-1,-14-8-119,0 0 0,0 1 0,0-1 0,0 1 1,-1 0-1,1 0 0,-1 0 0,0 0 0,-1 1 0,1-1 0,-1 1 1,1 0-1,-1-1 0,-1 1 0,1 0 0,-1 0 0,2 11 1,-2-4-33,-1 0 0,0 0 0,0 0 1,-2 0-1,1 0 0,-1 0 1,-1 0-1,-6 16 0,-2 0-173,-2 0 0,-18 29 0,31-56 199,-1-1-1,1 1 1,-1-1-1,1 1 1,0-1-1,-1 1 0,1-1 1,0 1-1,0 0 1,-1-1-1,1 1 1,0-1-1,0 1 0,0 0 1,0-1-1,0 1 1,0 0-1,0-1 1,0 1-1,0 0 0,0-1 1,0 1-1,0-1 1,0 1-1,0 0 1,1-1-1,-1 1 1,0-1-1,1 2 0,0-1 27,1 0 0,-1-1 0,1 1 1,-1 0-1,1-1 0,-1 1 0,1-1 0,-1 1 0,4-1 0,7 3-72,4 3-156,-1 0 1,0 1-1,-1 0 0,0 1 1,0 1-1,0 0 0,-1 1 0,0 0 1,14 16-1,-24-23-2673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0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76 433 6809,'0'0'3496,"-4"-18"-3236,-33-126-463,27 105 1207,2 1-1,2-1 0,1 0 1,0-50-1,5 88-915,0 0 0,0-1-1,1 1 1,-1 0 0,0 0 0,1 0-1,-1 0 1,1-1 0,0 1 0,-1 0-1,1 0 1,0 0 0,-1 0 0,1 0-1,0 1 1,0-1 0,0 0-1,0 0 1,0 0 0,0 1 0,0-1-1,0 0 1,0 1 0,0-1 0,0 1-1,1 0 1,-1-1 0,0 1 0,0 0-1,0-1 1,1 1 0,-1 0-1,2 0 1,6-1 60,0 1-1,0 0 1,13 2-1,-18-2-31,0 1-76,1-1 0,-1 1-1,0 0 1,1 0 0,-1 1 0,0-1 0,0 1-1,7 4 1,-9-5-54,-1 0 0,1 0 0,0 1 0,0-1 0,-1 1 0,1 0 0,-1-1 0,1 1 0,-1 0 1,1 0-1,-1 0 0,0 0 0,0 0 0,0 0 0,0 0 0,-1 0 0,1 0 0,-1 0 0,1 4 0,0 20-76,-1 0 1,-2 1 0,-1-1-1,-9 40 1,6-34 95,1 0 0,-1 44 1,6-66-8,-1 0 11,1 0-1,1 0 1,3 17-1,-3-23 8,0 0-1,0-1 1,1 1-1,0-1 1,0 1-1,0-1 1,0 0-1,0 1 1,0-1-1,1 0 1,0-1-1,5 6 1,4 2-68,1 0 0,22 12 0,-30-19-509,1 0 1,0 0-1,0-1 1,0 0-1,0 0 1,0 0-1,1-1 1,-1 0-1,8 1 1,-5-2-3878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0.9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58 4353,'0'0'9029,"-6"12"-8181,1-1-592,-37 83 1397,37-80-1174,0 0 0,1 1 0,0-1 0,1 1 0,-2 27 0,5-41-412,0-1 0,0 1 0,0 0-1,0-1 1,0 1 0,0-1 0,0 1-1,0-1 1,1 1 0,-1-1 0,0 1 0,0-1-1,1 1 1,-1-1 0,0 0 0,0 1-1,1-1 1,-1 1 0,1-1 0,-1 0-1,0 1 1,1-1 0,-1 0 0,1 1-1,-1-1 1,1 0 0,-1 0 0,1 1-1,-1-1 1,1 0 0,0 0 0,18 1 808,-13-1-755,6 0-76,0-1 1,1 0-1,-1-1 0,-1 0 1,1-1-1,0 0 1,-1-1-1,1 0 1,-1-1-1,0 0 0,0-1 1,16-11-1,-22 13-182,1 0 0,-1 0-1,0 0 1,-1 0 0,1-1-1,-1 0 1,0 0 0,0 0-1,0 0 1,-1-1 0,1 0-1,-1 1 1,-1-1 0,1 0-1,-1-1 1,0 1 0,-1 0-1,1-1 1,-1 1 0,0 0-1,-1-1 1,0 1 0,0-1-1,-2-11 1,2 15-81,-1 0 0,1 0 0,-1 0 0,0 0-1,0 0 1,-1 0 0,1 0 0,0 0 0,-1 1 0,-4-6 0,1 2-837,-2-1 0,-9-7 0,1 1-1898,-8-9-4433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0 4849,'0'0'10010,"-106"112"-11042,94-98-3689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1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21 6081,'0'0'8474,"-10"125"-7330,0-98-792,-1-11-72,3-14-280,2-2-384,2-16 56,0-43-576,2 2-976,2-2-5770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1.9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1 165 7042,'0'0'4124,"12"22"-2533,39 71-345,-37-67-515,0-1-1,2-1 1,1 0-1,21 22 1,-33-40-498,0-1-1,0-1 1,0 1 0,7 4-1,-10-8-160,1 1-1,0-1 0,-1 1 1,1-1-1,0 0 0,0 0 0,0-1 1,0 1-1,0 0 0,0-1 1,4 0-1,-6 0-79,0 0 1,-1 0 0,1-1-1,0 1 1,-1 0-1,1-1 1,-1 1 0,1 0-1,-1-1 1,1 1-1,-1-1 1,1 1-1,-1-1 1,1 1 0,-1-1-1,1 1 1,-1-1-1,0 1 1,1-1 0,-1 0-1,0 1 1,0-1-1,1 0 1,-1 1-1,0-1 1,0 0 0,0 1-1,0-1 1,0 0-1,0-1 1,1-2-57,5-27-256,-2-1 0,-1 1 0,-1-40-1,0-4-473,12-71-3401,-4 89-650</inkml:trace>
  <inkml:trace contextRef="#ctx0" brushRef="#br0" timeOffset="1">479 169 7602,'0'0'2864,"-30"130"-1936,20-69 545,4-4-745,2-11-512,4-11 16,0-15-144,4-14-88,20-14-48,-4-18-2913,1-7-7369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4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1 9298,'0'0'10210,"-93"0"-10130,72 0-80,5 0-400,10 4-1472,6 8-1081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10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0 10002,'27'120'5649,"-27"-118"-4993,0 2 41,-2 0-697,-10 2 120,-7 4-288,1-2-961,4 1-3328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2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167 278 3369,'0'0'4953,"-104"16"-4105,78-16 144,4 0-992,11-2-296,7-14-1456,4-4-4250</inkml:trace>
  <inkml:trace contextRef="#ctx0" brushRef="#br0" timeOffset="1">236 2 6129,'0'0'5762,"-122"-2"-5554,96 2-200,-3 0-8,7 6-1073,8 7-1871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4:32.7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138 106 1584,'0'0'8676,"-13"20"-7636,-46 67-37,50-72-774,1 0 0,0 0 1,1 1-1,0 0 1,2 0-1,0 0 0,0 1 1,2 0-1,-2 18 0,3-16 462,0-1-1,3 30 1,-1-47-598,0 1 1,0 0 0,1 0 0,-1 0 0,1 0 0,-1 0 0,1 0-1,0 0 1,-1-1 0,1 1 0,0 0 0,0 0 0,1-1-1,-1 1 1,0-1 0,0 1 0,3 1 0,-2-1 31,1-1-1,-1 1 1,1-1 0,0 0-1,-1 1 1,1-1 0,0 0-1,0-1 1,0 1 0,4 0 0,1 0 26,-1-1 0,1 0 0,0 0 1,-1-1-1,1 0 0,-1 0 0,0-1 1,13-4-1,-8 1-54,1-2 0,-1 1 0,0-2 0,-1 1 0,0-2 0,0 0 0,10-10 1,3-6-61,36-49 0,-41 47 83,-1 0-1,22-47 1,-32 56-105,-1 0-1,0-1 1,-1 0-1,-1 0 1,3-31-1,-7 47-31,-1-2-11,1 1-1,-1-1 0,0 1 0,0 0 0,0-1 0,-2-6 0,1 9-3,1 1 0,-1-1 0,1 1 0,-1-1-1,0 1 1,0-1 0,0 1 0,0 0 0,0 0 0,0-1 0,0 1-1,0 0 1,-1 0 0,1 0 0,0 0 0,-1 1 0,1-1 0,0 0-1,-1 0 1,1 1 0,-1-1 0,1 1 0,-1-1 0,-2 1 0,-16-3-994,-1 2 1,0 0 0,1 1-1,-1 1 1,-32 6 0,-30 16-4754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04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278 1 800,'0'0'7954,"-5"26"-6862,-33 175 1406,-53 334 1128,22 5-845,47-363-1946,16-130-773,-37 353 950,39-334-6711,4-75-268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05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407 3 7218,'0'0'8603,"3"2"-7822,-3-2-774,1 1-1,-1-1 0,1 1 1,0-1-1,-1 1 1,1-1-1,-1 1 1,0 0-1,1-1 0,-1 1 1,1 0-1,-1-1 1,0 1-1,0 0 0,1-1 1,-1 1-1,0 0 1,0-1-1,0 1 0,0 0 1,0 0-1,0-1 1,0 1-1,0 0 1,0 0-1,0-1 0,0 1 1,0 0-1,-1 0 1,1-1-1,0 1 0,-1 1 1,-2 2-15,1 1 1,-2-1-1,1 1 1,-5 4-1,-2 2-4,-54 67 33,-53 68 83,90-108-73,1 0-1,-20 43 1,46-81-34,0 1 0,0-1 0,0 0 0,0 0 0,0 0 1,0 0-1,-1 0 0,1 0 0,0 0 0,0 1 0,0-1 0,0 0 0,0 0 0,0 0 0,0 0 0,0 0 1,0 0-1,0 0 0,-1 0 0,1 0 0,0 0 0,0 0 0,0 0 0,0 0 0,0 0 0,0 1 0,0-1 1,-1 0-1,1 0 0,0 0 0,0 0 0,0 0 0,0 0 0,0 0 0,0 0 0,0 0 0,-1-1 0,1 1 1,0 0-1,0 0 0,0 0 0,0 0 0,0 0 0,0 0 0,0 0 0,-1 0 0,1 0 0,0 0 0,0 0 1,0 0-1,0 0 0,0 0 0,0-1 0,0 1 0,0 0 0,0 0 0,0 0 0,0 0 0,0 0 0,0 0 1,0 0-1,-1-1 0,1 1 0,-3-8-131,3 7 106,-8-20-25,-72-240-702,77 247 970,1 1 1,1 0 0,0-1 0,1-18 0,1 30-98,-1 1 0,0-1 0,0 0 0,1 1 0,-1-1 0,1 1 0,0-1 0,-1 1 1,1-1-1,0 1 0,0-1 0,0 1 0,0-1 0,0 1 0,0 0 0,2-2 0,1 0 60,-1 1 0,1-1 0,0 1 0,0 0 0,8-4 0,3 1 146,-1 1 0,26-5 0,-21 6-552,1 1-1,-1 1 1,37 1 0,-38 5-2397,-6 4-3041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05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92 9434,'0'0'11170,"7"-2"-10180,20-3-661,-27 5-329,0 0 1,0 0-1,0 0 0,0-1 0,0 1 0,0 0 0,0 0 0,0 0 1,0 0-1,0 0 0,0 0 0,-1 0 0,1 0 0,0 0 0,0-1 0,0 1 1,0 0-1,0 0 0,0 0 0,0 0 0,0 0 0,0 0 0,0 0 1,0 0-1,1 0 0,-1 0 0,0-1 0,0 1 0,0 0 0,0 0 0,0 0 1,0 0-1,0 0 0,0 0 0,0 0 0,0 0 0,0 0 0,0 0 1,0 0-1,0 0 0,0-1 0,0 1 0,1 0 0,-11-2-28,-130-25 304,71 7-1239,4-5-3759,53 18-280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06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807 231 6513,'0'0'6563,"2"-20"-5969,2-67-186,-4 83-393,0 0 0,-1 1 1,1-1-1,-1 1 0,0-1 1,0 1-1,0-1 0,0 1 1,-1 0-1,1-1 0,-1 1 1,0 0-1,0 0 0,0 0 0,0 0 1,-1 0-1,1 1 0,-1-1 1,1 1-1,-5-3 0,1 0 16,-1-1-13,-1 0 0,-1 1 0,1 0 0,-1 1 0,1 0 0,-1 0 0,0 0 0,-1 1 0,1 1 0,-1 0 0,1 0 0,-1 1 0,0 0 0,1 0 0,-19 2 0,12 1 35,1 0 1,-1 0-1,1 2 0,0 0 1,0 1-1,0 0 0,1 1 1,0 0-1,-15 10 0,-1 4 39,1 2 0,1 0 0,1 2 0,-39 44 0,31-26-53,2 2 0,-38 65-1,50-71-39,2 0 0,1 1 0,-17 56 0,26-64 30,2 0-1,1 0 0,1 1 0,2-1 1,1 39-1,2-64 54,0 0 1,1-1 0,-1 1-1,1-1 1,0 1 0,1-1 0,0 0-1,0 0 1,0 1 0,0-1-1,1-1 1,-1 1 0,1 0-1,1 0 1,-1-1 0,1 0-1,-1 0 1,1 0 0,0 0-1,1-1 1,-1 1 0,6 2-1,1 2 181,1-2 0,-1 1 0,2-2 0,-1 0-1,0 0 1,1-1 0,24 5 0,-5-5 170,1-1-1,37-1 1,-32-2-209,-1-3 0,0-1 0,0-1 0,59-17 0,-71 14-167,0 0 1,-1-2 0,0-1-1,-1-1 1,0-1-1,-1-1 1,35-29 0,-34 22-54,0 0 0,-2-1 1,-1-2-1,0 0 0,-2-1 1,16-28-1,-26 38-69,-1 1 0,0-1 1,-1-1-1,-1 1 0,0-1 0,-1 0 1,-1 0-1,0 0 0,-2-1 0,1 1 1,-2-1-1,0 1 0,-3-19 0,2 31-23,0-1 0,0 1 0,0 0 0,0-1-1,-1 1 1,0 0 0,0 0 0,0 0 0,0 0 0,0 0-1,-1 0 1,0 1 0,0-1 0,0 1 0,0 0-1,0 0 1,-1 0 0,1 0 0,-5-2 0,0 1-426,-1 0 0,0 0 0,1 1 0,-1 0 0,0 1 0,0 0 0,-1 0 0,-10 0 0,-21 1-4886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07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1 6129,'0'0'7106,"-14"156"-6042,-8-95-480,-5-1-368,-3-3-216,2-8-40,1-11-120,5-9-512,6-23-864,6-6-801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07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0 355 5801,'0'0'6988,"14"21"-6025,45 69-300,13 40 473,-18-33 5,-53-94-1116,1-1 1,0 0 0,-1 0 0,1 1 0,0-1-1,1 0 1,-1-1 0,0 1 0,4 2-1,-5-4-8,0 1-1,0-1 0,0 1 0,-1-1 0,2 0 1,-1 0-1,0 1 0,0-1 0,0 0 0,0 0 1,0 0-1,0 0 0,0 0 0,0 0 1,0-1-1,0 1 0,0 0 0,0 0 0,0-1 1,0 1-1,0-1 0,0 1 0,0-1 0,0 1 1,-1-1-1,1 1 0,0-1 0,0 0 0,0 1 1,0-3-1,9-8-25,-2-2 1,0 1 0,0-1-1,-1 0 1,6-17 0,-4 10-6,95-261-33,-14 31 330,-86 241-271,-2 3-46,0 0-1,1 1 1,-1-1-1,2 1 1,-1-1-1,0 1 0,7-6 1,-10 10-18,0 1 1,1-1-1,-1 1 1,1 0-1,-1-1 1,1 1-1,-1-1 1,1 1 0,-1 0-1,1-1 1,-1 1-1,1 0 1,-1-1-1,1 1 1,-1 0-1,1 0 1,0 0-1,-1 0 1,1 0-1,-1-1 1,1 1-1,0 0 1,-1 0 0,1 0-1,-1 1 1,1-1-1,0 0 1,-1 0-1,1 0 1,-1 0-1,1 0 1,0 1-1,-1-1 1,1 0-1,-1 1 1,1-1-1,-1 0 1,1 1 0,-1-1-1,1 1 1,-1-1-1,0 0 1,1 1-1,1 2-600,0 0 1,-1 0-1,1 0 0,-1 0 0,0 0 1,1 5-1,6 21-6080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08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116 163 5033,'0'0'6840,"-1"2"-6654,-5 10 85,0-1 0,-14 20 1,-6 10 215,14-17 118,-15 38 0,23-51-5,1 1 0,-1 0 0,2 0 1,0 0-1,-1 21 0,3-33-537,1 1 0,-1-1 1,0 0-1,0 1 0,1-1 1,-1 1-1,0-1 0,1 0 1,-1 1-1,1-1 0,-1 0 1,0 1-1,1-1 0,-1 0 1,1 0-1,-1 0 0,1 1 1,-1-1-1,1 0 1,-1 0-1,1 0 0,-1 0 1,1 0-1,-1 0 0,1 0 1,-1 0-1,1 0 0,-1 0 1,1 0-1,-1 0 0,1 0 1,-1 0-1,2-1 0,1 1 189,3-1-191,0 1-1,-1-1 1,1-1-1,-1 1 0,1-1 1,-1 0-1,0 0 1,0-1-1,0 1 0,0-1 1,0 0-1,0-1 1,-1 1-1,0-1 0,5-4 1,5-7-113,-1 0 1,23-32 0,-26 31-100,0 0 0,-1-1 0,0 0 1,-2-1-1,0 0 0,-1 0 1,-1-1-1,0 1 0,-2-1 1,0 0-1,-1 0 0,-1-19 0,-1-6-2487,0 16-3272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08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1 5233,'0'0'4016,"-9"21"-2659,-34 69-248,31-62 33,-18 53 1,27-66-603,0 1 0,1-1 0,0 1 1,1 19-1,1-32-491,0-1-1,0 1 1,0 0-1,1-1 1,-1 1 0,1-1-1,-1 1 1,1 0 0,2 4-1,-2-6-35,0 0 0,0 0-1,0 0 1,0 0 0,0 0-1,0 0 1,0 0 0,0 0-1,0 0 1,1 0 0,-1-1-1,0 1 1,0 0-1,1-1 1,-1 1 0,1-1-1,-1 1 1,3-1 0,1 1-213,0 0 0,0-1 0,0 0 0,0 0 0,0 0 0,0-1 0,0 1 0,0-1 0,0-1 0,0 1 0,-1-1 0,1 1 0,0-1 0,-1 0 0,7-5 0,2-2-1330,-1-1-1,0 0 0,17-18 0,-16 15 337,20-22-5717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1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352 119 6241,'0'0'8924,"-1"-18"-8354,-7-56-163,8 73-387,-1-1-1,1 1 1,0 0-1,0 0 1,0 0 0,-1 0-1,1 0 1,0 0-1,-1-1 1,1 1-1,-1 0 1,0 0 0,1 0-1,-1 1 1,0-1-1,0 0 1,1 0-1,-1 0 1,0 0 0,0 1-1,0-1 1,0 0-1,0 1 1,0-1 0,0 1-1,0-1 1,0 1-1,0-1 1,0 1-1,-1 0 1,1 0 0,0-1-1,0 1 1,0 0-1,0 0 1,-1 0-1,1 0 1,0 0 0,0 1-1,-2-1 1,-4 1 139,0-1-94,0 1 1,0 0 0,0 0 0,0 1 0,0 0-1,1 0 1,-1 0 0,1 1 0,-1 0-1,1 0 1,0 1 0,0 0 0,0 0 0,1 0-1,0 1 1,-8 8 0,-4 6 286,1 0 1,2 1 0,-17 29-1,12-17-135,2 0-1,1 2 0,-13 40 1,23-54-105,0 1 0,1 1 1,1-1-1,1 1 1,1 0-1,1 36 1,1-56-76,1 1 1,-1-1-1,1 0 1,-1 1-1,1-1 1,0 0-1,-1 0 1,1 1 0,1-1-1,-1 0 1,0 0-1,0 0 1,1 0-1,-1-1 1,1 1-1,-1 0 1,1 0 0,0-1-1,0 1 1,0-1-1,0 0 1,0 1-1,0-1 1,0 0-1,0 0 1,0-1 0,4 2-1,-1-1-14,0 0 0,-1 0-1,1 0 1,0-1 0,0 0-1,0 0 1,0 0 0,0 0 0,0-1-1,-1 0 1,1 0 0,8-3-1,-5 0-33,-1 0 0,0 0 0,0-1 0,0 1 0,-1-1-1,12-12 1,-2 0-173,17-24 0,-18 20 19,0-1-1,-2 0 1,0-1 0,-2-1 0,0 0-1,-2 0 1,0-1 0,4-27 0,-12 38 89,2-5 56,-3 19 23,0 0 1,0-1 0,1 1-1,-1 0 1,0 0 0,0-1-1,1 1 1,-1 0-1,0 0 1,0 0 0,1 0-1,-1-1 1,0 1 0,1 0-1,-1 0 1,0 0 0,1 0-1,-1 0 1,0 0-1,0 0 1,1 0 0,-1 0-1,0 0 1,1 0 0,-1 0-1,0 0 1,1 0 0,-1 0-1,0 0 1,1 0-1,-1 0 1,1 0 0,0 1-4,-1-1 0,1 0 0,0 0 0,0 0 0,0 1 1,0-1-1,0 0 0,0 1 0,0-1 0,-1 1 0,1-1 0,0 1 1,0-1-1,-1 1 0,1 0 0,0-1 0,-1 1 0,2 1 0,8 15-42,-8-14 39,16 36-390,20 64-1,-37-101 208,-1 0 0,1-1 0,-1 1 0,1 0 0,0 0 0,0 0 0,0-1 0,0 1 0,0 0 0,0-1 0,0 1 0,0-1 0,1 0 0,-1 1 0,1-1 0,-1 0 0,1 0 0,-1 0 0,1 0-1,0 0 1,0 0 0,-1 0 0,4 0 0,8 0-3446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08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147 227 1880,'0'0'7882,"-112"18"-7554,94-15 240,4-3-568,12-7 0,2-13-824,0-4-1320</inkml:trace>
  <inkml:trace contextRef="#ctx0" brushRef="#br0" timeOffset="1">257 20 3393,'0'0'6313,"-110"-6"-5505,80 0-760,-9 2-48,9 0-680,9 4-2160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09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5009,'0'0'4209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09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1 246 5337,'0'0'3588,"14"19"-2383,46 61-217,-40-54-484,-13-15-176,1 0 0,1 0 0,0-1 0,1 0 0,0 0 0,11 8 0,-17-16-199,-1 1 1,1-1 0,0 0 0,0 0-1,0 0 1,1-1 0,-1 1-1,0-1 1,1 0 0,7 1 0,-9-2-109,0 0 1,0 0 0,-1 0 0,1 0 0,0-1 0,0 1-1,0-1 1,0 0 0,-1 0 0,1 0 0,0 0 0,-1 0-1,1 0 1,-1-1 0,1 1 0,-1-1 0,0 0 0,3-1-1,4-8-27,0 0-1,0-1 1,-1 0-1,-1 0 0,10-21 1,25-70 95,-41 101-91,17-48-21,-2 0 0,11-61 0,-24 72-3978,-3 31-630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10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7562,'0'0'9123,"11"-2"-8272,35-7 97,-45 8-870,0 1-1,0-1 1,0 1 0,0 0 0,0 0 0,1 0-1,-1-1 1,0 1 0,0 0 0,0 1-1,0-1 1,1 0 0,-1 0 0,0 0-1,0 1 1,0-1 0,0 0 0,0 1-1,2 0 1,-3 0-87,0-1 0,1 1 0,-1 0-1,0 0 1,0-1 0,0 1 0,1 0 0,-1 0-1,0-1 1,0 1 0,0 0 0,0 0 0,0-1-1,0 1 1,-1 0 0,1 0 0,0 0-1,-1 9-19,1-4 14,0 21-101,-1 0 0,-6 39 1,4-52 98,-1 12-251,-2 0 1,-10 27 0,16-52 185,-1 0 0,1 0 0,0 0 0,-1 0 0,1 0 0,-1-1 0,0 1 0,1 0 0,-1 0 0,0 0 0,1 0 0,-1-1 0,0 1 1,0 0-1,0-1 0,-1 2 0,-12 0-3929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11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19 11306,'0'0'3545,"-40"0"-3769,7-6-712,3 0-1993,6 0-5617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11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382 40 1272,'0'0'9665,"7"0"-8291,32 0 345,-19 0 3166,-69-1-5290,0-2 1,0-2-1,-94-23 1,141 28 366,1-1 22,0 1 0,0-1 0,0 1 0,0 0 0,-1 0 0,1-1 0,0 1 0,0 0 1,0 0-1,0 0 0,0 0 0,-2 1 0,3-1 26,-1 1 0,1 0 0,-1-1 0,1 1 0,0 0 0,-1-1 0,1 1 0,0 0 0,0 0 0,-1-1 0,1 1 0,0 0 0,0 0 0,0-1 0,0 1 0,0 0 0,0 0 0,0 0 0,0 0 0,0 24-5,-3 0-1,0 0 1,-1-1 0,-13 44 0,-44 93-86,22-63 32,37-93 266,1-1-1,-1 1 0,1-1 0,0 1 1,1-1-1,-1 10 0,1-13-173,0 0 0,0-1 0,0 1 0,1-1 0,-1 1 0,0-1 0,1 1 0,-1-1 0,0 1 0,1-1 0,-1 1 0,1-1 0,-1 0 0,0 1 0,1-1 0,-1 0 0,1 1 0,-1-1 0,1 0 0,0 1 0,-1-1 0,1 0 0,15 6 384,-13-5-280,18 4 308,0 0 0,1-1 0,33 2 0,66-5-1421,-66-2-3442,-32 1-1059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12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33 1608,'0'0'11419,"0"0"-11386,0-1 1,0 1-1,0 0 0,0-1 1,1 1-1,-1-1 1,0 1-1,0-1 1,0 1-1,0 0 0,0-1 1,0 1-1,-1-1 1,1 1-1,0 0 1,0-1-1,0 1 0,0-1 1,0 1-1,-1 0 1,1-1-1,0 1 1,0 0-1,-1-1 0,1 1 1,0 0-1,0-1 1,-1 1-1,1 0 0,0-1 1,-1 1-1,-4 0-14,-60 2 551,58-1-514,-1 1 0,0-1 0,0 1 0,1 1 0,0-1 0,-10 6 0,4-1 106,1 0 1,-14 11 0,20-14-40,1 0 1,0 1-1,0 0 1,1 0-1,0 0 0,-8 11 1,11-15-18,1 0-1,-1 1 1,0-1 0,0 1 0,1-1 0,-1 1 0,1-1-1,-1 1 1,1-1 0,-1 1 0,1-1 0,0 1 0,0 0-1,0-1 1,0 1 0,0 0 0,0-1 0,1 1-1,-1-1 1,0 1 0,1-1 0,-1 1 0,1 0 0,0-1-1,-1 0 1,1 1 0,0-1 0,0 1 0,0-1 0,0 0-1,0 0 1,0 0 0,0 1 0,1-1 0,-1 0-1,0 0 1,1-1 0,-1 1 0,3 1 0,5 1-34,0-1 0,0 0 0,0 0 0,0-1 0,0 0 0,0-1 0,11 0 0,-13 0-70,0-1 0,0 0 0,0-1 1,0 1-1,0-1 0,0 0 0,-1-1 0,1 0 0,9-5 0,-3-1-54,0-1 0,0 0 0,21-23-1,-30 29 22,0-1-1,-1 1 0,1-1 0,-1 0 0,0 0 0,0 0 0,0 0 0,-1 0 1,0-1-1,0 1 0,0-1 0,-1 0 0,0 1 0,1-8 0,-2 12-4,-1 0-1,1 0 0,0 1 1,-1-1-1,1 0 1,0 0-1,-1 1 0,1-1 1,-1 0-1,1 1 0,-1-1 1,1 0-1,-1 1 1,0-1-1,1 1 0,-1-1 1,0 1-1,1-1 0,-1 1 1,0-1-1,1 1 0,-1 0 1,0-1-1,0 1 1,0 0-1,1 0 0,-1-1 1,0 1-1,0 0 0,0 0 1,0 0-1,0 0 1,-38 0-1202,28 1 740,-35 1-895,42-1 287,0 0 0,-1 0 1,1 0-1,-7 4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12.8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0 1776,'0'0'9979,"-38"124"-8835,26-94 336,1-5-1232,5-13-184,4-8-64,2-6-816,0-16-504,8-9-1777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13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3001,'0'0'8361,"-34"116"-6696,23-82-841,5 1-8,-2-5-472,4-4-336,2-7 448,0-9-456,2-4 0,10-10-1776,2-8-3369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6:13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0 1032,'0'0'14261,"9"5"-13196,-4-3-1026,12 6 467,0-1 1,0-1-1,30 7 1,8-7-335,97-2 1,-120-4-416,-31 0 210,-1 0-1,1 0 1,-1 0-1,0 0 0,1 0 1,-1 0-1,0 0 1,1 0-1,-1 1 0,0-1 1,1 0-1,-1 0 1,1 0-1,-1 0 0,0 1 1,0-1-1,1 0 1,-1 0-1,0 1 0,1-1 1,-1 0-1,0 1 1,0-1-1,1 0 1,-1 1-1,0-1 0,0 0 1,0 1-1,0-1 1,1 1-1,-2 15-606,0-11 546,-1 1 0,0 0 1,-4 8-1,-13 25 132,1 0 0,2 2 0,1-1 0,3 2 0,1 0 0,2 0 0,2 1 0,2-1 0,1 47 0,4-34 1309,-1-54-1352,1-1 1,-1 1-1,1 0 0,-1-1 1,1 1-1,-1-1 0,0 1 0,1 0 1,-1-1-1,0 0 0,1 1 1,-1-1-1,0 1 0,1-1 1,-1 0-1,0 1 0,0-1 1,0 0-1,1 0 0,-1 0 1,0 0-1,0 1 0,-1-1 1,-2 0-4,-31 7 189,0-2-1,-1-2 1,-59-2 0,75-1-65,19 0-125,1 0 0,-1 0 0,0 0 0,1 0 0,-1 0 0,1 0 0,-1 0 0,0 0 0,1 0 0,-1-1 0,1 1-1,-1 0 1,1 0 0,-1-1 0,0 1 0,1 0 0,0-1 0,-1 1 0,1 0 0,-1-1 0,1 1 0,-1-1 0,1 1 0,0-1 0,-1 1 0,1-1 0,0 1 0,-1-1 0,1 1 0,0-1 0,0 1 0,-1-2 0,1 0-299,0 0-1,0 0 1,0 0 0,0 0 0,0-1-1,1 1 1,-1 0 0,0 0-1,2-2 1,6-12-5344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13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6673,'0'0'8510,"-3"9"-8295,-11 26 516,-26 49 0,-145 213 1405,181-291-2206,4-5 5,-1 0 1,1-1-1,-1 1 1,1 0 0,-1 0-1,0 0 1,1 0-1,-1-1 1,0 1-1,1 0 1,-1 0 0,0-1-1,0 1 1,0-1-1,0 1 1,-1 0-1,2-12-4373,0-4-1488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46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8850,'0'0'6267,"13"-2"-5687,-7 0-514,16-1 388,-1-1-1,31 1 1,-52 3-447,46 0 412,64 8 0,409 48-294,103 16-239,136 105 35,-491-109 88,-74-20-10,538 146-180,-214-2 150,-15 34 50,-317-140-7,215 78 71,-290-128-2,199 39 0,148-14 76,-114-18-103,233 55 95,126 19-102,319-60 1021,-1013-57-983,20-1 71,-27 1-130,0 0 0,0 0 0,1 0-1,-1-1 1,0 1 0,0-1-1,0 1 1,1-1 0,-1 1 0,0-1-1,0 0 1,0 1 0,0-1 0,0 0-1,0 0 1,1-2 0,0 1-380,-2 10-4635,3 6 1279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47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9210,'0'0'4376,"25"5"-3244,83 16-161,-85-17-604,0 1 1,-1 1 0,0 1-1,0 0 1,25 14-1,-40-18-338,-1 0 0,0 1-1,0 0 1,0 0-1,0 0 1,-1 0-1,1 1 1,-1 0 0,0 0-1,-1 1 1,1-1-1,-1 1 1,-1 0-1,1 0 1,-1 1-1,0-1 1,0 1 0,0-1-1,-1 1 1,0 0-1,-1 0 1,1 0-1,-1 9 1,1 2-272,-2 0-1,-2 19 1,2-31 67,-1 0 0,-1 0 0,1 0 1,-1-1-1,0 1 0,0 0 1,0-1-1,-1 1 0,0-1 0,-5 7 1,0-2-997,-1 1 0,-1-1 0,-19 15 0,5-9-4976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47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8530,'0'0'9570,"63"109"-8682,-41-64-888,2-5-96,5 3 80,-7-13-1760,-2-12-2593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48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 0 10866,'0'0'3885,"-4"19"-3582,-35 212 2143,-7 706 884,46-915-3323,-1-1 116,1 1-1,2-1 0,5 34 0,-5-47-78,0-1 0,1 0 0,-1 0 1,1-1-1,1 1 0,-1 0 0,1-1 0,0 0 1,1 0-1,-1 0 0,1 0 0,0-1 0,1 0 1,-1 0-1,1 0 0,0-1 0,0 0 0,1 0 1,7 3-1,-8-4-94,0-1 0,-1-1-1,1 1 1,0-1 0,0 0 0,0 0 0,0-1 0,0 1 0,0-1 0,0-1 0,0 1 0,-1-1 0,1 0 0,0-1 0,0 1-1,0-1 1,-1 0 0,1-1 0,-1 1 0,0-1 0,1 0 0,-1 0 0,-1-1 0,10-7 0,12-16-1520,0-1 0,-2-2 0,23-36 0,0-9-5946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48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417 60 8042,'0'0'9402,"-116"-53"-8098,76 49-840,-7 2-464,-2 2 224,3 0-216,5 0-8,5 0-752,9 0-1480,13 0-1769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49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192 13 9826,'0'0'8018,"-114"-10"-8010,88 8-240,1 2-584,7 0-1377,10 0-3368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49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0 6633,'0'0'10315,"-101"63"-9643,70-55 0,-1-1-592,5-5 104,1 0-368,4-2 112,7 0-1945,7-2-2712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50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599 85 8058,'0'0'6609,"-18"-15"-5862,18 15-747,-17-15 141,-1 1 1,-26-16-1,41 29-118,-1-1 0,1 1 0,0-1 0,-1 1-1,0 0 1,1 0 0,-1 1 0,1-1 0,-1 1 0,0 0 0,0 0 0,1 0 0,-1 0-1,0 1 1,1-1 0,-5 2 0,0 1 87,-1 1 1,1-1-1,0 2 1,-12 7-1,9-4 36,-24 15 26,1 2 1,1 1-1,1 2 0,2 1 0,1 1 1,1 2-1,1 0 0,2 2 0,2 1 1,-29 57-1,46-79-125,-8 26-1,12-35 10,1 0 0,1 1 0,-1-1 0,0 0 0,1 1 0,0-1 0,0 0 0,0 1-1,1-1 1,1 5 0,-2-8-37,0 0 0,1 0 0,-1 0 0,1 0 0,-1 0 0,1 0 0,-1 0-1,1 0 1,0 0 0,-1 0 0,1 0 0,0-1 0,0 1 0,0 0 0,0-1 0,-1 1 0,1 0-1,0-1 1,0 1 0,2 0 0,21 4 110,-15-4-107,0-1 1,0 0 0,0 0-1,0-1 1,-1 0 0,1 0-1,0-1 1,0 0 0,-1-1 0,11-4-1,-5 1-90,-1-1 0,0-1-1,-1-1 1,1 0 0,14-14 0,1-4-78,-1-1 0,-1-1 0,28-42 0,55-103-625,-109 173 769,1-1 10,1-1 0,-1 1 0,1 0-1,0-1 1,0 1 0,0 0-1,0 0 1,0 0 0,2-2 0,-3 4 3,0 0 1,0 0-1,-1-1 1,1 1-1,0 0 1,0 0-1,-1 0 1,1 0-1,0 0 1,0 0-1,0 0 1,-1 0-1,1 0 0,0 0 1,0 0-1,-1 1 1,1-1-1,0 0 1,0 0-1,-1 1 1,1-1-1,0 1 1,-1-1-1,1 1 1,0-1-1,-1 1 1,1-1-1,-1 1 1,1-1-1,-1 1 1,1 0-1,-1-1 1,0 1-1,1 0 1,0 1-1,19 31 51,21 44-1,-12-21 516,-15-29-410,26 43 293,-34-59-395,2-1 0,-1-1 1,1 1-1,12 11 1,-17-19-210,-1-1 1,1 1-1,-1 0 0,1-1 1,-1 0-1,1 0 1,0 1-1,0-1 1,0-1-1,0 1 1,0 0-1,-1-1 0,1 0 1,0 1-1,0-1 1,0 0-1,4-1 1,-5 1-58,14 0-4221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51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10778,'0'0'4729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5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8730,'0'0'8471,"0"37"-7786,0 330 577,0 139-76,0-161-3251,0-342 1828,-1 1-676,2 1 0,-1-1-1,0 0 1,2 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13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5457,'0'0'11515,"126"116"-10467,-100-88-672,3-3-160,-3-1 128,0-4-192,1-4-128,-1-5-24,2-5-712,11-6-376,-5 0-1737,-3-8-6121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54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0 408 784,'0'0'10142,"10"-26"-8497,35-84-326,-31 78-167,33-56-1,-34 69-672,1 0 0,30-30-1,-36 40-250,1 1-1,0 0 1,0 1 0,20-12 0,-25 17-163,-1 0 1,1 0-1,0 1 1,0-1-1,-1 1 1,1 0 0,0 0-1,0 0 1,0 1-1,0-1 1,1 1 0,-1 0-1,0 0 1,0 1-1,0-1 1,0 1-1,0 0 1,4 1 0,-6-1-64,0 0 0,0 1-1,0-1 1,0 1 0,0-1 0,0 1 0,0 0 0,0 0 0,-1 0 0,1 0 0,-1 0 0,1 0 0,-1 0 0,0 0 0,0 1 0,0-1 0,1 4 0,1 5-44,0 1 1,2 16 0,-3-20 35,7 74 1,-2 151 0,-5-60-34,-1-163-84,-1-6 130,0 0-1,0 0 1,0 0 0,1 0 0,0 0 0,0 0 0,1 5-1,-1-9-39,-1 1-1,0 0 1,1-1-1,-1 1 1,1 0-1,-1-1 0,1 1 1,-1-1-1,1 1 1,0-1-1,-1 1 1,1-1-1,-1 0 1,1 1-1,0-1 0,-1 0 1,2 1-1,0-1-115,-1 0 0,1 1 0,-1-1 0,1 0 0,0 0 0,-1-1-1,1 1 1,-1 0 0,1 0 0,-1-1 0,3 0 0,13-7-3736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55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9130,'0'0'7057,"27"134"-6384,-23-78-609,2 3 32,-4-4 72,2-6-160,-2-9-16,0-12-272,0-9-905,8-15 129,-2-4-1744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55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11 7786,'0'0'7409,"-109"-2"-6697,76 2-584,1 0 8,-1 2 137,5 2-273,6-2-369,9-2-919,7-2-1512,6-13-5266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56.1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1 10578,'0'0'2269,"0"25"-1422,2 400 1486,-2-306-1908,-6-1 0,-23 136 0,28-249-455,1-3-10,0 0 0,-1 0 0,1 1 0,-1-1 1,1 0-1,-1 0 0,0 0 0,-2 3 0,1-27-332,2-11 501,6-47 0,-4 68-89,1-1 0,0 1 0,1-1 0,0 1 0,1 0 0,11-21 1,-14 29 1,1 1 0,-1-1 0,1 1 0,0 0 1,0 0-1,0 0 0,0 0 0,0 0 1,1 1-1,-1 0 0,1-1 0,0 1 0,0 1 1,-1-1-1,1 0 0,1 1 0,-1 0 0,0 0 1,0 0-1,0 0 0,0 1 0,1 0 0,-1 0 1,0 0-1,0 0 0,1 1 0,-1-1 0,0 1 1,0 0-1,0 0 0,0 1 0,0-1 0,0 1 1,0 0-1,0 0 0,3 3 0,1 1-19,-1 0 0,0 0 0,-1 1 0,1 0-1,-1 0 1,-1 1 0,1 0 0,-1 0 0,0 0-1,-1 0 1,0 1 0,-1 0 0,1 0 0,-2 0-1,1 0 1,-1 0 0,-1 0 0,1 12 0,-1-11-25,0 12 65,-1-1 0,-3 23 1,2-36-58,0-1 0,-1 0 0,0 0 1,0 0-1,-1 0 0,0 0 1,0-1-1,0 1 0,-8 10 0,7-12-6,0-1 0,0 1 0,0-1 0,0 1 0,-1-1 0,0 0 0,1-1 0,-2 1 0,1-1 0,0 0 0,-1-1 0,1 1 0,-1-1 0,1 0 0,-1 0 0,0-1 0,0 1 0,0-1 0,0-1 0,0 1 0,0-1 0,-1 0 0,1-1 0,0 1 0,0-1-1,0 0 1,0-1 0,1 1 0,-1-1 0,0-1 0,1 1 0,-1-1 0,1 0 0,-10-6 0,4 0-41,1-1-1,-1 0 1,2 0-1,0-1 1,0 0-1,0 0 1,2-1-1,-1-1 1,2 1-1,0-1 1,-5-14 0,7 16-764,1-1 1,0 1 0,1 0 0,-1-21 0,3 11-5672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56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9394,'0'0'1444,"0"18"-366,14 227 2099,2 350 1340,-16-333-5039,0-237 283,3-52-4986,5-4-1734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57.1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69 9674,'0'0'5205,"19"-11"-3468,60-33-261,-74 42-1365,1-1-1,-1 1 1,0 1 0,1-1 0,-1 1-1,1 0 1,0 0 0,-1 0-1,1 1 1,0 0 0,7 1 0,4 0 67,1-1-4,-1 0 0,0 2 0,0 0 0,19 5 1,-29-5-154,0 0 1,0 1 0,0 0-1,-1 0 1,1 0-1,-1 1 1,0-1 0,0 2-1,0-1 1,-1 1 0,0 0-1,8 9 1,-10-11-27,-1 0 0,0 1 0,0-1 0,0 1 0,0 0-1,-1-1 1,0 1 0,0 0 0,0 0 0,1 7 0,-1 2-94,-1 25-1,0-24 98,-1-2-12,-1-1 0,0 1 0,0 0 1,-1-1-1,-1 1 0,0-1 0,-10 20 1,1-7 11,-1 0 1,-22 27 0,27-40-25,0 0-1,-11 11 0,17-19-17,0-1-1,1 1 1,-2-1-1,1 0 1,0 0-1,0 0 1,-1 0-1,1-1 1,-1 1-1,1-1 1,-1 0-1,-7 1 1,8-1-93,-1-1 1,0 0 0,1 0 0,-1 0 0,0 0 0,1-1 0,-1 0 0,0 1 0,1-1 0,-1-1 0,1 1 0,-6-3 0,3 0-316,0-1 0,-1 1 0,2-1 0,-1-1 0,-7-7 0,-50-61-6859,41 43 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57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4641,'0'0'10766,"3"19"-10399,21 141 893,-4 47-192,0-1-1229,-20-202-28,0-3 111,0 0 0,0-1 1,0 1-1,0 0 0,0-1 1,0 1-1,0 0 0,0 0 1,0-1-1,1 1 0,-1-1 1,0 1-1,0 0 0,1-1 0,-1 1 1,0 0-1,1-1 0,-1 1 1,0-1-1,1 1 0,-1-1 1,1 1-1,0 0 0,5-11-7071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57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270 1 6873,'0'0'8810,"-55"41"-8154,25-29-295,-3-4 399,-1-4-760,1-4 112,3 0-272,4-8-488,5-13-1185,13-3-4160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7:58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9 6601,'0'0'5544,"0"0"-5545,0 0 0,0-1 0,0 1 1,0 0-1,0-1 0,0 1 0,0 0 0,0 0 0,0-1 0,0 1 0,0 0 0,-1-1 0,1 1 0,0 0 0,0 0 0,0-1 0,0 1 1,0 0-1,0 0 0,-1-1 0,1 1 0,0 0 0,0 0 0,0-1 0,-1 1 0,1 0 0,0 0 0,0 0 0,-1 0 0,1-1 0,0 1 1,-1 0-1,0 0 2,1 0 1,-1 0 0,0 0 0,0-1-1,1 1 1,-1 0 0,0 0 0,0 1-1,1-1 1,-1 0 0,0 0-1,1 0 1,-1 0 0,0 1 0,0-1-1,1 0 1,-1 1 0,0-1 0,1 0-1,-1 1 1,1-1 0,-2 1 0,-14 15 192,2 2 24,2 0 0,-1 0 0,2 1-1,1 1 1,0 0 0,2 0 0,0 1-1,-7 29 1,5-8 170,2 1 0,2 0 0,-1 56 0,6-83-177,0 6 238,1 0 0,1 1 0,0-1 1,6 26-1,-5-42-263,-1-1 0,1 1 0,1 0 0,-1-1 1,1 0-1,-1 0 0,1 1 0,8 8 0,-9-12-46,1 1 1,0 0 0,0 0-1,1-1 1,-1 0-1,1 1 1,-1-1-1,1-1 1,-1 1-1,1 0 1,0-1-1,0 0 1,0 0-1,5 1 1,1-1 20,0 1 0,0-2-1,0 1 1,0-2 0,0 1 0,0-1 0,0-1 0,-1 0 0,1 0 0,0-1 0,-1 0-1,0 0 1,11-7 0,76-49-2645,-86 55-1421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05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0 9058,'0'0'6991,"-10"26"-6014,4-14-809,-11 31 439,2 0 1,-18 83-1,15-23 74,5 0 0,4 1 1,5 145-1,6-224-372,1-1 0,8 33 0,-8-44-222,1-1 0,1 1 1,0-1-1,0 0 0,1 0 0,8 11 0,-11-19-81,-1-1 0,1 0 0,0 0 0,1 0 0,-1 0 0,0 0 0,1-1 0,0 0 0,-1 1 0,1-1 0,0-1 0,0 1 0,0-1 0,1 1 0,-1-1 0,8 1 0,-9-1-116,1-1 0,0 0 0,0 0 0,0 0 0,0 0 0,0-1 0,-1 1 0,1-1 0,0 0 0,0 0 0,-1-1 0,1 1 0,-1-1-1,1 1 1,-1-1 0,0 0 0,0-1 0,1 1 0,3-4 0,6-10-1562,0 0-1,-1-1 0,10-19 0,0-6-4733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13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4793,'0'0'9634,"19"134"-8674,-11-85-280,0 0 177,-2-5-505,-2-7-256,0-11 80,-2-10-176,2-12-280,2-8-665,0-18-1775,0-4-2745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05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295 25 3505,'0'0'13811,"-57"-19"-13307,24 15-240,-5 2 88,1 2-352,1 0 96,3 0 48,7 2-144,4-2-1104,9 0-953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06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 1 7842,'0'0'8385,"-83"6"-8385,57-4-24,2 0 8,3-2-904,7 0-568,8 0-3673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06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15 6649,'0'0'10499,"-77"2"-10227,45-2 544,-3 0-816,3 0-64,-7-6-120,11-1-1633,7 3-2303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07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453 55 3185,'0'0'9539,"-18"-5"-8864,-65-12-86,76 16-513,1 0-1,-1 0 0,1 1 0,-1 0 1,1 0-1,-1 1 0,1 0 0,0 0 1,-1 1-1,1-1 0,0 1 1,-11 5-1,5 0 158,0 1 0,1 0 1,0 0-1,-12 12 0,19-17-191,-15 15 171,0 1-1,2 1 0,0 0 1,1 1-1,1 1 0,1 0 0,1 1 1,1 1-1,0 0 0,-10 37 1,19-52-39,1 0 1,1 1 0,0-1-1,0 13 1,1-21-136,0 1-1,0-1 0,1 0 1,-1 0-1,0 0 0,1 0 1,-1 0-1,0 0 1,1 0-1,0 0 0,-1 0 1,1 0-1,0 0 0,-1 0 1,1 0-1,0 0 0,0-1 1,0 1-1,-1 0 1,1-1-1,0 1 0,0 0 1,0-1-1,0 1 0,0-1 1,0 1-1,1-1 1,-1 0-1,0 0 0,0 1 1,0-1-1,0 0 0,0 0 1,2 0-1,5 1 61,1-1 0,-1-1 1,14-1-1,-19 2-89,4-2-59,1 0 0,-1 0 0,1-1 1,-1 0-1,0 0 0,0-1 0,0 0 0,-1 0 1,1 0-1,-1-1 0,0 0 0,0 0 0,-1-1 1,9-9-1,1-5-207,0 0 0,-1 0 1,14-31-1,-7 7-444,-2 0 0,-3-1-1,20-86 1,-31 119 693,-5 12 8,0 0 1,1 0-1,-1 0 1,0 0 0,0 0-1,0 0 1,0 0-1,0 0 1,1 0 0,-1 0-1,0 0 1,0 0-1,0 0 1,0 0 0,0 0-1,1 0 1,-1 0-1,0 0 1,0 0 0,0 1-1,0-1 1,0 0-1,0 0 1,0 0 0,1 0-1,-1 0 1,0 0-1,0 1 1,0-1 0,0 0-1,0 0 1,0 0-1,0 0 1,0 0 0,0 1-1,0-1 1,0 0-1,0 0 1,0 0 0,0 1-1,6 28 123,-5-24-128,18 115 1783,62 209 1,-76-314-1691,12 32 36,-15-43-125,-1-1-1,1 0 1,0 1 0,0-1-1,1 0 1,-1 0 0,1-1 0,-1 1-1,1 0 1,4 2 0,-5-4-41,0 0 1,-1 0 0,1 0-1,0 0 1,-1-1 0,1 1 0,0-1-1,0 1 1,0-1 0,0 0-1,-1 1 1,1-1 0,0 0-1,0 0 1,0-1 0,0 1-1,0 0 1,-1-1 0,5 0 0,-2-1-415,0 0 0,-1 0 0,1 0 1,0 0-1,0-1 0,-1 0 1,4-3-1,19-19-5641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07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10218,'0'0'5217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14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0 121 1640,'0'0'9921,"2"-11"-8681,3-50 193,-4 28 2420,-1 744 1684,7-713-5188,-8 2-386,1-1 0,0 1-1,1-1 1,-1 1 0,0-1 0,0 1-1,0-1 1,0 1 0,0 0 0,0-1-1,0 1 1,1-1 0,-1 1 0,0-1-1,0 1 1,1 0 0,-1-1 0,1 0-1,2-6-622,-3-1 710,2 1 1,-1-1-1,1 1 0,0-1 1,6-12-1,-1 1-84,9-31 10,3-7 426,49-109 0,-31 102-28,16-31 172,-29 31-361,-15 38-37,12-25-1,-20 50-19,0 1-108,-1 0 6,10-18 370,-6 11-407,14-24 162,-16 31-291,-1-1 1,1 1-1,0 0 1,-1 0-1,1 0 1,-1 0-1,1 0 1,2 0 0,-1 0 66,173 10 182,-131-4-107,112 15 27,-119-13-20,0 0-1,40 17 1,-53-15 11,1-2 0,0 0 0,1-2 0,0 0 0,41 2 0,104-8 940,-172 0-961,-3 10-3886,1-7 3255,-8 18-6514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15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2985,'0'0'12633,"1"-6"-11417,0-20 61,1 21-653,-1 5-356,1 6-8,32 470 1886,-32-341-1757,-2-134-494,0-1 0,0 1 0,0 0 1,0 0-1,0-1 0,0 1 0,0 0 0,0 0 0,1-1 1,-1 1-1,0 0 0,0-1 0,1 1 0,-1 0 0,0-1 1,1 1-1,-1-1 0,1 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15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89 5193,'0'0'9826,"7"-10"-8702,20-31-206,-25 38-809,1 0-1,0 0 1,0 1 0,0-1 0,0 1-1,0 0 1,1 0 0,-1 0 0,1 0-1,-1 0 1,1 1 0,0-1 0,0 1-1,-1 0 1,1 0 0,0 1-1,5-1 1,-7 0-54,21-1 333,1 1 0,25 1 0,-14 1-53,-33-1-323,1-1-1,-1 2 1,1-1-1,-1 0 1,1 0-1,-1 1 0,1 0 1,-1-1-1,0 1 1,1 0-1,-1 0 0,0 0 1,0 0-1,1 1 1,-1-1-1,3 3 1,-3-1-20,0 0 0,0 0 0,0 0 1,0 0-1,-1 0 0,1 0 0,-1 0 1,0 0-1,0 0 0,0 1 0,0 5 1,9 68-2,-4 1-1,-5 83 1,-1-99 9,7-96-3414,-4 12-1759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17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1424,'0'0'16002,"2"0"-15037,-1 1-948,0-1 1,0 1 0,-1-1 0,1 1 0,0 0-1,0-1 1,-1 1 0,1 0 0,0 0-1,-1-1 1,1 1 0,-1 0 0,1 0 0,-1 0-1,0 0 1,1 0 0,-1 0 0,0 0 0,1 0-1,-1 1 1,3 28 74,-1-14-20,9 106 189,-7-64-58,15 78 1,-19-136-259,0 0-1,0 1 1,0-1 0,0 1-1,0-1 1,0 0-1,0 1 1,0-1 0,0 0-1,1 1 1,-1-1 0,0 0-1,0 1 1,0-1-1,0 0 1,1 0 0,-1 1-1,0-1 1,0 0-1,1 0 1,-1 1 0,0-1-1,0 0 1,1 0 0,-1 0-1,0 1 1,1-1-1,-1 0 1,0 0 0,1 0-1,0 0 1,-1 0-139,0 0 0,1 0 1,-1-1-1,1 1 0,-1 0 1,1 0-1,-1-1 0,0 1 1,1 0-1,-1-1 0,1 1 1,-1 0-1,0-1 0,0 1 1,1-1-1,-1 1 0,0-1 1,0 1-1,1 0 0,-1-1 1,0 0-1,4-10-5999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1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6009,'0'0'8269,"-5"0"-7221,-13 0-464,0 2-1,0 0 1,0 1 0,0 0-1,-34 13 1,51-16-728,0 1 0,0-1 0,0 0 0,1 1 0,-1-1 0,0 1 0,0-1 0,0 1 0,1-1 0,-1 1 1,0 0-1,1-1 0,-1 1 0,0 0 0,1-1 0,-1 1 0,1 0 0,-1 0 0,1 0 0,0-1 0,-1 1 0,1 0 0,0 0 0,0 0 0,-1 0 0,1 0 0,0 0 0,0 0 0,0 0 0,0 0 0,0 0 0,0-1 0,0 1 0,1 0 1,-1 2-1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14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 0 5169,'0'0'9938,"-104"19"-8746,78-15-655,2 0 199,6-2-736,5 0-88,9-2 88,21 0-1489,5-6-3368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23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6513,'0'0'6027,"0"23"-4803,0 157 982,-7 287 191,5-424-5693,1-32 404,0 1-2422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23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59 7418,'0'0'5647,"19"-10"-4081,60-27-218,-75 35-1240,0 0 0,1 0 0,-1 1 0,0 0-1,0 0 1,1 0 0,-1 0 0,1 1-1,-1 0 1,1 0 0,-1 0 0,0 0 0,6 1-1,-3 0-10,-2 1-29,1-1 1,0 1-1,0 0 0,-1 1 1,0-1-1,1 1 0,-1 0 0,0 0 1,0 1-1,0 0 0,-1-1 1,1 1-1,-1 1 0,0-1 0,0 1 1,-1 0-1,1 0 0,4 9 1,-2-3-37,0 1 1,-1 0 0,-1 0-1,0 0 1,0 0 0,-1 0-1,2 25 1,-3-18-42,-1 0 0,-1 0 0,0 0 1,-7 37-1,5-49 3,0 0 0,0 0 1,-1 0-1,0 0 0,0 0 0,0-1 1,-1 0-1,0 0 0,0 0 0,-1 0 1,1 0-1,-1-1 0,-1 0 1,1 0-1,-12 8 0,10-9 8,1 0-1,0-1 1,-1 0-1,0 0 1,0-1-1,1 0 1,-2 0-1,-8 1 1,-5-1-12,-32-1 1,48-1 6,-3 0-14,0 0 0,0-1 1,0 0-1,0-1 0,0 1 0,0-2 0,0 1 1,1-1-1,-12-6 0,18 9-27,-1-1-1,1 1 1,0-1-1,0 0 1,0 1-1,0-1 1,0 0-1,1 0 1,-1 0-1,0 0 1,0 0-1,0 0 1,1 0-1,-1 0 1,0 0-1,1 0 1,-1 0-1,1 0 1,-1-2-1,0-15-3991,1 4-2933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24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 7818,'0'0'5289,"0"144"-4185,0-57-280,0 29 40,-8-7-392,0-8-271,0-17 383,0-26-584,0-5-184,4-6-481,4-29-735,0-14-568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24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1 183 9858,'0'0'6177,"8"-20"-4600,31-63-190,-37 79-1304,0 1 0,0-1 0,0 0 0,1 1 1,0 0-1,0-1 0,0 1 0,0 0 0,0 0 0,0 1 1,1-1-1,-1 1 0,1 0 0,0 0 0,7-3 0,-3 1 67,6-1 59,1 0 0,-1 1 0,1 0 0,0 2 0,0-1-1,0 2 1,0 0 0,0 1 0,0 0 0,17 3 0,-23-2-169,-1 1 0,1 0 0,-1 1 0,1-1 0,-1 2 0,0-1 0,0 1-1,0 0 1,12 9 0,-16-10-58,1 1 0,-1-1-1,0 1 1,0 0-1,-1 0 1,1 0 0,-1 0-1,0 1 1,0 0-1,0-1 1,0 1 0,-1 0-1,0 0 1,0 0-1,-1 1 1,3 9 0,-4-9-7,1 0 1,-1-1 0,0 1 0,-1 0 0,1 0-1,-1-1 1,0 1 0,-1-1 0,1 1 0,-1-1 0,-5 10-1,1-4 4,-1 0-1,-1-1 0,1 0 1,-14 12-1,0 0-22,-1-1 0,0-1 0,-1-1 0,-2-2 0,0 0 1,0-1-1,-1-2 0,-38 16 0,61-29-39,1 0 1,0 0-1,-1-1 1,1 1-1,-1 0 0,1-1 1,-1 0-1,0 1 1,1-1-1,-5 0 0,7-1 23,-1 1 0,1 0 0,-1 0-1,1 0 1,-1-1 0,1 1 0,0 0-1,-1-1 1,1 1 0,-1 0 0,1-1-1,0 1 1,-1 0 0,1-1 0,0 1-1,-1-1 1,1 1 0,0-1-1,-1 0 1,-1-16-1433,3-19-2566,4-7-6224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25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4961,'0'0'6377,"12"128"-5208,-8-68-17,0 1-136,-4-6-728,0-10 160,0-15-448,0-10-760,0-18-384,4-2-1521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25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35 9010,'0'0'7826,"-86"-16"-7826,54 16 424,2 0-424,-3 0-504,9-2-793,8-15-3104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25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 5249,'0'0'7898,"3"-3"-7682,2-3-262,-4 8 58,-11 17 165,1-3 68,-7 17 67,1 0 0,2 1 0,-15 60 0,23-69 146,0 0-1,2 1 1,0 0-1,2-1 0,1 1 1,4 27-1,-4-49-331,1 0-1,0 0 1,-1 0-1,2-1 1,-1 1-1,0 0 1,1 0-1,-1-1 1,1 1-1,0-1 1,1 1-1,-1-1 1,0 0-1,1 0 1,0 0 0,0 0-1,0-1 1,0 1-1,0-1 1,0 0-1,1 1 1,-1-1-1,1-1 1,-1 1-1,5 1 1,6 1 287,-1-1 1,1-1-1,0 0 0,0-1 1,25 0-1,-27-2-248,0 1 0,-1-2 0,1 0 0,0 0 1,-1-1-1,13-5 0,63-32-2108,-77 35 1098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27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0 6161,'0'0'11136,"-3"22"-10433,-1 5-484,-36 296 2025,27 26-854,13-341-1366,1 0 1,0 0-1,0 0 1,1 1-1,0-1 1,1-1-1,-1 1 1,2 0-1,-1-1 1,8 12-1,-10-16-72,1-1 0,0 1 0,0-1-1,0 1 1,0-1 0,1 0 0,-1 0-1,1 0 1,-1-1 0,1 1 0,0 0 0,-1-1-1,1 0 1,0 0 0,0 0 0,0 0 0,0 0-1,0 0 1,0-1 0,0 1 0,0-1-1,0 0 1,1 0 0,-1 0 0,0-1 0,0 1-1,0-1 1,0 1 0,0-1 0,0 0 0,0 0-1,4-3 1,4-2-1140,-1 0 0,1-1-1,-1-1 1,-1 0 0,1 0 0,15-19-1,12-19-8511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27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1 5145,'0'0'12275,"-71"0"-11923,34 0 456,-3 4-808,-3 2 0,2-2-128,1-2-200,12 0-1489,11-2-3104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2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10786,'0'0'6018,"-122"0"-6018,98 0-80,4 12-1153,8 0-1967,10 2-5106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14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0 6545,'0'0'2173,"0"23"-289,0-8-1561,0 23 491,-1 1 1,-9 52-1,-45 124 252,30-124-952,23-81-42,2-8 405,1-3 597,10-7-458,19-16 0,-21 16-524,0 0-1,1 1 1,17-10-1,-19 13 8,1 1 0,0 0 0,0 0 1,0 1-1,0 0 0,10-1 0,56 0 667,-61 3-567,-12 0-186,-1 1-1,1-1 0,-1 0 1,0 1-1,1-1 0,-1 1 1,0-1-1,1 1 1,-1 0-1,0-1 0,0 1 1,0 0-1,1 0 1,-1 0-1,0 0 0,0 0 1,0 0-1,0 0 0,-1 0 1,1 0-1,0 1 1,0-1-1,-1 0 0,1 0 1,-1 1-1,1-1 1,-1 0-1,0 1 0,1-1 1,-1 1-1,0 1 0,2 7-30,-1 0-1,0 0 0,-1 13 0,0-14 2,-1-3 12,1-1-1,-1 1 1,0 0-1,0 0 1,-1 0-1,0-1 1,0 1-1,0-1 1,-1 1-1,1-1 1,-1 0-1,0 0 1,-1 0-1,1-1 1,-1 1-1,0-1 1,0 1-1,-1-1 1,1-1-1,-1 1 1,0-1-1,-5 4 1,-1-2 16,1 1 0,-1-1 0,0-1-1,0 0 1,0 0 0,0-2 0,-1 1 0,0-1 0,1-1 0,-15 1 0,19-2 33,5 0-75,0 0-1,0 0 0,1 0 1,-1 0-1,0 0 1,0 0-1,0 0 0,1-1 1,-1 1-1,0-1 1,1 1-1,-3-2 0,3 1-3,1 0-1,-1 0 1,0 0-1,1 0 1,-1 0 0,1-1-1,-1 1 1,1 0-1,0 0 1,0 0-1,-1-1 1,1 1-1,0 0 1,0 0 0,0-1-1,0 1 1,0 0-1,0 0 1,1-1-1,-1 1 1,0 0-1,1-2 1,1-6-460,1-1 1,0 0-1,6-13 1,10-12-3769,10-10-6216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28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0 8618,'0'0'5961,"-115"12"-5969,84-8-1112,9 0-3641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28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443 5 8914,'0'0'5780,"-23"-2"-5276,-4 0-263,-50 3-1,72 0-177,0 0 0,-1 0 0,1 0 0,0 1 0,0 0 0,-1 0 0,2 0 0,-1 1-1,0-1 1,0 1 0,-7 7 0,-14 12 145,2 1 0,0 1 0,1 1-1,2 1 1,1 1 0,0 1 0,3 1-1,0 0 1,-17 43 0,17-23-38,16-45-66,0 1 0,0 0 0,0-1-1,1 1 1,0-1 0,0 1 0,0 0-1,2 8 1,-2-12-73,1 0 0,-1 0 0,1 0 0,-1 0-1,1 0 1,0 0 0,0 0 0,-1 0 0,1 0-1,0 0 1,0 0 0,0 0 0,0-1 0,0 1 0,0 0-1,0-1 1,0 1 0,1-1 0,-1 1 0,0-1 0,0 1-1,0-1 1,1 0 0,-1 0 0,0 1 0,0-1 0,2 0-1,4 0-1,1 0 0,0 0 0,8-1 0,-15 0-25,7 0-27,0-1 0,0-1 0,0 1 0,0-1 0,0-1 0,-1 1-1,1-2 1,-1 1 0,0-1 0,-1 0 0,1 0 0,-1 0 0,11-12 0,2-6-203,0 0 0,23-39 0,-19 22-401,28-63 0,-51 102 648,0-1 0,1 1 1,-1 0-1,1 0 0,-1 0 0,1 0 1,-1 0-1,1-1 0,0 1 0,0 0 1,-1 1-1,1-1 0,0 0 0,0 0 0,0 0 1,0 0-1,0 1 0,0-1 0,0 0 1,0 1-1,1-1 0,-1 1 0,0-1 1,0 1-1,0 0 0,1-1 0,-1 1 1,0 0-1,0 0 0,0 0 0,1 0 0,-1 0 1,0 0-1,0 0 0,1 1 0,-1-1 1,0 0-1,3 2 0,-1-1 10,1 1 0,0-1-1,-1 1 1,0 0 0,1 0-1,-1 1 1,0-1 0,0 1-1,0 0 1,0-1 0,3 6 0,6 7 98,10 17 0,-14-20-140,27 42-32,-2 0 0,28 66 0,-54-101-643,-6-14-412,1 0 1,0-1-1,0 1 1,4 7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29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7722,'0'0'10769,"0"12"-10239,-4 294 1711,4-216-1644,-5 342-86,4-425-839,1 12 66,0-15-720,2-8-1309,5-19-3491,4-7-6383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29.9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1 246 7210,'0'0'6440,"8"-19"-4855,31-63-406,-35 72-980,2 0 1,-1 0-1,1 1 0,1 0 1,0 0-1,0 1 0,0 0 0,1 0 1,1 0-1,-1 1 0,11-6 0,-12 8-92,1 0 1,-1 1-1,1 1 0,0-1 0,0 1 0,1 0 0,-1 1 0,0 0 1,1 0-1,-1 1 0,1 0 0,0 0 0,-1 1 0,11 1 0,-15 0-104,-1-1-1,1 1 1,-1 0-1,1 0 0,-1 1 1,0-1-1,1 1 1,-1 0-1,0 0 1,0 0-1,0 0 0,0 0 1,-1 1-1,1-1 1,0 1-1,-1 0 0,0 0 1,0 0-1,0 0 1,3 5-1,2 6-27,0 0 0,-2 1 0,8 23 0,-8-15 23,0 0 1,-1 1-1,1 30 0,-5 73 11,-1-62-46,0-42-480,-1-1-1,-1 0 0,-11 39 0,15-78-4570,6-7-1184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30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8570,'0'0'5393,"2"138"-4177,-2-77-24,2 2-439,0-4 327,2-11-904,-2-9-32,0-15-288,0-11-104,4-13-1256,1 0-49,-3-13-4176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3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215 1 4657,'0'0'9954,"-20"2"-8914,-3 2-255,-5-2 79,-2 2-672,-3 0-176,3 2-16,3 0-624,11 2-377,8 1-1999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31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0 1064,'0'0'12488,"-21"23"-11122,-67 78-417,74-85-591,1 0 0,1 1-1,1 0 1,0 1-1,-9 23 1,11-22 9,8-17-307,-2 4 124,0-1 0,1 0 0,0 1 0,0-1 0,0 1 0,1-1 0,-1 1 0,0 10 0,2-16-133,0 1 0,0-1 0,0 1 0,0-1 0,0 0 0,0 1 0,1-1-1,-1 1 1,0-1 0,0 0 0,0 1 0,0-1 0,0 1 0,1-1 0,-1 0 0,0 1 0,0-1-1,1 0 1,-1 1 0,0-1 0,1 0 0,-1 0 0,0 1 0,0-1 0,1 0 0,-1 0-1,1 0 1,-1 1 0,0-1 0,1 0 0,14 1 442,-9-1-483,3 0-25,-1 0 0,1 0 1,0-1-1,0 0 0,0-1 1,-1 0-1,1 0 0,9-4 1,21-12-1141,6-3-2141,-14 9-2138,-12 6-1493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32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0 9274,'0'0'9254,"4"29"-8733,-1-8-464,16 186 273,-19 130 513,-1-307-811,-2 0 0,-8 43 0,11-86-829,0-1 0,4-21 0,-1 23 989,1 0 0,0 0 0,0 0 0,2 1 0,-1 0 0,1 0 0,1 0 0,0 1 0,16-19 0,-17 23-91,0 1-1,0-1 1,1 1 0,-1 0-1,1 0 1,0 1-1,0 0 1,1 0-1,-1 0 1,1 1-1,0 0 1,0 1-1,0 0 1,0 0-1,16-1 1,91 3 677,-109 1-779,-1 0 0,1 0-1,-1 0 1,0 0 0,0 1-1,1 0 1,-1 0 0,0 1-1,-1-1 1,1 1 0,0 0-1,-1 0 1,0 1 0,1-1-1,-1 1 1,7 8 0,-10-10-10,0 0 1,0 0-1,0-1 1,0 1-1,-1 0 1,1 0-1,0 0 0,-1 0 1,1 0-1,-1 0 1,0 0-1,0 0 1,0 0-1,0 0 1,0 1-1,0-1 1,0 0-1,-1 0 0,1 0 1,-1 0-1,1 0 1,-1 0-1,0 0 1,0-1-1,0 1 1,0 0-1,0 0 1,-2 2-1,-3 4-28,-1 1 0,0-1 0,-17 14 0,23-21 42,-40 36-42,-80 66 90,115-99-54,1-1 1,0 0-1,-1 0 1,1 0-1,-1-1 1,0 0-1,0 0 1,-10 2-1,0-2 30,1-1 0,-18-1-1,25 0-16,2 0 7,-1-1 1,0 0-1,1 0 1,0-1-1,-1 1 1,1-2-1,0 1 1,0-1-1,0 1 1,0-2-1,0 1 1,1-1-1,0 0 1,-9-7-1,13 10-154,0 0-1,0 0 1,0 0-1,0 0 1,1 0-1,-1-1 1,0 1-1,0 0 1,1 0-1,-1 0 1,1-1-1,-1 1 1,1 0-1,0-1 0,-1 1 1,1 0-1,0-1 1,0 1-1,0-1 1,0 1-1,0 0 1,1-2-1,-1 2 94,0-7-3913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33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1 7578,'0'0'10541,"-6"3"-9637,1 0-768,1 0 1,0 0-1,-1 1 1,2-1-1,-1 1 1,0 0-1,1 0 1,0 1-1,0-1 1,0 1-1,0-1 1,1 1-1,-3 6 1,-3 13 341,-10 43 0,4 0 3,3 2-1,-2 76 1,10 138 5,3-280-475,0 31 64,2 0 0,8 48 1,-8-72-88,0 0 0,1 0 1,0 0-1,1-1 0,0 1 1,0-1-1,1 1 0,0-2 1,1 1-1,0 0 0,14 14 0,-18-21-47,0-1-1,0 1 1,0 0 0,0 0-1,1-1 1,-1 1-1,1-1 1,-1 0-1,1 0 1,-1 0-1,1 0 1,0 0-1,0-1 1,-1 1-1,1-1 1,0 0-1,0 0 1,0 0-1,-1 0 1,1 0-1,0 0 1,0-1-1,0 1 1,-1-1-1,1 0 1,0 0-1,-1 0 1,1 0-1,2-2 1,3-2-467,-1 0 0,1 0 0,-1-1 0,0 0-1,-1-1 1,1 1 0,9-15 0,19-30-4160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33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329 2 10762,'0'0'5017,"-144"0"-4072,100 0-33,-1 0-608,5-2-136,7 2-168,17 0-1488,10 0-1009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14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0 6953,'0'0'8802,"-25"104"-7881,9-74-225,2 0-152,2-1-440,0-9 16,1-4-48,5-8-72,0-8-1248,2 0-1009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34.0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 0 10538,'0'0'5809,"-105"15"-5809,81-7-8,1 2-552,7-2-1432,6 0-2521</inkml:trace>
  <inkml:trace contextRef="#ctx0" brushRef="#br0" timeOffset="1">226 240 4241,'0'0'9458,"-111"0"-9458,90 0-264,7 0-1000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34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394 0 7578,'0'0'7280,"-18"1"-6600,8 0-541,-2-1 53,-1 1 0,0 0 0,0 1 1,0 0-1,1 1 0,-1 1 0,1 0 0,-23 11 0,13-2 131,1 1-1,1 0 0,0 2 0,-21 21 1,28-23-122,0-1 1,2 2-1,0 0 1,0 0-1,1 1 1,-10 23-1,17-32-91,0 0-1,1 0 0,0 0 0,0 0 1,0 0-1,1 1 0,0-1 0,1 1 0,0-1 1,0 10-1,1-16-87,-1 0 0,0 0-1,0 0 1,0 0 0,1 0 0,-1 0-1,1 0 1,-1 0 0,1 0 0,-1 0 0,1 0-1,-1 0 1,1 0 0,0-1 0,-1 1-1,1 0 1,0 0 0,0-1 0,1 2 0,0-1 11,0 0-1,0 0 1,0 0 0,1 0 0,-1-1 0,0 1 0,1-1 0,2 1 0,4 0-2,0-1-1,0-1 1,17-2 0,-18 1-68,1 0 0,-1-1 0,0 0 0,0-1 0,0 0 0,0 0 0,0-1 0,-1 0 0,8-6 0,8-9-198,28-29 1,41-66-574,-71 87 718,-20 26 134,0 1-1,0-1 1,0 1-1,0 0 0,0 0 1,0-1-1,0 1 1,1 0-1,-1 0 0,1 0 1,-1 1-1,1-1 1,-1 0-1,1 0 0,-1 1 1,1-1-1,-1 1 1,1-1-1,2 1 0,-2 0-9,-1 0 0,1 1 0,0-1 0,-1 0 0,1 1 0,-1 0 0,1-1 0,-1 1 1,1 0-1,-1 0 0,0 0 0,1 0 0,-1 0 0,0 0 0,0 0 0,1 1 0,-1-1 0,0 0 0,1 3 0,16 24-15,-2 1 0,21 49 0,-12-22-86,-24-54 33,1 0-1,-1 1 1,0-1 0,1 0-1,-1 0 1,1 0-1,-1 0 1,1 0-1,0 0 1,0 0-1,0 0 1,0-1-1,3 2 1,-2-2-417,0 1-1,1-1 1,-1 0 0,0-1 0,1 1 0,0 0 0,-1-1-1,1 0 1,3 0 0,17 0-7240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35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11979,'0'0'5985,"4"106"-4505,0-33-568,2 12 457,-2 4-1121,0-4-240,-2-10 160,-2-14-168,0-16-248,0-17-1017,2-18-1383,3-10-409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35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77 1696,'0'0'14634,"17"-8"-12512,2-1-1619,-4 1-176,0 1 1,1 0-1,-1 1 0,2 1 1,17-3-1,17 0 169,-1 2 0,79 1 0,-123 5-457,0 0 0,1 1 0,-1-1-1,0 1 1,0 0 0,0 1 0,10 3-1,-14-4-32,1 1 0,0-1 0,0 1 0,-1 0 0,1 0 0,-1 0 0,1 0 0,-1 1 0,0-1 0,0 1 0,0-1 0,0 1 0,0 0 0,-1-1 0,1 1 1,1 4-1,0 4-38,-1-1 1,1 1-1,-2 0 1,1 0 0,-2 0-1,1 0 1,-3 15 0,2-22 9,0 6 18,-2 0 0,0 0 0,0-1 0,0 1 0,-1-1 0,-1 0-1,1 0 1,-1 0 0,-1 0 0,0 0 0,0-1 0,-11 13 0,8-12-7,0 0 0,0 0 0,-1-1 0,0-1 0,0 1 0,-1-1 1,0-1-1,0 0 0,-1 0 0,-13 5 0,17-9-33,1 0 0,0-1 0,-1 1 0,1-1 0,-1-1 0,-13 1 0,17-1-73,0 0 0,0-1-1,1 1 1,-1-1 0,0 1-1,0-1 1,1 0-1,-1 0 1,0 0 0,1-1-1,-1 1 1,1-1 0,-1 1-1,1-1 1,0 0-1,0 0 1,0 0 0,-3-3-1,-1-5-851,0 1-1,0-1 1,1-1-1,1 1 1,-4-13-1,0-10-5567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35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6265,'0'0'8242,"37"136"-6682,-31-73-679,-2 2-457,-2-4-240,-2-9-184,0-15 0,0-13-1096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36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0 8490,'0'0'7441,"-105"18"-7169,68-10-272,5 1 0,-1 1-256,9-2-1448,10-2-3777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36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5977,'0'0'15193,"1"26"-14974,4 183 123,-2 129-144,-4-217-1396,0-106 222,1-15 888,0 0 1,0 0-1,0 0 1,0 1-1,0-1 0,0 0 1,0 0-1,0 0 1,0 0-1,0 0 0,0 0 1,0 1-1,-1-1 1,1 0-1,0 0 0,0 0 1,0 0-1,0 0 1,-1 1-439,1-1 438,0 0 1,0 0-1,0 0 1,0 0-1,0 0 1,0 0-1,-1 0 0,1 0 1,0 0-1,0 0 1,0 0-1,0 0 0,0 0 1,-1 0-1,0-1-432,0 0 0,0 0 0,1 0 0,-1-1 0,0 1 0,0 0 0,1-1 0,-1 1 0,1 0 0,-1-1 0,1 1 0,-1-3 0,-5-19-4898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37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9 114 4297,'0'0'9314,"22"-15"-7714,74-49-65,-90 60-1368,0 0 0,1 1-1,-1 0 1,1 0 0,-1 1 0,1-1-1,0 2 1,0-1 0,0 1-1,0 0 1,7 0 0,0-1 158,8 0 91,-1 0-1,1 1 1,0 2-1,37 4 1,-56-4-412,0-1-1,-1 1 1,1 0 0,-1 0 0,1 0-1,-1 0 1,1 0 0,-1 1-1,0-1 1,0 1 0,1 0 0,-1-1-1,0 1 1,-1 0 0,1 0 0,0 0-1,0 0 1,-1 1 0,1-1 0,-1 0-1,0 1 1,0-1 0,0 1 0,1 2-1,0 4-25,-1 1 1,0 0-1,0-1 0,0 1 0,-2 12 0,0-10 2,0-1-2,0-1 0,-1 0-1,0 0 1,-1 0 0,0 0-1,0 0 1,-1-1 0,-1 0-1,0 1 1,-11 15-1,9-15 27,0-1 0,0 0 0,-1-1 0,0 0 0,0 0 0,-1-1 0,0 0 0,-1-1 0,-18 11 0,17-13 31,1 0 1,-2-1-1,1-1 1,0 1-1,0-2 1,-1 0-1,1 0 1,-1-1-1,1 0 1,-1-1-1,1 0 1,-1-1-1,1 0 1,0-1-1,0 0 1,0-1-1,0 0 1,1-1-1,-1 0 1,-11-9-1,17 11-29,1 0 0,0 0 0,0 0-1,-4-5 1,6 6-328,1 1 0,0-1 1,0 1-1,0-1 0,0 0 0,0 1 0,1-1 1,-1 0-1,1 0 0,-1 0 0,1 1 0,-1-1 1,1 0-1,0-3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8:42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1 2601,'0'0'3400,"0"18"-2449,2 104 747,-5-25 963,1-46-1340,2 0 0,9 72 0,6-15-943,4 178 0,-19 561 460,-7-573-674,0 2-124,-6 176-57,0 2 39,13 173 422,-1-548-141,-3 0 0,-18 98-1,20-166-313,0 0 0,-1 0 0,-1 0 0,1 0-1,-2-1 1,-6 13 0,9-19-18,-1 0 0,0 0 0,-1 0 0,1 0 0,0-1 0,-1 1 0,0-1 0,0 0 0,0 0 0,0 0 0,-1-1 0,1 1 0,-1-1 0,1 0 0,-1 0 0,-5 1 0,5-2-214,1 0 0,-1 0 0,0-1-1,-6 1 1,10-24 171,1 15 143,0 5-37,0 0 0,0-1 0,0 1 0,0 0 0,1 0 0,-1 0-1,3-6 1,-3 8-14,1 0 0,0 0 0,-1 0-1,1 0 1,0 1 0,0-1-1,-1 0 1,1 0 0,0 1 0,0-1-1,0 0 1,0 1 0,0-1-1,0 1 1,0-1 0,1 1 0,-1 0-1,0-1 1,0 1 0,0 0-1,0 0 1,0 0 0,1 0 0,-1 0-1,2 0 1,5 0 292,-3 0-219,0 0-1,0 0 1,0 0-1,0 0 1,0 1 0,0 0-1,0 0 1,0 1 0,0-1-1,6 4 1,25 13 170,-20-11-43,-2 1 1,23 14-1,-33-18-176,1 0 0,-1 0-1,0 0 1,0 0 0,0 1-1,0-1 1,-1 1 0,0 0-1,0 0 1,0 0 0,2 8-1,2 6-51,-1 2 1,6 38-1,-1 47 2,-8-63 30,7 72-20,14 130-12,-13-162 23,21 300 170,-32-381-185,1 10-10,-1 0 1,-1 1 0,0-1 0,-6 21-1,-6 22 30,2-1-1,3 2 0,2-1 0,2 82 0,5 146 639,-3 302-473,-9-414 85,0 21-92,11-173-170,12 436 566,-9-374-461,-3-81-109,0 0-25,0 0-1,0 0 1,0 0 0,0 0-1,1 0 1,-1 0-1,0-1 1,0 1 0,0 0-1,0 0 1,0 0 0,0 0-1,1 0 1,-1 0-1,0-1 1,0 1 0,0 0-1,0 0 1,0 0 0,0 0-1,0-1 1,0 1-1,0 0 1,0 0 0,0 0-1,0 0 1,0-1 0,0 1-1,0 0 1,0 0-1,0 0 1,0 0 0,0-1-1,0 1 1,0 0 0,0 0-1,0 0 1,0-1-1,0-4-248,2-57-4024,2 28-651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9:55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89 138 5857,'0'0'7058,"1"-20"-5215,6-61-226,-5 44 2039,-4 50-3581,-24 80-41,2 13 479,5 0 0,4 1 0,5 1 0,7 187 0,4-275-389,1 0-1,1 0 1,9 34 0,-9-46-122,-1 0-1,1 0 1,1 0 0,-1 0 0,1-1 0,1 0 0,-1 1 0,1-2 0,0 1 0,1-1-1,9 9 1,-13-13-73,1 0 0,0 0 0,-1 0 0,1-1 0,0 1 0,0-1 0,0 0 0,0 0 0,0 0 1,0 0-1,0-1 0,1 1 0,-1-1 0,0 0 0,0 0 0,0 0 0,1 0 0,-1 0 0,5-2 0,-3 0-379,0 1 1,0-1 0,-1 0-1,1 0 1,-1-1-1,1 1 1,-1-1 0,0 0-1,0-1 1,0 1 0,4-6-1,19-24-4598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15.2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8994,'0'0'10330,"97"112"-9450,-72-96-344,-1-2-312,-2-4-79,3-4-145,-3-6-401,6 0-199,-5-2-3265,-3-12-4536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9:56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422 1 160,'0'0'18236,"-79"0"-17740,36 0 472,-5 6-792,-1 4-168,0 2 0,5-2 128,3 3-272,7-1-624,9-2-2024,15-2-2410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9:56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37 9818,'0'0'9522,"-85"-28"-9322,61 22-200,0 3-936,3 3-672,7 0-2401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29:56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329 1 6001,'0'0'8250,"-136"0"-7306,100 0-72,-3 0-568,3 0 377,3 0-681,5 6-592,8 4-1617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01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471 134 4841,'0'0'9341,"9"-8"-8369,29-27 140,-36 33-976,-1 1 0,1-1-1,0 1 1,-1-1 0,1 0 0,-1 1-1,0-1 1,1 0 0,-1 0-1,0 0 1,0 0 0,0 0 0,-1 0-1,1-1 1,0 1 0,-1 0-1,1 0 1,-1 0 0,0-1 0,0 1-1,0 0 1,0-1 0,0-2 0,-1-6-4,1 10-134,0 0-1,0 0 1,0 0-1,-1 0 1,1 1-1,0-1 1,0 0-1,-1 0 1,1 0-1,0 0 1,-1 1-1,1-1 1,-1 0-1,1 0 1,-1 1-1,0-1 1,1 0-1,-1 1 1,1-1 0,-1 1-1,0-1 1,-1 0-1,0 0 1,-1-1-1,0 1 1,1 0-1,-1 0 1,0 0-1,0 1 1,-3-1-1,-6-1-20,1 2 0,-21 0 0,21 2 32,1 0 1,-1 0-1,1 1 1,-1 1 0,1-1-1,1 2 1,-1-1-1,0 1 1,1 1 0,0 0-1,0 0 1,-11 11 0,-8 9 95,0 2 0,-26 35 1,24-25-6,1 2-1,2 1 1,1 1-1,3 1 1,-23 58-1,43-93-67,0 0-1,0 1 0,1-1 0,0 1 1,1-1-1,-1 16 0,2-23 7,-1 0 0,1 0 1,1 0-1,-1 0 0,0-1 0,0 1 0,0 0 1,0 0-1,1 0 0,-1 0 0,0 0 0,1-1 1,-1 1-1,1 0 0,-1 0 0,1 0 0,-1-1 1,1 1-1,-1 0 0,1-1 0,0 1 0,-1-1 1,1 1-1,1 0 0,0 0-12,0 0 0,-1-1 0,1 1 0,0-1 0,0 0 0,0 0 0,-1 0 0,1 1 0,0-2 0,0 1 0,3 0 0,2-2-14,0 0 0,-1 0 0,1 0 0,0-1 0,-1 1 0,7-5 0,3-4 1,-1-1 1,0 0-1,0-1 1,-1 0-1,20-27 0,54-84-314,12-53-538,-36 60 268,-63 114 564,1 0-1,-1 1 1,1-1-1,0 1 1,0-1-1,0 1 1,3-2-1,-5 3 10,0 1-1,0 0 0,1 0 0,-1 0 1,0 0-1,1-1 0,-1 1 1,0 0-1,1 0 0,-1 0 0,0 0 1,1 0-1,-1 0 0,0 0 1,1 0-1,-1 0 0,0 0 0,1 0 1,-1 0-1,0 0 0,1 0 1,-1 0-1,0 0 0,1 1 0,-1-1 1,1 0-1,-1 1 10,1 0 0,0-1 1,0 1-1,-1 0 0,1 0 0,0 0 0,-1 0 0,1 0 0,-1 0 1,1 0-1,-1 0 0,1 2 0,17 62 116,15 100 1,-21-95 385,26 88 1,-37-154-491,0-1 1,0 1-1,0-1 1,1 0-1,0 0 1,-1 1-1,1-1 1,0 0-1,5 5 0,-5-7-145,0 1-1,0-1 0,0 0 1,0 0-1,0 0 0,0 0 1,1 0-1,-1-1 0,0 1 1,1-1-1,-1 1 0,0-1 0,0 0 1,1 0-1,2 0 0,10 0-3802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02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0 11554,'0'0'4033,"-17"164"-2520,5-20 7,0 23-840,2-1 472,0-38-1048,4-41-40,2-30 72,0-19-136,-1-1-240,3-5-1064,-2-7-1264,2-13-1353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02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1 136 8674,'0'0'5040,"22"-18"-2883,77-61-528,-93 74-1502,-1 1 1,1 1-1,0-1 1,0 1 0,0-1-1,1 2 1,-1-1-1,1 1 1,-1 0-1,1 0 1,0 1 0,0 0-1,0 0 1,10 1-1,-8-1 26,0 1-1,1 0 0,-1 0 1,0 1-1,0 0 0,0 0 1,0 1-1,10 3 0,-14-3-130,0 0 0,0 1 0,-1-1-1,1 1 1,-1 0 0,0 0 0,0 1-1,0-1 1,0 1 0,0 0-1,-1 0 1,0 0 0,6 9 0,-5-6-24,-1 0 1,1 1 0,-1 0 0,-1 0-1,1 0 1,-1 0 0,1 14 0,-1 6-74,-1 26-1,-1-37 51,-1 7-135,-2 0 0,-1 0 0,-1 0 0,0-1 0,-16 38 0,9-22-1196,10-36 478,1 1 1,0-1-1,1 0 1,-1 1-1,0 4 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03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8170,'0'0'3609,"4"134"-2073,-4-77-112,0-2-712,0-7-136,0-11-576,0-11-272,0-14 216,2-30-4241,8-10-3232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03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13 1192,'0'0'13051,"-87"0"-13003,54 0 448,5 0-496,4 0-88,9-2-400,7-2-1288,8-2-2289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03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1 8010,'-7'62'903,"-60"387"3500,45-377-3976,19-63-403,0-1 0,-1 0 1,-1 0-1,1 0 0,-8 9 0,11-17-24,1 0 0,0 1-1,0-1 1,0 0 0,0 0-1,0 1 1,0-1-1,-1 0 1,1 0 0,0 0-1,0 0 1,0 1 0,0-1-1,-1 0 1,1 0 0,0 0-1,0 0 1,0 1 0,-1-1-1,1 0 1,0 0 0,0 0-1,-1 0 1,1 0-1,0 0 1,0 0 0,-1 0-1,1 0 1,0 0 0,0 0-1,-1 0 1,1 0 0,-1 0-1,1-2 43,-1 1 0,1-1 0,-1 1 0,1-1 0,0 0 0,0 1 0,-1-1 0,1 0 0,0 1 0,0-1 0,1-2 0,3-22 362,-1 14-310,1 1-1,1-1 0,0 1 0,0-1 0,1 2 0,1-1 1,-1 1-1,2 0 0,-1 0 0,2 0 0,-1 1 0,12-8 0,-14 12-16,0 1 0,1 0 0,0 0 0,0 1-1,0 0 1,0 0 0,0 0 0,1 1 0,-1 0 0,1 1-1,-1 0 1,1 0 0,0 0 0,13 2 0,-18-1-64,0 0 1,0 1-1,-1-1 1,1 1-1,0 0 1,0 0 0,0 0-1,-1 0 1,1 1-1,0-1 1,-1 1-1,1-1 1,-1 1 0,0 0-1,0 0 1,1 0-1,-1 0 1,-1 1-1,1-1 1,0 0 0,0 1-1,-1-1 1,1 1-1,-1 0 1,0-1-1,0 1 1,0 0-1,1 4 1,0 4-27,1 1 1,-2-1-1,1 1 1,-2-1-1,1 1 1,-3 12-1,1-18 4,0-1 0,0 1-1,-1-1 1,0 1 0,0-1 0,0 1 0,-1-1-1,0 0 1,0 0 0,0 0 0,0-1-1,-1 1 1,0-1 0,0 0 0,0 0 0,-1 0-1,1 0 1,-9 4 0,2-1 4,0 0-1,-1-1 1,0-1 0,0 1 0,0-2-1,0 0 1,-17 3 0,13-4-43,0-1 1,1-1-1,-1 0 0,0-1 1,-20-3-1,35 3 9,0 0 0,0 0 0,-1 0 0,1-1 0,0 1 0,0 0-1,0-1 1,0 1 0,-1-1 0,1 0 0,0 1 0,0-1 0,0 0 0,0 1 0,0-1-1,0 0 1,1 0 0,-1 0 0,0 0 0,0 0 0,0 0 0,1 0 0,-1 0 0,1 0-1,-1-2 1,0 0-465,0-1 0,1 0 0,-1 1 0,1-1 0,0 1 0,0-1 0,1 1 0,0-5 0,4-15-9013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04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108 575 8666,'0'142'1576,"0"16"-272,0-42-615,-8-33 1039,-2-36-1544,0-23-184,0-12-1000,0-24-1129,0-18-1119,5-21-2025</inkml:trace>
  <inkml:trace contextRef="#ctx0" brushRef="#br0" timeOffset="1">1 54 10082,'0'0'4486,"25"-9"-2708,87-26-438,-101 32-1215,0 1-1,-1 0 1,1 1-1,0 0 1,0 1-1,0 0 1,0 0-1,0 1 1,0 1-1,0 0 1,15 5-1,-6-1-8,-1 0 1,0 2-1,0 1 1,18 10-1,-26-12-72,1 0 1,-2 1-1,1 0 0,-1 1 0,0 0 1,-1 0-1,11 14 0,-18-19-49,1 0-1,-1 0 1,0 1 0,0-1-1,0 1 1,0-1-1,-1 1 1,0 0-1,0 0 1,0 0 0,-1-1-1,1 1 1,-1 0-1,0 0 1,-1 0 0,1 0-1,-1 0 1,0 0-1,0-1 1,0 1-1,-1 0 1,0-1 0,0 1-1,0-1 1,0 0-1,-1 1 1,1-1-1,-1 0 1,-6 5 0,-3 3-90,-1-1 0,0 0 1,-1-1-1,0 0 1,-1-1-1,0-1 0,0 0 1,-1-1-1,0-1 1,0-1-1,0 0 0,-1-1 1,0 0-1,0-2 0,0 0 1,-26 0-1,41-2 16,1 0-1,-1 0 0,0 0 0,0 0 1,0-1-1,1 1 0,-1 0 0,0-1 1,0 1-1,1-1 0,-1 0 1,0 1-1,1-1 0,-1 0 0,1 0 1,-1 0-1,1 0 0,-1 0 1,1-1-1,0 1 0,-1 0 0,1-1 1,0 1-1,0-1 0,0 1 1,0-1-1,-1-1 0,0-4-639,0 0 0,1 0 0,-1-1 1,1 1-1,0-14 0,1-25-6728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15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6225,'0'0'10768,"18"-1"-9613,6-2-787,2 1 94,30 0 0,-55 2-446,1 0-1,-1 0 0,1 0 1,-1 0-1,0 0 1,1 0-1,-1 0 1,1 0-1,-1 1 1,0-1-1,1 1 0,-1-1 1,0 1-1,1 0 1,1 1-1,-2-1-12,0 1 1,0-1-1,-1 1 0,1-1 0,-1 1 1,1 0-1,-1-1 0,1 1 0,-1 0 0,0 0 1,0-1-1,0 1 0,0 2 0,0 44-29,-2-1-1,-2 0 0,-16 75 1,18-111 179,0 0 1,0 20 0,2-31-100,0 0 0,0 1 0,0-1 0,0 0 0,1 0 0,-1 1 0,0-1 0,0 0 0,0 0 0,0 1 0,0-1 0,1 0 0,-1 0 0,0 0 0,0 1 0,0-1 0,1 0 0,-1 0 0,0 0 0,0 0 0,0 1 0,1-1 0,-1 0 0,0 0 0,0 0 0,1 0 0,-1 0 0,0 0 0,1 0 0,-1 0 0,0 0 0,0 0 0,1 0 0,-1 0 0,13 0-37,-10-1 79,2 0-169,0 0 0,0 0-1,0 0 1,-1-1 0,1 0 0,-1 0-1,1 0 1,6-4 0,33-28-2621,-22 17-524,6-4-3227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04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7642,'0'0'6353,"44"107"-4177,-27-50-1015,-1 10-465,-2 4 8,-2 2-408,-4-4-64,-4-14-232,-2-15-568,0-23-184,0-13-2025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04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13 7962,'0'0'7081,"-106"0"-6905,70 0-24,-5 0-152,9-6-496,12-1-2640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05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0 6313,'0'0'7017,"-10"19"-6409,0-2-411,-60 120 1391,58-109-981,-14 57 0,23-70-124,0 0-1,1 1 1,1-1-1,0 0 1,3 28-1,-1-38-330,0 0 0,0 1-1,0-1 1,1 0-1,0 0 1,0 0 0,0 0-1,1-1 1,-1 1 0,1-1-1,0 1 1,4 3-1,-1-2 58,0 0 1,0 0-1,1-1 0,0 0 0,0 0 0,0-1 0,8 4 0,1-1 63,1-1 1,0 0-1,-1-2 0,1 1 1,1-2-1,30 2 1,-3-2-83,0-2 1,84-10 0,-115 5-1662,-24 5-4856,-12 7 986,-1 3-2066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10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267 161 3881,'0'0'9829,"7"-9"-8723,23-30 425,-27 35-1229,0-1 0,0 1 0,-1-1 0,1 1 0,-1-1 0,0 0 0,0 0 0,-1 0 0,1 0 0,-1 0 0,0 0 0,0 0 0,-1 0 0,0-1 0,0-5 0,0 10-291,0 0-1,0 0 1,-1-1 0,1 1-1,0 0 1,0 0-1,-1 0 1,1 0 0,-1 0-1,1 0 1,-1 0-1,1 0 1,-1 0 0,0 0-1,1 1 1,-1-1-1,0 0 1,0 0 0,0 1-1,1-1 1,-1 0-1,0 1 1,0-1 0,0 1-1,0-1 1,0 1-1,0-1 1,0 1 0,0 0-1,-2-1 1,-3 0-30,0 0 0,0 0 0,0 1 0,-8 0 0,8 0 20,0 1 0,0 0 1,0 0-1,1 0 1,-1 1-1,0 0 1,1 0-1,-1 1 1,1-1-1,-1 1 1,1 0-1,0 1 1,0-1-1,1 1 0,-1 0 1,-3 5-1,-6 5 17,2 1 0,0 1 0,-18 30 0,13-16 30,1 2 0,1 0 1,2 0-1,-10 38 0,16-46-3,2 0 1,1 1-1,1 0 0,0 0 1,2 0-1,4 40 0,-3-63-27,1 1-1,-1 0 1,1-1-1,-1 1 0,1 0 1,0-1-1,0 1 0,1-1 1,-1 1-1,0-1 0,1 0 1,-1 0-1,1 0 1,0 1-1,0-1 0,0-1 1,0 1-1,0 0 0,0 0 1,0-1-1,1 0 1,-1 1-1,1-1 0,-1 0 1,1 0-1,-1 0 0,1 0 1,3 0-1,-2 0 4,1 0 1,0-1-1,-1 0 0,1 0 1,0 0-1,-1 0 0,1-1 0,-1 0 1,1 0-1,0 0 0,-1 0 1,0-1-1,1 1 0,-1-1 0,0-1 1,4-1-1,4-5-30,-2 0 0,1-1 1,-1 0-1,-1-1 0,0 0 1,0 0-1,11-20 0,42-93-106,-39 69-229,-2-1 0,27-118 1,-46 168 350,1 9 12,0 12 22,-2-13-36,11 51 122,2 0 0,2-2 0,3 1-1,36 70 1,-52-117-169,13 22 145,-15-25-163,0-1-1,0 0 1,0 1-1,0-1 1,0 0-1,1 0 0,-1 0 1,0 0-1,0 0 1,1 0-1,-1 0 1,1 0-1,-1 0 0,1-1 1,1 2-1,-2-2-104,0 0 0,0 0 0,-1-1 0,1 1 1,0 0-1,0 0 0,0 0 0,-1 0 0,1-1 0,0 1 0,0 0 0,-1-1 0,1 1 0,0-1 0,-1 1 0,1-1 0,0 1 0,-1-1 0,1 1 0,-1-1 0,1 0 1,-1 1-1,1-1 0,0-1 0,8-18-4924,-8 18 4435,7-24-8739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10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9098,'0'0'8874,"14"10"-8874,-12-10-712,0 0-985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12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159 110 6793,'0'0'8333,"-15"11"-7345,6-5-770,1-1-79,1 0 1,0 1 0,0-1-1,0 1 1,1 1 0,-1 0-1,2-1 1,-1 2-1,1-1 1,0 1 0,0-1-1,1 1 1,-5 13 0,-3 23 161,1-1-1,3 2 1,1-1 0,2 1 0,2 62 0,3-99-212,0-1-1,0 0 1,1 0 0,0 0-1,1 0 1,-1 0-1,4 9 1,-3-14-61,-1 0 1,0 1-1,0-1 1,1 0-1,-1 0 1,1 0-1,0 0 0,-1 0 1,1 0-1,0 0 1,0-1-1,1 1 1,-1 0-1,0-1 1,0 0-1,1 0 1,-1 0-1,0 0 0,1 0 1,0 0-1,-1 0 1,5 0-1,-3 0 1,1 0-1,0-1 1,0 0-1,0 1 1,-1-2-1,1 1 1,0 0-1,0-1 1,0 0-1,-1 0 0,1 0 1,0-1-1,-1 0 1,0 0-1,1 0 1,-1 0-1,0-1 1,0 1-1,5-5 1,3-4-38,0-1 0,-1 0 0,-1-1 0,0 0 0,0 0 0,12-26 0,-12 18-33,-1 0 1,-1-1-1,-1 0 1,4-26-1,-2-14-221,-2 0 0,-3-100-1,-4 152 245,1 1-42,-1 0 0,-1 1 0,1-1 1,-1 0-1,0 1 0,-1-1 0,0 1 0,-4-10 1,6 17 10,-1 1 1,1-1-1,0 0 1,-1 1 0,1-1-1,0 1 1,-1-1-1,1 1 1,0-1 0,-1 1-1,1-1 1,-1 1-1,1-1 1,-1 1 0,0-1-1,1 1 1,-2-1-1,-2 4-779,1 9-72,-3 72-2998,6-41-1066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13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3329,'0'0'13523,"28"-18"-14188,-22 10-1391,2 0-4937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13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149 104 3329,'0'0'8491,"8"-8"-7639,24-22 196,-26 23 196,-7 5-958,-7 3-522,8-1 340,-4 1-103,-1 0 0,1 1 0,0 0 0,0-1 0,0 2 0,0-1 0,0 0 0,1 1 0,-1-1 0,1 1 0,-1 0 0,-3 5 0,-4 5 10,-20 27 1,19-21 43,0 1 0,1 0 0,2 1 0,0 0 0,1 1 0,1 0 0,1 0 0,1 0 0,1 1 0,1-1 0,0 47 0,3-66-13,0 1 0,0 0 0,0 0 1,0-1-1,1 1 0,0-1 0,0 1 0,0 0 0,0-1 0,1 0 0,-1 1 1,1-1-1,0 0 0,3 5 0,-3-6-8,1 0 1,-1 0 0,1 0-1,-1 0 1,1 0-1,0 0 1,0-1-1,0 1 1,0-1-1,0 0 1,0 0-1,0 0 1,1-1-1,-1 1 1,0-1-1,6 1 1,-5-1 34,1 0 0,0 0 0,0-1 0,-1 1 0,1-1 0,-1 0 0,1 0 0,0-1 0,-1 1 0,0-1 0,7-3 0,-5 0-10,1 1-1,-1-1 1,0 0 0,0 0 0,0 0 0,6-9 0,1-5 18,0 0 1,-1-1-1,16-35 1,-17 31-83,-2-1 0,-1 0 1,-1 0-1,7-38 0,-9 17-242,1-76 0,-6 120 195,0 1-1,0-1 1,0 1-1,0-1 0,-1 1 1,1-1-1,0 1 1,-1-1-1,1 1 1,-1 0-1,1-1 1,-1 1-1,0 0 0,1-1 1,-2 0-1,1 1 18,1 1 0,0 0 0,0 0 0,-1 0 0,1-1 0,0 1 0,-1 0 0,1 0 0,-1 0 0,1 0 0,0-1 0,-1 1 0,1 0 0,0 0 0,-1 0 0,1 0 0,-1 0 0,1 0-1,0 0 1,-1 0 0,1 0 0,-1 1 0,0-1-61,0 0 0,0 1 1,0 0-1,0-1 0,0 1 0,0 0 0,0-1 0,0 1 0,0 0 0,-1 1 0,-12 23-2027,1 6-1667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14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131 152 912,'0'0'11717,"3"-5"-10919,8-14-382,-11 18-389,0 1 0,1 0 0,-1-1-1,0 1 1,1 0 0,-1-1 0,0 1 0,0-1 0,0 1 0,1 0-1,-1-1 1,0 1 0,0-1 0,0 1 0,0-1 0,0 1 0,0-1-1,0 1 1,0 0 0,0-1 0,0 1 0,0-1 0,0 1 0,0-1-1,0 1 1,0-1 0,0 1 0,0-1 0,-1 1 0,1 0 0,0-1-1,0 1 1,-1-1 0,1 1 0,0 0 0,0-1 0,-1 1 0,1 0-1,0-1 1,-1 1 0,1 0 0,-1 0 0,1-1 0,0 1 0,-1 0-1,0 0 1,-2-1-37,1 1 0,-1-1 0,1 1 0,-1 0 0,0 0-1,-3 1 1,2-1 242,1 0-205,0 1 1,0-1-1,0 1 0,0 0 0,0-1 1,0 1-1,1 1 0,-1-1 1,0 0-1,1 1 0,-1-1 1,1 1-1,-1 0 0,1-1 0,0 1 1,0 1-1,0-1 0,0 0 1,0 0-1,0 1 0,-1 2 1,-4 7 135,1 0 1,0 0 0,-5 17 0,10-29-162,-6 23 142,1 1 1,1-1 0,1 1 0,1-1 0,1 1 0,1 0 0,3 34-1,-2-57-102,0 1 0,0-1 0,1 1 0,-1-1-1,0 1 1,1-1 0,-1 1 0,1-1 0,0 1 0,-1-1-1,1 0 1,0 1 0,0-1 0,0 0 0,0 1-1,0-1 1,0 0 0,0 0 0,0 0 0,1 0-1,-1 0 1,0 0 0,1-1 0,-1 1 0,0 0-1,3 0 1,-1 0 40,0 0-1,-1-1 1,1 0 0,0 1-1,0-1 1,0 0-1,-1 0 1,1-1-1,0 1 1,0 0 0,0-1-1,-1 0 1,1 0-1,4-2 1,2-2 64,0-1 0,-1-1 0,0 1 0,-1-1 0,1-1 0,-2 1 0,11-15 0,9-12-94,-3 0 1,0-2-1,-3-1 0,-1 0 0,-1-1 0,12-42 1,-27 68-287,0 1 1,0-1 0,-1 0 0,0-14 0,-1 25 171,-1 0 1,0 0-1,0 0 0,0 1 1,0-1-1,0 0 0,0 0 1,0 0-1,0 0 0,0 1 0,-1-1 1,1 0-1,0 0 0,0 1 1,-1-1-1,1 0 0,0 0 1,-1 1-1,1-1 0,-1 0 1,1 1-1,-1-1 0,1 0 1,-1 1-1,0-1 0,1 1 1,-2-1-1,-1 0-360,1 1 0,0-1 0,-1 1 0,1 0 0,-1 0 0,1 0 0,0 0 0,-4 1 0,1-1-282,-19 4-3748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16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275 45 4425,'0'0'9967,"-6"-10"-9661,3 4-266,1 4-8,1-1 0,-1 0-1,0 1 1,1-1 0,-1 1 0,0-1 0,0 1-1,-4-3 1,5 5-2,0-1 1,0 1-1,-1-1 0,1 1 1,0 0-1,0-1 0,0 1 1,0 0-1,-1 0 1,1 0-1,0 0 0,0 0 1,0 0-1,0 0 0,-1 0 1,1 1-1,0-1 0,0 0 1,0 1-1,0-1 0,0 1 1,0-1-1,0 1 0,0-1 1,0 1-1,0 0 0,0 0 1,0-1-1,0 1 0,-1 1 1,-20 18 266,1 1 1,1 0-1,1 2 1,1 0-1,-25 41 1,33-46-130,0 1 1,2 0-1,0 1 1,1-1 0,1 1-1,0 1 1,2-1-1,-3 36 1,6-39-93,0 1 0,2-1 0,0 0 0,5 25 0,-5-36-43,0-1 0,1 1 0,0-1 1,0 1-1,1-1 0,-1 0 0,1 0 1,1 0-1,-1 0 0,0 0 1,1-1-1,0 1 0,0-1 0,0 0 1,1 0-1,8 5 0,-10-7-26,1 0-1,0 0 0,0-1 0,0 1 0,0-1 1,0 0-1,0 0 0,0 0 0,1-1 1,-1 0-1,5 0 0,-6 0-7,-1 0 1,1 0-1,-1 0 0,1-1 0,0 0 0,-1 1 1,1-1-1,-1 0 0,1 0 0,-1 0 1,0 0-1,1-1 0,-1 1 0,0-1 0,0 1 1,0-1-1,0 0 0,2-2 0,0-1-28,-1 0-1,0 0 0,-1-1 0,1 1 1,-1 0-1,0-1 0,0 1 1,-1-1-1,2-8 0,-2-2-24,0 0 0,-1-21 1,0 35 15,0 0 0,0 0 0,-1 0 0,1 0 0,0 0 0,-1 0 0,0 0 0,1 0 0,-1 0 0,0 0 0,0 1 0,0-1 0,0 0 0,-1 0 0,1 1 0,0-1 0,-1 1 0,1-1 0,-1 1 0,1 0 0,-1 0 1,0-1-1,1 1 0,-1 0 0,0 0 0,0 1 0,-2-2 0,-1 1-219,0-1 0,0 1 1,0 0-1,-1 1 0,1 0 0,0-1 1,-1 1-1,1 1 0,-9 1 0,12-2 17,0 1-1,0-1 1,1 1-1,-1-1 1,0 1-1,0 0 0,1 0 1,-1 0-1,0 0 1,1 0-1,-1 0 0,1 0 1,-1 1-1,1-1 1,0 0-1,-1 1 1,1-1-1,0 1 0,-1 1 1,-3 12-4811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0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0 9194,'0'0'10162,"-81"20"-10042,52-16-120,-5-4-464,8 0-1568,9 0-1169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15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6785,'0'0'6762,"14"130"-4826,-8-82-615,-2-3-673,0-4 416,3-11-888,-5-8-104,2-9 24,-2-9-88,2-4-8,4-11-1072,-2-11-3185,2-2-4809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1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49 3505,'0'0'10081,"4"-8"-9553,11-23-230,-13 23-244,-5 6-9,-4 2 30,-1 0 1,1 0-1,-1 1 0,1 0 0,-1 0 1,1 1-1,0 0 0,0 0 0,0 1 1,0 0-1,0 0 0,0 0 1,1 1-1,-1 0 0,1 0 0,-6 6 1,-6 6 190,0 0 0,1 2 0,-25 33 1,41-49-262,-36 50 441,34-47-409,0 1 0,0-1-1,1 0 1,0 1 0,0 0-1,0-1 1,1 1-1,-2 8 1,3-13-25,0-1 0,0 1 0,0-1 0,0 1 0,0-1 1,0 1-1,0-1 0,0 1 0,0-1 0,0 0 0,0 1 0,0-1 0,1 1 0,-1-1 0,0 1 0,0-1 0,0 1 0,1-1 1,-1 0-1,0 1 0,1-1 0,-1 0 0,0 1 0,1-1 0,-1 0 0,0 1 0,1-1 0,-1 0 0,1 0 0,-1 1 0,1-1 0,15 1 20,-9-1-79,-1-1-103,1 1-1,0-1 1,0-1 0,0 1-1,-1-1 1,1 0 0,-1-1-1,0 1 1,1-1-1,-1-1 1,0 1 0,6-6-1,9-7-922,35-37 0,-25 22 472,-29 29 599,-1 1 0,1-1 0,0 1 0,0 0 0,-1-1 1,1 1-1,0 0 0,4-2 0,-6 3 13,1 0-1,-1 0 1,0 0-1,1 0 0,-1 0 1,1 0-1,-1 0 1,0 0-1,1 0 0,-1 0 1,0 0-1,1 1 1,-1-1-1,0 0 1,1 0-1,-1 0 0,0 0 1,1 0-1,-1 1 1,0-1-1,0 0 0,1 1 1,5 12 292,16 155 1179,-10-59-518,1-38-124,-11-62-733,1 0 0,0 1 1,1-1-1,0-1 0,7 12 0,-1 1-245,-8-17-66,-1-1 0,1 1 0,0 0 0,1 0-1,4 5 1,-7-9 171,0 1 0,0-1 0,0 0 0,0 0 0,0 0 0,0 0 0,0 0 0,0 0 0,0 0 0,0 0 0,0 0 0,0 0 0,0 0 0,0 0 0,0 0 0,0 1 0,0-1 0,1 0 0,-1 0 0,0 0 0,0 0 0,0 0 0,0 0 0,0 0 0,0 0 0,0 0 0,0 0 0,0 0-1,0 0 1,1 0 0,-1 0 0,0 0 0,0 0 0,0 0 0,0 0 0,0 0 0,0 0 0,0 0 0,0 0 0,0 0 0,0 0 0,1-1 0,-1 1 0,0 0 0,0 0 0,0 0 0,0 0 0,0 0 0,0 0 0,0 0 0,0 0 0,0 0 0,0 0 0,0 0 0,0 0 0,0 0 0,0-1 0,0 1 0,0 0 0,0 0 0,0 0 0,0 0 0,0 0 0,1-7-1720,-1 6 1334,0-14-4316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19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70 1512,'0'0'13879,"9"-10"-12881,26-27-538,-34 36-452,0 0 0,0 0 0,0 0 0,0-1 0,-1 1 1,1 0-1,0 0 0,-1-1 0,2-1 0,-2 2-6,0 1-1,0 0 1,0 0-1,0-1 1,0 1 0,0 0-1,0 0 1,0-1 0,0 1-1,0 0 1,0 0-1,-1-1 1,1 1 0,0 0-1,0 0 1,0-1 0,0 1-1,0 0 1,0 0-1,0 0 1,-1-1 0,1 1-1,0 0 1,0 0-1,0 0 1,-1 0 0,1-1-1,0 1 1,-1 0 0,0-1 1,-1 1 0,1 0 0,-1-1 1,0 1-1,1 0 0,-1 0 0,1 0 1,-1 0-1,-1 0 0,0 1-2,-3-1 11,-1 1 0,1 0 1,-1 0-1,1 1 0,0-1 1,-1 1-1,1 1 0,0-1 1,0 1-1,1 0 0,-1 1 1,0-1-1,1 1 0,-5 5 1,-7 6 68,2 1 0,-25 31 0,5 2 186,32-44-219,0 0 0,0 0 1,1 0-1,-1 1 0,1-1 0,1 1 1,-1-1-1,0 7 0,2-12-24,0 1 1,0-1-1,0 1 0,0 0 0,0-1 0,0 1 1,0-1-1,0 1 0,0-1 0,0 1 0,0 0 0,0-1 1,1 1-1,-1-1 0,0 1 0,0-1 0,1 1 1,-1-1-1,0 1 0,1-1 0,-1 0 0,1 1 0,-1-1 1,0 1-1,1-1 0,-1 0 0,1 1 0,-1-1 1,1 0-1,-1 0 0,1 1 0,-1-1 0,1 0 0,0 0 1,0 0-1,24 1-18,-15-2 39,-3 1-88,-1-1 1,1 1 0,-1-1-1,1 0 1,-1-1 0,0 0-1,0 0 1,1 0 0,9-6-1,-7 3-145,-1-1-1,0 1 0,-1-2 0,1 1 0,12-15 0,40-57-765,-57 77 1012,-2 7 41,0 11 78,-1-14-163,35 286 470,-17-178-406,-18-110-117,0 0-1,0 0 0,0 0 0,0 0 0,1 0 1,-1 0-1,0 0 0,1 0 0,-1-1 0,0 1 1,1 0-1,-1 0 0,1 0 0,0-1 0,-1 1 1,1 0-1,0-1 0,0 2 0,0-2-59,0 0-1,-1 0 0,1 1 0,0-1 1,-1 0-1,1 0 0,0 0 0,-1 0 1,1 0-1,0 0 0,-1 0 0,1 0 1,0-1-1,-1 1 0,1 0 0,0 0 1,-1 0-1,1-1 0,-1 1 1,1 0-1,0-1 0,-1 1 0,1-1 1,-1 1-1,1 0 0,-1-1 0,1 0 1,11-13-4749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19.9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46 6425,'0'0'7165,"20"-7"-5894,61-20-327,-76 25-766,0 0 0,1 0 0,-1 1 0,0-1 0,1 1 0,-1 1 0,11-1 0,-7 1 117,-8 0-278,0 0 1,-1 1-1,1-1 0,-1 0 1,1 0-1,0 1 1,-1-1-1,1 0 0,-1 0 1,1 1-1,-1-1 0,1 1 1,-1-1-1,1 0 1,-1 1-1,0-1 0,1 1 1,-1-1-1,0 1 1,1-1-1,-1 1 0,0 0 1,0-1-1,1 1 1,-1-1-1,0 1 0,0-1 1,0 1-1,0 0 1,0-1-1,0 1 0,0 1 1,0 26-11,0-18 7,-3 23-6,0-1 0,-2 0 0,-2-1 0,-14 45 0,-7 28 266,24-83 605,0 1 0,0 43 0,4-65-820,0 1 0,0-1 0,1 0 0,-1 1 0,0-1 0,1 1 0,-1-1 0,1 0 0,-1 1 0,0-1 0,1 0 0,-1 0 0,1 1 0,-1-1 0,1 0 1,-1 0-1,1 0 0,-1 1 0,1-1 0,-1 0 0,1 0 0,-1 0 0,1 0 0,-1 0 0,1 0 0,-1 0 0,1 0 0,0 0 0,-1 0 0,1-1 0,-1 1 0,1 0 0,3 0 193,4 0-163,0 0-1,0 0 0,1-1 1,-1 0-1,0-1 0,0 0 1,0 0-1,11-4 0,83-45-601,-97 45-1795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21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7514,'0'0'9066,"0"152"-8442,0-89-320,0 0 608,0-3-856,0-5-40,0-12 128,0-13-136,0-12-16,0-9-384,2-9-1152,4-11-185,0-9-5952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22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156 26 5617,'0'0'11645,"6"2"-10816,-14-1-738,0 0 0,0 0 0,1-1 0,-14-1 0,-10 0 107,-41 11-549,72-10 268,0 0 0,-1 0 0,1-1-1,0 1 1,-1 0 0,1 0 0,0 0 0,0 0-1,-1 0 1,1 0 0,0 0 0,0-1 0,-1 1 0,1 0-1,0 0 1,0 0 0,0-1 0,-1 1 0,1 0-1,0 0 1,0 0 0,0-1 0,0 1 0,0 0-1,-1 0 1,1-1 0,0 1 0,0 0 0,0-1-1,0 1 1,0 0 0,0 0 0,0-1 0,0 1-1,0 0 1,0 0 0,0-1 0,0 1 0,0-1-1,3-11-3319,7-6-6267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22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 0 7210,'0'0'3423,"0"22"-2068,0-15-1190,-1 37 1044,-13 84 0,-82 326 1040,98-470-2361,-1 9 27,0 0 1,0-1 0,2-7-1,2 2-21,0-1 0,1 2-1,9-15 1,-11 21 102,0 0 0,0 0 0,0 0 0,1 1 0,0 0 0,0 0 0,0 0 0,9-5 0,-11 8 43,0 1-1,0-1 1,1 1 0,-1 0 0,1 0 0,-1 0 0,1 0 0,-1 0-1,1 1 1,-1 0 0,1-1 0,0 1 0,-1 1 0,1-1 0,6 2-1,-5-1 35,0 1-1,0 0 0,0 0 0,0 0 0,0 0 0,0 1 0,0 0 0,-1 0 1,7 5-1,-3-1 174,0 1 0,0-1-1,-1 1 1,0 1 0,11 17 0,-16-23-222,-1 0 0,1 0 0,-1 0 0,0 0 0,0 1 0,0-1 0,-1 0 0,1 0 0,-1 1 0,0-1 0,1 0 0,-2 0 0,1 1 0,0-1 0,-1 0 0,1 1 0,-1-1 0,0 0 0,0 0 0,0 0 0,0 0 0,-1 0 0,-3 6 0,-1 0-6,-1-1 0,0 1 0,0-1 0,-1 0 1,0-1-1,0 0 0,-1 0 0,-11 6 0,12-8-17,0-1 0,0 0-1,0 0 1,0-1 0,-1 0-1,0 0 1,0-1 0,1 0-1,-1-1 1,-13 1-1,20-2-15,1 0 0,-1-1 0,0 1-1,1 0 1,-1-1 0,0 1-1,1-1 1,-1 0 0,1 1 0,-1-1-1,1 0 1,-1 0 0,1 0-1,0 0 1,-1 0 0,1 0-1,0 0 1,0-1 0,0 1 0,0 0-1,0-1 1,0 1 0,0-1-1,0 1 1,-1-4 0,-1-3-712,1 0 1,-1 0-1,-1-16 1,4 22 547,-3-21-5122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24.5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1 152 488,'0'0'7987,"0"-19"-6456,0-95 1491,0 96 3045,0 442-5630,1-396-249,8 52 0,-7-59 11,-2-21-223,0 0 1,0 0-1,0 0 1,0 1-1,1-1 0,-1 0 1,0 0-1,0 0 0,0 0 1,0 0-1,0 0 1,1 0-1,-1 0 0,0 1 1,0-1-1,0 0 1,0 0-1,1 0 0,-1 0 1,0 0-1,0 0 1,0 0-1,0 0 0,1 0 1,-1 0-1,0 0 0,0 0 1,0 0-1,0 0 1,1 0-1,-1 0 0,0-1 1,0 1-1,0 0 1,0 0-1,0 0 0,1 0 1,-1 0-1,0 0 1,0 0-1,0 0 0,0 0 1,0-1-1,8-8-2043,0-6-2755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24.9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37 4761,'0'0'9425,"5"-6"-8796,14-18-333,-15 18-180,-7 6-114,-1 0 1,1 1-1,0 0 0,-1 0 0,1 0 1,0 0-1,0 0 0,-1 1 0,1-1 0,0 1 1,0 0-1,1 0 0,-1 0 0,0 0 1,-3 4-1,-4 5 73,1 0 1,-11 16-1,17-24-61,-1 3 151,-1 1 0,1-1-1,1 1 1,-1 0 0,1 0-1,0 1 1,1-1 0,0 0-1,0 1 1,0 0-1,1-1 1,0 17 0,1-24-122,0 1 0,0 0 0,0-1 0,0 1 0,0 0 0,0 0 0,1-1 0,-1 1-1,0 0 1,0-1 0,1 1 0,-1-1 0,1 1 0,-1 0 0,0-1 0,1 1 0,-1-1 0,1 1 0,-1-1 0,1 1 0,0-1 0,-1 0 0,1 1 0,-1-1 0,1 1 0,0-1 0,-1 0 0,1 0 0,0 0 0,-1 1 0,1-1 0,1 0 0,27 1 496,-18-2-397,-7 1-96,1-1 0,-1 0-1,0 0 1,1 0 0,-1 0 0,0-1 0,0 0 0,0 0 0,0 0-1,0 0 1,0-1 0,-1 1 0,1-1 0,-1 0 0,0 0-1,1 0 1,3-6 0,0 0-76,-1 1-1,0-2 1,0 1-1,-1-1 1,0 1-1,4-14 1,-7 18-121,-1-1 1,1 0-1,-1 1 0,-1-1 1,1 0-1,-1-6 0,0 11 35,0 1 0,0-1 1,-1 1-1,1-1 0,0 1 0,0 0 0,-1-1 0,1 1 1,0-1-1,-1 1 0,1-1 0,0 1 0,-1 0 0,1-1 0,0 1 1,-1 0-1,1 0 0,-1-1 0,1 1 0,-1 0 0,1 0 1,-1-1-1,1 1 0,-1 0 0,1 0 0,-1 0 0,1 0 0,-1 0 1,1 0-1,-1 0 0,0 0 0,-22 0-4147,17 0 1129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25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6857,'0'0'5450,"14"112"-4026,-12-70-880,0 5-96,-2 2 80,0-5-296,0-3 64,0-9-296,0-8 0,0-9-248,4-21-3080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25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38 7210,'0'0'6117,"19"-6"-5258,64-17-218,-78 21-591,0 0-1,0 1 1,0 0-1,1 0 1,-1 1-1,9-1 1,-6 1 70,-8 0-130,0 0-1,0 0 1,1 0 0,-1 0 0,0 0 0,0 1-1,0-1 1,0 0 0,1 0 0,-1 0-1,0 0 1,0 0 0,0 0 0,0 0 0,0 0-1,0 0 1,0 1 0,1-1 0,-1 0-1,0 0 1,0 0 0,0 0 0,0 0-1,0 0 1,0 1 0,0-1 0,0 0 0,0 0-1,0 0 1,0 0 0,0 1 0,0-1-1,0 0 1,0 0 0,0 0 0,0 0 0,0 0-1,0 1 1,0-1 0,0 0 0,0 0-1,0 0 1,0 0 0,0 1 0,0-1-1,0 3-140,-1 5 121,0 0-1,-1 0 0,0 0 0,0-1 0,0 1 0,-1-1 0,-1 1 0,-3 6 0,-4 10 0,-16 39 65,-36 87 42,46-105 448,-15 63 0,29-85 857,3-23-1330,1 0-1,-1 0 0,0 0 1,0 1-1,0-1 0,0 0 1,0 0-1,1 0 0,-1 0 1,0 0-1,0 0 1,0 0-1,1 0 0,-1 0 1,0 0-1,0 0 0,0 0 1,0 0-1,1 0 0,-1 0 1,0 0-1,0 0 0,0 0 1,0 0-1,0-1 0,1 1 1,-1 0-1,0 0 1,0 0-1,0 0 0,0 0 1,0 0-1,1 0 0,-1 0 1,0-1-1,0 1 0,5-4-48,-1 0 0,1 0 0,-1 0 0,0-1 0,0 1 0,-1-1 0,1 0 0,-1-1 1,0 1-1,-1 0 0,1-1 0,3-10 0,-2 2-59,-1 1 0,0-1 0,-1 0 0,1-23 0,-2 16 16,0 0 0,-2 0 0,-1 0 0,0 0 0,-1 0 0,-9-30 0,-3 15 133,-26-47 0,40 81-94,0 1-24,0-1 0,1 1 0,-1 0-1,0-1 1,1 1 0,-1-1 0,1 1-1,0-1 1,-1-2 0,15 3-2373,5 1-1876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16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21 6809,'0'0'11563,"-21"16"-10787,3-14-80,0 0-216,-3-2-128,3 0-352,2 0-248,2 0 8,8-14-1736,2 0-2081,4 2-5801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26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9130,'0'0'3721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26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4865,'0'0'7306,"16"132"-5578,-2-89-608,4-7-416,3-10-336,1-11-312,2-15 305,1 0-361,-1-27-1145,-6-9-263,-4-21-977,-4 10-559,-5 9-2217</inkml:trace>
  <inkml:trace contextRef="#ctx0" brushRef="#br0" timeOffset="1">214 37 2601,'0'0'4585,"-4"113"-2433,4-52-568,0 8 153,4 2-809,10-4-160,2-8 216,0-17-512,2-15-224,-1-21-248,5-16-416,-4-23-1032,1-3-3185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26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6601,'0'0'6108,"0"20"-5054,-1 8-662,3 101 1770,37 170 2004,-29-240-3874,-10-57-729,3 14 1485,0-12-2853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27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1136,'0'0'13787,"16"142"-12010,-8-73-457,0 8-384,2 2-128,-2-10-640,0-14 376,-1-16-544,-3-17-64,0-16-168,2-6-24,0-24-1040,-2-11-2553,2-3-1872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27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0 7378,'0'0'10130,"-4"30"-9994,-17-28 24,-5 1-144,-2-3 184,1 0-400,5 0 152,12-7-1585,6-1-1071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28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0 4097,'0'0'7208,"-5"7"-6713,-9 12-68,1 1 0,1 0 0,1 1 0,1 0 0,1 1 0,1 0-1,1 1 1,0-1 0,2 1 0,1 1 0,1-1 0,0 0 0,2 25 0,1-39-221,1 1-1,0-1 1,0 0 0,1 0-1,0 0 1,1 0-1,0 0 1,0 0 0,1-1-1,0 0 1,0 1-1,1-2 1,0 1 0,1 0-1,-1-1 1,1 0-1,13 11 1,-14-13-164,1 0 1,0 0-1,0-1 1,0 0-1,0 0 0,1 0 1,0-1-1,0 0 1,0 0-1,0-1 1,0 0-1,0 0 0,0-1 1,1 1-1,11-1 1,-17-1-108,-1 0 0,1 0 1,-1-1-1,1 1 0,0 0 0,-1-1 1,1 1-1,-1-1 0,1 0 0,-1 1 1,0-1-1,1 0 0,-1 0 1,0 0-1,1 0 0,-1 0 0,0 0 1,0 0-1,0 0 0,0-1 0,0 1 1,0 0-1,0-1 0,1-2 0,1-3-920,0 0 0,-1-1 0,3-15 0,-3 16-224,5-32-5962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28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0 5641,'0'0'13507,"-3"8"-13499,-13-3-8,-4-3 0,-2 2-48,-1-4 48,3 0-128,0 0-1048,4 0-1385,7-2-3072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29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5 3017,'0'0'15995,"-16"2"-15995,-1-2 96,-1 0 200,-2 4-296,0-2-80,1 0-24,1-2-1168,4-2-961,6-10-4848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30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148 110 8002,'0'0'7621,"21"-9"-5918,69-33-712,-59 29-411,37-11 0,-23 10-349,-45 13-251,0 1 0,0 0 0,1 0-1,-1 0 1,0 0 0,1-1 0,-1 1-1,0 0 1,1 0 0,-1 0 0,1 0-1,-1 0 1,0 0 0,1 0 0,-1 0 0,0 0-1,1 0 1,-1 0 0,0 0 0,1 0-1,-1 1 1,0-1 0,1 0 0,-1 0 0,1 0-1,-2 8-327,-14 13 99,13-17 264,-291 454-104,246-360 84,43-86 61,0 0 1,0 0 0,1 0 0,1 1 0,0-1 0,-1 17 0,3-27-15,0 0 0,1-1 0,-1 1 0,0 0 0,0-1 0,1 1 0,-1 0 0,1-1 0,-1 1 0,1-1 0,0 1 0,-1-1 0,1 1 0,0-1 0,0 0 0,0 1 0,0-1 0,2 2 0,0-2-17,-1 1 1,0-1 0,1 1 0,-1-1-1,1 0 1,-1 0 0,1 0-1,-1 0 1,1 0 0,3 0 0,4 0-15,0-1 1,-1 0 0,1 0 0,-1-1-1,15-2 1,-18 1-15,0 0-1,0 0 1,0 0 0,0-1-1,0 0 1,-1 0-1,1-1 1,-1 1 0,0-1-1,0 0 1,0 0 0,-1-1-1,1 0 1,6-9 0,-5 6-45,-1 0 1,-1 0-1,1 0 1,-1-1-1,0 1 1,-1-1-1,0 0 1,-1 0-1,3-16 1,-3 17 43,-1-1 1,-1 0-1,0 0 1,0 0 0,0 0-1,-1 0 1,-1 0 0,1 1-1,-1-1 1,-1 0-1,0 1 1,0 0 0,-1-1-1,1 1 1,-2 1 0,1-1-1,-1 0 1,-8-8-1,-15-14 31,-39-30-1,42 39 30,1-1 1,-40-48 0,61 67-67,1 0 0,-1-1-1,1 0 1,0 1 0,1-1-1,-1 0 1,1 0 0,-1 0-1,1 0 1,0 0 0,1 0-1,-1 0 1,1 0 0,0 0-1,0-1 1,0 1 0,0 0-1,1 0 1,-1 0 0,1 0-1,0 0 1,1 0 0,-1 0-1,1 0 1,0 0 0,-1 1-1,2-1 1,-1 0 0,0 1-1,6-6 1,4-2-836,22-14 0,3 2-3432,5 2-5479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31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7098,'0'0'6281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20.4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8 7586,'0'0'5884,"-10"-1"-5476,3-1-251,4 1-91,0 0-1,0 0 0,0 1 1,0-1-1,0 1 0,0-1 1,0 1-1,0 0 0,-1 0 1,1 1-1,0-1 0,0 1 1,0-1-1,0 1 0,0 0 1,0 0-1,0 0 0,1 1 1,-1-1-1,-3 3 0,-2 3 125,0 1-1,0 0 0,1 1 0,1-1 0,-1 1 1,1 0-1,1 1 0,0 0 0,0 0 1,1 0-1,0 0 0,-4 17 0,3 0 228,0 1-1,2 0 1,0 49 0,3-68-244,0 0 1,1 0-1,0 0 1,0 1 0,1-1-1,1 0 1,5 15-1,-6-20-87,0 0 0,1 0 1,-1 0-1,0 0 0,1-1 0,0 1 0,0-1 0,0 0 0,1 0 0,-1 0 0,1 0 0,-1-1 1,1 1-1,0-1 0,0 0 0,0 0 0,0-1 0,6 3 0,2-2-21,-1 0 0,1 0 0,0-1 0,0-1 0,20-1-1,-18 0-1707,0-1-1,17-5 0,-13 1-4882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31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94 6265,'0'0'12647,"16"-13"-11859,51-42-162,-62 52-577,0-1 1,0 1-1,0 0 0,1 0 1,8-4-1,-10 6-56,-1 1 0,0-1 0,1 1 0,-1-1 0,0 1 0,5 0 0,-1 0-44,-7 1 29,0-1 0,0 0 0,1 0 0,-1 0 0,0 0 0,0 1 0,1-1 0,-1 0 0,0 0 0,0 1 0,0-1 0,0 0 0,1 0 0,-1 1 0,0-1 0,0 0 0,0 0 0,0 1 0,0-1 0,0 0 0,0 1 0,0-1 0,0 0 0,0 0 0,0 1 0,0-1 0,0 0 0,0 1 0,0-1 0,0 0 0,0 0 0,0 1 0,0-1 0,0 1 0,0 2-207,-1 9-30,-1 1 1,0-1-1,-1 0 0,0 0 1,-1 0-1,0-1 0,-9 17 1,3-3 26,-1 9 215,11-32 46,-1-1 1,1 1-1,0-1 0,-1 1 0,1 0 0,0-1 1,0 1-1,0 0 0,1-1 0,-1 1 0,0-1 1,0 1-1,1-1 0,-1 1 0,1 0 0,0-1 1,-1 1-1,1-1 0,2 3 0,31 24 225,-26-23-229,0 1 1,-1 0-1,0 0 1,0 1-1,6 8 1,-5-3-39,-1-1 0,-1 1 0,0 0 0,0 1 0,-1-1 0,-1 1 0,0 0 0,-1 0 1,-1 0-1,1 1 0,-2-1 0,0 24 0,-1-34 6,0-1 1,0 1 0,-1 0-1,1 0 1,-1 0 0,0 0-1,0 0 1,0-1-1,0 1 1,0 0 0,0-1-1,-1 1 1,1-1-1,-1 1 1,0-1 0,-2 2-1,1 0 3,-1-1-1,0 0 0,0 0 1,0-1-1,0 1 0,0-1 1,0 0-1,-10 3 0,0-1 11,0-1 0,0-1 0,0 0 0,0 0 0,-24-2 0,34 0-99,0-1 0,0 1 0,0-1 0,0 0 0,0 0 0,0 0 0,0 0 0,0-1 0,0 0 0,1 0 0,-1 0 0,-4-3 0,4 2-543,0 0 0,1-1 0,0 1 1,-1-1-1,1 0 0,-3-4 0,-4-15-8296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32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311 2 6617,'0'0'3306,"-22"-1"-2209,-7 1-653,-34 2 0,56-1-348,0 1 1,0-1 0,0 1-1,1 1 1,-1-1 0,1 1-1,0 0 1,0 1-1,0-1 1,0 1 0,0 0-1,-8 9 1,3-4 113,8-7-160,-51 46 934,49-44-848,2 0 1,-1 1-1,0-1 1,1 1-1,0-1 1,0 1-1,0 0 0,1 0 1,-1 0-1,-1 7 1,4-11-67,0-1 1,0 1 0,0-1-1,0 1 1,0 0-1,0-1 1,0 1 0,0-1-1,0 1 1,0 0-1,1-1 1,-1 1 0,0-1-1,0 1 1,0-1-1,1 1 1,-1-1 0,0 1-1,1-1 1,-1 1-1,0-1 1,1 1 0,-1-1-1,1 1 1,-1-1 0,1 0-1,-1 1 1,1-1-1,-1 0 1,1 1 0,-1-1-1,1 0 1,-1 0-1,1 0 1,-1 1 0,1-1-1,0 0 1,-1 0-1,1 0 1,-1 0 0,1 0-1,1 0 1,4 0-51,0 0 0,0 0 1,9-2-1,-9 1 165,3 0-185,-1-1 1,1 0-1,-1-1 1,1 0 0,-1 0-1,8-5 1,47-31-437,-37 23 157,-9 5 158,-9 5 84,0 1 0,0 0 0,1 1 0,-1 0 0,15-5 0,-22 9 42,-1 0-1,1 0 0,-1 0 1,1-1-1,-1 1 1,1 0-1,-1 0 0,1 0 1,-1 0-1,1 0 0,-1 0 1,1 1-1,0-1 1,-1 0-1,1 0 0,-1 0 1,1 0-1,-1 1 1,1-1-1,-1 0 0,1 0 1,-1 1-1,0-1 0,1 0 1,-1 1-1,1-1 1,-1 1-1,0-1 0,1 0 1,-1 1-1,0-1 1,1 1-1,-1-1 0,0 1 1,0-1-1,1 1 0,-1-1 1,0 1-1,0-1 1,0 2-1,1 2 11,-1 0 0,1 1 0,-1-1-1,-1 7 1,1-1-5,0 571 592,3-565-671,-3-16 58,0 1 0,0-1 0,0 0-1,1 1 1,-1-1 0,0 0 0,0 0-1,1 1 1,-1-1 0,0 0 0,0 0 0,1 1-1,-1-1 1,0 0 0,1 0 0,-1 0-1,0 0 1,1 1 0,-1-1 0,0 0 0,1 0-1,-1 0 1,1 0 0,1 0-106,-1-1-1,1 1 1,-1-1 0,0 0-1,1 1 1,-1-1 0,0 0-1,1 0 1,-1 0 0,0 1-1,0-1 1,0-1 0,0 1-1,0 0 1,0 0 0,1-2-1,16-25-5194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33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7009,'0'0'9527,"20"0"-8554,124 0-335,-135-1-614,-7 1-58,1 0 0,-1 0 0,0 0 0,1 0 0,-1 0 1,0 0-1,5 1 0,-6 0-70,-1 0 1,0 0-1,0 0 0,0 0 1,0 0-1,0 0 0,0-1 1,0 1-1,0 0 1,0 0-1,0 0 0,0 0 1,-1 1-1,1-1-76,-1 5 30,-1 1 1,0-1-1,-1-1 0,0 1 1,1 0-1,-2-1 0,1 1 1,-7 7-1,5-5 56,-1-1-1,2 1 1,-8 16-1,10-20 125,1 0-1,0 0 0,0 0 0,0 1 0,0-1 0,0 0 0,1 1 0,0-1 0,0 0 0,0 1 0,1-1 1,0 0-1,-1 1 0,1-1 0,1 0 0,-1 0 0,1 0 0,-1 0 0,1 0 0,0 0 0,1 0 0,-1-1 1,1 1-1,-1-1 0,1 1 0,4 3 0,17 16 74,-10-8 340,25 30-1,-35-40-412,-1 0 1,0 0-1,0 0 0,0 1 0,-1-1 0,1 1 0,-1 0 1,-1 0-1,1 0 0,0 11 0,-1-4-53,0 1 0,-2 0 0,-2 19 0,2-26 19,-1 0 0,0 0 1,0 0-1,0 0 1,-1 0-1,0 0 0,-8 11 1,1-3 26,0-2-1,-16 18 1,22-28-48,1 1 0,-1-1-1,1 0 1,-1 0 0,0 0 0,-1 0-1,1 0 1,0-1 0,-1 0 0,1 0-1,-1 0 1,-8 1 0,11-3-62,1 0 1,-1 0 0,1 0-1,-1 0 1,1 0-1,-1 0 1,1-1-1,-1 1 1,1 0 0,-1-1-1,1 1 1,0-1-1,-1 0 1,1 0-1,0 1 1,-1-1 0,1 0-1,0 0 1,0 0-1,0 0 1,0 0-1,0 0 1,0-1 0,0 1-1,0 0 1,0-1-1,1 1 1,-1 0-1,1-1 1,-2-2 0,-6-28-3590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33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0 4849,'0'0'4969,"-3"20"-3171,-2 10-1209,-11 88 1306,13-27 603,3-74-1807,0-15-585,0-1 0,0 1 0,0-1 0,0 1 0,0-1-1,1 1 1,-1-1 0,0 1 0,1-1 0,-1 1 0,1-1 0,-1 0 0,1 1 0,0-1 0,-1 0-1,1 1 1,0-1 0,0 0 0,0 0 0,0 0 0,0 1 0,2 0 0,0-1 12,0 0-1,0 0 1,0 0 0,0 0 0,0 0 0,0-1 0,1 1-1,-1-1 1,5 0 0,81 0-120,-78-1-536,1-1 1,-1 0-1,0 0 1,1-1-1,18-8 1,-14 3-2871,-1 0 1,23-17 0,-12 4-246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33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0 3569,'0'0'7385,"-1"25"-5826,-2 320 1937,2-199-2601,8 335 2707,-3-456-3724,0-75-4423,-2 23-2732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35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409 15 7498,'0'0'10498,"-6"-4"-9761,3 3-707,0-1-1,0 1 0,0-1 0,0 1 1,0 0-1,0 0 0,0 1 1,-1-1-1,1 1 0,0-1 0,0 1 1,-1 0-1,1 0 0,0 0 1,0 1-1,0-1 0,-1 1 0,1 0 1,0 0-1,0 0 0,-4 2 0,-12 6 133,1 1 0,1 1 0,-1 1 0,2 0-1,-1 1 1,-25 28 0,15-12 133,1 2 0,-34 54 0,58-83-283,-43 76 147,41-70-109,1 0 1,0 0-1,0 0 0,1 1 0,-1-1 0,2 0 1,-1 1-1,1 9 0,1-18-25,0 1 0,0-1 0,0 1 0,0-1 0,0 0 0,0 1 0,1-1 0,-1 1 0,0-1 0,0 1-1,0-1 1,1 0 0,-1 1 0,0-1 0,0 1 0,1-1 0,-1 0 0,0 1 0,1-1 0,-1 0 0,1 0 0,-1 1 0,0-1 0,1 0 0,-1 0 0,1 1 0,16 2 345,19-8-128,-28 3-207,1-1 0,-1 0 0,0 0 1,0-1-1,-1-1 0,1 1 1,11-9-1,2-5-250,21-22 1,-5-1-489,62-90 1,-69 89 523,-29 40 171,0 1 0,0-1 1,0 1-1,0-1 1,1 1-1,-1-1 0,1 1 1,-1 0-1,1 0 1,-1 0-1,1 0 1,2-1-1,-3 2 7,0 0 1,0 0-1,-1 0 1,1 0-1,0 0 0,0 0 1,0 0-1,-1 1 1,1-1-1,0 0 1,0 1-1,-1-1 0,1 0 1,0 1-1,-1-1 1,1 1-1,0-1 0,-1 1 1,1-1-1,-1 1 1,1 0-1,-1-1 1,1 1-1,-1 0 0,1-1 1,-1 1-1,1 0 1,-1 0-1,0-1 0,0 1 1,1 1-1,19 45-134,-12-25 288,2 0 0,0-1 0,18 27 0,-25-44-56,0 1 1,0-1-1,1 1 1,0-1-1,0 0 1,0-1-1,0 1 1,1-1 0,-1 0-1,1 0 1,0 0-1,0 0 1,0-1-1,0 0 1,0 0-1,0-1 1,1 1-1,-1-1 1,9 1-1,11-3 35,-1 1-1333,-9 2-2720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37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24 7882,'0'0'5581,"-24"20"-4721,24-20-860,-99 95 663,88-83-560,1 1 0,0 0 1,1 1-1,1 0 0,0 0 0,1 0 0,-10 31 1,8-22-6,-4 11 245,-15 64 0,24-78-134,1 0-1,1-1 1,1 1 0,1 37 0,0-55-160,1 1 1,-1 0-1,0-1 1,1 1-1,-1-1 0,1 1 1,0-1-1,0 1 1,0-1-1,0 1 1,0-1-1,1 0 1,-1 0-1,1 0 0,-1 0 1,1 0-1,3 3 1,-2-3-1,0 0 1,0-1-1,0 0 0,0 1 1,1-1-1,-1 0 1,0 0-1,1-1 0,-1 1 1,1-1-1,-1 0 1,6 0-1,-2-1-6,0 1 0,-1-1 0,1-1 0,-1 0 0,1 0-1,-1 0 1,0 0 0,0-1 0,0 0 0,0 0 0,-1-1 0,1 0 0,-1 0 0,0 0 0,9-10 0,3-3 26,-2-2 0,0 0 0,14-24 0,-13 17-75,-1-1 0,-2 0 1,0-1-1,-2 0 0,-1-1 0,-1 0 0,-2-1 0,0 1 1,-3-2-1,3-41 0,-6 52-140,0 9 99,-1 0 0,0-1-1,-3-16 1,3 27-11,0-1 0,0 0 1,-1 0-1,1 0 0,-1 0 1,1 1-1,-1-1 0,0 0 1,0 1-1,0-1 0,0 0 1,0 1-1,0-1 0,0 1 1,0 0-1,-1-1 0,1 1 1,-1 0-1,1 0 0,-1 0 1,1 0-1,-1 0 0,1 0 1,-1 0-1,0 0 0,-3 0 1,4 1-66,-1-1 0,1 1 0,0 0 0,-1 1 1,1-1-1,-1 0 0,1 0 0,0 0 0,-1 1 0,1-1 1,-1 1-1,1-1 0,0 1 0,0 0 0,-1-1 1,1 1-1,0 0 0,0 0 0,0 0 0,0 0 1,0 0-1,0 0 0,0 0 0,0 0 0,0 0 1,1 1-1,-1-1 0,0 1 0,-3 5-915,1 0-1,0 0 1,0 0-1,-1 7 1,-3 23-6075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37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6585,'0'0'10755,"41"2"-14748,-29-6-4945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38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82 5673,'0'0'6788,"-7"7"-6346,-4 5-220,0 0 0,2 0 0,-1 1 0,-9 17 1,6-4 231,-18 51 1,26-62-119,1 0 0,1 0 0,0 0-1,1 0 1,0 19 0,2-33-251,0 0 0,0 1 0,0-1 0,0 1 0,0-1 0,0 0 0,1 1 0,-1-1 0,0 0-1,1 1 1,-1-1 0,1 0 0,-1 1 0,1-1 0,0 0 0,-1 0 0,1 0 0,0 1 0,0-1 0,0 0 0,1 1 0,0-1 26,0-1 0,0 1 0,0 0 0,1 0 0,-1-1 0,0 1 1,0-1-1,0 0 0,1 0 0,-1 0 0,5 0 0,-2-1-34,0 0 0,-1 0 0,1 0 0,0-1 0,0 1 0,0-1 0,-1 0-1,1-1 1,-1 1 0,0-1 0,0 0 0,0 0 0,0 0 0,0 0 0,0-1 0,3-4 0,5-7-30,0-1 0,18-30 1,-22 31-112,0-1-1,-1 0 1,0 0 0,-1-1-1,-1 1 1,-1-1 0,0 0-1,-1-1 1,-1 1-1,-1-1 1,-1-31 0,0 47-39,0-1 0,-1 0 0,1 1 0,0-1 1,-1 1-1,0-1 0,1 0 0,-1 1 0,0-1 1,0 1-1,-1 0 0,1-1 0,0 1 0,-1 0 0,0 0 1,1 0-1,-1 0 0,0 0 0,0 0 0,0 1 0,0-1 1,0 0-1,0 1 0,-1 0 0,1-1 0,0 1 1,-1 0-1,1 0 0,-1 1 0,1-1 0,-1 0 0,0 1 1,1 0-1,-1-1 0,0 1 0,1 0 0,-1 0 0,-4 1 1,5-1-305,-1 1 1,0-1-1,0 1 1,1-1 0,-1 1-1,-3 1 1,-11 11-4771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38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76 6081,'0'0'4968,"-10"17"-4034,-2 4-681,-47 91 1314,49-92-1176,1 2 0,-6 24-1,13-38-52,0 0 0,0 1-1,1-1 1,0 1 0,0 0-1,1-1 1,0 1 0,3 16 0,-2-24-283,-1 0 0,0 0 0,1 0 1,-1 0-1,1 0 0,-1 0 0,1 0 1,0 0-1,-1 0 0,1 0 0,0 0 1,0 0-1,0-1 0,0 1 0,-1 0 1,1-1-1,0 1 0,0 0 0,0-1 1,0 1-1,0-1 0,1 1 0,-1-1 1,0 0-1,2 1 0,2 0 153,1-1 0,-1 1-1,12-2 1,-12 1-59,0-1-134,1 0 0,0 0 0,0-1 0,-1 1 0,1-1 0,-1-1 0,1 1 0,-1-1 0,0 0 0,0 0 0,0-1 0,-1 1 0,1-1 0,-1 0 0,0 0 0,7-9 0,1-3-18,-1 1 0,0-1 1,-1-1-1,7-17 0,-10 18-86,-1 0 0,-1-1 0,-1 0 0,0 0-1,-1 0 1,0 0 0,-2 0 0,0-1-1,-2-23 1,0 37 40,1-1 0,-1 1 0,0 0 0,0 0 0,0 0 0,0 0 0,-1 0 0,0 0 0,0 0 0,0 0-1,0 0 1,-1 1 0,1-1 0,-1 1 0,-4-5 0,5 7-202,0-1-1,0 1 0,0-1 1,0 1-1,0 0 1,0 0-1,0 0 1,-1 0-1,1 0 1,0 0-1,0 0 0,-1 1 1,1-1-1,-1 1 1,1 0-1,0 0 1,-1 0-1,1 0 0,-1 0 1,1 0-1,-1 1 1,1-1-1,0 1 1,-1 0-1,1 0 1,0-1-1,0 1 0,-4 2 1,-5 7-5424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22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311 1 5009,'0'0'12387,"1"6"-12095,0-3-275,0 0-13,-1 1 0,1-1 0,0 1 0,-1-1 0,0 1-1,0-1 1,0 1 0,-1 0 0,1-1 0,-1 1 0,1-1 0,-1 1 0,-3 5 0,-6 10 105,-1 0-1,-23 32 1,-35 32 120,63-76-232,-47 50 137,-61 52 0,107-105-251,4-5-609,2-12-1629,1 9 1605,0-18-5088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38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2 7138,'0'0'6292,"-7"-1"-5666,4 1-570,1 0 0,-1 0-1,1 0 1,-1 0 0,1 0-1,-1 1 1,1-1-1,0 1 1,-1-1 0,1 1-1,0 0 1,-3 1 0,2 0-4,-1 1 0,1-1 0,0 0 1,0 1-1,1 0 0,-1 0 0,1 0 0,-1 0 1,-1 4-1,-10 13 169,2 2-1,1 0 1,0 0 0,-10 34 0,16-41-12,1 1 1,0 0-1,2 0 1,0 0 0,0 0-1,2 0 1,2 30 0,-2-44-160,1 0 0,-1 0 0,1 0 0,0 1 0,0-1 0,-1 0 0,1 0 0,1 0 0,-1-1 0,0 1 0,0 0 0,1 0 0,-1-1 0,1 1 0,0-1 0,-1 1 0,1-1 0,0 1 0,0-1 0,0 0 0,0 0 0,0 0 0,0 0 0,0 0 0,0-1 0,0 1 0,0-1 0,0 1 0,1-1 0,3 0 0,-1 1-13,0-1-1,0 0 1,-1 0 0,1-1 0,0 0 0,0 0-1,0 0 1,-1 0 0,1-1 0,0 1 0,-1-1 0,0 0-1,8-5 1,-7 2-41,1 0-1,-1 0 1,0 0-1,0-1 1,0 0 0,-1 0-1,0 0 1,7-14-1,-9 15-12,0 0 0,0 0 1,0 0-1,-1 0 0,1-1 0,-1 1 0,0 0 1,-1-1-1,1 1 0,-1-1 0,0 1 0,-2-12 1,1 16 3,1 0 0,-1 0 0,1 0 0,-1 0 0,0 0 0,1 1 0,-1-1 0,0 0 0,1 0 0,-1 0 0,0 1 0,0-1 1,0 0-1,0 1 0,0-1 0,0 0 0,0 1 0,0 0 0,0-1 0,0 1 0,0 0 0,0-1 0,-1 1 0,1 0 0,0 0 1,0 0-1,-2 0 0,-2 0-42,0 0 0,0 0 0,0 1 0,0-1-1,-5 2 1,2 1-42,0 0-1,0 1 0,1-1 0,-1 1 0,1 1 0,0-1 0,-10 10 0,6-4-1504,1-1 0,0 1-1,-15 21 1,21-24-4530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39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8514,'0'0'5742,"21"-11"-5143,68-33 89,-85 42-643,1-1-1,-1 1 1,1 1-1,0-1 1,-1 1-1,1 0 1,0 0-1,0 0 1,0 0-1,0 1 1,6 0-1,0 1 108,-9-1-131,0 0 0,0 0 0,1 0 0,-1 1 1,0-1-1,0 1 0,0-1 0,0 1 0,0 0 0,0 0 1,0 0-1,0 0 0,-1 0 0,1 0 0,0 0 0,-1 1 1,3 1-1,-1 0-14,-1 0 1,0 0 0,0 0-1,0 1 1,0-1 0,-1 1-1,1-1 1,-1 1 0,1 4-1,2 8-30,-2 0-1,0 0 0,-1 28 1,-1-32 45,2 43-318,-3-1-1,-2 1 1,-15 75 0,15-120-1472,2-19-2883,1-11-638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39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0 4217,'0'0'10058,"-128"43"-9354,97-35-648,3-2 312,6-2-368,12-4-1136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0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70 1328,'0'0'15757,"6"-3"-14691,50-20 511,69-20 0,-125 43-1595,0 0 1,0 0 0,1 0 0,-1 0-1,0 0 1,0 0 0,0 0 0,0 0-1,0 0 1,0 0 0,1 0 0,-1 0-1,0 0 1,0 0 0,0 0 0,0 0-1,0 0 1,1 0 0,-1 0 0,0 0-1,0 0 1,0 0 0,0 0 0,0 0-1,1 0 1,-1 0 0,0 0 0,0 0-1,0 0 1,0 0 0,0 0 0,0 1-1,0-1 1,1 0 0,-1 0 0,0 0-1,0 0 1,0 0 0,0 0 0,0 0-1,0 1 1,0-1 0,0 0 0,0 0-1,0 0 1,0 0 0,0 0 0,0 1-1,0-1 1,0 0 0,0 0 0,0 0-1,0 0 1,0 0 0,0 0 0,0 1-1,0-1 1,0 0 0,0 0 0,0 0-1,-5 10-635,-42 56 127,1-3 290,44-61 228,-10 17-142,-10 21-1,19-34 143,1 0 0,0 1-1,0-1 1,0 0 0,0 1 0,1 0 0,-1 12 0,3-18 23,-1 0 0,0 0 0,1 0 0,-1 0 0,1 0 0,-1 0 0,1 0 0,-1 0 0,1 0 0,0-1 0,-1 1 0,1 0 0,0 0 0,0-1 0,0 1 0,-1-1 1,1 1-1,0-1 0,0 1 0,0-1 0,0 1 0,0-1 0,0 0 0,0 1 0,2-1 0,31 7 59,-27-6 10,2 0 71,43 10 306,-47-10-428,-1 0 1,0 1 0,0-1-1,0 1 1,0 0 0,0 0-1,0 1 1,0-1 0,4 5-1,-6-5-38,-1 0-1,1 0 1,-1 1-1,1-1 1,-1 1-1,0-1 1,0 1-1,0-1 1,0 1-1,0 0 1,-1-1-1,1 1 0,-1 0 1,0 0-1,0 0 1,0-1-1,0 1 1,-1 5-1,0-3-12,0 1-1,0 0 1,-1-1-1,0 1 1,0-1-1,0 1 0,-5 8 1,0-4 11,-1 0 0,1 0 0,-2 0 0,1-1 0,-1 0 0,-17 12 0,19-16-31,-1 0 1,0-1-1,0 1 0,0-1 1,0-1-1,-1 0 0,1 0 1,-1-1-1,-17 3 0,22-4-182,1-1-1,0 0 0,-1 1 0,1-2 0,0 1 0,0 0 0,-1-1 0,1 1 0,0-1 0,0 0 0,-1 0 0,1 0 0,0-1 0,0 1 0,0-1 0,1 1 0,-1-1 0,0 0 0,1 0 0,-1-1 0,1 1 0,-1 0 1,1-1-1,-2-2 0,-8-19-5915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1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5537,'0'0'0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2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 4857,'99'29'664,"-84"-29"-664,-5 0-104,0 0-1696</inkml:trace>
  <inkml:trace contextRef="#ctx0" brushRef="#br0" timeOffset="1">202 10 5873,'0'0'9130,"101"0"-9154,-77-6-336,-3 2-2008,-3 4-5674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2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6185,'0'0'9682,"8"146"-9194,-2-96-295,0 3 279,0-2-320,0-4-96,-2-9-56,0-8-584,0-11 95,2-17-1199,1-2-2217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3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4 1504,'0'0'15377,"3"0"-14243,8-4-558,-21 5-515,0 1 0,0-1 1,0 2-1,0-1 1,0 2-1,-17 7 1,15-5-87,0-2 1,0 1-1,-26 4 1,38-9-57,-1 0-1,1 1 1,-1-1 0,0 0 0,1 0 0,-1 0 0,0 0 0,1 0 0,-1 0 0,1 0-1,-1 0 1,0 0 0,1-1 0,-1 1 0,1 0 0,-1 0 0,1 0 0,-1-1 0,0 1-1,1 0 1,-1-1 0,1 1 0,-1 0 0,0-2 0,-1-12-4283,2 12 3924,0-20-6842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3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 8370,'0'0'5201,"4"133"-4369,-4-62-192,0 8 104,-11 5-456,-1-3 73,-4-12-361,2-17-409,2-17 265,0-15-976,1-20-984,5-2-1145,0-18-2008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3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 1712,'0'0'13961,"22"-5"-12674,73-18-228,-82 20-810,0 1 0,0 0 0,0 1 0,0 1 0,13 1 0,2 0 148,-13-2-238,-7 1 27,0-1-1,0 1 1,11 2 0,-18-2-179,1 0 1,-1 0-1,0 0 1,0 1-1,1-1 0,-1 1 1,0-1-1,0 0 1,0 1-1,0 0 0,0-1 1,0 1-1,1 0 1,-1-1-1,-1 1 0,1 0 1,0 0-1,0 0 1,0 0-1,0 0 0,-1 0 1,1 0-1,0 0 1,-1 0-1,1 1 0,-1-1 1,1 2-1,0 5-10,0 1 1,-1-1-1,0 1 0,0 0 0,-1-1 0,0 1 0,0-1 1,-1 0-1,0 1 0,-1-1 0,0 0 0,-5 10 0,0-2-20,-1 0-1,-1 0 1,-1-1-1,-20 23 0,26-32 20,0-1-1,0 0 0,0 0 1,-1 0-1,1-1 0,-1 0 1,0 0-1,-1 0 0,1-1 1,-1 0-1,1 0 0,-1 0 1,0-1-1,0 0 0,0-1 1,0 0-1,-14 1 0,19-2-48,1 0 0,-1 0 0,0-1 0,0 1 0,0 0 0,1-1 0,-1 0 0,0 1 0,1-1-1,-1 0 1,0 0 0,1 0 0,-1 0 0,1 0 0,-1 0 0,1 0 0,0-1 0,-1 1 0,1 0-1,0-1 1,0 1 0,0-1 0,-1-2 0,-2-3-1026,1-1 1,0 0-1,-3-15 0,4 19 271,-3-23-6606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23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4905,'0'0'9731,"19"18"-8444,59 63 108,-58-59-499,27 38 0,-36-44-278,19 19 0,-13-14-357,-12-15-223,0 0 1,0 0-1,1 0 0,11 9 0,-17-15-205,1 0 1,-1 0-1,1 1 0,-1-1 1,1 0-1,0 0 0,-1 0 1,1 0-1,-1 1 1,1-1-1,-1 0 0,1 0 1,-1 0-1,1 0 1,0 0-1,-1-1 0,1 1 1,-1 0-1,1 0 0,-1 0 1,1 0-1,-1 0 1,1-1-1,-1 1 0,1 0 1,-1-1-1,1 1 1,-1 0-1,1-1 0,-1 1 1,1 0-1,-1-1 1,0 1-1,1-1 0,-1 1 1,0-1-1,0 1 0,1-1 1,-1 1-1,0-1 1,0 1-1,1-1 0,-1 1 1,0-2-1,6-13-8796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4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7682,'0'0'7393,"25"116"-5824,-21-45-409,0 10-24,-2 10-568,-2 0-440,0-10 552,0-12-624,0-20-48,0-21-16,0-13-544,12-30-1048,2-13-3177,2-4-5161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5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 20 5905,'0'0'9185,"4"-3"-8707,-4 3-474,0 0 0,0 0 0,0 1 0,0-1 1,0 0-1,0 0 0,0 0 0,0 0 0,0 0 0,0 0 1,0 0-1,0 0 0,0 0 0,1 0 0,-1 0 1,0 0-1,0 0 0,0 0 0,0 1 0,0-1 0,0 0 1,0 0-1,0 0 0,0 0 0,0 0 0,0 0 0,0 0 1,0 0-1,0 0 0,0 0 0,0 0 0,0 0 1,0 0-1,0 0 0,0 0 0,1 0 0,-1 0 0,0 0 1,0 0-1,0 0 0,0 0 0,0 0 0,-24 39 171,4-7 709,-30 62-1,46-84-748,0 0-1,0 0 1,1 0 0,1 0-1,0 1 1,0-1-1,1 0 1,0 1-1,1 0 1,0-1 0,3 16-1,-3-24-79,1-1 1,0 1-1,-1-1 1,1 1-1,0-1 0,0 1 1,0-1-1,0 1 0,0-1 1,0 0-1,0 0 0,1 1 1,-1-1-1,0 0 0,1 0 1,-1 0-1,1-1 0,-1 1 1,1 0-1,-1 0 0,1-1 1,0 1-1,-1-1 0,1 1 1,0-1-1,-1 0 0,3 0 1,3 1 15,-1-1 1,0 0-1,1 0 1,-1 0-1,0-1 0,9-2 1,-9 1-30,-1 0 1,0 0-1,0 0 0,0-1 1,-1 0-1,1 0 0,-1 0 1,1-1-1,-1 0 0,0 0 1,0 0-1,-1 0 0,1 0 1,3-6-1,0-2-30,1-1 1,-2 1-1,0-1 0,7-20 0,-8 14-34,-1 0 0,-1 0 0,-1-1 0,-1 1 0,-1-25 0,1 41-1,-1-1-1,0 1 1,-1 0 0,1-1-1,-1 1 1,1 0 0,-1-1-1,0 1 1,0 0 0,0 0-1,-1 0 1,1 0 0,-1 0-1,-2-3 1,2 4-55,0 0 0,0 0-1,-1 0 1,1 1 0,0-1 0,-1 1 0,1 0-1,-1 0 1,1 0 0,-1 0 0,0 0 0,1 0-1,-1 1 1,0-1 0,0 1 0,1 0-1,-5 0 1,3-1-279,1 1-1,-1 0 1,0 0 0,1 1-1,-1-1 1,0 1-1,1 0 1,-1 0 0,1 0-1,-1 0 1,1 1-1,-1-1 1,1 1 0,0 0-1,0 0 1,0 0-1,-5 5 1,-4 6-4560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5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4761,'0'0'11456,"4"15"-10995,0 0-329,1 3 81,0 0 0,-1 1-1,2 27 1,0 179 671,-6-223-967,0 0-17,0-1-1,0 1 1,0 0 0,0-1-1,0 1 1,1 0 0,-1-1-1,0 1 1,2 2-1,-2-4-99,1 1-1,-1-1 1,1 1 0,0-1-1,-1 1 1,1-1-1,0 0 1,-1 1-1,1-1 1,0 0-1,-1 0 1,1 1-1,0-1 1,0 0-1,-1 0 1,1 0-1,0 0 1,0 0 0,0 0-1,-1 0 1,2 0-1,8 0-5974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6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 7514,'0'0'7053,"-6"0"-6371,2 0-625,-1 0 0,1 0 0,0 1 0,-1 0 0,1 0 0,0 0 1,0 0-1,0 1 0,-1 0 0,2-1 0,-1 1 0,0 1 0,0-1 1,1 1-1,-6 4 0,-8 8 362,-27 30 1,38-39-354,-2 3-50,-7 7 363,1 0 0,-20 30 0,34-46-328,0 0 0,0 0 0,0 0-1,0 0 1,0 1 0,0-1 0,1 0-1,-1 0 1,0 0 0,0 0 0,0 0-1,0 0 1,0 1 0,0-1 0,0 0-1,0 0 1,0 0 0,0 0 0,0 0 0,1 0-1,-1 0 1,0 0 0,0 1 0,0-1-1,0 0 1,0 0 0,0 0 0,1 0-1,-1 0 1,0 0 0,0 0 0,0 0 0,0 0-1,0 0 1,1 0 0,-1 0 0,0 0-1,0 0 1,0 0 0,0 0 0,0 0-1,0 0 1,1 0 0,-1 0 0,0 0-1,0 0 1,0 0 0,0-1 0,10 0 243,3-2-359,-1-2 1,0 0-1,0 0 0,16-10 1,5-3-488,-21 12 233,63-26-1665,-75 32 1973,1 0-1,-1 0 1,0 1-1,0-1 1,1 0-1,-1 0 1,0 1 0,1-1-1,-1 0 1,0 1-1,0-1 1,0 0-1,1 1 1,-1-1-1,0 0 1,0 1 0,0-1-1,0 0 1,0 1-1,0-1 1,0 0-1,1 1 1,-1-1 0,0 1-1,0-1 1,0 0-1,-1 1 1,1-1-1,0 1 1,1 19 148,-1-15-152,12 156 423,2 51-105,-14-210-254,0 5-687,0-7 538,0 1 0,0-1-1,1 0 1,-1 0-1,0 0 1,0 0 0,1 1-1306,0-1 1306,-1 0 0,0 0-1,0 0 1,0 1-1,0-1 1,0 0 0,1 0-1,-1 0 1,0-1-1,0 1 1,0 0 0,0 0-1,0 0 1,1 0 0,-1 0-1,0 0 1,0 0-1,0 0 1,0 0 0,0 0-1,0 0 1,1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6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5873,'0'0'10466,"0"10"-15499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7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65 7522,'0'0'4762,"18"-5"-3594,61-17-410,-66 18-489,0-1 0,23-11 0,-6 3 5,-30 13-276,0 0 0,0 0 0,0 0 0,1 0 0,-1 0 0,0 0 0,0 0 0,0 0 0,0 0 0,0 0 0,0 0 0,1 0 0,-1 0 0,0 0 0,0 1 0,0-1 0,0 0 1,0 0-1,0 0 0,0 0 0,0 0 0,1 0 0,-1 0 0,0 0 0,0 0 0,0 0 0,0 0 0,0 1 0,0-1 0,0 0 0,0 0 0,0 0 0,0 0 0,0 0 0,0 0 0,0 0 0,0 0 0,0 1 0,0-1 0,0 0 0,0 0 0,0 0 0,0 0 0,0 0 0,0 0 0,0 1 0,0-1 0,0 0 0,0 0 0,0 0 0,0 0 0,0 0 0,0 0 0,0 0 0,0 1 0,0-1 0,-3 8-211,-10 14 150,-22 30 0,12-19 109,20-28-59,-81 126 366,65-99-104,2 1 0,-15 42 1,28-68 49,2 1 1,-1 0 0,1 0-1,1 0 1,-1 0-1,1 0 1,1 0 0,0 16-1,0-24-262,0 1 0,0 0 1,0 0-1,1-1 0,-1 1 0,0 0 0,1 0 0,-1-1 0,1 1 0,-1 0 0,1-1 0,-1 1 0,1-1 0,-1 1 1,1-1-1,-1 1 0,1-1 0,0 1 0,-1-1 0,1 1 0,0-1 0,0 0 0,-1 1 0,1-1 0,0 0 0,0 0 1,-1 1-1,2-1 0,25 0 196,-22 0-76,0 0-166,-1-1 0,0 0 0,0 0 0,0 0 0,0 0 0,0 0 0,0-1 0,0 0 0,0 0 0,0 0 1,-1 0-1,1-1 0,-1 0 0,0 1 0,0-1 0,0 0 0,0 0 0,4-6 0,-4 4-49,1 0 1,-1 0-1,-1 0 0,1-1 1,-1 1-1,0-1 0,0 1 0,0-1 1,-1 0-1,0 1 0,0-1 1,-1 0-1,1-8 0,-2 12 44,1 0 0,0 0 0,-1 0 0,0 0 0,1 0 0,-1 0-1,0 0 1,0 0 0,0 0 0,0 0 0,-1 0 0,1 0 0,0 1 0,-1-1-1,1 1 1,-1-1 0,0 1 0,1 0 0,-3-2 0,-6-3 0,1 1 1,-18-8-1,8 5-5,0-2 102,1 0 1,-20-16 0,30 20 31,0-1 0,0 1 0,1-2 0,0 1 0,1-1 0,-10-14 0,15 20-79,-1-1 1,1 0-1,0 1 0,0-1 0,0 0 1,0 0-1,0 0 0,1 0 1,-1 1-1,1-4 0,0 4-52,0 1 0,0 0 0,0-1 0,1 1 0,-1 0 0,0 0 0,1-1 0,-1 1 0,0 0-1,1 0 1,0 0 0,-1-1 0,1 1 0,0 0 0,-1 0 0,1 0 0,0 0 0,0 0 0,0 0 0,0 1 0,0-1 0,0 0 0,0 0 0,0 1-1,1-1 1,-1 1 0,1-2 0,67-16-3715,-54 14 1782,28-6-7326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7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6105,'0'0'3433,"2"109"-1521,-2-44-407,0 8-225,0 6-192,0-2-152,0-10 233,0-14-1121,0-21-48,4-36-1801,7-28-847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7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1112,'0'0'13019,"0"146"-12107,4-83-304,0 0 40,-1-2-367,1-10-177,-2-15-104,2-14-305,-2-14 113,4-10-936,0-20-1248,0-8-4738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8.1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0 5945,'0'0'7562,"-105"43"-8714,103-57-873,2-4-4664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8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1 7586,'0'0'6733,"-4"12"-6574,-37 79 651,-12 31 626,44-97-973,1 1 0,2 0 0,1 0 0,1 0 0,1 0 0,0 34 1,3-56-405,0 0 1,0-1 0,1 1 0,-1 0-1,1-1 1,0 1 0,0-1-1,0 1 1,0-1 0,0 1 0,1-1-1,0 0 1,0 1 0,0-1 0,0 0-1,0 0 1,0 0 0,1-1-1,0 1 1,-1-1 0,1 1 0,0-1-1,0 0 1,0 0 0,0 0 0,1 0-1,-1-1 1,0 0 0,1 1 0,-1-1-1,1 0 1,5 0 0,-4 1-99,0-1 0,0-1 0,1 1 0,-1-1 0,0 0 0,0 0 0,0 0 0,0-1 0,0 0 0,0 0 0,0 0 0,0-1 0,0 1 1,-1-1-1,1 0 0,0-1 0,-1 1 0,0-1 0,8-6 0,6-8-1179,16-20 0,0-5-3520,4-6-5453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23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4825,'0'0'13043,"28"16"-13043,-21-16-568,1-6-1169,-2-6-2680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146 0 7434,'0'0'9930,"-71"75"-9930,49-61-16,0-7 16,4-3-920,5-4-2929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49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4929,'0'0'12715,"-59"61"-12643,43-57-72,2-4-880,2-4-1473,6-14-7793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50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29 5881,'0'0'8178,"23"-3"-6956,75-7-474,-59 6-515,43-2 393,-82 6-637,0 0 1,0 1-1,0-1 1,1 0-1,-1 0 1,0 0 0,0 0-1,0 0 1,0 0-1,1 0 1,-1 0 0,0 0-1,0 0 1,0 1-1,0-1 1,1 0-1,-1 0 1,0 0 0,0 0-1,0 1 1,0-1-1,0 0 1,0 0-1,0 0 1,0 0 0,0 1-1,1-1 1,-1 0-1,0 0 1,0 0 0,0 1-1,0-1 1,0 0-1,0 0 1,0 0-1,0 1 1,0-1 0,-2 9-205,2-7 156,-3 7 6,0-1 0,-1 1-1,0 0 1,0-1 0,-1 0-1,0 0 1,-1 0 0,-8 8 0,-5 9 39,-7 12 39,-93 139-59,101-146 104,1 1 0,2 0 0,2 2 0,-11 34 0,21-56 188,0 0 1,1-1-1,0 1 0,1 0 1,0 0-1,2 22 0,-1-32-208,0 0-1,0 0 0,0 0 0,1 0 1,-1-1-1,0 1 0,1 0 0,-1 0 0,1 0 1,-1 0-1,1 0 0,-1-1 0,1 1 1,0 0-1,-1 0 0,1-1 0,0 1 0,0 0 1,-1-1-1,1 1 0,1 0 0,1 0 16,-1 0 0,0-1 0,0 1-1,1 0 1,-1-1 0,0 0 0,1 1 0,-1-1-1,3 0 1,-1 0-36,0-1 0,-1 1-1,1-1 1,0 1-1,-1-1 1,1 0 0,0 0-1,-1-1 1,1 1 0,-1-1-1,0 0 1,4-2 0,-3 0-30,-1 1 0,0-1 1,0 0-1,0 0 0,0-1 1,0 1-1,-1 0 0,0-1 1,0 0-1,0 1 0,1-6 1,0-1-86,-1 0 0,-1 0 0,0 1 0,0-15 0,-1 20 81,-1 0-1,1 0 1,-1 1 0,0-1-1,-1 0 1,1 0 0,-1 0-1,0 1 1,0-1-1,0 1 1,-1-1 0,1 1-1,-1 0 1,-6-7-1,-4-2 15,0 0-1,-27-19 0,13 12 13,6 3 115,1-1 0,-22-25 0,36 36-42,0 0 0,0-1 0,1 0 0,0 0 0,1 0 0,0 0 0,0-1 0,1 0 0,0 1 0,-2-12 0,3 11-43,1-1 1,0 0-1,1 1 0,0-1 0,0 0 0,1 1 1,0-1-1,4-14 0,-4 19-91,1 1-1,-1 0 1,1-1 0,0 1 0,1 0-1,-1 0 1,1 0 0,-1 1-1,1-1 1,0 0 0,1 1-1,-1 0 1,0 0 0,1 0-1,0 0 1,0 1 0,0-1-1,0 1 1,8-3 0,1 1-1093,1 1 1,-1 1-1,1 0 1,0 1-1,21 1 1,14 0-8874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50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 9090,'0'0'9162,"12"-27"-14859,-8 15-4337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50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241 58 6041,'0'0'8482,"-1"-12"-8122,0 6-316,1 2-23,0 0 1,-1 1-1,1-1 1,-1 0-1,0 0 0,-2-5 1,3 8-11,-1 1 0,1-1 0,0 1 0,0 0 1,-1-1-1,1 1 0,0-1 0,-1 1 0,1 0 0,-1-1 0,1 1 1,-1 0-1,1-1 0,0 1 0,-1 0 0,1 0 0,-1-1 0,1 1 1,-1 0-1,1 0 0,-1 0 0,1 0 0,-2 0 0,1 0 26,0 0 0,0 0-1,-1 1 1,1-1 0,0 0-1,0 1 1,0-1 0,-1 1-1,1 0 1,0-1-1,0 1 1,0 0 0,0 0-1,-1 1 1,-18 17 192,0 2-1,2 0 1,0 1-1,2 0 1,0 2 0,2 0-1,0 1 1,2 0-1,-16 45 1,21-44-77,0 1 0,2 0 1,1 0-1,1 0 0,1 44 0,2-63-88,1 0-1,0 1 0,0-1 1,1 0-1,-1 0 0,2 0 0,5 14 1,-6-18-48,-1-1 0,1 0 0,0 0 0,0 0 0,0 0 0,1 0 0,-1-1 0,1 1 0,0-1 0,-1 1 0,1-1 0,0 0 0,0 0 0,0 0 0,1 0 0,-1-1 0,0 0 0,1 1 0,-1-1 0,4 0 0,-1 0-15,1 0 0,-1-1 0,0 1-1,0-2 1,1 1 0,-1-1 0,0 0 0,0 0-1,0 0 1,0-1 0,0 0 0,0 0 0,-1-1-1,1 0 1,9-6 0,-12 7-38,0 0 1,1-1-1,-1 1 0,0-1 0,-1 0 1,1 0-1,0 0 0,-1-1 0,0 1 0,0 0 1,0-1-1,0 0 0,0 1 0,-1-1 1,0 0-1,1 0 0,-1 0 0,-1 0 1,1 0-1,-1 0 0,1 0 0,-1 0 1,0 0-1,-1 0 0,0-6 0,0 8 31,0 0-1,0 0 1,0 0 0,0 0-1,0 1 1,0-1-1,0 0 1,-1 0-1,1 1 1,-1-1-1,1 1 1,-1-1-1,0 1 1,0 0 0,0-1-1,1 1 1,-1 0-1,0 0 1,0 1-1,-5-2 1,-1-1-20,-1 0 0,1 1-1,-18-2 1,-31 3-388,56 1 365,-1 0 0,1 0 0,0 0 0,0 0 0,0 0 0,0 1 1,-1-1-1,1 0 0,0 0 0,0 1 0,0-1 0,0 1 0,0-1 1,0 1-1,0-1 0,0 1 0,0 0 0,0 0 0,0-1 0,1 1 1,-1 0-1,0 0 0,0 0 0,1 0 0,-1 0 0,1 0 0,-2 1 1,1 3-424,0 0 0,0-1 0,0 1 1,0-1-1,1 10 0,0-13 290,0 22-4646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51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 3849,'0'0'7950,"17"-1"-6338,121-3-6,-136 4-1589,-1 0 1,0 0-1,1 0 1,-1 0-1,0 0 1,0 0 0,1 1-1,-1-1 1,0 0-1,1 1 1,-1-1-1,0 1 1,0-1 0,0 1-1,2 1 1,-2-1-26,0 0 0,-1 0 0,1 1 0,0-1 0,-1 0 0,0 1 0,1-1 0,-1 0 0,0 1 0,0-1 0,1 0 0,-1 1 0,0-1 0,-1 3 0,1 7-5,-1-1 0,0 1-1,0-1 1,-2 0 0,-4 16 0,-25 48-19,31-70 32,-15 28 10,-30 69 171,38-80-17,1-1 1,-9 42-1,16-58 3,-3 21 1018,2-24-1081,1 0 1,0 0-1,0-1 0,0 1 1,0 0-1,0-1 0,0 1 1,0 0-1,1 0 0,-1-1 1,0 1-1,0 0 0,1-1 1,-1 1-1,0 0 0,0-1 1,1 1-1,-1 0 0,1-1 1,-1 1-1,1-1 0,-1 1 1,1-1-1,-1 1 0,1-1 1,-1 1-1,2 0 0,10 0 283,1 0 0,0 0 0,-1-1-1,1-1 1,12-1 0,-12-1-294,-1 1 0,1-1-1,-1-1 1,22-9 0,45-27-282,-76 38-499,10-6 603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52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9458,'0'0'9930,"2"16"-13291,6-4-3616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53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7890,'0'0'5057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53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1 760,'0'0'0</inkml:trace>
  <inkml:trace contextRef="#ctx0" brushRef="#br0" timeOffset="1">0 1 9498,'51'97'2809,"-51"-91"-2553,4-2-256,2 0-2513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01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1 13051,'0'0'8546,"-42"16"-8618,22-8-272,1 0-1361,7-4-967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23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7009,'0'0'10667,"107"53"-10123,-85-47-352,-1-4-184,-1-2 128,-2 0-136,-2 0-976,5-19-489,-5-1-2799,0 0-2994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01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21 12171,'0'0'8313,"-38"4"-8449,16-4-128,-5-2-1064,5-8-2689,6-2-7585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02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8330,'0'0'10546,"-105"22"-10418,68-16-256,-11 2-24,9-1-2705,9-3-3720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03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3409,'0'0'2826,"6"23"-923,56 265 2378,-27-61-2747,10 416 0,-52-294-285,-7 364 546,52-219-1186,-22-335-510,22 553-411,-38-506 302,1 222 308,3-357 41,3 0-1,19 77 1,-15-93-216,16 118 699,12 62 1339,-32-208-1119,4 8-1049,-2-8-10,9 52 1,-10-5 3,-2 82 1,-3-23 2,9 1 63,-10-114 36,2 7-102,-3-26 29,-1 0 0,0 0 0,1-1 0,-1 1 0,1-1 0,-1 1 0,1 0-1,0-1 1,-1 1 0,1-1 0,0 1 0,-1-1 0,1 0 0,0 1 0,-1-1 0,1 0 0,0 1 0,0-1-1,-1 0 1,1 0 0,0 0 0,0 1 0,-1-1 0,1 0 0,0 0 0,1 0 0,3 0 85,16 5 68,1-2 1,-1 0-1,0-2 1,1 0-1,26-3 1,-1 1-9,-44 1-162,15 0-196,0 0 0,31 6-1,-38-6-4140,-5 0-460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04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7418,'0'0'8713,"105"-26"-7184,-70 22-473,-1 2 192,-1 2-560,-1 0-320,-4 0-368,-5 0 193,-5 8-289,-4 0 96,-2 2-1385,3 4-895,-5 1-2569,2-7-3665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05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3873,'0'30'1113,"10"253"1484,2-119-1525,35 590 4147,-21 64-3594,-4-11-850,70 557-1502,-29-895 1784,-26-288-626,2 7-781,-37-169 218,0 37 0,-2-42 147,0-1 1,0 1-1,2-1 1,4 25-1,9 4 880,-13-35-908,0 1-1,-1-1 1,1 1 0,-1-1-1,-1 1 1,1-1 0,-2 9 0,1-9 34,0-6-25,0 0 1,-1 1-1,1-1 0,-1 1 1,1-1-1,-1 0 1,0 1-1,1-1 1,-1 0-1,0 0 0,0 0 1,0 1-1,0-1 1,0 0-1,0 0 1,0 0-1,-2 1 0,-24 15 39,23-15-13,-9 5 146,0 0 0,-1-1 0,0-1 0,0 0 0,0-1 0,-1-1 0,0 0 0,1-1 0,-28 1 0,38-4-1399,3-4-2163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09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50 8146,'0'0'8013,"22"-5"-6059,72-13-660,-83 16-1132,143-22 1418,-154 24-1584,0 0 0,1 0 0,-1 0 0,0 0 0,1 0 0,-1 0 0,0 0 0,0 0 0,1 0 0,-1 0 0,0 0 1,1 0-1,-1 0 0,0 0 0,1 0 0,-1 0 0,0 0 0,0 0 0,1 0 0,-1 0 0,0 0 0,1 1 0,-1-1 0,0 0 1,0 0-1,1 0 0,-1 0 0,0 1 0,0-1 0,0 0 0,1 0 0,-1 1 0,-7 11-247,-38 40 25,-95 122 178,136-168 58,-74 117 17,70-109 0,1 0 0,1 1 0,0-1 1,1 1-1,1 1 0,0-1 0,-1 17 0,4-29 22,1 0-1,0 1 0,-1-1 0,1 0 0,1 0 0,-1 0 0,0 0 1,1 0-1,0 0 0,-1 0 0,1 0 0,1 0 0,-1-1 0,2 5 1,-1-5 6,0 0 1,0 0 0,0 0 0,0-1 0,0 1 0,1-1 0,-1 1 0,0-1 0,1 0 0,-1 0-1,1 0 1,-1 0 0,1 0 0,0-1 0,-1 1 0,5-1 0,3 2-30,0-1 0,0 0 0,-1-1 0,1 0 1,0-1-1,11-1 0,-18 1-45,0 0-1,-1 1 1,1-1-1,-1 0 1,0 0-1,1 0 1,-1-1 0,0 1-1,1 0 1,-1-1-1,0 0 1,0 1-1,0-1 1,-1 0 0,1 0-1,0 0 1,-1 0-1,1 0 1,-1-1 0,0 1-1,1 0 1,-1-1-1,0 1 1,-1-1-1,1 1 1,0-1 0,-1 1-1,1-4 1,0 0-12,-1 0 1,0 0-1,0 0 1,-1 0-1,1 1 1,-1-1-1,-1 0 1,1 0 0,-1 1-1,0-1 1,-4-8-1,-3-2-7,-1-1-1,-15-18 1,-5-7-29,30 41 66,-49-84 37,45 76-8,0 0 0,1-1 0,0 1 0,0 0 0,1-1 0,0 0 1,-1-18-1,3 28-38,0-1-1,0 0 1,1 1 0,-1-1 0,0 1 0,0-1 0,1 0 0,-1 1 0,1-1 0,-1 1-1,0-1 1,1 1 0,-1-1 0,1 1 0,-1 0 0,1-1 0,-1 1 0,1-1 0,-1 1 0,1 0-1,0 0 1,-1-1 0,1 1 0,-1 0 0,1 0 0,0 0 0,-1-1 0,1 1 0,0 0-1,-1 0 1,1 0 0,-1 0 0,1 0 0,0 0 0,-1 1 0,1-1 0,0 0 0,26 5-1129,-21-3 313,0 1 1,-1-1 0,9 7 0,18 11-6094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09.9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9274,'0'0'9986,"2"4"-10922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10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83 7586,'0'0'11338,"20"-12"-10482,64-37-540,-47 30 56,-34 18-364,-1 1 1,1-1 0,-1 1-1,1-1 1,-1 1-1,5 0 1,-4 0-42,-5 13-620,-27 40 133,-2 4 347,25-45 132,-9 26-37,15-36 89,-1 0 0,0 1 0,1-1 0,-1 1-1,1 0 1,0-1 0,0 1 0,0-1 0,0 1 0,0-1 0,1 1 0,0 3 0,1-4-6,-1-1 0,0 1 0,0-1 0,1 0 0,-1 0 0,1 1 0,-1-1 0,1 0 0,0 0 0,-1 0 0,1-1 0,0 1 0,0 0 0,-1-1 0,1 1 0,0-1 0,3 1 0,5 2 9,1 0-21,0 1 0,0 1 0,-1 0 0,1 0 0,8 8 0,-15-11 3,-1 1 1,0-1-1,-1 1 0,1 0 1,0 0-1,-1 0 1,0 0-1,0 1 0,0-1 1,0 1-1,0-1 1,0 1-1,-1-1 0,0 1 1,0 0-1,0 0 1,0 0-1,0 6 0,-1-3-6,1 0-1,-2 0 0,1 0 1,-1 1-1,0-1 0,0 0 0,-1 0 1,0 0-1,0 0 0,-6 12 1,5-14 2,0-1 1,0 1 0,0-1 0,-1 0 0,1 0 0,-1 0 0,0 0-1,0 0 1,0-1 0,-1 0 0,1 0 0,-1 0 0,1-1 0,-1 1 0,-6 1-1,9-3-38,0 0-1,0 0 0,0-1 0,0 1 1,-1 0-1,1-1 0,0 0 0,0 0 1,0 1-1,0-1 0,0-1 0,-1 1 1,1 0-1,0 0 0,0-1 0,0 1 1,0-1-1,0 0 0,0 0 0,0 1 1,-2-3-1,2 2-189,0-1 0,0 0-1,1 0 1,-1-1 0,1 1 0,-1 0 0,1-1-1,0 1 1,0 0 0,0-1 0,0 1 0,0-1-1,0 0 1,1 1 0,-1-1 0,1-3 0,-2-28-4324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10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2 5673,'0'0'10844,"-4"-1"-10703,2 0-117,0 1 0,0 0-1,0 0 1,1 0 0,-1 0 0,0 0-1,0 1 1,0-1 0,0 1 0,1-1-1,-1 1 1,0-1 0,0 1 0,1 0-1,-1 0 1,1 0 0,-1 0 0,0 0-1,1 0 1,-2 2 0,-6 5 221,1 0-1,-9 13 1,9-12-117,-36 50 367,39-51-386,-1 1-1,2 0 0,-1 0 1,1 0-1,-3 12 0,7-21-75,-1 0-1,1 1 1,0-1-1,0 1 0,-1-1 1,1 1-1,0-1 1,0 1-1,0-1 1,0 1-1,0-1 1,0 1-1,0-1 1,0 1-1,0-1 1,0 1-1,0-1 1,0 1-1,0-1 1,0 1-1,1-1 0,-1 1 1,0-1-1,0 0 1,1 1-1,-1-1 1,0 1-1,0-1 1,1 1-1,-1-1 1,0 0-1,1 1 1,-1-1-1,1 0 1,-1 1-1,0-1 1,1 0-1,-1 0 0,1 0 1,-1 1-1,1-1 1,-1 0-1,1 0 1,-1 0-1,1 0 1,-1 0-1,1 0 1,-1 0-1,1 0 1,-1 0-1,1 0 1,-1 0-1,1 0 1,-1 0-1,2 0 1,2-1-27,-1 0 0,1 0 0,0-1 0,0 1 0,7-5 0,0-1-282,0-2-1,0 1 1,15-17-1,-13 12-54,19-15 0,-31 28 329,-1-1 0,1 1 0,-1 0 0,1-1 0,-1 1 0,1-1 0,-1 1 0,1 0 0,0 0-1,-1-1 1,1 1 0,-1 0 0,1 0 0,0 0 0,-1 0 0,1-1 0,0 1 0,-1 0 0,1 0 0,0 0 0,-1 0 0,1 1 0,0-1 0,-1 0 0,1 0 0,0 0 0,-1 0 0,1 1 0,-1-1 0,1 0 0,0 1 0,-1-1 0,1 0 0,-1 1 0,1-1 0,-1 1 0,1-1 0,-1 1 0,1-1 0,-1 1 0,0-1-1,1 2 1,1 2 5,0 0-1,0 1 0,0 0 0,-1-1 0,2 6 1,0 1 15,29 83 538,64 128 0,-90-210-940,7 14-111,-7-7-4040,-4-8-3044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12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10 5777,'0'0'7821,"18"-1"-6545,4-2-911,-4 0 150,0 1 0,22 1 0,-40 4-389,0 2-132,-1 1 0,0-1-1,0 0 1,0 0 0,0 0-1,-1-1 1,-3 9 0,-21 34-34,13-24 70,-20 35-14,-80 161 42,109-210 108,0 1 1,1-1 0,0 1 0,1-1 0,0 1 0,0 0 0,0 19 0,2-27-131,0-1 1,0 1-1,0-1 1,1 1 0,-1-1-1,0 1 1,1-1 0,-1 0-1,1 1 1,-1-1 0,1 0-1,0 1 1,0-1-1,-1 0 1,1 0 0,0 0-1,2 2 1,-1-1 53,1 0 0,-1-1 0,1 1-1,-1-1 1,1 0 0,-1 1 0,1-1 0,4 1 0,4 0 153,0 0 0,0-1 1,19 0-1,-25-1-247,0 0-1,1 0 0,-1-1 0,0 0 1,0 0-1,1 0 0,5-2 0,-10 2 1,1 0 0,0 0 0,0 0-1,0 0 1,-1-1 0,1 1-1,-1 0 1,1-1 0,-1 0 0,1 1-1,-1-1 1,0 0 0,0 1-1,0-1 1,0 0 0,0 0 0,0 0-1,0 0 1,-1 0 0,2-3-1,-1-1-11,0 1 0,-1 0-1,1-1 1,-1 1-1,0-1 1,-1 1-1,1-1 1,-1 1-1,0 0 1,-1-1-1,1 1 1,-1 0 0,0 0-1,0 0 1,0 0-1,-1 0 1,0 0-1,-5-5 1,-5-7-39,-1 1 0,-1 1 0,-25-20 0,3 2 101,23 19 73,0-1 1,-22-29 0,32 38-61,0 0 0,0-1 0,1 1 0,0-1 0,0 0 1,1 0-1,-1 0 0,2 0 0,-1-1 0,-1-12 0,3 16-62,0 0 1,0 0-1,0 0 0,0 0 0,1 0 0,0 0 0,-1 0 1,3-5-1,-2 7-82,1 0 0,-1-1 0,1 1 0,-1 0 0,1 0 0,0 0 0,0 0 0,0 0 0,0 1 0,0-1 0,4-2 0,23-12-2816,-1 7-2365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24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5033,'0'0'4020,"0"17"-2359,0 0-1189,-6 100 1985,-6-1-879,-17 193 1674,15 2-1787,24-314-5148,-1-5-1114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13.1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11450,'0'0'7074,"25"-23"-19261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1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0 4385,'0'0'7534,"-19"20"-6167,-59 70-150,72-83-1033,0 1 0,1-1-1,0 2 1,0-1 0,1 0 0,0 1 0,0 0-1,1 0 1,-4 18 0,4-18-43,-1 12 480,1-1 0,1 1 0,0 34-1,2-53-575,0 0-1,0 1 0,0-1 1,0 0-1,1 0 0,-1 0 1,1 0-1,-1 1 0,1-1 0,0 0 1,0 0-1,0 0 0,0 0 1,0 0-1,0-1 0,1 1 1,1 2-1,-1-2-9,0-1 0,1 1 1,-1-1-1,1 1 0,-1-1 0,1 0 1,-1 0-1,1 0 0,0 0 0,-1-1 1,1 1-1,0-1 0,3 1 0,-1-1-29,0 1 0,0-1 0,0 0 0,0 0-1,0-1 1,0 1 0,-1-1 0,9-3 0,-11 3-28,1 0 0,-1 0 0,0 0 0,0-1 0,0 1 0,0-1 0,0 1 0,0-1 0,0 0 0,-1 0 1,1 0-1,-1 0 0,1 0 0,-1 0 0,0 0 0,0-1 0,0 1 0,2-4 0,-2 2-21,0 1 0,0-1 0,0 1 0,0-1 0,-1 1 0,1-1 0,-1 0 0,0 1 0,0-1 0,-1 0 0,1 1 0,-1-1 0,1 0 0,-1 1 0,0-1 0,-3-5 0,3 7 12,-1-1-1,0 0 1,0 1-1,0-1 1,0 1 0,0-1-1,-1 1 1,1 0-1,-1 0 1,1 0-1,-1 1 1,0-1 0,0 0-1,0 1 1,0 0-1,0 0 1,0 0-1,-5-1 1,1 0-65,1 1 0,-1 0 1,1 1-1,-1-1 0,1 1 0,-1 0 1,-7 2-1,12-2 12,0 1 0,0-1 0,1 0 0,-1 1 0,0 0 0,1-1 1,-1 1-1,0 0 0,1 0 0,-1 0 0,1 0 0,-1 0 0,1 0 0,0 0 0,0 0 0,-1 1 0,1-1 1,0 1-1,0-1 0,0 1 0,0-1 0,0 1 0,1-1 0,-1 1 0,0 0 0,1-1 0,-1 1 0,1 0 1,-1 3-1,1 12-1905,0-4-1821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13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 2713,'0'0'11383,"18"-2"-9872,57-6-392,-72 7-1036,1 0 0,-1 1-1,1 0 1,-1-1 0,1 1-1,-1 1 1,1-1 0,-1 0-1,1 1 1,4 1 0,-7-1-82,0 0 0,0 0 0,-1 0 0,1 0-1,-1 0 1,1 0 0,-1 0 0,1 0 0,-1 0 0,0 0 0,1 0 0,-1 0 0,0 1 0,0-1 0,0 0 0,0 0 0,0 0 0,0 0 0,0 0 0,-1 3 0,1 4-151,0 2 114,-1 0-1,-1 0 0,1 1 1,-2-1-1,-4 14 0,-24 50-98,16-39 116,11-25 24,-33 85 490,33-80-305,0-1 0,1 0 0,1 1 1,-1 28-1,3-43-90,0 1-1,0 0 1,0 0 0,0 0 0,0 0 0,0-1 0,0 1 0,1 0 0,-1 0 0,0-1 0,0 1 0,1 0 0,-1 0 0,1-1 0,-1 1-1,1 0 1,-1-1 0,1 1 0,-1-1 0,1 1 0,0-1 0,-1 1 0,1-1 0,0 1 0,-1-1 0,1 1 0,0-1 0,0 0 0,-1 1-1,1-1 1,0 0 0,1 0 0,2 1-4,1 0 0,0-1-1,-1 0 1,9-1 0,-1 1 58,10-1-92,0 0 1,-1-1-1,1-2 0,25-6 1,-42 8-284,1 1-287,0-1-1,1 1 1,-1 0-1,9-1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15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308 55 7906,'0'0'7537,"-13"-10"-7345,6 3-127,1 2-27,1 0 1,-1 1-1,0-1 0,-11-5 0,14 9-21,1-1 0,-1 1 1,0 0-1,0 0 0,0 1 0,0-1 1,0 0-1,0 1 0,0 0 1,0 0-1,0 0 0,0 0 1,0 0-1,0 1 0,0-1 1,0 1-1,-5 1 0,-5 4 91,1 1 0,-1 0 0,2 0-1,-1 1 1,1 1 0,-16 15 0,13-10 29,1 0 1,0 1 0,2 0-1,-14 21 1,23-31-81,-1-1 0,1 1 1,0-1-1,-2 8 0,4-11-22,0 0 0,-1-1 1,1 1-1,0 0 0,0 0 1,0-1-1,0 1 0,0 0 0,0 0 1,0-1-1,0 1 0,0 0 1,0-1-1,0 1 0,0 0 1,1 0-1,-1-1 0,0 1 0,0 0 1,1-1-1,-1 1 0,0-1 1,1 1-1,-1 0 0,1-1 1,-1 1-1,1-1 0,-1 1 1,1-1-1,-1 1 0,1-1 0,0 1 1,-1-1-1,1 0 0,0 1 1,-1-1-1,1 0 0,0 0 1,0 1-1,11 1-63,0-1-1,0 0 1,0-1 0,-1 0 0,1 0 0,0-2-1,0 1 1,0-2 0,-1 1 0,1-1 0,-1-1-1,0 0 1,17-9 0,-14 5-83,0-1 0,0-1-1,-1 0 1,0 0 0,-1-1 0,0-1-1,-1 0 1,0-1 0,11-17 0,-17 24 265,-2 7 143,-2 15 202,-2-7-546,-9 360 998,8-229-345,2-125-635,0-15-10,1 1-1,-1-1 1,1 0 0,-1 1 0,1-1-1,-1 0 1,1 0 0,-1 1 0,1-1-1,-1 0 1,1 0 0,0 0 0,-1 0-1,1 0 1,-1 0 0,1 1-1,-1-1 1,1-1 0,0 1 0,-1 0-1,1 0 1,16 0-2288,-16-1 1781,16 0-5198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16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10002,'0'0'4185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16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10418,'0'0'7778,"16"5"-7829,-1-2 17,0 2-1,15 7 0,-28-11 24,-1 0-1,1 0 1,-1 0-1,0 0 1,0 0-1,0 1 1,0-1 0,0 0-1,0 1 1,0-1-1,0 1 1,0-1-1,-1 1 1,1 0-1,-1-1 1,1 1-1,-1 0 1,1-1-1,-1 1 1,0 0 0,0-1-1,0 1 1,0 0-1,0-1 1,0 1-1,-1 0 1,1-1-1,0 1 1,-1 0-1,0 1 1,0 2-50,-2 5-189,0 1 1,-5 14-1,5-19 153,0 1 1,1 0 0,-1 0-1,2 0 1,-1 0 0,1 0-1,0 0 1,1 13 0,0-19 108,0 1 1,1-1-1,-1 0 1,1 1-1,-1-1 0,1 0 1,0 1-1,-1-1 1,1 0-1,0 0 1,0 0-1,0 0 0,0 0 1,0 0-1,0 0 1,2 2-1,25 13 282,-10-5-172,-15-9-79,1 1 1,-1-1 0,0 1 0,0 0 0,0 0 0,-1 0 0,1 1 0,-1-1 0,1 0 0,-1 1 0,-1 0-1,1 0 1,2 6 0,-2-1-30,0 1 1,-1 0-1,0-1 0,0 18 0,-1-16-40,-1 0 0,0 0 0,-1 0 1,0 0-1,0 0 0,-5 11 0,5-16-39,0-1-1,-1 1 1,0-1 0,0 0 0,0 0-1,0 0 1,-1 0 0,0 0 0,0-1-1,0 0 1,-1 0 0,-9 7-1,14-11 8,0 1-1,0-1 1,0 0-1,-1 0 0,1 1 1,0-1-1,0 0 0,-1 0 1,1 0-1,0 1 1,-1-1-1,1 0 0,0 0 1,-1 0-1,1 0 0,0 0 1,-1 0-1,1 0 1,0 1-1,-1-1 0,1 0 1,0 0-1,-1 0 1,1 0-1,0 0 0,-1-1 1,1 1-1,0 0 0,-1 0 1,1 0-1,0 0 1,-1 0-1,1 0 0,0-1 1,-1 1-1,1 0 0,0 0 1,0 0-1,-1-1 1,1 1-1,0 0 0,0 0 1,-1-1-1,1 1 0,-2-17-3433,3 12 2937,-1-22-4842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16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390 1 7090,'0'0'2104,"-9"18"-1292,-69 134 511,-5 24 89,75-154-884,1 1 0,0-1 1,2 1-1,0 1 0,2-1 0,-1 29 0,4-50-421,0 0-1,0 0 1,0 0-1,0 0 1,1 0-1,-1-1 1,0 1-1,1 0 1,-1 0-1,1 0 1,0 0-1,0-1 1,-1 1-1,3 3 0,-1-4-32,-1 0-1,1 0 0,-1 0 0,1 0 1,-1 0-1,1-1 0,0 1 0,-1 0 0,1-1 1,0 1-1,-1-1 0,1 0 0,0 0 0,0 1 1,-1-1-1,3-1 0,1 1-21,1 0 0,-1 0 0,1-1 0,-1 0-1,0 0 1,0-1 0,1 0 0,-1 0 0,0 0 0,0 0 0,-1-1-1,10-6 1,-6 3-51,0 0-1,-1-1 0,1 0 0,-1-1 1,-1 1-1,7-11 0,-11 16-53,0-1 0,-1 0 0,1 0 0,-1 0 0,0 0 0,0 0 0,0 0 0,0 0 0,0 0 0,0-4 0,-1 7 42,0 0-1,0-1 1,0 1-1,0-1 1,0 1-1,0 0 1,0-1-1,0 1 1,0-1-1,-1 1 1,1 0 0,0-1-1,0 1 1,0 0-1,0-1 1,-1 1-1,1-1 1,0 1-1,0 0 1,-1 0-1,1-1 1,0 1-1,0 0 1,-1-1-1,1 1 1,0 0-1,-1 0 1,1-1-1,0 1 1,-1 0-1,-14-2-187,11 2 118,-9-1-3,0 0 0,-1 2 0,1-1 0,0 2-1,0 0 1,0 0 0,0 1 0,0 1-1,1 0 1,0 1 0,-1 0 0,2 1 0,-22 13-1,10-1-1594,0 0-1,-37 39 1,25-15-6104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17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11498,'0'0'6114,"15"100"-19613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17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9554,'0'0'4065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18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4673,'0'0'3817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27.3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6857,'0'0'8458,"3"15"-8076,1 2-215,13 69 711,5 95-295,-21-175-623,1 1-492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57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1 9314,'0'0'13807,"5"0"-12428,-101 0-818,72 0-824,-45 2-369,36 4-2001,1 6-3283,19-4-1083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58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5473,'0'0'6762,"3"22"-5153,2 7-1112,15 117 2070,6 293 734,-21 7-1673,-24-125-1584,5-159-276,14-82-471,0-38 712,0-42 1,1 1 0,-1-1 0,0 0 0,0 1 0,1-1 0,-1 0 0,0 1 0,0-1 0,1 0 0,-1 1 0,0-1 0,1 0 0,-1 0 0,1 0 0,-1 1 0,0-1 0,1 0 0,-1 0 0,1 0 0,-1 0-1,0 0 1,1 0 0,-1 1 0,1-1 0,-1 0 0,1 0 0,0-1 0,15 2 439,-14-1-289,27-1 572,0-2-1,34-7 1,-4 0-137,-38 8-424,26 1 1,8-1-1714,-46-1-1152,-1-8-2739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58.9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38 7194,'0'0'6781,"-12"-6"-6328,3 0-325,5 3-76,0 0 1,0 0 0,-1 1 0,1 0 0,-1-1 0,1 2-1,-1-1 1,0 0 0,1 1 0,-1 0 0,0 0-1,0 1 1,0-1 0,0 1 0,-8 0 0,5 2 103,1 1-1,-1-1 1,0 1 0,1 0 0,-1 1 0,1 0 0,0 0 0,0 1-1,0-1 1,1 2 0,0-1 0,0 1 0,0 0 0,-9 12 0,8-9 33,-1 1 1,2 1 0,-1-1-1,2 1 1,-1 0-1,2 0 1,-1 1 0,1 0-1,-3 16 1,6-19-21,0 0 0,0 0 0,1-1-1,1 18 1,-1-24-113,0 0 0,1 0 0,-1 0 0,1 0-1,0 1 1,0-1 0,-1 0 0,1 0 0,0 0 0,1-1-1,-1 1 1,0 0 0,1 0 0,-1-1 0,1 1 0,-1 0-1,1-1 1,0 0 0,-1 1 0,1-1 0,0 0 0,0 0-1,3 1 1,0 0-15,1 0 0,-1 0 0,0-1 0,1 0 0,-1 0 0,1-1 0,-1 1 0,1-1 0,-1-1 0,1 1 0,-1-1 0,0 0 0,8-2 0,-6 1-42,0-1-1,-1 0 0,1 0 1,-1 0-1,1-1 0,-1 0 1,0-1-1,-1 1 0,8-8 1,-3 1-98,-1 1 1,0-2-1,-1 1 1,0-1-1,-1 0 1,6-14-1,27-79-533,-40 105 632,0-1 0,0 1-1,0 0 1,0 0-1,0 0 0,0 0 1,0 0-1,0 0 1,1 0-1,-1 0 1,0 0-1,0 0 1,0 0-1,0 0 0,0 0 1,0 0-1,1 0 1,-1 0-1,0 0 1,0 0-1,0 0 1,0 0-1,0 0 1,0 0-1,0 0 0,1 0 1,-1 0-1,0 0 1,0 0-1,0 0 1,0 0-1,0 0 1,0 0-1,0 0 1,1 0-1,-1 1 0,0-1 1,0 0-1,0 0 1,0 0-1,0 0 1,0 0-1,0 0 1,0 0-1,0 0 0,0 1 1,0-1-1,0 0 1,0 0-1,0 0 1,0 0-1,12 27-6,-4-6 7,9 19 250,3-1-1,1 0 1,2-1-1,1-1 0,31 34 1,-45-58-1115,-5-1-5672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0:59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8666,'0'0'10594,"0"24"-10252,1 11-262,0 112 509,-2-113-541,-1 0 1,-2 0-1,-8 36 0,11-66-2,1-11-18,0 0 0,1 0 1,0 1-1,0-1 1,1 0-1,-1 0 0,2 1 1,-1-1-1,1 1 0,0-1 1,5-8-1,-5 11-20,1 0-1,-1 0 0,1 0 1,-1 0-1,1 0 1,1 1-1,-1 0 0,0-1 1,1 2-1,-1-1 1,1 0-1,0 1 0,0 0 1,0 0-1,9-2 0,5 1 152,-1 1 0,1 0 0,0 2-1,30 2 1,-44-2-107,1 1 0,-1 0 0,0 0-1,0 0 1,0 1 0,0 0 0,5 2 0,-8-3-41,0 0 0,0 0 0,-1 1 0,1-1 0,0 0 0,-1 0 0,1 1 0,-1-1 0,1 1 0,-1 0 0,0-1 0,0 1 0,0 0 0,0 0 0,0-1 0,0 1 0,0 0 0,0 0 0,-1 0-1,1 4 1,0-1-22,-1 0-1,0 1 0,0-1 0,0 1 0,-1-1 0,0 1 1,0-1-1,0 0 0,-1 0 0,0 1 0,0-1 0,0 0 1,-1 0-1,1-1 0,-6 8 0,1-3-12,0-1 1,-1-1-1,1 1 0,-2-1 1,1-1-1,-1 1 0,-11 5 1,13-8-16,-1 0 1,1 0 0,-1-1-1,0 0 1,0-1-1,-1 0 1,1 0 0,0-1-1,-1 1 1,1-2-1,-1 1 1,-15-3 0,19 2-42,1-1 0,-1 0 0,1 0 1,0 0-1,-1-1 0,1 1 0,0-1 1,0 0-1,0 0 0,0-1 0,0 1 1,1-1-1,-1 0 0,1 0 0,0 0 1,0 0-1,0-1 0,0 1 0,0-1 1,1 0-1,-1 1 0,1-1 0,0-1 1,0 1-1,-1-5 0,0-8-4005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00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98 6489,'0'0'14061,"22"-16"-13009,70-46-428,-87 59-571,0 0-1,0 0 1,1 1-1,-1 0 1,10-3 0,-12 5 23,1-1 1,-1 1 0,1 0 0,-1 0-1,6 1 1,4 0 190,-6-2-267,0 2 1,-1-1-1,1 1 1,-1-1-1,1 2 1,-1-1-1,1 1 1,-1 0-1,0 0 1,0 1-1,0 0 1,0 0-1,0 0 1,-1 1-1,1 0 1,-1 0-1,0 0 1,0 1-1,0-1 1,-1 1-1,0 0 1,0 1-1,4 6 1,-3-3-22,0 1-1,-1 0 1,0 0 0,-1 0-1,0 0 1,2 17 0,4 66-98,-8-68 111,8 163-25,6 84-23,-10-209 98,57 517 238,-24-426-299,-15-71 61,-22-76-51,1 0 0,-2-1 1,1 1-1,-1 0 0,0 0 0,0-1 1,-1 1-1,0 0 0,0-1 0,0 1 1,-1 0-1,0-1 0,0 0 1,-1 1-1,0-1 0,0 0 0,-5 7 1,4-8 32,0 0 1,1 0 0,-1-1-1,-1 0 1,1 1 0,-1-1 0,0-1-1,0 1 1,0-1 0,0 0 0,0 0-1,-1-1 1,1 1 0,-1-1 0,0 0-1,0-1 1,0 1 0,0-1 0,-8 0-1,1 0 232,-29 0 41,39-1-300,1 0-1,0-1 0,0 1 1,0-1-1,0 1 0,0-1 0,-1 0 1,1 1-1,0-1 0,1 0 0,-1-1 1,0 1-1,0 0 0,0 0 1,-2-4-1,0 1-490,2 0 0,-1-1 0,0 1 1,1-1-1,0 0 0,-2-6 0,1-7-5010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19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5921,'0'0'8830,"22"1"-6985,75 2-266,-80-2-1283,86 4 1418,-83-2-1492,0 0 0,26 8 0,-36-8-224,0 1-1,0 0 1,-1 1-1,0 0 1,14 10-1,4 4-4125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20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0 3345,'0'0'3386,"-1"26"-1631,-4 168 864,5 331 1318,39-50-3475,-14-231-491,66 594 4,-42-389-234,-6-41-790,-5-25-1479,-7-59 3445,-18-212-441,87 961 1836,-31-410-947,-57-568-927,19 282 1007,-32-369-1415,1-6-25,0 0 1,0 0-1,-1 0 1,1-1-1,0 1 1,1 0-1,-1 0 1,0 0-1,1 0 1,-1-1-1,1 1 1,0 3-1,-1-5-13,0 0 0,0 0 1,0-1-1,0 1 0,0 0 0,0 0 0,0 0 0,0 0 1,0 0-1,0 0 0,0 0 0,1 0 0,-1 0 0,0 0 1,0-1-1,0 1 0,0 0 0,0 0 0,0 0 1,0 0-1,0 0 0,0 0 0,0 0 0,0 0 0,0 0 1,0 0-1,0 0 0,0 0 0,1 0 0,-1 0 0,0 0 1,0 0-1,0-1 0,0 1 0,0 0 0,0 0 1,0 0-1,0 0 0,0 0 0,1 0 0,-1 0 0,0 0 1,0 0-1,0 1 0,0-1 0,0 0 0,0 0 0,0 0 1,0 0-1,0 0 0,0 0 0,1 0 0,-1 0 0,0 0 1,0 0-1,0 0 0,0 0 0,0 0 0,0 0 1,0 0-1,0 0 0,0 0 0,0 1 0,0-1 0,0 0 1,0 0-1,0 0 0,0 0 0,2-9-403,0-37-4869,0 21-2884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20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329 2 7402,'0'0'6497,"-125"-2"-5489,88 8-24,-1 6-471,1 2 207,7-1-272,3-3-384,7-4 336,6-4-400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40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7378,'0'0'6937,"-10"160"-5697,10-77 1065,0 4-905,4 3-168,14-9-47,4-6-553,5-14 40,1-11-672,5-15 224,-3-11-496,15-24-1096,-7 0-3850,-7-6-5656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41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9 11843,'0'0'8241,"-103"-8"-8241,72 24-560,7-4-3721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27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 4809,'0'0'10074,"-61"0"-9570,37 0-296,-1 0-208,3 2-352,6 4-1680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43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554 7 5169,'0'0'15523,"-67"-5"-14794,16 5 111,-9 0-320,-9 0 520,2 0-1040,4-2 176,6 2-448,13 0 64,7 15-1704,13 7-2065,9 4-4513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44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3953,'0'0'2194,"1"19"-1074,-1-1-772,1 18 725,10 58 0,36 206 3556,-12 7-3830,6 113-282,23 313 815,-41-275-1050,-11-177-286,-5-112-32,7 102 58,74 579-352,-40-343 314,-15-206-968,2 40 757,-32-136 256,-2-57 420,1-96-226,-2 93-326,-6-102 910,12-43-173,17-2-99,-1-1 0,0-1 0,1 0 0,-1-2 0,33-13 0,-12 4-162,124-33 304,-141 42-724,1 2 0,1 0-1,-1 2 1,37 2-1,-63 0 13,0 0-1,0 0 1,0 0 0,0 1-1,0-1 1,0 0-1,0 1 1,0-1-1,0 1 1,-1-1-1,1 1 1,0-1-1,0 1 1,0 0 0,-1-1-1,1 1 1,0 0-1,-1-1 1,1 1-1,-1 0 1,1 0-1,-1 0 1,1 0-1,-1 0 1,1 0 0,-1 0-1,0-1 1,1 1-1,-1 0 1,0 2-1,1 4-847,-1 0 0,1 0 0,-2 11 1,0-4-1871,1 9-4694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47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42 1072,'0'0'14593,"1"-4"-14023,-1 4-557,0-1-1,0 0 1,0 1-1,0-1 0,0 1 1,0-1-1,0 0 1,0 1-1,0-1 0,0 0 1,0 1-1,0-1 1,0 1-1,-1-1 0,1 0 1,0 1-1,0-1 1,-1 0-1,1 1 12,-1 0 1,1 0-1,-1 0 1,1 0-1,0 0 0,-1 0 1,1 1-1,0-1 1,0 0-1,-1 0 0,1 0 1,0 0-1,-1 1 1,1-1-1,0 0 0,0 0 1,-1 0-1,1 1 1,0-1-1,0 0 0,-1 1 1,1-1-1,0 0 0,0 1 1,-21 33 1109,8-4-682,0 0 0,2 1 1,2 0-1,-10 55 0,12-39 0,2 1 1,2 74-1,3-120-399,0 0 1,0 0 0,0 0-1,0 0 1,0 0 0,1 0-1,-1 0 1,1-1 0,-1 1-1,1 0 1,0 0-1,0 0 1,0 0 0,0-1-1,0 1 1,0 0 0,0-1-1,2 2 1,-1-1 9,1-1-1,-1 0 1,0 0-1,1 0 1,-1 0-1,0-1 1,1 1-1,-1-1 1,1 1 0,-1-1-1,1 0 1,-1 0-1,6 0 1,-3-1-27,0 0 0,0 0 1,1 0-1,-1-1 0,0 0 0,0 0 1,-1 0-1,1-1 0,0 1 1,-1-1-1,1 0 0,-1 0 0,0-1 1,0 1-1,0-1 0,6-8 1,1-3-18,0-1 1,0 1-1,12-29 1,-13 22-60,0-1 1,-2-1 0,-1 1 0,0-1 0,-2 0 0,-1-1-1,-1 1 1,-1-1 0,-1 0 0,-4-43 0,3 61-17,-1 0 0,-1 1 1,1-1-1,-1 1 0,-6-13 1,7 16-7,0 1 0,0-1 1,-1 1-1,0 0 0,1-1 1,-1 1-1,0 0 0,0 0 0,0 0 1,0 0-1,-1 1 0,1-1 1,0 0-1,-1 1 0,1 0 1,-4-2-1,5 3 14,0 0-1,0-1 1,0 1 0,0 0-1,0 0 1,1 0 0,-1 0-1,0 0 1,0 0 0,0 0-1,0 0 1,0 0 0,0 0 0,0 1-1,1-1 1,-1 0 0,0 0-1,0 1 1,0-1 0,1 1-1,-1-1 1,0 1 0,0-1-1,1 1 1,-1-1 0,0 1-1,1 0 1,-1-1 0,1 1 0,-1 1-1,-2 2-306,1-1 1,0 1-1,0 0 0,-2 9 0,1-1-2260,-4 24-1,2 17-8569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47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10122,'0'0'4633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48.1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1 6449,'0'0'7653,"-15"20"-6358,-45 72-426,56-84-760,0-1 0,1 1-1,0 0 1,0 0 0,1 0-1,0 1 1,0-1 0,1 0-1,0 1 1,0 15 0,1-9 145,-1-7-122,1 10 263,-1-1 0,3 20 0,-1-36-337,-1 0 0,0 1-1,0-1 1,1 0 0,-1 1-1,1-1 1,-1 0-1,1 0 1,0 1 0,-1-1-1,1 0 1,0 0 0,0 0-1,0 0 1,-1 0-1,1 0 1,0 0 0,1 0-1,-1 0 1,0-1 0,0 1-1,0 0 1,0-1-1,1 1 1,-1-1 0,0 1-1,0-1 1,1 1 0,-1-1-1,1 0 1,-1 0 0,0 0-1,2 0 1,1 0 39,-1 0 0,1 0 0,-1-1-1,1 0 1,-1 0 0,1 0 0,-1 0 0,0 0 0,0 0 0,1-1 0,-1 0 0,3-2 0,3-3 17,-1 0-1,0-1 1,0 0 0,-1-1 0,0 1 0,7-12 0,-3 2-32,-1 0 1,11-29 0,-18 38-123,0 0 0,-1 0 0,0 0 0,0 0 0,-1 0 0,0 0 0,0 0 0,-2-16 0,1 22-27,-1 0-1,1 1 0,-1-1 1,0 0-1,0 1 0,0-1 1,0 1-1,-1 0 0,1-1 0,-1 1 1,1 0-1,-1 0 0,0 0 1,0 0-1,0 0 0,0 0 1,0 0-1,0 1 0,0-1 1,-1 1-1,1-1 0,0 1 1,-1 0-1,0 0 0,1 0 1,-5 0-1,1-1-655,-1 0 1,1 1-1,0 0 1,-1 1-1,1 0 1,-1 0-1,1 0 1,-1 0-1,1 1 0,-10 2 1,-1 6-5640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48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1 7194,'0'0'7604,"-8"18"-6869,2-4-518,-11 26 483,-16 56-1,26-71-183,1 0-1,2 1 1,0 0 0,2-1-1,0 30 1,2-54-451,0-1 0,0 1 1,1 0-1,-1 0 0,0 0 0,0 0 1,0 0-1,1 0 0,-1-1 0,0 1 0,1 0 1,-1 0-1,1-1 0,-1 1 0,1 0 0,-1 0 1,1-1-1,0 1 0,-1-1 0,1 1 1,0 0-1,1 0 0,-1 0 23,1-1 0,-1 1 0,1-1 0,0 1 0,-1-1 0,1 0 0,0 1 0,0-1 0,-1 0 0,1 0 0,2-1 0,1 1 45,1-1 0,-1 0-1,0-1 1,0 1-1,0-1 1,0 0-1,6-4 1,2-2-60,-1 0-1,0-1 1,-1-1 0,0 0 0,-1 0 0,12-16-1,-16 19-105,-1-1 0,1 0-1,-1 0 1,-1-1 0,1 0-1,-2 0 1,1 0 0,-1 0-1,0 0 1,2-17-1,-4 19-87,-1-1-1,1 1 0,-2 0 0,1 0 0,-1-1 1,0 1-1,-2-9 0,1 12-31,1 1 1,-1-1-1,0 0 1,0 0-1,0 1 1,-1 0-1,1-1 1,-1 1-1,1 0 1,-1 0-1,0 0 1,-1 0-1,1 1 1,-5-3-1,-1 0-711,0 0 0,-1 1-1,1 0 1,-1 0-1,-11-1 1,-6 0-4840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4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1 6585,'0'0'8433,"-8"4"-7881,1 0-401,1 1 0,0-1 1,0 1-1,0 0 0,1 1 0,-1-1 0,1 1 0,1 0 1,-1 0-1,-6 12 0,0 5 180,2-1 0,0 2 0,1 0 1,2 0-1,0 0 0,1 1 0,2-1 0,1 1 0,0 29 0,2-50-243,0 0-1,0 1 0,1-1 0,-1 0 1,1 0-1,0 0 0,0 0 1,0 0-1,1 0 0,3 7 0,-3-8-48,-1-1 0,1 0-1,0 0 1,0 0 0,0-1-1,0 1 1,0 0 0,0-1 0,1 1-1,-1-1 1,0 0 0,1 0-1,-1 0 1,1 0 0,-1 0-1,1 0 1,-1-1 0,4 1-1,2 0 2,-1 0-1,0 0 1,1-1 0,-1 0-1,13-2 1,-18 1-64,1 1-1,0-1 1,0 0 0,-1 1 0,1-1 0,-1-1 0,1 1 0,-1 0 0,1-1 0,-1 1 0,0-1 0,1 0 0,-1 1 0,0-1 0,0 0 0,0-1-1,2-2 1,-4 5-7,1-1 0,-1 0 0,0 1 0,1-1 0,-1 0 0,1 1 0,-1-1-1,0 0 1,0 0 0,1 1 0,-1-1 0,0 0 0,0 0 0,0 1 0,0-1-1,0 0 1,0 0 0,0 0 0,0 1 0,0-1 0,0 0 0,-1 0 0,1 1-1,0-1 1,-1 0 0,1 0 0,0 1 0,-1-1 0,1 0 0,-1 1 0,1-1-1,-1 0 1,1 1 0,-1-1 0,1 1 0,-1-1 0,1 1 0,-1-1 0,0 1 0,1-1-1,-2 1 1,-3-3-115,-1 1-1,1 0 1,0 0-1,-11-1 1,8 1-86,-15-3-701,-16-4-764,36 8 897,1 0 0,0 0 0,-1 0 0,1-1-1,0 1 1,0-1 0,-3-2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49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1 6513,'0'0'7826,"-21"2"-6819,-68 10-324,82-11-569,0 1-1,0-1 1,0 1 0,0 0 0,1 1 0,-1 0-1,1 0 1,-1 0 0,1 1 0,1 0 0,-11 8-1,9-6 87,-3 4 476,10-10-646,0 0 1,0 0 0,0 0 0,0 0-1,0 1 1,0-1 0,0 0 0,0 0-1,0 0 1,0 0 0,0 0 0,0 1-1,0-1 1,0 0 0,0 0 0,0 0-1,0 0 1,0 0 0,0 1-1,0-1 1,0 0 0,0 0 0,0 0-1,0 0 1,1 0 0,-1 0 0,0 1-1,0-1 1,0 0 0,0 0 0,0 0-1,0 0 1,0 0 0,0 0 0,1 0-1,-1 0 1,0 1 0,0-1 0,21 2 1079,-19-2-1267,12-1 95,0-1 0,0 0 0,24-7 0,-25 6-192,1 0 0,0 0 1,24-1-1,-35 4 189,0 1 0,0-1 0,0 1 0,0-1-1,0 1 1,0 0 0,-1 0 0,1 0 0,0 0 0,-1 1 0,1-1 0,0 1 0,-1 0 0,0-1 0,1 1 0,-1 0 0,0 0 0,0 1 0,0-1 0,0 0-1,-1 1 1,1-1 0,2 6 0,2 4 13,-1 0-1,-1 1 1,1 0-1,1 14 0,2 11 159,-2 1 0,2 52 0,-6 80 253,-3-100-457,1-71 48,0 1-1,0-1 1,1 0-1,-1 0 1,0 0 0,0 0-1,0 1 1,0-1-1,0 0 1,0 0-1,0 0 1,1 0 0,-1 1-1,0-1 1,0 0-1,0 0 1,0 0-1,1 0 1,-1 0 0,0 0-1,0 0 1,0 0-1,1 0 1,-1 0 0,0 0-1,0 1 1,0-1-1,1 0 1,-1 0-1,0 0 1,0 0 0,0 0-1,1-1 1,-1 1-1,0 0 1,0 0-1,0 0 1,0 0 0,1 0-1,-1 0 1,0 0-1,0 0 1,0 0-1,1 0 1,-1-1 0,0 1-1,0 0 1,0 0-1,0 0 1,0 0-1,0 0 1,1-1 0,9-11-4021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49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6 5209,'0'0'11951,"-4"-3"-11846,2 3-99,0-1 1,1 1-1,-1-1 1,0 1-1,0 0 1,1 0-1,-1 0 1,0 0-1,0 0 1,0 0-1,1 0 1,-1 1-1,0-1 1,1 1-1,-1-1 0,0 1 1,1 0-1,-1-1 1,0 1-1,1 0 1,0 0-1,-1 0 1,1 0-1,-1 0 1,1 1-1,-2 2 1,-7 6 117,0 1 0,-12 19 0,12-15 83,-60 87 424,42-59 131,28-42-182,3-1 83,1-1-582,1 0-1,-1 0 1,0 0-1,1 0 1,-1-1-1,0 1 1,0-1-1,0 0 1,5-3-1,13-7-98,-9 7-233,0-1-1,0 2 1,1 0 0,-1 0-1,1 2 1,0-1 0,0 2-1,0 0 1,0 1 0,16 1-1,-27-1 241,0 1 0,-1 0 0,1-1 0,0 1-1,0 0 1,-1 0 0,1 1 0,-1-1 0,1 0-1,-1 1 1,0 0 0,1 0 0,-1-1 0,0 1-1,0 0 1,0 1 0,0-1 0,-1 0 0,1 1-1,-1-1 1,1 1 0,-1-1 0,0 1 0,2 4-1,1 6 25,-1-1-1,-1 1 0,1-1 0,-1 16 0,-2-27-13,5 211-704,-5-154-3768,0-39-4021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50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1 984,'0'0'2057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0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267 104 5193,'0'0'11785,"8"-9"-10396,24-29-380,-30 37-914,-1-1 0,0 1 0,0-1 0,0 1 0,0-1 0,0 1 0,0-1 1,0 1-1,-1-1 0,1 0 0,0 1 0,-1-1 0,0 0 0,1 0 0,-1 1 0,0-1 0,0 0 0,0 0 0,0 0 0,0-1 0,-1-5-182,1 7 87,0 1 0,0-1 0,0 1 0,0-1 0,-1 1 0,1-1 0,0 1 0,0-1 0,-1 1 0,1-1 0,0 1 0,-1-1 0,1 1 0,0-1 0,-1 1 0,1 0 0,-1-1 0,1 1 0,-1 0 0,1-1 0,-1 1 0,1 0 0,-1 0 0,1-1 0,-1 1 0,1 0 0,-1 0 0,1 0 0,-1 0 0,0 0 0,0 0 0,-24-1-5,19 1-1,-1 0 3,0 0 1,0 1 0,0 0-1,0 0 1,0 1 0,0 0-1,0 0 1,0 1-1,0-1 1,-10 8 0,7-4 18,0 1 0,1 1 0,0 0 0,0 0 0,-13 18 1,8-8 60,1 0 1,0 1 0,2 1 0,0 0 0,1 0 0,1 1-1,1 1 1,1-1 0,1 1 0,1 0 0,1 0-1,1 1 1,-1 39 0,4-58-30,0 0 0,0 0 0,0 0 0,1 0 1,-1-1-1,1 1 0,0 0 0,3 5 0,-4-8-38,1 1 0,0-1 0,0 0 0,0 1 0,0-1 0,1 0-1,-1 0 1,0 0 0,0 0 0,1 0 0,-1 0 0,1 0 0,-1 0 0,1 0 0,-1-1 0,1 1 0,-1-1 0,1 1 0,-1-1 0,4 1 0,0 0 3,-1-1 0,1 1 1,0-1-1,0 0 0,-1 0 1,1-1-1,0 1 1,-1-1-1,1 0 0,0-1 1,-1 1-1,1-1 0,4-2 1,-2 0-96,-1 0-1,1-1 1,-1 0 0,0 0 0,0 0-1,0-1 1,4-7 0,7-8-260,-2 0 0,-1-2 0,-1 1 0,0-2 0,-2 0 0,-1 0 0,-1-1 0,-1 0 0,-1 0 0,-1-1 0,-1 0 0,-2 0 0,1-32 0,-1 62 285,3 10 69,1 11 125,38 123 851,-33-114-739,2 0-1,22 39 1,-34-70-302,-1 0 0,1 0 1,0-1-1,-1 1 0,1-1 0,0 1 0,1-1 1,-1 0-1,0 0 0,1 0 0,-1 0 0,1 0 1,0 0-1,-1-1 0,1 1 0,0-1 1,0 0-1,0 0 0,0 0 0,0 0 0,0-1 1,0 1-1,0-1 0,1 0 0,-1 0 0,0 0 1,0 0-1,0 0 0,0-1 0,4 0 1,20-8-3472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28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204 1 4033,'0'0'7915,"-4"1"-7452,-4 2-279,1 0 0,0 0 0,0 1 1,0 0-1,0 0 0,0 1 0,1 0 0,0 0 1,-5 6-1,-52 58 634,52-54-527,0-1-1,-9 17 0,16-26-73,2 1-1,-1 0 0,1-1 0,-1 1 1,2 0-1,-1 0 0,1 0 1,-1 0-1,1 11 0,1-16-151,0 0 0,0-1 0,0 1 0,0-1-1,0 1 1,0-1 0,1 1 0,-1-1 0,0 1 0,0-1 0,0 0-1,1 1 1,-1-1 0,0 1 0,1-1 0,-1 1 0,0-1-1,1 0 1,-1 1 0,1-1 0,-1 0 0,0 1 0,1-1 0,-1 0-1,1 0 1,-1 1 0,1-1 0,19 3 359,-14-4-460,0 1 0,1-1 0,-1 0-1,10-4 1,-8 2-161,-1-1-1,1 0 0,-1-1 0,0 1 0,0-1 1,9-8-1,34-40-3006,-39 41 2063,16-19-3428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51.1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8 138 56,'-4'-26'498,"2"14"358,1 1 1,0-23-1,1 10 527,0 13 4156,0-1 4688,5 14-6497,3-4-7524,-3-6-1619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53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1 214 4689,'0'0'11269,"7"-20"-9094,25-63-421,-30 78-1506,1-1 1,-1 1-1,1 0 1,1 0-1,-1 0 1,1 0-1,-1 0 1,1 1-1,0 0 1,6-5-1,-2 2 133,0-1 61,1 1 0,13-9 0,-18 14-363,-1 0 1,0 1-1,1-1 1,-1 0-1,1 1 1,0 0-1,0 0 1,-1 0-1,1 1 1,6-1-1,-10 1-82,1 0 0,0 0-1,-1 0 1,1 1 0,0-1-1,0 0 1,-1 1-1,1-1 1,-1 0 0,1 1-1,0-1 1,-1 1 0,1-1-1,-1 1 1,1-1-1,-1 1 1,1-1 0,-1 1-1,1 0 1,-1-1 0,0 1-1,1 0 1,-1-1-1,0 1 1,0 0 0,1 0-1,-1-1 1,0 1 0,0 0-1,0-1 1,0 1-1,0 1 1,1 31-162,-2-23 153,2 25-171,-3 0-1,-1 0 0,-10 49 1,-12 11-51,10-42-12,-16 110 0,31-160 246,-1 3 41,1-1 1,0 1-1,0-1 0,1 11 1,-1-16-31,0 0 0,0 1 0,0-1-1,0 0 1,0 0 0,1 0 0,-1 1 0,0-1 0,0 0 0,0 0 0,0 0 0,0 0 0,1 1 0,-1-1 0,0 0 0,0 0 0,0 0 0,1 0 0,-1 0 0,0 0 0,0 0-1,0 1 1,1-1 0,-1 0 0,0 0 0,0 0 0,1 0 0,-1 0 0,0 0 0,0 0 0,1 0 0,-1 0 0,0 0 0,7 0 28,-1-1 1,1 1-1,0-1 1,-1 0-1,0 0 1,1-1-1,-1 0 1,10-4 0,49-27-1491,-34 16-100,8-4-2423,-3 5-2748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54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98 2921,'0'0'13512,"18"-12"-12085,55-39-376,-67 48-946,-1-1 0,1 0 0,0 1 0,0 0 1,0 1-1,1-1 0,-1 1 0,0 1 0,9-2 0,1-1 344,-12 3-389,-3 1-56,0 0 1,0-1-1,1 1 0,-1 0 0,0 0 1,0 0-1,1-1 0,-1 1 1,0 1-1,2-1 0,-2 0-17,-1 1 1,1-1-1,-1 1 0,1-1 0,-1 0 0,1 1 0,-1-1 1,0 1-1,1-1 0,-1 1 0,0 0 0,1-1 0,-1 1 0,0-1 1,0 1-1,0-1 0,0 1 0,1 0 0,-1-1 0,0 1 1,0 0-1,0-1 0,0 1 0,0-1 0,-1 2 0,1 11-40,-2 0-1,1-1 0,-1 1 0,-6 15 0,-20 53-12,12-36 21,-7 21 43,-43 137-13,63-194 85,-5 21-99,8-28 81,0 0-1,-1 0 1,1 0 0,0 0-1,0 0 1,0-1 0,0 1 0,1 0-1,-1 0 1,0 0 0,2 3-1,4-4 1230,-1-1-1236,-1-1 0,1 1 1,-1-1-1,1 0 1,-1-1-1,1 1 0,-1-1 1,0 0-1,1 0 0,-1 0 1,0 0-1,0-1 1,-1 0-1,1 0 0,0 0 1,-1 0-1,0 0 1,4-6-1,-3 4-52,0-1 0,0 0 0,0 1 0,-1-2 0,0 1 0,-1 0 0,1 0 0,-1-1 1,0 1-1,-1-1 0,1 0 0,-1-10 0,0 13-7,-1-1 0,0 0 0,0 0 1,0 0-1,-1 0 0,0 0 0,0 0 0,0 0 1,-1 0-1,1 1 0,-1-1 0,0 1 0,0-1 1,-1 1-1,1 0 0,-7-8 0,-43-46 23,-22-29-117,72 84 2,-1 0 0,1-1-1,0 1 1,1 0-1,-3-5 1,2-3-4369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56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2817,'0'0'9450,"1"20"-8677,22 238 2824,-11 189-452,-12-447-3210,0 1 0,0-1 1,0 0-1,0 1 1,0-1-1,0 1 1,0-1-1,0 0 0,1 1 1,-1-1-1,0 0 1,0 1-1,0-1 1,0 1-1,1-1 0,-1 0 1,0 1-1,0-1 1,1 0-1,-1 0 1,0 1-1,0-1 0,1 0 1,-1 0-1,0 1 1,1-1-1,-1 0 1,0 0-1,1 0 0,-1 1 1,1-1-1,-1 0 1,0 0-1,1 0 1,-1 0-1,0 0 0,1 0 1,-1 0-1,1 0 1,-1 0-1,0 0 1,1 0-1,-1 0 0,1 0 1,-1 0-1,0 0 1,1-1-1,4 1-1660,6 0-4582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56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0 3593,'0'0'4943,"-9"22"-3938,-27 71 90,33-84-858,0-1 0,0 0 0,1 1 0,0-1 0,1 1 0,0 0 0,0 0 0,1 15 0,0-6 437,0-15-517,0 0 1,0 0 0,1 0-1,-1 0 1,1 0-1,-1 0 1,1 0-1,0 0 1,0-1-1,0 1 1,0 0 0,1-1-1,-1 1 1,1-1-1,2 4 1,-3-5-39,1 0 0,-1 0 0,1 0 0,-1 0 0,1 0 0,0 0 1,-1 0-1,1 0 0,0-1 0,0 1 0,0-1 0,0 1 0,0-1 0,-1 0 0,1 1 0,0-1 1,0 0-1,0-1 0,0 1 0,0 0 0,0 0 0,0-1 0,0 1 0,2-2 0,-1 1-61,1-1-1,-1 0 1,0 0-1,0 1 1,0-2-1,-1 1 1,1 0-1,-1-1 1,1 1-1,-1-1 1,0 0-1,1 0 1,-2 0-1,1 0 1,0 0-1,2-6 1,2-4-13,-1-1 0,5-23 1,-7 21-75,-1 1 0,0-1 0,-1 1 0,-2-27 0,0 40-25,1-1 1,0 1 0,-1 0 0,1 0 0,-1 0-1,0 0 1,0 0 0,0 0 0,0 0 0,0 0 0,0 0-1,0 0 1,-1 0 0,1 1 0,0-1 0,-1 0-1,0 1 1,1 0 0,-1-1 0,0 1 0,0 0 0,0 0-1,0 0 1,0 0 0,0 0 0,0 0 0,0 0-1,0 1 1,0-1 0,-4 1 0,-5-2-1077,0 1 0,0 1 0,0 0 0,-18 2 0,11 2-4808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56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6425,'0'0'10401,"5"19"-10254,-1-3-119,3 9 216,-1 0 0,-1 1 0,2 33 0,-3 186-71,-4-244-192,5-33-5025,0 3-2754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57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42 10730,'0'0'5237,"19"-6"-4334,94-27-77,-110 32-653,-2 1-205,-1 0-1,1 0 0,-1-1 1,1 1-1,0 0 0,-1 0 1,1 0-1,-1 0 0,1 0 1,0 0-1,-1 0 0,1 0 1,-1 0-1,1 0 0,-1 0 1,1 0-1,0 0 0,0 1-48,-1 0-1,0 0 0,0 0 1,0 0-1,1-1 0,-1 1 0,0 0 1,0 0-1,0 0 0,0 0 1,-1 0-1,1 0 0,0-1 0,0 1 1,-1 2-1,-4 14-67,-1 0 0,0 0 0,-11 20 0,0 0 140,-67 170 399,81-198-105,0 0-1,0 1 0,1 0 0,0-1 1,1 1-1,-1 10 0,2-19-210,0-1-1,0 0 1,0 1-1,0-1 0,0 1 1,0-1-1,0 0 1,1 1-1,-1-1 1,0 0-1,0 1 1,0-1-1,0 1 1,0-1-1,1 0 0,-1 1 1,0-1-1,0 0 1,0 1-1,1-1 1,-1 0-1,0 0 1,1 1-1,-1-1 1,0 0-1,0 0 1,1 1-1,-1-1 0,1 0 1,-1 0-1,0 0 1,1 0-1,0 1-17,0-1-1,1 0 0,-1 0 1,0-1-1,0 1 0,0 0 1,0 0-1,0 0 0,1-1 0,-1 1 1,1-1-1,1-1-59,1 1 0,-1-1-1,1 0 1,-1 0 0,0 0-1,4-4 1,-4 2-7,0 0 0,-1 0 0,1 0 0,-1 0 0,0 0 0,0-1 0,0 1 0,-1-1 0,1 1 0,-1-1 0,0 0 0,0 1 0,-1-1 0,0 0 0,1 0 0,-2-6 0,0 5-8,1-1 0,-2 1-1,1 0 1,-1 0 0,0 0-1,0 0 1,0 1 0,-1-1-1,0 1 1,0-1 0,-8-9-1,-8-6-64,-31-26-1,-7-6 50,56 52-47,0-1-1,-1 1 1,1-1-1,0 1 1,0-1-1,0 1 0,0-1 1,1 0-1,-1 1 1,0-1-1,0-2 1,1 3-63,0 1 0,0-1 0,0 0 0,0 1 0,0-1 0,0 0 0,0 1 0,1-1 0,-1 0 0,0 1 0,0-1 0,1 1 0,-1-1 0,0 0 0,1 1 0,-1-1 0,1 1 1,-1-1-1,0 1 0,1-1 0,-1 1 0,1 0 0,0-1 0,-1 1 0,1-1 0,-1 1 0,1 0 0,-1 0 0,1-1 0,0 1 0,0 0 0,17-6-7208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57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10162,'0'0'4505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58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4305,'0'0'12771,"57"116"-12115,-35-96 584,2-1-1016,1-7-80,1-8 8,-4-4-152,1 0-592,-5-4-376,-4-17-833,-2-17-415,-2 1-2257,-4 5-2552</inkml:trace>
  <inkml:trace contextRef="#ctx0" brushRef="#br0" timeOffset="1">271 1 3817,'0'0'7825,"4"103"-6384,0-56-113,2 2-96,-2 1-544,2 1 33,-4-6-321,2-11-384,-2-12 272,-2-9-288,2-13-704,4 0-177,2-17-1343,0-3-7186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58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4785,'0'0'10298,"10"140"-8833,-2-77-449,0 8-264,-2-4-408,2-4 608,-4-14-952,0-15-16,-4-14-184,4-20-688,4-12-5905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28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5281,'0'0'3401,"-18"124"-1881,14-63 129,2 4 223,2 2-912,0-5-144,0-3 297,2-6-129,6-10-216,-2-11-544,2-12-168,0-8 280,1-12-336,7-12-616,-2-20-1953,4-7-8873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1:59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7074,'0'0'4817,"0"105"-3225,0-46 80,0 4-287,0 0-409,0-4 816,0-15-808,2-11-424,2-15 25,-2-10-489,0-6 200,2-2-296,0 0-216,0 0-425,2 0-3255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01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 1 3873,'0'0'10695,"-15"21"-9204,-46 75-369,56-87-951,0 0-1,1 1 1,1-1 0,-1 1 0,1 0-1,1-1 1,0 1 0,1 0-1,-1 18 1,1-15 18,0-7-113,0 10 265,0-1 0,1 1-1,1 0 1,2 17 0,-2-29-244,-1 0 0,1-1 0,0 1 0,0-1 0,1 1 0,-1-1-1,1 0 1,0 1 0,-1-1 0,1 0 0,1 0 0,-1 0 0,0-1 0,1 1 0,-1 0 0,1-1 0,0 0 0,0 0 0,0 1 0,0-2 0,0 1 0,1 0 0,5 2 0,-4-3-65,-1 1 1,1-1 0,0 0-1,0-1 1,-1 1 0,1-1-1,0 0 1,0 0 0,0 0-1,0-1 1,-1 0 0,1 0-1,0 0 1,0 0 0,-1-1-1,1 0 1,-1 0 0,0 0-1,1 0 1,-1-1 0,0 0-1,0 0 1,0 0 0,-1 0-1,1 0 1,-1-1 0,0 1-1,6-9 1,-2 0-46,0 0 0,0 0-1,-2-1 1,1 1 0,-1-1-1,-1 0 1,0-1 0,-1 1 0,1-17-1,-1 5-46,-1-1 0,-1 0 0,-5-50 0,3 72 62,0 0-1,0 0 0,0 0 1,0 0-1,-4-7 0,4 10-52,1 0 1,-1 0-1,0 0 0,1 0 1,-1 0-1,0 0 0,0 0 1,0 0-1,1 1 0,-1-1 1,0 0-1,0 0 0,-1 1 1,1-1-1,0 1 0,0-1 1,0 1-1,0-1 0,0 1 1,-1 0-1,1-1 0,0 1 1,-2 0-1,3 0 10,-1 0 0,1 0 0,0 0 0,-1 0 1,1 0-1,-1 0 0,1 0 0,-1 0 0,1 0 0,-1 0 0,1 1 0,-1-1 0,1 0 0,0 0 0,-1 0 0,1 1 0,-1-1 0,1 0 1,0 0-1,-1 1 0,1-1 0,0 0 0,-1 1 0,1-1 0,0 1 0,0-1 0,-1 0 0,1 1 0,-4 10-1014,2 0-1,-1-1 1,1 1 0,-1 16-1,2 6-5540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01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11122,'0'0'8130,"22"15"-14555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01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47 5025,'0'0'9301,"2"-7"-8497,5-18-377,-7 19-311,-3 7 9,0 0-57,0 1 1,1-1-1,-1 1 1,1 0-1,-1 0 1,1 0-1,0 0 1,0 0-1,0 1 1,0-1-1,-2 4 0,-18 34 618,20-34-586,-9 16 90,2 1 1,-10 35-1,15-45 35,1 1 1,1 0-1,0 0 0,1-1 1,1 27-1,0-39-180,1 0 0,-1 0 0,0 0 0,1 1 0,-1-1 1,0 0-1,1 0 0,-1 0 0,1 0 0,0 0 0,-1-1 0,1 1 0,0 0 0,0 0 0,-1 0 0,1-1 0,0 1 0,0 0 0,0-1 1,0 1-1,0 0 0,0-1 0,0 0 0,0 1 0,0-1 0,0 1 0,0-1 0,0 0 0,1 0 0,-1 0 0,0 0 0,0 0 0,0 0 0,0 0 1,0 0-1,0 0 0,2-1 0,1 1-1,0-1 1,0 0-1,0 0 1,0 0-1,0 0 1,0-1-1,0 1 1,0-1-1,6-4 1,-3 0-30,1-1 0,-1 0 0,0-1 0,0 0 0,-1 0 0,0 0 0,-1-1 0,0 0 0,0 0 0,5-15 0,-5 10-120,0-1 0,-1 0 1,-1 0-1,0 0 0,-1 0 0,0-22 1,-2 33 23,0-1 1,0 1 0,0-1-1,-1 1 1,0 0 0,0-1-1,0 1 1,0 0 0,-3-5-1,3 7-55,0 1 0,0-1 0,0 1 0,-1-1 0,1 1 0,0-1 0,-1 1 0,1 0 0,-1 0 0,0 0 0,1 0 0,-1 0 0,0 0 0,1 0 0,-1 1 0,0-1 0,0 1 0,0-1 0,0 1 0,0 0 0,0-1 0,1 1 0,-3 0 0,1 0-201,1 0-1,-1 0 0,1 0 0,-1 1 0,1-1 1,-1 1-1,1-1 0,-1 1 0,1 0 1,0 0-1,-1 0 0,1 0 0,0 0 1,0 0-1,0 1 0,0-1 0,0 1 1,-3 2-1,-11 15-5150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02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0 1824,'0'0'12630,"-2"11"-12325,-23 64 640,-6 19 431,27-78-831,0 0-1,2 0 0,-3 32 0,5-47-440,0 1 0,0-1 0,0 0-1,0 0 1,0 1 0,0-1-1,0 0 1,1 0 0,-1 1 0,0-1-1,1 0 1,-1 0 0,1 0-1,-1 0 1,1 0 0,0 1-1,-1-1 1,1 0 0,0 0 0,1 1-1,0-1-18,0 0-1,0-1 1,0 1-1,0-1 1,0 1-1,0-1 0,0 1 1,0-1-1,0 0 1,0 0-1,2 0 1,3-1-11,0 0-1,-1 0 1,1 0 0,-1-1 0,0 1 0,1-2 0,-1 1 0,0-1-1,0 0 1,-1 0 0,1 0 0,-1-1 0,1 0 0,7-8 0,-3 3-98,0-1 0,-1 0 0,-1-1 1,0 0-1,0-1 0,6-13 0,-11 21-49,-1 0 0,0-1 0,-1 1-1,1-1 1,-1 1 0,0-1 0,0 0-1,0 0 1,-1 1 0,0-1 0,0 0-1,0-6 1,-1 10 27,1 1 0,0-1 0,-1 0 0,1 1 0,-1-1 0,1 1 0,-1-1 0,1 0 0,-1 1 0,0-1 0,1 1 0,-1-1 0,1 1 0,-1 0 0,0-1 0,0 1 0,1 0 1,-1-1-1,0 1 0,0 0 0,1 0 0,-1 0 0,0 0 0,0 0 0,1-1 0,-1 1 0,0 1 0,-1-1 0,-25 1-780,24 0 663,-2-1-59,1 1 0,0 0 0,0 0 0,-1 1-1,1-1 1,0 1 0,0 0 0,0 0 0,1 0 0,-1 1 0,1-1-1,-5 4 1,3-1-1502,0 0 1,1 0-1,-8 11 0,6-6-4960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03.3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49 2681,'0'0'8052,"0"3"-6926,5 9 6212,-5-12-7238,3-6 594,-2 2-562,0 0 0,-1 0 1,1 0-1,-1 0 0,0-6 0,0 9-144,0 0 0,0 0 1,0 0-1,-1 0 0,1 0 0,0 1 0,-1-1 0,1 0 0,0 0 0,-1 0 0,1 0 0,-1 0 1,1 0-1,-1 1 0,0-1 0,1 0 0,-1 0 0,0 1 0,1-1 0,-1 1 0,0-1 0,0 0 1,0 1-1,1-1 0,-1 1 0,0 0 0,-1-1 0,-6-1-189,1 0 1,-1 1-1,1 0 0,-1 0 0,1 1 0,-1 0 1,0 0-1,1 1 0,-1 0 0,1 0 1,-1 1-1,-11 4 0,11 0-612,-1 0 0,1 0-1,0 1 1,0 0 0,-11 15-1,-3 5-6010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04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1 7906,'0'0'6955,"-10"25"-6310,-3 9-546,-6 14 244,-14 56 0,13-15 518,18-79-559,1 0 1,0 1-1,0-1 1,1 1-1,1 0 1,2 15-1,-3-25-224,1 1-1,-1-1 0,1 0 0,-1 0 0,1 0 1,-1 0-1,1 0 0,0 1 0,-1-1 0,1 0 1,0 0-1,0 0 0,0-1 0,0 1 0,0 0 1,0 0-1,0 0 0,0-1 0,1 2 0,1-1-4,-1 0 0,1-1-1,-1 1 1,1 0-1,0-1 1,-1 0 0,1 1-1,0-1 1,2 0 0,-1 0-36,1-1 1,-1 1 0,0-1 0,1 0 0,-1 0 0,0 0 0,0-1 0,0 0-1,0 1 1,0-1 0,4-3 0,-4 1-72,0 1 1,0-1-1,0 0 0,-1 0 0,0-1 1,0 1-1,0-1 0,0 1 0,-1-1 1,1 0-1,-1 0 0,-1 0 0,1 0 1,-1-1-1,1 1 0,-2 0 0,1-1 1,0 1-1,-1 0 0,0-1 0,0 1 1,-2-7-1,2 10-19,0 1 0,-1 0 0,1 0 0,-1 0 0,1 0 0,-1 0 0,1 0 0,-1 0 0,1 0 0,-1 0 0,0 0 0,0 0 0,1 0 1,-1 0-1,0 1 0,0-1 0,-2-1 0,1 1-48,-1 0-1,1 0 1,-1 0 0,0 0 0,1 0-1,-1 1 1,-4-1 0,-3 0-544,0 0 0,0 1 0,0 0-1,0 1 1,0 0 0,-18 5 0,-13 10-4732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06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45 128 1256,'0'0'8936,"-5"-5"-7442,-19-17 435,13 7 2435,10 14-4203,0-1 0,1 1 1,-1 0-1,1 0 1,0 0-1,-1 0 0,1 0 1,0-1-1,-1 1 1,1 0-1,0 0 0,0-1 1,0 1-1,0 0 1,0 0-1,1-1 1,-1 1-1,0 0 0,1 0 1,-1 0-1,0 0 1,1-1-1,-1 1 0,1 0 1,0 0-1,-1 0 1,1 0-1,0 0 0,0 0 1,-1 0-1,1 1 1,0-1-1,0 0 1,2-1-1,2-2-122,0 1 1,1-1 0,-1 1-1,1 0 1,7-3-1,0 1 39,1 1 0,-1 0 0,1 1 0,-1 1 0,1 0 0,0 1 0,0 0 0,0 1 0,20 2 0,-32-1-86,1 0 1,-1 0-1,1 0 0,-1 0 0,1 0 1,-1 0-1,0 0 0,0 1 0,1-1 1,-1 1-1,0 0 0,0 0 0,0 0 1,-1 0-1,1 0 0,0 0 0,-1 0 0,0 0 1,1 1-1,-1-1 0,0 0 0,0 1 1,1 3-1,1 5-43,0 0 1,0 1-1,-2-1 1,2 14 0,-2 231-128,-13-121-758,7-102-3570,13-61 370,2-9-5530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07.0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1 864,'0'0'19724,"-69"22"-19628,47-10-48,1 0 64,3-1-224,6-3-568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07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37 312,'0'0'19687,"18"-6"-18714,56-18-590,-71 23-331,0 0 0,0 0 0,1 0-1,-1 0 1,0 0 0,0 1 0,1 0-1,5 0 1,-4 0-59,-4 0-3,-1 0-1,1 0 1,-1 1-1,0-1 1,1 0-1,-1 0 1,0 1-1,1-1 1,-1 0-1,0 0 1,1 1-1,-1-1 1,0 0-1,1 1 1,-1-1-1,0 1 1,0-1 0,0 0-1,0 1 1,1-1-1,-1 1 1,0-1-1,0 0 1,0 1-1,0-1 1,0 1-1,0-1 1,0 1-1,0-1 1,0 0-1,0 1 1,0-1-1,0 1 1,0-1 0,0 1-1,-1-1 1,1 1-1,0 3-130,-1 15-196,-2 0-1,0 0 0,0-1 1,-2 1-1,-8 19 1,1 3-325,10-33 550,0-1 1,0 1 0,1 0-1,-1 15 1,2-23 120,0 1 0,0-1 0,0 1 0,1-1 0,-1 1 0,0-1 0,0 1 0,0-1 0,1 1 0,-1-1 0,0 1 0,0-1 0,1 1 0,-1-1 1,0 1-1,1-1 0,-1 0 0,1 1 0,-1-1 0,0 1 0,1-1 0,-1 0 0,1 0 0,0 1 0,16 4 371,-8-2-268,-5-2-73,1 1-1,-1 0 1,1 0-1,-1 0 1,0 1 0,1-1-1,-1 1 1,-1 0-1,5 4 1,-5-4-28,-1-1 1,0 1-1,0 0 0,0 1 1,0-1-1,0 0 1,-1 1-1,1-1 1,-1 1-1,0-1 0,0 1 1,0-1-1,0 5 1,0 7 4,0-1 0,0 0 0,-1 1 0,-1-1 0,0 0 0,-1 1 0,-5 15 0,5-23-157,0 0 0,-1 0 0,0 0 0,0-1 1,0 0-1,-1 1 0,0-1 0,0 0 0,0-1 0,-1 1 0,0-1 0,0 0 0,-1 0 0,1-1 0,-1 1 1,-6 3-1,-9 0-3916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36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11586,'0'0'8389,"4"18"-7974,-3-13-396,6 25 23,-2 0 0,-1 0 0,0 32 1,-4 453 2367,-1-502-2402,2 0 0,0 0 0,1 1 0,0-2 1,0 1-1,7 16 0,-9-28-114,0 0-1,1-1 1,-1 1 0,1 0 0,-1-1 0,0 1-1,1 0 1,-1-1 0,1 1 0,0-1-1,-1 1 1,1 0 0,-1-1 0,1 0-1,0 1 1,1 0 0,8 2-5618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09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4201,'0'0'6897,"0"132"-5632,0-79 575,2 3-464,0 5-335,-2 0 159,0-4-680,0-6-256,0-7-264,0-11 96,0-11-344,0-8 176,4-14-1344,2 0-545,2-10-5448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09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1 4425,'0'0'4645,"-11"17"-3043,-35 59 107,37-62-1208,1 1 0,1 0-1,-9 30 1,13-35 159,1 1-1,0 0 1,1-1 0,0 1 0,2 19 0,-1-29-593,0 0 0,0 0 0,0 0 0,1 0 0,-1 0 0,0 0 0,1 0 0,-1 0 0,0-1 0,1 1 0,-1 0 0,1 0 0,0 0 0,-1 0 0,1 0 0,0-1 0,-1 1 0,1 0 0,0-1 0,1 2 1,0-1 35,0 0 0,0 0 0,0 0 0,0-1 0,0 1 0,0 0 0,0-1 0,1 1 1,2-1-1,-1 0-43,0 1 1,-1-1-1,1-1 1,0 1-1,0-1 0,0 1 1,0-1-1,0 0 1,-1 0-1,1-1 1,6-2-1,-5 0-40,0 0 1,0-1-1,0 0 0,-1 1 0,0-1 0,0-1 1,0 1-1,0-1 0,-1 1 0,0-1 0,0 0 1,0 0-1,2-11 0,-1 3-109,0-1 1,-1 0-1,-1 0 1,1-29-1,-3 40 30,0 0-1,-1-1 1,1 1-1,-1 0 1,0 0-1,1 1 1,-2-1-1,1 0 1,0 0-1,-1 0 1,0 1-1,0-1 1,-4-5-1,4 6-98,0 1 0,0 0 0,-1 0 0,1 0 0,0 1 1,-1-1-1,0 1 0,1-1 0,-1 1 0,0 0 0,1 0 0,-1 0 0,0 0 0,0 0 0,0 1 0,0-1 0,0 1 0,-6 0 0,8 0-93,0 0 1,-1-1-1,1 2 0,0-1 0,-1 0 0,1 0 1,0 0-1,-1 0 0,1 1 0,0-1 1,0 1-1,-1-1 0,1 1 0,0-1 1,0 1-1,0 0 0,0 0 0,0-1 0,0 1 1,0 0-1,0 0 0,0 0 0,0 0 1,0 0-1,1 0 0,-2 2 0,-4 15-5850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09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7818,'0'0'6057,"4"105"-4313,0-56-463,0 6-489,-2 6 576,0-3-800,-2-3-208,0-8-112,0-13-248,0-14-72,0-9-896,6-32-2585,4-7-3032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10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0 8090,'0'0'8024,"-13"4"-7674,6-2-300,-1 0 33,0 0 1,1 1-1,-1 0 0,0 1 0,1-1 0,0 1 0,0 1 1,0-1-1,0 1 0,-8 8 0,8-5 68,-24 27 144,30-32-150,-1-1 0,0 1 1,0 0-1,1 0 1,0 0-1,-1-1 1,1 1-1,0 0 1,0 0-1,1 1 1,-2 4-1,16-7 965,-7-1-1114,-1-1 1,0 0 0,0 0 0,0 0-1,0-1 1,0 0 0,0 0 0,0 0-1,-1-1 1,8-4 0,4-4-848,29-24 1,-32 23 233,-14 11 594,1 1-1,-1-1 1,0 1 0,1-1-1,-1 1 1,1 0 0,-1-1-1,1 1 1,-1 0 0,1-1-1,0 1 1,-1 0 0,1 0-1,-1-1 1,1 1 0,-1 0-1,1 0 1,1 0 0,-2 1-4,1-1 1,-1 1-1,0 0 1,0 0-1,1 0 1,-1 0-1,0-1 1,0 1-1,0 0 1,0 0 0,0 0-1,0 0 1,0 0-1,0 1 1,0 345-209,0-347 133,0 0-1,0 1 1,0-1 0,0 0-1,0 1 1,0-1 0,0 0-1,0 1 1,0-1 0,0 0-1,0 1 1,0-1 0,0 0-1,0 1 1,1-1 0,-1 0-1,0 1 1,0-1 0,0 0-1,0 0 1,1 1 0,-1-1-1,0 0 1,0 0 0,1 1-1,-1-1 1,0 0 0,0 0-1,1 0 1,-1 1 0,0-1-1,1 0 1,-1 0 0,0 0-1,1 0 1,-1 0 0,0 0-1,1 0 1,-1 0 0,0 0-1,1 0 1,-1 0 0,0 0-1,1 0 1,-1 0 0,0 0-1,1 0 1,1 0-603,10 0-5554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10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8978,'0'0'5209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11.1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1 384,'0'0'9250,"0"26"-12323,0-18-895,0-2 1375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11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43 1328,'0'14'14838,"2"-16"-14666,-1 1 1,1 0-1,-1 0 0,0 0 1,1 0-1,0 1 0,-1-1 1,1 0-1,0 1 0,-1-1 1,1 1-1,0-1 0,1 1 1,2-2 4,25-8-106,-2 0 45,-1 2 1,39-7-1,-66 14-132,0 1 1,0 0-1,1 0 0,-1 0 0,0 0 0,0 0 1,0 0-1,0 0 0,1 0 0,-1 0 1,0 0-1,0 0 0,0 0 0,0 0 0,1 0 1,-1 0-1,0 0 0,0 1 0,0-1 1,0 0-1,0 0 0,1 0 0,-1 0 0,0 0 1,0 0-1,0 0 0,0 0 0,0 0 1,1 1-1,-1-1 0,0 0 0,0 0 0,0 0 1,0 0-1,0 1 0,0-1 0,0 0 1,0 0-1,0 0 0,0 0 0,0 0 0,0 1 1,-1 8-37,0-7-11,-3 11-8,-2 1 0,1-1 0,-12 18 0,0 2 27,11-21 56,-40 88 683,38-81-448,1 1-1,1 0 1,-5 25-1,10-39 51,1-1 0,-1 1-1,1 0 1,0 0 0,1 7 0,0-13-266,-1 0 1,0 1 0,0-1 0,1 0-1,-1 1 1,0-1 0,0 0-1,1 1 1,-1-1 0,0 0 0,1 0-1,-1 1 1,1-1 0,-1 0 0,0 0-1,1 0 1,-1 0 0,1 1-1,-1-1 1,0 0 0,1 0 0,-1 0-1,1 0 1,-1 0 0,1 0 0,-1 0-1,16 0 109,-12-1-118,-2 1-41,0 0 0,1 0 0,-1-1 0,0 1 0,0-1 0,0 1-1,0-1 1,0 0 0,0 0 0,0 0 0,0 0 0,0 0 0,-1-1-1,1 1 1,0 0 0,-1-1 0,1 1 0,-1-1 0,1 0 0,-1 1-1,0-1 1,0 0 0,0 0 0,0 0 0,0 0 0,0 0 0,0 0-1,0 0 1,0-3 0,0 1-43,0-1-1,-1 1 1,1-1-1,-1 1 1,0-1-1,0 1 1,0-1-1,0 1 0,-1-1 1,0 1-1,0-1 1,0 1-1,-4-8 1,1 5 38,0 1 1,-1-1-1,0 1 1,0 0-1,0 0 0,-1 1 1,0 0-1,-8-6 1,-1 0-15,0 1 1,-25-11 0,31 18 34,-10-5 59,19 8-54,-1 0 0,1-1 0,-1 1 0,1 0 0,-1-1 0,1 1-1,-1 0 1,1-1 0,-1 1 0,1-1 0,-1 1 0,1-1 0,-1 1 0,1-1-1,0 1 1,-1-1 0,1 1 0,0-1 0,0 1 0,-1-1 0,1-1-1,0-4-167,0-1 0,1 1 0,0 0 0,1 0 0,-1 0 0,1-1 0,3-5 0,3-6-1710,11-17 1,-17 32 1567,18-28-6443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1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5633,'0'0'5737,"0"120"-4208,0-62-369,0 9 632,0 0-871,0-4-25,0-12-32,0-15-608,0-13 104,0-13-360,0-8-512,0-8-2737,0-9-3808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14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0 464,'0'0'12015,"0"22"-10539,0 4-959,0 11 727,8 61 1,0-39 4,10 77 1954,-14-44-5411,-3-79-392,0-1-2066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16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24 7466,'0'0'13445,"-2"-6"-13111,2 4-316,-1 0 1,0 1 0,1-1-1,-1 0 1,0 1 0,0-1-1,0 1 1,-2-3 0,3 4-9,0 0 0,0 0 0,-1 0 1,1 0-1,0 0 0,0 0 0,0 0 1,-1 0-1,1 0 0,0 0 0,0 0 1,0 0-1,0 0 0,-1 0 0,1 0 1,0 0-1,0 0 0,0 0 0,-1 0 1,1 0-1,0 0 0,0 1 0,0-1 1,0 0-1,0 0 0,-1 0 0,1 0 1,0 0-1,0 1 0,0-1 0,0 0 1,0 0-1,0 0 0,0 0 1,0 1-1,0-1 0,0 0 0,-1 0 1,1 0-1,0 0 0,0 1 0,0-1 1,0 0-1,0 0 0,0 0 0,1 1 1,-4 12 543,0 25 1,1-21-397,-2 272 1324,5-246-1395,3 85-24,30 186 0,-32-303-505,1 1-1,3 10 0,-4-24-1534,-1-8 748,-1-16-2849,0-6-1325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36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37 6545,'0'0'10240,"9"-6"-9676,27-18-481,-31 20-200,-6 2 67,-8 2 8,7 0 16,-3 1 11,-1 0-1,0 0 1,1 1 0,-1-1 0,1 1-1,0 0 1,0 1 0,0-1-1,0 1 1,0 0 0,-7 6 0,-6 6 164,-24 25 1,36-33-86,-13 12 255,0 1-1,1 1 1,2 1-1,0 1 1,-21 40-1,34-58-176,1 1-1,0-1 0,1 1 1,-2 7-1,3-12-76,-1 0-1,1-1 1,0 1-1,0 0 1,0 0-1,0 0 1,0 0-1,0 0 0,0-1 1,0 1-1,0 0 1,0 0-1,0 0 1,0 0-1,1-1 1,-1 1-1,0 0 1,1 0-1,-1 0 1,0-1-1,1 1 1,-1 0-1,1 0 1,0-1-1,-1 1 1,1-1-1,-1 1 1,1 0-1,0-1 0,-1 1 1,1-1-1,0 0 1,0 1-1,-1-1 1,1 1-1,1-1 1,7 1 9,0 0 1,1-1-1,-1 0 0,0-1 1,0 0-1,0-1 1,0 1-1,-1-2 0,1 1 1,0-1-1,12-6 1,-5 0-196,0 0 1,0 0 0,-1-2 0,25-21 0,-38 30 16,0 0-1,0 0 1,0 0-1,0 0 1,0-1 0,0 1-1,-1-1 1,0 0 0,1 1-1,-1-1 1,0 0 0,1-4-1,-2 6-11,0 0 0,1-1 1,-1 1-1,0-1 0,0 1 0,-1-1 0,1 1 0,0 0 0,0-1 0,-1 1 0,1-1 0,0 1 0,-1 0 0,1 0 0,-1-1 0,0 1 0,0 0 0,1 0 0,-1-1 0,0 1 0,0 0 0,0 0 0,0 0 0,0 0 0,0 0 0,0 1 0,-2-2 0,-8-4-1638,0 0 0,-18-6 0,7 6-3035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17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0 218 4521,'0'0'10386,"9"-21"-8448,33-69-320,-39 83-1466,0 1 0,0 0-1,1 1 1,0-1 0,0 1 0,0-1 0,1 1 0,-1 0 0,1 1 0,0-1 0,1 1 0,-1 0 0,1 0 0,0 1 0,-1-1 0,2 1 0,6-2 0,0 0 85,2 1 0,-1 1 0,0 0 0,1 1 0,-1 0 0,1 1 0,23 2 0,-30-1-89,-5 0-126,0-1-1,1 1 1,-1 1-1,0-1 1,0 0-1,0 1 1,0 0 0,1 0-1,-1 0 1,0 0-1,0 0 1,0 0-1,-1 1 1,1-1-1,0 1 1,-1 0-1,1 0 1,-1 0-1,1 0 1,-1 1-1,0-1 1,0 0-1,0 1 1,0 0 0,0-1-1,-1 1 1,2 3-1,3 6-23,-2 1 0,0-1 1,0 0-1,-1 1 0,0 0 0,0 22 0,-2 82-1,-2-63 22,1-25 10,-2-1 0,-1 0 1,-11 49-1,12-70-520,4-9-114,7-16-1552,3-8-3829,3 2-6355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2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9874,'0'0'6834,"0"142"-4986,4-75-808,2 6-568,0 2-64,-2-4-408,0-9 496,1-11-496,-3-14-400,0-15-184,2-12-872,0-10-745,0-10-2704,-4-12-4305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23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56 10610,'0'0'6688,"19"-7"-4533,63-21-617,-66 23-1115,1 0 0,-1 2 0,1 0 0,0 1 0,0 0 0,28 2 0,-23 0-261,-17 0-110,1 0-1,-1 0 0,0 1 1,0 0-1,0 0 0,0 0 0,9 4 1,-12-4-35,0 0 1,1 0 0,-1 1 0,0-1 0,0 1 0,0 0-1,0 0 1,0-1 0,-1 1 0,1 0 0,-1 0-1,1 1 1,-1-1 0,0 0 0,1 0 0,-1 1-1,1 3 1,0 4-40,1 0-1,-2 0 0,1 0 1,-1 0-1,-1 16 0,-1-7-6,-1 1 0,-4 19-1,2-18 30,-2-1 1,0 1-1,-1-1 0,-1 0 0,-1-1 0,-1 0 0,-19 28 1,26-43-16,0 0 0,-1 0 0,0 0 0,1 0 1,-1-1-1,0 1 0,-1-1 0,1 0 0,0-1 1,-1 1-1,0-1 0,0 0 0,1 0 1,-1 0-1,-1-1 0,1 1 0,0-1 0,0-1 1,0 1-1,0-1 0,-8 0 0,11 0-74,0 0 0,0 0 0,0 0 0,0-1 0,1 1 0,-1-1 0,0 1 0,0-1 0,1 0-1,-1 1 1,0-1 0,1 0 0,-1 0 0,1 0 0,-1 0 0,1-1 0,-1 1 0,1 0 0,-2-3 0,0 0-536,1 0-1,-1 0 1,1 0 0,0 0 0,1-1 0,-3-7 0,0-13-5961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24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3393,'0'0'1968,"0"18"-1520,-2-16 672,0-2-1048,-2 0 81,0 2-153,0-2-1593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33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6449,'0'20'3005,"0"14"-1551,6 334 3844,31 66-1718,-34-403-3002,10 36 1,-12-64-519,7 19 360,-8-21-412,0 0-1,1-1 1,-1 1 0,1 0 0,-1 0 0,1-1 0,-1 1 0,1 0 0,0-1 0,-1 1 0,1-1 0,0 1 0,0-1-1,-1 1 1,1-1 0,0 0 0,0 1 0,0-1 0,-1 0 0,1 1 0,0-1 0,0 0 0,2 0 0,-3 0-11,1 0 1,-1 0 0,1 0 0,-1 0-1,1 0 1,-1 0 0,1 0 0,-1-1 0,1 1-1,0 0 1,-1 0 0,0-1 0,1 1-1,-1 0 1,1 0 0,-1-1 0,1 1 0,-1-1-1,1 1 1,-1 0 0,0-1 0,1 1-1,-1-2 1,4-4-79,-1 0 0,0-1-1,-1 1 1,0-1-1,0 0 1,2-10 0,4-46-857,-5-30-132,-3 80 1061,0 11-1,0 1 0,0-1 0,-1 1-1,1-1 1,0 1 0,0-1-1,-1 1 1,1-1 0,-2-1 0,2 3 7,0 0 0,0 0 0,0 0 0,0-1 0,0 1 0,-1 0 0,1 0 0,0 0 0,0 0 0,0 0 0,0 0 0,0 0 0,-1 0 1,1-1-1,0 1 0,0 0 0,0 0 0,0 0 0,0 0 0,-1 0 0,1 0 0,0 0 0,0 0 0,0 0 0,0 0 0,-1 0 0,1 0 0,0 0 0,0 0 1,0 0-1,0 0 0,-1 0 0,1 0 0,0 1 0,-8 8-40,4 1 51,0 0-1,1 0 0,-2 12 1,-16 83 146,-5 98 484,-1 375-1,29-470 58,24 166 0,69 182 1966,-79-405-2548,26 53 0,-30-75-113,-9-22-318,-1 0 0,0-1 0,0 1 0,-1 0 0,0 0 0,0 0 0,0 0 0,-1 0 0,0 1 0,-3 12 0,3-19 96,0 0 0,0-1 0,0 1 0,-1-1-1,1 1 1,0 0 0,-1-1 0,1 1 0,0-1 0,-1 1-1,1-1 1,-1 1 0,1-1 0,-1 1 0,1-1 0,-1 1-1,1-1 1,-1 0 0,1 1 0,-1-1 0,0 0 0,1 1-1,-2-1 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34.1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320 33 9482,'0'0'5873,"-21"-7"-4639,-72-16-155,89 22-1025,1 0 1,-1 1 0,1 0 0,-1 0-1,1 0 1,-1 0 0,1 0-1,-1 1 1,1-1 0,-1 1 0,1 0-1,0 0 1,-1 1 0,-3 1-1,3 0 17,0 0 0,0 0 0,0 1 0,1-1 0,-1 1 0,-4 7 0,3-4 39,-5 6 120,1 1 0,0 0 0,1 1 0,1 0 0,0 0 0,-8 27 0,4 1 95,-7 58-1,5 14 304,6 1-1,9 138 1,3-173-156,18 87 1,28 79 45,20 144 82,-63-282-185,-4-114-1429,10-48-4734,-6 22-1595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34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338 15 7514,'0'0'4685,"-7"22"-3048,-45 135 1599,45-135-2757,-18 62 1439,21-69-1380,1 1 0,1-1 1,-1 25-1,3-40-529,-1 1 0,1-1 1,0 0-1,0 1 0,0-1 1,-1 1-1,1-1 0,0 0 0,-1 1 1,1-1-1,0 1 0,-1-1 0,1 0 1,0 0-1,-1 1 0,1-1 0,0 0 1,-1 1-1,1-1 0,-1 0 1,1 0-1,-1 0 0,1 0 0,-1 0 1,1 1-1,-1-1 0,1 0 0,0 0 1,-1 0-1,1 0 0,-1 0 0,1 0 1,-1 0-1,1-1 0,-1 1 1,-1 0-19,0 0 0,-1 0 0,1-1 0,0 1 1,0-1-1,0 1 0,0-1 0,-2-1 1,-4-4 6,0 0 1,1 0 0,0-1-1,1 0 1,-8-9 0,1 1 1,-117-144 613,129 158-516,1 0 0,-1 0 0,0 0 0,1 0 0,-1-1 0,1 1 0,-1 0 0,1 0 0,-1-1 0,1 1 0,0 0 0,0-1 0,0 1 1,0 0-1,0-1 0,0 1 0,0 0 0,0-1 0,0 1 0,0 0 0,1-1 0,-1 1 0,1 0 0,-1 0 0,1-1 0,-1 1 0,1 0 0,0 0 0,0 0 0,-1 0 0,1 0 0,0 0 0,1-1 0,4-3 92,0 0 0,0 0 1,1 1-1,11-6 0,-6 3-238,11-7 132,1 2 1,1 0 0,0 1-1,0 2 1,1 0 0,0 2-1,37-5 1,-61 11-155,1 1-1,-1 0 1,0-1-1,1 1 1,-1 0-1,1 1 1,-1-1-1,4 1 1,-5-1-40,-1 1 1,1-1 0,0 1 0,-1 0 0,1-1-1,-1 1 1,1-1 0,-1 1 0,1 0-1,-1-1 1,0 1 0,1 0 0,-1-1 0,0 1-1,1 0 1,-1 0 0,0-1 0,0 1-1,0 0 1,0 0 0,0 0 0,0-1 0,0 1-1,0 0 1,0 0 0,0 0 0,0 19-4634,0-3-3278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35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0 414 8834,'0'0'9723,"17"-24"-8733,52-78-367,-48 68-201,28-60 1,-32 60-325,42-92 1344,-59 127-1455,0 0 0,0 0 0,0 0 0,0 0-1,0 0 1,0 0 0,0 0 0,0 0-1,-1 0 1,1 0 0,0 0 0,-1 1-1,0 2-4,-3 12 18,-5 18 43,2 0 0,-2 41 0,7 229 496,1-269-445,3-1 1,1 0-1,1 0 1,18 63-1,-22-95-87,1 1-1,0-1 1,-1 0-1,1 1 1,-1-1-1,1 1 1,-1-1 0,0 4-1,-1-6-12,1 1 0,0 0 0,0 0 0,0 0 0,-1-1 0,1 1 0,-1 0 0,1-1 0,0 1 0,-1 0 0,1-1 0,-1 1 0,0 0 0,1-1 0,-1 1 0,1-1 0,-1 1 0,0-1 0,1 1 0,-1-1 0,0 0 0,0 1 0,1-1 0,-1 0 0,-1 1 0,-16 3-237,0 0 0,-1-2 0,0 0 0,-28 0 0,62-2-3949,6 0-7592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36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536 10 6481,'0'0'5318,"-19"-2"-4248,-63-4-148,70 5-711,1 1 1,-1 0 0,1 1-1,-1 0 1,1 1-1,-1 0 1,1 0-1,0 2 1,0-1-1,0 2 1,0-1 0,1 1-1,0 1 1,0 0-1,0 0 1,1 1-1,-1 0 1,2 1-1,-1 0 1,1 0-1,1 1 1,-13 17 0,7-6 77,0 1-1,2 0 1,-17 41 0,-13 69-87,16-32-345,5 2 1,4 0 0,-4 197-1,20-290 148,1-1 0,0 1-1,1-1 1,0 1 0,0-1-1,0 0 1,1 0 0,0 0 0,0 0-1,1 0 1,0-1 0,9 12 0,-5-8 3,1-1 1,0 1 0,0-1 0,1-1-1,0 0 1,21 13 0,-23-18 31,0 1 1,1-1-1,-1 0 1,1 0-1,-1-1 1,1-1-1,0 1 1,11-1-1,2 0 110,0-2 1,28-3-1,-30 1 7,0 0 1,0-2-1,23-8 1,-34 10-145,-1-1 0,1 0 0,-1 0 0,0-1 0,0 0 0,-1 0 0,1-1 0,-1 0 0,8-10 0,1-4 47,-1 0-1,-1-1 1,-1 0 0,19-43 0,30-98 10,-57 146-90,17-48 17,42-131 39,-56 163-211,-1-2 1,-1 1-1,2-66 1,-8 97 148,0 1-11,0 0 0,1 0 1,-1 0-1,-1 0 0,1 0 0,0 0 1,0 0-1,0 0 0,0 0 1,-1 0-1,1 0 0,-1-1 0,0 2-13,1-1 0,-1 1 0,0 0 0,1-1 0,-1 1 0,0 0 0,0 0 0,1 0 0,-1-1 0,0 1 0,0 0-1,1 0 1,-1 0 0,0 0 0,0 0 0,1 1 0,-1-1 0,0 0 0,1 0 0,-2 1 0,-4 0-384,0 1 0,0 0 0,1 1 0,-1-1 0,1 1 0,-1 0 0,1 1 1,0-1-1,0 1 0,-9 8 0,-18 22-4262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37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5817,'0'0'12927,"4"6"-12343,1 3-469,0 1 0,-1 0 0,0 0 0,-1 1 0,0-1-1,3 20 1,1 16 297,-6-29-293,1-1 0,1 1 0,0-1 0,11 29 0,-13-44-219,-1 0-1,1 0 0,-1 0 0,1 0 1,0 0-1,-1 0 0,1 0 1,0 0-1,-1 0 0,1-1 1,0 1-1,0 0 0,0 0 1,0-1-1,0 1 0,0-1 0,0 1 1,0-1-1,0 1 0,0-1 1,0 0-1,0 0 0,0 1 1,0-1-1,0 0 0,2 0 1,-1 0-366,-1 0 1,1-1 0,-1 1 0,1 0 0,-1-1 0,1 1-1,-1-1 1,1 0 0,-1 1 0,0-1 0,1 0 0,-1 0-1,0 0 1,0 0 0,0 0 0,0 0 0,2-3-1,8-11-6796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37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60 6809,'0'0'8076,"-8"-10"-7454,4 4-516,0 1-63,1 0-1,0 1 1,-1-1 0,-7-6 0,9 10-4,0-1-1,0 1 1,-1 0 0,1-1-1,0 1 1,0 0-1,-1 0 1,1 0 0,0 1-1,-1-1 1,1 0-1,-1 1 1,1 0 0,-1 0-1,1 0 1,-6 0 0,0 2 110,-1 0 0,1 0 0,-1 1 1,1 0-1,0 0 0,0 1 1,0 0-1,0 1 0,1 0 1,-8 6-1,1 0 23,1 0 0,1 1 0,0 1-1,-13 18 1,23-29-58,0 1-1,0 0 0,0 0 1,0 0-1,0 0 1,0 0-1,1 0 0,0 0 1,0 1-1,0-1 0,0 0 1,0 1-1,0 6 0,1-9-80,0-1 0,0 0 0,0 1 0,0-1 0,0 0 0,0 1 0,1-1 0,-1 0 0,0 1 0,0-1 0,0 0 0,1 0 0,-1 1 0,0-1 0,0 0 0,1 0 0,-1 1 0,0-1 0,0 0 0,1 0 0,-1 0 0,0 0 0,1 1 0,-1-1 0,0 0 0,1 0 0,-1 0 0,0 0 0,1 0 0,12 0 141,-8 0-28,3 1-130,1-1 0,-1 0-1,0-1 1,1 0 0,-1 0 0,0-1-1,0 0 1,0 0 0,0-1 0,10-5-1,5-5-211,-1-2 0,0 0 0,-1-2 0,33-33 0,-54 50 195,0-1 1,0 1-1,0 0 0,0 0 0,0 0 1,0 0-1,0 0 0,0 0 0,0 0 1,0 0-1,1 0 0,-1 0 0,0-1 1,0 1-1,0 0 0,0 0 0,0 0 1,0 0-1,0 0 0,0 0 0,1 0 1,-1 0-1,0 0 0,0 0 0,0 0 1,0 0-1,0 0 0,0 0 0,0 0 0,1 0 1,-1 0-1,0 0 0,0 0 0,0 0 1,0 0-1,0 0 0,0 0 0,0 0 1,0 1-1,1-1 0,-1 0 0,0 0 1,0 0-1,0 0 0,0 0 0,0 0 1,2 7-17,9 52 52,3 0-1,37 96 0,4 15-39,-47-138 25,-1 0 0,-2 0 0,2 49 0,-6-61-48,-2 0 1,-3 26 0,3-37 20,-1-1 0,-1 0 0,1 1 0,-1-1-1,0 0 1,-1-1 0,-9 15 0,9-14 1,-1-1-1,-1 0 1,1-1 0,-1 0 0,0 0 0,0 0 0,-1 0-1,0-1 1,0 0 0,0-1 0,0 1 0,-1-1-1,0-1 1,0 1 0,0-2 0,0 1 0,0-1-1,-1 0 1,1 0 0,-1-1 0,1-1 0,-1 1-1,1-1 1,-11-2 0,16 2 2,1 0-1,-1-1 0,1 1 1,0-1-1,-1 1 1,1-1-1,-1 0 0,1 0 1,0 0-1,0-1 1,0 1-1,0 0 1,0-1-1,0 1 0,0-1 1,0 0-1,0 0 1,1 0-1,-1 0 0,1 0 1,-1 0-1,1 0 1,0 0-1,0 0 1,0-1-1,-1-3 0,-1-4-110,1 0-1,1-1 0,0 1 1,0 0-1,1-11 1,0 18 60,3-50-2459,9 3-3845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37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0 5209,'0'0'9554,"-4"19"-8452,-14 64-195,2-23 173,12-46-539,0-1-1,1 1 1,1 0 0,0 0 0,0 14 0,2-27-459,-15-1-361,-49 2 279,63-3 34,0 1-1,0 0 0,0-1 1,1 1-1,-1 0 0,0-1 1,0 1-1,0-1 0,0 0 1,0 1-1,1-1 0,-1 0 1,0 1-1,0-1 0,1 0 1,-1 0-1,1 1 0,-1-1 1,1 0-1,-1 0 0,1 0 1,-1 0-1,1 0 0,0 0 1,0 0-1,-1 0 0,1 0 1,0 0-1,0 0 0,0-1 0,-2-36 1472,2 34-1382,2-59 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38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41 576,'0'0'18986,"0"-7"-17398,0-18-420,0 17-130,0 22-369,0 279-3129,0-289 2250,-1-3 7,1 1 0,0 0 1,0-1-1,0 1 0,1 0 1,-1-1-1,0 1 1,1 0-1,0 1 0,-1-2-86,1-1 0,-1 1-1,1-1 1,-1 1 0,1-1-1,0 0 1,-1 1 0,1-1-1,0 0 1,-1 1 0,1-1-1,0 0 1,-1 0-1,1 0 1,0 1 0,0-1-1,-1 0 1,1 0 0,0 0-1,0 0 1,-1 0 0,2-1-1,6 1-6326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39.3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1 6177,'0'0'7142,"-9"20"-5778,-30 68-266,35-78-931,-35 85 1643,32-77-928,2 1 0,-5 29 0,8-14 621,2-34-1283,-1-14-846,1 12 601,-1-1 0,1 1 0,-1 0 0,0 0 0,1 0 0,-1 0 0,-1 0 0,1 0 0,0 0 0,0 0 0,-3-2 1,-20-20-99,1 1 131,19 16 236,-1 0 0,1 0-1,1 0 1,-1-1 0,1 1-1,0-1 1,1 0 0,0 0-1,0 0 1,1 0 0,0 0-1,0 0 1,1-11 0,1 18-183,-1 1 1,0-1 0,0 1 0,0-1 0,1 1-1,-1-1 1,0 1 0,1 0 0,-1-1 0,0 1-1,1 0 1,-1-1 0,0 1 0,1 0 0,-1-1-1,1 1 1,-1 0 0,1 0 0,-1-1 0,1 1-1,-1 0 1,1 0 0,-1 0 0,1 0 0,-1 0-1,1 0 1,0 0 0,19-3-1,-15 3 51,13-2-37,1 1-502,29-7 0,-41 6-446,0-1 0,0 1 1,0-1-1,7-4 0,0 0-4975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40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7034,'0'0'13582,"0"1"-13056,1 0-478,0 1 1,0 0 0,-1-1-1,1 1 1,-1 0 0,0-1-1,1 1 1,-1 0 0,0 0-1,0-1 1,0 1-1,0 0 1,0 0 0,-1 2-1,1 8 36,0 268 637,0-279-760,-1-1 1,1 1 0,0-1 0,0 1 0,0 0 0,1-1 0,-1 1 0,0-1 0,0 1 0,0-1 0,0 1 0,0-1 0,1 1 0,-1 0 0,0-1 0,0 1 0,1-1 0,-1 0 0,0 1 0,1-1 0,-1 1-1,1-1 1,-1 1 0,0-1 0,1 1 0,16 0-3281,-14-1 2365,10 0-5185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41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0 912,'0'0'11752,"-9"22"-9978,-30 74-129,35-86-1396,-32 82 2020,31-77-1670,1 2 1,-4 30-1,6-51-676,1 0 1,-1-1-1,0 1 0,-1 0 1,1 0-1,-1 1 0,1-1 1,-1 0-1,-7-5 0,-1-4-121,-2 0-1,-16-12 0,11 12 475,0 0 1,0 1-1,-33-15 1,61 27 3718,17-2-3687,-20 1 58,4 0-308,1-2 0,-1 1 0,1-1 1,-1-1-1,0 0 0,-1-1 1,1 0-1,-1 0 0,13-10 0,-22 14-126,16-7-373,-16 8 266,-1-1 0,1 1 0,-1 0 0,1 0 0,0 0 0,-1 0 0,1 0 0,0 0 0,-1 0 0,1 1 0,-1-1 0,1 0 0,0 0 0,-1 0 0,1 1 0,-1-1 0,2 1 0,4 5-4115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3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1039 1200,'0'0'8087,"-2"17"-6445,-3 16-1051,-6 63 2176,10-83 401,1-24 660,1-11-3508,-19-388-111,-21 7-252,23 244 175,5-34 1303,16 195-3388,33 17-6461,-16-7-234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3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588 521 6265,'0'0'9450,"1"-4"-8776,-1-1-666,-1 1-1,1-1 1,-1 1 0,1-1-1,-1 1 1,0 0 0,-1 0-1,1-1 1,-3-4 0,-24-40 4,14 26 16,13 21-28,-107-176 121,84 143-97,-2 0 0,-56-57-1,80 91-12,-8-9-114,-20-15 0,27 22 145,0 1-1,0 0 0,-1 1 0,1-1 1,0 1-1,-1-1 0,1 1 0,-1 0 1,0 0-1,1 0 0,-8 0 0,11 2-3,-1-1-1,1 0 0,-1 0 1,1 1-1,-1-1 1,1 1-1,0-1 0,-1 0 1,1 1-1,0-1 1,-1 1-1,1-1 0,0 1 1,0-1-1,-1 1 1,1-1-1,0 1 0,0-1 1,0 1-1,0-1 0,0 1 1,0 0-1,-3 19 528,2-15-305,-8 51-39,-2-1 0,-3-1 0,-2 0 0,-24 54 0,-55 99-265,94-207 50,0 3 57,0 0 1,-1 0-1,1 0 1,0 0-1,0 0 1,1 1-1,-2 5 1,2-9-36,0 0 1,0 0-1,0 0 1,0 0-1,0 0 1,0 0 0,0 0-1,0 0 1,0 1-1,0-1 1,0 0-1,0 0 1,0 0-1,0 0 1,0 0 0,0 0-1,0 0 1,0 0-1,0 0 1,1 0-1,-1 0 1,0 0-1,0 0 1,0 1 0,0-1-1,0 0 1,0 0-1,0 0 1,0 0-1,0 0 1,0 0-1,0 0 1,0 0-1,0 0 1,0 0 0,1 0-1,-1 0 1,0 0-1,0 0 1,0 0-1,0 0 1,0 0-1,0 0 1,0 0 0,0 0-1,0 0 1,0 0-1,0 0 1,0 0-1,1 0 1,-1 0-1,0 0 1,0 0 0,0 0-1,0 0 1,7-1 506,0 1 1,0-1-1,0-1 0,0 1 1,-1-1-1,8-3 1,41-19 451,-28 11-571,-18 8-346,105-40 536,-102 41-624,0 1 1,0 0-1,0 1 1,1 1 0,-1 0-1,1 0 1,20 2 0,-31 0-52,0-1 1,0 0 0,0 1 0,0 0 0,0-1 0,0 1 0,-1 0 0,1 0 0,0 0 0,0 0 0,-1 0 0,1 1 0,-1-1 0,1 0 0,-1 1 0,1-1 0,-1 1 0,0 0 0,0-1 0,0 1-1,0 0 1,0 0 0,0-1 0,0 1 0,0 4 0,2 3-670,-1 0 0,-1 1 0,0-1 0,0 12 0,-1-15 2,1 37-5058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4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6785,'0'0'4938,"0"121"-7155,0-113 1401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4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8282,'0'0'9987,"25"5"-8212,-1-1-1388,5 0 111,0 2 1,-1 0-1,52 21 1,-8 1 254,-10-4-498,-2 1-1,76 46 0,-127-66-266,0 1-1,-1 1 1,0 0 0,0 0 0,9 11-1,-13-13-3,0 0 0,-1 0 0,0 0 0,0 0 0,0 1 0,0-1 0,-1 1 0,0 0 0,0 0-1,1 8 1,-2 1-50,0 0 0,0 0-1,-1 0 1,-1 0-1,-1 0 1,0 0 0,-1-1-1,0 1 1,-1-1-1,-1 1 1,0-1 0,-1 0-1,-1-1 1,-10 18-1,2-9-154,-1 0 1,0-1-1,-2-1 0,0-1 0,-1-1 0,-1 0 0,-28 19 0,36-28-142,0-1 1,0-1-1,-1 0 0,0 0 0,0-2 1,-16 6-1,27-10 258,-1-1 0,1 1 1,0-1-1,0 0 0,-1 1 0,1-1 0,0 0 1,0 0-1,-1-1 0,1 1 0,0 0 0,0-1 1,0 1-1,-1-1 0,1 0 0,0 0 0,0 0 1,0 0-1,0 0 0,0 0 0,-2-2 1,2 1-114,0-1 1,0 1-1,0-1 1,1 1-1,-1-1 1,1 0 0,-1 0-1,1 1 1,0-1-1,0 0 1,0 0 0,1 0-1,-1-1 1,1-3-1,-2-36-4169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5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26 745 6969,'0'0'2214,"10"-31"-155,-10 30-2043,108-385 4033,-99 353-3816,52-243 1420,-59 265-1389,-1 4 138,-1 19-488,-13 97 299,0-1 18,11 77 620,2-139-622,0-18-34,2-1 0,1 1 0,1-1-1,1 0 1,2 0 0,1 0-1,11 25 1,-20-52-197,1 0 0,0 0-1,-1 0 1,1 0 0,0 0-1,-1 0 1,1 0 0,0 0-1,-1 0 1,1 0 0,0 0 0,-1 0-1,1 0 1,0-1 0,-1 1-1,1 0 1,0 0 0,-1 0 0,1 0-1,0-1 1,0 1 0,-1 0-1,1 0 1,0-1 0,-9-5-63,-92-63 58,81 57-185,-1 1-1,0 0 1,-27-8-1,45 18-284,2 1 343,1 0 0,0 0 0,0 0-1,-1 0 1,1 0 0,0-1-1,0 1 1,-1 0 0,1 0 0,0 0-1,0 0 1,0 0 0,-1 0-1,1 0 1,0 0 0,0-1 0,0 1-1,-1 0 1,1 0 0,0 0-1,0 0 1,0-1 0,0 1 0,-1 0-1,1 0 1,0-1 0,0 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38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0 6673,'0'0'7887,"-16"25"-6848,-55 83-252,61-92-563,1 1 0,0 1 1,2-1-1,0 1 0,-7 27 0,10-31-75,-3 9 177,2 1 0,0-1 1,1 1-1,1 0 0,2 0 0,0 0 0,4 31 1,-3-52-300,0-1-1,1 1 1,0-1 0,-1 0 0,1 1 0,0-1 0,0 0 0,0 0 0,1 1 0,-1-1 0,0 0-1,1 0 1,-1-1 0,1 1 0,0 0 0,3 2 0,-2-2-36,0 0 1,1 0 0,-1 0-1,1-1 1,-1 1 0,1-1-1,0 0 1,-1 0 0,8 0-1,0 0-335,0-1 0,0 0 1,0-1-1,0-1 0,0 1 0,13-5 0,-11 2-1303,-1-1 1,13-7-1,22-12-7932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5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0 680,'0'0'11731,"0"110"-9307,0-35-695,0 14-401,0-2-464,0-24-744,0-4-120,0-23-48,0-17-1544,4-30-281,10-23-831,0-11-8835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6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349 30 10002,'0'0'8338,"-81"-26"-7538,37 22-800,-7 4 8,0 0 128,5 6-128,5 12-16,13 5-464,22 13-1608,6-3-465,0-7-7489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6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260 185 7866,'0'0'1729,"-14"18"132,-93 109 878,91-109-2023,10-12-118,0 0-1,0 0 0,1 1 0,0 0 0,-7 13 1,12-20-530,0 1 0,0-1 1,0 0-1,0 0 1,0 0-1,0 0 0,0 0 1,0 0-1,0 1 1,0-1-1,0 0 0,0 0 1,0 0-1,0 0 1,0 0-1,0 0 0,0 1 1,0-1-1,0 0 1,0 0-1,0 0 0,0 0 1,0 0-1,1 0 1,-1 0-1,0 0 0,0 1 1,0-1-1,0 0 1,0 0-1,0 0 0,0 0 1,1 0-1,-1 0 1,0 0-1,0 0 1,0 0-1,0 0 0,0 0 1,0 0-1,1 0 1,-1 0-1,0 0 0,0 0 1,0 0-1,0 0 1,0 0-1,0 0 0,1 0 1,-1 0-1,0 0 1,0 0-1,10-1 1099,-9 1-1070,7-3 113,0 1 0,0-1 1,0 0-1,0-1 0,0 0 1,-1 0-1,0-1 0,0 1 1,11-11-1,-1 0-209,-1-1 1,23-29-1,-28 31-54,-1-1-1,-1 0 1,0 0 0,8-20 0,-14 27-26,1 0-1,-2-1 1,1 0 0,-1 0 0,-1 0 0,0 0 0,0 0 0,0 0-1,-2-17 1,0 23 27,0-1 0,0 1 0,0 0 0,0 0 0,0 0 0,-1 0 0,1 0 0,-1 0 0,0 0 0,0 0 0,0 0 0,0 1 1,-1-1-1,1 1 0,-1 0 0,1 0 0,-1 0 0,0 0 0,0 0 0,1 0 0,-2 1 0,1 0 0,0-1 0,-4 0 0,-7-2-218,0 0 0,-1 1 0,1 1 0,-19-1 1,-95 0-4434,101 3 1891,0 0-2536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6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 10202,'0'0'3892,"-21"13"-3598,-66 47-160,77-53-116,1 0 1,0 0 0,-15 16 0,23-21 120,-1 0-1,0 0 1,1 1 0,0-1 0,-1 0 0,1 1 0,0 0 0,0-1 0,1 1 0,-1-1 0,0 1 0,1 0 0,0-1 0,-1 6 0,1-6-38,1-1 1,-1 0-1,0 0 0,0 0 1,1 0-1,-1 1 1,1-1-1,-1 0 0,1 0 1,-1 0-1,1 0 1,0 0-1,-1 0 0,1 0 1,0 0-1,0-1 1,0 1-1,0 0 0,-1 0 1,3 0-1,23 13 274,-14-8-243,10 5 151,-2 0 1,40 29-1,-54-35-271,0 1 0,-1-1 0,1 1 0,-1 0 0,-1 0 0,1 0 0,-1 1 1,0-1-1,0 1 0,-1 0 0,0 0 0,0 1 0,3 11 0,-4-8-25,0 1 0,0 1 0,-1-1-1,-1 0 1,0 0 0,-3 21 0,2-26-17,-1 1 0,0 0 0,0-1 0,-1 1 1,0-1-1,0 0 0,-1 1 0,0-2 0,0 1 0,-1 0 0,-6 6 1,5-5-221,-1-1 0,0-1 0,-1 1 1,0-1-1,0-1 0,0 1 1,-12 5-1,20-11 164,-1 0 0,1 1 0,0-1 0,-1 0 0,1 0 1,0 0-1,-1 0 0,1 1 0,0-1 0,-1 0 0,1 0 0,-1 0 0,1 0 1,0 0-1,-1 0 0,1 0 0,0 0 0,-1 0 0,1 0 0,0 0 0,-1 0 1,1-1-1,-1 1 0,1 0 0,0 0 0,-1 0 0,1 0 0,0-1 0,0 1 1,-1 0-1,1 0 0,0 0 0,-1-1 0,1 1 0,0 0 0,0-1 0,-1 1 1,1 0-1,0 0 0,0-1 0,0 1 0,0 0 0,-1-1 0,1 1 0,0-1 1,0 1-1,0 0 0,0-1 0,0 1 0,0 0 0,0-1 0,0 1 0,0 0 1,0-1-1,0 0 0,0-20-4447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7.0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11306,'0'0'8034,"-30"138"-7042,7-63-352,-1 8 377,4 3-569,8-11 24,6-15 136,6-15-440,0-17 432,12-11-600,10-11-728,4-6-432,19-25-841,-6-11-2352,-1-7-2520</inkml:trace>
  <inkml:trace contextRef="#ctx0" brushRef="#br0" timeOffset="1">250 238 9482,'0'0'7290,"-116"0"-5730,80 0-568,1 0-504,5 4-440,9-2 240,9-2-288,12-2-1168,2-15-568,19-3-2641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7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0 8994,'0'0'8730,"-128"10"-8010,83-10-720,3 0 8,3 0-144,7 0-632,11 0-1577,11-8-5400</inkml:trace>
  <inkml:trace contextRef="#ctx0" brushRef="#br0" timeOffset="1">426 264 10082,'0'0'4809,"-32"144"-3272,15-83-473,-3-7 0,2-13-1064,2-15-112,3-16 40,7-10-600,4-14-96,2-59 7,0 4-2167,6 0-5322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7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69 303 2817,'-63'-45'5201,"62"45"-5170,1 0 0,0-1 1,0 1-1,0 0 1,0 0-1,0 0 0,0 0 1,0 0-1,0 0 1,0 0-1,0 0 0,0 0 1,0 0-1,0 0 1,-1 0-1,1-1 0,0 1 1,0 0-1,0 0 0,0 0 1,0 0-1,0 0 1,0 0-1,0 0 0,-1 0 1,1 0-1,0 0 1,0 0-1,0 0 0,0 0 1,0 0-1,0 0 1,0 0-1,-1 0 0,1 0 1,0 0-1,0 0 0,0 1 1,0-1-1,0 0 1,0 0-1,0 0 0,0 0 1,0 0-1,-1 0 1,1 0-1,0 0 0,0 0 1,0 0-1,0 0 0,0 0 1,0 1-1,0-1 1,0 0-1,0 0 0,0 0 1,0 0-1,0 0 1,0 0-1,0 1 0,4 9 1284,13 18 401,-14-24-1348,44 65 2921,83 93 1,-124-156-3096,-1 0-3,0 0 0,1 0 0,-1 0 1,1-1-1,1 0 0,10 7 0,-17-12-188,1 0 0,-1 0-1,1 1 1,-1-1 0,0 0 0,1 0 0,-1 1-1,1-1 1,-1 0 0,1 0 0,-1 0 0,0 0-1,1 1 1,-1-1 0,1 0 0,-1 0 0,1 0-1,-1 0 1,1 0 0,-1 0 0,1-1 0,-1 1-1,1 0 1,-1 0 0,1 0 0,-1 0 0,1 0-1,-1-1 1,0 1 0,1 0 0,-1 0 0,1-1-1,-1 1 1,0 0 0,1-1 0,-1 1 0,0 0-1,1-1 1,-1 1 0,1-1 0,-1-2-40,1 0-1,0 1 1,-1-1-1,0 1 1,1-1-1,-1-3 1,0-1 16,5-127 8,-3 57 59,14-92 0,-13 153-250,0 0 0,1 0 0,9-20 0,-11 29-218,2 0 0,-1 0 1,1 1-1,0-1 0,0 1 0,1 0 0,0 1 0,0-1 0,9-7 0,-9 10-685,0 0-1,0 0 1,0 0-1,6-2 1,-10 5 1048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8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222 244 10986,'0'0'6610,"6"127"-5834,-6-70-656,0 6 56,0-2-64,0-8-112,0-15-1376,0-28-841</inkml:trace>
  <inkml:trace contextRef="#ctx0" brushRef="#br0" timeOffset="1">390 86 6305,'0'0'11235,"-116"16"-10571,66-12-48,-5-2-616,2-2 152,5 0-48,7-8-104,15-11-616,26-11-928,0 2-1361,14 5-5561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8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5 209 8546,'0'0'2067,"0"22"-313,-2 135 507,2-94-1167,-2-390-3859,2 319 3068,0 1 1,1 0-1,0-1 0,0 1 0,0 0 0,1 0 0,0 0 0,5-10 0,-5 14-84,-1 0 0,1 0 1,0 0-1,0 0 0,1 0 0,-1 0 0,0 1 1,1-1-1,0 1 0,-1 0 0,1 0 1,0 0-1,0 0 0,1 0 0,-1 1 1,0-1-1,0 1 0,1 0 0,5-1 1,1 0 101,1 1 1,15 1 0,-25 0-321,0 0 0,1 0 0,-1 0 0,0 0 0,0 0 0,1 1 0,-1-1 0,0 1 0,0-1 0,0 1 0,0-1 0,1 1 0,-1 0 0,0-1 0,0 1 0,0 0 0,0 0 0,-1 0 0,1 0-1,0 0 1,0 0 0,0 0 0,-1 0 0,1 0 0,0 0 0,-1 0 0,1 0 0,-1 1 0,0-1 0,1 0 0,-1 0 0,0 2 0,2 5-37,-2 0 1,1 1-1,-1-1 0,-1 9 1,1-5-34,-1 2 44,0-1-1,-1 0 1,-1 0-1,-6 21 1,-24 51-77,21-60 81,2 1 0,1 0 0,-5 29 0,13-54 65,0 1-1,1 0 1,0-1-1,0 1 0,-1 0 1,1 0-1,0-1 1,0 1-1,0 0 1,1 0-1,-1-1 1,0 1-1,1 0 1,-1-1-1,1 1 1,-1 0-1,1-1 1,0 1-1,1 2 1,1-3 60,-1 1 0,1 0-1,-1-1 1,1 1 0,0-1 0,-1 0 0,1 0 0,0 0 0,4 1 0,5 2-122,20 7-195,12 4 80,72 15 1,-99-27-905,0-1-1,31 0 0,-36-3-259,-1 0-1,0-1 1,0 0-1,-1 0 1,15-6-1,21-13-8140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8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3649,'0'0'9778,"-20"161"-7986,18-99 33,0-1-217,2-8-784,0-14-624,0-17 336,2-14-432,12-8-104,4-10-536,3-21-1456,5-27-593,-4 5-2368,-5 4-1488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39.0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 7586,'0'0'7948,"19"-1"-6800,130-2-41,-95 3-232,-53 0-871,-1 0 0,1 0 0,-1 0 0,1 0 0,-1 0 0,1 0 0,-1 1 0,1-1 0,-1 0 0,1 0 0,-1 1 0,1-1 0,-1 0 0,1 1 0,-1-1 0,1 0 0,-1 1 0,0-1 0,1 1 0,-1-1 0,0 1 0,1-1 0,-1 1 0,0-1 0,0 1 0,1-1 0,-1 1 0,0-1 0,0 1 0,0-1 0,0 1 0,0 0 0,1 22 25,-1-16-38,1 17-15,-2-1-1,-1 0 1,-9 44 0,-13 18 60,-6 27 87,25-90-25,1 1 1,2 0-1,-1 22 1,3-44-102,0 0 1,0 0-1,0 0 0,0 0 0,0 0 0,0 0 1,0 0-1,0 0 0,0 0 0,1 0 1,-1 0-1,0-1 0,1 1 0,-1 0 0,1 0 1,-1 0-1,1 0 0,-1-1 0,1 1 0,-1 0 1,1-1-1,0 1 0,0 0 0,-1-1 1,2 1-1,0 0-166,1 0 1,0 0 0,-1-1 0,1 1-1,0-1 1,-1 0 0,1 0-1,5-1 1,-3 1-562,-1 0 0,1-1 0,0 0-1,0 0 1,0-1 0,0 1 0,-1-1 0,1 0 0,6-4 0,14-10-7229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9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200 260 808,'0'0'12195,"-104"-2"-12091,80 2 240,0 0-344,3-4-176,7-14-920,4 2-1689,8-3-2192</inkml:trace>
  <inkml:trace contextRef="#ctx0" brushRef="#br0" timeOffset="1">218 1 960,'0'0'13963,"-126"48"-13507,98-40-456,7-4-160,17 7-472,4-5-1624,0 2-2753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9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74 402 8410,'0'0'3160,"-37"104"-2887,23-78-225,4-16-96,4-10-569,2-42 49,2-11-304,2-4-1512</inkml:trace>
  <inkml:trace contextRef="#ctx0" brushRef="#br0" timeOffset="1">33 115 6305,'0'0'5241,"17"17"-3639,-4-3-1260,92 109 2566,-89-102-2240,0 2-205,2-1-1,0 0 1,2-2-1,32 28 1,-47-44-345,0-1 1,1 0-1,-1 0 1,0 0-1,11 3 1,-15-5-109,1-1 1,-1 1 0,0-1-1,1 0 1,-1 0 0,0 1-1,1-1 1,-1 0-1,1 0 1,-1 0 0,0-1-1,1 1 1,-1 0 0,0 0-1,1-1 1,-1 1-1,0-1 1,1 1 0,-1-1-1,0 0 1,0 1-1,0-1 1,0 0 0,1 0-1,-1 0 1,0 0 0,0 0-1,-1 0 1,1 0-1,0 0 1,1-2 0,3-9-109,0 0 1,-1-1 0,0 0 0,-1 0 0,-1 0-1,0 0 1,0-18 0,0 12-86,2-29-477,2-16-1960,16-74 1,-10 95-2517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2:59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148 237 3169,'0'0'5584,"-11"20"-3091,-73 125 71,72-122-2170,6-11-281,0-1-1,-1 0 0,-10 13 1,13-23 118,3-7-102,1-10 54,5-22-1234,2 1 1,14-51-1,-6 31-1069,-4 13 680,1-8 268,22-61-1,-33 110 1766,1-1 0,0 0 0,0 1-1,0-1 1,3-3 0,-5 7-459,0-1 0,1 1 1,-1-1-1,1 1 0,-1-1 0,0 1 0,1-1 0,-1 1 0,1-1 0,-1 1 1,1 0-1,-1-1 0,1 1 0,0 0 0,-1 0 0,1 0 0,-1-1 1,1 1-1,0 0 0,-1 0 0,1 0 0,-1 0 0,1 0 0,0 0 0,-1 0 1,1 0-1,0 0 0,-1 0 0,1 0 0,-1 0 0,1 1 0,0-1 1,-1 0-1,1 0 0,-1 1 0,1-1 0,-1 0 0,1 1 0,-1-1 0,1 1 1,2 3 86,-1 0 1,1 0-1,-1 0 1,-1 0 0,1 0-1,0 0 1,-1 1-1,0-1 1,0 0-1,0 7 1,3 6 385,12 49 430,40 140 567,-48-172-1346,-8-32-261,1-1 0,-1 0 0,0 1 0,0-1 0,0 0 0,0 1 1,0-1-1,0 0 0,0 0 0,-1 1 0,1-1 0,0 0 0,-1 0 0,1 1 0,-1-1 0,1 0 0,-1 0 0,0 0 0,1 0 1,-1 1-1,0-1 0,0 0 0,-2 1 0,-2 0-19,0 0 0,-1-1 0,1 0 0,-1 0 0,1 0 1,-1-1-1,0 1 0,1-1 0,-9-2 0,-4 2 2,12 0-10,-1-1-1,0 1 0,1-1 1,-1-1-1,0 1 1,1-1-1,-1 0 1,1-1-1,0 1 0,0-1 1,0-1-1,0 1 1,-8-7-1,12 8-141,0 1 0,0-1 1,0 0-1,1 0 0,-1 0 0,0 0 0,1 0 1,0-1-1,-1 1 0,1 0 0,0-1 1,0 1-1,0 0 0,1-1 0,-1 1 0,0-1 1,1 0-1,0 1 0,-1-1 0,1 1 0,0-1 1,1 0-1,-1 1 0,0-1 0,1 1 0,1-5 1,4-14-2751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00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15 208 7330,'0'0'2032,"-1"24"-302,-8 150 1201,5-106-899,7-130-3130,14-78-1,1-25-848,-18 159 1955,1 1 118,-1 7 115,-1 15 330,1 195 3960,0-205-4387,0-3-45,0 0-1,0-1 1,0 1-1,0 0 1,0-1-1,1 1 1,0 0 0,0-1-1,0 1 1,0 0-1,3 4 1,-4-8-71,0 1 0,1-1 0,-1 1 0,0-1 0,1 1 0,-1-1 0,1 0 0,-1 1 1,1-1-1,-1 0 0,0 1 0,1-1 0,0 0 0,-1 1 0,1-1 0,-1 0 0,1 0 1,-1 0-1,1 0 0,-1 0 0,1 0 0,0 0 0,-1 0 0,1 0 0,-1 0 0,1 0 0,0 0 1,-1 0-1,1 0 0,-1 0 0,1 0 0,-1-1 0,1 1 0,-1 0 0,1 0 0,-1-1 0,1 1 1,-1 0-1,1-1 0,-1 1 0,1-1 0,-1 1 0,0 0 0,1-1 0,-1 0 0,17-23-82,-17 24 49,29-59-1713,38-110 0,-19 41-496,-45 125 3175,-2 8-665,0 13-93,16 332 3244,-16-339-3376,-1-6-36,0-1 0,1 1 0,0 0 0,0-1 0,0 1 0,4 7 0,-5-12-41,0 1 0,0-1 0,0 0-1,0 0 1,0 0 0,0 0-1,1 0 1,-1 1 0,0-1-1,0 0 1,0 0 0,0 0-1,0 0 1,0 0 0,1 0-1,-1 0 1,0 1 0,0-1-1,0 0 1,0 0 0,1 0-1,-1 0 1,0 0 0,0 0-1,0 0 1,0 0 0,1 0-1,-1 0 1,0 0 0,0 0-1,0 0 1,1 0 0,-1 0-1,0 0 1,0 0 0,0 0-1,0 0 1,1 0 0,-1 0-1,0-1 1,0 1 0,0 0-1,0 0 1,0 0 0,1 0-1,-1 0 1,3-3-288,-1 0 1,1 0-1,-1 0 0,0-1 1,0 1-1,0 0 0,-1-1 0,1 1 1,-1-1-1,2-6 0,-1 4-464,12-34-5747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00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7642,'0'0'4977,"0"148"-2865,0-68-319,0 1-545,0-4-456,0-12-592,0-17 64,-2-17-264,2-21-704,0-18 96,4-23-1209,8-7-4120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01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1 8314,'0'0'1830,"-5"20"-33,-38 219 2568,36-69-1522,7-166-2781,0 0 0,0 0 0,0-1-1,1 1 1,0 0 0,-1 0-1,1-1 1,3 6 0,-4-8-51,0-1 0,1 1-1,-1 0 1,1-1 0,-1 1 0,1 0-1,-1-1 1,1 1 0,-1-1 0,1 1 0,0-1-1,-1 1 1,1-1 0,0 0 0,-1 1 0,1-1-1,1 1 1,0-1-16,-1 0 1,0 0-1,1 0 1,-1 0-1,0 0 1,1 0-1,-1-1 0,0 1 1,1 0-1,-1-1 1,0 1-1,0-1 0,3-1 1,-2 1-62,1-1 1,0 0-1,0-1 1,-1 1-1,1 0 1,-1-1-1,0 0 1,0 1-1,0-1 1,0 0-1,0 0 0,2-4 1,1-6-809,8-22 1,-10 24 399,0 0 0,-1 0 0,0-1 0,-1 1 0,0 0 0,-1-1 0,0-11 0,0 21 462,-1 0-1,1 0 1,0 0-1,-1 0 1,1 0-1,-1 0 1,0 0-1,0 0 1,1 0-1,-1 0 1,0 1-1,-1-1 1,1 0-1,0 1 1,0-1-1,-1 1 1,1-1-1,-1 1 1,1-1-1,-1 1 1,-3-2-1,-1 0 24,-1 0-1,0 1 0,1 0 1,-15-3-1,-10-3-55,25 5-275,0 1 0,1-1 1,-1 0-1,1 0 0,-1 0 0,-5-6 0,-1-7-3191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01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5 6889,'0'0'8114,"-113"24"-7562,86-24-424,9 0-128,14-2-24,4-10-896,0-2-1832</inkml:trace>
  <inkml:trace contextRef="#ctx0" brushRef="#br0" timeOffset="1">233 315 9458,'0'0'3401,"-44"114"-2697,28-86-704,1-16-64,7-12-480,6-34 136,0-13 288,2-6-2537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01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94 5841,'0'0'5844,"13"21"-4490,5 8-882,56 100 1332,-51-87-817,-5-5-600,1-1 1,46 61-1,-64-96-388,0 1-10,1 0 0,-1 0 1,1 0-1,0 0 1,-1 0-1,1 0 0,0-1 1,0 1-1,0-1 1,0 1-1,0-1 0,1 0 1,-1 0-1,0 0 0,0 0 1,1 0-1,-1 0 1,3 0-1,-4-1-3,-1 0 1,1 0-1,-1-1 0,1 1 1,-1 0-1,1 0 0,-1 0 0,0 0 1,1 0-1,-1 0 0,1-1 1,-1 1-1,0 0 0,1 0 0,-1-1 1,1 1-1,-1 0 0,0-1 1,1 1-1,-1 0 0,0-1 1,0 1-1,1 0 0,-1-1 0,0 1 1,1-1-1,2-13-246,-2 9 130,6-63-831,0-106 1,-5 63-563,2 36-1169,0 16-3760</inkml:trace>
  <inkml:trace contextRef="#ctx0" brushRef="#br0" timeOffset="1">480 207 4081,'0'0'5705,"0"112"-4705,4-67 89,2-11-985,2-14-104,0-10-521,-2-10-2079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02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1 10178,'0'0'6842,"-121"6"-6490,94-6-352,3 0-16,6 0-136,6 0-1737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02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0 8010,'0'0'4686,"-12"19"-3283,-38 64-259,44-71-728,0 1 0,0 0-1,1 0 1,1 0-1,0 0 1,1 1 0,1-1-1,0 1 1,0 0 0,2 0-1,0 19 1,0-30-306,0 1 1,0-1-1,1 0 0,-1 1 0,1-1 1,0 0-1,0 0 0,0 0 0,0 1 1,2 3-1,-2-6-8,0 1 0,1 0 0,-1 0 1,1-1-1,-1 1 0,1-1 0,0 1 0,0-1 0,-1 0 1,1 0-1,0 0 0,0 0 0,0 0 0,0 0 1,0 0-1,4 0 0,1 1-20,0-1 1,0 0-1,0 0 1,1-1-1,-1 0 1,0 0 0,0-1-1,0 0 1,1 0-1,-1 0 1,0-1-1,0 0 1,-1-1-1,1 1 1,0-1-1,-1-1 1,0 1-1,11-9 1,-10 7-155,-1 0 0,0-1-1,-1 1 1,1-1 0,-1-1 0,0 1 0,-1-1 0,0 1 0,0-1 0,0-1 0,-1 1 0,0 0 0,0-1 0,-1 0 0,0 1 0,2-15 0,-4 19-43,0 1 1,1-1-1,-1 0 1,0 0-1,-1 1 1,1-1-1,-1-4 0,0 6 45,1 0 0,-1 0 0,1 0 0,-1 0 0,0 0 0,1 0-1,-1 0 1,0 0 0,0 0 0,1 1 0,-1-1 0,0 0-1,0 0 1,0 1 0,0-1 0,0 1 0,0-1 0,0 1-1,0-1 1,0 1 0,0 0 0,-2-1 0,-6 0-564,-1 0-1,1 0 1,0 1 0,0 1-1,-1-1 1,1 1 0,0 1 0,0 0-1,-11 3 1,7 1-2298,-24 13 0,36-19 2835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39.3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10 4241,'0'0'9386,"-109"-8"-9314,82 8-72,7 0-1808,10-2-3386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09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1 13051,'0'0'8226,"6"142"-7282,-6-77-304,-10 4-544,-4-1 48,-2-5 24,-2-6-168,-1-10-776,5-11-921,6-15-2519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09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0 444 10762,'0'0'4837,"16"24"-3327,54 81-72,1 8 88,3 2-565,-73-113-893,-1-1 1,1 0-1,0 1 0,0-1 1,1 0-1,-1 0 1,0 1-1,0-1 0,1 0 1,-1 0-1,0 0 0,1-1 1,-1 1-1,1 0 1,-1 0-1,4 0 0,-4-1-31,0 0 0,0 0 0,0 0 0,-1 0-1,1-1 1,0 1 0,0 0 0,0-1 0,0 1-1,-1 0 1,1-1 0,0 1 0,0-1 0,-1 1-1,1-1 1,0 1 0,-1-1 0,1 0 0,-1 1-1,1-1 1,-1 0 0,2-1 0,1-6 23,1 1-1,-1-1 1,0 0 0,-1 0-1,3-14 1,15-105-22,3-138 0,-2 16-149,-20 239-225,0 0 264,0-1 0,1 1 0,0 0 0,7-18 0,-9 26-118,1 1 0,0-1 1,0 0-1,1 0 0,-1 0 0,0 1 0,1-1 0,-1 0 1,1 1-1,-1 0 0,4-3 0,-3 3-245,-1 0 1,1 1-1,0-1 0,0 0 0,0 1 1,0-1-1,0 1 0,-1 0 0,1-1 1,0 1-1,0 0 0,0 0 0,0 1 1,3-1-1,15 5-9219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10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62 8570,'0'0'1735,"-8"19"-164,-91 259 2611,96-269-3949,0 1 189,0 1 1,1 0 0,0 0 0,1 0 0,0 0 0,1 0 0,1 12 0,-1-23-379,0 1 0,0-1 0,0 0 1,0 0-1,0 1 0,0-1 1,0 0-1,0 0 0,0 1 1,0-1-1,0 0 0,1 0 1,-1 1-1,0-1 0,0 0 0,0 0 1,0 0-1,1 1 0,-1-1 1,0 0-1,0 0 0,1 0 1,-1 0-1,0 1 0,0-1 0,0 0 1,1 0-1,-1 0 0,0 0 1,1 0-1,-1 0 0,0 0 1,0 0-1,1 0 0,-1 0 1,3 0 72,0 0 0,0 0 0,0-1 1,-1 1-1,1-1 0,0 0 1,0 0-1,-1 0 0,1 0 0,-1 0 1,1 0-1,-1-1 0,1 1 1,-1-1-1,0 0 0,0 1 1,0-1-1,0 0 0,3-4 0,10-11-51,0-2 0,-1 0 0,-1 0 0,-1-1 0,17-37 0,-14 21-111,-2 1 0,16-69-1,-26 88-35,0 0-1,-1 0 0,0-27 1,-2 42 52,0 0-1,-1 0 1,1 0 0,0-1 0,0 1 0,-1 0 0,1 0 0,0 0-1,-1 0 1,1 0 0,-1 0 0,1 0 0,-1 0 0,0 0 0,0 0-1,1 0 1,-1 0 0,0 0 0,0 0 0,-1 0 0,0 0-14,0 0 1,0 0-1,1 0 0,-2 0 1,1 0-1,0 1 1,0-1-1,0 1 1,0-1-1,-4 1 0,0 0-88,-1 0 0,1 1 0,-1 0 0,0 0 0,1 0 0,0 1 0,-7 2 0,6-1-71,1 1 1,0-1-1,-1 1 0,2 0 0,-1 1 0,0-1 0,1 1 1,-7 7-1,-3 6-2546,-15 23 0,10-11-5446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10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78 343 8250,'0'0'2432,"-4"24"-950,-1 9-1086,-23 117 1790,21-124-1837,-11 30 1,9-40-681,9-16 317,0 1 0,0-1-1,0 0 1,0 0 0,0 0 0,0 0 0,0 0 0,0 0 0,0 0-1,0 1 1,0-1 0,0 0 0,0 0 0,0 0 0,0 0 0,-1 0-1,1 0 1,0 0 0,0 0 0,0 0 0,0 1 0,0-1 0,0 0-1,0 0 1,0 0 0,-1 0 0,1 0 0,0 0 0,0 0 0,0 0-1,0 0 1,0 0 0,0 0 0,0 0 0,-1 0 0,1 0 0,0 0-1,0 0 1,0 0 0,0 0 0,0 0 0,0 0 0,-1 0 0,1 0-1,0 0 1,0 0 0,0 0 0,0-1 0,0 1 0,0 0 0,0 0-1,0 0 1,-1 0 0,1 0 0,0 0 0,0 0 0,0 0 0,0 0-1,0-1 1,0 1 0,0 0 0,0 0 0,0 0 0,0 0 0,0 0-1,-1-14-358,6-236-2105,0 189 3127,2-1-1,16-66 1,-19 114-108,0 0-1,0 0 1,1 1 0,8-15-1,-11 24-325,0 1-1,0 0 1,0-1 0,0 1-1,1 0 1,-1 0-1,1 1 1,0-1-1,0 0 1,0 1 0,0 0-1,0-1 1,1 1-1,-1 1 1,1-1-1,-1 0 1,1 1 0,0 0-1,6-2 1,28 2 581,-37 1-791,0 0 0,-1 0 1,1 0-1,0 0 0,-1 1 0,1-1 1,0 0-1,-1 0 0,1 0 0,0 1 1,-1-1-1,1 0 0,-1 1 1,1-1-1,0 1 0,-1-1 0,1 0 1,-1 1-1,1-1 0,-1 1 0,1 0 1,-1-1-1,0 1 0,1-1 0,-1 1 1,0 0-1,1-1 0,-1 1 0,0-1 1,0 1-1,1 1 0,0 25-203,-2-18 90,1 1-26,-1 0-1,0 0 0,-1 1 0,0-1 1,-1-1-1,0 1 0,-1 0 0,-5 10 1,-7 11-745,-23 31 1,1 0 279,37-61 630,1 0 1,-1 0 0,1 0 0,-1 0-1,0 0 1,1 0 0,0 0 0,-1 1-1,1-1 1,0 0 0,-1 0 0,1 0-1,0 0 1,0 1 0,0-1 0,0 0-1,0 0 1,0 0 0,1 1 0,-1-1-1,0 0 1,0 0 0,1 0 0,-1 0-1,1 0 1,-1 1 0,1-1 0,0 0-1,-1 0 1,1 0 0,1 0 0,1 2 196,1 0 1,0-1 0,0 1-1,0-1 1,0 0-1,8 2 1,5 3-37,-6-1-50,-1-1 1,0 1-1,0 0 0,0 1 0,-1 1 0,0-1 0,13 16 0,-17-18-184,-1 1 1,0-1-1,-1 1 0,1 0 0,-1 1 0,0-1 0,-1 0 1,1 1-1,-1 0 0,-1-1 0,1 1 0,-1 0 0,0 0 1,-1 9-1,1-1-465,-2 18-1414,-4-14-3014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11.0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7 631 8058,'0'0'704,"-6"-112"432,20 1-1136,4-1-1808,8-24-1345,-7 35 1521,-7 42-801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11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3025,'0'0'2914,"0"27"-949,0 0-1486,-5 159 2523,1-133-1986,-5 94 2917,9-146-3909,0-1 0,0 0-1,0 0 1,-1 0 0,1 0 0,0 0 0,0 0-1,0 1 1,0-1 0,0 0 0,0 0 0,0 0-1,0 0 1,0 0 0,0 1 0,0-1-1,0 0 1,0 0 0,0 0 0,0 0 0,1 0-1,-1 0 1,0 1 0,0-1 0,0 0-1,0 0 1,0 0 0,0 0 0,0 0 0,0 0-1,0 0 1,0 1 0,1-1 0,-1 0-1,0 0 1,0 0 0,0 0 0,0 0 0,0 0-1,0 0 1,0 0 0,1 0 0,-1 0-1,0 0 1,0 0 0,0 0 0,0 0 0,0 0-1,1 0 1,-1 0 0,0 0 0,0 0-1,2 0 33,-1 0-1,1 0 0,-1-1 0,1 1 0,-1 0 0,1-1 1,-1 1-1,1-1 0,-1 0 0,0 0 0,1 1 1,-1-1-1,0 0 0,0 0 0,2-1 0,17-22-52,-16 18 17,66-92-854,-40 53 153,2 2 1,43-45 0,-70 83 696,-1 0 0,1 1 0,0-1 0,0 1 0,1 1 0,-1-1 1,1 1-1,0 0 0,7-3 0,-12 6-3,0-1-1,-1 1 1,1 0-1,0 0 1,0 0 0,-1 0-1,1-1 1,0 1-1,-1 0 1,1 0 0,0 0-1,0 0 1,-1 1 0,1-1-1,0 0 1,-1 0-1,1 0 1,0 1 0,-1-1-1,1 0 1,0 0-1,0 2 1,0-1-8,0 0 1,0 0-1,-1 0 1,1 0-1,-1 0 1,1 1-1,-1-1 1,0 0-1,1 0 1,-1 1-1,0-1 1,0 0-1,0 2 1,3 27 135,-3 0 0,-4 51 0,-17 60 719,5-34-95,13-60-483,4-47-690,2-3 17,4-7-775,9-18-3491,1-8-5076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11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188 118 10026,'0'0'1622,"-10"25"-198,3-4-1147,-67 154 1993,-18 13-964,88-182-1317,3-8-44,3-9-151,34-83-2694,-13 37 862,68-162-3372,-51 129 448,-30 68 4259,-8 18 1635,0 0 0,0 0 0,1 0 0,-1 1 0,1-1 0,0 1 0,4-5 0,-7 8-797,1 0 0,-1-1-1,0 1 1,1 0-1,-1-1 1,0 1 0,1 0-1,-1 0 1,0-1-1,1 1 1,-1 0-1,1 0 1,-1 0 0,0 0-1,1 0 1,-1 0-1,1-1 1,-1 1 0,0 0-1,1 0 1,-1 0-1,1 0 1,-1 0 0,1 1-1,0-1-30,-1 0 0,0 1-1,1-1 1,-1 1 0,1-1-1,-1 1 1,0-1 0,0 1-1,1-1 1,-1 1 0,0 0 0,0-1-1,0 1 1,1-1 0,-1 1-1,0 0 1,0-1 0,0 1 0,0-1-1,0 2 1,0 148 1990,0 5 102,5-131-1255,0-1-439,-8-22-544,1 0 0,-1-1 0,0 1 0,0-1-1,0 0 1,1 0 0,-1 0 0,-4 0 0,3 0 38,-2 0-50,-1-1 0,1 1 0,-1-1-1,1 0 1,-1 0 0,-7-3 0,12 3-74,1 1 0,-1-1 0,0 0 0,1 0 0,-1 0 1,1 0-1,-1 0 0,1 0 0,-1 0 0,1 0 0,0-1 1,0 1-1,0-1 0,-1 1 0,1-1 0,1 1 0,-1-1 0,0 1 1,0-1-1,0 0 0,1 1 0,-1-1 0,1 0 0,0 0 1,-1 0-1,1-1 0,0-14-4150,0 2-3185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12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1 8602,'0'0'3654,"-4"22"-1974,1-2-1234,-1 7 130,-1 0 1,-2 0-1,-14 39 1,-14 21 488,-17 44-303,52-130-752,-3 4 306,1 1-1,1-1 1,-1 0-1,1 1 1,0 0-1,0 8 1,1-14-230,0 1 1,0-1-1,0 0 1,0 1-1,0-1 0,0 1 1,0-1-1,0 1 1,0-1-1,1 1 1,-1-1-1,0 0 1,0 1-1,0-1 0,1 1 1,-1-1-1,0 0 1,1 1-1,-1-1 1,0 0-1,1 1 1,-1-1-1,0 0 1,1 0-1,-1 1 0,0-1 1,1 0-1,-1 0 1,1 0-1,-1 1 1,2-1-1,15 0 812,-9 0-788,8-1-240,0 0 1,0-2-1,-1 0 0,1 0 1,-1-2-1,1 0 1,27-13-1,2-6-3679,47-32 1,-63 37-2180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12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9754,'0'0'5073,"0"113"-4393,0-46 889,-4 6-689,-2-2-328,0-10-192,0-19-296,4-15-128,2-23-648,0-29-1561,10-19-407,4-11-9059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12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9618,'0'0'5082,"21"0"-4145,68 0 407,-54 0-715,-30-1-538,0 1-1,-1-1 1,1 1-1,0 1 1,0-1 0,0 1-1,-1 0 1,1 0-1,0 0 1,-1 0 0,6 4-1,-8-4-69,0 0 0,-1 0 0,1 0 0,0 1 0,-1-1 0,0 0-1,1 1 1,-1 0 0,0-1 0,0 1 0,0 0 0,0-1 0,0 1 0,0 0 0,0 0-1,-1 0 1,1 0 0,-1 0 0,1 0 0,-1 0 0,0 3 0,1 5-27,-1 0 0,-1 0 1,-1 11-1,1-15-9,-5 31 97,-2 0 1,-17 49-1,0-1 238,17-56 162,1 1 0,2 0 0,-2 49 0,7-79-488,1 0 0,-1 1 0,1-1 0,-1 0 0,1 0 0,-1 0 0,1 0 0,-1 0 0,1 0 0,-1 0 0,1 0 0,-1 0 0,1 0 0,-1 0 0,1 0 0,-1 0 0,1-1 1,-1 1-1,1 0 0,0-1 0,3-1-256,0-1 0,0 1 0,0-1 0,-1 0 0,1 0 0,-1-1 0,0 1 0,0-1 0,0 0 0,0 1 0,-1-1 0,4-7 0,2-6-2403,11-30-1,-15 36 1395,-1 1 0,0-1 0,0 0 0,-2-1-1,1 1 1,-1-15 0,-1 25 1380,0 0 0,0 0 0,0 1 0,0-1 0,0 0 0,-1 0 0,1 0 0,0 0 0,-1 0 0,1 1 0,-1-1 0,1 0 0,0 0 0,-1 0-1,0 1 1,1-1 0,-1 0 0,1 1 0,-1-1 0,0 1 0,0-1 0,1 1 0,-1-1 0,0 1 0,0-1 0,0 1 0,1 0 0,-1-1 0,0 1 0,0 0 0,0 0 0,0-1 0,-1 1 0,-4 0 556,-1-1-1,1 1 1,-13 1 0,5 0 211,-40-1 619,53 0-1495,1 0-35,0 0 1,0 0-1,0 0 1,-1 0 0,1 1-1,0-1 1,0 0-1,0 0 1,0 0 0,-1 0-1,1 0 1,0 0-1,0 0 1,0-1 0,0 1-1,-1 0 1,1 0-1,0 0 1,0 0-1,0 0 1,0 0 0,0 0-1,-1 0 1,1 0-1,0 0 1,0 0 0,0-1-1,0 1 1,0 0-1,0 0 1,-1 0 0,1 0-1,0 0 1,0 0-1,0-1 1,0 1 0,0 0-1,0 0 1,0 0-1,0 0 1,0-1 0,0 1-1,0 0 1,0 0-1,0 0 1,0 0 0,0-1-1,0 1 1,0 0-1,0 0 1,0 0 0,0 0-1,0-1 1,0 1-1,0 0 1,0 0-1,0 0 1,0-1-145,0-13-4146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39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7682,'0'0'7616,"14"26"-6631,46 86-220,-52-96-495,-1-1 1,-1 1-1,0 1 1,5 30-1,-5-21 51,8 33 245,-3 1-1,-2 0 1,1 90-1,-10-138-602,1 2 65,-2-1-1,-1 17 1,1-27-63,0 1 1,0-1-1,1 1 1,-2-1-1,1 0 0,0 1 1,-1-1-1,0 0 0,1 0 1,-1 0-1,-1 0 1,1 0-1,-3 3 0,3-5-252,1 0-1,0 0 1,-1 0-1,1 0 1,-1 0-1,1-1 1,-1 1-1,0-1 1,1 1-1,-1-1 1,-3 1-1,-1-1-4611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13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5 8890,'0'0'3617,"-63"118"-2721,31-62 200,-3-1 384,5-4-1047,4-13-433,5-11 224,11-13-224,8-14-128,2-4-73,0-29-647,6-15-704,11-9-2369,9-30 1017,-4 16 143,0 8 728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13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0 1584,'0'0'12030,"11"26"-11596,34 84 69,-41-98-331,-1 0 0,0 0-1,-1 1 1,0-1 0,-1 0-1,0 17 1,0 0 46,1-3 12,-1 1 840,2 0 0,11 49 0,-14-76-1054,0 1 0,-1-1 0,1 0 0,0 1 0,0-1 0,0 0 0,0 0 0,0 1-1,-1-1 1,1 0 0,0 0 0,0 1 0,0-1 0,-1 0 0,1 0 0,0 0 0,0 0 0,-1 1 0,1-1 0,0 0 0,0 0 0,-1 0 0,1 0 0,0 0 0,-1 0 0,1 1 0,0-1 0,0 0 0,-1 0 0,1 0 0,0 0 0,-1 0 0,1 0 0,0 0 0,-1 0-1,1-1 1,-18 1-315,14 0 393,-19 1-94,-27-2 123,45 1-160,-1-1 0,1 0 0,0 0 1,0 0-1,1-1 0,-1 1 0,-7-5 0,10 5-60,1 0 0,-1 0 0,1 0 0,-1 0 0,1 0 0,0-1-1,-1 1 1,1 0 0,0-1 0,0 1 0,0-1 0,0 0 0,0 1 0,1-1 0,-1 0-1,-1-3 1,1-1-752,0-1 0,0 1-1,0-10 1,1 12 307,0-24-4714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13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16 215 10322,'0'0'2948,"0"21"-2334,0 102 663,-1-283-10075,0 51 6154,1 39 7284,0 69-4507,0 0-1,0 0 0,0 1 1,1-1-1,-1 0 1,0 0-1,0 0 0,1 1 1,-1-1-1,0 0 1,1 0-1,-1 0 0,1 1 1,-1-1-1,1 0 1,-1 1-1,1-1 1,-1 1-1,1-1 0,0 0 1,-1 1-1,1-1 1,0 1-1,-1 0 0,1-1 1,0 1-1,0-1 1,0 1-1,-1 0 0,1 0 1,0 0-1,0-1 1,0 1-1,0 0 0,-1 0 1,1 0-1,0 0 1,0 0-1,0 0 1,0 1-1,1-1 0,3 1 72,-1 0-1,1 0 0,-1 0 0,0 1 0,1-1 1,-1 1-1,5 3 0,3 2-28,-1 2 1,0 0-1,0 0 0,-1 1 0,0 0 1,-1 1-1,9 13 0,-6-6-104,0 0-1,-2 1 1,0 0-1,8 22 1,-12-21-83,0 0-1,-1 0 1,-1 0-1,-1 1 1,-1 0-1,-1-1 1,-1 1-1,-3 34 1,2-49 4,-1 0-1,1 1 1,-1-1-1,0 0 1,-1 0 0,1 0-1,-1-1 1,0 1-1,-1 0 1,1-1 0,-1 0-1,0 0 1,-1 0-1,1-1 1,-1 1 0,0-1-1,0 0 1,0 0-1,-11 5 1,8-4-12,0-1 0,-1-1-1,1 0 1,-1 0 0,0-1 0,0 0 0,0 0-1,0-1 1,0 0 0,0-1 0,-1 0 0,1 0-1,-13-3 1,19 2-15,1 1-1,0-1 0,0 0 1,0 0-1,0 0 1,0 0-1,0 0 0,0-1 1,0 1-1,0 0 0,1-1 1,-1 0-1,1 1 1,-1-1-1,1 0 0,-1 0 1,1 0-1,0 0 1,0 0-1,0 0 0,0 0 1,0 0-1,1 0 1,-1 0-1,0 0 0,1-1 1,0 1-1,-1-4 0,0-6-676,1-1-1,0 0 0,4-22 0,-4 33 615,8-39-3592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14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126 123 5825,'0'0'3176,"-12"22"-1651,-4 4-1006,0 1 209,1 0 0,-21 54 0,30-65-137,0 1 0,1 0 0,1 0 0,0 1-1,2-1 1,0 1 0,1 34 0,1-51-519,0 1 0,0-1 0,1 0 0,-1 1 0,1-1 0,-1 0 0,1 0 0,-1 0 0,1 1 0,0-1 0,0 0 0,-1 0 0,1 0 0,0 0 1,0 0-1,0 0 0,0-1 0,0 1 0,0 0 0,0 0 0,0-1 0,1 1 0,-1 0 0,0-1 0,0 1 0,1-1 0,-1 0 0,0 1 0,0-1 0,1 0 0,-1 0 0,0 0 0,3 0 0,0 0-11,1 0 1,-1 0-1,1-1 0,-1 0 0,1 0 0,-1 0 0,0 0 0,1 0 0,5-4 0,-2 0-50,0 0 0,0-1 0,-1 0 0,0 0-1,0-1 1,0 0 0,-1 0 0,0-1-1,6-9 1,-1 0-102,-2 0 0,0 0 0,11-31 0,-13 27-67,-2 0-1,-1 0 0,0 0 0,-2 0 0,0-1 0,-3-40 0,1 55 123,-1 0-1,0 0 1,0 0-1,0 0 0,-1 0 1,0 1-1,-1-1 1,0 1-1,0-1 1,0 1-1,-4-6 1,4 8-68,0 0 0,0 1 1,-1-1-1,1 1 1,-1 0-1,0 0 0,1 0 1,-1 1-1,-1-1 1,1 1-1,0 0 1,0 0-1,-1 0 0,1 1 1,-1 0-1,0 0 1,-5-1-1,5 2-101,0-1-1,0 1 1,1 1 0,-1-1-1,0 1 1,0 0 0,0 0-1,1 0 1,-1 0 0,1 1-1,-1 0 1,1 0 0,0 0 0,-1 1-1,1-1 1,0 1 0,1 0-1,-1 0 1,0 1 0,1-1-1,0 1 1,0-1 0,-4 7-1,-12 24-2449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33:14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0 10202,'0'0'4708,"-20"5"-4619,-68 20-35,82-23-44,0 1 1,0-1 0,0 1 0,0 0 0,1 1 0,-1-1 0,1 1 0,0 0 0,0 1-1,1-1 1,-6 7 0,4-4 17,2-3 9,0 0 0,0 0 0,1 0 1,0 0-1,0 1 0,0-1 0,0 1 0,1 0 0,0-1 0,0 1 0,0 0 0,0 1 0,1-1 0,-2 10 0,3-13 17,1 0 0,-1 0 0,0 0 0,1-1 0,0 1 0,-1 0 0,1 0 0,0-1 0,0 1 0,-1 0-1,1-1 1,1 1 0,-1-1 0,0 1 0,0-1 0,0 0 0,4 3 0,2 2 68,1-1 1,11 6-1,-5-3 89,2 2 115,16 10 463,60 47 0,-89-65-761,-1 1 0,1 0 0,-1-1 0,0 1 0,1 0 0,-1 1 0,-1-1 0,1 0 0,0 0-1,-1 1 1,1-1 0,-1 1 0,0-1 0,-1 1 0,1 0 0,0-1 0,-1 1 0,0 0 0,0-1 0,0 5 0,-1-2-30,0 0 0,0-1 0,-1 1 0,0-1 0,0 1 0,0-1-1,0 0 1,-1 0 0,0 0 0,0 0 0,-1-1 0,-3 6 0,-5 3-25,0-1 0,-1 0 0,0 0 1,-1-1-1,-1-1 0,-19 11 0,18-13-848,1-1 0,-1 0 0,-28 6-1,6-5-3693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2:58.5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43 464,'0'0'9447,"0"-4"-8310,0-24 2774,0 31-3803,0 47 989,10 82 0,53 467-538,-58-551-548,2 0 0,17 63 0,-21-104-1,-1 1 0,1 0 0,0-1 0,0 1-1,1-1 1,0 0 0,1 0 0,-1-1 0,10 10 0,-14-16-8,0 1 1,0-1-1,0 0 0,0 0 1,0 0-1,0 0 0,0 0 1,0 0-1,0 1 0,1-1 1,-1 0-1,0 0 0,0 0 1,0 0-1,0 0 0,0 0 1,0 0-1,1 0 0,-1 0 1,0 0-1,0 0 0,0 1 1,0-1-1,0 0 0,1 0 1,-1 0-1,0 0 1,0 0-1,0 0 0,0 0 1,0 0-1,1 0 0,-1 0 1,0-1-1,0 1 0,0 0 1,0 0-1,0 0 0,1 0 1,-1 0-1,0 0 0,0 0 1,0 0-1,0 0 0,0 0 1,0 0-1,0-1 0,1 1 1,-1 0-1,0 0 0,0 0 1,0 0-1,0 0 1,0 0-1,0-1 0,0 1 1,1-8-26,-1 8 32,5-212-93,-5 150-54,-9-68-12,2 35 162,4-119 54,4 139-19,0 57 34,1 1-1,7-32 0,1-7-89,-8 43 184,0 1 0,1 0 1,0 1-1,1-1 0,8-18 0,-9 23-153,0 3-32,-1 0 0,-1-1 0,1 1 0,0 0 0,-1-1 1,0 0-1,0-5 0,0 9 9,-1 1 1,0-1-1,0 1 1,0 0-1,0-1 1,1 1-1,-1-1 1,0 1-1,0 0 1,1-1-1,-1 1 1,0 0-1,1-1 1,-1 1-1,0 0 1,1 0-1,-1-1 0,0 1 1,1 0-1,-1 0 1,1 0-1,-1-1 1,0 1-1,1 0 1,-1 0-1,1 0 1,-1 0-1,1 0 1,-1 0-1,1 0 1,18-1 46,-15 2-14,7-1 35,0 1-1,0 0 0,-1 1 0,1 1 0,19 6 0,52 27 267,-34-13-300,4-1 13,95 40 41,-112-50 254,0-1 0,46 9-1,-33-15 539,87 0 0,-129-4-796,0 0 1,1 0 0,-1 0-1,1 1 1,-1 0-1,0 0 1,0 1-1,9 4 1,-13-6-32,-2-1-85,0 1-96,0 0 1,0-1-1,-1 1 1,1 0-1,0 0 1,-1 0-1,1 0 1,-1 0-1,1-1 1,-1 1-1,1 0 1,-1 0-1,1-1 1,-1 1-1,0 0 1,1-1-1,-1 1 1,0-1-1,0 1 1,1-1-1,-1 1 1,0-1-1,0 1 1,-1-1-1,-3 3-1315,-5 5-3672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2:59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8066,'0'0'8954,"22"106"-7858,-18-49-432,-2 7-272,0 1-392,-2-6 144,2-10-336,-2-13 192,0-13-1360,4-23-713,2 0-407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2:59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53 8306,'0'0'7737,"-80"-6"-6936,50 6-225,0 0-304,-1 0-216,5 0 176,6 0-232,5-2-216,13-10-432,2-2-1217,0-5-3360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00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1 8002,'-6'18'2266,"-88"237"1618,-23 4-3123,107-238-775,8-16 37,5-4 85,1-4-23,0 1 0,0-1 0,0 0 0,-1 0 0,1 0 0,4-6 0,6-4-24,14-12 87,2 1 0,61-38 1,-81 56-51,0 1 1,0 0-1,1 0 1,0 1-1,0 0 1,0 1 0,1 0-1,-1 1 1,1 0-1,-1 1 1,1 1-1,0-1 1,21 4-1,-30-3-74,0 1-1,-1 0 0,1 0 0,0 0 0,0 1 1,0-1-1,-1 1 0,1-1 0,-1 1 0,1 0 1,-1 0-1,0 0 0,0 0 0,0 1 0,0-1 1,0 0-1,0 1 0,-1-1 0,1 1 0,-1 0 1,1 0-1,-1-1 0,1 5 0,1 2 40,-1 1 0,0 0 0,0 0-1,-1 0 1,0 17 0,-1-20-63,-1 0 0,0 0 0,0 1 0,0-1 0,-1 0 0,0 0 1,0-1-1,-1 1 0,0 0 0,-7 10 0,5-8 1,-2 0-1,1-1 1,-2 0-1,1 0 1,-1-1-1,-15 12 1,9-9 1,-1-1 1,-1 0 0,0-1-1,0-1 1,0 0-1,-1-2 1,0 0-1,-30 6 1,6-8 134,-73-1 1,111-2-141,-1 0 1,0-1 0,0 1-1,0-1 1,0 1 0,1-1-1,-1 0 1,0 0 0,1-1 0,-1 1-1,1-1 1,-4-2 0,5 2-46,0 1 1,0-1 0,1 0-1,-1 0 1,0 0-1,1 0 1,0-1 0,-1 1-1,1 0 1,0-1-1,0 1 1,0 0 0,1-1-1,-1 1 1,0-1 0,1 0-1,-1-3 1,0-28-2191,1-2-2778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00.9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1 11282,'0'0'6874,"0"122"-6498,-2-54-56,0 14 24,-3 5-200,-1-2-88,-2-6-56,2-8-344,0-12 24,0-2-1536,4-17-2305,0-13-3161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40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6689,'0'0'6538,"0"126"-5418,0-86-400,4-1 240,0-7 105,2-3-209,0-9 256,1-4-856,-1-2-136,0-1-56,0-5-64,2-2-512,4-2-1232,0-4-2369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01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0 286 7058,'0'0'2596,"9"-22"-409,1-3-1651,2-7 271,1 2 0,28-50 0,-33 68-503,-1 0 0,1 1 0,19-21 0,-24 29-230,0 0 0,1 1 0,-1-1 0,1 1-1,0-1 1,-1 1 0,1 0 0,0 0 0,0 1-1,1-1 1,-1 1 0,0 0 0,0 0 0,1 0-1,-1 1 1,6-1 0,-7 1-40,0 1 1,0-1-1,0 1 0,0 0 1,0 0-1,0 0 0,0 0 1,0 0-1,0 0 0,0 1 0,-1 0 1,1-1-1,-1 1 0,1 0 1,-1 0-1,0 0 0,1 1 1,-1-1-1,0 1 0,-1-1 1,1 1-1,0-1 0,-1 1 1,2 3-1,3 8 31,0 1 0,-1-1 1,6 25-1,-5-1 26,0-1-1,-3 2 1,-1 64-1,-3-71-81,1-10-21,-4 25 0,3-39-62,0 0 0,-1 0-1,0-1 1,0 1 0,-1-1 0,-5 11 0,8-18 36,0 0-1,0 0 1,0 0-1,0 0 1,0 0 0,0-1-1,0 1 1,0 0 0,0 0-1,0 0 1,0 0-1,0 0 1,0 0 0,0 0-1,0 0 1,0 0 0,0 0-1,0 0 1,0 0-1,0 0 1,0-1 0,0 1-1,0 0 1,0 0 0,0 0-1,0 0 1,0 0-1,0 0 1,0 0 0,-1 0-1,1 0 1,0 0 0,0 0-1,0 0 1,0 0-1,0 0 1,0 0 0,0 0-1,0 0 1,0 0 0,0 0-1,0 0 1,0 0-1,0 0 1,0 0 0,0 0-1,-1 0 1,1 0-1,0 0 1,0 0 0,0 0-1,0 0 1,0 0 0,0 0-1,0 0 1,0 0-1,0 0 1,0 0 0,0 0-1,0 0 1,-1-8-1538,1-14-1505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0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6601,'0'0'3921,"0"118"-1832,0-55-201,0 2-512,0-3-263,0-9-793,0-14-320,-2-13-120,2-38-7546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01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349 9 8666,'0'0'6817,"-136"37"-6209,90-37-384,-1 0-119,4 0-210,5-19 105,12 5-1888,13 2-1953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02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0 8850,'0'0'4234,"-4"6"-4297,-14 25 79,-70 129 1219,71-119-328,-19 63 0,32-88-514,0 0 0,2-1 1,-1 1-1,2 0 0,0 0 0,1 0 0,3 26 0,-2-39-312,-1-1 0,1 1 0,0 0 0,-1-1 0,1 1 0,1-1 1,-1 1-1,0-1 0,1 0 0,-1 1 0,1-1 0,-1 0 0,1 0 0,0 0 0,0 0 1,0 0-1,0 0 0,0-1 0,1 1 0,-1-1 0,1 0 0,-1 1 0,0-1 0,1 0 0,3 1 1,3 0 8,0-1 0,0 0 1,0 0-1,0 0 1,0-1-1,13-2 1,-8 0-268,0-1-1,-1 0 1,1-1 0,-1 0 0,0-2 0,0 1 0,24-15 0,-36 19 139,67-39-2582,-8 2-2987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03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8106,'0'0'7153,"6"158"-5752,-6-34-841,0 42-184,-2 12-32,-6-23-144,2-42-96,2-50-104,2-20-592,-2 3-8,2-11-1641,0-9-2576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03.4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1 216 9674,'0'0'2505,"9"-20"-578,32-64-262,-37 76-1458,1 1 0,0-1 0,0 1-1,0 0 1,1 0 0,0 1 0,1 0-1,-1 0 1,1 0 0,1 1-1,-1 0 1,1 0 0,-1 1 0,15-6-1,-12 6-109,0 2-1,0-1 0,0 1 0,1 1 0,-1 0 0,0 0 0,1 1 0,-1 0 0,1 1 0,17 3 1,-21-2-79,-1 0 1,1 0-1,-1 1 0,1-1 1,-1 1-1,0 1 1,0-1-1,0 1 1,-1 0-1,1 1 1,-1-1-1,0 1 1,0 0-1,-1 0 1,0 1-1,1-1 0,-2 1 1,1 0-1,-1 0 1,5 10-1,-3-3 8,0 1-1,-1 0 1,-1 0-1,0 0 1,0 0-1,-2 1 1,1-1 0,-3 29-1,-1-31-28,0 1 1,0-1-1,-2 1 0,0-1 0,0 0 0,-1 0 1,0 0-1,-1-1 0,0 0 0,-1 0 1,0-1-1,-1 1 0,0-2 0,-1 1 1,0-1-1,0 0 0,-12 7 0,9-7-6,0 0 0,-1-1-1,0 0 1,0-1-1,-1-1 1,0 0 0,0-1-1,0-1 1,-1 0-1,0-1 1,1 0 0,-1-1-1,0-1 1,-20 0-1,32-1-12,0-1 1,1 1-1,-1 0 0,1-1 0,-1 0 0,1 1 0,-1-1 0,1 0 0,0 0 0,-1-1 1,1 1-1,0 0 0,0-1 0,0 1 0,0-1 0,0 0 0,0 0 0,0 0 1,1 0-1,-1 0 0,1 0 0,-1 0 0,1 0 0,0 0 0,0-1 0,0 1 0,-2-5 1,2 2-481,0 0 0,0-1 0,1 1 0,-1 0 0,1-1 0,0 1 0,1-1-1,-1 1 1,1 0 0,0 0 0,0-1 0,4-7 0,11-17-9274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20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6689,'0'0'6415,"6"20"-5107,18 63-334,-10-37 953,19 76 506,-11-6-2140,39 157-189,-57-261-90,0 0 1,1-1-1,0 1 1,1-1-1,13 19 1,-18-27-55,6 6 194,-7-9-149,0 0 1,1 0 0,-1 0-1,0 0 1,0 0 0,0 0-1,1 0 1,-1 0 0,0 1-1,0-1 1,1 0 0,-1 0-1,0 0 1,0 0 0,1 0-1,-1 0 1,0 0 0,0-1-1,0 1 1,1 0 0,-1 0-1,0 0 1,0 0 0,1 0-1,-1 0 1,0 0 0,0 0-1,0-1 1,1 1 0,-1 0-1,0 0 1,0 0 0,0 0-1,0-1 1,1 1 0,-1 0-1,0 0 1,0 0 0,0-1-1,0 1 1,0 0 0,0 0-1,0-1 1,0 1 0,0 0-1,7-19 13,0 1-1,-2-1 0,0 1 0,-2-1 0,2-21 0,0 9-32,6-40-157,30-235-120,-36 105 219,-6 137 97,2 60-22,-1 0 1,0 1-1,-1-1 0,1 0 0,-1 1 1,1-1-1,-1 0 0,0 1 1,-1-1-1,-1-4 0,2 8 73,0 0 206,3-3 669,4-1-647,4 0-224,0 1 0,0 1 0,1-1 1,0 2-1,10-1 0,57 1 209,-44 1-335,55 5 106,114 19-1,-135-14-19,226 42 777,-293-52-861,-1 1 0,0-1 1,0 0-1,1 1 0,-1-1 0,0 0 0,0 1 0,1-1 1,-1 0-1,0 1 0,0-1 0,0 1 0,0-1 0,1 0 1,-1 1-1,0-1 0,0 1 0,0-1 0,0 1 0,0-1 1,0 0-1,0 1 0,0-1 0,0 1 0,-1-1 0,1 0 1,0 1-1,0-1 0,0 1 0,0-1 0,0 0 0,-1 1 1,1-1-1,0 1 0,-1-1 0,-7 16-1457,8-15 1360,-10 15-3452,4 0-3413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21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5921,'0'0'12051,"37"107"-11387,-27-58-224,0 4-128,-4-2-304,-2-5 216,-2-5-224,0-9-480,-2-7-184,0-9-1248,6-16-409,1 0-520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21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33 5329,'0'0'10346,"-105"-14"-9874,74 6 289,-1 1-761,3 5 152,7 0-328,12 2 160,8 0-1657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21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 4705,'0'0'4321,"-124"79"-3777,94-47 200,5-1-424,9-3 64,10-6 224,6-1 97,2-7 135,20-6-840,9-4-488,17-4-256,-5-8-1417,-5-10-3440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1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1 9330,'0'0'8654,"-5"14"-8413,-69 146 254,51-118-407,8-12-210,-38 53 0,52-81-149,0-1 0,0 1-1,0-1 1,-1 0 0,1 0 0,0 0 0,-1 0-1,1 0 1,-1 0 0,1 0 0,-1 0 0,1 0-1,-1-1 1,0 1 0,1-1 0,-3 1 0,-2 0-3881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4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144 0 6889,'0'0'11187,"-83"39"-10523,67-37-96,1-2-568,3 0 96,2 2-256,2-2-1320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22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4353,'0'0'3729,"0"104"-2465,0-40 656,0 26-719,0 27-249,0-9 56,0-13 136,0-22 193,0-32-753,2-7-568,2-8 56,4-13-72,14-13-784,1-8-1577,1-11-5937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22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106 411 6449,'0'127'1785,"0"23"111,0-4-472,0-36 793,-5-53-1513,1-23-704,4-24-520,0-6-912</inkml:trace>
  <inkml:trace contextRef="#ctx0" brushRef="#br0" timeOffset="1">0 37 5145,'0'0'10281,"18"-4"-8830,61-16-384,-61 16-926,1 1-1,-1 0 1,0 2 0,24 0-1,-29 1 36,-5 0-112,-1 0 0,1 1 0,-1 0 0,1 0 0,9 3 1,-13-3-58,0 1 0,0 0 0,0 0 0,-1 0 0,1 0 0,-1 0 0,1 1 0,-1-1 0,0 1 0,0 0 0,3 4 0,-2-1 7,1-1 0,-2 2 0,1-1 0,-1 0 0,1 1 0,-2 0 0,1 0 0,-1 0 0,3 13 0,-3-7-28,-1 0 0,0 0 0,-1 0 0,-3 22-1,2-28 13,0 0-1,-1 0 0,0 0 0,0 0 0,-1-1 0,0 1 0,0-1 0,-1 1 0,0-1 0,0 0 0,0 0 0,0-1 1,-1 1-1,0-1 0,0 0 0,-1-1 0,0 1 0,1-1 0,-8 4 0,2-2 3,0 0-1,0-1 1,0 0 0,-1-1-1,0 0 1,0-1-1,0 0 1,0-1 0,0-1-1,-17 1 1,26-2-7,1 0 0,-1 0 0,0 0 0,1 0 0,-1-1 0,1 1 0,-1-1 0,1 1 1,0-1-1,-1 0 0,1 0 0,0 0 0,-4-2 0,5 1-16,-1 0 0,1 1 0,-1-1 0,1 0-1,0 0 1,0 0 0,0 0 0,0 0 0,0 0 0,0 0 0,1 0 0,-1 0 0,0-1 0,1 1 0,0 0-1,0-4 1,-1-2-451,1-1-1,0 0 1,1 0-1,0 1 1,0-1-1,1 0 1,0 1-1,1 0 1,4-11-1,16-25-7748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22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4993,'0'0'4857,"13"169"-2936,-9-88 7,2-4-256,-4-12-816,0-17-856,2-29-24,-2-15-1520,2-4-1128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23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1 384,'0'0'12931,"-138"0"-12931,104 0-72,7 0-2241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23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35 189 7314,'0'0'5377,"17"-14"-4544,56-45-54,-65 53-722,-1-1 1,0 0-1,0 0 0,-1-1 1,8-11-1,-12 16-50,0-1 0,-1 0-1,1 0 1,-1 0 0,1 0 0,-1 0 0,-1 0-1,1 0 1,0 0 0,-1-7 0,0 10-14,0 1 1,0-1 0,0 1-1,0-1 1,0 1 0,-1-1-1,1 1 1,0-1 0,0 1-1,-1-1 1,1 1 0,0-1-1,0 1 1,-1 0 0,1-1 0,-1 1-1,1 0 1,0-1 0,-1 1-1,1 0 1,-1-1 0,1 1-1,0 0 1,-1 0 0,1 0-1,-1-1 1,1 1 0,-1 0-1,1 0 1,-1 0 0,1 0-1,-1 0 1,1 0 0,-1 0-1,1 0 1,-1 0 0,0 0-1,-22 4-34,18-1 36,-1-1 0,1 1-1,0 0 1,0 0-1,1 1 1,-1-1-1,1 1 1,-1 0-1,-5 8 1,0 0 9,1 0 0,-12 23 0,13-18 95,0-1 0,1 1-1,1 1 1,0-1 0,-4 29 0,5-12 501,2 1 0,1 35 1,2-50-149,1 0 0,1 1 0,0-2 0,8 27 0,-8-37-241,1 0 1,0-1 0,1 1-1,0-1 1,0 1-1,1-1 1,0-1 0,1 1-1,-1-1 1,2 0 0,9 10-1,-10-13-44,0 0-1,0 0 1,0-1-1,1 0 0,-1 0 1,1 0-1,-1-1 1,1 0-1,0-1 0,0 1 1,0-1-1,0-1 1,0 1-1,14-2 0,-11 0-210,1 0 0,-1 0 0,0-1 0,0-1 0,0 0 0,0 0 0,0-1 0,-1 0-1,13-7 1,0-6-1771,-11 4-2652,-4 1-4047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26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311 29 10746,'0'0'10779,"-101"2"-10491,62-8-288,1 0 0,-1 0-240,-1 0-1049,7 2-2768,13 2-2456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27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3065,'0'0'7117,"3"23"-6354,22 155 1019,75 432 463,2 28-972,-42 154-590,-7-153 338,-45-559-958,38 443 368,-38-236-494,-6-243 211,8-44 1862,123 0 1090,67 0-3095,-175 0-94,-18 0-221,-6 1 106,1-1-1,-1 0 1,1 0-1,-1 0 1,1 0 0,0 0-1,-1 0 1,1 0-1,-1-1 1,1 1 0,-1-1-1,1 1 1,-1-1-1,1 0 1,-1 1 0,0-1-1,1 0 1,-1 0 0,1-1-1,9-14-6492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29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54 512,'0'0'12741,"4"0"-11711,4 0-650,7 0 837,-1 0-1,29-5 1,9-9 290,-20 5-1047,38-6 0,3 9-251,83 2 0,-156 4-209,19 1 19,1 1 1,0 0-1,-1 2 0,0 0 1,34 13-1,-52-17-37,0 1 0,-1-1 0,1 1 1,0-1-1,-1 1 0,1-1 0,-1 1 0,1-1 0,-1 1 1,1 0-1,-1-1 0,1 1 0,-1 0 0,0-1 0,1 1 1,-1 0-1,0 0 0,1-1 0,-1 1 0,0 0 0,0 0 1,0 0-1,0-1 0,0 2 0,0 25-161,-1-15 174,1 11 2,9 382-339,86 1100-617,20-106 650,-111-1363 332,2 0 0,1 0 0,21 60 0,-24-83-27,0 1 1,-1 1-1,0-1 0,-1 0 1,-1 1-1,0 16 0,-1-28 2,0 1 0,0 0 0,0 0-1,-1-1 1,1 1 0,-1 0 0,-2 5-1,2-7 6,0-1-1,0 1 0,0-1 1,0 1-1,0-1 0,0 0 1,0 1-1,-1-1 0,1 0 1,-1 0-1,1 0 1,-1 0-1,1 0 0,-1 0 1,0 0-1,1-1 0,-1 1 1,-2 0-1,-4 1 102,0 0 0,0-1 0,0 0 0,0-1 0,-1 0 0,1 0 0,0 0 0,0-1 0,0 0 0,0-1 0,0 0 0,0 0 0,0-1 0,1 0 0,-11-5 0,-104-63 876,109 62-1617,0-1-1,1 0 1,0 0 0,0-1-1,1-1 1,-16-22-1,13 5-10747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30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49 4297,'0'0'9701,"6"-5"-8825,20-16-257,-18 9-153,-8 11-455,0 1-1,0 0 1,0 0-1,0-1 1,0 1-1,0 0 1,0 0 0,0-1-1,0 1 1,0 0-1,0 0 1,0-1 0,0 1-1,0 0 1,0 0-1,-1-1 1,1 1-1,0 0 1,0 0 0,0-1-1,0 1 1,0 0-1,-1 0 1,1 0-1,0 0 1,0-1 0,-1 1-1,0-1-5,0 1 0,-1-1 0,1 1 1,-1 0-1,1-1 0,0 1 0,-1 0 0,1 0 0,-3 0 0,-4-1 19,0 1 0,0 0 0,1 1 0,-1 0 0,1 0 0,-1 0-1,1 1 1,-1 0 0,1 1 0,0-1 0,-14 8 0,-1 4 38,-1 1 0,2 1 0,-29 27 0,36-29 77,0 0 1,1 1-1,1 1 0,1 0 1,-14 24-1,22-33 11,0 0-1,0 0 1,-2 8-1,4-13-43,1 0 0,-1 1 0,1-1-1,0 0 1,0 1 0,-1-1 0,1 0 0,1 0-1,-1 1 1,0-1 0,1 0 0,-1 1-1,2 3 1,-1-6-70,0 1-1,0 0 0,0 0 1,0 0-1,1-1 1,-1 1-1,0 0 0,0-1 1,0 1-1,1-1 1,-1 0-1,0 1 0,1-1 1,-1 0-1,0 0 1,1 0-1,-1 0 0,0 0 1,1 0-1,-1 0 1,3-1-1,1 1 24,1 0-50,-1-1 0,0 0 0,0 0-1,0 0 1,0-1 0,0 1 0,0-1 0,0 0 0,0-1 0,-1 1 0,1-1 0,4-4 0,8-6-470,25-26 1,-19 16-8,-19 20 402,2-3-5,0 1 1,0 0-1,0 0 1,12-6-1,-17 10 69,1 0 1,-1 1-1,0-1 0,1 1 1,-1-1-1,1 1 0,-1-1 1,1 1-1,-1 0 0,1 0 1,-1-1-1,1 1 0,-1 0 0,1 0 1,-1 1-1,1-1 0,-1 0 1,1 0-1,-1 1 0,1-1 1,-1 1-1,1 0 0,-1-1 1,1 1-1,-1 0 0,0 0 0,0-1 1,1 1-1,-1 0 0,0 0 1,2 3-1,6 9-18,1 1 0,10 23 0,1 1 59,-19-35-51,9 16 175,2-1-1,24 30 1,-34-44-110,1 0 0,0 0 0,0-1 0,0 1 0,0-1 0,1 0 0,0 0 0,-1 0 0,1-1 0,0 0 0,0 1 0,0-2 0,0 1 0,1-1 0,-1 0 0,11 1 0,12-2-2265,-21-4-2009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31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7538,'0'0'9043,"0"22"-8536,0 232 541,2-53 116,-2-130-2721,0-17-4417,0-82 4579,-1 12 1500,1 1 0,1-1 1,4-21-1,-4 32 133,0 0 0,1 0 0,-1 0 0,1 0 0,1 0 1,-1 0-1,1 1 0,0-1 0,0 1 0,0-1 0,0 1 1,1 0-1,0 1 0,4-4 0,-3 2 44,1 2 1,-1-1-1,1 1 0,0-1 0,0 2 1,0-1-1,1 1 0,-1 0 0,12-3 1,1 3 357,0 0 0,22 1 1,-39 1-625,0 0 0,-1 1 0,1-1 0,-1 0 1,1 0-1,-1 1 0,1-1 0,-1 1 0,1-1 0,-1 1 0,0 0 1,1-1-1,-1 1 0,0 0 0,1 0 0,-1 0 0,0 0 1,2 2-1,-2-1-12,1 1 1,0-1-1,-1 1 0,0 0 1,1-1-1,-1 1 0,0 0 1,0 0-1,0 3 1,1 2-23,-1 0 1,-1 0 0,0 0-1,0 0 1,0 0 0,-3 13-1,2-17 13,0 0 0,0 0 0,-1 0 0,0 0 0,0 0 0,0-1 0,0 1-1,0-1 1,-1 1 0,0-1 0,0 0 0,0 0 0,0 0 0,0 0 0,0 0 0,-1-1 0,1 0 0,-7 4 0,3-3-1,-1 1 0,1-1 0,-1-1 0,0 1 0,0-1 0,1-1 1,-1 0-1,-17 1 0,-17-4-926,15-3-2432,8 0-2457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44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37 296 9034,'0'0'6764,"20"-9"-5229,62-32-293,-75 37-1118,0-1 1,0 1 0,-1-1 0,0 0 0,1-1 0,-2 0 0,1 0-1,8-11 1,-6 7-43,4-7 20,1 0-1,13-28 1,-22 37-98,0 0-1,0 0 1,-1-1 0,0 1-1,-1-1 1,0 1-1,0-1 1,0-13 0,-2 21-19,-1 1 1,1-1 0,0 1-1,0-1 1,-1 1 0,1-1 0,0 1-1,-1-1 1,1 1 0,-1-1-1,1 1 1,-1 0 0,1-1-1,0 1 1,-1 0 0,1-1 0,-1 1-1,0 0 1,1 0 0,-1 0-1,1-1 1,-1 1 0,1 0-1,-1 0 1,1 0 0,-1 0 0,0 0-1,1 0 1,-1 0 0,1 0-1,-1 0 1,0 1 0,-23 0-246,23 0 249,-6 0 4,1 1 1,0 0-1,-1 0 0,1 1 1,0 0-1,1 0 1,-1 0-1,0 1 1,1 0-1,0 0 0,-9 9 1,-1 2-8,1 1 0,-17 25-1,17-22 62,1 1-1,1 0 0,1 1 0,1 0 0,0 1 0,2 1 0,1-1 0,0 1 0,2 0 0,1 0 0,1 1 0,-1 25 0,4-46 22,0-1 0,0 0 0,1 1 1,-1-1-1,0 1 0,1-1 0,0 0 0,0 1 0,-1-1 0,1 0 0,1 0 0,-1 0 0,0 0 0,0 0 1,1 0-1,-1 0 0,3 2 0,-1-1 54,0-1-1,1 1 1,0-1 0,-1 0 0,1 0 0,0 0 0,0 0-1,0-1 1,4 2 0,9 0 221,1 0 1,-1 0-1,32-1 1,-40-2-349,152 0 74,-157 0-172,7-1-898,-10 1 874,-1 0 0,0-1 0,1 1 0,-1 0 0,0 0 0,1-1-1,-1 1 1,0 0 0,0-1 0,0 1 0,1 0 0,-1-1 0,0 1 0,0-1 0,0 1 0,0 0 0,1-1 0,-1 1 0,0 0 0,0-1 0,0 1 0,0-1 0,0 1 0,0 0 0,0-2 0,0-9-4501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31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5513,'0'0'5935,"-8"1"-4968,4 0-838,0-1-75,0 0 0,1 1-1,-1-1 1,0 1 0,1 0-1,-1 0 1,1 1 0,-1-1-1,1 1 1,0-1 0,0 1-1,0 0 1,0 0 0,0 1-1,-3 2 1,-4 6 218,1 1 1,0 0-1,1 1 0,0-1 1,1 1-1,0 1 1,1-1-1,1 1 0,-4 17 1,4-13 100,1 1 1,1 0 0,1 0 0,0 0-1,2 0 1,2 32 0,-2-48-288,1 0 0,0-1 0,-1 1 0,1-1 1,0 0-1,0 1 0,0-1 0,0 0 0,1 0 1,-1 1-1,1-1 0,-1 0 0,1 0 0,0-1 1,0 1-1,0 0 0,0 0 0,0-1 0,0 1 1,0-1-1,0 0 0,1 0 0,-1 0 0,0 0 1,1 0-1,-1 0 0,5 0 0,7 2 108,-1-2 0,1 1 0,-1-2 0,15 0 0,-11 0 1,13 0-171,-11 1-449,0-1 0,23-3 0,-33 1-2230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32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0 2969,'0'0'4227,"-18"18"-2881,-59 60 5,63-63-555,0 0 0,1 1 1,-18 28-1,22-30-30,7-11-333,1-1-1,-1 0 0,1 1 0,-1 0 1,1-1-1,0 1 0,0 0 1,0 0-1,0 0 0,0 0 1,1 0-1,-1 3 0,1-5-311,1-1 0,-1 1 1,0-1-1,1 1 0,-1-1 0,0 0 0,1 1 0,-1-1 0,1 0 0,-1 1 1,0-1-1,1 0 0,-1 1 0,1-1 0,-1 0 0,1 0 0,-1 0 1,1 1-1,-1-1 0,1 0 0,0 0 0,-1 0 0,1 0 0,-1 0 0,1 0 1,-1 0-1,1 0 0,21 0 85,-18 0-50,32 1-13,-20 0-255,-1-1-1,1 0 1,19-3 0,-33 3-36,-1-1 1,1 1 0,-1-1-1,1 1 1,-1-1 0,1 0 0,-1 1-1,1-1 1,-1 0 0,0 0 0,1 0-1,-1 0 1,2-2 0,1-7-4656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32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6665,'0'0'7187,"0"21"-6064,0 68-9,0-27 84,1 62 1246,1-95-1887,2 1 1,6 28-1,-8-50-532,0 1 0,1-1 0,0 0 1,0 0-1,9 13 0,6 0-3176,-11-16-929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33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76 150 5777,'0'0'11488,"19"-9"-10554,63-32-61,-76 39-832,-1-1 0,0 0 0,0-1 1,0 1-1,0-1 0,-1 0 0,1 0 0,-1 0 0,0-1 0,-1 1 1,7-11-1,-3 5-1,-6 8-68,0 1 0,0-1 0,0 0-1,0 0 1,0 0 0,0 1 0,-1-1 0,1 0 0,-1 0 0,1 0 0,-1 0 0,0 0 0,0 0 0,0-3 0,-1 5-25,1-1-1,-1 1 0,0 0 0,0-1 0,0 1 0,0 0 0,1-1 0,-1 1 1,0 0-1,0 0 0,0 0 0,0 0 0,0 0 0,0 0 0,0 0 0,1 0 0,-3 1 1,1-1-48,-6 0 64,1 1 0,0 0 0,0 1 0,0-1 0,-1 1 0,1 1 0,1 0 0,-1 0 0,0 0 0,1 0 0,0 1 0,-1 0 0,2 1 0,-8 5 0,-1 3 33,0 1 1,2 0-1,-1 1 1,-13 22-1,20-27 70,0 1-1,0-1 0,1 1 0,0 1 0,1-1 0,0 1 0,1-1 0,0 1 1,1 0-1,0 0 0,1 23 0,1-31 64,0 0-1,0 0 1,1 0 0,0 0 0,0 0-1,0 0 1,0 0 0,0 0 0,1-1-1,0 1 1,0 0 0,0-1 0,3 4 0,-1-2 60,0-1 1,0 1-1,1-1 1,-1 0-1,1 0 1,0-1 0,0 1-1,6 2 1,1-1 74,0 0-1,-1 0 1,2-2 0,-1 1-1,0-2 1,1 1 0,24 0-1,53-3-131,-89 0-150,15-1-315,-15 0 189,-1 1 0,1 0 0,-1 0 0,1-1 0,-1 1 0,1-1-1,-1 1 1,1 0 0,-1-1 0,0 1 0,1-1 0,-1 1 0,0-1 0,1 1-1,-1-1 1,0 1 0,1-1 0,-1 1 0,0-1 0,0 0 0,0 1 0,0-1 0,0 1-1,0-2 1,1-8-4413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34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156 0 6345,'0'0'11275,"-75"53"-11275,49-45-248,1-4-400,5-2-1417,10-2-3968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34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17 11042,'0'0'6778,"-77"-10"-9059,58 4-2800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35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18 9394,'0'0'10762,"-36"-18"-10802,9 18 40,-1 10 0,-13 4-1096,9 1-1456,6-5-2394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36.3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2697,'0'0'1900,"0"22"-506,8 153 891,5 480 167,-14-465-2144,1 955 971,21-567-1073,-8-321-267,11 697-1053,-23-914 1196,52 688 2298,-39-615-2175,73 648 142,-86-756-347,43 693-1696,-32-420 2444,-2-87-101,-9 83-832,-2-140 779,-7-80-554,8-53 31,0 0-1,0 0 1,0 0-1,0 1 0,1-1 1,-1 0-1,0 0 0,1 0 1,-1 0-1,1 1 0,-1-1 1,1 0-1,-1 0 1,1 0-1,0 0 0,0 0 1,-1 0-1,1 0 0,0-1 1,0 1-1,0 0 0,0 0 1,0-1-1,0 1 0,0 0 1,0-1-1,0 1 1,1-1-1,-1 0 0,0 1 1,0-1-1,2 0 0,4 2 299,1-2-1,0 1 0,-1-1 0,11-1 0,-1 1 82,2 0 140,0-1-1,0 0 1,24-5-1,-26 1-364,0 2-1,1 0 0,26-1 1,-44 4-344,1 0 0,0 0 1,0 1-1,0-1 0,0 0 0,0 0 1,-1 1-1,1-1 0,0 0 1,0 1-1,0-1 0,-1 1 0,1-1 1,0 1-1,0-1 0,-1 1 1,1-1-1,-1 1 0,1 0 0,0-1 1,-1 1-1,1 0 0,-1 0 1,0-1-1,1 1 0,-1 0 0,0 0 1,1 0-1,-1-1 0,0 1 1,0 0-1,0 0 0,1 0 0,-1 0 1,0 1-1,0 0-686,4 15-8003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38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7 984,'0'0'11320,"18"-1"-9808,60-3-403,46 3 1752,-78 1-2075,-44 0-782,-1 0 0,1 0 0,-1 1 0,1-1 0,-1 0 0,1 1 0,-1-1 0,1 1 0,-1-1 0,0 1 0,1 0 1,-1 0-1,0-1 0,1 1 0,-1 0 0,0 0 0,0 0 0,0 1 0,0-1 0,0 0 0,0 0 0,0 0 0,-1 1 0,1-1 0,0 0 0,-1 1 0,1-1 0,-1 1 0,1-1 0,-1 1 0,1 1 0,1 7-68,-1 0-1,0 0 0,-2 19 1,1-12 74,22 350-33,-13-251-11,68 655-13,-52-556-46,20 379-88,-28-1 181,-15-537 1,19 486-53,2 206-107,-23-57-53,17-347 444,19 1-113,0-7-31,-11 327-56,-20-534 299,0 8 54,-6-123-381,-1-1 0,0 1 0,-8 24 0,-1 11-8,9-35 293,1 0-1,2 30 1,1-10-11,-2-30-18,0-1-1,1 1 1,0 0-1,0 0 1,0-1 0,1 1-1,4 9 1,-5-13-263,-1 0 0,1-1 1,-1 1-1,1 0 1,-1 0-1,0 0 0,1-1 1,-1 1-1,0 0 0,0 0 1,0 0-1,-1 0 0,1-1 1,0 1-1,-1 0 0,1 0 1,-1 0-1,1-1 1,-1 1-1,-1 2 0,0-2-6,0 1 0,0-1 0,-1 1 0,1-1 1,0 1-1,-1-1 0,0 0 0,1 0 0,-1-1 0,-4 3 0,-6 1-29,1 0 0,-1-1 0,0 0 1,-19 3-1,5-4-63,-56 0-1,79-3 44,3 0 30,0 0 1,1 0 0,-1 0-1,0 0 1,1 0 0,-1 0 0,0 0-1,1 0 1,-1-1 0,0 1-1,1 0 1,-1-1 0,1 1-1,-1 0 1,0-1 0,1 1 0,-1 0-1,1-1 1,-1 1 0,1-1-1,0 1 1,-1-1 0,1 1-1,-1-1 1,1 0 0,-1 0 0,-2-18-2610,2 7-1111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39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 3321,'0'0'11338,"0"-6"-10195,0-18-352,0 18-392,-1 8-250,-13 27 927,8-17-610,1 0-1,-1 0 1,-4 22-1,5-3 9,1 1 1,1 0-1,2 0 1,5 48-1,-3-61-351,2 1-1,0-1 1,2 0-1,0-1 1,1 1-1,12 26 1,-17-43-121,-1-1 1,1 1-1,0 0 0,0-1 1,0 1-1,1-1 0,-1 0 0,0 1 1,1-1-1,-1 0 0,0 0 1,1 1-1,-1-1 0,1-1 1,0 1-1,-1 0 0,3 1 0,-3-2-69,0 0 0,1 0 0,-1 0-1,0 0 1,0 0 0,0 0-1,0 0 1,1 0 0,-1-1-1,0 1 1,0 0 0,0-1 0,0 1-1,0-1 1,0 1 0,0-1-1,0 1 1,0-1 0,0 0-1,0 1 1,0-1 0,0 0-1,0 0 1,0 0 0,-1 0 0,1 0-1,0-1 1,11-19-2671,-1-3-2755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47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 5521,'0'0'11832,"0"-4"-11025,0-8 3,0 17 517,0 28-690,3 13-551,2 0 0,22 88 1,-26-128-77,5 18 21,9 28 0,-13-47 1,1 1 0,-1-1 0,1 1 0,-1-1 0,2 0 0,-1 0 0,0 0 0,1 0 0,0-1 0,8 8 0,-10-11-35,0 0 0,0 0 0,0 0 1,0 0-1,0 0 0,1 0 0,-1-1 1,0 1-1,0-1 0,1 1 0,-1-1 1,0 0-1,1 0 0,-1 0 0,0 0 1,1 0-1,-1 0 0,0-1 0,0 1 1,1-1-1,-1 0 0,0 0 1,0 0-1,0 0 0,0 0 0,0 0 1,0 0-1,0-1 0,0 1 0,0 0 1,-1-1-1,1 0 0,-1 1 0,3-5 1,4-6-125,-2-1 0,0 0 0,0 0 0,-1-1 0,0 1-1,2-19 1,10-87-759,-14 93 808,-1 100-537,-2-49 718,1 0 1,5 24-1,-5-42-61,0 0 0,1 0 1,0-1-1,0 1 0,1 0 0,-1-1 0,2 1 1,-1-1-1,1 0 0,0 0 0,8 10 0,-9-14 24,-1 0-1,1 0 1,-1 0 0,1 0-1,-1-1 1,1 0-1,0 1 1,0-1 0,0 0-1,0 0 1,0 0-1,0-1 1,0 1-1,0-1 1,0 1 0,0-1-1,0 0 1,0 0-1,0-1 1,0 1 0,5-2-1,-2 1-25,0-1 1,0 0-1,-1 0 0,1-1 1,0 0-1,-1 0 0,0 0 0,0 0 1,8-8-1,-3 1-16,-1 0 0,0-1 0,0 0 0,-1-1 0,-1 0 0,0 0 0,-1 0 0,0-1 0,-1 0 0,0 0 0,4-22 0,0-11-54,-2-1 1,1-48-1,-8 95 30,0-3 195,1-8-1848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40.1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3937,'0'0'15691,"-7"0"-15523,-3 0 296,-4 4-392,-8 0 56,-3-2 392,-3 2-407,-4 0-113,-1 2 0,-1 9-697,7-3-1679,11 0-8106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40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8586,'0'0'6185,"17"126"-4937,-13-86 1,0-3-905,-4-9-288,2-8 184,-2-6-240,0-12-416,2-2-1241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40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1 5873,'0'0'8821,"-1"18"-7590,-8 123 1803,8-119-2415,2-9-446,-2 0 0,-2 15 0,3-26-198,-1 1-1,1 0 1,-1 0-1,0 0 1,0-1-1,0 1 1,0-1-1,-1 1 1,1-1-1,-1 1 1,1-1 0,-1 1-1,0-1 1,0 0-1,-2 2 1,2-3-31,1 0 0,-1 0 0,0 0 0,1 0 1,-1 0-1,0-1 0,1 1 0,-1-1 0,0 1 1,0-1-1,0 0 0,0 0 0,0 1 0,1-1 1,-1 0-1,0-1 0,0 1 0,0 0 0,0 0 1,1-1-1,-1 1 0,-2-2 0,1 1 5,-1-1 0,1 0 0,-1 0-1,1 0 1,0 0 0,0-1 0,0 1-1,-5-6 1,7 7 65,-7-8-47,1 0 0,-1-1 0,-5-10 0,11 17 201,1 0 0,-1 0 0,1 0 0,0 0 0,0 0 0,0-1 0,0 1 0,1 0-1,-1 0 1,1-1 0,0 1 0,0-1 0,0 1 0,0 0 0,2-6 0,-2 8-113,1-1 1,0 1 0,0 0-1,0 0 1,0-1 0,0 1-1,0 0 1,0 0-1,0 0 1,1 0 0,-1 1-1,0-1 1,1 0 0,-1 0-1,0 1 1,1-1 0,-1 1-1,1-1 1,-1 1-1,1 0 1,-1-1 0,2 1-1,36-3-118,-26 2-434,-10 1-69,0-1-1,0 1 1,0 0 0,0 0-1,0 1 1,0-1 0,5 2-1,-1 3-5205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43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 5353,'0'0'7742,"21"-1"-6278,70-4-217,22 3 626,-96 2-1790,-16 0-80,0 0 0,1 0-1,-1 0 1,0 0-1,0 0 1,0 1-1,0-1 1,0 0 0,0 1-1,0-1 1,0 1-1,0-1 1,0 1-1,0-1 1,0 1 0,-1 0-1,1 0 1,0-1-1,0 1 1,0 0-1,-1 0 1,1 0-1,-1 0 1,1 0 0,-1 0-1,1 0 1,-1 0-1,1 0 1,-1 0-1,0 0 1,1 2 0,0 4-31,0 0 0,-1 0 0,1 0 0,-2 8 0,1-2 77,18 696-38,38-67 75,-13-205-87,-27-67 6,-16 1-15,0 23 22,11 749-33,3-731 32,17 3 4,-5-85-16,-10-97 3,26 525 51,-18-190 171,-12-422-203,41 677 310,-45-658-142,1 90 174,-9-253-351,0 1 0,0-1 1,0 0-1,0 0 0,1 1 0,-1-1 0,1 0 0,-1 0 1,1 0-1,0 1 0,0-1 0,0 0 0,0 0 1,0 0-1,0-1 0,1 1 0,-1 0 0,1 0 0,-1-1 1,1 1-1,0-1 0,3 3 0,-4-4-16,-1 1 0,0-1 1,1 0-1,-1 0 0,0 0 0,0 1 0,1-1 0,-1 0 1,0 0-1,1 1 0,-1-1 0,0 0 0,0 1 0,0-1 1,1 0-1,-1 1 0,0-1 0,0 0 0,0 1 0,0-1 1,0 0-1,0 1 0,1-1 0,-1 0 0,0 1 0,0-1 1,0 1-1,0-1 0,0 1 0,-7 12-130,-14 7 47,12-14 83,0-1 0,-1 0-1,0 0 1,0-1 0,0 0 0,0-1-1,-18 3 1,4-2-3,0-1-1,-33-1 1,44-3 140,0 0 0,1 0 0,-1-1-1,0-1 1,-20-6 0,-57-31 890,78 34-1006,1 1-1,-1 0 1,0 1-1,0 0 0,0 1 1,-1 1-1,1 0 1,-1 0-1,-25 1 0,21 4-1921,7 5-3351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44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1 7210,'0'0'15395,"28"0"-14091,-30 0-1592,-18 4 128,-13 10 40,-7 6-808,-29 9-1185,8-5-2208,8-8-2248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45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7698,'0'0'3875,"1"21"-2632,5 152 767,-3 90-645,-1-36-980,18 332 192,-6-226-485,-7 369 502,-3-104 124,14 408-673,0-46-199,-2-22-201,-15-896 333,-2 252-1029,0-276 699,-2 1-1,-6 27 1,-2 8 106,2 45 329,5 155 0,5-146-269,-1-34-616,-15 120 1,3-120 565,0-8 144,-6 129 0,9 40 610,1-88 37,6-115-352,3 221 3579,1-210-3281,-3-28-240,2 1 1,0 0-1,1 0 1,1-1-1,0 1 1,8 21-1,14 5 877,-20-26-1101,-4-12 3,0 1 1,1-1-1,0 1 1,2 4-1,-3-7-16,0-1-1,0 0 0,0 0 1,0 0-1,0 0 0,0 0 1,0 0-1,0 0 0,0 0 1,0 0-1,1 0 0,-1-1 1,0 1-1,1 0 0,-1-1 1,0 1-1,1-1 0,1 1 1,14 0 342,1 0 1,-1 0 0,0-2 0,0 0-1,23-5 1,18-2-28,48 4 281,-90 5-541,-1 0 0,1 1 0,-1 0 0,27 8 0,14 12-21,-40-14-114,1-1 1,0-1-1,0-1 0,20 3 1,-34-7-964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2:52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56 208 3673,'0'0'2403,"0"-19"304,0 9-2272,6-140 5986,-1 123-3515,-4 26-2126,-1 5-130,-4 87-205,-18 111 717,-14 208-521,31-81-307,5-313-272,1 1 0,0 0 0,8 33 1,-7-43-44,1 1 1,0-1 0,0 1-1,0-1 1,1 0 0,0 0-1,0 0 1,0-1 0,12 12-1,-15-16-57,0-1-1,1 1 0,-1-1 0,1 1 1,-1-1-1,1 0 0,0 0 0,-1 0 1,1 0-1,0 0 0,0 0 1,0-1-1,0 1 0,0 0 0,0-1 1,0 0-1,0 1 0,0-1 1,0 0-1,0 0 0,0 0 0,0 0 1,3-1-1,-2 0-138,-1 0 1,0 0-1,0-1 1,1 1-1,-1 0 1,0-1-1,0 0 1,-1 1-1,1-1 1,0 0-1,0 0 1,-1 0-1,1 0 1,-1 0 0,0 0-1,1-1 1,0-2-1,13-35-4427,-3-4-3583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2:52.5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396 30 10866,'0'0'7490,"-136"-24"-7034,91 22-208,1-2 0,-3 4-248,6 0 32,5 0-32,8 0-1416,9 4-1441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2:52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4 10530,'0'0'3249,"-132"-4"-3313,106 4-1008,7 0-4217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2:53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239 29 9906,'0'0'8522,"-105"30"-8418,74-30-104,1-2 0,-4-18-112,9 2-1408,11 0-4410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4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1200,'0'0'15229,"4"18"-14436,11 57 60,-3-5 407,2 75 0,-13-131-1317,1 69-1037,-1-83 822,-1 0 204,0 0 0,0 0 0,0 0 0,0 0 0,0 0 0,0 0 0,1 0 0,-1 0 0,0 0 0,0 0 0,0 0 0,0 0 0,0 0 0,0 0 0,0 0 0,0 0 0,1 0 0,-1 0 0,0 0 0,0 0 0,0 0 0,0 0 0,0 0 0,0 0 0,0 0 0,0 0 0,1 0 0,-1 0 0,0 0 0,0 0 1,0-1-341,0 1 340,0 0 0,0 0 0,0 0 0,0 0 0,0 0 0,0-1 0,0 1 0,1 0 0,-1 0 0,0 0 0,0 0 0,4-14-3518,0-6-3556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2:53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588 107 7522,'0'0'7161,"-10"-17"-6417,1 1-584,0 0 0,-19-22 0,26 36-131,0 1-1,1-1 0,-1 0 1,0 1-1,0-1 1,-1 1-1,1 0 0,0-1 1,0 1-1,-1 0 0,1 0 1,-1 1-1,1-1 0,-1 0 1,1 1-1,-1 0 0,1-1 1,-5 1-1,-7 0 84,0 1 0,1-1 0,-1 2 1,1 0-1,-1 1 0,1 0 0,0 1 0,-16 7 0,9-2 52,0 2 1,1 0-1,1 1 1,-25 20-1,15-9 162,1 2 1,1 1-1,-25 33 0,38-42-205,0 1-1,2 0 1,0 1-1,1 0 1,0 0-1,-10 34 1,18-47-108,1-1 0,-1 1 0,1 0 0,0-1 1,1 1-1,0 0 0,-1-1 0,2 11 0,0-16-9,-1 1-1,0 0 0,0-1 0,0 1 1,1-1-1,-1 1 0,0 0 0,1-1 0,-1 1 1,0-1-1,1 1 0,-1-1 0,1 1 1,-1-1-1,1 0 0,-1 1 0,1-1 0,-1 1 1,1-1-1,-1 0 0,1 1 0,-1-1 1,1 0-1,1 0 0,15 1 66,-11-1-52,-1 0-35,-1 0 0,1-1 0,0 0 0,0 0 0,-1 0 0,1 0 0,-1-1 0,1 0 0,-1 0-1,0 0 1,0 0 0,6-5 0,3-3-115,-1-1-1,16-16 1,-22 20 99,15-17-415,0-1 0,24-38 0,27-60-747,-49 81 1077,-18 33 112,-4 7 10,0 0 1,0 0-1,0 0 0,1 0 0,-1 0 0,0 0 0,1 0 0,-1 1 0,1-1 0,-1 0 0,1 1 0,0-1 0,3-1 0,-5 3 5,0 0 1,1 0 0,-1 0-1,0 0 1,1-1 0,-1 1 0,0 0-1,1 0 1,-1 0 0,0 0-1,1 0 1,-1 0 0,0 0-1,1 0 1,-1 0 0,0 1-1,1-1 1,-1 0 0,0 0 0,1 0-1,-1 0 1,0 0 0,1 0-1,-1 1 1,0-1 0,0 0-1,1 0 1,-1 1 0,0-1-1,0 0 1,1 0 0,-1 1 0,0-1-1,0 1 1,6 14 152,-5-15-153,33 144 1200,-25-97-647,2-2 0,28 75 0,-37-114-527,1 0 0,0 0 0,0-1 0,0 0 0,1 1 0,-1-1 0,7 6-1,-8-10-52,-1 1 0,1-1 0,0 0 0,-1 0 0,1 0 0,0 0 0,0 0 0,-1 0 0,1-1 0,0 1 0,0 0 0,0-1 0,0 0 0,0 1 0,0-1 0,0 0 0,0 0 0,0 0 0,0 0 0,0 0 0,0-1 0,0 1 0,0-1 0,4-1 0,-2 1-320,-1-1 0,1 0 0,0-1-1,-1 1 1,1-1 0,-1 1 0,5-7-1,25-27-6584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2:54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 9178,'0'0'11345,"6"36"-10733,21 144-208,-17 166 72,-11-272-293,-4 137 560,-13-35-446,-12 26-193,11-107-2313,19-108-2622,0-9-1333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2:54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1 271 9514,'0'0'4505,"9"-22"-3114,31-73-127,-33 79-789,1 0 1,16-24-1,-18 32-292,0 1 0,0 0 1,1 0-1,12-9 0,-14 12-70,1 0-1,0 0 1,0 1 0,0 0-1,0 0 1,0 1 0,1 0-1,-1 0 1,8-2 0,3 2 5,0 0 1,24 1 0,-33 1-74,-1 1 0,1 0 1,-1 0-1,1 1 0,-1 0 0,1 0 0,-1 0 1,0 1-1,0 1 0,0-1 0,-1 1 0,1 0 0,-1 0 1,0 1-1,0 0 0,6 6 0,-5-3-20,0-1 0,-1 1 1,0 1-1,0-1 0,-1 1 0,0 0 0,-1 0 0,0 0 0,0 1 0,-1 0 0,4 19 1,-2 11 91,-3 0 0,-2 45 0,0-39 6,-6 125 88,2-131-234,-1 1 1,-13 45-1,17-82-653,1-8-888,0-12-1226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47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0 335 264,'0'2'16916,"2"6"-13540,-1-7-3310,-1-1 0,0 0 1,1 0-1,-1 0 0,0 0 0,1 0 1,-1 0-1,1 0 0,-1 0 0,0 0 1,1 0-1,-1 0 0,1 0 0,-1 0 1,0-1-1,1 1 0,-1 0 0,1 0 1,-1 0-1,0 0 0,1-1 1,-1 1-1,0 0 0,1 0 0,-1-1 1,1 1-1,4-5 160,0 0 0,1 0 0,-2 0 0,1 0 0,0-1 0,5-10 0,22-40 270,-32 55-471,19-42-54,-2 1 1,-2-2-1,13-60 0,-26 99 12,-2 4-199,-2 155-487,1 99 763,2-238-10,0 0 1,1 0-1,1 0 1,7 24-1,-8-34 111,-1-3-151,0 0-1,-1 0 1,1 0 0,-1 0-1,1 0 1,-1 0 0,0 0-1,1 3 1,-1 22-4428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47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6737,'0'0'10123,"28"149"-9043,-26-101-56,0 1-440,-2 0-176,0-9-320,0-7 48,2-11-8,-2-8-128,0-6-320,2-6 24,6-2-1232,0 0-1641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48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252 1 6009,'0'0'5507,"-3"22"-3910,1 2-1173,-3 18 424,-13 49 0,6-36 12,2 1 0,3 1 0,-1 68 0,8-125-844,0-1-500,-3-3 314,1 0 0,-1 0-1,0 0 1,0 1 0,0 0-1,0-1 1,-1 1 0,1 0-1,-1 0 1,0 1 0,1-1-1,-7-2 1,-8-3-153,-32-10 0,33 12 257,-21-9 0,37 15 156,0 0 0,0-1 0,0 1 0,0-1 1,0 1-1,1-1 0,-1 1 0,0-1 1,0 1-1,1-1 0,-1 0 0,0 1 0,1-1 1,-1 0-1,1 1 0,-1-1 0,1 0 1,-1 0-1,1 0 0,0 0 0,-1 1 0,1-1 1,0 0-1,0 0 0,-1 0 0,1 0 1,0 0-1,0 0 0,0 0 0,0 0 0,0 0 1,0 0-1,0 1 0,1-1 0,-1 0 1,0 0-1,0 0 0,1 0 0,-1 0 0,1 0 1,-1 1-1,1-2 0,6-7 374,0 1-1,0 0 1,0 1 0,1-1-1,17-11 1,1-2-144,-15 11-263,-8 6-92,1 1-1,0 0 1,-1-1-1,1 1 1,0 1-1,0-1 1,6-2-1,-9 16-3819,-1 4-1438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50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7386,'0'0'12630,"2"7"-12184,3 9-340,0 1 1,-2 1-1,3 33 1,-1 62 136,-5-92-237,0 100-514,0-85-5514,-1-58 517,-4-7-788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50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69 7218,'0'0'12141,"20"-11"-11185,63-34 7,-78 43-894,0-1 0,0 1 1,0 1-1,0-1 0,9-1 1,-11 3-39,0 0 1,-1 0 0,1 0-1,0 1 1,0-1 0,3 2 0,-1-1 26,-2-1-37,1 2 0,-1-1 0,0 0 1,0 0-1,0 1 0,0 0 0,0 0 0,0 0 0,0 0 0,-1 0 0,1 0 0,-1 1 1,1-1-1,-1 1 0,0 0 0,0-1 0,0 1 0,-1 0 0,1 0 0,-1 1 1,1-1-1,-1 0 0,0 0 0,1 6 0,1 7-48,0-1 0,-2 1 0,1 30-1,-2-44 26,0 8-9,0 0 0,-1 0 0,0-1 0,0 1 0,-1 0 0,0 0 0,-1-1 0,0 0 0,0 1 0,-1-1-1,0 0 1,-1-1 0,0 1 0,0-1 0,-12 13 0,15-18-74,-1-1 0,-1 1-1,1-1 1,0 0 0,0 0 0,-1 0 0,1 0-1,-1-1 1,0 1 0,1-1 0,-1 0 0,0 0-1,0 0 1,0-1 0,0 0 0,-5 1-1,-12 1-4680,10 2-3871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50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8666,'0'0'6545,"20"120"-4792,-16-75-825,0-1-712,0-5 288,-2-9-504,2-10-352,7-14-720,-3-6-689,2 0-5752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51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215 1 1736,'0'0'8014,"-2"24"-6139,0 3-1309,-18 121 2150,12-100-1116,3 1 0,0 64 0,5-112-1687,-15-2-1213,11 0 1267,1-1 0,-1 1-1,0-1 1,1 0 0,-1 0 0,1 0 0,-1 0-1,-4-5 1,-24-25-68,20 21 94,-60-64 515,71 75-429,1-1 0,-1 1 0,1-1 1,0 1-1,-1-1 0,1 0 0,0 1 0,0-1 0,-1 1 0,1-1 0,0 1 0,0-1 0,0 0 0,0 1 0,-1-1 0,1 1 0,0-1 0,0 0 1,0 1-1,0-1 0,1 0 0,-1 1 0,0-1 0,0 1 0,0-1 0,0 0 0,1 1 0,-1-1 0,0 1 0,1-1 0,-1 1 0,0-1 1,1 1-1,-1-1 0,0 1 0,1-1 0,0 0 0,22-16 463,-18 13-553,3-2-289,14-8 269,-7 10-3787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50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1 6025,'0'0'9892,"0"2"-9145,0-1-699,0 0 0,1 0 0,-1 0 1,0 0-1,0 0 0,-1 0 1,1 0-1,0 0 0,0 0 1,0-1-1,0 1 0,-1 0 0,1 0 1,-1 0-1,1 0 0,0 0 1,-1-1-1,1 1 0,-1 0 0,0 0 1,0 1-1,-2-1 74,1 1-1,0-1 1,-1 0-1,1 0 1,-1 1-1,1-1 1,-1-1-1,-2 2 1,-12 1 198,-1 0-1,1-1 1,-1-1 0,-24-2 0,18 1-705,22 11-4754,2 1-1730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52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7538,'0'0'9926,"5"19"-9051,27 127 690,-22-87-1042,-6-33-405,0 0 0,2-1 0,1 0 0,17 43-1,-23-66-87,1 0 0,-1 1-1,1-1 1,0 0-1,0 0 1,-1 0-1,2 0 1,-1 0-1,0 0 1,3 1-1,-4-2-46,0-1 0,-1 0 0,1 1 0,0-1-1,-1 0 1,1 1 0,0-1 0,-1 0 0,1 0 0,0 1 0,0-1-1,-1 0 1,1 0 0,0 0 0,0 0 0,-1 0 0,1 0 0,0 0 0,0-1-1,-1 1 1,1 0 0,0 0 0,-1-1 0,1 1 0,0 0 0,-1-1 0,1 1-1,0 0 1,-1-1 0,1 1 0,-1-1 0,1 1 0,0-1 0,-1 1-1,0-1 1,1 0 0,-1 1 0,1-1 0,-1 1 0,0-1 0,1 0 0,-1-1-1,4-7-318,-1-1 0,-1 0 0,1 1 0,0-20 0,1-43-249,-4 53 409,2-198-201,-4 199 564,2 16-123,-1 1 1,1-1 0,0 1-1,-1-1 1,1 0-1,0 1 1,0-1 0,0 1-1,0-1 1,0 0 0,1 1-1,-1-1 1,0 1-1,1-1 1,-1 1 0,1-1-1,0 1 1,-1-1 0,1 1-1,0-1 1,0 1 0,0 0-1,0 0 1,0-1-1,0 1 1,0 0 0,1 0-1,-1 0 1,0 0 0,2-1-1,6-3 70,0 1-1,1 0 0,-1 0 1,1 1-1,-1 0 1,1 1-1,0 0 0,16-1 1,86 2 818,-60 2-415,-38-2-549,-11 1 57,1 0 0,0-1 0,0 2 0,-1-1 0,1 0 0,0 1 0,5 1 0,-8-2-82,0 1 0,0 0 1,0-1-1,0 1 0,0 0 1,0-1-1,0 1 0,-1 0 1,1 0-1,0 0 0,-1 0 1,1 0-1,0 0 0,-1 0 1,1 0-1,-1 0 0,0 0 0,1 0 1,-1 0-1,0 0 0,0 0 1,1 0-1,-1 1 0,0-1 1,0 0-1,0 0 0,0 0 1,-1 0-1,1 0 0,-1 2 1,0 5-603,-1-1 1,0 0-1,0 0 1,0 0-1,-1 0 1,0 0-1,-5 7 1,-12 19-6001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53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5089,'0'0'8938,"10"112"-7978,-6-73 168,0 1-912,-2 1-216,-2-5 0,0-5-152,0-11-696,0-10-1448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53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0 8794,'0'0'8974,"18"0"-7563,53 2-636,-69-1-736,-1-1 0,1 0 0,0 0 0,0 1 0,0-1 0,0 1 0,0-1 0,-1 1 0,1 0 0,0 0 0,0 0 0,2 2 0,-3-2-14,0 0 0,-1 0 0,1 0-1,0 0 1,-1 0 0,1 0 0,-1 0 0,1 0-1,-1 0 1,1 0 0,-1 2 0,2 3 35,0 0-51,0 1 1,-1-1-1,0 1 0,0-1 0,0 1 1,-1 0-1,0 0 0,0-1 1,0 1-1,-1 0 0,0 0 0,-1-1 1,1 1-1,-1-1 0,-1 1 1,1-1-1,-1 0 0,0 0 0,0 0 1,-1 0-1,-6 7 0,-20 22-967,-36 30-1,38-38-2084,-1 0-4426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53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9898,'0'0'11771,"34"108"-11187,-30-72 24,0-1-440,-2-5-168,-2-3-224,0-7-920,0 4-321,2-5-2864,0-7-3336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54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0 5777,'0'0'3336,"-3"21"-2089,1-1-907,-23 110 1333,-7 18 2512,32-146-3713,0-5 248,0-14-296,1 10-378,-1 0 1,0 0-1,0-1 0,-3-11 0,3 17-55,0 1 0,-1-1 0,1 0 0,-1 1 0,0-1 0,0 1 0,1-1 0,-1 1 0,0-1 0,0 1 0,0 0 0,0-1 0,-1 1 0,1 0 0,0 0 1,-1 0-1,1 0 0,0 0 0,-1 0 0,1 0 0,-1 1 0,1-1 0,-1 0 0,0 1 0,-2-1 0,-24-3-27,23 3-139,0 1 1,0-1-1,0 1 0,0-1 0,0-1 1,0 1-1,0-1 0,0 0 1,0 0-1,1 0 0,-6-5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56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6241,'0'0'13028,"0"9"-12554,-3 410 1026,4-265-7128,-1-179 369,0-9-2512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57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 5569,'0'0'11827,"20"-4"-10312,61-15-659,-76 18-725,0 0 1,1 0-1,-1 0 0,0 1 1,0 0-1,8 1 0,-11 0-110,0-1-1,-1 0 0,1 1 0,0-1 1,-1 1-1,1 0 0,0 0 0,-1 0 1,1 0-1,-1 0 0,1 0 0,-1 0 1,3 2-1,-2 1-15,0-1-1,0 1 1,0 0-1,-1 0 1,1 0-1,-1 0 1,0 0-1,0 0 1,0 0-1,-1 0 1,1 6 0,2 14-45,-2 0 1,0 0 0,-1 0 0,-2 0 0,0 0-1,-2 0 1,-10 36 0,-21 44-4861,23-64-2797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57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4657,'0'0'5457,"10"122"-4209,-4-84-375,-2-14-777,6-24-96,-2 0-1129,2-8-6768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57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6465,'0'0'13190,"5"-3"-12639,-3 3-513,-1-1-13,0 0 0,1 1 0,-1-1 0,0 1-1,0-1 1,0 1 0,0 0 0,0 0 0,1-1-1,-1 1 1,0 0 0,2 0 0,-3 0-22,1 1 0,-1-1 0,1 1 0,-1-1 0,1 1 0,-1-1 0,1 1 0,-1 0 0,1-1 0,-1 1 0,1-1 0,-1 1 0,0 0 0,0 0 0,1-1 0,-1 1 0,0 0 0,0-1 0,0 1 0,0 0 0,0 0 0,0-1 0,0 1 0,0 0 0,0-1 0,0 1 0,0 1 0,0 412 1807,0-413-2184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58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0 6409,'0'0'3931,"-2"24"-2476,-9 76 126,-2-20 240,10-60-664,0-1 1,-1 34-1,-11-58-5700,-42-44 1514,44 36 3024,-2 1 0,1 0 0,-2 0 0,-23-14 6758,43 24-4717,8-1-2536,-11 3 1070,25-6 478,-17 3-995,1 1 0,-1 0 0,17-1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50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7330,'0'0'14555,"28"6"-14555,-17-6-472,1 0-273,6-8-807,-4-2-2641,0-2-4473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3:59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75 8146,'0'0'11194,"5"11"-10815,3 11-193,0 0 0,8 44-1,6 86 504,9 43-359,-30-187-332,7 28 20,-8-35-23,0 0 1,1 0 0,-1 0-1,1 0 1,-1 0 0,1 0-1,-1-1 1,1 1 0,-1 0-1,1 0 1,0 0 0,-1 0-1,1-1 1,0 1 0,0 0-1,-1-1 1,1 1 0,0 0-1,0-1 1,0 1 0,0-1-1,0 1 1,0-1 0,0 0 0,0 0-1,2 1 1,-2-1-28,-1-1 0,1 1 0,0 0 0,0-1 0,0 1 0,-1 0 0,1-1 0,0 1 0,0-1 0,-1 0 1,1 1-1,0-1 0,-1 1 0,1-1 0,0 0 0,-1 0 0,1 1 0,-1-1 0,0 0 0,1 0 0,-1 0 0,0 1 0,1-1 0,-1-2 0,7-24-743,-6 23 648,3-29-675,-1 0-1,-2-66 0,-2 44 370,0 32 9,-1-1 1,-8-41-1,-19-45-795,25 96 1132,3 12 247,1 0 1,-1 0-1,1 0 0,0 0 1,0 0-1,-1 0 0,1 0 1,1 0-1,-1 0 0,0 0 1,0 0-1,1 0 0,-1 0 1,1 0-1,0 0 0,-1 0 1,1 0-1,0 0 0,0 1 1,0-1-1,0 0 0,1 1 1,-1-1-1,0 0 0,1 1 1,-1 0-1,1-1 0,-1 1 1,1 0-1,0 0 0,-1 0 1,1 0-1,0 0 0,3-1 1,5-2 138,0 1 0,1 0 1,0 0-1,21-1 0,163-15 1139,-145 15-1375,-49 4-227,-1 0 120,1-1 1,-1 1 0,0 0-1,0 0 1,1 0-1,-1 0 1,0 0 0,1 0-1,-1 0 1,0 0-1,0 0 1,1 0 0,-1 0-1,0 0 1,1 0-1,-1 0 1,0 0-1,0 0 1,1 0 0,-1 0-1,0 0 1,1 0-1,-1 0 1,0 1 0,0-1-1,1 0 1,-1 0-1,0 0 1,0 0-1,0 1 1,1-1 0,-1 0-1,0 0 1,0 0-1,0 1 1,1-1 0,-1 0-1,0 0 1,0 1-1,0-1 1,0 0 0,0 1-1,0-1 1,0 8-1251,-1-1 0,0 1 0,0-1 0,-1 1-1,-3 8 1,-7 13-8414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4:00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7738,'0'0'7940,"5"25"-7246,18 85-332,-10-14-160,-9-54-132,-4-41-59,0 0 1,0 0-1,0 0 0,0 0 0,0 0 0,1 0 0,-1 0 0,0 0 0,0 0 1,1 0-1,-1-1 0,1 1 0,-1 0 0,1 0 0,-1 0 0,1-1 0,-1 1 1,1 0-1,0-1 0,-1 1 0,1 0 0,0-1 0,0 1 0,-1-1 0,2 1 1,-1-1-5,0 0 0,0 0 0,0 0 0,0 0 0,0-1 1,0 1-1,0 0 0,0-1 0,-1 1 0,1-1 0,0 1 1,0-1-1,0 1 0,-1-1 0,1 1 0,0-1 0,-1 0 1,1 1-1,-1-1 0,1 0 0,0 0 0,-1 0 0,0 1 1,1-1-1,-1 0 0,1-1 0,9-20-2,10-35 0,6-14 265,-19 62-150,-7 9-110,0 0 1,0 0-1,0 0 0,0 0 1,0 0-1,1 0 1,-1-1-1,0 1 0,0 0 1,0 0-1,0 0 1,0 0-1,1 0 0,-1 0 1,0 0-1,0 0 0,0 0 1,0 0-1,0 0 1,1 0-1,-1 0 0,0 0 1,0 1-1,0-1 1,0 0-1,0 0 0,0 0 1,1 0-1,-1 0 0,0 0 1,0 0-1,0 0 1,0 0-1,0 0 0,0 1 1,1 0 14,0 1 1,0-1-1,-1 1 1,1-1-1,0 1 1,-1 0-1,0-1 0,1 4 1,4 28-74,-2-11 24,1 1 0,0-1 0,12 32 0,-15-51-336,0-1 1,1 0-1,-1 1 0,0-1 1,1 0-1,-1 0 0,1 0 1,-1 0-1,4 3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4:00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5513,'0'0'4078,"1"21"-2619,0-9-1188,9 143 2467,12 304 3923,-22-452-6701,2 13-21,-2-19-1,0 0 0,0-1 1,0 1-1,0 0 0,0-1 0,0 1 0,0-1 0,0 1 0,1 0 0,-1-1 0,0 1 0,1-1 0,-1 1 0,0-1 0,1 1 0,-1-1 0,0 1 0,1-1 1,-1 1-1,1-1 0,-1 1 0,2-1 0,-2 0-60,0 0-1,1 0 1,-1 0 0,1 0-1,-1 0 1,1 0 0,-1-1 0,0 1-1,1 0 1,-1 0 0,0 0 0,1-1-1,-1 1 1,1 0 0,-1-1-1,0 1 1,0 0 0,1-1 0,-1 1-1,0 0 1,0-1 0,1 1 0,-1-1-1,0 1 1,0 0 0,0-1-1,0 1 1,1-1 0,-1 1 0,0-1-1,0 1 1,0 0 0,0-2 0,1-1-934,4-15-4916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04:01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227 1 9170,'0'0'5673,"0"17"-3634,1 6-1486,0-1 149,-2 0 0,-4 40-1,-23 114 1033,28-176-1786,0 0 1,-1 0 0,1 0-1,0 0 1,0 0-1,0 0 1,0 1-1,-1-1 1,1 0-1,0 0 1,0 0 0,0 0-1,0 0 1,-1 0-1,1 0 1,0 0-1,0 0 1,0-1-1,0 1 1,-1 0 0,1 0-1,0 0 1,0 0-1,0 0 1,0 0-1,-1 0 1,1 0 0,0 0-1,0 0 1,0-1-1,0 1 1,0 0-1,-1 0 1,1 0-1,0 0 1,0 0 0,0-1-1,0 1 1,0 0-1,0 0 1,-7-8-641,-24-40 302,20 30 343,-1 0-1,0 0 1,-1 1 0,-26-26-1,36 41 26,0 0-1,0 0 0,0 0 0,0 0 0,0 0 0,0 1 1,-1 0-1,1-1 0,-1 1 0,1 0 0,-5 0 0,-13-1 5677,22 2-5445,-1-1-1,1 1 0,-1-1 1,1 1-1,-1-1 1,1 1-1,-1-1 0,1 1 1,-1 0-1,1-1 1,0 1-1,-1 0 0,1-1 1,1 1-1,0-1-187,11-4-55,-1 0 0,0-1 1,0 0-1,-1-1 0,12-9 0,-22 15-243,0 0 0,-1 1 0,1-1 0,0 0 0,-1 0 0,1 0 0,0 0-1,-1 0 1,1 0 0,-1 0 0,0 0 0,1 0 0,-1 0 0,0 0 0,0 0 0,1 0 0,-1 0 0,0 0 0,0 0 0,0-2 0,0-4-4848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15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9722,'0'0'10846,"6"4"-9799,-5-4-1008,2 2 16,0-1 0,0 1 0,-1 0 0,1 0 0,-1 0 0,1 0 0,-1 1 0,0-1 1,0 1-1,0-1 0,0 1 0,0 0 0,-1-1 0,1 1 0,-1 0 0,2 6 0,13 55 787,11 112 1,-16-85-618,-2-27-704,1 85 0,-11-156-1565,-1-10 283,-1 0 0,-6-20 0,-4-3-3764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16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7722,'0'0'11916,"24"-5"-10895,78-12-282,-97 17-646,1-1 1,-1 1-1,1 0 1,-1 1-1,0-1 1,1 1-1,-1 0 1,0 1-1,1-1 1,-1 1-1,0 0 1,0 0-1,0 1 1,0-1-1,7 7 0,0-2 2,10 7 9,-1 1 0,0 0 0,-1 2-1,-1 0 1,-1 1 0,19 23 0,-27-29-58,-1 1-1,0 1 1,-1-1-1,-1 2 1,0-1-1,0 1 1,-2-1-1,0 2 1,0-1-1,-2 0 1,3 19-1,-4-13-52,-1 0 0,-1 1 0,-3 24 0,1-34 1,0 1 0,-1-1 0,-1 1 0,0-1 0,0 0 0,-10 17 0,7-14-11,-2-2 1,0 1 0,0-1-1,-2-1 1,-21 22 0,26-29-22,0 0 0,0 0 0,-1 0 1,0-1-1,0 0 0,0 0 0,0-1 0,0 0 1,-1 0-1,0-1 0,1 0 0,-1 0 1,-14 1-1,15-3 26,4 1-160,-1-1 1,1 0 0,0 0-1,-1-1 1,-6 0 0,9 0 89,0 1 0,0 0 1,0-1-1,1 1 0,-1-1 1,0 1-1,0-1 1,0 0-1,0 1 0,1-1 1,-1 0-1,0 0 0,1 1 1,-1-1-1,0 0 0,1 0 1,-1 0-1,1 0 1,0 0-1,-1 0 0,1 0 1,0 0-1,-1-1 0,0-9-1680,0 1 0,0 0-1,3-20 1,1 0-7856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16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0 9482,'0'0'7304,"-3"21"-6598,2-13-626,-8 48 491,-16 54-1,-5 3-148,-45 145-25,71-243-440,3-12 18,0 1 0,0-1-1,0 0 1,-1 1 0,1-1-1,-1 0 1,0 0 0,0 0-1,-2 3 1,4-6 10,0 0 1,0 1-1,0-1 0,0 0 0,-1 0 0,1 0 1,0 0-1,0 0 0,0 0 0,0 1 1,0-1-1,0 0 0,-1 0 0,1 0 0,0 0 1,0 0-1,0 0 0,0 0 0,-1 0 1,1 0-1,0 0 0,0 0 0,0 0 0,0 0 1,-1 0-1,1 0 0,0 0 0,0 0 1,0 0-1,0 0 0,-1 0 0,1 0 0,0 0 1,0 0-1,0 0 0,-1 0 0,-1-10-651,2-77-1800,1 39-1016,10-65 1,1 37-1688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17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0 4353,'0'0'6785,"7"20"-5512,-3-10-1059,10 29 959,16 66-1,-24-80-876,30 120 1380,-25-105-752,28 61-1,-27-81-303,1 4 43,-13-23-381,-4-2-263,0 0 0,-1 0 0,1 0 0,0 0 0,0-1 0,0 1 0,0-1 0,0 0 0,1 0 0,-6-4 0,-2-1-8,-193-99 31,201 105-61,1-1-31,-1 1 1,0 0 0,0 0 0,0 0 0,0 0-1,0 1 1,-7-1 0,10 1 13,0 0 0,0 0 0,0 0 1,0 0-1,1 0 0,-1 0 0,0 0-107,0 0 107,0 0 0,0 0 0,0 0 0,0 0 0,0 0 0,0 0 1,0 0-1,0 1 0,0-1 0,0 0 0,0 0 0,0 0 0,0 0 1,0 0-1,0 0 0,0 0 0,0 0 0,0 0 0,0 0 0,0 0 1,0 0-1,0 0 0,0 0 0,0 0 0,0 0 0,0 1 0,0-1 1,0 0-1,0 0 0,0 0 0,0 0 0,-1 0-107,1 0 107,0 0 0,0 0 0,0 0 0,0 0 0,0 0 0,0 0 1,0 0-1,0 0 0,0 0 0,0 0 0,0 0 0,0 0 0,0 0 1,0 0-1,0 0 0,0 0 0,-1 0 0,1 0 0,6 5-1466,-5-5 1375,19 15-4125,6-1-4846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17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6673,'0'0'7530,"61"140"-6122,-47-93 217,-6-1-1401,-6-3-216,-2-7-8,0-7-64,-4-19-1041,-10-6-1327,0-4-2969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17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 25 7842,'0'0'12114,"4"-24"-12106,-36 24 648,-5 10-656,-3 4 0,-3 4 0,2-4 32,5 1-88,6-5-976,9 2-1000,9-6-153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51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8890,'0'0'9210,"28"2"-9386,-18-2-664,0 0-1721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18.1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77 4929,'0'0'5595,"5"18"-4386,28 126 2103,-31-137-2893,0 0 0,0-1 0,1 1 0,-1 0 0,7 9 0,-8-14-299,1 0 1,-1 1-1,1-1 1,0 0-1,0 0 1,0 0-1,0 0 1,0-1-1,1 1 1,-1 0 0,0-1-1,1 0 1,-1 1-1,1-1 1,0 0-1,-1-1 1,4 2-1,-1-1-19,-1 0-1,1 0 1,-1-1-1,1 1 1,0-1 0,-1 0-1,1-1 1,0 1-1,-1-1 1,1 0-1,-1 0 1,1 0 0,-1-1-1,1 1 1,-1-1-1,0 0 1,0-1-1,0 1 1,0-1 0,0 1-1,5-6 1,-4 2-80,-1 1 0,0-1 1,0 1-1,-1-1 0,0-1 1,0 1-1,0 0 0,-1-1 1,3-10-1,-2 2-17,-1 0 1,-1 0-1,0-19 0,-1 28-19,0 1 1,0-1-1,-1 1 0,1-1 0,-1 1 0,-1 0 0,1-1 0,-1 1 0,0 0 0,0 0 0,0 0 0,-1 0 0,0 0 0,0 1 0,0-1 0,-1 1 0,1 0 0,-1 0 0,0 0 1,0 0-1,0 1 0,-1 0 0,1 0 0,-1 0 0,0 0 0,1 1 0,-1-1 0,-9-1 0,4 0-231,-1 1 1,1 0-1,-1 1 1,0 0-1,0 1 1,0 0-1,0 1 0,-20 2 1,22-1-396,0 1-1,1 0 1,-1 0 0,1 1 0,-1 0-1,-12 7 1,-15 12-4740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19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6057,'0'0'10684,"18"0"-8734,125 4 1300,134-2 69,-252-4-3111,0-1-1,30-7 0,-33 5-265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20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11 856,'0'0'9880,"-2"-2"-8543,3-7 5760,11 9-3304,-3 1-5435,0 2 1668,0-1 0,0 1 0,-1 0 0,1 1 0,10 6 0,1 0-9,0-2-3,-7-3 18,0 1 0,-1 1 0,13 7-1,-22-12-26,-1 0 0,1 0-1,-1 0 1,1 0 0,-1 0 0,0 1-1,0-1 1,0 1 0,0 0-1,-1-1 1,1 1 0,0 0-1,-1 0 1,0 0 0,0 0 0,0 0-1,0 0 1,0 6 0,0-5-7,0 1 0,-1-1 0,0 1 0,0-1 0,0 1 0,-1-1 0,1 1 0,-1-1 0,0 1 0,-1-1 1,1 1-1,-1-1 0,1 0 0,-1 0 0,-3 5 0,-4 3 45,-1 0-1,-1-1 1,0 1 0,-24 18-1,26-24 85,0 0 1,0-1-1,0 1 0,-1-2 1,0 1-1,0-2 0,0 1 1,-11 1-1,19-5-130,1 1 0,0-1 0,-1 0 1,1 1-1,0-1 0,0 1 0,-1-1 0,1 1 0,0 0 1,0 0-1,0-1 0,0 1 0,0 0 0,-2 2 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22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0 11330,'0'0'6471,"-6"25"-5684,0 0-660,-31 147 934,29-91-817,2 113-1,6-187-231,0 1 1,0 0-1,1 0 0,1 0 0,2 10 1,-4-16-37,1-1 0,0 1 0,-1 0 0,1 0 0,0 0 1,0 0-1,0-1 0,1 1 0,-1-1 0,0 1 0,1-1 0,-1 1 1,1-1-1,-1 0 0,1 1 0,0-1 0,-1 0 0,1 0 0,0 0 1,0-1-1,0 1 0,0 0 0,0-1 0,3 1 0,-3 0-145,0-1 0,0 0 0,0-1 0,-1 1 0,1 0 0,0-1 0,0 1 0,0-1 0,0 1 0,0-1 0,0 0 0,0 0 0,-1 0 0,1 0 0,0 0 0,-1 0 0,1 0 0,-1-1 0,1 1 0,1-3 0,4-4-1476,-1 0 0,9-16-1,-12 19 652,20-35-7403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23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23 6105,'0'0'12139,"-55"-22"-11987,37 22 288,1 0-440,1 0-64,8 0-80,-2 0-1096,6 0-521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23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6 8546,'0'0'11658,"-2"-6"-11650,-14 6 841,-2 0-849,0 0 0,-1 0 40,5 0-40,2 0-481,8 6-839,2 0-1641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23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3577,'80'134'1404,"-78"-131"-1298,0 1-1,0 0 1,0-1 0,-1 1 0,1 0-1,-1 0 1,0 0 0,0 0-1,0 0 1,-1 1 0,1 4-1,2 98 3816,-2-87-3095,2-1 0,0 0 0,9 28 0,-11-44-614,0 1 0,1-1 0,-1 0 1,1 0-1,-1 0 0,1 0 0,0 0 1,0 0-1,0-1 0,0 1 0,1 0 1,-1-1-1,5 3 0,-4-3-52,-1-1 0,1 0 0,0 0 0,-1 0 0,1 0 0,0 0 0,0 0 0,0-1 0,0 0 0,0 1-1,-1-1 1,1 0 0,0 0 0,0-1 0,0 1 0,4-2 0,-1 0-43,-1 0 0,0 0 0,1-1 0,-1 1 0,0-1 0,-1-1 0,1 1 0,0-1 0,-1 0 0,0 0 0,0 0 0,0 0 0,0-1 0,-1 1 0,5-9 0,4-7-35,-1 0 1,13-33-1,-14 24-74,0 0-1,-2-1 1,-1 0 0,-2 0-1,0-1 1,-1-53 0,-3 81-54,-1 1 1,-1 0 0,1 0 0,0 0-1,0 0 1,-1-1 0,1 1 0,-1 0-1,0 0 1,0 0 0,0 0 0,0 0-1,0 0 1,-2-2 0,3 4-8,0-1 1,-1 1-1,1 0 1,-1-1-1,0 1 1,1-1-1,-1 1 1,1 0-1,-1-1 1,0 1-1,1 0 1,-1 0-1,0 0 1,1 0-1,-1-1 1,0 1-1,1 0 1,-2 0-1,1 1-65,-1-1-1,1 0 1,-1 1-1,1-1 1,0 1-1,-1-1 1,1 1-1,0 0 1,0-1-1,0 1 1,-1 0-1,0 1 1,0 0-286,0 0 0,0 0 0,0 0 0,0 1 0,1-1 0,-3 5 1,-7 21-4216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24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48 116 1376,'0'0'6468,"0"17"-5239,2 107 886,-2-40-1430,-2-75-681,0-9-110,-1-7-103,-9-33-1131,3-1 0,1 1 0,-2-47-1,8 65 3150,0 0-1,4-29 0,-2 49-1634,0 1-1,1-1 0,-1 0 0,1 0 0,0 1 0,-1-1 0,1 0 0,0 1 0,0-1 1,0 1-1,0-1 0,0 1 0,0-1 0,1 1 0,-1 0 0,0 0 0,1 0 0,-1 0 1,1 0-1,-1 0 0,1 0 0,0 0 0,-1 0 0,1 1 0,0-1 0,0 1 0,-1-1 0,4 0 1,5 0 480,1-1 1,-1 1 0,19 1 0,-19 1-290,-8-2-328,-1 1 0,1 0 0,-1 0 0,1 1 1,-1-1-1,1 0 0,-1 0 0,0 1 0,1-1 0,-1 1 1,1-1-1,-1 1 0,0-1 0,1 1 0,-1 0 0,0 0 0,0 0 1,0 0-1,0 0 0,0 0 0,0 0 0,0 0 0,0 0 0,0 0 1,0 0-1,0 1 0,-1-1 0,1 0 0,0 3 0,1 2-10,-1 0-1,0 0 0,-1 0 0,0 0 0,0 12 0,0-12-10,-1 4-25,-1 1 1,1-1 0,-2-1-1,1 1 1,-1 0 0,-1 0-1,0-1 1,-5 10 0,-48 71 57,40-65-57,17-24 17,-1-1-1,1 0 0,0 1 1,-1-1-1,1 0 0,0 1 0,0-1 1,-1 1-1,1-1 0,0 0 1,0 1-1,0-1 0,-1 1 0,1-1 1,0 1-1,0-1 0,0 1 1,0-1-1,0 1 0,0-1 0,0 1 1,0-1-1,0 1 0,0 0 1,12 1 474,-9-2-435,6 0 5,70 3 923,-71-2-926,0 0-1,0 1 0,-1 0 1,1 0-1,0 1 1,-1 0-1,13 6 1,-19-7-100,1-1 1,0 0 0,-1 1 0,1-1-1,-1 1 1,1-1 0,-1 1 0,0 0 0,1 0-1,-1 0 1,0-1 0,0 1 0,-1 0-1,1 0 1,0 0 0,0 0 0,-1 1-1,0-1 1,1 0 0,-1 0 0,0 0 0,0 4-1,0-4-336,0 0-1,-1 0 1,1 0-1,-1 0 0,1-1 1,-1 1-1,1 0 1,-1-1-1,0 1 0,0 0 1,0-1-1,0 1 1,0-1-1,0 1 0,0-1 1,-3 2-1,-6 4-6034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25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3449,'0'0'6325,"4"24"-5219,12 79 29,-4-2 157,-5-43-972,-7-57-274,-1-1 0,1 0 0,0 1-1,1-1 1,-1 1 0,0-1 0,0 0 0,0 1 0,0-1 0,0 1 0,0-1 0,0 0-1,1 1 1,-1-1 0,0 1 0,0-1 0,1 0 0,-1 1 0,0-1 0,0 0 0,1 1-1,-1-1 1,1 1 0,0-2 29,-1 1 0,0-1-1,1 1 1,-1 0-1,1-1 1,-1 1 0,0-1-1,1 1 1,-1-1 0,0 1-1,1-1 1,-1 0-1,0 1 1,0-1 0,0 1-1,0-1 1,1 1 0,-1-1-1,0 0 1,0 1 0,0-2-1,11-97 960,-9 68-709,1 1 0,2-1 1,13-45-1,-17 71-219,2-1-1,-1 0 1,1 1-1,4-8 1,-6 12-78,0 0 1,0-1-1,0 1 1,0 0-1,0 0 1,0 0 0,0 0-1,1 0 1,-1 0-1,0 0 1,1 0-1,-1 0 1,1 1-1,-1-1 1,1 1-1,-1-1 1,1 1 0,-1-1-1,1 1 1,2 0-1,-3 0-16,0 0-1,0 0 0,0 0 1,0 0-1,-1 1 1,1-1-1,0 0 1,0 1-1,0-1 0,0 1 1,0-1-1,-1 1 1,1-1-1,0 1 1,0-1-1,-1 1 0,1 0 1,0-1-1,-1 1 1,1 0-1,-1 0 0,1 0 1,-1-1-1,1 2 1,8 26 192,-6-19-186,21 98-26,4 15-116,-27-121-11,-1 0 0,0 0 0,1 0 0,-1 0-1,1 0 1,0 0 0,-1 0 0,1 0 0,0 0 0,-1 0-1,1-1 1,0 1 0,0 0 0,1 0 0,9 3-5879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25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16 672,'0'0'15956,"-17"-4"-15460,-1 0-424,-4 4 120,1-2 64,3 2-256,2-2-904,6-2-1281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51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5873,'0'0'7570,"37"-22"-12123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26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4065,'0'0'13265,"13"-1"-12823,-2 1-410,0 0 0,20 1 0,-30 0-32,0-1 0,0 0 0,0 0 0,-1 1 0,1-1-1,0 1 1,0-1 0,0 0 0,-1 1 0,1-1 0,0 1 0,-1 0 0,1-1 0,0 1 0,-1 0 0,1-1 0,-1 1 0,1 0 0,-1 0 0,1-1 0,-1 1 0,1 0-1,-1 0 1,0 0 0,1 1 0,-1 22 1,0-16 5,0 42 82,-2 0 0,-8 52 0,6-79 406,1 0 0,-1 26 0,5-49-392,-1 1 1,1-1 0,-1 1-1,0-1 1,1 1-1,-1-1 1,1 0 0,-1 1-1,1-1 1,-1 0-1,1 1 1,-1-1-1,1 0 1,0 0 0,-1 1-1,1-1 1,-1 0-1,1 0 1,0 0 0,-1 0-1,1 0 1,-1 0-1,1 0 1,0 0-1,-1 0 1,1 0 0,0-1-1,21 0 535,-9-2-317,-1-1 0,1 0 0,15-7 0,-17 6-288,-1 1 1,2 0-1,-1 1 1,20-4 0,-28 7-131,-1-1 0,0 1 0,0 0 0,1 0 0,-1 0 0,0 0 1,4 1-1,-5 0-102,-1-1 0,1 0-1,-1 1 1,0-1 0,1 0 0,-1 1 0,1-1 0,-1 1 0,0-1 0,1 1 0,-1-1 0,0 1 0,0-1-1,1 1 1,-1-1 0,0 1 0,0-1 0,0 1 0,0 0 0,1-1 0,-1 1 0,0-1 0,0 1 0,0-1 0,0 1-1,0 0 1,-1 0 0,1 8-6855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28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0 8674,'0'0'9966,"0"5"-9682,0 7-150,-1 0 0,-1 0 0,0 0 0,0 0 0,-2 0 0,-7 20 0,-3 15 338,0 8-353,3 1 0,3 1 1,-2 106-1,9-159-121,1 0 0,1 0 0,-1 0 0,1 0 0,-1 0 0,1 0 0,0-1 0,0 1-1,1 0 1,2 5 0,-3-7-25,0-1 0,1 1 0,-1 0 0,1-1-1,-1 1 1,1-1 0,0 1 0,0-1 0,0 0 0,-1 0-1,1 0 1,0 0 0,0 0 0,0 0 0,1-1 0,-1 1-1,0-1 1,0 1 0,0-1 0,4 0 0,-1 1-383,-1-1 0,1 0 0,0-1 0,0 1 0,-1-1 0,1 0 0,0 0 0,-1 0 0,9-4 0,11-9-4754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28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83 3777,'0'0'11762,"-114"-42"-11402,86 36-360,3 0-304,1-4 32,8 1-2128,6-1-3698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29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27 7138,'0'0'10546,"-24"-23"-9402,4 19-800,-5 4-264,1 0 136,2 0-216,1 0-440,7 10-928,6 0-1369,8-1-1512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29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20 103 5169,'0'0'984,"-1"20"-277,-15 132 1224,13-116 18,4 59 0,-1-93-1784,0 1 0,0-1 0,1 1 0,-1 0 0,1-1 0,0 1 0,-1-1 0,1 0 0,0 1 0,1-1 0,-1 0-1,0 1 1,1-1 0,-1 0 0,1 0 0,2 2 0,-3-3-54,1 0 0,0 0-1,-1 0 1,1 0 0,0 0-1,0 0 1,0 0 0,0-1 0,0 1-1,0-1 1,0 1 0,0-1 0,0 0-1,0 0 1,0 0 0,0 0 0,0 0-1,0-1 1,0 1 0,0 0-1,3-2 1,-2 1-18,1 0 1,0-1-1,-1 0 0,1 0 0,-1 0 0,1 0 1,-1-1-1,0 1 0,0-1 0,0 0 0,0 0 0,-1 0 1,3-4-1,4-6 111,15-28 0,-20 33-216,12-24 56,-2-1-1,-1 0 1,-1-1 0,-2 0 0,7-42 0,-13 47-2064,1-52 0,-5 76-1986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29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61 414 6305,'0'0'703,"-9"-15"-3165,1 4 2061,3 3 280,0 1 0,0-1 1,1 0-1,0 0 0,0-1 0,1 1 0,0-1 1,1 0-1,0 1 0,0-1 0,0-10 0,1 3 703,0-5 1203,2-30 0,-1 45-1384,1 1 0,0-1-1,0 1 1,0 0 0,1-1 0,-1 1 0,2 0-1,-1 0 1,0 0 0,6-7 0,0 2 384,1 1 0,0 0 0,0 0 0,1 1 0,16-11 1,57-28 1682,-80 44-2330,1 1 1,0 1 0,0-1-1,1 0 1,-1 1 0,8-1-1,-12 2-123,0 0 0,0 0 0,1 0 0,-1 0 0,0 0-1,1 0 1,-1 0 0,0 0 0,0 0 0,1 0 0,-1 0-1,0 0 1,0 0 0,1 1 0,-1-1 0,0 0-1,0 0 1,0 0 0,1 0 0,-1 1 0,0-1 0,0 0-1,0 0 1,0 0 0,1 1 0,-1-1 0,0 0-1,0 0 1,0 1 0,0-1 0,2 13 81,-5 12-91,-3-4 6,-1 0 0,0-1 0,-2 0 0,-11 21 1,8-16 20,-78 160-168,88-180 141,0-2 0,1 0 0,0 0-1,0 0 1,0 0 0,0 0-1,0 0 1,1 0 0,-1 4 0,4-7 288,7-1-199,1 0 1,-1-1-1,0 0 0,0-1 0,14-6 1,-12 5 77,1 0 0,-1 0 0,20-2 0,-29 6-174,-1-1 1,0 1-1,0 0 1,1 0-1,-1 0 0,0 0 1,1 0-1,-1 1 1,0-1-1,1 1 1,1 0-1,-3 0-34,0 0-1,0 0 0,0 0 1,-1 0-1,1 0 0,0 0 1,-1 0-1,1 0 0,0 1 0,-1-1 1,1 0-1,-1 0 0,0 1 1,1-1-1,-1 0 0,0 0 1,0 1-1,0-1 0,0 0 0,0 1 1,-1 1-1,1 5-851,0 1 0,-1-1 0,0 0-1,0 0 1,-4 11 0,-5 6-5452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0.1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8850,'0'0'4233,"16"132"-3601,-13-100-128,-3-10-504,0-14-488,0-28-1128,0-6-1193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0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0 1 40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0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70 40,'-18'86'3990,"30"-110"4198,4-2-6577,31-36-1,-42 56-1381,0 0 0,1 0-1,10-7 1,-14 12-143,1-1 0,-1 1 0,1-1-1,0 1 1,0 0 0,0 0 0,0 0 0,0 1 0,0-1 0,0 0 0,0 1 0,4 0-1,-6 0-79,0 0 0,-1 0-1,1 1 1,0-1-1,0 0 1,0 0-1,0 1 1,0-1-1,0 1 1,-1-1 0,1 1-1,0-1 1,0 1-1,-1 0 1,1-1-1,0 1 1,-1 0 0,1-1-1,-1 1 1,1 0-1,-1 0 1,1 0-1,-1-1 1,1 3 0,8 24 15,-8-20-8,28 151 188,-21-99-210,-6-53-1305,-2-15-1909,0 7 2588,0-16-7980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1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35 7058,'0'0'10354,"-45"6"-10066,33-6-176,0 0 176,-1 0-288,7-10-992,2-6-945,4 2-5360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5:51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3881,'0'0'18836,"8"2"-18420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1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9074,'0'0'7658,"15"130"-7282,-7-96 592,-2-1-960,2-7 64,-4-8-24,-2-7-48,-2-7-496,0-10-4089,0-9-1240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4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50 6329,'0'0'2754,"-1"18"-587,0 129 1067,1-125-2498,1 1-1,5 31 0,-4-46-437,0 0-1,0 1 1,1-1 0,0 0-1,0 0 1,1 0 0,0-1-1,1 1 1,7 9 0,-10-14-176,0-1 0,0 1 0,1-1 0,0 0 0,-1 1 0,1-1 0,0-1 0,0 1 0,0 0 0,0-1 0,0 1 0,1-1 0,-1 0 0,0 0 0,1 0 0,-1 0 0,0-1 0,1 0 0,-1 1 0,1-1 0,-1 0 0,1-1 0,-1 1 0,1 0 0,3-2 0,-1 0-41,0 0 0,0-1 0,0 1 0,0-1-1,0 0 1,0-1 0,-1 1 0,0-1 0,1 0 0,-2-1 0,1 1 0,5-7-1,1-4-49,0 0-1,-1-1 1,-1 0-1,0 0 0,-1-1 1,-1 0-1,0 0 1,4-20-1,-4 5-258,-2 1-1,0-1 1,-1-59-1,-4 90 105,0-1 1,0 1-1,0-1 0,-1 0 0,1 1 0,0 0 1,-1-1-1,1 1 0,-1-1 0,1 1 0,-1-1 1,0 1-1,1 0 0,-1-1 0,0 1 0,0 0 0,-2-2 1,3 3 23,0 0 1,-1 0 0,1-1-1,0 1 1,-1 0 0,1 0 0,0 0-1,-1 0 1,1-1 0,0 1-1,-1 0 1,1 0 0,-1 0-1,1 0 1,0 0 0,-1 0-1,1 0 1,0 0 0,-1 0 0,1 0-1,-1 0 1,1 1 0,0-1-1,-1 0 1,0 0 0,1 1-183,-1 0-1,0-1 1,0 1 0,0 0 0,1 0 0,-1 0 0,0 0 0,1 0-1,-1-1 1,1 1 0,-1 0 0,1 0 0,-1 2 0,-6 18-6142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4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1 10122,'0'0'5959,"-2"6"-5575,-3 6-378,-1-1 1,-1 1-1,-10 13 0,-4 7-3,20-30 21,0 0 1,0 0 0,0-1-1,0 1 1,0 0 0,1 0-1,-1 0 1,0 0-1,1 0 1,-1 4 0,2-5 5,-1-1 0,1 1 0,-1-1 0,1 1 0,-1-1 0,1 0 1,-1 1-1,1-1 0,-1 0 0,1 1 0,0-1 0,-1 0 0,1 0 1,0 1-1,-1-1 0,1 0 0,0 0 0,-1 0 0,1 0 0,1 0 1,0 0 38,33 4 800,66-1-1,-73-3-634,-28 0-224,1 0 0,-1 0-1,1 0 1,-1 0 0,1 0-1,-1 0 1,1 0 0,-1 0-1,1 1 1,-1-1 0,1 0-1,-1 0 1,1 0-1,-1 1 1,1-1 0,-1 0-1,1 1 1,-1-1 0,0 0-1,1 1 1,-1-1 0,0 1-1,1-1 1,-1 1-1,0-1 1,0 0 0,1 2-1,-1-1-10,1 1-1,-1 0 1,1-1-1,-1 1 0,0 0 1,0 0-1,0-1 1,-1 4-1,0 3-18,0 0 0,-1-1 0,-4 10 1,-7 14-16,-1-1 1,-1 0-1,-2-1 1,-21 28-1,38-56 35,-15 15-407,14-15 372,1-1 0,0 0 0,0 0 1,-1 0-1,1 1 0,0-1 0,-1 0 0,1 0 1,0 0-1,-1 0 0,1 0 0,0 0 0,0 1 0,-1-1 1,1 0-1,0 0 0,-1 0 0,1 0 0,-1 0 1,1 0-1,0 0 0,-1-1 0,1 1-37,-1 0 0,1-1 1,0 1-1,-1 0 0,1-1 0,0 1 0,0-1 1,-1 1-1,1-1 0,0 1 0,0-1 0,0 1 0,0 0 1,-1-1-1,1 1 0,0-1 0,0 1 0,0-1 1,0 1-1,0-2 0,0-25-1311,0-8-2341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5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13 5129,'0'0'5409,"6"117"-4417,-6-96-695,0-11 135,0-14-1105,-4-49-119,-10 2-1984,2-2-3786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5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5945,'0'0'8670,"20"10"-7307,65 33-280,-76-39-879,1 1-1,-1 1 1,0 0-1,-1 0 1,0 1-1,0 0 1,0 0-1,0 1 1,-1 0 0,6 9-1,-8-10-127,0 0-1,-1 0 0,1 0 1,-1 1-1,-1 0 1,0 0-1,0 0 1,2 9-1,-3-5-13,0 1 0,0 0 0,-2 0-1,0 21 1,-1-26-56,-1 0 0,1 0 0,-1 0 1,-1 0-1,0 0 0,0-1 0,0 1 0,-1-1 0,0 0 0,0 0 0,-1 0 0,-6 7 0,8-10-80,0 0 0,-1 0 0,1-1 0,-1 1 0,0-1 0,0 0 0,-1 0 0,1 0 0,-1 0 0,1-1 0,-1 0 0,0 0 0,0 0 0,0 0 0,0-1 0,0 0 0,0 0 0,0 0 0,-1-1 0,-4 0 0,8 0-133,1 0 0,-1 0-1,1 0 1,0-1 0,-1 1 0,1-1-1,-1 1 1,1-1 0,0 1-1,0-1 1,-1 0 0,1 1-1,0-1 1,0 0 0,0 0-1,0 0 1,0 0 0,0 0-1,0 0 1,0 0 0,0-1 0,0 1-1,1 0 1,-1 0 0,0-1-1,1 1 1,-1 0 0,1-2-1,-4-20-7600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5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5169,'0'0'6039,"2"25"-3852,9 80-233,-4-4-7,-5-96-1588,0-9-85,2-12 153,3-36-92,-5 26-407,1 0 0,2 0 0,0 0 0,14-37 0,-18 61 46,0 0 1,0 0 0,0 1 0,0-1 0,0 0 0,0 1 0,0-1-1,0 0 1,1 1 0,-1 0 0,1-1 0,-1 1 0,1 0 0,-1 0 0,1-1-1,0 1 1,-1 1 0,1-1 0,3-1 0,-4 2 15,1 0-1,-1 0 1,0 0 0,1 0 0,-1 0-1,0 0 1,1 1 0,-1-1 0,0 0 0,0 1-1,1-1 1,-1 1 0,0 0 0,0-1-1,0 1 1,0 0 0,0 0 0,1 0 0,-2-1-1,1 1 1,0 0 0,0 0 0,0 0-1,0 1 1,-1-1 0,1 0 0,0 0 0,-1 0-1,2 3 1,4 10 41,0 1 1,-1 1-1,-1-1 0,0 1 0,2 24 0,2 84-26,-7-105-33,-1-13-80,2 6 53,-2-11-66,1-1-1,-1 1 0,0-1 0,1 0 0,-1 1 0,0-1 0,1 0 0,-1 1 0,1-1 0,-1 0 0,1 0 0,-1 0 1,0 1-1,1-1 0,-1 0 0,1 0 0,-1 0 0,1 0 0,-1 0 0,1 0 0,-1 0 0,1 0 0,0 0 0,9 0-4928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6.1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5 7738,'0'0'9122,"-42"16"-9130,25-14 8,-1-2-1257,6-8-1311,6-6-4690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6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8738,'0'0'5817,"10"20"-5479,29 61-268,-37-76-47,0-1 0,-1 0-1,1 0 1,-1 1 0,0-1 0,0 1 0,0-1-1,-1 1 1,0 0 0,0-1 0,0 8-1,-1 3 152,1-1-19,0 25 624,-8 69 1,8-107-698,-1 0 0,1 0 0,0 0 1,0 0-1,-1 0 0,1 0 0,0 0 0,0 0 1,0 0-1,0 0 0,0 0 0,1 0 1,-1 0-1,0 0 0,0 0 0,1 0 0,-1 0 1,1 0-1,-1 0 0,1 0 0,-1 0 0,2 1 1,0-1 112,-1 0 0,1-1-1,0 1 1,-1-1 0,1 1 0,0-1 0,-1 0 0,1 1 0,0-1 0,3 0 0,8 0-706,0 2 36,0 0 0,1 1 0,-1 1 0,-1 0 0,17 7 0,-10-4-2208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7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1 253 5129,'0'0'6636,"0"19"-5705,1 61-181,-2-73-473,2 0 1,-1-1 0,1 1 0,0-1 0,1 1-1,-1-1 1,1 1 0,1-1 0,-1 0 0,1 0 0,0 0-1,7 11 1,2 1 131,12 25 142,2-1 0,36 46 0,-59-85-450,1 1-1,-1 0 1,1-1 0,0 0 0,0 1 0,7 3-1,-10-6-75,0-1-1,0 1 1,0-1-1,1 1 1,-1-1-1,0 0 1,0 1-1,0-1 1,1 0-1,-1 0 1,0 0-1,0 0 1,1 0-1,-1 0 1,0 0-1,0 0 1,1-1-1,-1 1 1,0 0-1,0-1 1,0 1-1,0-1 1,0 1-1,1-1 1,-1 0-1,0 1 1,0-1-1,0 0 1,-1 0-1,1 0 1,0 0-1,0 0 1,0 0-1,0-1 1,5-8 65,-1-1 1,0 0 0,0 0-1,-1-1 1,-1 1 0,3-18 0,5-30-30,8-117 0,-16-64 66,-3 161-146,-1 73-649,0 14-396,-1 15-1489,2 8-1922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7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1 7842,'0'0'3742,"-21"9"-3565,-64 32-26,80-38-128,1-1-1,-1 1 1,0-1-1,1 1 1,0 0 0,-1 1-1,1-1 1,1 1 0,-1 0-1,-4 6 1,4-5-35,2-2 12,0 0-1,0-1 0,1 1 1,-1 0-1,1 0 0,0 0 1,-2 6-1,3-8 66,-1 0 0,1 0 1,0 1-1,0-1 0,0 0 0,0 0 0,0 1 0,0-1 1,0 0-1,0 0 0,1 1 0,-1-1 0,0 0 0,1 0 1,-1 1-1,1-1 0,-1 0 0,1 0 0,0 0 0,-1 0 1,1 0-1,1 2 0,3 1 122,0-1 0,0 1 0,1-1 0,-1 0 0,1 0 0,-1 0 0,1-1 0,0 0 0,11 2 0,8 1 1085,28 1 0,-8-1 4,-43-5-1229,0 0 0,-1 0-1,1 1 1,0-1-1,0 0 1,-1 1-1,1 0 1,0-1-1,-1 1 1,1 0 0,0 0-1,-1 0 1,1 0-1,-1 0 1,2 2-1,-1-1-34,-1 0 0,-1 0 0,1 0 0,0 0 0,0 0-1,-1 0 1,1 0 0,-1 1 0,0-1 0,0 0 0,1 0-1,-2 4 1,1 1-18,-1-1 0,0 0 0,-1 1 0,1-1-1,-1 0 1,-1 0 0,1 0 0,-1 0 0,0-1 0,0 1-1,-1-1 1,-5 8 0,0-1-19,-2-1 0,1 1 0,-2-2 0,-13 12 0,20-19-128,0 1 0,0-1 1,-1 0-1,1 0 0,0-1 0,-9 3 1,12-4 28,1-1 1,0 0 0,0 1-1,0-1 1,-1 0-1,1 0 1,0 0 0,0 1-1,-1-1 1,1-1 0,0 1-1,0 0 1,-1 0 0,1 0-1,0-1 1,0 1-1,0-1 1,0 1 0,-1-1-1,1 1 1,0-1 0,0 1-1,0-1 1,0 0 0,0 0-1,0 0 1,0 1-1,1-1 1,-1 0 0,0 0-1,0 0 1,1 0 0,-1-1-1,0 1 1,0-2-1,-4-22-3774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9:51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 10306,'0'0'8078,"-2"8"-7811,-7 24 570,-10 65 1,4 333 1032,16-333-1444,-1-36-382,2-1-1,3 0 0,27 117 1,-29-166 8,1 1 0,0-1 1,0-1-1,2 1 1,-1-1-1,1 1 0,1-2 1,0 1-1,10 11 1,-12-16-120,0-1 0,-1 0 0,1 0 1,1 0-1,-1 0 0,1-1 0,-1 0 1,1 0-1,0 0 0,0-1 0,0 0 1,0 0-1,0-1 0,1 1 0,-1-1 1,0-1-1,1 1 0,9-1 0,-16 0 20,1 0-1,0-1 1,0 1-1,-1 0 1,1 0-1,0 0 1,0 0-1,-1-1 1,1 1-1,0 0 1,-1-1-1,1 1 1,0-1-1,-1 1 0,1 0 1,-1-1-1,1 1 1,-1-1-1,1 0 1,-1 1-1,2-2 1,2-5-749,0-1 0,0 0 0,3-10 0,5-16-4065,3-10-3867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8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0 9578,'0'0'2937,"6"120"-2881,-6-76 376,0-7-432,0-11-152,-6-14-568,-6-14-1105,2-22 57,0-8-2393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8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6529,'0'0'7777,"21"12"-6812,71 40 74,-84-47-953,-1 0-1,0 0 1,0 1 0,0 0-1,-1 0 1,0 1-1,0-1 1,5 9-1,-2-3 43,-1-2 50,-1 0 0,0 0 0,-1 1 1,0-1-1,7 22 0,-10-24-111,-1 0-1,0 0 1,-1 0 0,0 1 0,0-1-1,-1 0 1,0 0 0,0 1-1,-3 11 1,2-13-50,-1-1 0,0 0-1,-1 0 1,0 0 0,0 0 0,0 0 0,-1-1-1,1 1 1,-2-1 0,1 0 0,0 0 0,-7 5 0,7-6-64,0 0 1,0-1 0,-1 1 0,0-1-1,0 0 1,1 0 0,-2-1 0,1 1 0,0-1-1,0 0 1,-1-1 0,1 1 0,-1-1-1,-7 1 1,12-2-108,1 0 106,0 0-1,0 0 1,0 0-1,0 0 1,0 0-1,0 0 1,0 0-1,0 0 1,0 0 0,-1 0-1,1 0 1,0 0-1,0 0 1,0 0-1,0 0 1,0 0-1,0 0 1,0 0-1,0 0 1,0 0-1,0 0 1,-1 0 0,1 0-1,0 0 1,0 0-1,0 0 1,0 0-1,0 0 1,0 0-1,0 0 1,0 0-1,0 0 1,0-1 0,0 1-1,0 0 1,0 0-1,-1 0 1,1 0-1,0 0 1,0 0-1,0 0 1,0 0-1,0 0 1,0 0-1,0 0 1,0 0 0,0-1-1,0 1 1,0 0-1,0 0 1,0 0-1,0 0 1,0 0-1,0 0 1,0 0-1,0 0 1,0-1 0,0 0-811,0-8-3617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8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67 9090,'0'0'5592,"1"18"-4709,-1-17-876,12 137 2796,-8-103-2157,-2-14-125,5 19 0,-7-39-511,0-1 0,0 0 0,0 0 0,0 1 0,0-1 0,0 0 0,0 0 0,0 1 0,0-1 0,0 0 0,0 0 0,0 1 0,0-1 0,0 0 1,0 0-1,0 1 0,1-1 0,-1 0 0,0 0 0,0 1 0,0-1 0,0 0 0,1 0 0,-1 0 0,0 0 0,0 1 0,0-1 0,1 0 0,-1 0 0,0 0 0,0 0 0,1 0 0,-1 0 0,0 1 0,0-1 0,1 0 0,-1 0 0,0 0 0,0 0 0,1 0 0,0-1 18,-1 1 1,1-1-1,-1 0 0,1 1 0,-1-1 0,1 0 0,-1 1 0,1-1 0,-1 0 0,0 0 0,1 1 0,-1-1 0,0 0 0,0-1 0,6-21 209,3-37 1,-3 12-247,-1 15-2,-1 5-13,1 0 1,9-28-1,-12 52 2,-1 1-1,1-1 1,-1 1-1,1 0 0,0 0 1,0 0-1,0 0 1,3-3-1,-4 5 12,0 1-1,-1-1 1,1 0-1,0 1 1,-1-1-1,1 1 1,0-1 0,0 1-1,-1 0 1,1-1-1,0 1 1,0 0-1,0-1 1,0 1-1,-1 0 1,1 0 0,0 0-1,0 0 1,0 0-1,0 0 1,0 0-1,0 0 1,-1 0-1,1 0 1,0 0 0,0 1-1,0-1 1,0 0-1,-1 1 1,1-1-1,0 0 1,0 1-1,-1-1 1,1 1 0,0-1-1,0 1 1,-1 0-1,2 0 1,5 9-19,-1 0 0,0 0 1,-1 0-1,0 0 0,0 1 0,3 13 1,-6-19 27,21 72-155,-5-13-267,-14-74-2350,-2-10-1415,2-4-2398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9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 8 4561,'0'0'13035,"18"10"-12899,-18-8 152,-4 0-288,-8 0 0,-6 0-112,-1-2 112,-5 0-1240,6-10-1233,6-6-3888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8426,'0'0'8578,"12"138"-7562,-4-75-144,0 2-848,0-6 256,-2-11-392,-2-15 112,2-27-1416,-2-6-1161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39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79 2961,'0'0'9511,"-6"23"-7943,-22 74-162,25-86-1031,1 0 0,0 0 0,1 0 1,0 0-1,1 14 0,1-8 104,-1-11-323,0 0 1,1 0-1,0 0 1,0 0-1,0 0 0,1 0 1,0 0-1,0 0 1,1-1-1,-1 1 0,1-1 1,0 1-1,1-1 1,-1 0-1,1 0 0,0-1 1,0 1-1,1-1 1,0 0-1,-1 0 1,10 5-1,-5-4-58,-1 0 0,1-1 1,0 0-1,0-1 0,0 0 0,1 0 0,-1-1 0,1 0 1,0-1-1,-1 0 0,1-1 0,0 0 0,12-1 1,-18 0-98,0 0 0,1 0 1,-1 0-1,0 0 0,0-1 1,0 1-1,0-1 0,0-1 1,0 1-1,0 0 0,3-4 1,-1 1 3,0 0 0,-1-1 0,0 0 0,0 0 0,8-12 0,-4 2 3,-1-1 0,-1 1 1,0-1-1,6-30 1,-3 2-192,-3-2 0,-2 1 0,-1-82 1,-4 127-516,0 5-602,8 38-6422,0-21-2538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40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8770,'0'0'3505,"12"156"-1729,0-83-296,-4-6-696,0-10 289,-4-17-1025,0-13-48,-4-19 0,0-14-744,0-21-617,0-9-3272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40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0 9026,'0'0'7515,"1"21"-6100,1 66-687,-2-80-643,0 0 0,-1 0-1,0 0 1,0 1 0,-1-1 0,1 0 0,-2-1-1,-3 10 1,0-1 80,-8 19 208,8-21 23,1 0 0,0 0 0,-5 26 0,10-38-311,-1-1 0,1 1 0,1-1 1,-1 1-1,0-1 0,0 1 0,0-1 0,0 1 1,0-1-1,0 0 0,0 1 0,1-1 1,-1 1-1,0-1 0,0 1 0,1-1 1,-1 0-1,0 1 0,0-1 0,1 0 0,-1 1 1,0-1-1,1 0 0,-1 0 0,1 1 1,-1-1-1,1 0 0,14 6 65,-9-5 8,16 7 126,0 0 0,30 17 1,-41-19-286,1 1 1,-1 1-1,-1 0 0,0 0 1,18 19-1,-26-26-104,-1 1 0,0 0 0,1-1 0,-1 1 0,0 0-1,0 0 1,0 0 0,0 0 0,0 0 0,0 0 0,-1 0 0,1 0 0,-1 0 0,1 1-1,-1 2 1,0-4-25,0-1 0,0 1-1,0-1 1,-1 1 0,1-1-1,0 0 1,0 1 0,-1-1-1,1 1 1,0-1 0,-1 0-1,1 1 1,0-1 0,-1 0-1,1 1 1,-1-1 0,1 0-1,-1 0 1,1 0 0,0 1-1,-1-1 1,1 0 0,-1 0-1,1 0 1,-1 0 0,1 0-1,-1 0 1,1 0 0,-1 0-1,0 0 1,-20 1-3970,16-1 1554,-12 0-7765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40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8026,'0'0'2156,"3"25"-471,2 2-1241,16 139 1599,-16-11-698,-5-149-1323,4-15 204,10-86 589,-9 55-744,1 0 0,2 0 0,22-66 0,-26 97-63,0 1 0,0 0 0,8-12 0,-11 18 16,-1 1-1,1 0 1,0 0-1,0-1 1,0 1-1,0 0 0,0 0 1,0 0-1,1 0 1,-1 0-1,0 0 1,0 0-1,1 1 0,-1-1 1,1 0-1,-1 1 1,0-1-1,1 1 1,-1-1-1,1 1 0,-1 0 1,1 0-1,0-1 1,-1 1-1,1 0 0,-1 0 1,1 1-1,-1-1 1,3 1-1,-3 0-13,1 0-1,0 0 1,-1 1-1,1-1 1,-1 0-1,0 1 1,1 0-1,-1-1 1,0 1 0,0 0-1,0 0 1,0-1-1,0 1 1,-1 0-1,1 0 1,-1 0-1,1 0 1,-1 0-1,1 3 1,0-1 7,8 38 311,4 64 1,-9-63-50,15 65 0,-19-107-358,0 0-1,0 0 1,0 0-1,1 0 1,-1 0-1,0 0 0,0 0 1,1 0-1,-1 0 1,1-1-1,-1 1 1,1 0-1,-1 0 1,1 0-1,-1 0 1,1-1-1,0 1 1,0 0-1,-1-1 1,1 1-1,0 0 1,0-1-1,0 1 1,0-1-1,-1 0 1,1 1-1,0-1 1,0 1-1,0-1 1,0 0-1,0 0 1,0 0-1,0 0 1,0 1-1,0-1 0,0-1 1,0 1-1,0 0 1,1 0-1,8 0-4124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41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0 5297,'0'0'14931,"10"15"-14971,-24-11 32,-2 0 16,-1-2 48,1-2-56,0 0-504,2-6-384,6-6-3761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1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2577,'0'0'14771,"111"75"-13883,-87-55-296,-1 0-256,-3 2-176,0 1 48,1-5-208,-3-2-144,-2-4 8,8 3-936,-3-7-1225,-3-2-2672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9:52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382 1 6081,'0'0'11571,"-104"8"-10539,68-6-152,-7 4 80,1-2-440,1 2-71,3 0-449,5 0 104,7 0-392,8-4 168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41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9378,'0'0'6383,"10"19"-5702,32 65-258,-40-80-357,0 1 0,0 0 0,-1 0 1,0 0-1,0 0 0,0 0 0,0 0 0,-1 0 0,0 0 0,0 0 1,0 0-1,0 0 0,-1 0 0,-2 8 0,0 2 208,-7 37 226,3-20 104,2 0 1,1 0-1,0 53 0,5-83-542,-1-1-1,0 1 0,1-1 0,-1 1 0,1-1 0,0 1 0,-1-1 0,1 1 0,0-1 0,0 1 0,0-1 0,0 0 0,0 0 0,0 1 0,0-1 0,1 0 0,-1 0 0,0 0 0,1 0 0,-1 0 0,1-1 0,-1 1 0,1 0 0,-1-1 0,1 1 0,2 0 0,6 1-47,-1 1-1,1-2 1,13 1 0,-17-1-20,30 0-1004,-36-1 871,1 0 0,-1 0 0,1 0-1,-1 0 1,0 0 0,1 0 0,-1 0-1,1-1 1,-1 1 0,1 0 0,-1 0 0,0 0-1,1 0 1,-1 0 0,0-1 0,1 1-1,-1 0 1,1 0 0,-1-1 0,5-11-5545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43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1 354 1072,'0'0'6020,"3"1"-5694,-2-1-301,-1 0 1,1 0 0,-1 1 0,1-1-1,0 0 1,-1 0 0,1 0-1,0 0 1,-1 0 0,1 0 0,0 0-1,-1 0 1,1 0 0,0 0 0,-1 0-1,1-1 1,0 1 0,-1 0 0,1 0-1,-1-1 1,1 1 0,0 0 0,-1-1-1,2 0 1,7-17 61,-6 9-139,12-21 111,-12 25 88,1-1 0,-1-1 0,-1 1-1,1 0 1,-1-1 0,0 1 0,-1-1 0,1 0 0,-1-7-1,0 12 958,-2 4-266,1 11 258,-1 22 247,-2-12-401,2 0 0,0 1 0,5 39 1,-3-57-772,0 1 1,0-1-1,1 0 1,0 0 0,0 1-1,0-1 1,1-1 0,0 1-1,0 0 1,0-1 0,1 1-1,0-1 1,0 0 0,0 0-1,1 0 1,0-1 0,0 0-1,7 5 1,-8-6-127,1-1 1,-1 0-1,0 0 1,1 0 0,0-1-1,-1 1 1,1-1-1,0 0 1,0-1-1,0 1 1,-1-1-1,1 0 1,0 0-1,0 0 1,0-1-1,8-2 1,-7 1-38,0 0 0,0 0 0,0-1-1,0 0 1,0 0 0,-1 0 0,1-1 0,-1 0 0,0 0-1,0 0 1,8-10 0,1-3 34,-2-1 1,0-1-1,0 0 0,-2 0 0,-1-1 1,0-1-1,-1 1 0,-2-1 0,7-32 1,-5 13-932,1-46 1,-5-39-7053,-4 135 2928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43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5641,'0'0'3529,"0"152"-3137,0-95-112,0-10-232,0-25-48,2-14-640,6-8-4313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44.0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1 9826,'0'0'3800,"-7"22"-2772,-25 71-151,23-73-642,0-1 0,-18 29 0,19-35 53,1-1 1,-9 23-1,14-29-63,1-1 0,-1 1 0,1-1 0,-1 7 0,2-10-112,0 0 0,0 0 0,0 0 0,0 0 0,0-1 0,0 1 0,0 0-1,1 0 1,-1 0 0,1 0 0,-1 0 0,1-1 0,0 1 0,0 0-1,2 2 1,5 3 7,0 0 0,0-1 0,1 0 0,0-1 0,0 0 0,15 6 0,1 1-18,-8-3-99,-3-3-68,0 2 0,17 12 0,-29-19-100,-1 1 0,1-1 0,-1 1 0,0-1 0,0 1 0,1-1 0,-1 1 0,0 0 0,-1 0 0,1-1 0,0 1 0,0 0 0,-1 0 0,1 0 0,-1 0 0,0 0 0,1 0 0,-1 0 0,0 0 0,0 0 0,0 0-1,-1 3 2,1 3-1786,0 5-3701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45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24 1176,'0'0'12535,"-2"16"-10536,-7 53-772,6-26 60,3-33 559,1-13-1102,3-7-674,25-61 304,-24 60-342,1 0 0,0 0 0,0 1 0,10-12 0,-2 12-170,-13 9 132,-1 1 0,1 0 0,-1 0 0,0 0 0,1-1 0,-1 1 0,1 0 0,-1 0 0,1 0 0,-1 0 1,1 0-1,-1 0 0,1 0 0,-1 0 0,1 0 0,-1 0 0,1 0 0,-1 0 0,0 1 0,1-1 0,-1 0 1,1 0-1,-1 0 0,1 1 0,-1-1 0,0 0 0,1 0 0,-1 1 0,0-1 0,1 0 0,-1 1 0,0-1 1,1 0-1,-1 1 0,0-1 0,0 1 0,1-1 0,-1 0 0,0 2 0,4 10-48,-1 1 0,-1 0 0,0 0-1,0 0 1,-1 24 0,-1-17 12,0 56 25,-1-40 40,2-1 0,6 41 0,-7-74-46,0-1 0,1 1 0,-1-1 0,0 1 0,1-1 0,-1 1 0,1-1 0,0 1 0,-1-1-1,1 1 1,0-1 0,0 0 0,0 1 0,0-1 0,0 0 0,2 1 0,-2-1-143,0-1 0,0 0 1,0 1-1,-1-1 0,1 0 0,0 0 1,0 0-1,0 0 0,0 0 0,0 0 1,0 0-1,0 0 0,0 0 0,0 0 1,0-1-1,-1 1 0,1 0 0,0 0 1,0-1-1,0 1 0,0-1 0,-1 1 1,1-1-1,0 1 0,0-1 0,-1 0 1,1 1-1,0-1 0,0-1 0,15-14-7179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4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0 3145,'0'0'13403,"-8"21"-12899,-8-15-448,-2 0 32,2-4-8,1 0-80,3-2-216,4 0-1825,6-10-2816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45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9154,'118'-117'2528,"-116"129"-1095,0 6-409,2 15-48,0 7 417,0 9-761,0 3-296,0 3 728,0-6-904,0-5-24,-2-7-136,-2-13-72,4-14-336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49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0 5217,'0'0'1847,"-6"21"182,-10 46 10,-9 78 0,11 3-307,-4 293 1547,16 7-1030,2-323-1874,32 490 1176,-25-576-1462,-5-25 85,1 1-1,-1 23 0,-2-37 34,3-23-1091,3 2-1942,-2 6-2079,2-3-5340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51.1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1 10402,'0'0'8834,"-5"23"-7244,-45 170 529,7-1-1058,37-148-986,2 0 0,1 64 0,3-106-100,0 0 1,0 0 0,0 0-1,0 0 1,1 0 0,-1 0-1,1 0 1,-1-1-1,1 1 1,0 0 0,0 0-1,0 0 1,0-1 0,0 1-1,0-1 1,2 3 0,-1-2-122,0-1-1,0 0 1,0 1 0,0-1-1,1 0 1,-1 0 0,0 0-1,1-1 1,-1 1 0,0-1 0,1 1-1,-1-1 1,4 1 0,-2-1-423,1 0 0,0 0 1,-1 0-1,1-1 0,0 1 1,-1-1-1,1 0 0,-1 0 1,1-1-1,-1 0 0,0 1 1,1-1-1,-1-1 0,4-2 1,24-20-9006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51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49 9794,'0'0'6161,"-40"0"-5825,25 0-320,-1 0 97,2 0-113,4-8-1369,2-13 169,4 1-2985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9:52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204 29 3409,'0'0'17956,"-25"-6"-17268,5 2-128,-4-2 48,-3 2-608,1 0 16,2 2-40,3 0 24,3 2-1088,6 0-745,6 4-2304,6 4-2792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51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176 0 9642,'0'0'11410,"2"1"-11020,-2-1-389,1 0 1,-1 0-1,0 0 0,0 0 1,0 0-1,0 0 0,1 0 0,-1 0 1,0 1-1,0-1 0,0 0 1,1 0-1,-1 0 0,0 0 1,0 0-1,0 0 0,0 0 1,0 0-1,1 0 0,-1 1 1,0-1-1,0 0 0,0 0 1,0 0-1,0 0 0,0 1 1,0-1-1,1 0 0,-1 0 0,0 0 1,0 0-1,0 1 0,0-1 1,0 0-1,0 0 0,-8 2 77,-26-2 108,18-1-100,-18 0-5,16 0-270,0 1-1,-24 3 0,41-3-116,0 0 0,0 0 0,0 1 0,0-1 0,1 0 0,-1 1 0,0-1 0,0 0 1,0 1-1,0-1 0,1 1 0,-1-1 0,-1 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52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70 5857,'0'0'2059,"-4"22"-666,-2 7-1002,-2 8 792,-4 64 1,11-16 2090,1-83-3111,0 1 1,0-1-1,0 0 1,1 0-1,-1 1 1,1-1-1,-1 0 1,1 0-1,0 0 1,-1 1-1,1-1 1,0 0-1,1 0 1,-1 0-1,3 3 1,-2-3 33,0-1-1,0 1 1,0 0 0,1-1 0,-1 0-1,1 1 1,-1-1 0,1 0-1,-1 0 1,1-1 0,0 1 0,-1 0-1,4-1 1,5 2-17,0-2-1,0 0 1,0 0 0,0 0 0,0-2-1,-1 1 1,1-2 0,0 1-1,-1-1 1,1-1 0,-1 0-1,0 0 1,0-1 0,-1 0 0,1-1-1,12-10 1,-8 5-225,-1-1 1,1 0-1,-2-1 1,0-1-1,-1 1 1,0-2-1,-1 0 1,0 0-1,9-22 1,-14 25-361,-1 0-1,0 0 1,-1 0 0,0 0 0,-1-1-1,0 1 1,-1-1 0,-1 1-1,-1-24 1,1 34 142,0 0 0,0 1 0,0-1 0,-1 0 0,1 0 0,-1 0 0,1 0 0,-1 1 0,0-1 0,1 0 0,-1 0 0,0 1 0,0-1 0,0 1 0,0-1 0,-1 1 1,1-1-1,0 1 0,-1 0 0,-1-2 0,-11-2-4817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52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78 219 488,'0'0'7572,"-5"18"-6247,-14 62-148,-3-8 653,17-59-1787,1-4 51,0-9-247,-1-17-443,-7-179-6140,11 64 10302,0 129-3126,1-1-1,1 0 1,-1 0 0,0 1 0,1-1 0,0 0-1,0 1 1,0-1 0,3-6 0,-3 8-190,0 1 0,0-1 0,1 1 0,-1 0 1,0-1-1,1 1 0,-1 0 0,1 0 0,-1 0 0,1 0 1,0 0-1,-1 0 0,1 0 0,0 0 0,0 1 0,0-1 1,0 1-1,-1-1 0,1 1 0,3 0 0,0-1-12,-1 0 1,1 1-1,-1 0 0,1 0 0,-1 0 1,1 1-1,-1-1 0,1 1 0,7 2 1,-11-2-210,1 0 0,0 0 0,-1 1 0,1-1 0,-1 0 1,1 0-1,-1 1 0,0-1 0,1 1 0,-1-1 0,0 1 1,0 0-1,0-1 0,0 1 0,0 0 0,-1 0 0,1-1 1,-1 1-1,1 0 0,-1 0 0,1 0 0,-1 0 0,0 0 1,0 0-1,0 2 0,0 6-39,1 0-1,-2 0 1,1 1 0,-2-1 0,1 0 0,-1 0-1,-1 0 1,0-1 0,0 1 0,-1-1-1,-4 10 1,-60 92 82,67-109-50,-1-1 0,1 1-1,0 0 1,0 0 0,0 0-1,1-1 1,-1 1 0,0 0 0,1 0-1,-1 0 1,1 0 0,0 0-1,-1 0 1,1 0 0,0 0-1,0 0 1,1 0 0,-1 0 0,0 0-1,1 0 1,-1 0 0,1 0-1,-1 0 1,1 0 0,0 0-1,0 0 1,0 0 0,0-1 0,0 1-1,0 0 1,1-1 0,1 3-1,14 10 192,0-1 0,0 0-1,1-1 1,1-1 0,0-1-1,0-1 1,1 0-1,27 7 1,-46-16-265,0 0 1,0 1-1,1-1 0,-1 1 0,0-1 0,0 1 1,0 0-1,0-1 0,0 1 0,0 0 0,0 0 1,0-1-1,0 1 0,1 2 0,-1-3-209,-1 1 0,0 0 0,1 0 0,-1 0 0,0-1 0,0 1 0,0 0 0,0 0 0,0 0 0,0-1 0,0 1 0,0 0 0,0 0 0,0 0 0,0 0 0,-1-1 0,1 1 0,0 0 0,0 0 0,-1-1 0,1 1 0,-1 0 0,1 0 0,-9 10-5525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53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11258,'0'0'3106,"1"17"-2001,6 120 826,-4-11-559,-3-105-1257,0-21-104,0 0 1,0 1 0,0-1-1,0 0 1,0 0-1,0 0 1,0 0 0,0 0-1,0 1 1,0-1 0,0 0-1,0 0 1,0 0-1,0 0 1,0 0 0,0 0-1,1 1 1,-1-1-1,0 0 1,0 0 0,0 0-1,0 0 1,0 0 0,0 0-1,1 0 1,-1 0-1,0 0 1,0 0 0,0 1-1,0-1 1,0 0 0,1 0-1,-1 0 1,0 0-1,0 0 1,0 0 0,0 0-1,0 0 1,1 0-1,-1 0 1,0 0 0,0 0-1,0-1 1,2-15-7487,-2 8 3002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1:53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0 179 3169,'0'0'13667,"5"-6"-12967,-4 5-670,30-35 903,42-40 1,-61 65-815,27-21 124,-36 30-175,0 0 1,0 0 0,0 1 0,1-1-1,-1 1 1,0-1 0,1 1-1,-1 0 1,1 1 0,-1-1-1,5 0 1,-7 1-62,0 0-1,0 0 1,-1 1-1,1-1 1,-1 0-1,1 1 1,0-1-1,-1 0 1,1 1 0,-1-1-1,1 0 1,0 1-1,-1-1 1,0 1-1,1-1 1,-1 1-1,1 0 1,-1-1 0,1 1-1,-1-1 1,0 1-1,0 0 1,1-1-1,-1 1 1,0 1-1,6 21-73,-5-16 71,22 143 644,-11-62 233,-8-68-427,-4-19-357,-1-8-1625,-2-6-1690,-1-1-3440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00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18670 2164 6673,'0'0'5182,"-16"4"-4446,2 0-559,-21 5 567,-42 6-1,-347 10 741,129-2 12,120-4-1137,-43 3-343,-164 7 714,130-27 57,-261 10-494,198-6-225,252-6-32,-182-12-118,29 0 176,34 12 44,-182-9 386,-249-29-8,-21 13-17,-384-25 309,681 44-628,-493-4-98,424 32-68,270-12-34,-657 87 405,391-37-386,68-12-2,4 19 1,-11 14 23,-108 28 11,362-88-30,-132 15-1,-90-11 6,178-17-4,-231 44-13,-10 1 51,85-41-40,-69 5-51,-517 51 148,492-48-175,1-19 52,242-1 70,-327 27-94,104-1 70,147-15-20,-123 2-18,299-13 14,-18 1-41,-99-12 0,-177-21 135,194 22-77,-236-47 0,-76-15-42,-84-33-9,517 101 38,-48-9 4,0 3 0,0 3 0,-92 1 0,-105 6-41,238-2 39,1 0-1,0-1 1,-38-11 0,60 14-1,-1-1 1,1 1-1,0-1 1,-1 1-1,1-1 1,0 0-1,-1 0 1,1 0-1,0 0 1,0 0-1,0 0 1,0 0-1,0 0 1,0 0-1,0 0 1,1-1 0,-1 1-1,-1-2 1,-8-28 20,8 21-21,-87-245 57,85 244-52,1 1 0,0-1 0,1 0 0,0 0 0,0-14 1,2-56 103,1 48-160,5-416 38,-14 341 2,1 26-14,5-232 61,3 165 490,-1-326 24,1 455-232,1 0 1,5-24-1,3-23-244,-10 61-74,0 3 22,0 0-1,1 0 1,-1 0-1,0 0 1,1 0 0,2-5-1,-3 7-17,1 0 0,-1 0 0,1 0 0,0 0 0,-1 0 0,1 1-1,0-1 1,0 0 0,0 1 0,-1-1 0,1 0 0,0 1 0,0-1 0,0 1-1,0-1 1,0 1 0,0 0 0,0-1 0,0 1 0,0 0 0,0 0 0,0 0 0,2 0-1,48-4 4,40-4 53,-31 0-65,0 3 0,1 3 0,-1 2 0,110 15 0,-50 2-37,146 3 0,111-3 34,64 0 68,-69-16-79,401-2-86,-521-11 172,-71 2-79,194-11-39,-4-33-15,62-3 79,-283 43 35,40-8-60,419-28-5,-215 23-20,-28 0 12,-77 16 46,127-2 8,-327 12-56,634-21-222,-480 2 202,132-6 136,-98 22-209,77-3 184,287 2-53,-386 6-40,76-12 57,41-5-36,1 21-11,-43-1-5,128-12 62,-90 0-110,113-4 171,158-2-99,-159 12-135,508 4 274,-878-1-152,253 1-71,-158-13-104,24 0-35,590 11 280,-531-6-104,60 20-115,-178 1 181,286 39 90,-241-2-232,42 8-48,-64-19-69,-156-31 170,-1 2-1,0 1 1,38 20-1,-68-30 20,-1 0 0,0 0 0,0 0 0,0 1 0,0 0 0,6 7 0,-9-9 0,0 1 0,0 0-1,0 0 1,-1-1 0,1 1 0,-1 0-1,0 1 1,0-1 0,0 0 0,0 0 0,0 0-1,-1 1 1,1 4 0,1 85-83,6 56 136,5-50-25,13 141 50,-26 257-15,0-313 20,-10-82-26,9-72-4,-1 0 0,-1-1 0,-11 50 0,13-73 45,0-1 1,1 0-1,0 0 1,0 0-1,0 7 0,1 4 38,-1 153 1090,1-162-1839,0-12-1990,-1-5-3172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9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0 116 3489,'0'0'11837,"5"-19"-9798,15-54-319,-13 53 85,-7 20-1780,0-1 0,0 1 0,0 0 0,0 0 0,0 0 0,0 0 0,0 0 0,0 0 0,0 0 0,0-1 0,0 1 0,1 0 0,-1 0-1,0 0 1,0 0 0,0 0 0,0 0 0,0 0 0,0 0 0,0 0 0,0-1 0,0 1 0,0 0 0,0 0 0,1 0 0,-1 0 0,0 0 0,0 0 0,0 0 0,0 0 0,0 0 0,0 0 0,0 0 0,1 0 0,-1 0 0,0 0 0,0 0 0,0 0 0,0 0 0,0 0 0,0 0 0,0 0 0,1 0 0,-1 0-1,0 0 1,0 0 0,0 0 0,0 0 0,0 0 0,0 0 0,0 0 0,1 1 0,2 15 1182,-3-15-1191,56 480 849,-41-415-2378,-12-90-2095,-3-18-952,0-8-2538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20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8994,'0'0'3146,"19"7"-711,208 78 3144,-163-60-4528,67 39 0,-109-52-905,-1 1 0,-1 1-1,0 1 1,-1 1-1,0 1 1,25 29 0,-38-38-75,0 0-1,-1 0 1,0 0 0,-1 0 0,0 1 0,0 0 0,-1 0 0,0 0 0,-1 0-1,3 16 1,-4-17-71,0-1-1,-1 0 1,0 0-1,-1 1 0,1-1 1,-2 0-1,1 0 1,-1 0-1,0 0 0,0 0 1,0 0-1,-1 0 1,0-1-1,-6 10 0,0-4 2,-1 0 0,0-1 0,-1 0-1,0-1 1,0 0 0,-1 0 0,0-2-1,-1 1 1,0-2 0,-17 9 0,12-8-58,0-1 0,0-1 1,-1 0-1,0-2 0,0 0 0,-1-1 1,-27 1-1,31-3-123,9 0-66,1-1-1,0 0 1,-1 0 0,-8-2 0,13 2 155,1 0 0,0-1 0,0 1 0,0-1 0,-1 1 0,1-1 0,0 1 0,0-1 0,0 0 0,0 1 0,0-1 0,0 0 0,0 0 0,0 0 0,0 0-1,1 0 1,-1 0 0,0 0 0,0 0 0,1 0 0,-1 0 0,1 0 0,-1 0 0,1-1 0,0 1 0,-1-2 0,-1-23-2885,2 2-2354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20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1 8570,'0'0'9785,"-3"29"-8857,2-17-819,-33 214 870,-43 127-563,77-352-404,-4 15-387,2-18-260,1-15-289,1-117-5780,0 61-264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20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1 8042,'0'0'2652,"7"21"-437,1 0-1651,44 119 2383,-34-96-1573,2 0 0,38 60 0,-58-104-1367,0 0 0,0 0 0,0 0 0,0 0 0,0 0 0,0 0 0,0 0 0,0 0 0,0 1 0,0-1 0,0 0 0,0 0 0,0 0 1,0 0-1,0 0 0,0 0 0,0 0 0,0 0 0,0 1 0,0-1 0,0 0 0,-1 0 0,1 0 0,0 0 0,0 0 0,0 0 0,0 0 0,0 0 0,0 0 0,0 0 0,0 1 1,0-1-1,0 0 0,-1 0 0,1 0 0,0 0 0,0 0 0,0 0 0,0 0 0,0 0 0,0 0 0,0 0 0,0 0 0,-1 0 0,1 0 0,0 0 0,0 0 0,0 0 0,0 0 1,0 0-1,0 0 0,0 0 0,-1 0 0,-7 0-95,8 0 104,-16-3-15,0 0 0,0 0 1,0-2-1,-18-6 0,-19-6-72,45 14 15,-78-17-974,82 20 781,3 0 138,1 0 0,-1 0 0,1 0 0,0 0 0,-1 0 0,1 0 0,-1 0 0,1 0 0,0 0 0,-1 0 0,1 0 0,-1 0 0,1-1 0,0 1 0,-1 0 0,1 0 0,0 0 0,-1-1 0,1 1 0,0 0 0,-1 0 0,1-1 0,0 1 1,0 0-1,-1 0 0,1-1 0,0 1 0,0 0 0,-1-1 0,1 1 0,0 0 0,0-1 0,0 1 0,0-1 0,0 1 0,-1 0 0,1-1 0,0 1 0,0-1 0,0 1 0,0-1 0,0-3-3413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9:53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0 9234,'0'0'12027,"-124"33"-11291,95-33-296,3 0 208,4 0-648,6 0 96,3 0-288,7 0 192,6-7-992,0-1-737,4 0-3608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21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8570,'0'0'4785,"20"134"-3217,-14-75 401,-4-5-1225,-2-7-672,0-13 336,0-9-408,0-17-656,-8-16-873,-4-21-1191,2-9-1249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21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270 0 4457,'0'0'13843,"-46"0"-12419,7 6-1008,-4-2-176,1 0 24,5-2-256,5 0-16,10 2-248,13 0-1152,9 1-176</inkml:trace>
  <inkml:trace contextRef="#ctx0" brushRef="#br0" timeOffset="1">380 104 6385,'0'0'2804,"0"19"-1809,2 129 1674,-3-115-2185,0-12 13,1 0 1,1-1 0,7 40-1,-7-57-332,0 0-1,-1 0 1,1 0-1,0 0 1,1 0-1,-1-1 1,1 1-1,-1 0 1,1-1-1,0 1 0,0-1 1,0 0-1,0 1 1,4 2-1,-3-3-2,0-1 0,0 1-1,0-1 1,0 0 0,0 0-1,1 0 1,-1 0 0,0 0-1,1-1 1,-1 0 0,0 1-1,1-1 1,4-1 0,-1 0-12,1 0 0,0-1 0,0 0 1,-1-1-1,1 1 0,-1-2 1,0 1-1,0-1 0,0 0 0,0 0 1,0-1-1,-1 1 0,10-11 0,4-6-43,0 0 0,24-35 0,-26 31 25,28-50 0,-40 64-110,-1-1 0,-1 1 1,1-1-1,-2 1 1,0-1-1,0-1 0,1-18 1,-4 29-34,1-1-1,-2 0 1,1 1 0,0-1-1,0 0 1,-1 0 0,1 1 0,-1-1-1,0 1 1,0-1 0,0 0-1,0 1 1,-1 0 0,1-1 0,0 1-1,-1 0 1,0 0 0,1 0-1,-1 0 1,0 0 0,0 0 0,0 0-1,-1 1 1,1-1 0,0 1-1,-1-1 1,-3-1 0,-4-1-103,0 1 0,0 0 1,-1 1-1,1 0 0,-1 1 0,-14-1 1,-10 0-1156,0 2-1,-48 7 1,20 7-3029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22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92 9514,'0'0'7786,"136"8"-6498,-65-8-96,8 0 105,2-2-617,-2-12-320,-6-2-360,-10 1 96,-13 1-264,-13 2 168,-13 4-1481,-22-2-175,-2 2-1289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22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2817,'0'0'14675,"124"55"-13043,-92-33-744,0 6-696,-5 5 849,-9 1-1033,-8 3 56,-10-1 72,0-1-128,-22-1-8,-7-5 0,-5-5-681,-13-10 481,9-4-1912,7-10-2681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3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60 7986,'0'0'9994,"9"-9"-8763,27-27-235,-35 35-865,0 0-1,0 0 1,0 0-1,-1 0 1,1 0-1,0 0 1,0 0-1,1 1 1,-1-1 0,0 0-1,0 1 1,0-1-1,0 0 1,2 0-1,2 0 1954,-5 4-1642,-1 3-431,1-1 1,-2 1-1,1 0 0,-1 0 1,0-1-1,0 1 1,-6 9-1,0 4-28,-178 372 88,156-339-78,30-52-18,-1 0 0,1-1-1,0 1 1,0 0 0,0 0-1,0 0 1,0 0 0,0 0 0,0 0-1,0 0 1,0 0 0,0 0-1,0-1 1,0 1 0,0 0-1,0 0 1,0 0 0,-1 0-1,1 0 1,0 0 0,0 0-1,0 0 1,0 0 0,0 0 0,0 0-1,0 0 1,0 0 0,-1 0-1,1 0 1,0 0 0,0 0-1,0 0 1,0 0 0,0 0-1,0 0 1,0 0 0,-1 0-1,1 0 1,0 0 0,0 0 0,0 0-1,0 0 1,0 0 0,0 0-1,0 0 1,0 0 0,-1 0-1,1 0 1,0 0 0,0 1-1,0-1 1,0 0 0,0 0-1,0 0 1,0 0 0,0 0 0,0 0-1,0 0 1,0-11-1021,0 10 850,0-5-403,-1-2-486,1 1 1,1-1-1,0 0 1,0 1-1,0-1 1,4-11-1,3-5-5288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35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1 6769,'0'0'10608,"7"1"-10046,-6-1-534,1 0 0,-1 0 0,1 0 0,-1 1 0,1-1 0,-1 1 0,1-1 0,-1 1 0,0 0 0,1-1 0,-1 1 0,0 0 0,1 0 0,-1 0 0,0 0 0,0 0 0,0 0 0,1 2 0,0 0 43,-1 0-1,1 1 0,-1-1 1,0 0-1,0 1 0,-1-1 1,1 1-1,-1-1 0,1 7 1,1 32 351,23 327 1199,-23-353-1627,2 24 61,-3-37-57,0 0-1,-1 0 1,1 0 0,0 0-1,1 0 1,-1-1-1,0 1 1,1 0 0,3 4-1,-4-6-35,-1-1 1,1 1-1,0-1 0,0 1 0,0-1 1,-1 1-1,1-1 0,0 1 0,0-1 1,0 0-1,0 0 0,0 1 1,0-1-1,0 0 0,0 0 0,-1 0 1,1 0-1,0 0 0,0 0 0,0 0 1,0 0-1,0-1 0,2 1 0,-2-1-115,1 1-1,0-1 1,-1 0-1,1 1 0,0-1 1,-1 0-1,1 0 1,-1 0-1,0 0 1,3-2-1,7-16-1150,3-2 303,-14 20 953,-4-1 86,2 2-6,-32-6 1040,1-1 1,0-2-1,-49-20 1,5 2-311,71 25-810,0 0 0,0 1 1,0 0-1,-1 0 1,-9-1-1,13 2-607,11-4-4562,9-2-2760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36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 6121,'0'0'9538,"-6"111"-7337,-4-50-1281,2 4-288,4-2-120,2-6-312,2-11 408,0-15-608,2-11 72,8-10-192,4-8 120,2-2-1176,6-18-992,-3-8-2841,-3-5-5226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36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33 2921,'0'0'14131,"-69"0"-13979,59 0-432,0-6 280,4-7-1689,2-1-1559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36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51 8954,'0'0'11394,"-30"-48"-10834,3 46-359,1 2-17,-3 0-32,1 8-152,4 6-288,5 2 192,7 11-1137,6-5-1079,6-4-2225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37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85 7634,'0'0'6564,"3"21"-4680,9 70-641,-9-78-948,-1-1 0,1 0-1,7 16 1,-8-22-78,2 0-1,-1 0 1,1-1 0,0 1 0,5 6-1,-7-10-109,1 1 0,-1-1 0,1 0 0,-1 0 0,1 0 0,0 0 0,0 0 0,0-1 0,0 1 0,0-1 0,0 0-1,0 0 1,1 0 0,-1 0 0,0-1 0,0 1 0,1-1 0,-1 0 0,1 0 0,-1 0 0,0 0 0,1 0 0,-1-1 0,0 0 0,0 1 0,5-3 0,-3 0-57,0 0 1,0-1-1,0 0 1,0 0 0,-1 0-1,0 0 1,0-1-1,6-8 1,2-4-3,12-24 1,-11 12 14,0 0 1,9-35 0,-7 5-1548,-9 19-4488,-6 68 1409,2 6-3836</inkml:trace>
  <inkml:trace contextRef="#ctx0" brushRef="#br0" timeOffset="1">437 142 3697,'0'0'1040,"-22"107"-1040,16-84-208,-1-15-680,3-8 288,-2-19 296,0-15 256,2-5-617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9:54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392 34 1408,'0'0'17464,"-2"-6"-16925,2 5-533,0 0 1,-1-1 0,0 1-1,1-1 1,-1 1-1,0 0 1,1-1 0,-1 1-1,0 0 1,0 0-1,0 0 1,0 0 0,0 0-1,0 0 1,-1 0-1,1 0 1,0 0-1,0 0 1,-1 1 0,-1-2-1,-1 1 4,0 0 0,0 1 0,0-1-1,0 1 1,0 0 0,0 0 0,0 0-1,0 1 1,-5 0 0,0 2 3,0-1 0,0 2 0,1-1 0,-1 1 0,1 0 1,0 1-1,0-1 0,0 2 0,1-1 0,-14 14 0,0 1 35,2 2-1,-22 29 1,16-17 223,-37 70 1,53-86-224,1 0 0,0 1 0,2 0 0,0 0 0,1 0 0,-3 24-1,7-38 9,1-1 0,0 1 0,0 0 0,0-1 0,0 1 0,2 7 0,-1-10-34,-1 0-1,1-1 1,0 1-1,0 0 1,-1-1-1,1 1 1,0-1-1,0 1 1,1-1-1,-1 0 1,0 0-1,0 1 1,1-1-1,-1 0 1,0 0-1,1 0 1,-1 0-1,1 0 0,2 0 1,2 2 12,1-1 0,-1 0 0,0-1 0,0 1 0,1-1 0,-1-1 0,1 1 0,-1-1 0,1 0 1,-1-1-1,1 1 0,-1-1 0,10-3 0,-8 1-73,1 0 1,-2 0-1,1-1 0,0 0 1,-1 0-1,1 0 0,-1-1 1,0-1-1,10-9 1,-4 0-143,0 0 0,-1-1 1,-1 0-1,0-1 0,-1 0 0,-1-1 1,11-31-1,-9 19-357,-2-1 0,-1 0 0,7-63 0,-12-6 71,-3 83 529,0 16 388,3 4-289,0 0 0,1 0 0,-1 0 0,0 0 0,-1 1 0,1-1 0,0 1 0,-1-1 0,0 1 0,0 0 0,0 0 0,0 0 0,0 5 0,7 10 205,40 84 551,41 77-503,-89-177-476,1 0-1,0-1 0,0 1 0,0-1 0,0 0 0,0 0 1,0 0-1,5 4 0,-6-6-44,0 1 0,0 0 1,0-1-1,1 1 0,-1-1 0,0 1 0,0-1 1,1 0-1,-1 1 0,0-1 0,0 0 0,1 0 1,-1 0-1,0 0 0,1 0 0,-1 0 0,0-1 0,0 1 1,1 0-1,-1-1 0,0 1 0,2-1 0,-1-1-440,0 1 0,0-1 0,0 1-1,0-1 1,0 0 0,-1 1-1,3-4 1,12-17-7134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37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67 206 1488,'-54'-115'3205,"51"109"-2651,1 1-1,0-1 0,0 0 1,-1-8-1,3 13-318,0-1 0,0 1 0,0 0 0,0-1 0,0 1 0,1 0 0,-1-1 0,0 1 0,1 0 0,-1-1 0,1 0 0,1-2 379,-1 2-319,0 1 1,0-1-1,0 0 0,0 0 0,0 1 0,1-1 0,-1 0 0,0 1 0,1-1 0,0 1 0,-1 0 1,1 0-1,0-1 0,0 1 0,-1 0 0,1 1 0,0-1 0,0 0 0,0 0 0,4 0 0,3-1 469,0 1-1,0 0 0,14 1 0,-22 0-711,-1 0-37,1 0 0,-1 0 0,1 1 0,0-1 0,-1 0 0,1 0 0,-1 1 0,1-1 0,-1 0 0,1 1 0,-1-1-1,1 0 1,-1 1 0,1-1 0,-1 1 0,0-1 0,1 1 0,-1-1 0,0 1 0,1-1 0,-1 1 0,0 0 0,0-1 0,1 1 0,-1-1 0,0 1-1,0 0 1,0-1 0,0 1 0,0-1 0,0 1 0,0 1 0,0 27-65,-1-19 29,1-3 21,-1 0 1,-1 0-1,1 0 1,-1 0-1,0 0 1,-1 0 0,0 0-1,-4 6 1,4-6 78,0 0 1,0 0-1,0 0 1,1 0-1,0 0 1,0 0-1,1 0 0,-1 10 1,2-16-47,0 0 1,1 0 0,-1-1-1,0 1 1,1 0-1,-1 0 1,1 0 0,-1 0-1,1 0 1,-1 0-1,1-1 1,0 1-1,-1 0 1,1-1 0,0 1-1,0 0 1,0-1-1,-1 1 1,3 0-1,20 11 688,-14-8-606,55 33-39,-55-32-63,-1 1-1,0 0 1,0 1 0,-1 0-1,9 10 1,-14-13-541,0 0-1,0-1 1,0 1-1,0 0 1,-1 0 0,0 0-1,0 1 1,0-1-1,0 0 1,-1 0 0,1 0-1,-1 1 1,-1 6-1,1-2-4900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38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1 496,'0'0'11508,"1"21"-10396,4 134 1082,-4-115-1278,-2-24-457,1 1 0,5 26-1,-5-43-422,0 0 0,0 1 0,0-1 0,0 0 0,0 0-1,1 0 1,-1 0 0,0 0 0,0 0 0,0 0 0,0 1-1,1-1 1,-1 0 0,0 0 0,0 0 0,0 0 0,1 0-1,-1 0 1,0 0 0,0 0 0,0 0 0,0 0 0,1 0-1,-1 0 1,0 0 0,0 0 0,0 0 0,1 0 0,-1 0-1,0-1 1,0 1 0,0 0 0,0 0 0,1 0 0,-1 0-1,0 0 1,0 0 0,0 0 0,0-1 0,0 1 0,1 0-1,-1 0 1,0 0 0,0 0 0,0 0 0,0-1 0,0 1 0,0 0-1,0 0 1,0 0 0,0-1 0,0 1 0,0 0 0,5-12 216,-1 0 0,-1-1 0,0 1 0,2-17 0,-1 3-34,4-17-125,-4 16-78,1 1 0,11-32 0,-15 55-26,0 1 1,0 0-1,0-1 1,1 1-1,-1 0 0,3-3 1,-4 4 8,1 1 0,-1 0 0,0-1 0,1 1 0,-1 0 0,0 0 0,1-1 0,-1 1-1,0 0 1,1 0 0,-1-1 0,0 1 0,1 0 0,-1 0 0,1 0 0,-1 0 0,0-1 0,1 1 0,-1 0 0,1 0 0,-1 0 0,1 0 0,-1 0 0,1 0 0,-1 0 0,0 0 0,1 1 0,-1-1 0,1 0 0,-1 0 0,0 0 0,1 0-1,-1 0 1,1 1 0,-1-1 0,0 0 0,1 0 0,-1 1 0,0-1 0,1 0 0,-1 1 0,0-1 0,1 0 0,-1 1 0,0-1 0,0 0 0,0 1 0,1-1 0,-1 1 0,6 11-34,-1-1 1,0 1-1,5 23 1,2 2 35,43 122-785,-54-156 160,0 0 1,0 0-1,1-1 0,-1 1 0,1 0 1,2 2-1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38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1 5577,'0'0'11435,"-14"14"-11283,-3-6 624,-1-2-776,0 2 0,4-4-104,-3-4-16,7 0-1489,6-6-3232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39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80 7818,'79'-79'2432,"-75"87"-175,2 8-1337,0 8 184,0 7 272,0 5-487,0 5 47,0-1-680,-2-5-184,-1-7 424,-3-7-496,0-9-168,0-4 40,2-8-1056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39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0 11602,'0'0'6642,"-94"6"-6714,64 0-1640,6 1-1153,9-7-6929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0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0 12523,'0'0'6985,"-50"0"-6985,23 13-544,7-1-936,8 0-5570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2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1 8058,'0'0'7640,"-5"19"-6426,-32 133 967,25-107-1496,3 0-1,2 1 1,-2 71-1,9-113-667,0 0 0,0 0 0,0-1 0,1 1-1,0 0 1,-1-1 0,1 1 0,1-1 0,-1 1 0,0-1-1,1 0 1,0 1 0,2 3 0,-2-5-73,0 0 0,1 0 0,-1 0 0,0 0 0,1 0 0,-1 0 0,1-1-1,-1 1 1,1-1 0,0 0 0,0 0 0,0 0 0,-1 0 0,1 0 0,0-1 0,0 1 0,5-1 0,-4 0-512,1 1 0,-1-1-1,1-1 1,-1 1 0,1-1 0,-1 0 0,0 0 0,1 0 0,-1 0 0,0-1 0,0 0-1,4-2 1,19-15-8055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2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213 54 8546,'0'0'8538,"-83"-13"-7362,58 11-1048,1 2-32,2 0-96,2 0 128,1 0-344,7-12-584,6 0-1561,4-2-487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3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33 2841,'0'0'12964,"4"1"-12175,8 1-313,-18-4 494,-21-7-130,13 4-713,-33-11 388,42 15-558,1 0 0,0 0 0,0 1 0,-1-1 0,1 1 0,-1 0 0,1 0 0,-8 2 0,10-1-111,1-1 0,-1 1 0,1 0 0,-1-1-1,1 1 1,0 0 0,-1 0 0,1 0 0,0 0 0,0 0 0,0 0 0,0 1 0,0-1 0,0 0 0,0 1 0,0-1 0,0 0 0,1 1 0,-1-1-1,0 3 1,-5 16-3966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3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1 201 4201,'0'0'9239,"5"13"-8297,20 41 38,-23-51-831,0 1 0,0-1 1,0 0-1,0 0 0,0 0 0,1 0 0,-1 0 1,1 0-1,0-1 0,0 1 0,0-1 0,0 0 1,0 0-1,1 0 0,-1 0 0,5 1 0,-1-1 212,0 0 0,1-1-1,-1 0 1,0 0 0,15-1 0,-16 0-160,-2 0-153,0-1-1,0 1 1,0-1-1,0 1 1,0-1-1,0-1 1,0 1-1,0 0 1,-1-1-1,1 0 0,0 0 1,3-3-1,-1 1-23,-1-1-1,0 1 0,0-1 1,0-1-1,0 1 0,6-11 1,-5 6-131,0-2-1,0 1 1,-1-1 0,-1 1 0,0-1-1,0-1 1,2-20 0,-3-1-3015,-1-36 1,-3 57 1766,1-13-3656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9:54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7698,'0'0'5033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4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1 252 4601,'0'0'11230,"0"-22"-10235,1-68 203,-1 83-1085,1 1 0,-1 0 0,1-1 0,0 1-1,1 0 1,-1 0 0,1 0 0,1 0 0,-1 0 0,1 0 0,0 0 0,0 1 0,0 0 0,8-9 0,-9 11-13,1-1 32,1 0 0,0 0 0,0 0 0,7-6 0,-9 9-136,0-1 0,0 1 0,0 0 0,1-1 0,-1 1-1,0 0 1,1 0 0,-1 1 0,1-1 0,-1 0 0,1 1 0,2-1-1,-4 1-3,-1 0 0,0 0-1,0 0 1,0 0-1,0 0 1,0 0 0,0 0-1,0 0 1,1 0-1,-1 0 1,0 0 0,0 0-1,0 0 1,0 0-1,0 1 1,0-1 0,0 0-1,0 0 1,1 0-1,-1 0 1,0 0 0,0 0-1,0 0 1,0 0-1,0 0 1,0 0 0,0 0-1,0 1 1,0-1-1,0 0 1,0 0 0,0 0-1,0 0 1,1 0-1,-1 0 1,0 0 0,0 1-1,0-1 1,0 0-1,0 0 1,0 0 0,0 0-1,0 0 1,0 0-1,0 0 1,0 1 0,-1-1-1,1 0 1,0 0-1,0 0 1,0 0 0,0 0-1,0 3-112,-2 17 86,0 0 0,-2 0 0,0 0 0,-1-1 0,-15 34 0,-9 41 139,29-94-54,0 1-1,0-1 0,0 0 1,0 1-1,0-1 0,0 1 1,0-1-1,0 1 0,0-1 1,0 0-1,1 1 0,-1-1 1,0 1-1,0-1 0,0 0 1,1 1-1,-1-1 0,0 1 1,0-1-1,1 0 0,-1 0 1,0 1-1,1-1 1,-1 0-1,0 1 0,1-1 1,-1 0-1,0 0 0,1 0 1,-1 1-1,1-1 0,-1 0 1,1 0-1,-1 0 0,0 0 1,1 0-1,-1 0 0,1 0 1,25 2 471,-11-2-346,-6 1-143,1 1 1,0 0-1,0 1 1,-1-1 0,0 2-1,12 5 1,-18-8-84,0 1 1,0 0 0,-1 0 0,1 0-1,0 0 1,-1 0 0,0 0 0,1 1-1,-1-1 1,0 1 0,0 0 0,-1-1-1,1 1 1,0 0 0,-1 0-1,0 0 1,0 0 0,0 1 0,0-1-1,0 0 1,-1 0 0,1 5 0,0 22-2847,-1-18-1307,0-3-1298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4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31 680,'0'0'14750,"1"19"-13890,1 7-512,5 78 1037,-8-76-1160,2 14 251,-1-42-463,0 0 1,0 0-1,0 0 1,1 0-1,-1 0 1,0 0-1,0 0 0,0-1 1,0 1-1,0 0 1,0 0-1,0 0 1,0 0-1,0 0 0,1 0 1,-1 0-1,0 0 1,0 0-1,0 0 1,0 0-1,0 0 0,0 0 1,1 0-1,-1 0 1,0 0-1,0 0 0,0 0 1,0 0-1,0 0 1,0 0-1,1 0 1,-1 0-1,0 0 0,0 0 1,0 0-1,0 0 1,0 0-1,0 0 1,1 0-1,-1 0 0,0 0 1,0 0-1,0 0 1,0 0-1,0 0 1,0 1-1,0-1 0,0 0 1,1 0-1,-1 0 1,0 0-1,0 0 1,0 0-1,0 0 0,0 1 1,0-1-1,0 0 1,0 0-1,0 0 1,0 0-1,0 0 0,0 0 1,0 1-1,0-1 1,0 0-1,6-11 633,16-98-301,1-3-248,-23 111-104,0-1 1,0 1-1,1 0 1,-1 0-1,0 0 1,1 0-1,-1 0 0,1 0 1,0 0-1,-1 0 1,1 0-1,0 1 1,-1-1-1,1 0 1,0 0-1,0 0 1,0 1-1,0-1 1,1 0-1,-1 1 1,-1 0-1,1 0 1,0 0-1,0 0 1,-1 0-1,1 0 1,0 0-1,0 1 1,-1-1 0,1 0-1,0 1 1,-1-1-1,1 0 1,0 1-1,-1-1 1,1 1-1,-1-1 1,1 1 0,-1-1-1,1 1 1,-1 0-1,1-1 1,-1 1-1,1 0 1,-1-1-1,0 1 1,1 0 0,-1-1-1,0 3 1,10 22-13,-1 0 1,-1 1 0,8 48-1,-2-10 39,-9-39-23,-4-16-17,1-1 0,0 1 0,0-1 0,1 0 0,0 0-1,5 10 1,-8-18-9,0 0 0,0 1 0,0-1 0,0 0 0,0 0 0,0 0 1,1 0-1,-1 1 0,0-1 0,0 0 0,0 0 0,0 0 0,0 0 0,0 0 0,0 0 0,0 1 0,0-1 0,1 0 0,-1 0 0,0 0 0,0 0 0,0 0 0,0 0 0,0 0 0,1 0 0,-1 0 0,0 1 0,0-1 0,0 0 0,0 0 0,0 0 0,1 0 0,-1 0 0,0 0 0,0 0 0,0 0 0,0 0 0,1 0 0,-1 0 0,0 0 0,0 0 0,0-1 0,0 1 0,1 0 0,-1 0 1,0 0-1,0 0 0,0 0 0,0 0 0,0 0 0,0 0 0,1 0 0,-1 0 0,0-1 0,0 1 0,0 0 0,0 0 0,0 0 0,0 0 0,0 0 0,0-1 0,0 1 0,1 0 0,-1 0 0,0 0 0,2-13-2961,-1 12 2338,2-19-5424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4.8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21 7578,'0'0'8329,"-16"2"-7760,-1-2-553,1 0 80,0 0 8,2 0-104,4-6-785,3-2-1503,7 0-4498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5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8410,'0'0'6945,"6"140"-5985,2-97-912,0-5 209,0-7-137,1-11-120,3-14-1313,-2-6-1007,0 0-3265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5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49 9706,'0'0'12347,"-12"2"-12091,-2-2-160,-6 2-96,-5-2-128,1 0 48,2 0-856,10-10-873,6-10-3216,6-3-6785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5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9418,'0'0'3305,"-22"117"-1737,9-52-328,-1 6 17,2-2-777,2-8-360,6-12 744,4-13-856,0-14-8,6-12 0,18-10-320,1-18-1281,-3-8-3744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6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59 7922,'0'0'8826,"-105"2"-8722,87-2 96,-1 0-400,7 0 72,8-20-1729,4-1-287,0 1-8851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6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144 20 7826,'0'0'12010,"7"0"-11212,14 0-543,-20 0-33,-16 0-160,-37 3 53,34-1-372,-1-2 0,-30-1-1,48 1 98,0 0-1,0 0 1,0-1-1,0 1 1,1 0 0,-1 0-1,0-1 1,0 1-1,0 0 1,1-1-1,-1 1 1,0-1-1,0 1 1,1-1-1,-1 1 1,0-1-1,1 1 1,-1-1-1,1 0 1,-1 1-1,1-1 1,-1 0-1,1 1 1,-1-1-1,1 0 1,-1-1-1,0-8-5132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6.9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0 272 4545,'0'0'6217,"0"-1"-6151,1 1 1,-1 0-1,0 0 0,1 0 0,-1 0 0,0 0 0,0 0 0,1 0 1,-1 0-1,0 0 0,0 0 0,1 0 0,-1 0 0,0 1 1,1-1-1,-1 0 0,0 0 0,0 0 0,1 0 0,-1 0 0,0 0 1,0 1-1,0-1 0,1 0 0,-1 0 0,0 0 0,0 1 0,0-1 1,1 0-1,-1 0 0,0 1 0,0-1 0,0 0 0,0 1 0,1 23 599,0 0 0,1 0-1,2 0 1,0 0-1,2 0 1,13 37-1,-18-58-489,1 1-1,-1-1 1,1 0-1,0 0 1,0 0-1,1 0 1,-1 0-1,1 0 0,-1 0 1,1-1-1,5 4 1,-6-5-93,-1 0 0,1 0 0,-1-1 0,1 1-1,-1-1 1,1 1 0,-1-1 0,1 1 0,-1-1 0,1 0 0,0 0 0,-1 0 0,1 0 0,-1 0 0,1 0-1,0-1 1,-1 1 0,1 0 0,-1-1 0,1 1 0,-1-1 0,1 0 0,-1 1 0,1-1 0,-1 0 0,0 0-1,1 0 1,-1 0 0,0 0 0,2-2 0,4-4-39,-1-1 0,0 1-1,0-1 1,-1 0 0,7-15-1,18-47 82,-14 27-230,-3 0 0,-1-1-1,-3-1 1,5-45 0,-8-26-8577,-6 129 4557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7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 3393,'0'0'6113,"0"130"-5129,0-102-272,0-6-552,0-11-144,-7-48-1320,1-5-392,2-1-3641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9:55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10234,'0'0'7026,"0"118"-5474,0-29-632,0 33-752,0 24 680,-2-10-552,0-31-119,0-38 87,0-26-264,0-5-48,2-3-705,0-7-887,0-24 136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7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7058,'0'0'7210,"21"-4"-5915,67-12-412,-56 13-142,-31 3-684,0 0 1,0 0 0,0 0-1,0 0 1,0 1 0,0-1-1,0 0 1,0 1 0,0-1-1,0 0 1,0 1 0,2 1-1,-2-1-20,-1 0 1,1 0-1,0 0 0,-1 0 0,1 1 1,-1-1-1,1 0 0,-1 0 0,0 1 0,0-1 1,1 0-1,-1 1 0,0-1 0,0 0 0,0 1 1,-1-1-1,1 0 0,0 1 0,-1 0 1,0 12-244,0-2 222,0 0 0,-1 0 1,0 0-1,-7 18 1,-22 47 154,13-34-159,2-5 25,6-14 115,1 0 0,0 0 0,-7 42 0,15-66-88,1 1-1,0 0 0,0-1 0,0 1 0,0 0 1,0 0-1,0-1 0,0 1 0,0 0 0,0 0 1,0-1-1,1 1 0,-1 0 0,0-1 0,0 1 1,1 0-1,-1-1 0,0 1 0,1 0 0,-1-1 1,1 1-1,-1-1 0,0 1 0,1-1 0,0 1 0,-1-1 1,1 1-1,0 0 0,2 0-13,-1 0 0,1 0 0,-1-1 0,1 1-1,-1-1 1,5 1 0,6 1 146,8 4-168,38 14-1,-53-17-91,1 0 1,-1 0-1,0 1 0,0-1 1,-1 1-1,1 0 1,-1 1-1,0 0 0,9 10 1,-12-13-180,-1 0-1,0 1 1,0-1-1,0 1 1,0-1 0,-1 1-1,1 0 1,-1-1 0,1 1-1,-1 4 1,-2 27-6469,-1-21-656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8.0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1 142 7330,'0'0'2151,"3"17"-1055,10 57 615,-11-61-1252,3 11 388,-4-23-780,-1-1 1,0 1 0,0 0-1,0-1 1,1 1 0,-1 0-1,0-1 1,1 1 0,-1-1-1,0 1 1,1-1 0,-1 1-1,1-1 1,-1 1 0,1-1-1,-1 1 1,1-1 0,-1 0 0,2 1-1,-2-1-39,0 0-1,0 0 1,1 0-1,-1 0 1,0 0-1,1 0 1,-1 0-1,0 0 1,0 0-1,1 0 0,-1 0 1,0-1-1,0 1 1,1 0-1,-1 0 1,0 0-1,0 0 1,1-1-1,-1 1 1,0 0-1,0 0 1,0-1-1,0 1 1,1 0-1,-1 0 1,0 0-1,0-1 1,0 1-1,0 0 1,0-1-1,0 1 1,0 0-1,0 0 1,0-1-1,0 1 0,0 0 1,0-1-1,8-23 282,4-32 1,1-4-266,7-3-149,-18 56 101,1 0 0,1 0 0,-1 0 1,1 0-1,1 1 0,6-9 0,-10 14 25,0 0 0,0-1-1,1 1 1,-1 0 0,0 0-1,1 0 1,-1 0-1,0 0 1,1 0 0,-1 1-1,1-1 1,0 0 0,-1 1-1,1-1 1,0 1 0,-1 0-1,1-1 1,0 1 0,-1 0-1,4 0 1,-3 1-10,0-1-1,-1 1 0,1-1 1,-1 1-1,1 0 1,-1-1-1,0 1 1,1 0-1,-1 0 1,0 0-1,0 0 1,1 0-1,-1 0 0,0 1 1,0-1-1,0 0 1,0 1-1,0-1 1,-1 0-1,2 3 1,10 28 35,-1 0 1,-1 1 0,-3-1-1,0 2 1,3 42 0,-10-53-62,0-18-448,0 1 1,0-1-1,2 11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8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65 9434,'0'0'8818,"-52"20"-8346,27-20-136,3 0-336,2-4-464,4-24 56,5 1-3385,9 1-6969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4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10218,'0'0'7797,"16"13"-7624,4 5-120,20 21-1,-38-38-50,0 1-1,-1 0 0,0-1 0,0 1 1,1 0-1,-1 0 0,0 0 0,0 0 1,0 0-1,-1 0 0,1 0 0,-1 0 1,1 1-1,-1-1 0,1 0 0,-1 0 1,0 4-1,0-5-1,0 38 209,-1-1 0,-10 65 0,3-67 822,2 0-1,-3 64 1,9-98-921,0-1 1,1 0-1,-1 1 0,0-1 0,1 0 0,-1 1 0,1-1 0,-1 0 0,1 0 0,-1 1 0,1-1 0,0 0 0,0 0 0,-1 0 0,1 0 1,0 0-1,0 0 0,0 0 0,0 0 0,1 0 0,-1 0 0,0-1 0,0 1 0,0 0 0,1-1 0,-1 1 0,0-1 0,0 1 1,1-1-1,-1 0 0,3 1 0,5 0 120,1 0 0,-1 0 0,17-1 0,-14-1 64,6 1-65,86-3-88,-104 3-197,1-1 0,0 1 0,-1 0 0,1 0 1,0 0-1,-1 0 0,1 0 0,-1 0 0,1 0 1,0 0-1,-1 0 0,1 0 0,0 0 0,-1 0 0,1 0 1,-1 0-1,1 1 0,0-1 0,-1 0 0,1 0 0,-1 1 1,1-1-1,-1 0 0,1 1 0,-1-1 0,1 1 1,-1-1-1,1 1 0,-1-1 0,1 1 0,-1-1 0,0 1 1,1-1-1,-1 1 0,0-1 0,0 1 0,1-1 0,-1 1 1,0 0-1,0-1 0,0 1 0,0 0 0,0-1 1,0 1-1,0-1 0,0 1 0,0 0 0,0 0 0,-1 4-759,0 0-1,0 0 0,-1-1 1,0 1-1,-2 4 0,2-4-145,-14 25-5299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24.1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69 751 5753,'0'0'13240,"12"-20"-11958,-3 5-1071,73-131 1126,148-311 1218,-180 358-2501,-49 97-190,3-6 482,-4 8-386,0 0 1,0 0 0,0 0-1,0 0 1,0-1 0,0 1 0,0 0-1,0 0 1,0 0 0,0 0-1,0 0 1,0 0 0,0-1 0,0 1-1,-1 0 1,1 0 0,0 0-1,0 0 1,0 0 0,0 0-1,0-1 1,0 1 0,0 0 0,0 0-1,0 0 1,0 0 0,0 0-1,-1 0 1,1 0 0,0 0 0,0-1-1,0 1 1,0 0 0,0 0-1,0 0 1,-1 0 0,1 0 0,0 0-1,0 0 1,0 0 0,0 0-1,0 0 1,0 0 0,-1 0-1,1 0 1,0 0 0,0 0 0,0 3-12,24 344-179,-8-175 176,-11-97 64,7 72 40,-11-140-38,-1-3-2,0-1 1,1 1-1,-1 0 0,1-1 0,2 6 0,-2-8 6,0-1-49,-9 0-126,-4-1 144,0 0-1,1-1 1,-15-5-1,-9 0 15,-46-8 40,30 4 141,0 3 1,-77-3 0,111 11-110,0 1 1,0 1-1,0 0 0,-17 5 1,95-66-3659,-29 29-1076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24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0 8570,'0'0'7647,"-7"23"-6588,-75 250 1255,49-145-1292,27-101-723,2 0 0,-2 48 0,6-73-273,0 0 1,0 0 0,0 0-1,0-1 1,0 1 0,1 0 0,-1 0-1,0 0 1,1 0 0,0-1-1,-1 1 1,2 3 0,-1-5-26,0 1 0,0 0 1,0-1-1,0 0 0,0 1 0,0-1 1,0 1-1,0-1 0,0 0 0,0 0 1,0 1-1,0-1 0,0 0 0,0 0 1,0 0-1,0 0 0,0 0 0,0-1 1,0 1-1,0 0 0,0 0 0,1-1 1,2-1-144,0 1 0,0 0-1,0-1 1,0 0 0,-1 0 0,1 0 0,-1-1 0,0 1 0,1-1 0,-1 0 0,0 0 0,-1 0 0,1 0 0,4-7 0,63-88-7235,-41 53 89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25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35 5737,'0'0'12027,"-88"0"-11651,66-2-376,2-2-368,0-6-16,3 2-2281,9-2-3824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25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1 8690,'0'0'11970,"-6"0"-11658,-14 0 305,-4 2-409,-3 4 288,-3 2-496,2 2-64,-1-2-264,3 7-496,6-5-1097,7-2-2480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28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1 185 968,'0'0'8799,"0"23"-7080,0 73 293,-1-88-1589,1 0 1,1 1 0,-1-1-1,1 0 1,1 1 0,3 12 0,-4-19-244,0 0-1,0 0 1,1 0 0,-1 0 0,0 0 0,1-1 0,-1 1 0,1-1 0,-1 1 0,1-1 0,0 1 0,0-1 0,-1 0 0,1 0 0,0 0 0,0 0 0,0 0 0,0 0 0,0-1 0,1 1 0,-1-1 0,3 1 0,6 1 96,1-1 0,-1-1 0,1 0 0,-1 0 0,1-1-1,-1-1 1,0 0 0,1 0 0,-1-1 0,0-1 0,0 0 0,-1 0 0,16-9 0,-15 7-287,-1 0 0,0-1 0,0 0 0,0-1 1,-1 0-1,0-1 0,-1 0 0,1 0 0,-2 0 1,0-1-1,0 0 0,9-19 0,-11 16-36,-1 0 0,-1-1 1,0 1-1,-1-1 0,0 0 0,-1 0 0,-1-26 0,0 34 3,0 1-244,0 1 0,-1-1-1,1 0 1,-1 1 0,0-1-1,0 1 1,-1 0 0,1-1-1,-1 1 1,0 0 0,0 0-1,-1 0 1,1 0 0,-1 0 0,0 1-1,1-1 1,-2 1 0,1 0-1,-4-4 1,-7-4-3061,7 3-2008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28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1 6241,'0'0'8914,"2"113"-8578,-4-54 80,-8 8 48,-3-4-464,1-4 345,0-15-345,2-13-929,4-31 129,2 0-1384,4-13-881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9:56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75 8970,'0'0'7036,"18"-12"-4905,59-34-465,-73 43-1556,1 1-1,-1 0 1,1 0 0,-1 0 0,1 1-1,0-1 1,0 1 0,-1 1 0,1-1-1,0 1 1,0-1 0,9 2 0,2 0 145,-4-1-152,0 2 1,1-1 0,-1 2 0,0 0 0,0 0 0,0 1 0,0 0 0,-1 1-1,0 1 1,0 0 0,0 0 0,-1 1 0,0 0 0,0 1 0,0 0-1,12 15 1,-17-17-110,-1 0 0,0 0 0,0 1 0,-1-1 1,1 1-1,-1 0 0,-1 0 0,1 0 0,-1 1 0,-1-1 0,2 11 0,-1 2-52,-1 0 0,-1-1 0,-3 24 1,1-29 48,0-1 0,-1 1 0,-1-1 0,0 0 0,-1 0 0,0-1 0,-12 21 0,11-23-18,0 0-1,-1 0 1,0-1 0,-1 0-1,0-1 1,0 0-1,-1 0 1,0 0 0,-14 8-1,18-13-50,-1 0-1,0-1 0,0 1 1,0-1-1,-1 0 0,1 0 1,0-1-1,-1 0 0,1 0 1,-1-1-1,1 0 0,-10 0 1,13 0-40,-1-1 0,1 0 0,0 1 0,-1-1 0,1 0 0,0 0 0,0-1 0,0 1 0,0-1 0,0 1 0,0-1 0,0 0 0,1 0 0,-1 0 0,0-1 0,1 1 0,0-1 0,0 1 0,0-1 0,0 0 0,0 1 0,0-1 0,1 0 0,-1 0 0,-1-5 0,0-7-1317,1 0-1,0 1 1,1-1 0,0-21 0,1-6-7508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29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 10658,'0'0'5971,"23"-8"-4308,73-24-175,-44 16-873,-46 15-416,1 0-1,-1 0 1,10 1 0,-16 0-190,0 0 0,1 0 1,-1 0-1,0 0 0,0 0 1,1 0-1,-1 0 0,0 0 1,1 0-1,-1 0 0,0 0 1,0 1-1,1-1 0,-1 0 1,0 0-1,0 0 0,1 0 1,-1 1-1,0-1 0,0 0 0,0 0 1,1 0-1,-1 1 0,0-1 1,0 0-1,0 0 0,0 1 1,1-1-1,-1 0 0,0 1 1,0-1-1,0 12-31,0-6 41,-1 5-15,0 1 0,0 0 1,-1 0-1,-1-1 1,0 1-1,-6 13 1,-35 69 36,17-39-68,25-49 35,-33 78-43,32-73 77,-1 1 1,1 0-1,1 0 1,0 0-1,0 17 1,2-28 19,1 0 1,-1 1-1,0-1 1,1 0-1,-1 0 0,1 0 1,-1 0-1,1 1 1,-1-1-1,1 0 0,0 0 1,0 0-1,0 0 1,-1-1-1,1 1 0,0 0 1,0 0-1,0 0 1,0-1-1,0 1 0,0-1 1,1 1-1,-1-1 1,2 1-1,36 12-9,-23-9 122,11 5-178,-1 1-1,26 13 0,-39-16-107,0 1 0,-1 0 1,0 0-1,-1 1 0,19 18 0,-28-24-37,1 0-1,-1-1 1,0 1-1,0 0 1,0 1-1,-1-1 1,1 0-1,-1 0 1,1 1-1,0 5 1,-1 0-2411,0-1 0,0 19 0,-1-10-8913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5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 9378,'0'0'8717,"3"23"-7529,8 71-227,-9-77-790,0 2 127,1 23-1,1-59 107,3-33-253,-5 25-85,2 0 0,0 0-1,2 1 1,0-1 0,11-24-1,-17 49-44,1-1-1,-1 0 0,0 0 1,1 1-1,-1-1 1,0 0-1,1 0 0,-1 1 1,1-1-1,-1 0 1,1 1-1,-1-1 0,1 1 1,0-1-1,-1 1 0,1-1 1,-1 1-1,1-1 1,0 1-1,0-1 0,-1 1 1,1 0-1,0 0 0,0-1 1,0 1-1,-1 0 1,1 0-1,0 0 0,0 0 1,0 0-1,-1 0 1,1 0-1,0 0 0,0 0 1,0 0-1,-1 0 0,1 0 1,0 1-1,0-1 1,1 1-1,0 0-10,0 1 1,0-1-1,0 1 1,0-1-1,-1 1 1,1 0 0,0 0-1,-1 0 1,1 0-1,-1 0 1,0 0-1,2 3 1,9 30 22,-1 0 0,-1 0 0,7 58 0,-3-13-184,-11-64 106,-3-12-84,1 0 1,-1 0 0,1-1 0,0 1-1,0 0 1,0 0 0,0-1-1,1 1 1,-1-1 0,4 6 0,-5-9 10,1 0 0,-1 0 0,0 0 0,0 1 1,1-1-1,-1 0 0,0 0 0,1 0 0,-1 0 1,0 0-1,1 0 0,-1 1 0,0-1 0,1 0 1,-1 0-1,0 0 0,1 0 0,-1 0 0,0 0 1,1 0-1,-1-1 0,0 1 0,1 0 0,-1 0 1,0 0-1,0 0 0,1 0 0,-1 0 0,0-1 0,1 1 1,-1 0-1,0 0 0,0 0 0,1-1 0,-1 1 1,0 0-1,0 0 0,0-1 0,1 1 0,-1 0 1,0-1-1,6-15-7069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53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45 8466,'0'0'11018,"-14"8"-10346,4-4-672,-2-2 0,4-2-96,0 0-56,1 0-760,5-14-1456,2-8-1737,0-1-6546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53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8730,'0'0'6113,"14"146"-4232,-8-91-929,0 3-480,0-1 856,2-6-1088,-1-9-168,-1-9 24,0-13-96,-2-10 0,2-10-616,0 0-992,-2-18-17,0-2-3656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55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35 592,'0'0'10698,"2"-2"-10005,1-1-328,-1 0 1,1 1 0,0-1 0,0 1-1,0-1 1,1 1 0,-1 0 0,0 0-1,1 0 1,-1 1 0,1-1-1,0 1 1,-1 0 0,1 0 0,0 0-1,0 1 1,0-1 0,0 1 0,6 0-1,-1 0 57,-7 0-328,1-1 0,-1 1 0,0 1 0,1-1 0,-1 0 0,1 0 0,1 2 0,-3-2-90,0 0 0,-1 1 1,1-1-1,0 1 1,-1-1-1,1 0 0,-1 1 1,1 0-1,-1-1 1,1 1-1,-1-1 1,1 1-1,-1 0 0,0-1 1,1 1-1,-1 0 1,0-1-1,1 1 0,-1 0 1,0 0-1,0-1 1,0 1-1,0 0 0,0 0 1,0-1-1,0 2 1,0 35 14,-1 1 0,-2-1 0,-15 66 0,16-92-18,-1 10 242,1 0 0,1 28 1,1-47-193,0-1 1,1 1-1,-1-1 1,0 1-1,0-1 1,1 1 0,-1-1-1,1 1 1,-1-1-1,1 0 1,0 1-1,-1-1 1,1 0 0,0 0-1,0 1 1,0-1-1,0 0 1,2 1-1,0 0 53,-1 0-1,1 0 1,0 0-1,0-1 1,0 1-1,0-1 1,0 0-1,4 1 0,4 1 257,1-2 0,-1 1 0,22-1 0,-25 0-233,0-1 0,0-1 0,1 1 0,-1-2 0,0 1 0,0-1 1,0 0-1,11-5 0,-4 1-49,-12 5-151,1 0 1,-1 0-1,0-1 1,0 1 0,1-1-1,-1 0 1,5-4-1,-20 7-3686,-23 17-3053,19-11 532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55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7 4217,'0'0'13223,"0"0"-13110,0-1 0,0 1 0,0 0 1,0 0-1,0-1 0,0 1 0,0 0 1,0 0-1,0 0 0,0-1 0,0 1 1,0 0-1,-1 0 0,1 0 0,0-1 1,0 1-1,0 0 0,0 0 0,0 0 0,0-1 1,0 1-1,-1 0 0,1 0 0,0 0 1,0 0-1,0-1 0,0 1 0,-1 0 1,1 0-1,0 0 0,0 0 0,-1 0 1,-3 0 22,-1 1 0,0 1 1,1-1-1,0 0 0,-1 1 0,1 0 1,0 0-1,0 0 0,-7 5 1,6-3-139,-1 0 0,0-1 0,0 0 0,-10 3 0,16-6-88,0 0-1,0 0 0,0 0 1,-1 0-1,1 0 1,0 0-1,0 0 0,0 0 1,0 0-1,0 0 1,0 0-1,-1 0 0,1 0 1,0 0-1,0 0 1,0 0-1,0-1 0,-1-1-1902,1 2 1903,0 0-1,0 0 1,0 0-1,0 0 0,0-1 1,0 1-1,0 0 1,0 0-1,0 0 1,0 0-1,0 0 0,0 0 1,0-1-1,0-1-906,0-7-6522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57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1 7786,'0'0'10850,"-6"142"-10266,-12-69-568,-2 4 560,-3 0-576,-1-8-48,4-12-96,6-15-1088,4-20-400,7-42-2449,3-14 1176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57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0 7802,'0'0'5541,"4"21"-4261,16 69-68,-15-68-723,1 0-1,1-1 0,14 31 1,-13-37-240,1-1 0,0-1 0,0 0 1,17 18-1,-24-30-229,-1 0 0,0 1 0,0-1 0,0 0 0,0 1 0,0-1 0,-1 1 0,1-1 0,0 1 0,-1-1 0,1 1 0,-1-1 0,1 1 0,-1 0 0,0-1 0,1 1 0,-1 0 0,0-1 0,-1 3 0,1-2-18,-1 1 0,1-1 1,-1 0-1,0 0 0,0 0 0,0 0 1,0 0-1,-1 0 0,1 0 0,0-1 1,-1 1-1,-2 2 0,-4 3-26,-1 0 1,0-1-1,0 0 1,-17 7-1,25-12 33,-18 8-22,0 0 1,0-1 0,-1-1-1,0-1 1,0-1 0,-22 3-1,41-8-25,0 0-1,0 1 1,0-1 0,0 0-1,1 0 1,-1 0-1,0 0 1,0 0-1,0 0 1,0 0 0,0-1-1,0 1 1,0 0-1,1 0 1,-1-1 0,0 1-1,0 0 1,0-1-1,0 1 1,1-1 0,-2 0-1,2 0-161,-1-1-1,0 1 1,1-1-1,0 1 1,-1-1-1,1 1 0,0-1 1,0 0-1,0 1 1,0-1-1,0-1 1,0-21-3438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57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0 7866,'0'0'8540,"-1"25"-7097,0-7-1174,-15 152 1433,10-120-1192,1-1 0,4 71 0,1-118-495,0 1 1,1 0 0,-1-1-1,0 1 1,1-1-1,0 1 1,0-1 0,-1 1-1,2-1 1,-1 1-1,0-1 1,0 0 0,1 1-1,3 3 1,-4-5-44,0 0 1,1 0-1,-1 0 1,0-1-1,1 1 0,-1 0 1,1-1-1,0 1 1,-1 0-1,1-1 1,0 0-1,-1 1 1,1-1-1,0 0 1,-1 0-1,1 0 0,0 0 1,-1 0-1,1-1 1,0 1-1,-1 0 1,1-1-1,-1 1 1,3-2-1,-2 2-133,0-1 0,0 0 0,0 0 1,0-1-1,0 1 0,0 0 0,-1-1 0,1 1 0,0-1 0,-1 0 0,1 1 0,-1-1 1,3-3-1,11-28-2071,-10 20 1190,17-40-4065,-5 2-3283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58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122 220 5961,'0'0'11747,"-95"91"-11747,84-91-200,3-12 176,2-33-640,4 3-1329,2 1-3672</inkml:trace>
  <inkml:trace contextRef="#ctx0" brushRef="#br0" timeOffset="1">162 1 8834,'0'0'9034,"-24"20"-8642,2-12 264,-1 3-496,-1 1 24,2 2-184,4-2-728,3 0 200,7-4-2417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9:56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1824,'0'0'18076,"41"110"-17604,-27-49-232,-4 6 8,-2-2-144,-1-7 33,-3-9-258,-2-14 121,-2-11-1120,6-18-112,0-6-1505,2 0-2520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58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1 280 2801,'0'0'14504,"20"11"-13218,-6-4-1073,1 1 0,-1-2 1,28 9-1,-40-15-176,0 0-1,0 0 0,0 0 1,0 0-1,-1 0 0,1 0 1,0 0-1,0 0 0,0-1 1,0 1-1,0-1 0,0 1 1,-1-1-1,1 0 0,0 0 1,0 0-1,-1 0 1,1 0-1,-1 0 0,1 0 1,-1-1-1,1 1 0,-1 0 1,0-1-1,0 1 0,2-4 1,17-20-115,-1-2 0,-1 1 0,-2-2 0,-1 0 0,-1-1 0,-1-1 0,13-47 0,-24 69-307,-1 6 206,-1 0 0,1 0 0,-1 0 0,1 0 0,-1 0 0,0 1 0,0-1 0,0 0 0,0 0 0,0-3 0,-12 2-6915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58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9 250 1072,'0'0'11819,"0"5"-12154,-2 8 276,1-11 50,-1-23 93,-1-45 155,3 51-114,0-1 1,1 1-1,1 0 1,4-17-1,-4 26 5,0 1-1,0-1 1,0 1 0,0 0 0,1-1-1,0 1 1,0 0 0,1 1-1,-1-1 1,1 1 0,0-1 0,1 1-1,8-7 1,-10 9 12,0 1 1,0-1 0,0 1-1,0-1 1,0 1-1,0 0 1,1 0-1,-1 0 1,1 0-1,-1 1 1,0-1-1,1 1 1,-1 0-1,1 0 1,-1 1 0,5 0-1,-8-1-120,1 0 0,0 0 0,0 0 0,0 1 0,-1-1 0,1 0 0,0 1 0,0-1 0,-1 1 0,1-1 0,0 1 0,-1-1 0,1 1 0,0-1 0,-1 1 0,1 0 0,-1-1 0,1 1 0,-1 0 0,1-1 0,-1 1 0,0 0 0,1 0 0,-1 0 0,0-1 0,0 1 0,1 0 0,-1 1 0,1 27-75,-1-20 95,0 5-32,0 0-1,-1 1 1,-1-1 0,0 0 0,-8 25 0,-3-3 86,7-22 81,0 1 1,2-1 0,0 1 0,0 0-1,1 0 1,-1 19 0,5-32-107,-1-1 1,1 0 0,-1 0-1,1 0 1,0 0 0,0 1-1,0-1 1,0 0-1,0 0 1,0 0 0,0-1-1,0 1 1,0 0-1,0 0 1,0-1 0,0 1-1,1 0 1,-1-1-1,2 1 1,5 3 40,2 3-138,-1 0-1,0 1 1,0-1-1,0 2 1,-1-1 0,0 1-1,-1 1 1,0-1-1,-1 1 1,0 1-1,0-1 1,-1 1 0,0 0-1,-1 0 1,0 0-1,2 15 1,-5-17-820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59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0 224 7378,'0'0'9478,"6"-4"-8754,-2 0-688,1-1 1,-1 1-1,0-1 1,0 0-1,-1 0 0,1 0 1,-1 0-1,0-1 1,-1 1-1,1-1 1,1-8-1,-1 5 17,23-60 118,-22 61-170,0 0-1,0 0 1,1 1 0,0-1 0,0 1 0,7-7 0,-11 13 1,0 0 1,0 0-1,0 0 1,1 0-1,-1 0 1,0 0 0,0 0-1,0 1 1,1-1-1,-1 0 1,0 1 0,1-1-1,-1 1 1,1-1-1,1 1 1,-2 0 1,0 0-1,0 0 1,0 0 0,0 0 0,-1 1-1,1-1 1,0 0 0,0 1 0,0-1-1,-1 0 1,1 1 0,0-1-1,-1 1 1,1-1 0,0 1 0,-1 0-1,1-1 1,0 1 0,0 1 0,2 3 17,0 0 1,0 1-1,-1 0 1,0-1-1,3 12 1,-3-10-17,16 63 11,7 26 276,-19-79-226,0-1 1,1-1-1,14 26 1,-19-38-90,0 1 0,1-1 0,-1 0 0,1 0 0,-1 0 1,1-1-1,0 1 0,0-1 0,1 1 0,-1-1 0,0 0 0,1 0 0,-1 0 1,1-1-1,0 1 0,-1-1 0,6 1 0,-5-1-384,0-1 1,0 0-1,-1 0 0,1 0 0,0 0 0,0 0 1,0-1-1,-1 0 0,1 0 0,0 0 0,6-3 1,16-10-7235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5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9 6081,'0'0'12091,"-39"4"-11307,23-2-560,2 2-8,-3 0-216,3 0-480,4-4 248,4 0-1944,4-10-2593,2-6-4513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59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7866,'0'0'7905,"23"115"-6184,-19-74-793,0 0 560,0-5-1488,-2-8 0,0-7-120,0-11-112,0-10-712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00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 6161,'0'0'1725,"-1"24"-201,-1 3-1138,-3 128 1618,5-137-1403,-1-7-118,1 1 0,1-1 0,0 1-1,3 13 1,-3-22-339,-1 0 0,2 0-1,-1 0 1,0 0-1,0 0 1,1 0-1,-1 0 1,1-1 0,0 1-1,0-1 1,0 1-1,0-1 1,1 0-1,-1 0 1,0 0 0,1 0-1,0 0 1,-1-1-1,1 1 1,3 1-1,6 0 182,0 0-1,0 0 0,0-1 0,0-1 1,0 0-1,0 0 0,21-3 0,-8 1-61,0 0-182,1-1 1,0-2-1,-1-1 0,0-1 1,0 0-1,-1-2 1,38-18-1,-52 21-83,-1 1 0,0-2 0,0 1 0,0-1 0,11-11 0,-16 13-38,-1 0 0,1 1 0,-1-2 0,0 1 0,0 0 0,0-1 1,-1 1-1,0-1 0,0 0 0,0 0 0,0 1 0,1-10 0,-2 9-134,0 1 0,0-1 0,-1 0 0,0 1-1,0-1 1,0 1 0,-1-1 0,-1-8 0,1 11-64,0 0 0,1 0 0,-1 0 0,0 1 0,0-1 0,-1 0 1,1 1-1,0-1 0,0 1 0,-1 0 0,1-1 0,-1 1 0,1 0 0,-1 0 0,1 0 0,-1 0 1,0 0-1,0 0 0,0 0 0,1 0 0,-1 1 0,-3-1 0,-17-3-5608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01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 7890,'0'0'5201,"-14"105"-4417,0-54-440,-2 4-16,0 0-200,-1-5 0,5-9-128,4-13 0,4-14 272,4-32-376,4-20-864,12-39-400,-1 10-1409,-3 2-2696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01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 3201,'0'0'8212,"1"18"-6438,-1 3-1265,0 1 69,2 0 0,0 1 0,6 26-1,4-2 594,3 0-1,1 0 0,3-2 0,45 82 0,-54-111-965,10 27 0,-18-35-174,1-1 0,-1 1 0,-1 0 1,1-1-1,-1 1 0,0 11 0,-2-16-31,1 0-1,-1 0 0,1 0 1,-1 0-1,0 0 1,0 0-1,0 0 0,-1 0 1,1-1-1,-1 1 1,0 0-1,1-1 0,-1 1 1,0-1-1,0 0 1,-1 0-1,1 0 0,0 0 1,-1 0-1,1 0 1,-1 0-1,0-1 0,-2 2 1,-3 0-11,1 1 1,0-1 0,-1-1-1,1 1 1,-1-2 0,0 1-1,-16 1 1,12-3-8,1 1-52,0-1 0,1 0-1,-13-2 1,22 2 18,0 0 0,0 0 1,0-1-1,0 1 0,0 0 0,0-1 0,0 1 0,0-1 0,1 0 1,-1 1-1,0-1 0,0 1 0,0-1 0,0 0 0,1 0 1,-1 1-1,0-1 0,1 0 0,-1 0 0,1 0 0,-2-2 1,1 0-617,0 0 0,0-1 0,1 1 0,-1 0 0,0-7 0,1-7-4720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02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1 169 7498,'0'0'6156,"0"18"-5116,0 117 1106,0-105-987,7 56 0,-5-77-886,0 1-1,0-1 0,1 1 1,0-1-1,1 0 1,0 0-1,0 0 0,1-1 1,10 15-1,-12-19-171,1-1 0,-1 1 0,1-1 0,0 0 0,0 0 1,0 0-1,1-1 0,-1 1 0,0-1 0,1 0 0,0 0 0,-1-1 0,9 2 0,1 0 126,1-1-1,-1-1 0,21-1 0,-25-1-212,1 0-1,-1 0 0,0-1 0,0 0 0,0-1 0,0 0 0,-1-1 0,19-9 0,-15 6 7,-1-1 1,1-1-1,-1 0 0,-1-1 0,17-18 0,-12 10-38,-2-1 0,0-1 1,-1 0-1,-1-1 0,0 0 0,-2-1 0,12-36 1,-12 18-45,-1 0 1,-2 0 0,-2 0 0,-1-1 0,-3-40 0,-1 81 21,0-1 0,0 1 1,0 0-1,0 0 0,0 0 1,0-1-1,0 1 0,0 0 1,0 0-1,0 0 0,0 0 1,-1 0-1,1-1 0,0 1 1,0 0-1,0 0 0,0 0 0,0 0 1,0 0-1,-1-1 0,1 1 1,0 0-1,0 0 0,0 0 1,0 0-1,-1 0 0,1 0 1,0 0-1,0 0 0,0 0 1,0 0-1,-1 0 0,1 0 1,0 0-1,0 0 0,0 0 1,-1 0-1,1 0 0,0 0 0,0 0 1,0 0-1,0 0 0,-1 0 1,1 0-1,0 0 0,0 0 1,0 0-1,0 0 0,-1 1 1,1-1-1,0 0 0,0 0 1,0 0-1,0 0 0,-1 1 1,-9 9-895,3 3-527,2 0 0,-8 28 0,5-6-4282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0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1 8850,'0'0'7351,"-19"17"-7128,-60 58-178,50-48-35,21-19-1,0 0 0,0 0 0,0 1 0,-7 10 0,13-16 18,2-2 32,-1-1 0,1 1-1,-1-1 1,1 1 0,-1 0 0,1 0 0,0-1 0,-1 1 0,1 0 0,0-1 0,0 1 0,0 0 0,-1 0-1,1 1 1,13-2 2041,31-1-1076,-17 0-750,-1 1-1,32 4 1,-55-4-244,1 1 0,-1 0 0,0 0 0,1 0 0,-1 0 0,0 0 0,0 1 0,0 0 0,0-1 0,0 1 0,0 0 0,-1 0 0,1 1 0,-1-1 0,1 0 0,-1 1 0,0 0 0,0-1 0,0 1 0,0 0 0,0 0-1,-1 0 1,1 0 0,-1 0 0,0 1 0,0-1 0,0 0 0,0 6 0,0-3-28,0 0 0,-1 0 0,0 0-1,-1 1 1,1-1 0,-1 0 0,0 0 0,-1 0-1,1 0 1,-1 0 0,0-1 0,-1 1-1,1-1 1,-1 1 0,-5 6 0,1-3-3,0 0 0,-1-1 0,0 0 1,0-1-1,-1 0 0,-14 9 0,16-11-84,1-2-1,-1 1 1,0-1-1,0 0 0,0 0 1,-1-1-1,1 0 1,0 0-1,-1-1 0,-11 1 1,18-2 10,1 0 0,-1 0 0,1 0 0,-1 0 0,1-1 0,-1 1 0,1 0 0,-1 0 0,1 0 0,-1-1 0,1 1 0,-1 0 0,1 0 0,0-1 1,-1 1-1,1 0 0,-1-1 0,1 1 0,0-1 0,-1 1 0,1 0 0,0-1 0,-1 1 0,1-1 0,0 1 0,0-1 0,0 1 0,-1-1 0,1 1 0,0-1 0,0 1 0,0-1 0,0 1 0,0-1 0,0 1 0,0-2 0,0-1-671,0 1-1,0-1 0,1 0 0,-1 0 0,1 0 0,1-3 0,11-20-10124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9:57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13 3577,'0'0'15172,"-2"0"-15009,-109-2 2370,1 0-3812,126 0-620,10-5-853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02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3 8770,'0'0'2408,"-29"103"-2336,17-93-72,0-10-120,-4-28-832,4-13 352,0-5-4217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03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 5113,'0'0'12108,"23"18"-10880,74 61-365,-66-53 278,44 48 0,-54-51-873,-10-11-89,-1 0 1,0 0-1,0 1 0,-2 0 1,9 17-1,-13-22-139,-1 0 0,0 0 1,0 0-1,-1 0 0,0 1 0,-1-1 1,0 1-1,0-1 0,-1 1 0,0 0 1,-1 9-1,-1-11-40,1-1-1,-1 1 1,-1 0-1,1-1 1,-1 1 0,0-1-1,-1 0 1,1 0-1,-1 0 1,0 0 0,-1-1-1,1 0 1,-1 0-1,0 0 1,0 0 0,-1-1-1,-6 5 1,0-2-15,1 1 1,-1-2-1,-1 0 0,1 0 1,-1-1-1,0-1 1,-26 6-1,28-7-358,-1-2-1,0 1 1,0-1 0,1-1 0,-1 0-1,0-1 1,0 0 0,0-1-1,-20-5 1,2-10-4292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 2481,'1'19'5054,"8"217"435,-9-138-3324,7-158-1545,21-97 0,-24 136-592,1-1 0,2 1 0,-1 1 0,2-1 0,14-26 0,-20 44 6,0 0-1,0 1 1,0-1 0,1 0-1,-1 1 1,1-1 0,-1 1 0,1 0-1,0 0 1,3-2 0,-5 3-9,0 0 1,0 1 0,0 0 0,0-1 0,1 1-1,-1-1 1,0 1 0,0 0 0,0 0 0,0 0-1,1 0 1,-1 0 0,0 0 0,0 0-1,0 0 1,1 0 0,-1 1 0,0-1 0,0 0-1,0 1 1,0-1 0,0 1 0,0-1-1,0 1 1,0-1 0,0 1 0,0 0 0,0 0-1,0-1 1,0 1 0,0 0 0,1 1-1,0 2-5,1 0-1,-1 1 0,1-1 0,-1 0 0,0 1 0,0-1 1,1 8-1,6 36 124,-7-37-127,8 67 273,-6-43-16,13 58-1,-16-91-404,-1 0 0,1-1 0,-1 1 0,1 0 0,0 0 0,0-1 0,-1 1 0,1 0 0,1-1-1,-1 1 1,0-1 0,0 1 0,0-1 0,1 1 0,-1-1 0,1 0 0,-1 0 0,1 0 0,3 2-1,4-2-3811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03.9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0 9034,'0'0'8882,"-55"10"-8778,33-1 16,-2-1-240,1-6-56,7-2-1777,8 0-2880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04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9522,'0'0'6423,"5"17"-5310,15 58-246,-18-67-718,-1 1 0,1-1 0,-2 1 0,1-1 0,-2 13 0,1-4 9,-8 133 3026,8-149-3124,0 1 0,1-1 0,-1 0 1,0 0-1,1 0 0,0 0 0,-1 0 1,1 0-1,-1 0 0,1 0 0,0 0 1,0 0-1,0 0 0,-1 0 0,1 0 0,0 0 1,0-1-1,0 1 0,0 0 0,0-1 1,0 1-1,1-1 0,-1 1 0,1 0 0,32 9 341,-33-10-384,14 3-177,-1-1 1,1 0-1,18-1 1,-25-1-613,0-1 0,15-2 0,-19 1-180,1 1-1,-1 0 1,1-1-1,-1 0 1,8-4-1,10-8-6572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04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13 797 9218,'0'0'5122,"6"-17"-3996,-1 6-1033,80-203 2141,-36 105-1828,6 2 1,124-182-1,-172 278-438,11-13 1,-17 22 38,0 1 0,0 0 1,0 0-1,1-1 0,-1 1 1,1 0-1,-1 0 0,1 0 1,-1 1-1,1-1 0,-1 0 1,3 0-1,-3 1-1,-1 1 0,1 0-1,-1 0 1,1 0 0,-1 0 0,0-1-1,1 1 1,-1 0 0,0 0 0,0 0-1,0 0 1,0 0 0,0 0 0,0 0-1,0 0 1,0 0 0,0-1-1,-1 2 1,1 2 9,0 318 533,2-269-274,2 1 0,3-1 0,1 0 0,3 0-1,3-1 1,1-1 0,3 0 0,26 51 0,-40-93-274,-1-5 16,-1 0 1,0 0-1,-1 0 1,1 0-1,-1 1 1,0-1 0,0 0-1,0 1 1,0 5-1,-1-9-17,0 0 1,0 0-1,-1 0 0,1 0 0,0-1 0,-1 1 1,1 0-1,-1 0 0,1 0 0,-1 0 1,0-1-1,1 1 0,-1 0 0,0-1 0,1 1 1,-1 0-1,0-1 0,0 1 0,0-1 1,1 1-1,-1-1 0,0 1 0,0-1 0,0 0 1,0 1-1,-1-1 0,-30 7-18,28-6 8,-27 2-62,-61-1 0,53-3 70,-141-7 340,2 0-866,174 8 153,4 0 290,0 0-1,0 0 1,0 0-1,0 0 0,0 1 1,0-1-1,0 0 1,-1 0-1,1 0 0,0 0 1,0 0-1,0 0 1,0 0-1,0 0 0,0 0 1,-1 0-1,1 0 1,0 0-1,0-1 0,0 1 1,0 0-1,0 0 1,0 0-1,0 0 0,-1 0 1,1 0-1,-1-2-1385,1 2 1385,0 0 1,0 0-1,0 0 1,0 0-1,0 0 0,0 0 1,0-1-1,0 1 1,0 0-1,0 0 0,0 0 1,0-9-4648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05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4 120 8706,'0'0'4537,"0"19"-3176,-1 137 1103,0-120-1853,-1-8 499,2 0 1,6 49-1,-5-71-913,1-1 0,-1 0 0,1 0 0,0 0 1,0 0-1,0 0 0,4 5 0,-4-7-67,-1-1-1,1 0 1,0 0 0,-1 0-1,1 0 1,0 0-1,0-1 1,1 1 0,-1-1-1,0 1 1,1-1 0,-1 0-1,0 0 1,1 0 0,4 2-1,0-2-44,-1 0 0,1 0-1,0-1 1,-1 0 0,1 0 0,-1-1-1,1 1 1,-1-1 0,1-1 0,-1 1-1,7-4 1,-4 1-32,0 0 0,0 0 0,0-1 1,-1-1-1,1 1 0,12-13 0,-7 3-81,1 0 0,-2-1-1,0-1 1,-1 0 0,0-1-1,12-26 1,-16 25-168,-1 1 0,0-1 0,-1 0 0,-1-1 0,2-22-1,-4 22-817,-2 0 0,0 0 0,-1 0 0,-1 0 0,-4-20 0,4 33-219,-1 0 1,0 1 0,-5-13 0,-7-8-5228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05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0 8042,'0'0'9875,"-6"8"-9631,-53 61-129,-33 43-116,91-109 29,-11 16-73,12-18 93,-1 0 0,1 0 0,0 0 0,-1 0 0,1 0-1,0 0 1,-1 0 0,1 0 0,0 0 0,0 1 0,0-1 0,0 0 0,0 0-1,0 0 1,1 0 0,-1 1 0,6 1 1258,25 1-883,-20-3-316,1 0-1,-1 1 1,0 0 0,18 6 0,-26-7-98,0 0 1,0 1-1,-1-1 0,1 1 0,-1-1 1,1 1-1,-1 0 0,0 0 1,0 0-1,0 0 0,0 0 0,0 0 1,0 1-1,0-1 0,-1 1 1,1-1-1,-1 1 0,0 0 0,0 0 1,0-1-1,0 1 0,0 0 1,0 3-1,1 10-17,-1-1 0,-1 1 0,0-1 0,-1 1 0,0-1 0,-2 1 0,0-1 1,0 0-1,-2 0 0,1 0 0,-2-1 0,0 0 0,-1 0 0,0 0 0,-1-1 0,-1 0 0,-12 15 0,19-25-96,-1 1 0,0-1-1,0 0 1,0 0-1,0 0 1,-1 0 0,1 0-1,-1-1 1,0 1 0,0-1-1,-4 2 1,8-4 82,-1 0-1,1 1 1,-1-1-1,1 0 1,0 0-1,-1 0 1,1 0 0,-1 0-1,1 0 1,-1 0-1,1 0 1,0 0-1,-1 0 1,1 0 0,-1 0-1,1 0 1,0 0-1,-1 0 1,1 0-1,-1-1 1,1 1 0,0 0-1,-1 0 1,1 0-1,0-1 1,-1 1-1,1 0 1,0 0 0,-1-1-1,1 1 1,0 0-1,-1-1 1,1 1-1,0 0 1,0-1 0,0 1-1,-1-1 1,1 1-1,0-1 1,-1-19-788,1 13 475,0-38-2171,4-5-3179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06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27 9914,'0'0'3865,"0"129"-3673,-7-108-32,3-13-160,-2-8-80,0-10-192,-2-49 272,0 4-2032,0-6-2569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06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5521,'0'0'10414,"19"16"-9464,61 53-270,-69-58-333,1 0-1,-2 0 1,15 20 0,-14-17-287,-1-1-12,-1 0 0,1 0 0,-2 1 0,0 1 0,-1-1 0,0 1-1,-1 0 1,-1 1 0,-1-1 0,0 1 0,-1 0 0,0 0 0,0 28 0,-3-37-51,-1 0 0,0 0 1,0-1-1,0 1 0,-1 0 0,0-1 0,-1 1 1,1-1-1,-1 1 0,0-1 0,-1 0 0,0 0 1,0-1-1,0 1 0,0-1 0,-10 9 1,8-9-83,0 0 1,-1 0 0,1 0-1,-1-1 1,0 0-1,0 0 1,-1-1 0,1 1-1,-1-2 1,0 1 0,1-1-1,-1-1 1,-16 3 0,-14-4-2068,8 0-1988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9:57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1 10866,'0'0'9170,"-1"21"-8932,-8 126 163,-25 242-23,-6-207-1101,39-179 300,3-25 168,-1 14 240,-1 1 0,1 0 0,0 0-1,1 0 1,0 0 0,0 0 0,4-8 0,-3 10 45,0 1 0,0-1 0,0 1 0,0-1 0,1 1 0,0 0 0,0 0 0,0 1 0,0-1-1,1 1 1,-1 0 0,1 0 0,0 0 0,0 1 0,0 0 0,0 0 0,0 0 0,0 0 0,9-1 0,7 1 241,0-1 0,0 2 0,36 3 0,-52-2-226,-2 0-25,0 0 0,0 1 0,0-1 0,1 1 0,-1 0 0,0 0 0,0 0 0,0 0 0,0 1 0,0-1 0,-1 1 0,1-1 0,0 1 0,-1 0 0,3 2 0,-1 0-8,-1 0 0,0 0 0,0 0 0,-1 0 0,1 0 0,-1 0 0,0 1 0,0-1 0,1 5 0,1 7-20,-1-1-1,0 1 0,-1 0 0,-1 0 0,0 15 0,-1-24 3,0-1 1,-1 1-1,1-1 0,-1 0 0,0 0 1,-1 1-1,0-1 0,0 0 1,0 0-1,0 0 0,-1-1 0,0 1 1,0-1-1,-1 1 0,0-1 0,0 0 1,0 0-1,0-1 0,-1 1 1,-6 4-1,4-4 7,-1 0-1,1-1 1,-1 0 0,0 0-1,0-1 1,0 0 0,-1 0-1,1-1 1,-1 0-1,1-1 1,-1 0 0,0 0-1,-16-1 1,13-1 6,0 0-1,0-1 1,0 0 0,0-1 0,1 0-1,-1-1 1,1 0 0,0-1-1,-15-9 1,14 8-45,1-2 0,0 1 1,0-2-1,0 0 0,-14-15 0,19 15-1872,5 3-2064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06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2801,'0'0'6490,"2"21"-3373,0-6-2777,9 140 2170,-10 17 997,0-185-3367,0 0-1,1 1 0,1-1 0,6-20 0,22-50 50,-25 69-110,0 0 0,16-25 0,-20 36-94,0 0-1,1-1 0,0 1 1,-1 0-1,1 0 1,0 0-1,0 1 0,0-1 1,1 1-1,-1 0 1,1-1-1,-1 1 0,1 1 1,0-1-1,6-1 1,-8 2 11,0 1 0,-1 0 0,1 0 0,0 0 0,-1 0 0,1 0 0,0 1 0,-1-1 0,1 0 0,0 1 0,-1 0 0,1-1 0,-1 1 0,1 0 0,-1-1 0,1 1 0,-1 0 0,0 0 0,1 0 0,-1 0 0,0 1 0,0-1 0,0 0 0,0 0 0,0 1 0,0-1 0,0 1 0,0-1 0,1 4 0,2 3 3,-1 2 0,0-1 1,4 19-1,-6-22 10,5 29-223,-2 1-1,-1 69 1,-3-96-10,8-21-5225,4-5-6183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07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54 7578,'0'0'5577,"-61"10"-5569,37-4-104,-5 0 96,7-2-1745,8-4-3424</inkml:trace>
  <inkml:trace contextRef="#ctx0" brushRef="#br0" timeOffset="1">265 1 10762,'0'0'4369,"0"148"-2704,0-89-129,0-13-752,0-15-784,0-17-168,8-14-32,0-10-1824,0-15-6314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0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1 8362,'0'0'9234,"-25"142"-7674,-5-63-1112,-3 6-400,-3-2 312,3-10-352,5-18-8,8-17-152,8-17-728,12-38-1152,0-11-2985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0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0 9130,'0'0'4119,"6"21"-2696,23 70-64,-15-44-402,46 136 1078,-51-160-1736,-1-4-33,6 26 0,-12-40-226,-1 0-1,0 0 1,-1 0 0,1 0 0,-1 0 0,0 0 0,0 0 0,0 0 0,-1 0-1,-2 9 1,2-12-41,0 1 0,0-1 0,-1 0-1,1 1 1,-1-1 0,0 0 0,1 0-1,-1 0 1,0 0 0,0 0 0,0 0-1,-1-1 1,1 1 0,0-1 0,-1 1-1,-3 1 1,-4 0-16,1 1-1,0-1 1,-14 2 0,-2-2 27,-1 0 0,0-1 0,0-2 0,-28-3 0,37 1-16,0 0-1,0-2 1,0 0-1,1-1 1,-1-1-1,1 0 1,0-1-1,-21-14 1,35 20-49,0 0 0,1 0 0,-1 0 0,1 0 0,-1-1 0,1 1 0,0 0 0,-1-1 1,1 1-1,0-1 0,0 0 0,0 1 0,0-1 0,-1-2 0,2 2-189,0 1-1,0 0 0,-1 0 1,1 0-1,0-1 1,0 1-1,0 0 0,0 0 1,1 0-1,-1 0 1,0-1-1,0 1 0,1 0 1,-1 0-1,2-2 1,8-8-5611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1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2713,'0'0'5413,"-6"21"-2954,-21 71-652,24-78-1302,0-1-1,1 1 1,1 0-1,0 28 1,1-23 37,0-6-38,1 1 1,0-1 0,0 1 0,1-1 0,1 1-1,0-1 1,9 20 0,-10-28-337,0-1-1,0 0 1,1 1 0,0-1-1,0 0 1,0 0 0,0-1-1,0 1 1,1-1-1,0 1 1,0-1 0,0 0-1,0 0 1,0-1 0,0 1-1,1-1 1,-1 0 0,1 0-1,0-1 1,-1 1-1,1-1 1,0 0 0,9 0-1,-6 0-124,0-2-1,0 1 1,0-1-1,-1 0 1,1 0-1,0-1 1,-1 0-1,1-1 1,-1 0-1,0 0 1,0 0-1,0-1 1,0 0-1,-1 0 1,1-1-1,9-9 1,-3 1-69,0 0 1,0-1 0,-2-1 0,1 0-1,15-31 1,-21 35-232,-1 0 0,0 0 1,-1-1-1,0 1 0,3-23 0,-6 26-498,0 0-1,0 0 1,-1 0 0,0 1 0,-1-1-1,1 0 1,-2 0 0,1 0-1,-5-13 1,-6-3-5566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1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0 12379,'0'0'2984,"10"134"-2536,-10-39 417,0-1-601,0 3 96,-6-8-360,-8-26-504,-5-12-105,5-21-3167,6-26-2218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1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1 6993,'0'0'9968,"2"22"-9709,1 4-73,-2 46 1,-2-65-180,0 0 0,0-1 1,-1 1-1,0-1 0,0 0 0,-1 0 0,0 0 1,0 0-1,0 0 0,-1 0 0,0-1 0,0 0 1,-6 6-1,-2 5 24,-25 30 113,19-25 13,-23 38 0,40-59-75,1 1 1,-1 0 0,1-1 0,-1 1-1,1 0 1,-1 0 0,1 0 0,0-1-1,-1 1 1,1 0 0,0 0 0,-1 0-1,1 0 1,0 0 0,0-1 0,0 1-1,0 0 1,0 0 0,0 0 0,0 0-1,0 0 1,1 0 0,-1 0 0,0-1-1,0 1 1,1 0 0,-1 0 0,0 0-1,2 1 1,-1-1 149,1 0-1,0 1 1,1-1 0,-1 0 0,0 0-1,0 0 1,0 0 0,0-1-1,3 1 1,12 5-568,-7-1 331,1 1-1,-2-1 1,1 2-1,-1-1 1,0 2-1,0-1 1,0 1-1,7 10 1,-4-4-807,11 18 1,6 18-4882,-14-20-4067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2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8282,'0'0'2807,"0"19"-1408,2 132 1050,-2-3 633,0-153-2759,1-1 0,0 1 0,0-1 1,0 1-1,1 0 0,3-8 1,1-4-224,10-39-10,-5 19-247,24-57 1,-33 90 144,11-21-84,-12 25 85,-1-1-1,1 0 0,0 0 0,-1 0 0,1 1 0,0-1 0,-1 0 0,1 1 0,0-1 0,0 0 0,0 1 1,0-1-1,0 1 0,0 0 0,0-1 0,0 1 0,0 0 0,0-1 0,0 1 0,0 0 0,0 0 0,1 0 1,-1 0 8,-1 0 1,0 0-1,1 0 1,-1 0-1,1 0 1,-1 1-1,0-1 1,1 0-1,-1 0 1,0 0-1,1 0 1,-1 1 0,0-1-1,1 0 1,-1 0-1,0 1 1,1-1-1,-1 0 1,0 1-1,0-1 1,1 0-1,-1 1 1,0-1-1,0 0 1,1 1 0,3 11-4,-1 0 0,0 0 0,0 0 1,-1 0-1,0 22 0,1-10 2,1 35-32,-3-27-96,6 30 1,-2-51-1006,-5-11 1087,1 0 0,-1 0-1,0 0 1,0 0 0,1 1 0,-1-1-1,0 0 1,0 0 0,1 0 0,-1 0-1,0 0 1,0 0 0,1 0 0,-1 0-1,0 0 1,0 0 0,1 0 0,-1 0-1,0-1 1,0 1 0,1 0 0,-1 0-1,0 0 1,0 0 0,1 0 0,-1-1-1,2 0-476,-1 0 0,1-1 0,-1 1 0,1-1 0,-1 0 0,0 1-1,2-4 1,11-18-9737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2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2 6673,'0'0'6418,"-114"10"-6474,98-10-376,6-2-1905,8-8-6433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3.3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8666,'0'0'6812,"21"-6"-5029,64-17-857,-80 22-873,0 0 0,0 0-1,0 1 1,7-1 0,-12 1-40,1 0 0,0 0 0,0 0 0,0 0 0,0 1 0,0-1 0,0 0 0,-1 0 0,1 1 0,0-1-1,0 0 1,0 1 0,-1-1 0,1 1 0,0-1 0,0 2 0,0-1 3,0 1 0,-1 0-1,1-1 1,-1 1 0,1 0 0,-1 0 0,0-1 0,1 1-1,-1 0 1,0-1 0,0 1 0,-1 0 0,1 0-1,0-1 1,-1 4 0,-1 7 0,0 4-19,-1-1-1,-1 1 1,-9 25 0,-24 46-3,17-41 24,8-20 95,7-16 94,0 0 0,1 0-1,0 1 1,0 0 0,1 0-1,1 0 1,-2 19 0,4-29-131,0 0 1,0-1-1,0 1 1,0-1-1,0 1 1,0-1-1,1 1 1,-1-1-1,0 1 1,0-1-1,1 1 1,-1-1-1,0 1 1,1-1-1,-1 1 1,0-1-1,1 0 1,-1 1-1,1-1 1,-1 1-1,1-1 1,-1 0-1,1 0 1,-1 1-1,1-1 1,-1 0-1,1 0 1,-1 0-1,1 1 1,-1-1-1,1 0 1,0 0-1,24 1 784,-17-2-840,2 1-150,10 0 313,42-4-1,-56 3-614,0 0-1,0-1 1,-1 0-1,1 0 1,0 0-1,-1 0 0,1-1 1,-1 0-1,0 0 1,0 0-1,7-7 1,1-2-4955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1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6041,'0'0'5890,"24"124"-4370,-19-77 192,3 6-736,-2-3-119,0-3-305,0-7-288,-2-9-40,0-11-224,0-8-96,2-8-80,6-4-648,0-12-1265,-1-6-3224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9:59.4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11386,'0'0'9034,"-6"107"-8530,6 15 969,0 36-881,0-8-288,0-30 56,0-43-352,0-31-8,0-1-8,0-4-976,0-7 592,0-22-1137,11-10-1103,-1-2-2993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3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1 336,'0'0'13371,"-50"186"-11899,11-94 425,-4 3-953,-1-2-408,9-26-536,1-6 144,12-23-312,9-21 168,9-17-1008,4-47-193,0-12-1327,13-6-5690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4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9010,'0'0'1928,"4"24"-169,0 7-1263,23 122 1498,-7-85 71,48 113-1,-65-175-2044,-1 0 0,1 0 0,-1 0 0,-1 0-1,1 0 1,-1 0 0,0 0 0,0 1 0,-1 8 0,0-13-23,0-1 1,0 1-1,-1-1 0,1 1 1,-1-1-1,0 1 0,1-1 1,-1 1-1,0-1 0,0 0 1,0 1-1,0-1 0,0 0 1,0 0-1,0 0 0,0 0 1,-1 0-1,1 0 0,0 0 1,-3 1-1,-3 2-11,0-1 0,-15 6 0,14-7-6,-19 7 15,0-2-1,-1-1 1,0-1-1,0-2 1,0 0-1,-56-3 1,80 0-12,1-1 1,0 1 0,-1 0 0,1-1-1,-1 0 1,1 0 0,0 0-1,0 0 1,-1 0 0,1-1-1,0 1 1,0-1 0,0 0-1,-4-4 1,4 3-55,0 0-1,1 0 0,0-1 1,-1 1-1,1-1 1,1 0-1,-1 1 1,0-1-1,1 0 1,0 0-1,-1-5 1,-5-32-1633,6 2-2253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4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5025,'0'0'9047,"-3"25"-8689,0 2-170,-7 128 989,10-146-1053,-1 15 611,1-1 1,1 1-1,8 43 0,-8-61-579,1 0 0,-1 0 0,1-1 0,1 1 0,-1-1 0,1 0 0,-1 1 0,2-1 0,-1 0-1,0-1 1,1 1 0,0 0 0,0-1 0,0 0 0,1 0 0,0 0 0,-1-1 0,1 0-1,0 0 1,1 0 0,5 3 0,-6-5-90,1 1 0,0 0 0,-1-1 0,1 0 0,0-1 0,0 1 0,0-1 0,-1 0 0,1-1-1,0 1 1,0-1 0,0 0 0,-1 0 0,1-1 0,0 0 0,-1 0 0,0 0 0,1-1 0,-1 0 0,0 0 0,0 0 0,-1 0 0,1-1 0,7-7-1,-1-1-97,-1 1 0,-1-1 0,1-1 0,-2 0 0,0 0 0,-1-1 0,0 0 0,5-16 0,-5 11-643,-2 0 0,0-1 0,-2 1 0,0-1 0,0-38 0,-3-13-5510,-4 51 156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4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0 10842,'0'0'2593,"0"169"-2297,0-35 320,-6 10 544,2-23-784,2-36-296,0-42 144,2-21-224,0-32-6497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5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7282,'0'0'6789,"-2"20"-5254,-8 65-617,8-77-740,0 0 0,0-1 0,0 1 0,-1-1 0,0 1 0,-7 12 0,2-5 353,4-8-487,-1 4 410,0 0 0,0 0 0,1 0 0,-2 12 0,5-20-300,0 1-1,1 0 1,0-1 0,0 1 0,0-1-1,0 1 1,0 0 0,1-1 0,0 1-1,0-1 1,0 1 0,0-1 0,0 1-1,0-1 1,1 0 0,0 1 0,3 4-1,61 73 477,-40-52-788,-2 1 0,27 45 0,-48-71-74,-1 1 0,0-1-1,0 1 1,-1-1 0,1 1 0,0 8-1,0 15-7032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5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12 148 8690,'0'0'2519,"-1"24"-636,-5 77-709,1-14 1233,6-93-2103,0-1-1,0 1 1,1-1 0,-1 1 0,1 0 0,6-11-1,-1-2-185,14-39-73,-9 20-98,1 2 0,2 0 0,28-47-1,-41 80 26,15-19-214,-17 21 233,1 0 0,-1 0 0,1 1 1,0-1-1,-1 0 0,1 1 0,0-1 0,0 1 1,-1-1-1,1 1 0,0-1 0,0 1 0,0 0 0,0-1 1,0 1-1,0 0 0,0 0 0,-1 0 0,1 0 1,0 0-1,0 0 0,0 0 0,0 0 0,2 0 1,-3 0 7,1 1 0,-1-1 1,0 0-1,1 0 1,-1 1-1,1-1 1,-1 0-1,0 1 1,1-1-1,-1 0 1,0 1-1,1-1 0,-1 1 1,0-1-1,0 0 1,0 1-1,1-1 1,-1 1-1,0-1 1,0 1-1,0 0 1,4 20 2,0 0 1,-2 0 0,0 37 0,-1-17-8,2 36-7,-2-72-25,1 12-937,-2-17 914,0 1 0,1-1 1,-1 0-1,0 1 0,0-1 1,1 0-1,-1 1 0,0-1 1,1 0-1,-1 1 0,0-1 1,1 0-1,-1 0 0,1 0 1,-1 1-1,0-1 0,1 0 1,-1 0-1,1 0 0,-1 0 1,1 0-1,-1 0 0,1 0 1,-1 0-1,0 0 0,1 0 1,-1 0-1,1 0 1,-1 0-1,1 0 0,-1 0 1,0 0-1,1 0 0,-1-1 1,1 1-1,9-5-3676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6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0 9738,'0'0'4865,"-109"73"-4385,80-63-480,5-7-200,12-6-360,4-17-1400,8-6-3682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6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0 8266,'0'0'4377,"-15"142"-2737,13-81-712,0 4 32,2 2-431,0 0-353,0-10 576,0-17-752,0-24-592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23.9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0 11042,'0'0'2656,"0"25"-1736,0 158 1559,1-141-1899,0-22-167,-1 1-1,-4 35 1,2-50-62,2-9 404,2-10 35,10-17-664,1 0-1,1 2 0,20-30 1,-28 48-121,45-68 12,-43 67-2,1 0 1,0 1-1,0 0 0,22-15 0,-30 23 10,0 1 0,1 0 0,-1 0 0,1 0 0,-1 0 0,1 1-1,0-1 1,-1 0 0,1 1 0,0-1 0,0 1 0,-1-1 0,1 1 0,3 0 0,-5 0-6,1 1 0,-1 0 0,1 0 0,-1 0 0,0 0 0,1-1 0,-1 1 0,0 0 0,0 0 1,0 0-1,1 0 0,-1 0 0,0 0 0,0 0 0,-1 1 0,2 1 38,5 75 159,-2-12 845,26 125 0,-28-181-865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8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1 5249,'0'0'2873,"-87"172"-1273,40-87-520,-4 0-424,5-10-47,7-16-609,13-22 0,10-19 0,12-18 72,4-4 544,0-33-480,18-17-136,4-15-176,3-11-1081,15-31-871,-5 18-745,-3 14-2800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9:59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1 169 10666,'0'0'4525,"20"-15"-2768,70-50-548,-5 8 63,-75 52-1139,0 0-1,0 1 0,1 0 0,-1 0 1,14-2-1,-14 5-81,0 0 0,17 0-1,-27 1-46,2 0 3,-1 0 0,1 0 0,-1 1 0,1-1 0,-1 1 1,1-1-1,-1 1 0,0-1 0,1 1 0,-1 0 0,0-1 0,0 1 0,1 0 0,-1 0 0,0 0 0,0 0 0,0 0 0,0 0 1,0 0-1,0 1 0,0-1 0,-1 0 0,1 1 0,0-1 0,-1 0 0,1 1 0,0 2 0,1 4-35,1 1 1,-2 0-1,2 14 0,-2-17 33,3 58 12,-5 69-1,0-122-28,0 0-1,-1 0 1,-3 12-1,-3 10-769,8-15-2485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8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1 7009,'0'0'1745,"0"25"533,0 2-1648,2 144 2384,3-83-1833,3-2 0,29 124 0,-35-203-1138,2 9 46,0 1 0,-1 0 0,1 27 1,-4-42-89,0 0 0,-1 0 1,1 0-1,0 0 1,0 0-1,-1 0 0,0 0 1,1 0-1,-1 0 0,0-1 1,0 1-1,0 0 1,0 0-1,0-1 0,0 1 1,0 0-1,-1-1 0,1 0 1,0 1-1,-1-1 1,1 0-1,-1 1 0,0-1 1,-2 1-1,-3 1 7,0 0 0,-1 0-1,0-1 1,-14 3 0,18-4 5,-20 2 81,1-1-1,-39-1 1,44-1-83,11 0-1,1 0-1,-1 0 0,0-1 0,0 0 0,1 0 0,-1-1 0,1 0 0,-1 0 1,1 0-1,0-1 0,0 0 0,-6-4 0,10 6-36,0 0-1,1-1 1,-1 1 0,1 0 0,-1-1-1,1 1 1,0-1 0,-1 1-1,-1-4 1,3 4-75,-1 0-1,1 0 1,0 1 0,0-1 0,-1 0-1,1 0 1,0 0 0,0 0-1,0 0 1,0 0 0,0 0 0,0 0-1,0 0 1,0 1 0,0-1-1,0 0 1,0 0 0,1 0-1,-1 0 1,0 0 0,1 0 0,-1 1-1,1-1 1,-1 0 0,1-1-1,15-10-4926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9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59 133 1480,'0'0'8840,"-6"18"-6903,0-2-1417,-5 11 521,2 1 0,-9 45-1,14-45-38,1 1-1,1 0 1,3 32 0,-1-57-916,0 0 1,1 0-1,0 0 1,0 0-1,0 0 1,0 0 0,0 0-1,1 0 1,0 0-1,0 0 1,0-1-1,0 1 1,0-1-1,1 0 1,-1 1 0,1-1-1,0 0 1,0-1-1,0 1 1,1 0-1,-1-1 1,1 0-1,-1 0 1,1 0 0,0 0-1,0 0 1,-1-1-1,1 0 1,0 0-1,1 0 1,3 1 0,-2-1-91,0 0 1,0-1 0,0 1-1,0-1 1,0 0 0,1-1 0,-1 1-1,0-1 1,0 0 0,0-1 0,-1 1-1,1-1 1,0-1 0,-1 1 0,1-1-1,-1 0 1,8-5 0,-1-3-114,0 0 1,0-2-1,-1 1 1,-1-1-1,0-1 0,-1 0 1,-1 0-1,0-1 1,9-21-1,-5 3-631,-1-1 1,-1 0-1,7-49 0,-3-50-5536,-13 114 4154,1-2-1971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19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1088,'0'0'0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20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442 0 4793,'0'0'10440,"-8"5"-9816,-3 1-189,0 1 0,1 0 0,0 1-1,-15 15 1,-40 48 932,54-58-1199,4-5-25,-132 159 1404,115-135-1230,1 1-1,2 1 1,-24 52-1,39-72-141,0 2 0,1-1-1,1 0 1,1 1 0,0 0-1,1 0 1,-1 29 0,3-40-114,0-1 1,1 1 0,-1-1-1,1 0 1,0 1-1,0-1 1,0 0 0,0 0-1,1 0 1,0 0-1,0 0 1,0 0 0,0 0-1,4 3 1,-3-3-44,1 0 0,0 0 1,1 0-1,-1-1 0,1 0 1,-1 0-1,1 0 0,0 0 1,0-1-1,9 3 0,1-1 1,0 0 0,1-2 0,-1 0 0,1 0 0,26-2 0,-34 0-103,0-1-1,0 0 1,0 0 0,0-1 0,0 0 0,0 0 0,14-7 0,-18 7-145,0 0 0,-1 1 0,1-2 0,-1 1 0,0 0 0,1-1 1,-1 0-1,0 1 0,-1-1 0,1 0 0,0-1 0,-1 1 0,0 0 0,1-1 0,-1 0 0,-1 1 1,3-6-1,0-10-2865,-1 2-1735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20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1 10322,'0'0'8594,"-61"22"-7522,29-4-488,-1 5-312,3-5-272,4-2 96,5-8-440,7-6 152,10-10-1432,4-18-744,0-5-1865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20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278 0 10882,'0'0'8162,"-83"16"-7378,51-12-440,-5-2-200,3 0 208,1-2-352,7 0-472,6 2-648,8 1-1336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21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53 9090,'0'0'937,"-5"26"-91,-32 176 1620,29-150-960,-1 92 0,9-144-1500,0 10 456,0-1 0,0 0 0,5 19 0,-5-26-400,1 1 0,0-1 1,0 1-1,0-1 0,0 0 1,0 0-1,0 0 0,1 0 1,-1 0-1,1 0 0,-1 0 0,1 0 1,0 0-1,0-1 0,0 1 1,0-1-1,0 1 0,0-1 1,3 2-1,0-2 30,-1 1 1,1-1-1,-1 0 1,1 0-1,0 0 1,-1-1-1,1 1 1,0-1-1,-1 0 1,1-1-1,0 1 1,-1-1-1,1 0 1,-1 0-1,1 0 1,-1-1-1,1 1 1,-1-1-1,0 0 1,0-1-1,0 1 1,4-3-1,6-6-91,0-1 1,0 0-1,-2 0 0,17-21 1,-9 9-100,-1-1 1,-2-1-1,0-1 1,21-48 0,-29 54-292,-1 0 0,-1-1 1,-1 0-1,-1 0 1,-1 0-1,-1-1 1,0-29-1,-3 47-29,1 0 1,-2 0-1,1-1 0,0 1 1,-1 0-1,0 0 0,-1-1 0,1 1 1,-1 0-1,0 0 0,0 1 0,-5-9 1,-9-9-4452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21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54 326 6617,'0'0'1606,"-6"21"-760,-17 64-356,14-58-384,9-27-107,0 1-1,0-1 0,-1 0 0,1 1 0,0-1 0,0 0 0,0 0 0,-1 1 0,1-1 0,0 0 0,0 0 1,-1 1-1,1-1 0,0 0 0,-1 0 0,1 0 0,0 1 0,-1-1 0,1 0 0,0 0 0,-1 0 0,1 0 1,0 0-1,-1 0 0,1 0 0,0 0 0,-1 0 0,0 0 0,1 0-1,0 0 1,0 0-1,0 0 0,-1 0 0,1 0 1,0 0-1,0 0 0,0 0 0,0 0 1,0 0-1,-1 0 0,1 0 1,0 0-1,0 0 0,0 0 0,0-1 1,0 1-1,-1 0 0,1 0 0,0 0 1,0 0-1,0 0 0,0 0 1,0-1-1,0 1 0,0 0 0,0 0 1,0 0-1,0 0 0,0 0 0,-1-1 1,1 1-1,0 0 0,0 0 1,0 0-1,0 0 0,0 0 0,0-1 1,0 1-1,0 0 0,0 0 0,1 0 1,-3-23 57,1 1 1,1 0 0,1 0 0,1 0 0,8-39-1,-5 42 270,1 0 0,1 1 0,1 0 0,0 0 0,1 1 0,1 0 0,0 0 0,2 1 0,13-15 0,-17 22 69,0 0 0,1 1 0,0 0 0,0 1 0,1 0 1,0 0-1,0 1 0,0 1 0,1-1 0,0 2 0,0-1 0,0 2 0,1-1 1,-1 2-1,24-3 0,-26 4-198,-5 0-133,0 1-1,0 0 0,0 0 1,0 0-1,6 1 0,-9 0-45,-1-1-1,1 0 0,0 1 1,0-1-1,0 1 1,0-1-1,0 1 1,-1-1-1,1 1 1,0-1-1,0 1 1,-1 0-1,1-1 1,0 1-1,-1 0 1,1 0-1,-1-1 0,1 1 1,-1 0-1,1 0 1,-1 0-1,0 0 1,1 0-1,-1 0 1,0 0-1,0 1 1,1 4-14,-1 0 0,0-1 0,0 1 1,0 0-1,-1-1 0,0 1 0,0 0 1,-1-1-1,1 1 0,-1-1 0,0 0 1,-1 1-1,-4 7 0,-5 6-3,-1 0-1,-18 18 1,24-28 37,-42 46 52,27-31-36,1 0-1,1 2 0,-17 29 1,34-50 46,0 0 0,1 1 1,-1-1-1,1 1 0,-2 11 1,4-15-26,-1 0 0,1 0 0,0 0 0,0 0 0,0 0 0,0 0 0,0 0 0,1 0 0,-1 0 0,0 0 0,1 0 0,0 0 0,-1 0 1,1 0-1,0 0 0,0 0 0,0 0 0,0-1 0,1 1 0,0 2 0,13 7 75,-1 1 0,2-2 0,-1 0 0,29 13 0,-5-2-70,60 39-218,-82-48-166,-1 1 1,-1 0-1,23 24 0,-36-35 154,0 1-1,-1-1 0,1 0 0,0 1 0,-1 0 0,0-1 0,0 1 0,1 0 0,-2 0 0,1-1 0,1 6 0,-1 18-3811,-1-13-1492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27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1 447 4369,'0'0'9650,"16"-5"-5576,23-38-3826,-1-1-1,32-53 1,-49 65-238,-11 16-1,0 2-1,1-1 1,13-13 0,-12 14 0,-1 0 0,0 0 0,-1-1 0,9-16 0,7-13 5,-25 43-37,-1 0 0,1 1 0,-1-1 0,1 0 0,-1 0 0,0 0 0,1 0 0,-1 0 0,0 0 0,0 0 0,0 0 0,1 0 0,-1 0 0,0 0 0,-1-2-1,1 0-36,0 5-611,0 0 636,-1 0-1,1 0 1,0 0-1,0 0 1,0 1-1,1 2 1,-1 1 79,2 18 13,0-1 0,8 34-1,-1-6 71,10 117-88,12 70 457,-26-213-255,-1 1 1,1 47-1,-9-73-21,-55 0 1346,-109-14 1,122 10-937,25 4-4789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29.4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1 9402,'0'0'2815,"-2"19"-2377,-17 223 2422,8-44-1611,-8 169 181,-35 547 1091,43-759-2376,7-53-243,5-101-136,1-1 1,-1 1 0,0 0 0,0-1-1,0 1 1,1-1 0,-1 1-1,0-1 1,1 0 0,-1 1 0,0-1-1,1 0 1,-1 0 0,2 0-1,0 0-650,18 2-4212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0:00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6937,'0'0'8122,"0"144"-6329,4-91-881,-2-2-368,2-5-56,-2-5-480,0-13 96,0-9-104,6-15-976,0-4-184,3 0-3914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35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23048 2911 5521,'0'0'1223,"-22"8"-367,-73 30-85,36-18 93,0-2-1,-2-2 0,0-4 1,-82 7-1,-231-10 365,256-10-1020,99 1-204,-344-13 126,-147-14 559,-163 45 781,579-14-1265,-871-2 301,227 1 327,250 2-390,-139-2-3,146 27-448,-1 32 30,3-1-21,-112-31 155,153-13-142,218 7 46,64-6-57,-451 11 17,42 0-11,-198 11 189,188-15 261,406-5-338,-321 24 324,-117-44-415,362 13-73,0 1 47,-28-15 13,-298 2 86,90 32-161,29-1 124,-283 12 715,559-30-708,-542 13 301,349-41-280,94 2-102,-372 23 176,109-10-147,239-6-50,-613 11 33,704-7 59,-104 4-148,124 12 177,-41 1-118,-177-26 46,204 6-85,20 1 127,132 0-71,-80-16 1,77 8-49,-19-5 83,-139-13-1,73 18-26,110 8 23,1-2 0,-52-17 1,45 10-94,-93-30 75,100 35-5,0 1 1,-53-4 0,-263-28-4,298 33 12,-47 1 1,51 4-18,-70-10 1,99 7 11,1 0 0,-1 0 0,1-1 0,-1-1 0,1 0 0,1 0 0,-15-10 1,3-1 18,0-2-1,-21-20 1,28 26-22,1 0-1,-2 2 0,0 0 1,-24-12-1,28 16-5,7 3 6,1 0 1,0 0-1,0 0 0,0-1 1,0 1-1,0-1 1,1 0-1,-1 0 0,1 0 1,0-1-1,1 1 0,-1-1 1,1 0-1,0 0 0,-2-6 1,-2-10 6,0 0 0,-3-32 0,3 16-3,-5-21-9,-36-107 0,37 134-6,2 0 0,2 0-1,-4-38 1,-8-37-10,-3 22 15,10 47 19,2 0 0,1 0 0,2 0 1,-1-46-1,-7-440 31,9 133-42,5 373 19,2 0 0,0 0-1,1 1 1,0-1 0,7-16 0,-8 26 8,1 1 1,-1 0 0,1 0 0,1 0 0,-1 0 0,1 1 0,0-1 0,0 1 0,1 0 0,0 0 0,0 1 0,0 0-1,0-1 1,0 1 0,11-5 0,16-7 102,1 1 0,1 2-1,0 1 1,1 2 0,0 1-1,1 2 1,67-5 0,200 11 233,-28 1-46,-18-26-262,5 0-1,-152 24-74,183 19 0,54 10 6,0-28 0,96-37 57,-4-39-11,-250 44-65,209-11-1,278-11 88,114-50-120,-224 29 23,62-6-126,29-7-4,-112 22 304,124-16-263,-79 28 133,-319 33 182,1 20-303,-188 2 131,129 6 15,1 0-124,1113-8-151,-989-13 251,-37 0 35,183 15 10,-1 30-88,176 2 58,-565-31-12,224-10 42,76-37-71,283-23-28,-134 50 67,-2 18 8,-248 2-23,257-11-13,-495 9 11,328-1 46,132-6-34,-490 7-19,738-25 67,774 22-88,-1426 6 0,0 4 0,-1 6 0,178 41 0,-64 5-146,181 44-192,-76-18 354,-236-55 6,132 59 0,-194-73-7,-1 1 0,-1 2 0,0 1 1,-1 1-1,-1 1 0,-1 2 0,24 26 0,-32-29 1,-1 2 1,0 0-1,-2 1 0,0 0 0,-2 2 0,-1-1 0,-1 2 0,-1-1 0,9 33 1,-6 0 2,-3 0 1,6 99 0,-15 119-8,-2-147 14,1-96 1,8 294 19,-5-197-74,-4-91 42,1-29 37,-1 0 0,-4 15 1,-1 13 30,2 252 527,5-284-530,0 1 1,1-1-1,-1 0 0,1 0 1,5 11-1,5 22 109,4 62-136,-1 3 0,-1-48-265,-8-38-90,-2 1-1,0-1 1,2 26-1,-6 14-3586,0-41 536,0 7-7755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09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7906,'0'0'10506,"4"55"-8802,2-9-1000,2 11-95,0 6-369,0-2-160,-2-8 64,-2-13-144,-2-9-808,-2-17 47,0-30-11825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09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4217,'0'0'11201,"23"9"-9675,74 29-189,-83-32-1000,-1 0-1,0 1 0,0 1 0,14 11 1,-12-8-148,4 2-16,-1 2 0,0 0 0,-1 1-1,16 18 1,-27-27-157,-1 0 0,1 1-1,-1 0 1,0 0 0,-1 1 0,0-1-1,-1 1 1,1 0 0,-2 0-1,1 0 1,-1 0 0,1 17 0,-2-11-25,-1 1 1,0-1-1,-2 0 1,1 0 0,-2 0-1,0 0 1,-6 16-1,5-20 10,-1-1-1,0 1 0,0-1 1,-1 0-1,-1 0 0,1-1 1,-2 1-1,1-1 0,-17 14 1,21-20-10,0 0 1,-1-1-1,1 1 1,-1-1-1,0 0 1,0 0-1,0 0 1,0 0-1,0-1 1,0 1-1,0-1 1,-1 0-1,1-1 1,0 1-1,-1-1 1,-5 1-1,9-2-17,-1 1-1,0 0 0,1 0 0,-1 0 0,1-1 0,-1 1 0,1-1 0,-1 1 0,1-1 0,-1 0 0,1 0 0,-1 0 0,1 1 0,0-1 0,0 0 0,-1-1 0,1 1 0,0 0 0,0 0 0,0 0 0,0-1 0,0 1 0,0 0 0,1-1 0,-1 1 0,0-3 0,-2-3-159,1-1-1,0 1 1,0 0 0,0-10 0,1 10-11,-3-39-3196,3 4-3696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0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8546,'0'0'5865,"26"142"-4601,-22-88-367,0 1-569,-2-6-224,-2-9 240,0-9-344,0-19-752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0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8226,'0'0'4433,"26"142"-2993,-20-100-688,-4-3-752,-2-7 256,0-3-256,0-9-992,0-8-888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0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17 4321,'0'0'13699,"-43"0"-12779,29 0-920,0 0 0,-1 0-48,5 0 48,4-10-592,4 4-2009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1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 22 3273,'0'0'12450,"9"-3"-10919,29-11-674,-29 11-381,-32 2-209,12 1-236,1 0 0,-19 2 0,25-1-32,-1 0-1,1 0 1,0 0-1,0 1 1,0-1-1,0 1 1,0 0-1,0 1 1,1-1-1,-5 4 1,4-4 27,0 2-1,1-1 1,-1 0 0,1 1 0,0-1 0,0 1-1,0 0 1,0 0 0,1 0 0,-1 1 0,1-1-1,0 0 1,0 1 0,1 0 0,0-1 0,-1 1-1,2 0 1,-1 0 0,0-1 0,1 1 0,0 0-1,1 8 1,-1-11-17,1 0 0,0 0 0,-1-1 0,1 1 0,0-1 0,0 1 0,0 0 0,0-1 0,0 0 0,0 1 0,1-1 0,-1 0 0,0 1 0,1-1 0,-1 0 0,1 0 0,-1 0 0,3 1 0,34 13 292,-33-13-214,15 5 205,-5-3-128,-1 1 1,1 1-1,12 7 1,-23-11-153,-1 0 1,0 0 0,0 0-1,0 0 1,-1 0 0,1 1-1,0-1 1,-1 1 0,0 0-1,1 0 1,-1 0 0,0 0-1,-1 0 1,1 0 0,0 1-1,-1-1 1,2 7 0,-2-5-18,0 0 1,0 0-1,-1 0 1,0 0 0,1 0-1,-2-1 1,1 1-1,-1 0 1,0 0 0,0 0-1,0 0 1,0-1-1,-1 1 1,0 0 0,0-1-1,0 1 1,-1-1-1,1 0 1,-1 0 0,0 0-1,0 0 1,-1-1-1,1 1 1,-1-1 0,1 0-1,-1 0 1,0 0 0,0 0-1,-1-1 1,1 1-1,-1-1 1,1 0 0,-8 2-1,3-2-6,1 0-1,-1 0 1,1-1-1,-1 0 1,0 0-1,1-1 1,-10-1-1,17 1-4,1 0-1,-1 0 1,1 0 0,-1-1-1,1 1 1,-1 0 0,1 0-1,-1-1 1,1 1 0,-1 0-1,1 0 1,0-1-1,-1 1 1,1-1 0,0 1-1,-1 0 1,1-1 0,0 1-1,-1-1 1,1 1-1,0-1 1,0 1 0,-1-1-1,1 1 1,0-1 0,0 1-1,0-1 1,0 1 0,0-1-1,0 1 1,0-1-1,0 1 1,0-1 0,0 1-1,0-1 1,0 0 0,5-20-1251,-3 18 680,0 0-1,0 1 1,0-1 0,0 0 0,5-3-1,14-15-6545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1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6737,'0'0'3321,"28"144"-2273,-22-94 345,3 1-921,-5-8-464,0-9 56,-2-12-64,0-9-1585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2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2 7394,'0'0'9946,"-7"0"-9031,-15 0-347,5-1-255,0 1 1,0 0-1,0 2 0,-24 4 1,29-3-366,6 0-121,-1-1 1,1 0 0,-1-1 0,1 0-1,-8 1 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2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6265,'0'0'10503,"0"-1"-10462,1 1 1,-1 0-1,1 0 1,-1 0-1,0 1 1,1-1-1,-1 0 1,0 0-1,1 0 1,-1 0-1,1 0 1,-1 0-1,0 0 1,1 1-1,-1-1 1,0 0-1,1 0 1,-1 0-1,0 1 1,0-1-1,1 0 1,-1 0-1,0 1 1,1 1-33,0 0 0,-1 0 1,1 0-1,-1 0 0,0 0 1,0 0-1,0 0 0,0 0 1,0 0-1,0 3 0,-1 4 86,5 281 2346,-4-289-2551,0-7-608,1-67-4969,4 32-4415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0:00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5 7698,'0'0'10946,"-114"-4"-10402,82 4-328,3 0-88,5 0-256,12 0-464,8 0-2489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2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0 7938,'0'0'4449,"-14"114"-4465,4-108-88,-2-6-1049,1-19-383,5-7-952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3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7274,'0'0'4392,"21"12"-3074,67 42-534,-65-41-391,29 17 1767,-45-27-1837,1 0 0,-1 0-1,1 0 1,9 0 0,-16-2-288,0-1 1,0 0-1,0 1 1,0-1 0,0 0-1,0 0 1,0 0 0,0 0-1,0 1 1,0-2 0,0 1-1,0 0 1,0 0 0,0 0-1,0 0 1,0-1-1,0 1 1,0 0 0,0-1-1,0 1 1,0-1 0,0 1-1,0-1 1,-1 0 0,1 1-1,0-1 1,1-1 0,-1 0-5,0-1 1,-1 0 0,1 1 0,0-1 0,-1 0 0,0 0 0,1 1 0,-1-6 0,0 1-76,0-121-285,0 70-3986,0 44-607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3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51 8162,'0'0'4105,"8"128"-2737,0-69-504,0-7-88,-4-5-776,-2-14-360,-2-13 40,5-20-1368</inkml:trace>
  <inkml:trace contextRef="#ctx0" brushRef="#br0" timeOffset="1">123 0 10322,'0'0'7506,"-49"13"-7514,27-7 8,1-2-496,3-4-489,6 0-1927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3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5921,'82'119'1345,"-80"-117"-1263,0 1 1,0-1-1,-1 1 1,1 0 0,-1 0-1,0 0 1,0-1-1,0 1 1,0 0 0,0 0-1,-1 0 1,1 1-1,-1-1 1,0 0 0,0 3-1,-17 93 2138,11-76-1387,2 1-1,0 0 1,2-1-1,0 28 1,2-50-727,0 0 1,0-1-1,0 1 1,0 0 0,0 0-1,0-1 1,1 1-1,-1 0 1,0 0-1,1-1 1,-1 1-1,0 0 1,1-1-1,-1 1 1,1 0 0,-1-1-1,1 1 1,-1-1-1,1 1 1,-1-1-1,1 1 1,0-1-1,-1 1 1,2-1-1,-1 1 29,1 0-1,0-1 0,0 1 0,-1-1 0,1 0 1,0 0-1,0 0 0,-1 0 0,1 0 0,3 0 1,-1-1-13,1 0 1,0 0 0,0 0 0,-1-1 0,1 1 0,0-1-1,7-5 1,0-2 14,-1 0 0,0-1 1,-1 0-1,0-1 0,10-14 0,-1 0-108,20-39-1,-32 50-53,0 0 0,0-1 0,5-21 0,-10 28-54,0 1 1,0-1-1,-1 0 1,-1 1 0,1-1-1,-1 0 1,0 0-1,-3-14 1,2 20 23,1 0 0,-1 1 0,1-1 0,-1 0 0,0 0 0,1 1 0,-1-1 0,0 0 0,0 1 0,-1-1 1,1 1-1,0 0 0,0-1 0,-1 1 0,1 0 0,-1 0 0,1 0 0,-1 0 0,1 0 0,-1 0 0,0 0 0,-1-1 1,-3 1-269,0-1 0,0 1 0,0 0 0,0 0 0,-10 0 0,12 1 204,1 0 0,-1 1-1,1-1 1,-1 1 0,1-1 0,0 1 0,-1 0 0,1 0-1,0 1 1,-1-1 0,1 1 0,0-1 0,-4 4-1,0 0-168,0 2-1,1-1 0,-10 12 0,10-11 59,-40 50-2588,9-1-3538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4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10042,'0'0'7122,"30"142"-6306,-24-81-48,0-2-560,-4-5-40,-2-9-168,0-10-640,0-13 120,0-8-1785,0-6-935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4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3 4097,'0'0'17140,"36"-2"-17140,-40 2-209,-14 0 129,-5 10 160,-5 2-160,0-2-216,-1 2-1216,7 0 232,8-1-2769,6-5-2368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4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9 3241,'0'0'16211,"-45"30"-15563,23-30-648,1 0 0,1-2-184,6-10 184,8-2-1400,4 4-1113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5.1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5 6081,'0'0'7008,"-5"22"-5455,-19 72-372,17-67-394,0-1 0,2 1 1,1 0-1,1 0 0,1 30 0,2-55-705,0 0-1,0 0 1,1-1 0,-1 1 0,0 0 0,0 0 0,1-1 0,-1 1 0,1 0-1,-1-1 1,1 1 0,0-1 0,0 1 0,0 0 0,0-1 0,0 0-1,0 1 1,0-1 0,0 0 0,3 3 0,-1-3 41,-1 1 0,1-1 1,-1 0-1,1 0 0,0 0 1,0 0-1,0-1 0,0 1 1,-1-1-1,1 0 0,0 1 0,3-2 1,-3 1-100,-1 0 0,1 0 1,-1 0-1,1-1 1,-1 0-1,1 1 0,-1-1 1,1 0-1,-1 0 0,0 0 1,0 0-1,1-1 0,-1 1 1,0-1-1,2-1 0,0-1-12,-1 0 0,1 0 0,-1 0 0,0 0 0,0-1 0,-1 1 0,3-5-1,1-6-33,-1 1-1,0-1 0,-1 0 0,2-16 1,-3 9-26,0 0 0,-2 0 0,-1 1 1,-2-27-1,2 45-12,0 0 1,-1-1 0,0 1-1,0 0 1,0 0-1,0 0 1,0 0 0,0 0-1,-1 0 1,0 0 0,1 0-1,-1 0 1,0 1-1,0-1 1,-1 0 0,1 1-1,0 0 1,-1 0-1,0 0 1,1 0 0,-1 0-1,0 0 1,0 1 0,0-1-1,-4 0 1,0-1-493,0 1 1,-1 1 0,1-1-1,-8 0 1,-30 1-5834,33 1 1169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5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1 218 6129,'0'0'2858,"0"19"-1577,0 131 974,0-148-1991,0-6 185,-1-88 64,3-117-970,-2 205 623,0 1 0,0 0-1,1-1 1,-1 1 0,1 0 0,0-1-1,0 1 1,0 0 0,0 0-1,0 0 1,1 0 0,-1 0 0,1 0-1,0 0 1,0 0 0,0 1 0,0-1-1,1 1 1,-1 0 0,1-1 0,-1 1-1,1 0 1,0 0 0,0 1-1,0-1 1,0 1 0,0-1 0,0 1-1,0 0 1,0 0 0,1 0 0,4 0-1,1-1 145,0 1 0,0 0 0,1 1-1,14 1 1,-22-1-294,0 0-1,0 1 1,0-1-1,0 1 0,0-1 1,0 1-1,0 0 1,0 0-1,-1 0 1,1 0-1,0 0 1,0 0-1,-1 0 0,1 1 1,-1-1-1,1 0 1,-1 1-1,0 0 1,1-1-1,-1 1 0,0 0 1,0-1-1,0 1 1,0 0-1,0 0 1,0 4-1,1 3-12,0 1 1,-1-1-1,0 1 0,-1-1 0,0 1 1,-1-1-1,0 1 0,0-1 1,-1 0-1,0 1 0,-1-1 0,-4 9 1,-6 14-17,-2-1 1,-19 29-1,8-14 29,22-39 9,2-5-5,1 0-1,-1 0 0,1 0 1,0 0-1,0 1 0,0-1 1,0 0-1,0 0 0,0 1 0,0 3 1,15-4 651,-4 0-755,0 0 1,1 0-1,-1 1 1,0 0 0,0 1-1,-1 0 1,1 1-1,-1 0 1,0 0 0,0 1-1,-1 0 1,14 13-1,-18-15-472,-1 0-1,0 0 0,0 1 1,0 0-1,-1-1 0,1 1 1,-1 0-1,0 0 0,0 1 0,0 5 1,1-4-724,3 12-3967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6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1 585 3929,'0'0'9310,"10"-20"-8167,1-1-894,4-8 55,-1 0-1,15-46 1,37-205 2615,-53 218-2169,-13 59-651,0 1-68,0 1 0,0-1-1,0 1 1,1 0 0,-1-1 0,0 1 0,1 0-1,-1-1 1,1 1 0,-1 0 0,1-1 0,-1 1-1,1 0 1,0 0 0,1-2 0,-2 3-12,7 9-315,0 13 247,0 0 0,5 36 0,-4-20 45,3 13 61,24 95 162,-34-145-210,-1 1 0,1-1 1,-1 0-1,1 0 0,-1 1 0,1-1 1,0 0-1,0 0 0,-1 0 0,1 1 0,0-1 1,0 0-1,1 1 0,-1-2-1,-1 0 0,0 0 0,1 0 0,-1 0 0,0 0-1,0 0 1,1 0 0,-1 0 0,0 0 0,1 0 0,-1 0 0,0 0-1,0 0 1,1 0 0,-1 0 0,0 0 0,1 0 0,-1 0 0,0 0-1,0 0 1,1 0 0,-1 0 0,1-1 0,7-9 43,30-80-59,-3 6 11,-9 27-59,-13 24-2,3 1 0,0 1 0,23-32 0,-33 58 1,-4 6-29,-1 13 4,-1-12 92,0 83-157,1 119 850,2-159-376,2-1 0,14 65 0,-18-105-308,4 13 35,-5-16-61,0-1 0,0 1 0,0 0 0,0-1 0,1 1 0,-1-1 0,0 1 0,0-1 1,1 1-1,-1-1 0,0 0 0,1 1 0,-1-1 0,0 1 0,1-1 0,-1 0 0,1 1 0,-1-1 0,0 0 0,2 1 0,1-8-566,8-66-4879,-3 29-1177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0:01.1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215 21 6433,'0'0'10436,"1"-3"-10100,-1 2-330,0 1-1,1-1 0,-1 0 0,0 1 0,0-1-1,0 0 1,1 1 0,-1-1 0,0 0 0,0 0 0,0 1 0,0-1 0,0 0 0,0 0 0,-1 0 0,1 0-4,-1 1 0,1-1 0,-1 1 0,1-1 0,-1 1 0,0 0 0,1-1 0,-1 1 0,0 0 0,1-1 0,-1 1 0,0 0 0,1 0 0,-1 0 0,0 0 0,0 0 0,1-1 0,-1 1 1,0 1-1,0-1 0,-1 0 0,-3 0 2,0 0 1,-1 0-1,1 0 1,0 1-1,-1 0 1,1 0 0,0 1-1,0-1 1,0 1-1,0 0 1,0 1-1,0-1 1,0 1-1,1 0 1,-1 0 0,1 0-1,0 0 1,0 1-1,0 0 1,-3 4-1,-3 4 7,0 0-1,1 1 0,1 0 1,0 0-1,1 1 1,0 0-1,1 0 0,-6 23 1,6-14 242,1 0 0,1 0 0,1 1 1,1 45-1,2-62-122,1 1 0,0-1 0,0 0 0,0 0 0,1 0 0,0 0 0,0 0 0,1 0 0,0-1 0,0 1 0,1-1 0,0 0 1,6 8-1,-6-9 52,0-1 0,1 1 1,-1-1-1,1 0 0,0-1 1,0 1-1,0-1 1,1 0-1,-1 0 0,1-1 1,0 1-1,0-1 1,0-1-1,0 1 0,0-1 1,7 1-1,5 0 519,24-1-1,-37-2-679,-1 1-1,1 0 0,-1-1 0,0 0 1,1 0-1,-1 0 0,0 0 0,0-1 1,1 1-1,-1-1 0,4-3 0,-7 3 486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7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0 698 6041,'0'0'11309,"10"-23"-11153,3-7-30,5-9 81,16-59 1,20-109-37,-5 14-66,-41 165-107,-6 16 10,2 0 0,-1 1 0,2 0 0,6-14 0,-4 17 198,-6 8-195,-1 0 0,0 0 0,0 0-1,1 0 1,-1 0 0,0 0 0,0 0 0,1 0 0,-1 0 0,0 0 0,0 0 0,1 0 0,-1 0 0,0 0 0,0 1 0,1-1 0,-1 0 0,0 0 0,0 0 0,0 0 0,1 1 0,-1-1 0,0 0 0,0 0 0,0 0 0,0 1 0,1-1 0,-1 0 0,0 0 0,0 0 0,0 1 0,0-1 0,0 0 0,0 0 0,0 1 0,0-1 0,0 0 0,0 0 0,0 1-1,0-1 1,0 0 0,0 0 0,0 1 0,3 21 3,-2-1 0,-1 42 0,-1-7-30,3 1 30,11 76 0,-7-102 7,1 0-1,1 0 1,24 58-1,-29-82 34,0-1 0,1 1 0,-1-1-1,1 0 1,0 0 0,8 9 402,-28-16-550,2-2 91,-1 0 1,1-1-1,-27-11 1,3 0 18,-57-13-168,95 27 102,-1 1 0,0 0 0,1 0 0,-1-1 0,0 1 0,1 0 0,-1-1 0,0 1 0,1-1-1,-1 1 1,1-1 0,-1 1 0,0-1 0,1 1 0,0-1 0,-1 0 0,1 1 0,-1-1 0,1 0 0,0 1 0,-1-1-1,1 0 1,0 1 0,0-1 0,-1 0 0,1 0 0,0 1 0,0-1 0,0 0 0,0 0 0,0 1 0,0-2 0,1 0-436,-1-1 0,1 1 0,0 0 0,-1 0 0,1 0-1,0 0 1,0 0 0,0 0 0,0 0 0,3-2 0,13-14-9350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7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4297,'0'0'11330,"88"136"-10778,-76-91-247,-2 3 279,-2-3-296,-2-4-32,-4-9-256,-2-8 8,0-7-232,0-9 224,0-18-2801,-2-17 137,2-5-2121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8.0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0 8426,'0'0'10585,"-1"1"-10053,-2 1-489,1 0 1,-1 0 0,0 0-1,1 0 1,-1-1-1,0 1 1,0-1-1,0 0 1,0 0-1,-1 0 1,1-1 0,-4 2-1,-6 1-44,-16 5-252,-1-2-1,0 0 0,-1-2 1,-48 0-1,67-5-2465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2:18.3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 5617,'0'0'10114,"7"-5"-9153,20-14-128,-19 15 38,-8 7-939,-1-2 121,0 25-24,-2-1-1,-6 31 0,-4 32 361,11-63-111,1-13-86,0 0 0,0 0 0,1 0 0,1 0 0,2 14 1,-2-25-100,-1 1 0,1-1-1,0 1 1,0-1 0,-1 0 0,1 1 0,0-1 0,0 0 0,0 0 0,1 0 0,-1 0 0,0 0 0,0 0 0,0 0 0,1 0 0,-1 0 0,0 0 0,1-1 0,-1 1 0,1 0-1,-1-1 1,1 0 0,-1 1 0,1-1 0,0 0 0,2 0 0,0 1 21,1-1 0,-1 0 0,1 0-1,-1-1 1,0 1 0,1-1 0,-1 0 0,0 0-1,5-2 1,-1-1-58,0-1 0,0 1 0,0-2 0,-1 1 0,0-1 0,0 0 0,11-14 0,-5 5-34,-1 0 0,17-31 1,-23 36-62,-1 0 0,-1-1 0,7-21 1,-10 27 18,1-1 1,-1 0 0,-1 1-1,1-1 1,-1 0 0,0 0 0,0 1-1,-1-1 1,-1-9 0,2 13-15,-1 1-1,1 0 1,-1-1 0,0 1 0,1 0 0,-1-1-1,0 1 1,0 0 0,1 0 0,-1 0-1,0 0 1,0-1 0,-1 1 0,1 0 0,-2-1-1,1 1-87,-1 0-1,0-1 1,0 1-1,1 0 0,-1 1 1,0-1-1,0 0 0,-4 0 1,-4 1-656,0-1 1,0 2-1,0-1 1,0 2-1,1-1 1,-1 1-1,0 1 1,-12 4-1,-28 17-5879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3:40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7047 1066 1856,'0'0'8450,"13"0"-703,-25 0-7730,0 1 0,0 0 0,0 1 0,-22 6 1,-15 4-11,-85 8 1,80-13 69,-64 15 0,66-7-11,13-4 111,0-1 1,-56 7 0,24-13-41,34-2-104,1 1 1,-41 9-1,28-1 65,0-1 0,-74 4-1,76-12 92,0 2-1,-58 13 1,70-10 114,-1-2 0,-39 1 0,-72-6 37,77-1-150,-88 9-1,81 2-159,-152 14 266,-172 0 162,-160-9-322,400-16-74,130 1-39,-346 13-8,-547 98 867,739-80-854,-298 43 185,2-44-40,80-9 22,66 16-217,-166 13 46,413-48-20,88-11 93,10-569 223,-5 509-329,3-1 0,33-128-1,-33 162-16,-2-1-1,3-49 0,-7-73-28,-2 104 58,0 48 38,1 1-1,0-1 1,2-8 0,2-10-40,-2-16-90,-2 22 165,1 0-1,1 0 1,6-25 0,-7 38 5,0-1 1,1 2-1,0-1 1,0 0-1,0 0 1,0 1-1,1 0 1,0 0-1,0 0 1,1 0-1,-1 0 1,1 1 0,0 0-1,6-4 1,9-4-49,0 1 1,0 0 0,1 2-1,1 1 1,42-11-1,118-13 284,-87 19-251,-22 2-18,100 0 0,74 18 77,272 2-193,-229-8 27,-192 1 45,329-3 42,-226-15 23,30-1-19,368 14-140,-346 4 21,130 8 136,2 0-36,-292-9 11,437 14-212,331 27-133,-637-34 254,47 0-11,9-21-334,3 1-282,-277 13 665,-1 1 0,1-1 0,-1 1 0,1-1-1,-1 1 1,1 1 0,-1-1 0,8 4 0,-10-3-3,-1-1 0,0 0-1,1 1 1,-1 0 0,0 0 0,0-1 0,0 1 0,0 1-1,0-1 1,-1 0 0,1 0 0,-1 1 0,1-1 0,-1 0-1,0 1 1,0 0 0,0-1 0,2 6 0,-1 8-184,0-1 0,-1 0 1,-1 1-1,0 0 0,-1-1 0,-1 0 1,-6 27-1,-6 11 185,-75 371-157,29 66 300,59-481-212,-6 62 44,7-61-913,0 0-1,2 15 1,5 0-3516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15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8874,'0'0'4977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15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240 0 9722,'0'0'5181,"11"22"-4674,2 3-298,18 47 1,-30-68-173,0 0 1,0 0 0,0 0 0,-1 0-1,1 0 1,-1 0 0,0 0-1,0 0 1,-1 0 0,1 0-1,-1 0 1,0 0 0,0 0-1,-3 7 1,-32 74 1199,-60 102 0,43-88-514,33-62-520,2-6 516,2 1 1,2 1 0,-19 59 0,31-86-410,1 1 0,0 0 0,0 0-1,0 0 1,1 9 0,0-14-204,1 0 0,-1 0-1,0 1 1,1-1 0,0 0-1,-1 0 1,1 0 0,0 0-1,0 0 1,0 0 0,0 0 0,1 0-1,-1 0 1,0 0 0,1 0-1,0-1 1,-1 1 0,4 2-1,4 2-142,1 0 0,-1-1 0,1 0-1,1-1 1,-1 0 0,0 0 0,1-1 0,0-1-1,0 1 1,0-2 0,0 0 0,0 0 0,12-1-1,-13-1-725,0 0 1,1 0-1,-1-1 0,0-1 0,0 0 0,-1 0 0,1-1 0,15-8 0,23-19-6555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16.0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366 1 8514,'0'0'5641,"-23"24"-5225,-84 92 380,81-80-358,2 2 0,1 0 0,-35 80 0,51-102-333,-58 146 995,57-135-633,1 0 1,1 0 0,2 0-1,-2 36 1,5-49-304,1-2 106,-1 0 1,1 1 0,1-1 0,4 22 0,-4-30-208,0 0 0,1 0 0,-1-1 1,1 1-1,0-1 0,0 1 0,0-1 0,0 0 1,1 1-1,0-1 0,-1-1 0,1 1 0,0 0 1,0-1-1,0 1 0,1-1 0,-1 0 0,0 0 0,6 2 1,1 0-103,0-1 1,1 0-1,0 0 0,-1-1 1,1 0-1,0-1 1,21 0-1,-14-2-677,0 0-1,0-2 1,33-7 0,-32 4-1234,21-10 0,10-7-2826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16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210 1 10066,'0'0'4473,"-21"21"-3793,-65 71 148,75-79-501,0 0-1,2 0 1,-1 1-1,2 0 0,0 0 1,-7 18-1,13-28-274,-4 10 450,0 1 1,-5 25-1,9-33-141,1-1 0,0 1-1,0 0 1,1 0-1,0-1 1,0 1 0,1 0-1,1 10 1,-1-16-263,0 1 1,0 0-1,0-1 0,0 1 1,0-1-1,0 1 0,1-1 1,-1 1-1,0-1 1,1 0-1,-1 0 0,1 0 1,-1 0-1,1 0 0,0 0 1,-1 0-1,1 0 1,0-1-1,0 1 0,-1-1 1,1 1-1,0-1 0,0 1 1,0-1-1,0 0 0,2 0 1,6 0 137,0 0 0,0 0 0,15-3 1,-19 2-234,-1 0 1,0-1-1,0 0 0,1 0 1,-1 0-1,0-1 0,0 1 1,-1-1-1,1-1 1,-1 1-1,1-1 0,-1 1 1,0-1-1,-1 0 1,1 0-1,-1-1 0,6-8 1,-3 3-155,-1 1 0,-1 0 0,0-1 1,0 0-1,-1 0 0,0 0 0,-1-1 0,2-16 0,-2 12-541,-2 0-1,1 1 1,-4-26-1,2 35 359,0 0 1,-1-1-1,1 1 0,-1 0 0,0 0 1,0 0-1,-1 0 0,1 1 0,-1-1 1,0 1-1,0-1 0,-1 1 0,-3-4 1,-15-10-2900,5 6-2203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16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11 118 11026,'0'0'6367,"-3"11"-5511,1-3-704,-3 19 189,5-27-339,0 0 0,0 0 1,0 1-1,0-1 0,-1 0 1,1 0-1,0 0 0,0 0 1,0 0-1,0 0 0,0 0 1,0 0-1,0 1 0,0-1 1,0 0-1,0 0 0,0 0 1,0 0-1,0 0 0,0 0 1,0 0-1,0 0 0,0 1 1,0-1-1,1 0 0,-1 0 1,0 0-1,0 0 0,0 0 1,0 0-1,0 0 0,0 0 1,0 0-1,0 0 0,0 1 1,0-1-1,0 0 0,0 0 1,1 0-1,-1 0 0,0 0 1,0 0-1,0 0 0,0 0 1,0 0-1,0 0 0,0 0 1,0 0-1,1 0 0,-1 0 1,0 0-1,0 0 0,0 0 1,0 0-1,0 0 0,0 0 1,0 0-1,11-13 113,1-6-167,-1 1 25,2 0 1,0 0-1,20-21 1,-29 35 37,1 0 0,-1 0 1,1 1-1,0-1 1,0 1-1,0 0 0,1 0 1,-1 0-1,1 1 1,-1 0-1,1 0 0,0 1 1,0-1-1,0 1 1,0 0-1,0 1 0,6-1 1,-9 2 39,0-1 1,-1 0 0,1 1-1,0 0 1,-1-1 0,1 1-1,0 0 1,-1 0 0,1 1-1,-1-1 1,0 0-1,1 1 1,3 3 0,-2-2 3,0 1 1,-1 0-1,1 1 1,-1-1-1,0 1 1,4 7-1,-1 3 38,0-1 0,0 1 0,5 31 0,-3-2 55,-5-28-349,-1 0-1,2 0 1,0 0 0,1 0-1,1-1 1,9 19-1,6-6-3567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41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289 0 7258,'0'0'13032,"5"1"-12688,-5-2-341,1 1 0,0 0 0,-1 0 0,1 0 0,0 0 1,-1 0-1,1 1 0,0-1 0,-1 0 0,1 0 0,0 0 0,-1 1 0,1-1 1,-1 0-1,1 1 0,0-1 0,-1 0 0,1 1 0,-1-1 0,1 1 0,-1 0 2,0 0 0,0 1 0,0-1-1,0 0 1,-1 0 0,1 0 0,-1 0-1,1 0 1,0 0 0,-1 0-1,0 0 1,1 0 0,-1 0 0,0 0-1,1 0 1,-1-1 0,-1 2-1,-101 133 1132,-80 95-1429,176-224 268,3-2-1511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271 21 6633,'0'0'1753,"-20"14"213,-3 1-1459,-12 8 874,-60 52-1,82-63-682,0-1-1,1 2 0,0 0 0,1 0 1,1 1-1,-11 16 0,21-28-557,-1-1-1,0 1 0,0-1 1,1 1-1,-1 0 0,1-1 1,-1 1-1,1-1 0,0 1 1,-1 0-1,1-1 0,0 1 1,0 0-1,0-1 0,1 1 1,-1 0-1,0-1 0,1 3 0,0-2-26,0-1-1,0 0 0,0 1 0,0-1 0,0 0 1,0 0-1,0 0 0,0 0 0,0 0 0,1 0 0,-1 0 1,0 0-1,1-1 0,-1 1 0,1 0 0,1 0 0,6 1 179,1 1 0,0-2-1,0 0 1,0 0-1,10 0 1,-11-1-253,16 1 193,0-1 0,49-7 1,-63 5-213,1-1 0,-1 0 0,0 0 0,-1-1 0,1-1 0,0 0 1,-1-1-1,16-10 0,-18 9-90,1 0 1,-1 0 0,0-1-1,-1 0 1,1 0-1,10-17 1,-15 19 18,0 1 0,0 0 0,-1-1 1,1 0-1,-1 1 0,-1-1 0,1 0 0,-1 0 0,0 0 0,-1 0 1,1 0-1,-1 0 0,-1-12 0,0 14 12,0 1 1,0-1 0,0 0-1,-1 0 1,0 1-1,1-1 1,-1 0-1,0 1 1,-1 0 0,1 0-1,-1-1 1,1 1-1,-1 1 1,0-1 0,0 0-1,0 1 1,0-1-1,-1 1 1,1 0-1,-1 0 1,-4-1 0,-3-2-124,-1 0 1,0 2 0,0-1 0,0 2 0,-22-3 0,6 2-272,-1 1 1,0 2-1,0 0 1,-29 6-1,55-6 288,0 1-1,0-1 0,0 1 0,0 0 1,1 0-1,-1 0 0,0 0 0,0 1 0,1-1 1,-1 1-1,1-1 0,-1 1 0,1 0 1,0 0-1,0 0 0,0 0 0,0 1 1,-2 1-1,2 0-510,1-1 0,-1 0 0,1 1-1,0-1 1,0 1 0,0-1 0,1 1 0,-1 0 0,1 5 0,-1 16-6339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17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1 10402,'0'0'6558,"-18"15"-6602,8-7 38,-116 94 29,16-15-51,110-87 25,-15 16 111,14-16-88,1 0-1,0 0 0,0 1 0,0-1 0,0 0 1,0 0-1,0 1 0,-1-1 0,1 0 0,0 0 1,0 1-1,0-1 0,0 0 0,0 1 0,0-1 1,0 0-1,0 0 0,0 1 0,0-1 0,1 0 1,-1 0-1,0 1 0,0-1 0,0 0 0,0 1 1,1-1 46,-1 1 1,1-1 0,-1 1-1,1-1 1,0 0-1,-1 1 1,1-1 0,0 0-1,-1 0 1,1 0 0,0 1-1,-1-1 1,1 0 0,0 0-1,0 0 1,30 3 459,106 13 401,-107-11-858,0 2 0,44 15 0,-67-19-32,0 0 1,1 0-1,-1 1 0,-1 0 0,1 0 0,6 5 0,-11-7-26,1 1 0,-1-1 0,1 1-1,-1 0 1,0-1 0,0 1 0,0 0-1,-1 0 1,1 0 0,-1 1 0,1-1-1,-1 0 1,0 0 0,0 1 0,0 5-1,0-2-15,-1-1-1,0 0 0,0 0 1,0 0-1,-1 0 0,0 0 1,0 0-1,-1 0 0,1 0 1,-5 9-1,0-5-28,1 0 1,-2 0-1,1-1 0,-15 16 1,7-10-194,-28 24 0,35-33 24,0-1 1,0 0-1,-1-1 1,1 0 0,-1 0-1,-16 6 1,23-10 141,1 0 1,-1 1-1,1-1 1,-1 0-1,1 0 1,-1 0-1,0 1 1,1-1 0,-1 0-1,1 0 1,-1 0-1,1 0 1,-1 0-1,0 0 1,1 0-1,-1 0 1,1 0-1,-1-1 1,0 1-1,1 0 1,-1 0 0,1 0-1,-1-1 1,1 1-1,-1 0 1,1 0-1,-1-1 1,1 1-1,-1-1 1,1 1-1,-1-1 1,0-1-233,1 0 0,0 1 0,-1-1 0,1 0 0,0 0 1,0 1-1,0-1 0,0 0 0,1-2 0,-1 1 32,4-23-4091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17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0 13419,'0'0'4905,"-23"122"-4353,11-63-448,0 10 400,0 2-504,0 0-48,-3 6-192,5-18-1656,2-21-2465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18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12459,'0'0'3945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18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1 219 10986,'0'0'9786,"8"-15"-9160,-1 1-550,6-11-46,1 1-1,20-27 1,-27 41-82,1 0 1,1 1-1,0 0 0,0 1 0,15-11 0,-19 16-18,0 0-1,1 0 1,-1 0 0,0 1-1,1-1 1,0 1 0,-1 1-1,1-1 1,0 1-1,0 0 1,0 1 0,0-1-1,9 1 1,-13 1 58,0-1 1,-1 0-1,1 1 0,0 0 0,-1-1 1,1 1-1,0 0 0,-1 0 0,1 0 1,-1 0-1,1 0 0,-1 0 0,0 0 1,1 0-1,-1 1 0,0-1 1,0 0-1,0 1 0,0-1 0,0 1 1,0 0-1,0-1 0,-1 1 0,1 0 1,0-1-1,-1 1 0,1 0 0,-1 2 1,2 7-20,0 1 0,-2-1 1,1 17-1,-1-19 33,0-7-3,0 46 2,-2 0 0,-9 56 0,9-90-480,-1-1 1,2 1-1,0-1 0,1 20 0,1-25-3276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339 1 7842,'0'0'2928,"-111"150"-2232,42-40 1201,6-5-969,12-10-440,17-20 296,24-32 441,10-7 55,0-5-296,20-15-64,23-16-920,46-12-288,-8-19-1872,-4-5-4554</inkml:trace>
  <inkml:trace contextRef="#ctx0" brushRef="#br0" timeOffset="1">623 192 8226,'0'0'4594,"-23"17"-2508,-74 62-378,90-73-1490,0 0 0,1 1 0,-1 0 0,2 0 0,-1 1 0,1-1 0,0 1 0,0 0 0,1 1 0,0-1 0,1 1 0,-3 11 0,3-10 97,0 0 0,1-1 0,0 1 1,0 0-1,2 0 0,-1 19 0,2-24-179,-1-1-1,1 0 1,-1 1-1,1-1 1,1 1-1,-1-1 1,1 0 0,-1 0-1,1 0 1,0 0-1,1 0 1,-1 0 0,1 0-1,0-1 1,0 0-1,0 1 1,4 2-1,-1-1-25,0-1 0,1 1 0,-1-2 0,1 1 0,0-1 0,0 0 0,1 0 0,10 2 0,-3-2-39,1-1 0,-1-1 0,20 0 0,-24-1-88,1-1 1,-1 0-1,1-1 0,-1 0 1,0-1-1,0 0 0,0-1 0,-1 0 1,1 0-1,-1-1 0,0-1 1,0 0-1,-1 0 0,1-1 0,-1 0 1,15-17-1,-16 16-137,0 0 0,-1-1 0,0 0 1,0-1-1,-1 1 0,-1-1 0,0-1 0,0 1 0,-1-1 0,0 1 0,-1-1 1,0 0-1,0-1 0,-1 1 0,0-22 0,-2 28 89,0-1 0,0 1-1,0-1 1,-1 1 0,0 0 0,0-1-1,-1 1 1,1 0 0,-1 0 0,0-1-1,0 1 1,-1 1 0,-3-6 0,2 5 8,0-1 1,-1 1 0,0 0 0,0 0 0,-1 1 0,1 0 0,-1 0-1,0 0 1,-11-5 0,7 5-283,0-1 1,0 2-1,-1-1 0,0 2 0,0-1 1,0 2-1,-20-2 0,23 3-187,0 0-1,0 0 1,1 1 0,-1 0 0,0 1-1,0-1 1,1 2 0,-1-1-1,1 1 1,-1 0 0,-9 6-1,-12 13-6833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19.3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44 168 256,'-2'17'10746,"1"-9"-9874,-18 124 3906,-3-36-3045,23-111-886,2-4-565,1 1-1,0-1 1,2 1 0,9-23-1,40-72-726,-8 31 16,-38 69 432,0 0 0,1 1 1,22-21-1,-28 30-3,0 0 0,0 0 0,0 0 0,0 1 1,0 0-1,0-1 0,6 0 0,-9 2 16,1 1 0,-1-1-1,1 1 1,-1 0 0,0-1 0,1 1-1,-1 0 1,1 0 0,-1 0 0,1 0 0,-1 0-1,1 1 1,-1-1 0,0 0 0,1 1 0,-1-1-1,0 1 1,1-1 0,-1 1 0,0-1-1,1 1 1,-1 0 0,0 0 0,0 0 0,0 0-1,0 0 1,0 0 0,2 2 0,0 2 17,-1 0 1,1 0-1,-1 0 1,0 1-1,0-1 1,2 11 0,4 40 137,1 196 891,-9-208-1402,0-43 322,1 12-763,3-13-100,3-7-490,12-19-2844,7-10-5260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19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1 14123,'0'0'3598,"-19"5"-3182,0-1-287,7-1-43,0 0 1,-1 0 0,1 1 0,1 1 0,-1 0-1,1 1 1,-19 12 0,20-12 29,0 1-1,1 0 0,0 1 1,1-1-1,-1 2 1,-10 13-1,18-21-44,1 0-1,-1 0 0,1 0 1,-1 0-1,1-1 0,-1 1 1,1 0-1,-1 0 0,1 0 1,0 0-1,0 0 0,-1 0 1,1 0-1,0 1 0,0-1 1,0 0-1,0 0 0,0 0 1,0 0-1,1 0 0,-1 0 1,0 0-1,0 0 1,1 0-1,-1 0 0,1 0 1,-1 0-1,1-1 0,-1 1 1,1 0-1,-1 0 0,1 0 1,1 0-1,1 3 50,1-2-1,0 1 1,0 0-1,0-1 1,8 4 0,-8-5-17,112 43 608,1-1-350,-113-41-370,1 0-1,-1 1 1,0-1 0,0 1-1,0 0 1,0 0-1,0 1 1,-1-1 0,0 1-1,1-1 1,2 6 0,-4-6-13,-1 0 0,1 0 0,-1 0 0,0 1 0,0-1 0,0 1 0,0-1 0,0 1 0,-1-1 0,0 1 0,1-1 0,-1 1 0,-1-1 0,1 1 0,-2 6 0,0-3-28,0-1 1,-1 1-1,0-1 1,0 0-1,0 0 1,-1 0-1,0 0 1,0-1-1,-1 1 1,1-1-1,-1 0 1,0-1-1,-8 6 0,-9 7-142,-46 26-1,52-34-119,-1 0-1,0-1 1,0 0-1,-1-1 1,1-2-1,-29 7 1,45-12 240,0 0 1,0 1-1,0-1 0,-1 0 1,1 0-1,0 0 0,0 0 1,0 0-1,-1 0 1,1 0-1,0 0 0,0 0 1,-1-1-1,1 1 0,0 0 1,0-1-1,0 1 0,0-1 1,0 1-1,0-1 0,0 0 1,0 0-1,0 1 0,0-1 1,0 0-1,0 0 1,0 0-1,0 0 0,1 0 1,-2-1-1,1-2-342,0 0 0,0 0-1,0-1 1,1 1 0,0 0 0,-1-1 0,2-5 0,-1 0-441,0-37-5573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20.0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11450,'0'140'1817,"0"24"-505,8-12 513,-4-28-153,0-31-1304,-1-34 240,-3-21-608,2-5-712,12-21-1064,0-8-1233,2-4-8434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20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0 14371,'0'0'4521,"-126"39"-4057,66-17 176,-11 5-464,-2 3-176,-6 8-120,20-5-2272,18-9-3770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41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7114,'0'0'9124,"15"20"-6917,47 65-404,-49-67-1152,69 90 2739,-57-78-2431,31 28 0,-44-46-909,0-1 0,0-1 0,1 0 1,15 9-1,-23-47-23971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20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 1 6001,'0'0'12067,"-126"89"-12019,100-73 824,7-6-640,11-2 2001,35-8-785,13 0-1448,15-12-936,38-20-697,-14 3-2952,-6-1-3384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21.0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0 135 12003,'0'0'8433,"5"-6"-7843,6-9-544,0 1 0,2 1 0,-1 0-1,17-13 1,-22 21-96,1-1 0,-1 1 0,1 1 0,-1 0 0,1 0 0,1 0 0,-1 1 0,0 0 0,1 0 0,-1 1 0,14-1 0,-12 2 79,1 0-1,-1 1 1,1 1-1,-1-1 1,21 6 0,-28-5 7,1 0 1,0 0-1,-1 1 0,1-1 1,-1 1-1,1 0 1,-1 0-1,0 1 1,0-1-1,0 1 1,0-1-1,0 1 1,-1 0-1,1 0 0,-1 0 1,0 0-1,0 1 1,3 6-1,-4-8-120,0 0 0,0 0-1,0 0 1,1 0 0,-1 0-1,0 0 1,1-1 0,2 4-1,-3-5-86,-1 0-1,1 1 1,-1-1-1,1 0 1,0 1-1,-1-1 1,1 0-1,-1 0 1,1 0-1,0 0 1,-1 0-1,1 0 1,0 0-1,-1 0 1,1 0-1,-1 0 1,1 0-1,0 0 1,-1 0-1,1 0 1,0 0-1,-1-1 1,1 1-1,-1 0 1,1-1-1,-1 1 1,1 0-1,0-1 1,-1 1 0,0 0-1,1-1 1,-1 1-1,1-1 1,-1 1-1,1-1 1,-1 0-1,10-12-5753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21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11931,'20'185'1752,"3"36"624,-1-16-703,-4-21-425,-2-44-104,-5-53-1064,-5-44-80,-2-31-72,10-16-1440,-2-18-1385,4-15-8065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21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1 11827,'0'0'5169,"-121"38"-5001,56-9-168,12-3-416,9-2-3617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22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188 196 11690,'0'0'1778,"24"-12"-409,80-40-641,-85 43-351,-2-1 0,1 0 1,27-22-1,-43 30-330,0 1 0,0-1 0,0 1 0,0-1 0,-1 0 0,1 0 0,0 1-1,-1-1 1,0 0 0,1-1 0,-1 1 0,0 0 0,0 0 0,0 0 0,0-1 0,-1 1-1,1-1 1,0-4 0,-1 7-52,0-1 0,1 0 0,-1 0 0,-1 1 1,1-1-1,0 0 0,0 0 0,0 1 0,0-1 0,0 0 0,-1 0 0,1 1 0,0-1 0,-1 0 0,1 1 0,0-1 1,-1 0-1,1 1 0,-1-1 0,1 1 0,-1-1 0,1 0 0,-1 1 0,-1-1 0,0 0-47,0 0 1,-1 0-1,1 0 0,-1 0 0,1 0 1,-5 0-1,-5 0 2,-1-1-1,1 2 1,0-1 0,-1 2 0,1 0-1,0 0 1,-1 1 0,1 0 0,0 1-1,-23 9 1,22-5 54,-1-1 0,2 2 0,-1 0 0,1 0 0,0 1 0,0 0 0,1 1-1,1 1 1,-11 13 0,7-6 55,1 1 0,1 0 0,0 1-1,2 0 1,1 1 0,0 0-1,1 1 1,2-1 0,-5 27 0,2 1 452,3 0 1,2 0 0,3 55-1,1-86-176,1-1-1,0 1 1,1-1-1,1 0 1,1 1-1,6 18 1,-8-30-256,1 0 0,0-1 0,0 1 0,0-1 0,0 0 0,1 0 0,0-1 0,0 1 0,1-1 0,-1 1 0,1-1 0,0-1 1,0 1-1,0-1 0,0 0 0,0 0 0,1 0 0,0-1 0,-1 0 0,1 0 0,7 1 0,2 0-103,-1-1 0,1 0 0,0-1-1,-1-1 1,29-3 0,-11-1-381,49-14 0,-45 6-1181,62-27 0,30-25-5413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23.0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12227,'0'0'2329,"18"-3"-493,63-8-431,-74 11-1329,0-1 0,-1 1 0,1 0 0,0 0 0,0 0 0,0 1 0,-1 0 0,1 1 1,-1 0-1,1 0 0,-1 0 0,1 0 0,-1 1 0,6 4 0,-7-3-50,1 0 1,-1 1 0,-1-1-1,1 1 1,0 0 0,-1 1-1,0-1 1,-1 1 0,1 0-1,-1 0 1,0 0-1,3 10 1,-2-6-23,-1 0 0,-1 1 0,1-1 0,0 18 0,-2 47 64,-1-69-61,-9 117 200,-33 85 611,-16-2 133,6-27 197,44-150-910,1 0 0,-5 53 0,12-82-272,0 1 0,0 0 0,0 0 1,0-1-1,0 1 0,0 0 0,0 0 0,0-1 0,0 1 1,0 0-1,1-1 0,-1 1 0,0 0 0,0-1 0,1 1 1,-1 0-1,0-1 0,1 1 0,-1 0 0,1-1 1,-1 1-1,1-1 0,-1 1 0,1-1 0,-1 1 0,1-1 1,0 1-1,1 0-380,0-1 0,0 1 0,0-1 0,0 0 0,0 1 0,0-1 0,1 0 0,1-1 1,2 1-1350,20 0-11426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23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23 5945,'0'0'12067,"-10"2"-8506,12-2-3233,6 0-280,0 0-48,-4-6-416,-2-4-553,-2 2-4144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26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3849,'0'0'0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9:45:26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7 5673,'-38'2'3025,"34"2"-465,2 2-663,-2-2-449,2 0 1697,2-12-3353,8-10-2121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42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5841,'0'0'12162,"2"6"-11810,5 26 127,-2-1 0,3 44 0,9 48 453,-17-122-912,0 0-1,0 0 0,0 0 0,0 0 0,1 0 0,-1 0 0,1 0 1,-1 0-1,1 0 0,-1 0 0,1 0 0,-1 0 0,1 0 0,0-1 0,-1 1 1,1 0-1,0 0 0,0-1 0,0 1 0,0 0 0,0-1 0,-1 1 1,1-1-1,0 1 0,0-1 0,0 1 0,1-1 0,-1 0 0,0 0 0,0 1 1,0-1-1,0 0 0,0 0 0,0 0 0,0 0 0,0 0 0,0 0 1,0-1-1,0 1 0,0 0 0,0-1 0,0 1 0,1 0 0,-2-1 0,1 1 1,0-1-1,0 1 0,1-2 0,1-1-25,0 0 0,0-1 0,0 1 0,-1-1 0,0 0 0,1 0 1,-1 0-1,0 0 0,-1 0 0,3-8 0,0-4-74,4-25 1,1-25-121,7-45 231,-16 111-22,0 0 1,0-1 0,0 1 0,0 0 0,0-1-1,0 1 1,0 0 0,1-1 0,-1 1 0,0 0-1,0-1 1,0 1 0,0 0 0,1-1 0,-1 1 0,0 0-1,0 0 1,0-1 0,1 1 0,-1 0 0,0 0-1,1-1 1,4 5 143,3 13-106,39 173 102,-42-167-145,-5-22 19,1 1-1,-1 0 1,0-1-1,1 1 1,0-1-1,-1 1 1,1-1-1,0 0 0,0 1 1,0-1-1,0 0 1,1 2-1,-2-3 0,1 0-1,-1 1 1,1-1-1,-1 0 1,1 0 0,-1 0-1,1 1 1,-1-1-1,1 0 1,-1 0-1,1 0 1,-1 0-1,1 0 1,0 0-1,-1 0 1,1 0-1,-1 0 1,1-1-1,-1 1 1,1 0 0,-1 0-1,1 0 1,-1-1-1,1 1 1,-1 0-1,1 0 1,-1-1-1,0 1 1,1 0-1,-1-1 1,1 1-1,-1-1 1,0 1 0,1 0-1,-1-1 1,0 1-1,0-1 1,1 1-1,-1-1 1,0 0-1,6-8-30,-1 0 0,0 0 0,-1 0 0,0-1 0,3-11 0,12-54-191,-16 60 185,2-12 4,-3 17 22,0-1 0,0 1 0,1 0 0,5-12 0,-8 21-13,0 1 1,0 0 0,0 0-1,0 0 1,0 0-1,0 0 1,0 0-1,0 0 1,0-1 0,0 1-1,0 0 1,0 0-1,0 0 1,0 0-1,0 0 1,0 0 0,1 0-1,-1-1 1,0 1-1,0 0 1,0 0-1,0 0 1,0 0 0,0 0-1,0 0 1,0 0-1,0 0 1,1 0-1,-1 0 1,0 0 0,0 0-1,0 0 1,0 0-1,0 0 1,0 0-1,1 0 1,-1 0 0,0 0-1,0 0 1,0 0-1,0 0 1,0 0-1,0 0 1,0 0 0,1 0-1,-1 0 1,0 0-1,0 0 1,0 0-1,0 0 1,0 0 0,0 0-1,0 0 1,0 0-1,1 0 1,-1 0-1,0 0 1,0 1 0,0-1-1,0 0 1,0 0-1,0 0 1,0 0 0,3 9-119,13 77 43,-12-57-110,1-1 1,11 36-1,-15-62 106,-1 0-1,1 0 1,0 0 0,0 0 0,0 0 0,0 0-1,0 0 1,1-1 0,-1 1 0,0 0 0,1 0-1,2 1 1,-3-2-233,0-1 0,1 1 1,-1 0-1,1-1 0,-1 0 0,0 1 0,1-1 0,-1 0 1,1 1-1,-1-1 0,1 0 0,-1 0 0,1 0 0,-1-1 1,1 1-1,-1 0 0,0 0 0,1-1 0,1 0 0,15-8-5852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42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1 5313,'0'0'9395,"-4"0"-9229,0 0-78,1 1 1,0 0-1,0 0 0,-1 0 1,1 0-1,0 0 1,0 1-1,0-1 0,0 1 1,1 0-1,-1 0 1,0 0-1,1 0 0,-1 1 1,1-1-1,0 1 0,0-1 1,-3 5-1,-4 5 278,1 1 1,-13 27-1,14-25-84,1-1-1,1 1 1,0 0 0,1 0 0,1 1-1,1-1 1,0 1 0,0-1 0,2 1-1,1 21 1,-1-36-256,0 0-1,1 0 1,-1 0 0,0 0-1,1 0 1,-1 0 0,1 0-1,-1 0 1,1 0 0,0 0-1,-1 0 1,1-1 0,0 1-1,-1 0 1,1 0 0,0-1 0,0 1-1,0-1 1,0 1 0,0 0-1,0-1 1,0 0 0,0 1-1,0-1 1,0 0 0,0 1-1,0-1 1,0 0 0,2 0-1,-1 1-12,1-1-1,-1 0 0,1 0 1,-1 0-1,1-1 1,-1 1-1,1 0 0,-1-1 1,1 0-1,-1 0 1,5-1-1,-3-1-18,0 0 0,-1 0-1,1 0 1,0-1 0,-1 1 0,0-1 0,0 0-1,4-7 1,1-3-126,10-21 0,-3-6-479,18-75 0,-33 115 595,4-7-30,0 8-34,3 13 81,5 21 121,-8-21-179,1 0 1,0 0-1,1 0 0,14 23 1,-19-35-50,0 1 0,0-1 1,0 0-1,0 0 0,0 0 1,0 0-1,0-1 0,0 1 1,1 0-1,-1 0 0,0-1 1,1 1-1,-1-1 0,0 1 1,1-1-1,-1 1 0,0-1 1,3 0-1,16-2-5176,-4-5-3789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43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6729,'0'0'11254,"2"7"-10929,-1-3-265,-1 1 1,1-1-1,-1 0 1,1 1-1,-1-1 0,0 0 1,-1 1-1,1-1 1,-1 0-1,0 0 1,0 1-1,-2 4 0,-9 21 175,-1-2 1,-1 0-1,-21 32 0,33-58-365,0 1 0,0-1 0,0 0 0,0 0 0,0 0 0,0-1 0,-1 1 0,-2 1 0,4-2-92,1-1 0,-1 1-1,0-1 1,1 0 0,-1 0 0,0 1 0,0-1-1,1 0 1,-1 0 0,0 0 0,1 0-1,-1 0 1,0 0 0,0 0 0,1 0 0,-1 0-1,0 0 1,0 0 0,1 0 0,-1-1 0,0 1-1,1 0 1,-1 0 0,0-1 0,1 1 0,-1-1-1,0 1 1,1 0 0,-1-1 0,1 1 0,-1-1-1,1 1 1,-1-1 0,1 0 0,-1 1-1,0-2 1,-5-16-7523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04:52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0 5497,'0'0'11739,"-117"33"-10227,86-33-864,5 0-240,2 0-288,10 0-120,3 0 0,22 0-2152,15 0 143,8 0-11153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4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9194,'0'0'9834,"121"130"-8722,-98-104-1000,-1-3-16,-2-5-192,-3-8 8,-1-6-856,4-4-968,-2-2-2193,-1-12-4649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43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 5 3545,'0'0'17387,"8"2"-17387,-20-2 0,-4 0-24,-3 0 24,-3 0-560,4 0-1152,8-6-5762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46.1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40 2473,'0'0'14192,"6"-6"-12642,22-20-243,-27 25-1151,0 1 0,-1-1 0,1 0 0,0 1 0,0-1 1,-1 1-1,1-1 0,0 1 0,0-1 0,0 1 1,0 0-1,0 0 0,1-1 0,-2 1-129,1 0 0,-1 0-1,0 0 1,0 0 0,0 0 0,0 0-1,0 0 1,0 0 0,1 0 0,-1 1-1,0-1 1,0 0 0,0 0 0,0 0-1,0 0 1,0 0 0,0 0-1,0 0 1,0 0 0,0 0 0,0 1-1,1-1 1,-1 0 0,0 0 0,0 0-1,0 0 1,0 0 0,0 0 0,0 1-1,0-1 1,0 0 0,0 0 0,0 0-1,0 0 1,0 0 0,0 0-1,0 1 1,0-1 0,0 0 0,-1 0-1,1 0 1,0 0 0,0 0 0,0 0-1,0 1 1,0-1 0,0 0 0,0 0-1,0 0 1,-75 120-251,30-50 305,27-40-161,-2-1 0,0-1 0,-29 29 0,49-57 2,-1 0 0,1 1-1,0-1 1,0 1 0,-1-1 0,1 0-1,0 1 1,-1-1 0,1 0 0,0 0-1,-1 1 1,1-1 0,0 0-1,-1 0 1,1 1 0,-1-1 0,1 0-1,0 0 1,-1 0 0,1 0 0,-1 0-1,1 0 1,-1 0 0,1 0 0,-1 0-1,0 0 1,-1-11-5184,2-3 241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46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5537,'0'0'11659,"18"13"-10384,57 43-240,-59-43-302,0 1 0,25 30 0,-21-22-288,-1-1-157,-3-5-140,0 0-1,-2 2 1,0 0 0,19 33 0,-32-50-241,-1 0-1,1 0 1,-1 1 0,1-1-1,-1 0 1,1 1-1,-1-1 1,0 0 0,0 1-1,0 1 1,0-16-8053,0-4 823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47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7922,'0'0'9314,"3"19"-8869,18 132 657,-20-143-1027,23 144 750,-24-150-814,0-1 0,0 1 0,1-1 0,-1 0 0,1 1 0,-1-1 0,1 0 0,-1 1 0,1-1 0,0 0 0,0 0 0,0 1 0,-1-1 0,1 0 1,0 0-1,2 1 0,-3-2-3,0 0 0,1 0 0,-1 0 0,0 0 0,1 0 0,-1 1 0,0-1 0,1 0 0,-1 0 0,0 0 1,1 0-1,-1 0 0,0 0 0,1 0 0,-1 0 0,1 0 0,-1-1 0,0 1 0,1 0 0,-1 0 0,0 0 0,1 0 1,-1 0-1,0-1 0,2 0-4,-1 0 1,0 0 0,-1 0-1,1 0 1,0 0-1,0 0 1,0 0 0,-1 0-1,2-2 1,6-14-217,-2-1 0,0 1-1,-1-1 1,0 0 0,2-29 0,1-95-223,-2 167 424,-1-11 38,1 9 45,2 12 106,3-1-1,15 37 1,-25-69-143,-1-1 0,1 0 1,0 1-1,0-1 0,-1 0 0,1 0 0,0 0 0,0 1 0,0-1 1,0 0-1,0 0 0,0-1 0,0 1 0,1 0 0,-1 0 0,0 0 1,0-1-1,1 1 0,-1-1 0,0 1 0,3 0 0,-3-1-13,1 0-1,-1 0 1,0-1-1,0 1 1,0 0-1,1 0 1,-1-1-1,0 1 0,0-1 1,0 1-1,0-1 1,0 1-1,0-1 1,0 0-1,0 1 1,0-1-1,0 0 1,0 0-1,0 0 0,-1 0 1,1 0-1,0 0 1,0 0-1,0-2 1,7-12-40,-2-1 1,1 0-1,-2-1 1,6-30-1,1 0 83,-12 47-64,0 0 1,0 1-1,0-1 1,0 0-1,0 0 1,0 0-1,1 1 0,-1-1 1,0 0-1,0 0 1,0 0-1,0 0 0,0 1 1,0-1-1,1 0 1,-1 0-1,0 0 0,0 0 1,0 0-1,0 1 1,0-1-1,1 0 1,-1 0-1,0 0 0,0 0 1,0 0-1,1 0 1,-1 0-1,0 0 0,0 0 1,0 0-1,1 0 1,-1 0-1,0 0 1,0 0-1,0 0 0,1 0 1,-1 0-1,0 0 1,0 0-1,0 0 0,1 0 1,-1 0-1,0 0 1,0 0-1,0-1 1,1 1-1,-1 0 0,0 0 1,0 0-1,0 0 1,0 0-1,0 0 0,1-1 1,-1 1-1,0 0 1,0 0-1,0 0 1,0-1-1,0 1 0,0 0 1,0 0-1,0 0 1,0-1-1,0 1 0,0 0 1,0 0-1,8 15 12,3 22 54,-6-19-506,14 33-1,-18-50 377,-1 0 1,0-1-1,0 1 0,1-1 0,-1 1 1,0-1-1,1 1 0,-1-1 0,0 1 0,1-1 1,-1 1-1,1-1 0,-1 0 0,1 1 1,-1-1-1,1 0 0,-1 1 0,1-1 0,-1 0 1,1 0-1,0 1 0,-1-1 0,1 0 1,-1 0-1,1 0 0,0 0 0,-1 0 0,1 0 1,-1 0-1,1 0 0,0 0 0,-1 0 1,1 0-1,-1 0 0,2-1 0,-1 1-259,1-1 0,-1 0 0,0 0 0,1 1-1,-1-1 1,0 0 0,0 0 0,0-1 0,0 1 0,0 0-1,0 0 1,1-2 0,8-17-5796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47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7138,'0'0'9586,"39"114"-8690,-31-88-456,-4-2-40,0-3-400,-2-5 48,-2-2-264,0-6-120,0 0-928</inkml:trace>
  <inkml:trace contextRef="#ctx0" brushRef="#br0" timeOffset="1">37 0 2985,'0'0'10218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48.0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5697,'62'128'3988,"-56"-118"-2997,-1 1-1,-1 0 1,0 1 0,4 17 0,-2-6 457,-4-13-737,4 9 847,-5-18-1456,-1-1 0,0 1 0,1-1 0,-1 1-1,1-1 1,-1 1 0,1-1 0,-1 1 0,1-1 0,-1 1 0,1-1 0,-1 0 0,1 1 0,-1-1 0,1 0 0,-1 1 0,1-1 0,0 0 0,-1 0 0,1 0 0,0 0 0,-1 1 0,1-1 0,1 0-1,-2-1-55,1 1-1,0 0 0,0 0 0,-1-1 0,1 1 0,0-1 0,0 1 0,-1-1 0,1 1 0,0-1 1,-1 1-1,1-1 0,-1 0 0,1 1 0,-1-1 0,1 0 0,-1 1 0,1-1 0,-1 0 0,1-1 0,8-20-215,-7 17 216,14-48-44,-11 33 38,14-33 0,-18 51-34,0 0 0,1 0 0,-1 0 0,0 0 0,1 0 0,-1 0 0,1 1 0,0-1 0,-1 0 0,1 1 0,0-1 0,0 1 0,0-1 0,0 1 0,0 0 0,0 0 0,1 0 0,3-1 0,-4 2 3,0-1 0,0 1-1,-1 0 1,1 0 0,0 0 0,0 1 0,-1-1-1,1 0 1,0 0 0,0 1 0,-1-1 0,1 1 0,-1 0-1,1-1 1,0 1 0,-1 0 0,1 0 0,-1 0-1,0 0 1,1 0 0,-1 0 0,0 1 0,1-1-1,-1 0 1,0 1 0,1 1 0,10 18 25,-1 0 0,-2 1 0,0 0 1,12 42-1,-21-61-27,2 1-86,-1 1-198,1 0 0,-1 0 1,0-1-1,0 11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31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442 1 6369,'0'0'9897,"1"0"-9499,0-1 1,0 1-1,0 0 0,0 0 0,0 0 1,0 0-1,0 0 0,0 0 0,0 1 1,0-1-1,0 0 0,0 0 0,-1 1 1,1-1-1,1 1 0,-3 3-416,-1 1 1,0-1-1,0 0 0,0 0 1,-1 0-1,1 0 0,-1-1 1,0 1-1,0-1 0,-5 5 1,-4 5 18,-24 29 84,-303 338 1005,300-345 310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31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5737,'0'0'11067,"16"17"-9004,100 109 1239,-69-73-2239,72 77 962,-86-98-1428,66 51 0,-83-73-438,4 3-1852,-19-26-5121,2-4-1727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8:11:32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4545,'0'0'13554,"4"2"-10382,-45 1-2511,-71 12 1,0 0-247,79-11-322,-15 0-325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82927-5DE6-400D-8F5A-BA8F42BFE249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A33CD-A507-4208-A2E6-216D384052C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5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5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4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1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998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0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2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56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9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5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5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7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1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6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70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  <p:sldLayoutId id="21474840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63" Type="http://schemas.openxmlformats.org/officeDocument/2006/relationships/image" Target="../media/image33.png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1.png"/><Relationship Id="rId102" Type="http://schemas.openxmlformats.org/officeDocument/2006/relationships/customXml" Target="../ink/ink51.xml"/><Relationship Id="rId123" Type="http://schemas.openxmlformats.org/officeDocument/2006/relationships/image" Target="../media/image63.png"/><Relationship Id="rId128" Type="http://schemas.openxmlformats.org/officeDocument/2006/relationships/customXml" Target="../ink/ink64.xml"/><Relationship Id="rId5" Type="http://schemas.openxmlformats.org/officeDocument/2006/relationships/image" Target="../media/image4.png"/><Relationship Id="rId90" Type="http://schemas.openxmlformats.org/officeDocument/2006/relationships/customXml" Target="../ink/ink45.xml"/><Relationship Id="rId95" Type="http://schemas.openxmlformats.org/officeDocument/2006/relationships/image" Target="../media/image49.png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85" Type="http://schemas.openxmlformats.org/officeDocument/2006/relationships/image" Target="../media/image44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6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49" Type="http://schemas.openxmlformats.org/officeDocument/2006/relationships/image" Target="../media/image26.png"/><Relationship Id="rId114" Type="http://schemas.openxmlformats.org/officeDocument/2006/relationships/customXml" Target="../ink/ink57.xml"/><Relationship Id="rId119" Type="http://schemas.openxmlformats.org/officeDocument/2006/relationships/image" Target="../media/image61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81" Type="http://schemas.openxmlformats.org/officeDocument/2006/relationships/image" Target="../media/image4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9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97" Type="http://schemas.openxmlformats.org/officeDocument/2006/relationships/image" Target="../media/image50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4.png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image" Target="../media/image45.png"/><Relationship Id="rId110" Type="http://schemas.openxmlformats.org/officeDocument/2006/relationships/customXml" Target="../ink/ink55.xml"/><Relationship Id="rId115" Type="http://schemas.openxmlformats.org/officeDocument/2006/relationships/image" Target="../media/image59.png"/><Relationship Id="rId131" Type="http://schemas.openxmlformats.org/officeDocument/2006/relationships/image" Target="../media/image67.png"/><Relationship Id="rId136" Type="http://schemas.openxmlformats.org/officeDocument/2006/relationships/customXml" Target="../ink/ink68.xml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Relationship Id="rId100" Type="http://schemas.openxmlformats.org/officeDocument/2006/relationships/customXml" Target="../ink/ink50.xml"/><Relationship Id="rId105" Type="http://schemas.openxmlformats.org/officeDocument/2006/relationships/image" Target="../media/image54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93" Type="http://schemas.openxmlformats.org/officeDocument/2006/relationships/image" Target="../media/image48.png"/><Relationship Id="rId98" Type="http://schemas.openxmlformats.org/officeDocument/2006/relationships/customXml" Target="../ink/ink49.xml"/><Relationship Id="rId121" Type="http://schemas.openxmlformats.org/officeDocument/2006/relationships/image" Target="../media/image62.png"/><Relationship Id="rId3" Type="http://schemas.openxmlformats.org/officeDocument/2006/relationships/image" Target="../media/image3.png"/><Relationship Id="rId25" Type="http://schemas.openxmlformats.org/officeDocument/2006/relationships/image" Target="../media/image14.png"/><Relationship Id="rId46" Type="http://schemas.openxmlformats.org/officeDocument/2006/relationships/customXml" Target="../ink/ink23.xml"/><Relationship Id="rId67" Type="http://schemas.openxmlformats.org/officeDocument/2006/relationships/image" Target="../media/image35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62" Type="http://schemas.openxmlformats.org/officeDocument/2006/relationships/customXml" Target="../ink/ink31.xml"/><Relationship Id="rId83" Type="http://schemas.openxmlformats.org/officeDocument/2006/relationships/image" Target="../media/image43.png"/><Relationship Id="rId88" Type="http://schemas.openxmlformats.org/officeDocument/2006/relationships/customXml" Target="../ink/ink44.xml"/><Relationship Id="rId111" Type="http://schemas.openxmlformats.org/officeDocument/2006/relationships/image" Target="../media/image57.png"/><Relationship Id="rId132" Type="http://schemas.openxmlformats.org/officeDocument/2006/relationships/customXml" Target="../ink/ink66.xml"/><Relationship Id="rId15" Type="http://schemas.openxmlformats.org/officeDocument/2006/relationships/image" Target="../media/image9.png"/><Relationship Id="rId36" Type="http://schemas.openxmlformats.org/officeDocument/2006/relationships/customXml" Target="../ink/ink18.xml"/><Relationship Id="rId57" Type="http://schemas.openxmlformats.org/officeDocument/2006/relationships/image" Target="../media/image30.png"/><Relationship Id="rId106" Type="http://schemas.openxmlformats.org/officeDocument/2006/relationships/customXml" Target="../ink/ink53.xml"/><Relationship Id="rId127" Type="http://schemas.openxmlformats.org/officeDocument/2006/relationships/image" Target="../media/image65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52" Type="http://schemas.openxmlformats.org/officeDocument/2006/relationships/customXml" Target="../ink/ink26.xml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26" Type="http://schemas.openxmlformats.org/officeDocument/2006/relationships/customXml" Target="../ink/ink13.xml"/><Relationship Id="rId47" Type="http://schemas.openxmlformats.org/officeDocument/2006/relationships/image" Target="../media/image25.png"/><Relationship Id="rId68" Type="http://schemas.openxmlformats.org/officeDocument/2006/relationships/customXml" Target="../ink/ink34.xml"/><Relationship Id="rId89" Type="http://schemas.openxmlformats.org/officeDocument/2006/relationships/image" Target="../media/image46.png"/><Relationship Id="rId112" Type="http://schemas.openxmlformats.org/officeDocument/2006/relationships/customXml" Target="../ink/ink56.xml"/><Relationship Id="rId133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" Type="http://schemas.openxmlformats.org/officeDocument/2006/relationships/image" Target="../media/image70.png"/><Relationship Id="rId21" Type="http://schemas.openxmlformats.org/officeDocument/2006/relationships/image" Target="../media/image78.png"/><Relationship Id="rId7" Type="http://schemas.openxmlformats.org/officeDocument/2006/relationships/image" Target="../media/image72.png"/><Relationship Id="rId12" Type="http://schemas.openxmlformats.org/officeDocument/2006/relationships/customXml" Target="../ink/ink74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image" Target="../media/image83.png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1" Type="http://schemas.openxmlformats.org/officeDocument/2006/relationships/image" Target="../media/image74.png"/><Relationship Id="rId24" Type="http://schemas.openxmlformats.org/officeDocument/2006/relationships/customXml" Target="../ink/ink80.xml"/><Relationship Id="rId32" Type="http://schemas.openxmlformats.org/officeDocument/2006/relationships/customXml" Target="../ink/ink84.xml"/><Relationship Id="rId5" Type="http://schemas.openxmlformats.org/officeDocument/2006/relationships/image" Target="../media/image71.png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82.xml"/><Relationship Id="rId10" Type="http://schemas.openxmlformats.org/officeDocument/2006/relationships/customXml" Target="../ink/ink73.xml"/><Relationship Id="rId19" Type="http://schemas.openxmlformats.org/officeDocument/2006/relationships/image" Target="../media/image77.png"/><Relationship Id="rId31" Type="http://schemas.openxmlformats.org/officeDocument/2006/relationships/image" Target="../media/image21.png"/><Relationship Id="rId4" Type="http://schemas.openxmlformats.org/officeDocument/2006/relationships/customXml" Target="../ink/ink70.xml"/><Relationship Id="rId9" Type="http://schemas.openxmlformats.org/officeDocument/2006/relationships/image" Target="../media/image73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81.png"/><Relationship Id="rId30" Type="http://schemas.openxmlformats.org/officeDocument/2006/relationships/customXml" Target="../ink/ink83.xml"/><Relationship Id="rId8" Type="http://schemas.openxmlformats.org/officeDocument/2006/relationships/customXml" Target="../ink/ink7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3.xml"/><Relationship Id="rId299" Type="http://schemas.openxmlformats.org/officeDocument/2006/relationships/customXml" Target="../ink/ink234.xml"/><Relationship Id="rId21" Type="http://schemas.openxmlformats.org/officeDocument/2006/relationships/image" Target="../media/image93.png"/><Relationship Id="rId63" Type="http://schemas.openxmlformats.org/officeDocument/2006/relationships/image" Target="../media/image113.png"/><Relationship Id="rId159" Type="http://schemas.openxmlformats.org/officeDocument/2006/relationships/customXml" Target="../ink/ink164.xml"/><Relationship Id="rId324" Type="http://schemas.openxmlformats.org/officeDocument/2006/relationships/image" Target="../media/image243.png"/><Relationship Id="rId366" Type="http://schemas.openxmlformats.org/officeDocument/2006/relationships/image" Target="../media/image264.png"/><Relationship Id="rId170" Type="http://schemas.openxmlformats.org/officeDocument/2006/relationships/image" Target="../media/image166.png"/><Relationship Id="rId226" Type="http://schemas.openxmlformats.org/officeDocument/2006/relationships/image" Target="../media/image194.png"/><Relationship Id="rId433" Type="http://schemas.openxmlformats.org/officeDocument/2006/relationships/customXml" Target="../ink/ink301.xml"/><Relationship Id="rId268" Type="http://schemas.openxmlformats.org/officeDocument/2006/relationships/image" Target="../media/image215.png"/><Relationship Id="rId32" Type="http://schemas.openxmlformats.org/officeDocument/2006/relationships/customXml" Target="../ink/ink100.xml"/><Relationship Id="rId74" Type="http://schemas.openxmlformats.org/officeDocument/2006/relationships/image" Target="../media/image118.png"/><Relationship Id="rId128" Type="http://schemas.openxmlformats.org/officeDocument/2006/relationships/image" Target="../media/image145.png"/><Relationship Id="rId335" Type="http://schemas.openxmlformats.org/officeDocument/2006/relationships/customXml" Target="../ink/ink252.xml"/><Relationship Id="rId377" Type="http://schemas.openxmlformats.org/officeDocument/2006/relationships/customXml" Target="../ink/ink273.xml"/><Relationship Id="rId5" Type="http://schemas.openxmlformats.org/officeDocument/2006/relationships/image" Target="../media/image85.png"/><Relationship Id="rId181" Type="http://schemas.openxmlformats.org/officeDocument/2006/relationships/customXml" Target="../ink/ink175.xml"/><Relationship Id="rId237" Type="http://schemas.openxmlformats.org/officeDocument/2006/relationships/customXml" Target="../ink/ink203.xml"/><Relationship Id="rId402" Type="http://schemas.openxmlformats.org/officeDocument/2006/relationships/image" Target="../media/image282.png"/><Relationship Id="rId279" Type="http://schemas.openxmlformats.org/officeDocument/2006/relationships/customXml" Target="../ink/ink224.xml"/><Relationship Id="rId444" Type="http://schemas.openxmlformats.org/officeDocument/2006/relationships/image" Target="../media/image303.png"/><Relationship Id="rId43" Type="http://schemas.openxmlformats.org/officeDocument/2006/relationships/image" Target="../media/image103.png"/><Relationship Id="rId139" Type="http://schemas.openxmlformats.org/officeDocument/2006/relationships/customXml" Target="../ink/ink154.xml"/><Relationship Id="rId290" Type="http://schemas.openxmlformats.org/officeDocument/2006/relationships/image" Target="../media/image226.png"/><Relationship Id="rId304" Type="http://schemas.openxmlformats.org/officeDocument/2006/relationships/image" Target="../media/image233.png"/><Relationship Id="rId346" Type="http://schemas.openxmlformats.org/officeDocument/2006/relationships/image" Target="../media/image254.png"/><Relationship Id="rId388" Type="http://schemas.openxmlformats.org/officeDocument/2006/relationships/image" Target="../media/image275.png"/><Relationship Id="rId85" Type="http://schemas.openxmlformats.org/officeDocument/2006/relationships/customXml" Target="../ink/ink127.xml"/><Relationship Id="rId150" Type="http://schemas.openxmlformats.org/officeDocument/2006/relationships/image" Target="../media/image156.png"/><Relationship Id="rId192" Type="http://schemas.openxmlformats.org/officeDocument/2006/relationships/image" Target="../media/image177.png"/><Relationship Id="rId206" Type="http://schemas.openxmlformats.org/officeDocument/2006/relationships/image" Target="../media/image184.png"/><Relationship Id="rId413" Type="http://schemas.openxmlformats.org/officeDocument/2006/relationships/customXml" Target="../ink/ink291.xml"/><Relationship Id="rId248" Type="http://schemas.openxmlformats.org/officeDocument/2006/relationships/image" Target="../media/image205.png"/><Relationship Id="rId455" Type="http://schemas.openxmlformats.org/officeDocument/2006/relationships/image" Target="../media/image308.png"/><Relationship Id="rId12" Type="http://schemas.openxmlformats.org/officeDocument/2006/relationships/customXml" Target="../ink/ink90.xml"/><Relationship Id="rId108" Type="http://schemas.openxmlformats.org/officeDocument/2006/relationships/image" Target="../media/image135.png"/><Relationship Id="rId315" Type="http://schemas.openxmlformats.org/officeDocument/2006/relationships/customXml" Target="../ink/ink242.xml"/><Relationship Id="rId357" Type="http://schemas.openxmlformats.org/officeDocument/2006/relationships/customXml" Target="../ink/ink263.xml"/><Relationship Id="rId54" Type="http://schemas.openxmlformats.org/officeDocument/2006/relationships/customXml" Target="../ink/ink111.xml"/><Relationship Id="rId96" Type="http://schemas.openxmlformats.org/officeDocument/2006/relationships/image" Target="../media/image129.png"/><Relationship Id="rId161" Type="http://schemas.openxmlformats.org/officeDocument/2006/relationships/customXml" Target="../ink/ink165.xml"/><Relationship Id="rId217" Type="http://schemas.openxmlformats.org/officeDocument/2006/relationships/customXml" Target="../ink/ink193.xml"/><Relationship Id="rId399" Type="http://schemas.openxmlformats.org/officeDocument/2006/relationships/customXml" Target="../ink/ink284.xml"/><Relationship Id="rId259" Type="http://schemas.openxmlformats.org/officeDocument/2006/relationships/customXml" Target="../ink/ink214.xml"/><Relationship Id="rId424" Type="http://schemas.openxmlformats.org/officeDocument/2006/relationships/image" Target="../media/image293.png"/><Relationship Id="rId466" Type="http://schemas.openxmlformats.org/officeDocument/2006/relationships/customXml" Target="../ink/ink318.xml"/><Relationship Id="rId23" Type="http://schemas.openxmlformats.org/officeDocument/2006/relationships/image" Target="../media/image94.png"/><Relationship Id="rId119" Type="http://schemas.openxmlformats.org/officeDocument/2006/relationships/customXml" Target="../ink/ink144.xml"/><Relationship Id="rId270" Type="http://schemas.openxmlformats.org/officeDocument/2006/relationships/image" Target="../media/image216.png"/><Relationship Id="rId326" Type="http://schemas.openxmlformats.org/officeDocument/2006/relationships/image" Target="../media/image244.png"/><Relationship Id="rId65" Type="http://schemas.openxmlformats.org/officeDocument/2006/relationships/image" Target="../media/image114.png"/><Relationship Id="rId130" Type="http://schemas.openxmlformats.org/officeDocument/2006/relationships/image" Target="../media/image146.png"/><Relationship Id="rId368" Type="http://schemas.openxmlformats.org/officeDocument/2006/relationships/image" Target="../media/image265.png"/><Relationship Id="rId172" Type="http://schemas.openxmlformats.org/officeDocument/2006/relationships/image" Target="../media/image167.png"/><Relationship Id="rId228" Type="http://schemas.openxmlformats.org/officeDocument/2006/relationships/image" Target="../media/image195.png"/><Relationship Id="rId435" Type="http://schemas.openxmlformats.org/officeDocument/2006/relationships/customXml" Target="../ink/ink302.xml"/><Relationship Id="rId281" Type="http://schemas.openxmlformats.org/officeDocument/2006/relationships/customXml" Target="../ink/ink225.xml"/><Relationship Id="rId337" Type="http://schemas.openxmlformats.org/officeDocument/2006/relationships/customXml" Target="../ink/ink253.xml"/><Relationship Id="rId34" Type="http://schemas.openxmlformats.org/officeDocument/2006/relationships/customXml" Target="../ink/ink101.xml"/><Relationship Id="rId76" Type="http://schemas.openxmlformats.org/officeDocument/2006/relationships/image" Target="../media/image119.png"/><Relationship Id="rId141" Type="http://schemas.openxmlformats.org/officeDocument/2006/relationships/customXml" Target="../ink/ink155.xml"/><Relationship Id="rId379" Type="http://schemas.openxmlformats.org/officeDocument/2006/relationships/customXml" Target="../ink/ink274.xml"/><Relationship Id="rId7" Type="http://schemas.openxmlformats.org/officeDocument/2006/relationships/image" Target="../media/image86.png"/><Relationship Id="rId183" Type="http://schemas.openxmlformats.org/officeDocument/2006/relationships/customXml" Target="../ink/ink176.xml"/><Relationship Id="rId239" Type="http://schemas.openxmlformats.org/officeDocument/2006/relationships/customXml" Target="../ink/ink204.xml"/><Relationship Id="rId390" Type="http://schemas.openxmlformats.org/officeDocument/2006/relationships/image" Target="../media/image276.png"/><Relationship Id="rId404" Type="http://schemas.openxmlformats.org/officeDocument/2006/relationships/image" Target="../media/image283.png"/><Relationship Id="rId446" Type="http://schemas.openxmlformats.org/officeDocument/2006/relationships/image" Target="../media/image304.png"/><Relationship Id="rId250" Type="http://schemas.openxmlformats.org/officeDocument/2006/relationships/image" Target="../media/image206.png"/><Relationship Id="rId292" Type="http://schemas.openxmlformats.org/officeDocument/2006/relationships/image" Target="../media/image227.png"/><Relationship Id="rId306" Type="http://schemas.openxmlformats.org/officeDocument/2006/relationships/image" Target="../media/image234.png"/><Relationship Id="rId45" Type="http://schemas.openxmlformats.org/officeDocument/2006/relationships/image" Target="../media/image104.png"/><Relationship Id="rId87" Type="http://schemas.openxmlformats.org/officeDocument/2006/relationships/customXml" Target="../ink/ink128.xml"/><Relationship Id="rId110" Type="http://schemas.openxmlformats.org/officeDocument/2006/relationships/image" Target="../media/image136.png"/><Relationship Id="rId348" Type="http://schemas.openxmlformats.org/officeDocument/2006/relationships/image" Target="../media/image255.png"/><Relationship Id="rId152" Type="http://schemas.openxmlformats.org/officeDocument/2006/relationships/image" Target="../media/image157.png"/><Relationship Id="rId194" Type="http://schemas.openxmlformats.org/officeDocument/2006/relationships/image" Target="../media/image178.png"/><Relationship Id="rId208" Type="http://schemas.openxmlformats.org/officeDocument/2006/relationships/image" Target="../media/image185.png"/><Relationship Id="rId415" Type="http://schemas.openxmlformats.org/officeDocument/2006/relationships/customXml" Target="../ink/ink292.xml"/><Relationship Id="rId457" Type="http://schemas.openxmlformats.org/officeDocument/2006/relationships/image" Target="../media/image309.png"/><Relationship Id="rId261" Type="http://schemas.openxmlformats.org/officeDocument/2006/relationships/customXml" Target="../ink/ink215.xml"/><Relationship Id="rId14" Type="http://schemas.openxmlformats.org/officeDocument/2006/relationships/customXml" Target="../ink/ink91.xml"/><Relationship Id="rId56" Type="http://schemas.openxmlformats.org/officeDocument/2006/relationships/customXml" Target="../ink/ink112.xml"/><Relationship Id="rId317" Type="http://schemas.openxmlformats.org/officeDocument/2006/relationships/customXml" Target="../ink/ink243.xml"/><Relationship Id="rId359" Type="http://schemas.openxmlformats.org/officeDocument/2006/relationships/customXml" Target="../ink/ink264.xml"/><Relationship Id="rId98" Type="http://schemas.openxmlformats.org/officeDocument/2006/relationships/image" Target="../media/image130.png"/><Relationship Id="rId121" Type="http://schemas.openxmlformats.org/officeDocument/2006/relationships/customXml" Target="../ink/ink145.xml"/><Relationship Id="rId163" Type="http://schemas.openxmlformats.org/officeDocument/2006/relationships/customXml" Target="../ink/ink166.xml"/><Relationship Id="rId219" Type="http://schemas.openxmlformats.org/officeDocument/2006/relationships/customXml" Target="../ink/ink194.xml"/><Relationship Id="rId370" Type="http://schemas.openxmlformats.org/officeDocument/2006/relationships/image" Target="../media/image266.png"/><Relationship Id="rId426" Type="http://schemas.openxmlformats.org/officeDocument/2006/relationships/image" Target="../media/image294.png"/><Relationship Id="rId230" Type="http://schemas.openxmlformats.org/officeDocument/2006/relationships/image" Target="../media/image196.png"/><Relationship Id="rId468" Type="http://schemas.openxmlformats.org/officeDocument/2006/relationships/customXml" Target="../ink/ink319.xml"/><Relationship Id="rId25" Type="http://schemas.openxmlformats.org/officeDocument/2006/relationships/image" Target="../media/image95.png"/><Relationship Id="rId67" Type="http://schemas.openxmlformats.org/officeDocument/2006/relationships/image" Target="../media/image115.png"/><Relationship Id="rId272" Type="http://schemas.openxmlformats.org/officeDocument/2006/relationships/image" Target="../media/image217.png"/><Relationship Id="rId328" Type="http://schemas.openxmlformats.org/officeDocument/2006/relationships/image" Target="../media/image245.png"/><Relationship Id="rId132" Type="http://schemas.openxmlformats.org/officeDocument/2006/relationships/image" Target="../media/image147.png"/><Relationship Id="rId174" Type="http://schemas.openxmlformats.org/officeDocument/2006/relationships/image" Target="../media/image168.png"/><Relationship Id="rId381" Type="http://schemas.openxmlformats.org/officeDocument/2006/relationships/customXml" Target="../ink/ink275.xml"/><Relationship Id="rId241" Type="http://schemas.openxmlformats.org/officeDocument/2006/relationships/customXml" Target="../ink/ink205.xml"/><Relationship Id="rId437" Type="http://schemas.openxmlformats.org/officeDocument/2006/relationships/customXml" Target="../ink/ink303.xml"/><Relationship Id="rId36" Type="http://schemas.openxmlformats.org/officeDocument/2006/relationships/customXml" Target="../ink/ink102.xml"/><Relationship Id="rId283" Type="http://schemas.openxmlformats.org/officeDocument/2006/relationships/customXml" Target="../ink/ink226.xml"/><Relationship Id="rId339" Type="http://schemas.openxmlformats.org/officeDocument/2006/relationships/customXml" Target="../ink/ink254.xml"/><Relationship Id="rId78" Type="http://schemas.openxmlformats.org/officeDocument/2006/relationships/image" Target="../media/image120.png"/><Relationship Id="rId101" Type="http://schemas.openxmlformats.org/officeDocument/2006/relationships/customXml" Target="../ink/ink135.xml"/><Relationship Id="rId143" Type="http://schemas.openxmlformats.org/officeDocument/2006/relationships/customXml" Target="../ink/ink156.xml"/><Relationship Id="rId185" Type="http://schemas.openxmlformats.org/officeDocument/2006/relationships/customXml" Target="../ink/ink177.xml"/><Relationship Id="rId350" Type="http://schemas.openxmlformats.org/officeDocument/2006/relationships/image" Target="../media/image256.png"/><Relationship Id="rId406" Type="http://schemas.openxmlformats.org/officeDocument/2006/relationships/image" Target="../media/image284.png"/><Relationship Id="rId9" Type="http://schemas.openxmlformats.org/officeDocument/2006/relationships/image" Target="../media/image87.png"/><Relationship Id="rId210" Type="http://schemas.openxmlformats.org/officeDocument/2006/relationships/image" Target="../media/image186.png"/><Relationship Id="rId392" Type="http://schemas.openxmlformats.org/officeDocument/2006/relationships/image" Target="../media/image277.png"/><Relationship Id="rId448" Type="http://schemas.openxmlformats.org/officeDocument/2006/relationships/image" Target="../media/image305.png"/><Relationship Id="rId252" Type="http://schemas.openxmlformats.org/officeDocument/2006/relationships/image" Target="../media/image207.png"/><Relationship Id="rId294" Type="http://schemas.openxmlformats.org/officeDocument/2006/relationships/image" Target="../media/image228.png"/><Relationship Id="rId308" Type="http://schemas.openxmlformats.org/officeDocument/2006/relationships/image" Target="../media/image235.png"/><Relationship Id="rId47" Type="http://schemas.openxmlformats.org/officeDocument/2006/relationships/image" Target="../media/image105.png"/><Relationship Id="rId89" Type="http://schemas.openxmlformats.org/officeDocument/2006/relationships/customXml" Target="../ink/ink129.xml"/><Relationship Id="rId112" Type="http://schemas.openxmlformats.org/officeDocument/2006/relationships/image" Target="../media/image137.png"/><Relationship Id="rId154" Type="http://schemas.openxmlformats.org/officeDocument/2006/relationships/image" Target="../media/image158.png"/><Relationship Id="rId361" Type="http://schemas.openxmlformats.org/officeDocument/2006/relationships/customXml" Target="../ink/ink265.xml"/><Relationship Id="rId196" Type="http://schemas.openxmlformats.org/officeDocument/2006/relationships/image" Target="../media/image179.png"/><Relationship Id="rId417" Type="http://schemas.openxmlformats.org/officeDocument/2006/relationships/customXml" Target="../ink/ink293.xml"/><Relationship Id="rId459" Type="http://schemas.openxmlformats.org/officeDocument/2006/relationships/image" Target="../media/image310.png"/><Relationship Id="rId16" Type="http://schemas.openxmlformats.org/officeDocument/2006/relationships/customXml" Target="../ink/ink92.xml"/><Relationship Id="rId221" Type="http://schemas.openxmlformats.org/officeDocument/2006/relationships/customXml" Target="../ink/ink195.xml"/><Relationship Id="rId263" Type="http://schemas.openxmlformats.org/officeDocument/2006/relationships/customXml" Target="../ink/ink216.xml"/><Relationship Id="rId319" Type="http://schemas.openxmlformats.org/officeDocument/2006/relationships/customXml" Target="../ink/ink244.xml"/><Relationship Id="rId58" Type="http://schemas.openxmlformats.org/officeDocument/2006/relationships/customXml" Target="../ink/ink113.xml"/><Relationship Id="rId123" Type="http://schemas.openxmlformats.org/officeDocument/2006/relationships/customXml" Target="../ink/ink146.xml"/><Relationship Id="rId330" Type="http://schemas.openxmlformats.org/officeDocument/2006/relationships/image" Target="../media/image246.png"/><Relationship Id="rId165" Type="http://schemas.openxmlformats.org/officeDocument/2006/relationships/customXml" Target="../ink/ink167.xml"/><Relationship Id="rId372" Type="http://schemas.openxmlformats.org/officeDocument/2006/relationships/image" Target="../media/image267.png"/><Relationship Id="rId428" Type="http://schemas.openxmlformats.org/officeDocument/2006/relationships/image" Target="../media/image295.png"/><Relationship Id="rId232" Type="http://schemas.openxmlformats.org/officeDocument/2006/relationships/image" Target="../media/image197.png"/><Relationship Id="rId274" Type="http://schemas.openxmlformats.org/officeDocument/2006/relationships/image" Target="../media/image218.png"/><Relationship Id="rId27" Type="http://schemas.openxmlformats.org/officeDocument/2006/relationships/image" Target="../media/image96.png"/><Relationship Id="rId69" Type="http://schemas.openxmlformats.org/officeDocument/2006/relationships/customXml" Target="../ink/ink119.xml"/><Relationship Id="rId134" Type="http://schemas.openxmlformats.org/officeDocument/2006/relationships/image" Target="../media/image148.png"/><Relationship Id="rId80" Type="http://schemas.openxmlformats.org/officeDocument/2006/relationships/image" Target="../media/image121.png"/><Relationship Id="rId176" Type="http://schemas.openxmlformats.org/officeDocument/2006/relationships/image" Target="../media/image169.png"/><Relationship Id="rId341" Type="http://schemas.openxmlformats.org/officeDocument/2006/relationships/customXml" Target="../ink/ink255.xml"/><Relationship Id="rId383" Type="http://schemas.openxmlformats.org/officeDocument/2006/relationships/customXml" Target="../ink/ink276.xml"/><Relationship Id="rId439" Type="http://schemas.openxmlformats.org/officeDocument/2006/relationships/customXml" Target="../ink/ink304.xml"/><Relationship Id="rId201" Type="http://schemas.openxmlformats.org/officeDocument/2006/relationships/customXml" Target="../ink/ink185.xml"/><Relationship Id="rId243" Type="http://schemas.openxmlformats.org/officeDocument/2006/relationships/customXml" Target="../ink/ink206.xml"/><Relationship Id="rId285" Type="http://schemas.openxmlformats.org/officeDocument/2006/relationships/customXml" Target="../ink/ink227.xml"/><Relationship Id="rId450" Type="http://schemas.openxmlformats.org/officeDocument/2006/relationships/image" Target="../media/image306.png"/><Relationship Id="rId38" Type="http://schemas.openxmlformats.org/officeDocument/2006/relationships/customXml" Target="../ink/ink103.xml"/><Relationship Id="rId103" Type="http://schemas.openxmlformats.org/officeDocument/2006/relationships/customXml" Target="../ink/ink136.xml"/><Relationship Id="rId310" Type="http://schemas.openxmlformats.org/officeDocument/2006/relationships/image" Target="../media/image236.png"/><Relationship Id="rId91" Type="http://schemas.openxmlformats.org/officeDocument/2006/relationships/customXml" Target="../ink/ink130.xml"/><Relationship Id="rId145" Type="http://schemas.openxmlformats.org/officeDocument/2006/relationships/customXml" Target="../ink/ink157.xml"/><Relationship Id="rId187" Type="http://schemas.openxmlformats.org/officeDocument/2006/relationships/customXml" Target="../ink/ink178.xml"/><Relationship Id="rId352" Type="http://schemas.openxmlformats.org/officeDocument/2006/relationships/image" Target="../media/image257.png"/><Relationship Id="rId394" Type="http://schemas.openxmlformats.org/officeDocument/2006/relationships/image" Target="../media/image278.png"/><Relationship Id="rId408" Type="http://schemas.openxmlformats.org/officeDocument/2006/relationships/image" Target="../media/image285.png"/><Relationship Id="rId212" Type="http://schemas.openxmlformats.org/officeDocument/2006/relationships/image" Target="../media/image187.png"/><Relationship Id="rId254" Type="http://schemas.openxmlformats.org/officeDocument/2006/relationships/image" Target="../media/image208.png"/><Relationship Id="rId49" Type="http://schemas.openxmlformats.org/officeDocument/2006/relationships/image" Target="../media/image106.png"/><Relationship Id="rId114" Type="http://schemas.openxmlformats.org/officeDocument/2006/relationships/image" Target="../media/image138.png"/><Relationship Id="rId296" Type="http://schemas.openxmlformats.org/officeDocument/2006/relationships/image" Target="../media/image229.png"/><Relationship Id="rId461" Type="http://schemas.openxmlformats.org/officeDocument/2006/relationships/image" Target="../media/image311.png"/><Relationship Id="rId60" Type="http://schemas.openxmlformats.org/officeDocument/2006/relationships/customXml" Target="../ink/ink114.xml"/><Relationship Id="rId156" Type="http://schemas.openxmlformats.org/officeDocument/2006/relationships/image" Target="../media/image159.png"/><Relationship Id="rId198" Type="http://schemas.openxmlformats.org/officeDocument/2006/relationships/image" Target="../media/image180.png"/><Relationship Id="rId321" Type="http://schemas.openxmlformats.org/officeDocument/2006/relationships/customXml" Target="../ink/ink245.xml"/><Relationship Id="rId363" Type="http://schemas.openxmlformats.org/officeDocument/2006/relationships/customXml" Target="../ink/ink266.xml"/><Relationship Id="rId419" Type="http://schemas.openxmlformats.org/officeDocument/2006/relationships/customXml" Target="../ink/ink294.xml"/><Relationship Id="rId223" Type="http://schemas.openxmlformats.org/officeDocument/2006/relationships/customXml" Target="../ink/ink196.xml"/><Relationship Id="rId430" Type="http://schemas.openxmlformats.org/officeDocument/2006/relationships/image" Target="../media/image296.png"/><Relationship Id="rId18" Type="http://schemas.openxmlformats.org/officeDocument/2006/relationships/customXml" Target="../ink/ink93.xml"/><Relationship Id="rId265" Type="http://schemas.openxmlformats.org/officeDocument/2006/relationships/customXml" Target="../ink/ink217.xml"/><Relationship Id="rId125" Type="http://schemas.openxmlformats.org/officeDocument/2006/relationships/customXml" Target="../ink/ink147.xml"/><Relationship Id="rId167" Type="http://schemas.openxmlformats.org/officeDocument/2006/relationships/customXml" Target="../ink/ink168.xml"/><Relationship Id="rId332" Type="http://schemas.openxmlformats.org/officeDocument/2006/relationships/image" Target="../media/image247.png"/><Relationship Id="rId374" Type="http://schemas.openxmlformats.org/officeDocument/2006/relationships/image" Target="../media/image268.png"/><Relationship Id="rId71" Type="http://schemas.openxmlformats.org/officeDocument/2006/relationships/customXml" Target="../ink/ink120.xml"/><Relationship Id="rId234" Type="http://schemas.openxmlformats.org/officeDocument/2006/relationships/image" Target="../media/image198.png"/><Relationship Id="rId2" Type="http://schemas.openxmlformats.org/officeDocument/2006/relationships/customXml" Target="../ink/ink85.xml"/><Relationship Id="rId29" Type="http://schemas.openxmlformats.org/officeDocument/2006/relationships/image" Target="../media/image97.png"/><Relationship Id="rId276" Type="http://schemas.openxmlformats.org/officeDocument/2006/relationships/image" Target="../media/image219.png"/><Relationship Id="rId441" Type="http://schemas.openxmlformats.org/officeDocument/2006/relationships/customXml" Target="../ink/ink305.xml"/><Relationship Id="rId40" Type="http://schemas.openxmlformats.org/officeDocument/2006/relationships/customXml" Target="../ink/ink104.xml"/><Relationship Id="rId136" Type="http://schemas.openxmlformats.org/officeDocument/2006/relationships/image" Target="../media/image149.png"/><Relationship Id="rId178" Type="http://schemas.openxmlformats.org/officeDocument/2006/relationships/image" Target="../media/image170.png"/><Relationship Id="rId301" Type="http://schemas.openxmlformats.org/officeDocument/2006/relationships/customXml" Target="../ink/ink235.xml"/><Relationship Id="rId343" Type="http://schemas.openxmlformats.org/officeDocument/2006/relationships/customXml" Target="../ink/ink256.xml"/><Relationship Id="rId82" Type="http://schemas.openxmlformats.org/officeDocument/2006/relationships/image" Target="../media/image122.png"/><Relationship Id="rId203" Type="http://schemas.openxmlformats.org/officeDocument/2006/relationships/customXml" Target="../ink/ink186.xml"/><Relationship Id="rId385" Type="http://schemas.openxmlformats.org/officeDocument/2006/relationships/customXml" Target="../ink/ink277.xml"/><Relationship Id="rId19" Type="http://schemas.openxmlformats.org/officeDocument/2006/relationships/image" Target="../media/image92.png"/><Relationship Id="rId224" Type="http://schemas.openxmlformats.org/officeDocument/2006/relationships/image" Target="../media/image193.png"/><Relationship Id="rId245" Type="http://schemas.openxmlformats.org/officeDocument/2006/relationships/customXml" Target="../ink/ink207.xml"/><Relationship Id="rId266" Type="http://schemas.openxmlformats.org/officeDocument/2006/relationships/image" Target="../media/image214.png"/><Relationship Id="rId287" Type="http://schemas.openxmlformats.org/officeDocument/2006/relationships/customXml" Target="../ink/ink228.xml"/><Relationship Id="rId410" Type="http://schemas.openxmlformats.org/officeDocument/2006/relationships/image" Target="../media/image286.png"/><Relationship Id="rId431" Type="http://schemas.openxmlformats.org/officeDocument/2006/relationships/customXml" Target="../ink/ink300.xml"/><Relationship Id="rId452" Type="http://schemas.openxmlformats.org/officeDocument/2006/relationships/image" Target="../media/image307.png"/><Relationship Id="rId30" Type="http://schemas.openxmlformats.org/officeDocument/2006/relationships/customXml" Target="../ink/ink99.xml"/><Relationship Id="rId105" Type="http://schemas.openxmlformats.org/officeDocument/2006/relationships/customXml" Target="../ink/ink137.xml"/><Relationship Id="rId126" Type="http://schemas.openxmlformats.org/officeDocument/2006/relationships/image" Target="../media/image144.png"/><Relationship Id="rId147" Type="http://schemas.openxmlformats.org/officeDocument/2006/relationships/customXml" Target="../ink/ink158.xml"/><Relationship Id="rId168" Type="http://schemas.openxmlformats.org/officeDocument/2006/relationships/image" Target="../media/image165.png"/><Relationship Id="rId312" Type="http://schemas.openxmlformats.org/officeDocument/2006/relationships/image" Target="../media/image237.png"/><Relationship Id="rId333" Type="http://schemas.openxmlformats.org/officeDocument/2006/relationships/customXml" Target="../ink/ink251.xml"/><Relationship Id="rId354" Type="http://schemas.openxmlformats.org/officeDocument/2006/relationships/image" Target="../media/image258.png"/><Relationship Id="rId51" Type="http://schemas.openxmlformats.org/officeDocument/2006/relationships/image" Target="../media/image107.png"/><Relationship Id="rId72" Type="http://schemas.openxmlformats.org/officeDocument/2006/relationships/image" Target="../media/image117.png"/><Relationship Id="rId93" Type="http://schemas.openxmlformats.org/officeDocument/2006/relationships/customXml" Target="../ink/ink131.xml"/><Relationship Id="rId189" Type="http://schemas.openxmlformats.org/officeDocument/2006/relationships/customXml" Target="../ink/ink179.xml"/><Relationship Id="rId375" Type="http://schemas.openxmlformats.org/officeDocument/2006/relationships/customXml" Target="../ink/ink272.xml"/><Relationship Id="rId396" Type="http://schemas.openxmlformats.org/officeDocument/2006/relationships/image" Target="../media/image279.png"/><Relationship Id="rId3" Type="http://schemas.openxmlformats.org/officeDocument/2006/relationships/image" Target="../media/image84.png"/><Relationship Id="rId214" Type="http://schemas.openxmlformats.org/officeDocument/2006/relationships/image" Target="../media/image188.png"/><Relationship Id="rId235" Type="http://schemas.openxmlformats.org/officeDocument/2006/relationships/customXml" Target="../ink/ink202.xml"/><Relationship Id="rId256" Type="http://schemas.openxmlformats.org/officeDocument/2006/relationships/image" Target="../media/image209.png"/><Relationship Id="rId277" Type="http://schemas.openxmlformats.org/officeDocument/2006/relationships/customXml" Target="../ink/ink223.xml"/><Relationship Id="rId298" Type="http://schemas.openxmlformats.org/officeDocument/2006/relationships/image" Target="../media/image230.png"/><Relationship Id="rId400" Type="http://schemas.openxmlformats.org/officeDocument/2006/relationships/image" Target="../media/image281.png"/><Relationship Id="rId421" Type="http://schemas.openxmlformats.org/officeDocument/2006/relationships/customXml" Target="../ink/ink295.xml"/><Relationship Id="rId442" Type="http://schemas.openxmlformats.org/officeDocument/2006/relationships/image" Target="../media/image302.png"/><Relationship Id="rId463" Type="http://schemas.openxmlformats.org/officeDocument/2006/relationships/image" Target="../media/image312.png"/><Relationship Id="rId116" Type="http://schemas.openxmlformats.org/officeDocument/2006/relationships/image" Target="../media/image139.png"/><Relationship Id="rId137" Type="http://schemas.openxmlformats.org/officeDocument/2006/relationships/customXml" Target="../ink/ink153.xml"/><Relationship Id="rId158" Type="http://schemas.openxmlformats.org/officeDocument/2006/relationships/image" Target="../media/image160.png"/><Relationship Id="rId302" Type="http://schemas.openxmlformats.org/officeDocument/2006/relationships/image" Target="../media/image232.png"/><Relationship Id="rId323" Type="http://schemas.openxmlformats.org/officeDocument/2006/relationships/customXml" Target="../ink/ink246.xml"/><Relationship Id="rId344" Type="http://schemas.openxmlformats.org/officeDocument/2006/relationships/image" Target="../media/image253.png"/><Relationship Id="rId20" Type="http://schemas.openxmlformats.org/officeDocument/2006/relationships/customXml" Target="../ink/ink94.xml"/><Relationship Id="rId41" Type="http://schemas.openxmlformats.org/officeDocument/2006/relationships/image" Target="../media/image25.png"/><Relationship Id="rId62" Type="http://schemas.openxmlformats.org/officeDocument/2006/relationships/customXml" Target="../ink/ink115.xml"/><Relationship Id="rId83" Type="http://schemas.openxmlformats.org/officeDocument/2006/relationships/customXml" Target="../ink/ink126.xml"/><Relationship Id="rId179" Type="http://schemas.openxmlformats.org/officeDocument/2006/relationships/customXml" Target="../ink/ink174.xml"/><Relationship Id="rId365" Type="http://schemas.openxmlformats.org/officeDocument/2006/relationships/customXml" Target="../ink/ink267.xml"/><Relationship Id="rId386" Type="http://schemas.openxmlformats.org/officeDocument/2006/relationships/image" Target="../media/image274.png"/><Relationship Id="rId190" Type="http://schemas.openxmlformats.org/officeDocument/2006/relationships/image" Target="../media/image176.png"/><Relationship Id="rId204" Type="http://schemas.openxmlformats.org/officeDocument/2006/relationships/image" Target="../media/image183.png"/><Relationship Id="rId225" Type="http://schemas.openxmlformats.org/officeDocument/2006/relationships/customXml" Target="../ink/ink197.xml"/><Relationship Id="rId246" Type="http://schemas.openxmlformats.org/officeDocument/2006/relationships/image" Target="../media/image204.png"/><Relationship Id="rId267" Type="http://schemas.openxmlformats.org/officeDocument/2006/relationships/customXml" Target="../ink/ink218.xml"/><Relationship Id="rId288" Type="http://schemas.openxmlformats.org/officeDocument/2006/relationships/image" Target="../media/image225.png"/><Relationship Id="rId411" Type="http://schemas.openxmlformats.org/officeDocument/2006/relationships/customXml" Target="../ink/ink290.xml"/><Relationship Id="rId432" Type="http://schemas.openxmlformats.org/officeDocument/2006/relationships/image" Target="../media/image297.png"/><Relationship Id="rId453" Type="http://schemas.openxmlformats.org/officeDocument/2006/relationships/customXml" Target="../ink/ink311.xml"/><Relationship Id="rId106" Type="http://schemas.openxmlformats.org/officeDocument/2006/relationships/image" Target="../media/image134.png"/><Relationship Id="rId127" Type="http://schemas.openxmlformats.org/officeDocument/2006/relationships/customXml" Target="../ink/ink148.xml"/><Relationship Id="rId313" Type="http://schemas.openxmlformats.org/officeDocument/2006/relationships/customXml" Target="../ink/ink241.xml"/><Relationship Id="rId10" Type="http://schemas.openxmlformats.org/officeDocument/2006/relationships/customXml" Target="../ink/ink89.xml"/><Relationship Id="rId31" Type="http://schemas.openxmlformats.org/officeDocument/2006/relationships/image" Target="../media/image98.png"/><Relationship Id="rId52" Type="http://schemas.openxmlformats.org/officeDocument/2006/relationships/customXml" Target="../ink/ink110.xml"/><Relationship Id="rId73" Type="http://schemas.openxmlformats.org/officeDocument/2006/relationships/customXml" Target="../ink/ink121.xml"/><Relationship Id="rId94" Type="http://schemas.openxmlformats.org/officeDocument/2006/relationships/image" Target="../media/image128.png"/><Relationship Id="rId148" Type="http://schemas.openxmlformats.org/officeDocument/2006/relationships/image" Target="../media/image155.png"/><Relationship Id="rId169" Type="http://schemas.openxmlformats.org/officeDocument/2006/relationships/customXml" Target="../ink/ink169.xml"/><Relationship Id="rId334" Type="http://schemas.openxmlformats.org/officeDocument/2006/relationships/image" Target="../media/image248.png"/><Relationship Id="rId355" Type="http://schemas.openxmlformats.org/officeDocument/2006/relationships/customXml" Target="../ink/ink262.xml"/><Relationship Id="rId376" Type="http://schemas.openxmlformats.org/officeDocument/2006/relationships/image" Target="../media/image269.png"/><Relationship Id="rId397" Type="http://schemas.openxmlformats.org/officeDocument/2006/relationships/customXml" Target="../ink/ink283.xml"/><Relationship Id="rId4" Type="http://schemas.openxmlformats.org/officeDocument/2006/relationships/customXml" Target="../ink/ink86.xml"/><Relationship Id="rId180" Type="http://schemas.openxmlformats.org/officeDocument/2006/relationships/image" Target="../media/image171.png"/><Relationship Id="rId215" Type="http://schemas.openxmlformats.org/officeDocument/2006/relationships/customXml" Target="../ink/ink192.xml"/><Relationship Id="rId236" Type="http://schemas.openxmlformats.org/officeDocument/2006/relationships/image" Target="../media/image199.png"/><Relationship Id="rId257" Type="http://schemas.openxmlformats.org/officeDocument/2006/relationships/customXml" Target="../ink/ink213.xml"/><Relationship Id="rId278" Type="http://schemas.openxmlformats.org/officeDocument/2006/relationships/image" Target="../media/image220.png"/><Relationship Id="rId401" Type="http://schemas.openxmlformats.org/officeDocument/2006/relationships/customXml" Target="../ink/ink285.xml"/><Relationship Id="rId422" Type="http://schemas.openxmlformats.org/officeDocument/2006/relationships/image" Target="../media/image292.png"/><Relationship Id="rId443" Type="http://schemas.openxmlformats.org/officeDocument/2006/relationships/customXml" Target="../ink/ink306.xml"/><Relationship Id="rId464" Type="http://schemas.openxmlformats.org/officeDocument/2006/relationships/customXml" Target="../ink/ink317.xml"/><Relationship Id="rId303" Type="http://schemas.openxmlformats.org/officeDocument/2006/relationships/customXml" Target="../ink/ink236.xml"/><Relationship Id="rId42" Type="http://schemas.openxmlformats.org/officeDocument/2006/relationships/customXml" Target="../ink/ink105.xml"/><Relationship Id="rId84" Type="http://schemas.openxmlformats.org/officeDocument/2006/relationships/image" Target="../media/image123.png"/><Relationship Id="rId138" Type="http://schemas.openxmlformats.org/officeDocument/2006/relationships/image" Target="../media/image150.png"/><Relationship Id="rId345" Type="http://schemas.openxmlformats.org/officeDocument/2006/relationships/customXml" Target="../ink/ink257.xml"/><Relationship Id="rId387" Type="http://schemas.openxmlformats.org/officeDocument/2006/relationships/customXml" Target="../ink/ink278.xml"/><Relationship Id="rId191" Type="http://schemas.openxmlformats.org/officeDocument/2006/relationships/customXml" Target="../ink/ink180.xml"/><Relationship Id="rId205" Type="http://schemas.openxmlformats.org/officeDocument/2006/relationships/customXml" Target="../ink/ink187.xml"/><Relationship Id="rId247" Type="http://schemas.openxmlformats.org/officeDocument/2006/relationships/customXml" Target="../ink/ink208.xml"/><Relationship Id="rId412" Type="http://schemas.openxmlformats.org/officeDocument/2006/relationships/image" Target="../media/image287.png"/><Relationship Id="rId107" Type="http://schemas.openxmlformats.org/officeDocument/2006/relationships/customXml" Target="../ink/ink138.xml"/><Relationship Id="rId289" Type="http://schemas.openxmlformats.org/officeDocument/2006/relationships/customXml" Target="../ink/ink229.xml"/><Relationship Id="rId454" Type="http://schemas.openxmlformats.org/officeDocument/2006/relationships/customXml" Target="../ink/ink312.xml"/><Relationship Id="rId11" Type="http://schemas.openxmlformats.org/officeDocument/2006/relationships/image" Target="../media/image88.png"/><Relationship Id="rId53" Type="http://schemas.openxmlformats.org/officeDocument/2006/relationships/image" Target="../media/image108.png"/><Relationship Id="rId149" Type="http://schemas.openxmlformats.org/officeDocument/2006/relationships/customXml" Target="../ink/ink159.xml"/><Relationship Id="rId314" Type="http://schemas.openxmlformats.org/officeDocument/2006/relationships/image" Target="../media/image238.png"/><Relationship Id="rId356" Type="http://schemas.openxmlformats.org/officeDocument/2006/relationships/image" Target="../media/image259.png"/><Relationship Id="rId398" Type="http://schemas.openxmlformats.org/officeDocument/2006/relationships/image" Target="../media/image280.png"/><Relationship Id="rId95" Type="http://schemas.openxmlformats.org/officeDocument/2006/relationships/customXml" Target="../ink/ink132.xml"/><Relationship Id="rId160" Type="http://schemas.openxmlformats.org/officeDocument/2006/relationships/image" Target="../media/image161.png"/><Relationship Id="rId216" Type="http://schemas.openxmlformats.org/officeDocument/2006/relationships/image" Target="../media/image189.png"/><Relationship Id="rId423" Type="http://schemas.openxmlformats.org/officeDocument/2006/relationships/customXml" Target="../ink/ink296.xml"/><Relationship Id="rId258" Type="http://schemas.openxmlformats.org/officeDocument/2006/relationships/image" Target="../media/image210.png"/><Relationship Id="rId465" Type="http://schemas.openxmlformats.org/officeDocument/2006/relationships/image" Target="../media/image313.png"/><Relationship Id="rId22" Type="http://schemas.openxmlformats.org/officeDocument/2006/relationships/customXml" Target="../ink/ink95.xml"/><Relationship Id="rId64" Type="http://schemas.openxmlformats.org/officeDocument/2006/relationships/customXml" Target="../ink/ink116.xml"/><Relationship Id="rId118" Type="http://schemas.openxmlformats.org/officeDocument/2006/relationships/image" Target="../media/image140.png"/><Relationship Id="rId325" Type="http://schemas.openxmlformats.org/officeDocument/2006/relationships/customXml" Target="../ink/ink247.xml"/><Relationship Id="rId367" Type="http://schemas.openxmlformats.org/officeDocument/2006/relationships/customXml" Target="../ink/ink268.xml"/><Relationship Id="rId171" Type="http://schemas.openxmlformats.org/officeDocument/2006/relationships/customXml" Target="../ink/ink170.xml"/><Relationship Id="rId227" Type="http://schemas.openxmlformats.org/officeDocument/2006/relationships/customXml" Target="../ink/ink198.xml"/><Relationship Id="rId269" Type="http://schemas.openxmlformats.org/officeDocument/2006/relationships/customXml" Target="../ink/ink219.xml"/><Relationship Id="rId434" Type="http://schemas.openxmlformats.org/officeDocument/2006/relationships/image" Target="../media/image298.png"/><Relationship Id="rId33" Type="http://schemas.openxmlformats.org/officeDocument/2006/relationships/image" Target="../media/image99.png"/><Relationship Id="rId129" Type="http://schemas.openxmlformats.org/officeDocument/2006/relationships/customXml" Target="../ink/ink149.xml"/><Relationship Id="rId280" Type="http://schemas.openxmlformats.org/officeDocument/2006/relationships/image" Target="../media/image221.png"/><Relationship Id="rId336" Type="http://schemas.openxmlformats.org/officeDocument/2006/relationships/image" Target="../media/image249.png"/><Relationship Id="rId75" Type="http://schemas.openxmlformats.org/officeDocument/2006/relationships/customXml" Target="../ink/ink122.xml"/><Relationship Id="rId140" Type="http://schemas.openxmlformats.org/officeDocument/2006/relationships/image" Target="../media/image151.png"/><Relationship Id="rId182" Type="http://schemas.openxmlformats.org/officeDocument/2006/relationships/image" Target="../media/image172.png"/><Relationship Id="rId378" Type="http://schemas.openxmlformats.org/officeDocument/2006/relationships/image" Target="../media/image270.png"/><Relationship Id="rId403" Type="http://schemas.openxmlformats.org/officeDocument/2006/relationships/customXml" Target="../ink/ink286.xml"/><Relationship Id="rId6" Type="http://schemas.openxmlformats.org/officeDocument/2006/relationships/customXml" Target="../ink/ink87.xml"/><Relationship Id="rId238" Type="http://schemas.openxmlformats.org/officeDocument/2006/relationships/image" Target="../media/image200.png"/><Relationship Id="rId445" Type="http://schemas.openxmlformats.org/officeDocument/2006/relationships/customXml" Target="../ink/ink307.xml"/><Relationship Id="rId291" Type="http://schemas.openxmlformats.org/officeDocument/2006/relationships/customXml" Target="../ink/ink230.xml"/><Relationship Id="rId305" Type="http://schemas.openxmlformats.org/officeDocument/2006/relationships/customXml" Target="../ink/ink237.xml"/><Relationship Id="rId347" Type="http://schemas.openxmlformats.org/officeDocument/2006/relationships/customXml" Target="../ink/ink258.xml"/><Relationship Id="rId44" Type="http://schemas.openxmlformats.org/officeDocument/2006/relationships/customXml" Target="../ink/ink106.xml"/><Relationship Id="rId86" Type="http://schemas.openxmlformats.org/officeDocument/2006/relationships/image" Target="../media/image124.png"/><Relationship Id="rId151" Type="http://schemas.openxmlformats.org/officeDocument/2006/relationships/customXml" Target="../ink/ink160.xml"/><Relationship Id="rId389" Type="http://schemas.openxmlformats.org/officeDocument/2006/relationships/customXml" Target="../ink/ink279.xml"/><Relationship Id="rId193" Type="http://schemas.openxmlformats.org/officeDocument/2006/relationships/customXml" Target="../ink/ink181.xml"/><Relationship Id="rId207" Type="http://schemas.openxmlformats.org/officeDocument/2006/relationships/customXml" Target="../ink/ink188.xml"/><Relationship Id="rId249" Type="http://schemas.openxmlformats.org/officeDocument/2006/relationships/customXml" Target="../ink/ink209.xml"/><Relationship Id="rId414" Type="http://schemas.openxmlformats.org/officeDocument/2006/relationships/image" Target="../media/image288.png"/><Relationship Id="rId456" Type="http://schemas.openxmlformats.org/officeDocument/2006/relationships/customXml" Target="../ink/ink313.xml"/><Relationship Id="rId13" Type="http://schemas.openxmlformats.org/officeDocument/2006/relationships/image" Target="../media/image89.png"/><Relationship Id="rId109" Type="http://schemas.openxmlformats.org/officeDocument/2006/relationships/customXml" Target="../ink/ink139.xml"/><Relationship Id="rId260" Type="http://schemas.openxmlformats.org/officeDocument/2006/relationships/image" Target="../media/image211.png"/><Relationship Id="rId316" Type="http://schemas.openxmlformats.org/officeDocument/2006/relationships/image" Target="../media/image239.png"/><Relationship Id="rId55" Type="http://schemas.openxmlformats.org/officeDocument/2006/relationships/image" Target="../media/image109.png"/><Relationship Id="rId97" Type="http://schemas.openxmlformats.org/officeDocument/2006/relationships/customXml" Target="../ink/ink133.xml"/><Relationship Id="rId120" Type="http://schemas.openxmlformats.org/officeDocument/2006/relationships/image" Target="../media/image141.png"/><Relationship Id="rId358" Type="http://schemas.openxmlformats.org/officeDocument/2006/relationships/image" Target="../media/image260.png"/><Relationship Id="rId162" Type="http://schemas.openxmlformats.org/officeDocument/2006/relationships/image" Target="../media/image162.png"/><Relationship Id="rId218" Type="http://schemas.openxmlformats.org/officeDocument/2006/relationships/image" Target="../media/image190.png"/><Relationship Id="rId425" Type="http://schemas.openxmlformats.org/officeDocument/2006/relationships/customXml" Target="../ink/ink297.xml"/><Relationship Id="rId467" Type="http://schemas.openxmlformats.org/officeDocument/2006/relationships/image" Target="../media/image314.png"/><Relationship Id="rId271" Type="http://schemas.openxmlformats.org/officeDocument/2006/relationships/customXml" Target="../ink/ink220.xml"/><Relationship Id="rId24" Type="http://schemas.openxmlformats.org/officeDocument/2006/relationships/customXml" Target="../ink/ink96.xml"/><Relationship Id="rId66" Type="http://schemas.openxmlformats.org/officeDocument/2006/relationships/customXml" Target="../ink/ink117.xml"/><Relationship Id="rId131" Type="http://schemas.openxmlformats.org/officeDocument/2006/relationships/customXml" Target="../ink/ink150.xml"/><Relationship Id="rId327" Type="http://schemas.openxmlformats.org/officeDocument/2006/relationships/customXml" Target="../ink/ink248.xml"/><Relationship Id="rId369" Type="http://schemas.openxmlformats.org/officeDocument/2006/relationships/customXml" Target="../ink/ink269.xml"/><Relationship Id="rId173" Type="http://schemas.openxmlformats.org/officeDocument/2006/relationships/customXml" Target="../ink/ink171.xml"/><Relationship Id="rId229" Type="http://schemas.openxmlformats.org/officeDocument/2006/relationships/customXml" Target="../ink/ink199.xml"/><Relationship Id="rId380" Type="http://schemas.openxmlformats.org/officeDocument/2006/relationships/image" Target="../media/image271.png"/><Relationship Id="rId436" Type="http://schemas.openxmlformats.org/officeDocument/2006/relationships/image" Target="../media/image299.png"/><Relationship Id="rId240" Type="http://schemas.openxmlformats.org/officeDocument/2006/relationships/image" Target="../media/image201.png"/><Relationship Id="rId35" Type="http://schemas.openxmlformats.org/officeDocument/2006/relationships/image" Target="../media/image100.png"/><Relationship Id="rId77" Type="http://schemas.openxmlformats.org/officeDocument/2006/relationships/customXml" Target="../ink/ink123.xml"/><Relationship Id="rId100" Type="http://schemas.openxmlformats.org/officeDocument/2006/relationships/image" Target="../media/image131.png"/><Relationship Id="rId282" Type="http://schemas.openxmlformats.org/officeDocument/2006/relationships/image" Target="../media/image222.png"/><Relationship Id="rId338" Type="http://schemas.openxmlformats.org/officeDocument/2006/relationships/image" Target="../media/image250.png"/><Relationship Id="rId8" Type="http://schemas.openxmlformats.org/officeDocument/2006/relationships/customXml" Target="../ink/ink88.xml"/><Relationship Id="rId142" Type="http://schemas.openxmlformats.org/officeDocument/2006/relationships/image" Target="../media/image152.png"/><Relationship Id="rId184" Type="http://schemas.openxmlformats.org/officeDocument/2006/relationships/image" Target="../media/image173.png"/><Relationship Id="rId391" Type="http://schemas.openxmlformats.org/officeDocument/2006/relationships/customXml" Target="../ink/ink280.xml"/><Relationship Id="rId405" Type="http://schemas.openxmlformats.org/officeDocument/2006/relationships/customXml" Target="../ink/ink287.xml"/><Relationship Id="rId447" Type="http://schemas.openxmlformats.org/officeDocument/2006/relationships/customXml" Target="../ink/ink308.xml"/><Relationship Id="rId251" Type="http://schemas.openxmlformats.org/officeDocument/2006/relationships/customXml" Target="../ink/ink210.xml"/><Relationship Id="rId46" Type="http://schemas.openxmlformats.org/officeDocument/2006/relationships/customXml" Target="../ink/ink107.xml"/><Relationship Id="rId293" Type="http://schemas.openxmlformats.org/officeDocument/2006/relationships/customXml" Target="../ink/ink231.xml"/><Relationship Id="rId307" Type="http://schemas.openxmlformats.org/officeDocument/2006/relationships/customXml" Target="../ink/ink238.xml"/><Relationship Id="rId349" Type="http://schemas.openxmlformats.org/officeDocument/2006/relationships/customXml" Target="../ink/ink259.xml"/><Relationship Id="rId88" Type="http://schemas.openxmlformats.org/officeDocument/2006/relationships/image" Target="../media/image125.png"/><Relationship Id="rId111" Type="http://schemas.openxmlformats.org/officeDocument/2006/relationships/customXml" Target="../ink/ink140.xml"/><Relationship Id="rId153" Type="http://schemas.openxmlformats.org/officeDocument/2006/relationships/customXml" Target="../ink/ink161.xml"/><Relationship Id="rId195" Type="http://schemas.openxmlformats.org/officeDocument/2006/relationships/customXml" Target="../ink/ink182.xml"/><Relationship Id="rId209" Type="http://schemas.openxmlformats.org/officeDocument/2006/relationships/customXml" Target="../ink/ink189.xml"/><Relationship Id="rId360" Type="http://schemas.openxmlformats.org/officeDocument/2006/relationships/image" Target="../media/image261.png"/><Relationship Id="rId416" Type="http://schemas.openxmlformats.org/officeDocument/2006/relationships/image" Target="../media/image289.png"/><Relationship Id="rId220" Type="http://schemas.openxmlformats.org/officeDocument/2006/relationships/image" Target="../media/image191.png"/><Relationship Id="rId458" Type="http://schemas.openxmlformats.org/officeDocument/2006/relationships/customXml" Target="../ink/ink314.xml"/><Relationship Id="rId15" Type="http://schemas.openxmlformats.org/officeDocument/2006/relationships/image" Target="../media/image90.png"/><Relationship Id="rId57" Type="http://schemas.openxmlformats.org/officeDocument/2006/relationships/image" Target="../media/image110.png"/><Relationship Id="rId262" Type="http://schemas.openxmlformats.org/officeDocument/2006/relationships/image" Target="../media/image212.png"/><Relationship Id="rId318" Type="http://schemas.openxmlformats.org/officeDocument/2006/relationships/image" Target="../media/image240.png"/><Relationship Id="rId99" Type="http://schemas.openxmlformats.org/officeDocument/2006/relationships/customXml" Target="../ink/ink134.xml"/><Relationship Id="rId122" Type="http://schemas.openxmlformats.org/officeDocument/2006/relationships/image" Target="../media/image142.png"/><Relationship Id="rId164" Type="http://schemas.openxmlformats.org/officeDocument/2006/relationships/image" Target="../media/image163.png"/><Relationship Id="rId371" Type="http://schemas.openxmlformats.org/officeDocument/2006/relationships/customXml" Target="../ink/ink270.xml"/><Relationship Id="rId427" Type="http://schemas.openxmlformats.org/officeDocument/2006/relationships/customXml" Target="../ink/ink298.xml"/><Relationship Id="rId469" Type="http://schemas.openxmlformats.org/officeDocument/2006/relationships/image" Target="../media/image315.png"/><Relationship Id="rId26" Type="http://schemas.openxmlformats.org/officeDocument/2006/relationships/customXml" Target="../ink/ink97.xml"/><Relationship Id="rId231" Type="http://schemas.openxmlformats.org/officeDocument/2006/relationships/customXml" Target="../ink/ink200.xml"/><Relationship Id="rId273" Type="http://schemas.openxmlformats.org/officeDocument/2006/relationships/customXml" Target="../ink/ink221.xml"/><Relationship Id="rId329" Type="http://schemas.openxmlformats.org/officeDocument/2006/relationships/customXml" Target="../ink/ink249.xml"/><Relationship Id="rId68" Type="http://schemas.openxmlformats.org/officeDocument/2006/relationships/customXml" Target="../ink/ink118.xml"/><Relationship Id="rId133" Type="http://schemas.openxmlformats.org/officeDocument/2006/relationships/customXml" Target="../ink/ink151.xml"/><Relationship Id="rId175" Type="http://schemas.openxmlformats.org/officeDocument/2006/relationships/customXml" Target="../ink/ink172.xml"/><Relationship Id="rId340" Type="http://schemas.openxmlformats.org/officeDocument/2006/relationships/image" Target="../media/image251.png"/><Relationship Id="rId200" Type="http://schemas.openxmlformats.org/officeDocument/2006/relationships/image" Target="../media/image181.png"/><Relationship Id="rId382" Type="http://schemas.openxmlformats.org/officeDocument/2006/relationships/image" Target="../media/image272.png"/><Relationship Id="rId438" Type="http://schemas.openxmlformats.org/officeDocument/2006/relationships/image" Target="../media/image300.png"/><Relationship Id="rId242" Type="http://schemas.openxmlformats.org/officeDocument/2006/relationships/image" Target="../media/image202.png"/><Relationship Id="rId284" Type="http://schemas.openxmlformats.org/officeDocument/2006/relationships/image" Target="../media/image223.png"/><Relationship Id="rId37" Type="http://schemas.openxmlformats.org/officeDocument/2006/relationships/image" Target="../media/image101.png"/><Relationship Id="rId79" Type="http://schemas.openxmlformats.org/officeDocument/2006/relationships/customXml" Target="../ink/ink124.xml"/><Relationship Id="rId102" Type="http://schemas.openxmlformats.org/officeDocument/2006/relationships/image" Target="../media/image132.png"/><Relationship Id="rId144" Type="http://schemas.openxmlformats.org/officeDocument/2006/relationships/image" Target="../media/image153.png"/><Relationship Id="rId90" Type="http://schemas.openxmlformats.org/officeDocument/2006/relationships/image" Target="../media/image126.png"/><Relationship Id="rId186" Type="http://schemas.openxmlformats.org/officeDocument/2006/relationships/image" Target="../media/image174.png"/><Relationship Id="rId351" Type="http://schemas.openxmlformats.org/officeDocument/2006/relationships/customXml" Target="../ink/ink260.xml"/><Relationship Id="rId393" Type="http://schemas.openxmlformats.org/officeDocument/2006/relationships/customXml" Target="../ink/ink281.xml"/><Relationship Id="rId407" Type="http://schemas.openxmlformats.org/officeDocument/2006/relationships/customXml" Target="../ink/ink288.xml"/><Relationship Id="rId449" Type="http://schemas.openxmlformats.org/officeDocument/2006/relationships/customXml" Target="../ink/ink309.xml"/><Relationship Id="rId211" Type="http://schemas.openxmlformats.org/officeDocument/2006/relationships/customXml" Target="../ink/ink190.xml"/><Relationship Id="rId253" Type="http://schemas.openxmlformats.org/officeDocument/2006/relationships/customXml" Target="../ink/ink211.xml"/><Relationship Id="rId295" Type="http://schemas.openxmlformats.org/officeDocument/2006/relationships/customXml" Target="../ink/ink232.xml"/><Relationship Id="rId309" Type="http://schemas.openxmlformats.org/officeDocument/2006/relationships/customXml" Target="../ink/ink239.xml"/><Relationship Id="rId460" Type="http://schemas.openxmlformats.org/officeDocument/2006/relationships/customXml" Target="../ink/ink315.xml"/><Relationship Id="rId48" Type="http://schemas.openxmlformats.org/officeDocument/2006/relationships/customXml" Target="../ink/ink108.xml"/><Relationship Id="rId113" Type="http://schemas.openxmlformats.org/officeDocument/2006/relationships/customXml" Target="../ink/ink141.xml"/><Relationship Id="rId320" Type="http://schemas.openxmlformats.org/officeDocument/2006/relationships/image" Target="../media/image241.png"/><Relationship Id="rId155" Type="http://schemas.openxmlformats.org/officeDocument/2006/relationships/customXml" Target="../ink/ink162.xml"/><Relationship Id="rId197" Type="http://schemas.openxmlformats.org/officeDocument/2006/relationships/customXml" Target="../ink/ink183.xml"/><Relationship Id="rId362" Type="http://schemas.openxmlformats.org/officeDocument/2006/relationships/image" Target="../media/image262.png"/><Relationship Id="rId418" Type="http://schemas.openxmlformats.org/officeDocument/2006/relationships/image" Target="../media/image290.png"/><Relationship Id="rId222" Type="http://schemas.openxmlformats.org/officeDocument/2006/relationships/image" Target="../media/image192.png"/><Relationship Id="rId264" Type="http://schemas.openxmlformats.org/officeDocument/2006/relationships/image" Target="../media/image213.png"/><Relationship Id="rId17" Type="http://schemas.openxmlformats.org/officeDocument/2006/relationships/image" Target="../media/image91.png"/><Relationship Id="rId59" Type="http://schemas.openxmlformats.org/officeDocument/2006/relationships/image" Target="../media/image111.png"/><Relationship Id="rId124" Type="http://schemas.openxmlformats.org/officeDocument/2006/relationships/image" Target="../media/image143.png"/><Relationship Id="rId70" Type="http://schemas.openxmlformats.org/officeDocument/2006/relationships/image" Target="../media/image116.png"/><Relationship Id="rId166" Type="http://schemas.openxmlformats.org/officeDocument/2006/relationships/image" Target="../media/image164.png"/><Relationship Id="rId331" Type="http://schemas.openxmlformats.org/officeDocument/2006/relationships/customXml" Target="../ink/ink250.xml"/><Relationship Id="rId373" Type="http://schemas.openxmlformats.org/officeDocument/2006/relationships/customXml" Target="../ink/ink271.xml"/><Relationship Id="rId429" Type="http://schemas.openxmlformats.org/officeDocument/2006/relationships/customXml" Target="../ink/ink299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201.xml"/><Relationship Id="rId440" Type="http://schemas.openxmlformats.org/officeDocument/2006/relationships/image" Target="../media/image301.png"/><Relationship Id="rId28" Type="http://schemas.openxmlformats.org/officeDocument/2006/relationships/customXml" Target="../ink/ink98.xml"/><Relationship Id="rId275" Type="http://schemas.openxmlformats.org/officeDocument/2006/relationships/customXml" Target="../ink/ink222.xml"/><Relationship Id="rId300" Type="http://schemas.openxmlformats.org/officeDocument/2006/relationships/image" Target="../media/image231.png"/><Relationship Id="rId81" Type="http://schemas.openxmlformats.org/officeDocument/2006/relationships/customXml" Target="../ink/ink125.xml"/><Relationship Id="rId135" Type="http://schemas.openxmlformats.org/officeDocument/2006/relationships/customXml" Target="../ink/ink152.xml"/><Relationship Id="rId177" Type="http://schemas.openxmlformats.org/officeDocument/2006/relationships/customXml" Target="../ink/ink173.xml"/><Relationship Id="rId342" Type="http://schemas.openxmlformats.org/officeDocument/2006/relationships/image" Target="../media/image252.png"/><Relationship Id="rId384" Type="http://schemas.openxmlformats.org/officeDocument/2006/relationships/image" Target="../media/image273.png"/><Relationship Id="rId202" Type="http://schemas.openxmlformats.org/officeDocument/2006/relationships/image" Target="../media/image182.png"/><Relationship Id="rId244" Type="http://schemas.openxmlformats.org/officeDocument/2006/relationships/image" Target="../media/image203.png"/><Relationship Id="rId39" Type="http://schemas.openxmlformats.org/officeDocument/2006/relationships/image" Target="../media/image102.png"/><Relationship Id="rId286" Type="http://schemas.openxmlformats.org/officeDocument/2006/relationships/image" Target="../media/image224.png"/><Relationship Id="rId451" Type="http://schemas.openxmlformats.org/officeDocument/2006/relationships/customXml" Target="../ink/ink310.xml"/><Relationship Id="rId50" Type="http://schemas.openxmlformats.org/officeDocument/2006/relationships/customXml" Target="../ink/ink109.xml"/><Relationship Id="rId104" Type="http://schemas.openxmlformats.org/officeDocument/2006/relationships/image" Target="../media/image133.png"/><Relationship Id="rId146" Type="http://schemas.openxmlformats.org/officeDocument/2006/relationships/image" Target="../media/image154.png"/><Relationship Id="rId188" Type="http://schemas.openxmlformats.org/officeDocument/2006/relationships/image" Target="../media/image175.png"/><Relationship Id="rId311" Type="http://schemas.openxmlformats.org/officeDocument/2006/relationships/customXml" Target="../ink/ink240.xml"/><Relationship Id="rId353" Type="http://schemas.openxmlformats.org/officeDocument/2006/relationships/customXml" Target="../ink/ink261.xml"/><Relationship Id="rId395" Type="http://schemas.openxmlformats.org/officeDocument/2006/relationships/customXml" Target="../ink/ink282.xml"/><Relationship Id="rId409" Type="http://schemas.openxmlformats.org/officeDocument/2006/relationships/customXml" Target="../ink/ink289.xml"/><Relationship Id="rId92" Type="http://schemas.openxmlformats.org/officeDocument/2006/relationships/image" Target="../media/image127.png"/><Relationship Id="rId213" Type="http://schemas.openxmlformats.org/officeDocument/2006/relationships/customXml" Target="../ink/ink191.xml"/><Relationship Id="rId420" Type="http://schemas.openxmlformats.org/officeDocument/2006/relationships/image" Target="../media/image291.png"/><Relationship Id="rId255" Type="http://schemas.openxmlformats.org/officeDocument/2006/relationships/customXml" Target="../ink/ink212.xml"/><Relationship Id="rId297" Type="http://schemas.openxmlformats.org/officeDocument/2006/relationships/customXml" Target="../ink/ink233.xml"/><Relationship Id="rId462" Type="http://schemas.openxmlformats.org/officeDocument/2006/relationships/customXml" Target="../ink/ink316.xml"/><Relationship Id="rId115" Type="http://schemas.openxmlformats.org/officeDocument/2006/relationships/customXml" Target="../ink/ink142.xml"/><Relationship Id="rId157" Type="http://schemas.openxmlformats.org/officeDocument/2006/relationships/customXml" Target="../ink/ink163.xml"/><Relationship Id="rId322" Type="http://schemas.openxmlformats.org/officeDocument/2006/relationships/image" Target="../media/image242.png"/><Relationship Id="rId364" Type="http://schemas.openxmlformats.org/officeDocument/2006/relationships/image" Target="../media/image263.png"/><Relationship Id="rId61" Type="http://schemas.openxmlformats.org/officeDocument/2006/relationships/image" Target="../media/image112.png"/><Relationship Id="rId199" Type="http://schemas.openxmlformats.org/officeDocument/2006/relationships/customXml" Target="../ink/ink18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2.xml"/><Relationship Id="rId117" Type="http://schemas.openxmlformats.org/officeDocument/2006/relationships/customXml" Target="../ink/ink378.xml"/><Relationship Id="rId21" Type="http://schemas.openxmlformats.org/officeDocument/2006/relationships/image" Target="../media/image324.png"/><Relationship Id="rId42" Type="http://schemas.openxmlformats.org/officeDocument/2006/relationships/customXml" Target="../ink/ink340.xml"/><Relationship Id="rId47" Type="http://schemas.openxmlformats.org/officeDocument/2006/relationships/image" Target="../media/image337.png"/><Relationship Id="rId63" Type="http://schemas.openxmlformats.org/officeDocument/2006/relationships/customXml" Target="../ink/ink351.xml"/><Relationship Id="rId68" Type="http://schemas.openxmlformats.org/officeDocument/2006/relationships/image" Target="../media/image347.png"/><Relationship Id="rId84" Type="http://schemas.openxmlformats.org/officeDocument/2006/relationships/image" Target="../media/image355.png"/><Relationship Id="rId89" Type="http://schemas.openxmlformats.org/officeDocument/2006/relationships/customXml" Target="../ink/ink364.xml"/><Relationship Id="rId112" Type="http://schemas.openxmlformats.org/officeDocument/2006/relationships/image" Target="../media/image369.png"/><Relationship Id="rId16" Type="http://schemas.openxmlformats.org/officeDocument/2006/relationships/customXml" Target="../ink/ink327.xml"/><Relationship Id="rId107" Type="http://schemas.openxmlformats.org/officeDocument/2006/relationships/customXml" Target="../ink/ink373.xml"/><Relationship Id="rId11" Type="http://schemas.openxmlformats.org/officeDocument/2006/relationships/image" Target="../media/image320.png"/><Relationship Id="rId32" Type="http://schemas.openxmlformats.org/officeDocument/2006/relationships/customXml" Target="../ink/ink335.xml"/><Relationship Id="rId37" Type="http://schemas.openxmlformats.org/officeDocument/2006/relationships/image" Target="../media/image332.png"/><Relationship Id="rId53" Type="http://schemas.openxmlformats.org/officeDocument/2006/relationships/customXml" Target="../ink/ink346.xml"/><Relationship Id="rId58" Type="http://schemas.openxmlformats.org/officeDocument/2006/relationships/image" Target="../media/image342.png"/><Relationship Id="rId74" Type="http://schemas.openxmlformats.org/officeDocument/2006/relationships/image" Target="../media/image350.png"/><Relationship Id="rId79" Type="http://schemas.openxmlformats.org/officeDocument/2006/relationships/customXml" Target="../ink/ink359.xml"/><Relationship Id="rId102" Type="http://schemas.openxmlformats.org/officeDocument/2006/relationships/image" Target="../media/image364.png"/><Relationship Id="rId5" Type="http://schemas.openxmlformats.org/officeDocument/2006/relationships/image" Target="../media/image317.png"/><Relationship Id="rId90" Type="http://schemas.openxmlformats.org/officeDocument/2006/relationships/image" Target="../media/image358.png"/><Relationship Id="rId95" Type="http://schemas.openxmlformats.org/officeDocument/2006/relationships/customXml" Target="../ink/ink367.xml"/><Relationship Id="rId22" Type="http://schemas.openxmlformats.org/officeDocument/2006/relationships/customXml" Target="../ink/ink330.xml"/><Relationship Id="rId27" Type="http://schemas.openxmlformats.org/officeDocument/2006/relationships/image" Target="../media/image327.png"/><Relationship Id="rId43" Type="http://schemas.openxmlformats.org/officeDocument/2006/relationships/image" Target="../media/image335.png"/><Relationship Id="rId48" Type="http://schemas.openxmlformats.org/officeDocument/2006/relationships/customXml" Target="../ink/ink343.xml"/><Relationship Id="rId64" Type="http://schemas.openxmlformats.org/officeDocument/2006/relationships/image" Target="../media/image345.png"/><Relationship Id="rId69" Type="http://schemas.openxmlformats.org/officeDocument/2006/relationships/customXml" Target="../ink/ink354.xml"/><Relationship Id="rId113" Type="http://schemas.openxmlformats.org/officeDocument/2006/relationships/customXml" Target="../ink/ink376.xml"/><Relationship Id="rId118" Type="http://schemas.openxmlformats.org/officeDocument/2006/relationships/image" Target="../media/image372.png"/><Relationship Id="rId80" Type="http://schemas.openxmlformats.org/officeDocument/2006/relationships/image" Target="../media/image353.png"/><Relationship Id="rId85" Type="http://schemas.openxmlformats.org/officeDocument/2006/relationships/customXml" Target="../ink/ink362.xml"/><Relationship Id="rId12" Type="http://schemas.openxmlformats.org/officeDocument/2006/relationships/customXml" Target="../ink/ink325.xml"/><Relationship Id="rId17" Type="http://schemas.openxmlformats.org/officeDocument/2006/relationships/image" Target="../media/image323.png"/><Relationship Id="rId33" Type="http://schemas.openxmlformats.org/officeDocument/2006/relationships/image" Target="../media/image330.png"/><Relationship Id="rId38" Type="http://schemas.openxmlformats.org/officeDocument/2006/relationships/customXml" Target="../ink/ink338.xml"/><Relationship Id="rId59" Type="http://schemas.openxmlformats.org/officeDocument/2006/relationships/customXml" Target="../ink/ink349.xml"/><Relationship Id="rId103" Type="http://schemas.openxmlformats.org/officeDocument/2006/relationships/customXml" Target="../ink/ink371.xml"/><Relationship Id="rId108" Type="http://schemas.openxmlformats.org/officeDocument/2006/relationships/image" Target="../media/image367.png"/><Relationship Id="rId54" Type="http://schemas.openxmlformats.org/officeDocument/2006/relationships/image" Target="../media/image340.png"/><Relationship Id="rId70" Type="http://schemas.openxmlformats.org/officeDocument/2006/relationships/image" Target="../media/image348.png"/><Relationship Id="rId75" Type="http://schemas.openxmlformats.org/officeDocument/2006/relationships/customXml" Target="../ink/ink357.xml"/><Relationship Id="rId91" Type="http://schemas.openxmlformats.org/officeDocument/2006/relationships/customXml" Target="../ink/ink365.xml"/><Relationship Id="rId96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2.xml"/><Relationship Id="rId23" Type="http://schemas.openxmlformats.org/officeDocument/2006/relationships/image" Target="../media/image325.png"/><Relationship Id="rId28" Type="http://schemas.openxmlformats.org/officeDocument/2006/relationships/customXml" Target="../ink/ink333.xml"/><Relationship Id="rId49" Type="http://schemas.openxmlformats.org/officeDocument/2006/relationships/image" Target="../media/image338.png"/><Relationship Id="rId114" Type="http://schemas.openxmlformats.org/officeDocument/2006/relationships/image" Target="../media/image370.png"/><Relationship Id="rId10" Type="http://schemas.openxmlformats.org/officeDocument/2006/relationships/customXml" Target="../ink/ink324.xml"/><Relationship Id="rId31" Type="http://schemas.openxmlformats.org/officeDocument/2006/relationships/image" Target="../media/image329.png"/><Relationship Id="rId44" Type="http://schemas.openxmlformats.org/officeDocument/2006/relationships/customXml" Target="../ink/ink341.xml"/><Relationship Id="rId52" Type="http://schemas.openxmlformats.org/officeDocument/2006/relationships/image" Target="../media/image339.png"/><Relationship Id="rId60" Type="http://schemas.openxmlformats.org/officeDocument/2006/relationships/image" Target="../media/image343.png"/><Relationship Id="rId65" Type="http://schemas.openxmlformats.org/officeDocument/2006/relationships/customXml" Target="../ink/ink352.xml"/><Relationship Id="rId73" Type="http://schemas.openxmlformats.org/officeDocument/2006/relationships/customXml" Target="../ink/ink356.xml"/><Relationship Id="rId78" Type="http://schemas.openxmlformats.org/officeDocument/2006/relationships/image" Target="../media/image352.png"/><Relationship Id="rId81" Type="http://schemas.openxmlformats.org/officeDocument/2006/relationships/customXml" Target="../ink/ink360.xml"/><Relationship Id="rId86" Type="http://schemas.openxmlformats.org/officeDocument/2006/relationships/image" Target="../media/image356.png"/><Relationship Id="rId94" Type="http://schemas.openxmlformats.org/officeDocument/2006/relationships/image" Target="../media/image360.png"/><Relationship Id="rId99" Type="http://schemas.openxmlformats.org/officeDocument/2006/relationships/customXml" Target="../ink/ink369.xml"/><Relationship Id="rId101" Type="http://schemas.openxmlformats.org/officeDocument/2006/relationships/customXml" Target="../ink/ink370.xml"/><Relationship Id="rId4" Type="http://schemas.openxmlformats.org/officeDocument/2006/relationships/customXml" Target="../ink/ink321.xml"/><Relationship Id="rId9" Type="http://schemas.openxmlformats.org/officeDocument/2006/relationships/image" Target="../media/image319.png"/><Relationship Id="rId13" Type="http://schemas.openxmlformats.org/officeDocument/2006/relationships/image" Target="../media/image321.png"/><Relationship Id="rId18" Type="http://schemas.openxmlformats.org/officeDocument/2006/relationships/customXml" Target="../ink/ink328.xml"/><Relationship Id="rId39" Type="http://schemas.openxmlformats.org/officeDocument/2006/relationships/image" Target="../media/image333.png"/><Relationship Id="rId109" Type="http://schemas.openxmlformats.org/officeDocument/2006/relationships/customXml" Target="../ink/ink374.xml"/><Relationship Id="rId34" Type="http://schemas.openxmlformats.org/officeDocument/2006/relationships/customXml" Target="../ink/ink336.xml"/><Relationship Id="rId50" Type="http://schemas.openxmlformats.org/officeDocument/2006/relationships/customXml" Target="../ink/ink344.xml"/><Relationship Id="rId55" Type="http://schemas.openxmlformats.org/officeDocument/2006/relationships/customXml" Target="../ink/ink347.xml"/><Relationship Id="rId76" Type="http://schemas.openxmlformats.org/officeDocument/2006/relationships/image" Target="../media/image351.png"/><Relationship Id="rId97" Type="http://schemas.openxmlformats.org/officeDocument/2006/relationships/customXml" Target="../ink/ink368.xml"/><Relationship Id="rId104" Type="http://schemas.openxmlformats.org/officeDocument/2006/relationships/image" Target="../media/image365.png"/><Relationship Id="rId7" Type="http://schemas.openxmlformats.org/officeDocument/2006/relationships/image" Target="../media/image318.png"/><Relationship Id="rId71" Type="http://schemas.openxmlformats.org/officeDocument/2006/relationships/customXml" Target="../ink/ink355.xml"/><Relationship Id="rId92" Type="http://schemas.openxmlformats.org/officeDocument/2006/relationships/image" Target="../media/image359.png"/><Relationship Id="rId2" Type="http://schemas.openxmlformats.org/officeDocument/2006/relationships/customXml" Target="../ink/ink320.xml"/><Relationship Id="rId29" Type="http://schemas.openxmlformats.org/officeDocument/2006/relationships/image" Target="../media/image328.png"/><Relationship Id="rId24" Type="http://schemas.openxmlformats.org/officeDocument/2006/relationships/customXml" Target="../ink/ink331.xml"/><Relationship Id="rId40" Type="http://schemas.openxmlformats.org/officeDocument/2006/relationships/customXml" Target="../ink/ink339.xml"/><Relationship Id="rId45" Type="http://schemas.openxmlformats.org/officeDocument/2006/relationships/image" Target="../media/image336.png"/><Relationship Id="rId66" Type="http://schemas.openxmlformats.org/officeDocument/2006/relationships/image" Target="../media/image346.png"/><Relationship Id="rId87" Type="http://schemas.openxmlformats.org/officeDocument/2006/relationships/customXml" Target="../ink/ink363.xml"/><Relationship Id="rId110" Type="http://schemas.openxmlformats.org/officeDocument/2006/relationships/image" Target="../media/image368.png"/><Relationship Id="rId115" Type="http://schemas.openxmlformats.org/officeDocument/2006/relationships/customXml" Target="../ink/ink377.xml"/><Relationship Id="rId61" Type="http://schemas.openxmlformats.org/officeDocument/2006/relationships/customXml" Target="../ink/ink350.xml"/><Relationship Id="rId82" Type="http://schemas.openxmlformats.org/officeDocument/2006/relationships/image" Target="../media/image354.png"/><Relationship Id="rId19" Type="http://schemas.openxmlformats.org/officeDocument/2006/relationships/image" Target="../media/image25.png"/><Relationship Id="rId14" Type="http://schemas.openxmlformats.org/officeDocument/2006/relationships/customXml" Target="../ink/ink326.xml"/><Relationship Id="rId30" Type="http://schemas.openxmlformats.org/officeDocument/2006/relationships/customXml" Target="../ink/ink334.xml"/><Relationship Id="rId35" Type="http://schemas.openxmlformats.org/officeDocument/2006/relationships/image" Target="../media/image331.png"/><Relationship Id="rId56" Type="http://schemas.openxmlformats.org/officeDocument/2006/relationships/image" Target="../media/image341.png"/><Relationship Id="rId77" Type="http://schemas.openxmlformats.org/officeDocument/2006/relationships/customXml" Target="../ink/ink358.xml"/><Relationship Id="rId100" Type="http://schemas.openxmlformats.org/officeDocument/2006/relationships/image" Target="../media/image363.png"/><Relationship Id="rId105" Type="http://schemas.openxmlformats.org/officeDocument/2006/relationships/customXml" Target="../ink/ink372.xml"/><Relationship Id="rId8" Type="http://schemas.openxmlformats.org/officeDocument/2006/relationships/customXml" Target="../ink/ink323.xml"/><Relationship Id="rId51" Type="http://schemas.openxmlformats.org/officeDocument/2006/relationships/customXml" Target="../ink/ink345.xml"/><Relationship Id="rId72" Type="http://schemas.openxmlformats.org/officeDocument/2006/relationships/image" Target="../media/image349.png"/><Relationship Id="rId93" Type="http://schemas.openxmlformats.org/officeDocument/2006/relationships/customXml" Target="../ink/ink366.xml"/><Relationship Id="rId98" Type="http://schemas.openxmlformats.org/officeDocument/2006/relationships/image" Target="../media/image362.png"/><Relationship Id="rId3" Type="http://schemas.openxmlformats.org/officeDocument/2006/relationships/image" Target="../media/image316.png"/><Relationship Id="rId25" Type="http://schemas.openxmlformats.org/officeDocument/2006/relationships/image" Target="../media/image326.png"/><Relationship Id="rId46" Type="http://schemas.openxmlformats.org/officeDocument/2006/relationships/customXml" Target="../ink/ink342.xml"/><Relationship Id="rId67" Type="http://schemas.openxmlformats.org/officeDocument/2006/relationships/customXml" Target="../ink/ink353.xml"/><Relationship Id="rId116" Type="http://schemas.openxmlformats.org/officeDocument/2006/relationships/image" Target="../media/image371.png"/><Relationship Id="rId20" Type="http://schemas.openxmlformats.org/officeDocument/2006/relationships/customXml" Target="../ink/ink329.xml"/><Relationship Id="rId41" Type="http://schemas.openxmlformats.org/officeDocument/2006/relationships/image" Target="../media/image334.png"/><Relationship Id="rId62" Type="http://schemas.openxmlformats.org/officeDocument/2006/relationships/image" Target="../media/image344.png"/><Relationship Id="rId83" Type="http://schemas.openxmlformats.org/officeDocument/2006/relationships/customXml" Target="../ink/ink361.xml"/><Relationship Id="rId88" Type="http://schemas.openxmlformats.org/officeDocument/2006/relationships/image" Target="../media/image357.png"/><Relationship Id="rId111" Type="http://schemas.openxmlformats.org/officeDocument/2006/relationships/customXml" Target="../ink/ink375.xml"/><Relationship Id="rId15" Type="http://schemas.openxmlformats.org/officeDocument/2006/relationships/image" Target="../media/image322.png"/><Relationship Id="rId36" Type="http://schemas.openxmlformats.org/officeDocument/2006/relationships/customXml" Target="../ink/ink337.xml"/><Relationship Id="rId57" Type="http://schemas.openxmlformats.org/officeDocument/2006/relationships/customXml" Target="../ink/ink348.xml"/><Relationship Id="rId106" Type="http://schemas.openxmlformats.org/officeDocument/2006/relationships/image" Target="../media/image36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7.xml"/><Relationship Id="rId299" Type="http://schemas.openxmlformats.org/officeDocument/2006/relationships/customXml" Target="../ink/ink533.xml"/><Relationship Id="rId21" Type="http://schemas.openxmlformats.org/officeDocument/2006/relationships/customXml" Target="../ink/ink388.xml"/><Relationship Id="rId63" Type="http://schemas.openxmlformats.org/officeDocument/2006/relationships/customXml" Target="../ink/ink409.xml"/><Relationship Id="rId159" Type="http://schemas.openxmlformats.org/officeDocument/2006/relationships/customXml" Target="../ink/ink459.xml"/><Relationship Id="rId324" Type="http://schemas.openxmlformats.org/officeDocument/2006/relationships/image" Target="../media/image526.png"/><Relationship Id="rId366" Type="http://schemas.openxmlformats.org/officeDocument/2006/relationships/image" Target="../media/image547.png"/><Relationship Id="rId170" Type="http://schemas.openxmlformats.org/officeDocument/2006/relationships/image" Target="../media/image453.png"/><Relationship Id="rId226" Type="http://schemas.openxmlformats.org/officeDocument/2006/relationships/customXml" Target="../ink/ink495.xml"/><Relationship Id="rId268" Type="http://schemas.openxmlformats.org/officeDocument/2006/relationships/customXml" Target="../ink/ink517.xml"/><Relationship Id="rId32" Type="http://schemas.openxmlformats.org/officeDocument/2006/relationships/image" Target="../media/image387.png"/><Relationship Id="rId74" Type="http://schemas.openxmlformats.org/officeDocument/2006/relationships/image" Target="../media/image407.png"/><Relationship Id="rId128" Type="http://schemas.openxmlformats.org/officeDocument/2006/relationships/image" Target="../media/image433.png"/><Relationship Id="rId335" Type="http://schemas.openxmlformats.org/officeDocument/2006/relationships/customXml" Target="../ink/ink551.xml"/><Relationship Id="rId377" Type="http://schemas.openxmlformats.org/officeDocument/2006/relationships/customXml" Target="../ink/ink572.xml"/><Relationship Id="rId5" Type="http://schemas.openxmlformats.org/officeDocument/2006/relationships/customXml" Target="../ink/ink380.xml"/><Relationship Id="rId181" Type="http://schemas.openxmlformats.org/officeDocument/2006/relationships/image" Target="../media/image458.png"/><Relationship Id="rId237" Type="http://schemas.openxmlformats.org/officeDocument/2006/relationships/customXml" Target="../ink/ink501.xml"/><Relationship Id="rId402" Type="http://schemas.openxmlformats.org/officeDocument/2006/relationships/image" Target="../media/image565.png"/><Relationship Id="rId279" Type="http://schemas.openxmlformats.org/officeDocument/2006/relationships/image" Target="../media/image504.png"/><Relationship Id="rId43" Type="http://schemas.openxmlformats.org/officeDocument/2006/relationships/customXml" Target="../ink/ink399.xml"/><Relationship Id="rId139" Type="http://schemas.openxmlformats.org/officeDocument/2006/relationships/image" Target="../media/image438.png"/><Relationship Id="rId290" Type="http://schemas.openxmlformats.org/officeDocument/2006/relationships/image" Target="../media/image509.png"/><Relationship Id="rId304" Type="http://schemas.openxmlformats.org/officeDocument/2006/relationships/image" Target="../media/image516.png"/><Relationship Id="rId346" Type="http://schemas.openxmlformats.org/officeDocument/2006/relationships/image" Target="../media/image537.png"/><Relationship Id="rId388" Type="http://schemas.openxmlformats.org/officeDocument/2006/relationships/image" Target="../media/image558.png"/><Relationship Id="rId85" Type="http://schemas.openxmlformats.org/officeDocument/2006/relationships/image" Target="../media/image412.png"/><Relationship Id="rId150" Type="http://schemas.openxmlformats.org/officeDocument/2006/relationships/customXml" Target="../ink/ink454.xml"/><Relationship Id="rId192" Type="http://schemas.openxmlformats.org/officeDocument/2006/relationships/image" Target="../media/image463.png"/><Relationship Id="rId206" Type="http://schemas.openxmlformats.org/officeDocument/2006/relationships/image" Target="../media/image469.png"/><Relationship Id="rId248" Type="http://schemas.openxmlformats.org/officeDocument/2006/relationships/image" Target="../media/image489.png"/><Relationship Id="rId12" Type="http://schemas.openxmlformats.org/officeDocument/2006/relationships/image" Target="../media/image378.png"/><Relationship Id="rId108" Type="http://schemas.openxmlformats.org/officeDocument/2006/relationships/customXml" Target="../ink/ink432.xml"/><Relationship Id="rId315" Type="http://schemas.openxmlformats.org/officeDocument/2006/relationships/customXml" Target="../ink/ink541.xml"/><Relationship Id="rId357" Type="http://schemas.openxmlformats.org/officeDocument/2006/relationships/customXml" Target="../ink/ink562.xml"/><Relationship Id="rId54" Type="http://schemas.openxmlformats.org/officeDocument/2006/relationships/image" Target="../media/image398.png"/><Relationship Id="rId96" Type="http://schemas.openxmlformats.org/officeDocument/2006/relationships/customXml" Target="../ink/ink426.xml"/><Relationship Id="rId161" Type="http://schemas.openxmlformats.org/officeDocument/2006/relationships/customXml" Target="../ink/ink460.xml"/><Relationship Id="rId217" Type="http://schemas.openxmlformats.org/officeDocument/2006/relationships/customXml" Target="../ink/ink490.xml"/><Relationship Id="rId399" Type="http://schemas.openxmlformats.org/officeDocument/2006/relationships/customXml" Target="../ink/ink583.xml"/><Relationship Id="rId259" Type="http://schemas.openxmlformats.org/officeDocument/2006/relationships/image" Target="../media/image494.png"/><Relationship Id="rId23" Type="http://schemas.openxmlformats.org/officeDocument/2006/relationships/customXml" Target="../ink/ink389.xml"/><Relationship Id="rId119" Type="http://schemas.openxmlformats.org/officeDocument/2006/relationships/customXml" Target="../ink/ink438.xml"/><Relationship Id="rId270" Type="http://schemas.openxmlformats.org/officeDocument/2006/relationships/customXml" Target="../ink/ink518.xml"/><Relationship Id="rId326" Type="http://schemas.openxmlformats.org/officeDocument/2006/relationships/image" Target="../media/image527.png"/><Relationship Id="rId65" Type="http://schemas.openxmlformats.org/officeDocument/2006/relationships/customXml" Target="../ink/ink410.xml"/><Relationship Id="rId130" Type="http://schemas.openxmlformats.org/officeDocument/2006/relationships/image" Target="../media/image434.png"/><Relationship Id="rId368" Type="http://schemas.openxmlformats.org/officeDocument/2006/relationships/image" Target="../media/image548.png"/><Relationship Id="rId172" Type="http://schemas.openxmlformats.org/officeDocument/2006/relationships/image" Target="../media/image454.png"/><Relationship Id="rId228" Type="http://schemas.openxmlformats.org/officeDocument/2006/relationships/customXml" Target="../ink/ink496.xml"/><Relationship Id="rId281" Type="http://schemas.openxmlformats.org/officeDocument/2006/relationships/image" Target="../media/image505.png"/><Relationship Id="rId337" Type="http://schemas.openxmlformats.org/officeDocument/2006/relationships/customXml" Target="../ink/ink552.xml"/><Relationship Id="rId34" Type="http://schemas.openxmlformats.org/officeDocument/2006/relationships/image" Target="../media/image388.png"/><Relationship Id="rId76" Type="http://schemas.openxmlformats.org/officeDocument/2006/relationships/image" Target="../media/image408.png"/><Relationship Id="rId141" Type="http://schemas.openxmlformats.org/officeDocument/2006/relationships/image" Target="../media/image439.png"/><Relationship Id="rId379" Type="http://schemas.openxmlformats.org/officeDocument/2006/relationships/customXml" Target="../ink/ink573.xml"/><Relationship Id="rId7" Type="http://schemas.openxmlformats.org/officeDocument/2006/relationships/customXml" Target="../ink/ink381.xml"/><Relationship Id="rId183" Type="http://schemas.openxmlformats.org/officeDocument/2006/relationships/image" Target="../media/image459.png"/><Relationship Id="rId239" Type="http://schemas.openxmlformats.org/officeDocument/2006/relationships/customXml" Target="../ink/ink502.xml"/><Relationship Id="rId390" Type="http://schemas.openxmlformats.org/officeDocument/2006/relationships/image" Target="../media/image559.png"/><Relationship Id="rId250" Type="http://schemas.openxmlformats.org/officeDocument/2006/relationships/customXml" Target="../ink/ink508.xml"/><Relationship Id="rId292" Type="http://schemas.openxmlformats.org/officeDocument/2006/relationships/image" Target="../media/image510.png"/><Relationship Id="rId306" Type="http://schemas.openxmlformats.org/officeDocument/2006/relationships/image" Target="../media/image517.png"/><Relationship Id="rId45" Type="http://schemas.openxmlformats.org/officeDocument/2006/relationships/customXml" Target="../ink/ink400.xml"/><Relationship Id="rId87" Type="http://schemas.openxmlformats.org/officeDocument/2006/relationships/image" Target="../media/image413.png"/><Relationship Id="rId110" Type="http://schemas.openxmlformats.org/officeDocument/2006/relationships/customXml" Target="../ink/ink433.xml"/><Relationship Id="rId348" Type="http://schemas.openxmlformats.org/officeDocument/2006/relationships/image" Target="../media/image538.png"/><Relationship Id="rId152" Type="http://schemas.openxmlformats.org/officeDocument/2006/relationships/customXml" Target="../ink/ink455.xml"/><Relationship Id="rId194" Type="http://schemas.openxmlformats.org/officeDocument/2006/relationships/image" Target="../media/image464.png"/><Relationship Id="rId208" Type="http://schemas.openxmlformats.org/officeDocument/2006/relationships/image" Target="../media/image470.png"/><Relationship Id="rId261" Type="http://schemas.openxmlformats.org/officeDocument/2006/relationships/image" Target="../media/image495.png"/><Relationship Id="rId14" Type="http://schemas.openxmlformats.org/officeDocument/2006/relationships/image" Target="../media/image379.png"/><Relationship Id="rId56" Type="http://schemas.openxmlformats.org/officeDocument/2006/relationships/image" Target="../media/image399.png"/><Relationship Id="rId317" Type="http://schemas.openxmlformats.org/officeDocument/2006/relationships/customXml" Target="../ink/ink542.xml"/><Relationship Id="rId359" Type="http://schemas.openxmlformats.org/officeDocument/2006/relationships/customXml" Target="../ink/ink563.xml"/><Relationship Id="rId98" Type="http://schemas.openxmlformats.org/officeDocument/2006/relationships/customXml" Target="../ink/ink427.xml"/><Relationship Id="rId121" Type="http://schemas.openxmlformats.org/officeDocument/2006/relationships/customXml" Target="../ink/ink439.xml"/><Relationship Id="rId163" Type="http://schemas.openxmlformats.org/officeDocument/2006/relationships/customXml" Target="../ink/ink461.xml"/><Relationship Id="rId219" Type="http://schemas.openxmlformats.org/officeDocument/2006/relationships/customXml" Target="../ink/ink491.xml"/><Relationship Id="rId370" Type="http://schemas.openxmlformats.org/officeDocument/2006/relationships/image" Target="../media/image549.png"/><Relationship Id="rId230" Type="http://schemas.openxmlformats.org/officeDocument/2006/relationships/customXml" Target="../ink/ink497.xml"/><Relationship Id="rId25" Type="http://schemas.openxmlformats.org/officeDocument/2006/relationships/customXml" Target="../ink/ink390.xml"/><Relationship Id="rId67" Type="http://schemas.openxmlformats.org/officeDocument/2006/relationships/customXml" Target="../ink/ink411.xml"/><Relationship Id="rId272" Type="http://schemas.openxmlformats.org/officeDocument/2006/relationships/customXml" Target="../ink/ink519.xml"/><Relationship Id="rId328" Type="http://schemas.openxmlformats.org/officeDocument/2006/relationships/image" Target="../media/image528.png"/><Relationship Id="rId132" Type="http://schemas.openxmlformats.org/officeDocument/2006/relationships/customXml" Target="../ink/ink445.xml"/><Relationship Id="rId174" Type="http://schemas.openxmlformats.org/officeDocument/2006/relationships/customXml" Target="../ink/ink467.xml"/><Relationship Id="rId381" Type="http://schemas.openxmlformats.org/officeDocument/2006/relationships/customXml" Target="../ink/ink574.xml"/><Relationship Id="rId241" Type="http://schemas.openxmlformats.org/officeDocument/2006/relationships/customXml" Target="../ink/ink503.xml"/><Relationship Id="rId36" Type="http://schemas.openxmlformats.org/officeDocument/2006/relationships/image" Target="../media/image389.png"/><Relationship Id="rId283" Type="http://schemas.openxmlformats.org/officeDocument/2006/relationships/customXml" Target="../ink/ink525.xml"/><Relationship Id="rId339" Type="http://schemas.openxmlformats.org/officeDocument/2006/relationships/customXml" Target="../ink/ink553.xml"/><Relationship Id="rId78" Type="http://schemas.openxmlformats.org/officeDocument/2006/relationships/image" Target="../media/image409.png"/><Relationship Id="rId101" Type="http://schemas.openxmlformats.org/officeDocument/2006/relationships/image" Target="../media/image420.png"/><Relationship Id="rId143" Type="http://schemas.openxmlformats.org/officeDocument/2006/relationships/image" Target="../media/image440.png"/><Relationship Id="rId185" Type="http://schemas.openxmlformats.org/officeDocument/2006/relationships/image" Target="../media/image460.png"/><Relationship Id="rId350" Type="http://schemas.openxmlformats.org/officeDocument/2006/relationships/image" Target="../media/image539.png"/><Relationship Id="rId9" Type="http://schemas.openxmlformats.org/officeDocument/2006/relationships/customXml" Target="../ink/ink382.xml"/><Relationship Id="rId210" Type="http://schemas.openxmlformats.org/officeDocument/2006/relationships/image" Target="../media/image471.png"/><Relationship Id="rId392" Type="http://schemas.openxmlformats.org/officeDocument/2006/relationships/image" Target="../media/image560.png"/><Relationship Id="rId252" Type="http://schemas.openxmlformats.org/officeDocument/2006/relationships/customXml" Target="../ink/ink509.xml"/><Relationship Id="rId294" Type="http://schemas.openxmlformats.org/officeDocument/2006/relationships/image" Target="../media/image511.png"/><Relationship Id="rId308" Type="http://schemas.openxmlformats.org/officeDocument/2006/relationships/image" Target="../media/image518.png"/><Relationship Id="rId47" Type="http://schemas.openxmlformats.org/officeDocument/2006/relationships/customXml" Target="../ink/ink401.xml"/><Relationship Id="rId89" Type="http://schemas.openxmlformats.org/officeDocument/2006/relationships/image" Target="../media/image414.png"/><Relationship Id="rId112" Type="http://schemas.openxmlformats.org/officeDocument/2006/relationships/customXml" Target="../ink/ink434.xml"/><Relationship Id="rId154" Type="http://schemas.openxmlformats.org/officeDocument/2006/relationships/customXml" Target="../ink/ink456.xml"/><Relationship Id="rId361" Type="http://schemas.openxmlformats.org/officeDocument/2006/relationships/customXml" Target="../ink/ink564.xml"/><Relationship Id="rId196" Type="http://schemas.openxmlformats.org/officeDocument/2006/relationships/customXml" Target="../ink/ink479.xml"/><Relationship Id="rId16" Type="http://schemas.openxmlformats.org/officeDocument/2006/relationships/image" Target="../media/image380.png"/><Relationship Id="rId221" Type="http://schemas.openxmlformats.org/officeDocument/2006/relationships/customXml" Target="../ink/ink492.xml"/><Relationship Id="rId263" Type="http://schemas.openxmlformats.org/officeDocument/2006/relationships/image" Target="../media/image496.png"/><Relationship Id="rId319" Type="http://schemas.openxmlformats.org/officeDocument/2006/relationships/customXml" Target="../ink/ink543.xml"/><Relationship Id="rId58" Type="http://schemas.openxmlformats.org/officeDocument/2006/relationships/image" Target="../media/image400.png"/><Relationship Id="rId123" Type="http://schemas.openxmlformats.org/officeDocument/2006/relationships/customXml" Target="../ink/ink440.xml"/><Relationship Id="rId330" Type="http://schemas.openxmlformats.org/officeDocument/2006/relationships/image" Target="../media/image529.png"/><Relationship Id="rId90" Type="http://schemas.openxmlformats.org/officeDocument/2006/relationships/customXml" Target="../ink/ink423.xml"/><Relationship Id="rId165" Type="http://schemas.openxmlformats.org/officeDocument/2006/relationships/customXml" Target="../ink/ink462.xml"/><Relationship Id="rId186" Type="http://schemas.openxmlformats.org/officeDocument/2006/relationships/customXml" Target="../ink/ink473.xml"/><Relationship Id="rId351" Type="http://schemas.openxmlformats.org/officeDocument/2006/relationships/customXml" Target="../ink/ink559.xml"/><Relationship Id="rId372" Type="http://schemas.openxmlformats.org/officeDocument/2006/relationships/image" Target="../media/image550.png"/><Relationship Id="rId393" Type="http://schemas.openxmlformats.org/officeDocument/2006/relationships/customXml" Target="../ink/ink580.xml"/><Relationship Id="rId211" Type="http://schemas.openxmlformats.org/officeDocument/2006/relationships/customXml" Target="../ink/ink487.xml"/><Relationship Id="rId232" Type="http://schemas.openxmlformats.org/officeDocument/2006/relationships/customXml" Target="../ink/ink498.xml"/><Relationship Id="rId253" Type="http://schemas.openxmlformats.org/officeDocument/2006/relationships/image" Target="../media/image491.png"/><Relationship Id="rId274" Type="http://schemas.openxmlformats.org/officeDocument/2006/relationships/customXml" Target="../ink/ink520.xml"/><Relationship Id="rId295" Type="http://schemas.openxmlformats.org/officeDocument/2006/relationships/customXml" Target="../ink/ink531.xml"/><Relationship Id="rId309" Type="http://schemas.openxmlformats.org/officeDocument/2006/relationships/customXml" Target="../ink/ink538.xml"/><Relationship Id="rId27" Type="http://schemas.openxmlformats.org/officeDocument/2006/relationships/customXml" Target="../ink/ink391.xml"/><Relationship Id="rId48" Type="http://schemas.openxmlformats.org/officeDocument/2006/relationships/image" Target="../media/image395.png"/><Relationship Id="rId69" Type="http://schemas.openxmlformats.org/officeDocument/2006/relationships/customXml" Target="../ink/ink412.xml"/><Relationship Id="rId113" Type="http://schemas.openxmlformats.org/officeDocument/2006/relationships/customXml" Target="../ink/ink435.xml"/><Relationship Id="rId134" Type="http://schemas.openxmlformats.org/officeDocument/2006/relationships/customXml" Target="../ink/ink446.xml"/><Relationship Id="rId320" Type="http://schemas.openxmlformats.org/officeDocument/2006/relationships/image" Target="../media/image524.png"/><Relationship Id="rId80" Type="http://schemas.openxmlformats.org/officeDocument/2006/relationships/image" Target="../media/image410.png"/><Relationship Id="rId155" Type="http://schemas.openxmlformats.org/officeDocument/2006/relationships/image" Target="../media/image446.png"/><Relationship Id="rId176" Type="http://schemas.openxmlformats.org/officeDocument/2006/relationships/customXml" Target="../ink/ink468.xml"/><Relationship Id="rId197" Type="http://schemas.openxmlformats.org/officeDocument/2006/relationships/customXml" Target="../ink/ink480.xml"/><Relationship Id="rId341" Type="http://schemas.openxmlformats.org/officeDocument/2006/relationships/customXml" Target="../ink/ink554.xml"/><Relationship Id="rId362" Type="http://schemas.openxmlformats.org/officeDocument/2006/relationships/image" Target="../media/image545.png"/><Relationship Id="rId383" Type="http://schemas.openxmlformats.org/officeDocument/2006/relationships/customXml" Target="../ink/ink575.xml"/><Relationship Id="rId201" Type="http://schemas.openxmlformats.org/officeDocument/2006/relationships/customXml" Target="../ink/ink482.xml"/><Relationship Id="rId222" Type="http://schemas.openxmlformats.org/officeDocument/2006/relationships/image" Target="../media/image477.png"/><Relationship Id="rId243" Type="http://schemas.openxmlformats.org/officeDocument/2006/relationships/customXml" Target="../ink/ink504.xml"/><Relationship Id="rId264" Type="http://schemas.openxmlformats.org/officeDocument/2006/relationships/customXml" Target="../ink/ink515.xml"/><Relationship Id="rId285" Type="http://schemas.openxmlformats.org/officeDocument/2006/relationships/customXml" Target="../ink/ink526.xml"/><Relationship Id="rId17" Type="http://schemas.openxmlformats.org/officeDocument/2006/relationships/customXml" Target="../ink/ink386.xml"/><Relationship Id="rId38" Type="http://schemas.openxmlformats.org/officeDocument/2006/relationships/image" Target="../media/image390.png"/><Relationship Id="rId59" Type="http://schemas.openxmlformats.org/officeDocument/2006/relationships/customXml" Target="../ink/ink407.xml"/><Relationship Id="rId103" Type="http://schemas.openxmlformats.org/officeDocument/2006/relationships/image" Target="../media/image421.png"/><Relationship Id="rId124" Type="http://schemas.openxmlformats.org/officeDocument/2006/relationships/image" Target="../media/image431.png"/><Relationship Id="rId310" Type="http://schemas.openxmlformats.org/officeDocument/2006/relationships/image" Target="../media/image519.png"/><Relationship Id="rId70" Type="http://schemas.openxmlformats.org/officeDocument/2006/relationships/image" Target="../media/image405.png"/><Relationship Id="rId91" Type="http://schemas.openxmlformats.org/officeDocument/2006/relationships/image" Target="../media/image415.png"/><Relationship Id="rId145" Type="http://schemas.openxmlformats.org/officeDocument/2006/relationships/image" Target="../media/image441.png"/><Relationship Id="rId166" Type="http://schemas.openxmlformats.org/officeDocument/2006/relationships/image" Target="../media/image451.png"/><Relationship Id="rId187" Type="http://schemas.openxmlformats.org/officeDocument/2006/relationships/image" Target="../media/image461.png"/><Relationship Id="rId331" Type="http://schemas.openxmlformats.org/officeDocument/2006/relationships/customXml" Target="../ink/ink549.xml"/><Relationship Id="rId352" Type="http://schemas.openxmlformats.org/officeDocument/2006/relationships/image" Target="../media/image540.png"/><Relationship Id="rId373" Type="http://schemas.openxmlformats.org/officeDocument/2006/relationships/customXml" Target="../ink/ink570.xml"/><Relationship Id="rId394" Type="http://schemas.openxmlformats.org/officeDocument/2006/relationships/image" Target="../media/image561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72.png"/><Relationship Id="rId233" Type="http://schemas.openxmlformats.org/officeDocument/2006/relationships/image" Target="../media/image482.png"/><Relationship Id="rId254" Type="http://schemas.openxmlformats.org/officeDocument/2006/relationships/customXml" Target="../ink/ink510.xml"/><Relationship Id="rId28" Type="http://schemas.openxmlformats.org/officeDocument/2006/relationships/image" Target="../media/image385.png"/><Relationship Id="rId49" Type="http://schemas.openxmlformats.org/officeDocument/2006/relationships/customXml" Target="../ink/ink402.xml"/><Relationship Id="rId114" Type="http://schemas.openxmlformats.org/officeDocument/2006/relationships/image" Target="../media/image426.png"/><Relationship Id="rId275" Type="http://schemas.openxmlformats.org/officeDocument/2006/relationships/image" Target="../media/image502.png"/><Relationship Id="rId296" Type="http://schemas.openxmlformats.org/officeDocument/2006/relationships/image" Target="../media/image512.png"/><Relationship Id="rId300" Type="http://schemas.openxmlformats.org/officeDocument/2006/relationships/image" Target="../media/image514.png"/><Relationship Id="rId60" Type="http://schemas.openxmlformats.org/officeDocument/2006/relationships/image" Target="../media/image401.png"/><Relationship Id="rId81" Type="http://schemas.openxmlformats.org/officeDocument/2006/relationships/customXml" Target="../ink/ink418.xml"/><Relationship Id="rId135" Type="http://schemas.openxmlformats.org/officeDocument/2006/relationships/image" Target="../media/image436.png"/><Relationship Id="rId156" Type="http://schemas.openxmlformats.org/officeDocument/2006/relationships/customXml" Target="../ink/ink457.xml"/><Relationship Id="rId177" Type="http://schemas.openxmlformats.org/officeDocument/2006/relationships/image" Target="../media/image456.png"/><Relationship Id="rId198" Type="http://schemas.openxmlformats.org/officeDocument/2006/relationships/image" Target="../media/image465.png"/><Relationship Id="rId321" Type="http://schemas.openxmlformats.org/officeDocument/2006/relationships/customXml" Target="../ink/ink544.xml"/><Relationship Id="rId342" Type="http://schemas.openxmlformats.org/officeDocument/2006/relationships/image" Target="../media/image535.png"/><Relationship Id="rId363" Type="http://schemas.openxmlformats.org/officeDocument/2006/relationships/customXml" Target="../ink/ink565.xml"/><Relationship Id="rId384" Type="http://schemas.openxmlformats.org/officeDocument/2006/relationships/image" Target="../media/image556.png"/><Relationship Id="rId202" Type="http://schemas.openxmlformats.org/officeDocument/2006/relationships/image" Target="../media/image467.png"/><Relationship Id="rId223" Type="http://schemas.openxmlformats.org/officeDocument/2006/relationships/customXml" Target="../ink/ink493.xml"/><Relationship Id="rId244" Type="http://schemas.openxmlformats.org/officeDocument/2006/relationships/image" Target="../media/image487.png"/><Relationship Id="rId18" Type="http://schemas.openxmlformats.org/officeDocument/2006/relationships/image" Target="../media/image381.png"/><Relationship Id="rId39" Type="http://schemas.openxmlformats.org/officeDocument/2006/relationships/customXml" Target="../ink/ink397.xml"/><Relationship Id="rId265" Type="http://schemas.openxmlformats.org/officeDocument/2006/relationships/image" Target="../media/image497.png"/><Relationship Id="rId286" Type="http://schemas.openxmlformats.org/officeDocument/2006/relationships/image" Target="../media/image507.png"/><Relationship Id="rId50" Type="http://schemas.openxmlformats.org/officeDocument/2006/relationships/image" Target="../media/image396.png"/><Relationship Id="rId104" Type="http://schemas.openxmlformats.org/officeDocument/2006/relationships/customXml" Target="../ink/ink430.xml"/><Relationship Id="rId125" Type="http://schemas.openxmlformats.org/officeDocument/2006/relationships/customXml" Target="../ink/ink441.xml"/><Relationship Id="rId146" Type="http://schemas.openxmlformats.org/officeDocument/2006/relationships/customXml" Target="../ink/ink452.xml"/><Relationship Id="rId167" Type="http://schemas.openxmlformats.org/officeDocument/2006/relationships/customXml" Target="../ink/ink463.xml"/><Relationship Id="rId188" Type="http://schemas.openxmlformats.org/officeDocument/2006/relationships/customXml" Target="../ink/ink474.xml"/><Relationship Id="rId311" Type="http://schemas.openxmlformats.org/officeDocument/2006/relationships/customXml" Target="../ink/ink539.xml"/><Relationship Id="rId332" Type="http://schemas.openxmlformats.org/officeDocument/2006/relationships/image" Target="../media/image530.png"/><Relationship Id="rId353" Type="http://schemas.openxmlformats.org/officeDocument/2006/relationships/customXml" Target="../ink/ink560.xml"/><Relationship Id="rId374" Type="http://schemas.openxmlformats.org/officeDocument/2006/relationships/image" Target="../media/image551.png"/><Relationship Id="rId395" Type="http://schemas.openxmlformats.org/officeDocument/2006/relationships/customXml" Target="../ink/ink581.xml"/><Relationship Id="rId71" Type="http://schemas.openxmlformats.org/officeDocument/2006/relationships/customXml" Target="../ink/ink413.xml"/><Relationship Id="rId92" Type="http://schemas.openxmlformats.org/officeDocument/2006/relationships/customXml" Target="../ink/ink424.xml"/><Relationship Id="rId213" Type="http://schemas.openxmlformats.org/officeDocument/2006/relationships/customXml" Target="../ink/ink488.xml"/><Relationship Id="rId234" Type="http://schemas.openxmlformats.org/officeDocument/2006/relationships/customXml" Target="../ink/ink499.xml"/><Relationship Id="rId2" Type="http://schemas.openxmlformats.org/officeDocument/2006/relationships/image" Target="../media/image373.png"/><Relationship Id="rId29" Type="http://schemas.openxmlformats.org/officeDocument/2006/relationships/customXml" Target="../ink/ink392.xml"/><Relationship Id="rId255" Type="http://schemas.openxmlformats.org/officeDocument/2006/relationships/image" Target="../media/image492.png"/><Relationship Id="rId276" Type="http://schemas.openxmlformats.org/officeDocument/2006/relationships/customXml" Target="../ink/ink521.xml"/><Relationship Id="rId297" Type="http://schemas.openxmlformats.org/officeDocument/2006/relationships/customXml" Target="../ink/ink532.xml"/><Relationship Id="rId40" Type="http://schemas.openxmlformats.org/officeDocument/2006/relationships/image" Target="../media/image391.png"/><Relationship Id="rId115" Type="http://schemas.openxmlformats.org/officeDocument/2006/relationships/customXml" Target="../ink/ink436.xml"/><Relationship Id="rId136" Type="http://schemas.openxmlformats.org/officeDocument/2006/relationships/customXml" Target="../ink/ink447.xml"/><Relationship Id="rId157" Type="http://schemas.openxmlformats.org/officeDocument/2006/relationships/customXml" Target="../ink/ink458.xml"/><Relationship Id="rId178" Type="http://schemas.openxmlformats.org/officeDocument/2006/relationships/customXml" Target="../ink/ink469.xml"/><Relationship Id="rId301" Type="http://schemas.openxmlformats.org/officeDocument/2006/relationships/customXml" Target="../ink/ink534.xml"/><Relationship Id="rId322" Type="http://schemas.openxmlformats.org/officeDocument/2006/relationships/image" Target="../media/image525.png"/><Relationship Id="rId343" Type="http://schemas.openxmlformats.org/officeDocument/2006/relationships/customXml" Target="../ink/ink555.xml"/><Relationship Id="rId364" Type="http://schemas.openxmlformats.org/officeDocument/2006/relationships/image" Target="../media/image546.png"/><Relationship Id="rId61" Type="http://schemas.openxmlformats.org/officeDocument/2006/relationships/customXml" Target="../ink/ink408.xml"/><Relationship Id="rId82" Type="http://schemas.openxmlformats.org/officeDocument/2006/relationships/image" Target="../media/image411.png"/><Relationship Id="rId199" Type="http://schemas.openxmlformats.org/officeDocument/2006/relationships/customXml" Target="../ink/ink481.xml"/><Relationship Id="rId203" Type="http://schemas.openxmlformats.org/officeDocument/2006/relationships/customXml" Target="../ink/ink483.xml"/><Relationship Id="rId385" Type="http://schemas.openxmlformats.org/officeDocument/2006/relationships/customXml" Target="../ink/ink576.xml"/><Relationship Id="rId19" Type="http://schemas.openxmlformats.org/officeDocument/2006/relationships/customXml" Target="../ink/ink387.xml"/><Relationship Id="rId224" Type="http://schemas.openxmlformats.org/officeDocument/2006/relationships/customXml" Target="../ink/ink494.xml"/><Relationship Id="rId245" Type="http://schemas.openxmlformats.org/officeDocument/2006/relationships/customXml" Target="../ink/ink505.xml"/><Relationship Id="rId266" Type="http://schemas.openxmlformats.org/officeDocument/2006/relationships/customXml" Target="../ink/ink516.xml"/><Relationship Id="rId287" Type="http://schemas.openxmlformats.org/officeDocument/2006/relationships/customXml" Target="../ink/ink527.xml"/><Relationship Id="rId30" Type="http://schemas.openxmlformats.org/officeDocument/2006/relationships/image" Target="../media/image386.png"/><Relationship Id="rId105" Type="http://schemas.openxmlformats.org/officeDocument/2006/relationships/image" Target="../media/image422.png"/><Relationship Id="rId126" Type="http://schemas.openxmlformats.org/officeDocument/2006/relationships/image" Target="../media/image432.png"/><Relationship Id="rId147" Type="http://schemas.openxmlformats.org/officeDocument/2006/relationships/image" Target="../media/image442.png"/><Relationship Id="rId168" Type="http://schemas.openxmlformats.org/officeDocument/2006/relationships/image" Target="../media/image452.png"/><Relationship Id="rId312" Type="http://schemas.openxmlformats.org/officeDocument/2006/relationships/image" Target="../media/image520.png"/><Relationship Id="rId333" Type="http://schemas.openxmlformats.org/officeDocument/2006/relationships/customXml" Target="../ink/ink550.xml"/><Relationship Id="rId354" Type="http://schemas.openxmlformats.org/officeDocument/2006/relationships/image" Target="../media/image541.png"/><Relationship Id="rId51" Type="http://schemas.openxmlformats.org/officeDocument/2006/relationships/customXml" Target="../ink/ink403.xml"/><Relationship Id="rId72" Type="http://schemas.openxmlformats.org/officeDocument/2006/relationships/image" Target="../media/image406.png"/><Relationship Id="rId93" Type="http://schemas.openxmlformats.org/officeDocument/2006/relationships/image" Target="../media/image416.png"/><Relationship Id="rId189" Type="http://schemas.openxmlformats.org/officeDocument/2006/relationships/customXml" Target="../ink/ink475.xml"/><Relationship Id="rId375" Type="http://schemas.openxmlformats.org/officeDocument/2006/relationships/customXml" Target="../ink/ink571.xml"/><Relationship Id="rId396" Type="http://schemas.openxmlformats.org/officeDocument/2006/relationships/image" Target="../media/image562.png"/><Relationship Id="rId3" Type="http://schemas.openxmlformats.org/officeDocument/2006/relationships/customXml" Target="../ink/ink379.xml"/><Relationship Id="rId214" Type="http://schemas.openxmlformats.org/officeDocument/2006/relationships/image" Target="../media/image473.png"/><Relationship Id="rId235" Type="http://schemas.openxmlformats.org/officeDocument/2006/relationships/customXml" Target="../ink/ink500.xml"/><Relationship Id="rId256" Type="http://schemas.openxmlformats.org/officeDocument/2006/relationships/customXml" Target="../ink/ink511.xml"/><Relationship Id="rId277" Type="http://schemas.openxmlformats.org/officeDocument/2006/relationships/image" Target="../media/image503.png"/><Relationship Id="rId298" Type="http://schemas.openxmlformats.org/officeDocument/2006/relationships/image" Target="../media/image513.png"/><Relationship Id="rId400" Type="http://schemas.openxmlformats.org/officeDocument/2006/relationships/image" Target="../media/image564.png"/><Relationship Id="rId116" Type="http://schemas.openxmlformats.org/officeDocument/2006/relationships/image" Target="../media/image427.png"/><Relationship Id="rId137" Type="http://schemas.openxmlformats.org/officeDocument/2006/relationships/image" Target="../media/image437.png"/><Relationship Id="rId158" Type="http://schemas.openxmlformats.org/officeDocument/2006/relationships/image" Target="../media/image447.png"/><Relationship Id="rId302" Type="http://schemas.openxmlformats.org/officeDocument/2006/relationships/image" Target="../media/image515.png"/><Relationship Id="rId323" Type="http://schemas.openxmlformats.org/officeDocument/2006/relationships/customXml" Target="../ink/ink545.xml"/><Relationship Id="rId344" Type="http://schemas.openxmlformats.org/officeDocument/2006/relationships/image" Target="../media/image536.png"/><Relationship Id="rId20" Type="http://schemas.openxmlformats.org/officeDocument/2006/relationships/image" Target="../media/image321.png"/><Relationship Id="rId41" Type="http://schemas.openxmlformats.org/officeDocument/2006/relationships/customXml" Target="../ink/ink398.xml"/><Relationship Id="rId62" Type="http://schemas.openxmlformats.org/officeDocument/2006/relationships/image" Target="../media/image402.png"/><Relationship Id="rId83" Type="http://schemas.openxmlformats.org/officeDocument/2006/relationships/customXml" Target="../ink/ink419.xml"/><Relationship Id="rId179" Type="http://schemas.openxmlformats.org/officeDocument/2006/relationships/image" Target="../media/image457.png"/><Relationship Id="rId365" Type="http://schemas.openxmlformats.org/officeDocument/2006/relationships/customXml" Target="../ink/ink566.xml"/><Relationship Id="rId386" Type="http://schemas.openxmlformats.org/officeDocument/2006/relationships/image" Target="../media/image557.png"/><Relationship Id="rId190" Type="http://schemas.openxmlformats.org/officeDocument/2006/relationships/image" Target="../media/image462.png"/><Relationship Id="rId204" Type="http://schemas.openxmlformats.org/officeDocument/2006/relationships/image" Target="../media/image468.png"/><Relationship Id="rId225" Type="http://schemas.openxmlformats.org/officeDocument/2006/relationships/image" Target="../media/image478.png"/><Relationship Id="rId246" Type="http://schemas.openxmlformats.org/officeDocument/2006/relationships/image" Target="../media/image488.png"/><Relationship Id="rId267" Type="http://schemas.openxmlformats.org/officeDocument/2006/relationships/image" Target="../media/image498.png"/><Relationship Id="rId288" Type="http://schemas.openxmlformats.org/officeDocument/2006/relationships/image" Target="../media/image508.png"/><Relationship Id="rId106" Type="http://schemas.openxmlformats.org/officeDocument/2006/relationships/customXml" Target="../ink/ink431.xml"/><Relationship Id="rId127" Type="http://schemas.openxmlformats.org/officeDocument/2006/relationships/customXml" Target="../ink/ink442.xml"/><Relationship Id="rId313" Type="http://schemas.openxmlformats.org/officeDocument/2006/relationships/customXml" Target="../ink/ink540.xml"/><Relationship Id="rId10" Type="http://schemas.openxmlformats.org/officeDocument/2006/relationships/image" Target="../media/image377.png"/><Relationship Id="rId31" Type="http://schemas.openxmlformats.org/officeDocument/2006/relationships/customXml" Target="../ink/ink393.xml"/><Relationship Id="rId52" Type="http://schemas.openxmlformats.org/officeDocument/2006/relationships/image" Target="../media/image397.png"/><Relationship Id="rId73" Type="http://schemas.openxmlformats.org/officeDocument/2006/relationships/customXml" Target="../ink/ink414.xml"/><Relationship Id="rId94" Type="http://schemas.openxmlformats.org/officeDocument/2006/relationships/customXml" Target="../ink/ink425.xml"/><Relationship Id="rId148" Type="http://schemas.openxmlformats.org/officeDocument/2006/relationships/customXml" Target="../ink/ink453.xml"/><Relationship Id="rId169" Type="http://schemas.openxmlformats.org/officeDocument/2006/relationships/customXml" Target="../ink/ink464.xml"/><Relationship Id="rId334" Type="http://schemas.openxmlformats.org/officeDocument/2006/relationships/image" Target="../media/image531.png"/><Relationship Id="rId355" Type="http://schemas.openxmlformats.org/officeDocument/2006/relationships/customXml" Target="../ink/ink561.xml"/><Relationship Id="rId376" Type="http://schemas.openxmlformats.org/officeDocument/2006/relationships/image" Target="../media/image552.png"/><Relationship Id="rId397" Type="http://schemas.openxmlformats.org/officeDocument/2006/relationships/customXml" Target="../ink/ink582.xml"/><Relationship Id="rId4" Type="http://schemas.openxmlformats.org/officeDocument/2006/relationships/image" Target="../media/image374.png"/><Relationship Id="rId180" Type="http://schemas.openxmlformats.org/officeDocument/2006/relationships/customXml" Target="../ink/ink470.xml"/><Relationship Id="rId215" Type="http://schemas.openxmlformats.org/officeDocument/2006/relationships/customXml" Target="../ink/ink489.xml"/><Relationship Id="rId236" Type="http://schemas.openxmlformats.org/officeDocument/2006/relationships/image" Target="../media/image483.png"/><Relationship Id="rId257" Type="http://schemas.openxmlformats.org/officeDocument/2006/relationships/image" Target="../media/image493.png"/><Relationship Id="rId278" Type="http://schemas.openxmlformats.org/officeDocument/2006/relationships/customXml" Target="../ink/ink522.xml"/><Relationship Id="rId401" Type="http://schemas.openxmlformats.org/officeDocument/2006/relationships/customXml" Target="../ink/ink584.xml"/><Relationship Id="rId303" Type="http://schemas.openxmlformats.org/officeDocument/2006/relationships/customXml" Target="../ink/ink535.xml"/><Relationship Id="rId42" Type="http://schemas.openxmlformats.org/officeDocument/2006/relationships/image" Target="../media/image392.png"/><Relationship Id="rId84" Type="http://schemas.openxmlformats.org/officeDocument/2006/relationships/customXml" Target="../ink/ink420.xml"/><Relationship Id="rId138" Type="http://schemas.openxmlformats.org/officeDocument/2006/relationships/customXml" Target="../ink/ink448.xml"/><Relationship Id="rId345" Type="http://schemas.openxmlformats.org/officeDocument/2006/relationships/customXml" Target="../ink/ink556.xml"/><Relationship Id="rId387" Type="http://schemas.openxmlformats.org/officeDocument/2006/relationships/customXml" Target="../ink/ink577.xml"/><Relationship Id="rId191" Type="http://schemas.openxmlformats.org/officeDocument/2006/relationships/customXml" Target="../ink/ink476.xml"/><Relationship Id="rId205" Type="http://schemas.openxmlformats.org/officeDocument/2006/relationships/customXml" Target="../ink/ink484.xml"/><Relationship Id="rId247" Type="http://schemas.openxmlformats.org/officeDocument/2006/relationships/customXml" Target="../ink/ink506.xml"/><Relationship Id="rId107" Type="http://schemas.openxmlformats.org/officeDocument/2006/relationships/image" Target="../media/image423.png"/><Relationship Id="rId289" Type="http://schemas.openxmlformats.org/officeDocument/2006/relationships/customXml" Target="../ink/ink528.xml"/><Relationship Id="rId11" Type="http://schemas.openxmlformats.org/officeDocument/2006/relationships/customXml" Target="../ink/ink383.xml"/><Relationship Id="rId53" Type="http://schemas.openxmlformats.org/officeDocument/2006/relationships/customXml" Target="../ink/ink404.xml"/><Relationship Id="rId149" Type="http://schemas.openxmlformats.org/officeDocument/2006/relationships/image" Target="../media/image443.png"/><Relationship Id="rId314" Type="http://schemas.openxmlformats.org/officeDocument/2006/relationships/image" Target="../media/image521.png"/><Relationship Id="rId356" Type="http://schemas.openxmlformats.org/officeDocument/2006/relationships/image" Target="../media/image542.png"/><Relationship Id="rId398" Type="http://schemas.openxmlformats.org/officeDocument/2006/relationships/image" Target="../media/image563.png"/><Relationship Id="rId95" Type="http://schemas.openxmlformats.org/officeDocument/2006/relationships/image" Target="../media/image417.png"/><Relationship Id="rId160" Type="http://schemas.openxmlformats.org/officeDocument/2006/relationships/image" Target="../media/image448.png"/><Relationship Id="rId216" Type="http://schemas.openxmlformats.org/officeDocument/2006/relationships/image" Target="../media/image474.png"/><Relationship Id="rId258" Type="http://schemas.openxmlformats.org/officeDocument/2006/relationships/customXml" Target="../ink/ink512.xml"/><Relationship Id="rId22" Type="http://schemas.openxmlformats.org/officeDocument/2006/relationships/image" Target="../media/image382.png"/><Relationship Id="rId64" Type="http://schemas.openxmlformats.org/officeDocument/2006/relationships/image" Target="../media/image403.png"/><Relationship Id="rId118" Type="http://schemas.openxmlformats.org/officeDocument/2006/relationships/image" Target="../media/image428.png"/><Relationship Id="rId325" Type="http://schemas.openxmlformats.org/officeDocument/2006/relationships/customXml" Target="../ink/ink546.xml"/><Relationship Id="rId367" Type="http://schemas.openxmlformats.org/officeDocument/2006/relationships/customXml" Target="../ink/ink567.xml"/><Relationship Id="rId171" Type="http://schemas.openxmlformats.org/officeDocument/2006/relationships/customXml" Target="../ink/ink465.xml"/><Relationship Id="rId227" Type="http://schemas.openxmlformats.org/officeDocument/2006/relationships/image" Target="../media/image479.png"/><Relationship Id="rId269" Type="http://schemas.openxmlformats.org/officeDocument/2006/relationships/image" Target="../media/image499.png"/><Relationship Id="rId33" Type="http://schemas.openxmlformats.org/officeDocument/2006/relationships/customXml" Target="../ink/ink394.xml"/><Relationship Id="rId129" Type="http://schemas.openxmlformats.org/officeDocument/2006/relationships/customXml" Target="../ink/ink443.xml"/><Relationship Id="rId280" Type="http://schemas.openxmlformats.org/officeDocument/2006/relationships/customXml" Target="../ink/ink523.xml"/><Relationship Id="rId336" Type="http://schemas.openxmlformats.org/officeDocument/2006/relationships/image" Target="../media/image532.png"/><Relationship Id="rId75" Type="http://schemas.openxmlformats.org/officeDocument/2006/relationships/customXml" Target="../ink/ink415.xml"/><Relationship Id="rId140" Type="http://schemas.openxmlformats.org/officeDocument/2006/relationships/customXml" Target="../ink/ink449.xml"/><Relationship Id="rId182" Type="http://schemas.openxmlformats.org/officeDocument/2006/relationships/customXml" Target="../ink/ink471.xml"/><Relationship Id="rId378" Type="http://schemas.openxmlformats.org/officeDocument/2006/relationships/image" Target="../media/image553.png"/><Relationship Id="rId6" Type="http://schemas.openxmlformats.org/officeDocument/2006/relationships/image" Target="../media/image375.png"/><Relationship Id="rId238" Type="http://schemas.openxmlformats.org/officeDocument/2006/relationships/image" Target="../media/image484.png"/><Relationship Id="rId291" Type="http://schemas.openxmlformats.org/officeDocument/2006/relationships/customXml" Target="../ink/ink529.xml"/><Relationship Id="rId305" Type="http://schemas.openxmlformats.org/officeDocument/2006/relationships/customXml" Target="../ink/ink536.xml"/><Relationship Id="rId347" Type="http://schemas.openxmlformats.org/officeDocument/2006/relationships/customXml" Target="../ink/ink557.xml"/><Relationship Id="rId44" Type="http://schemas.openxmlformats.org/officeDocument/2006/relationships/image" Target="../media/image393.png"/><Relationship Id="rId86" Type="http://schemas.openxmlformats.org/officeDocument/2006/relationships/customXml" Target="../ink/ink421.xml"/><Relationship Id="rId151" Type="http://schemas.openxmlformats.org/officeDocument/2006/relationships/image" Target="../media/image444.png"/><Relationship Id="rId389" Type="http://schemas.openxmlformats.org/officeDocument/2006/relationships/customXml" Target="../ink/ink578.xml"/><Relationship Id="rId193" Type="http://schemas.openxmlformats.org/officeDocument/2006/relationships/customXml" Target="../ink/ink477.xml"/><Relationship Id="rId207" Type="http://schemas.openxmlformats.org/officeDocument/2006/relationships/customXml" Target="../ink/ink485.xml"/><Relationship Id="rId249" Type="http://schemas.openxmlformats.org/officeDocument/2006/relationships/customXml" Target="../ink/ink507.xml"/><Relationship Id="rId13" Type="http://schemas.openxmlformats.org/officeDocument/2006/relationships/customXml" Target="../ink/ink384.xml"/><Relationship Id="rId109" Type="http://schemas.openxmlformats.org/officeDocument/2006/relationships/image" Target="../media/image424.png"/><Relationship Id="rId260" Type="http://schemas.openxmlformats.org/officeDocument/2006/relationships/customXml" Target="../ink/ink513.xml"/><Relationship Id="rId316" Type="http://schemas.openxmlformats.org/officeDocument/2006/relationships/image" Target="../media/image522.png"/><Relationship Id="rId55" Type="http://schemas.openxmlformats.org/officeDocument/2006/relationships/customXml" Target="../ink/ink405.xml"/><Relationship Id="rId97" Type="http://schemas.openxmlformats.org/officeDocument/2006/relationships/image" Target="../media/image418.png"/><Relationship Id="rId120" Type="http://schemas.openxmlformats.org/officeDocument/2006/relationships/image" Target="../media/image429.png"/><Relationship Id="rId358" Type="http://schemas.openxmlformats.org/officeDocument/2006/relationships/image" Target="../media/image543.png"/><Relationship Id="rId162" Type="http://schemas.openxmlformats.org/officeDocument/2006/relationships/image" Target="../media/image449.png"/><Relationship Id="rId218" Type="http://schemas.openxmlformats.org/officeDocument/2006/relationships/image" Target="../media/image475.png"/><Relationship Id="rId271" Type="http://schemas.openxmlformats.org/officeDocument/2006/relationships/image" Target="../media/image500.png"/><Relationship Id="rId24" Type="http://schemas.openxmlformats.org/officeDocument/2006/relationships/image" Target="../media/image383.png"/><Relationship Id="rId66" Type="http://schemas.openxmlformats.org/officeDocument/2006/relationships/image" Target="../media/image25.png"/><Relationship Id="rId131" Type="http://schemas.openxmlformats.org/officeDocument/2006/relationships/customXml" Target="../ink/ink444.xml"/><Relationship Id="rId327" Type="http://schemas.openxmlformats.org/officeDocument/2006/relationships/customXml" Target="../ink/ink547.xml"/><Relationship Id="rId369" Type="http://schemas.openxmlformats.org/officeDocument/2006/relationships/customXml" Target="../ink/ink568.xml"/><Relationship Id="rId173" Type="http://schemas.openxmlformats.org/officeDocument/2006/relationships/customXml" Target="../ink/ink466.xml"/><Relationship Id="rId229" Type="http://schemas.openxmlformats.org/officeDocument/2006/relationships/image" Target="../media/image480.png"/><Relationship Id="rId380" Type="http://schemas.openxmlformats.org/officeDocument/2006/relationships/image" Target="../media/image554.png"/><Relationship Id="rId240" Type="http://schemas.openxmlformats.org/officeDocument/2006/relationships/image" Target="../media/image485.png"/><Relationship Id="rId35" Type="http://schemas.openxmlformats.org/officeDocument/2006/relationships/customXml" Target="../ink/ink395.xml"/><Relationship Id="rId77" Type="http://schemas.openxmlformats.org/officeDocument/2006/relationships/customXml" Target="../ink/ink416.xml"/><Relationship Id="rId100" Type="http://schemas.openxmlformats.org/officeDocument/2006/relationships/customXml" Target="../ink/ink428.xml"/><Relationship Id="rId282" Type="http://schemas.openxmlformats.org/officeDocument/2006/relationships/customXml" Target="../ink/ink524.xml"/><Relationship Id="rId338" Type="http://schemas.openxmlformats.org/officeDocument/2006/relationships/image" Target="../media/image533.png"/><Relationship Id="rId8" Type="http://schemas.openxmlformats.org/officeDocument/2006/relationships/image" Target="../media/image376.png"/><Relationship Id="rId142" Type="http://schemas.openxmlformats.org/officeDocument/2006/relationships/customXml" Target="../ink/ink450.xml"/><Relationship Id="rId184" Type="http://schemas.openxmlformats.org/officeDocument/2006/relationships/customXml" Target="../ink/ink472.xml"/><Relationship Id="rId391" Type="http://schemas.openxmlformats.org/officeDocument/2006/relationships/customXml" Target="../ink/ink579.xml"/><Relationship Id="rId251" Type="http://schemas.openxmlformats.org/officeDocument/2006/relationships/image" Target="../media/image490.png"/><Relationship Id="rId46" Type="http://schemas.openxmlformats.org/officeDocument/2006/relationships/image" Target="../media/image394.png"/><Relationship Id="rId293" Type="http://schemas.openxmlformats.org/officeDocument/2006/relationships/customXml" Target="../ink/ink530.xml"/><Relationship Id="rId307" Type="http://schemas.openxmlformats.org/officeDocument/2006/relationships/customXml" Target="../ink/ink537.xml"/><Relationship Id="rId349" Type="http://schemas.openxmlformats.org/officeDocument/2006/relationships/customXml" Target="../ink/ink558.xml"/><Relationship Id="rId88" Type="http://schemas.openxmlformats.org/officeDocument/2006/relationships/customXml" Target="../ink/ink422.xml"/><Relationship Id="rId111" Type="http://schemas.openxmlformats.org/officeDocument/2006/relationships/image" Target="../media/image425.png"/><Relationship Id="rId153" Type="http://schemas.openxmlformats.org/officeDocument/2006/relationships/image" Target="../media/image445.png"/><Relationship Id="rId195" Type="http://schemas.openxmlformats.org/officeDocument/2006/relationships/customXml" Target="../ink/ink478.xml"/><Relationship Id="rId209" Type="http://schemas.openxmlformats.org/officeDocument/2006/relationships/customXml" Target="../ink/ink486.xml"/><Relationship Id="rId360" Type="http://schemas.openxmlformats.org/officeDocument/2006/relationships/image" Target="../media/image544.png"/><Relationship Id="rId220" Type="http://schemas.openxmlformats.org/officeDocument/2006/relationships/image" Target="../media/image476.png"/><Relationship Id="rId15" Type="http://schemas.openxmlformats.org/officeDocument/2006/relationships/customXml" Target="../ink/ink385.xml"/><Relationship Id="rId57" Type="http://schemas.openxmlformats.org/officeDocument/2006/relationships/customXml" Target="../ink/ink406.xml"/><Relationship Id="rId262" Type="http://schemas.openxmlformats.org/officeDocument/2006/relationships/customXml" Target="../ink/ink514.xml"/><Relationship Id="rId318" Type="http://schemas.openxmlformats.org/officeDocument/2006/relationships/image" Target="../media/image523.png"/><Relationship Id="rId99" Type="http://schemas.openxmlformats.org/officeDocument/2006/relationships/image" Target="../media/image419.png"/><Relationship Id="rId122" Type="http://schemas.openxmlformats.org/officeDocument/2006/relationships/image" Target="../media/image430.png"/><Relationship Id="rId164" Type="http://schemas.openxmlformats.org/officeDocument/2006/relationships/image" Target="../media/image450.png"/><Relationship Id="rId371" Type="http://schemas.openxmlformats.org/officeDocument/2006/relationships/customXml" Target="../ink/ink569.xml"/><Relationship Id="rId26" Type="http://schemas.openxmlformats.org/officeDocument/2006/relationships/image" Target="../media/image384.png"/><Relationship Id="rId231" Type="http://schemas.openxmlformats.org/officeDocument/2006/relationships/image" Target="../media/image481.png"/><Relationship Id="rId273" Type="http://schemas.openxmlformats.org/officeDocument/2006/relationships/image" Target="../media/image501.png"/><Relationship Id="rId329" Type="http://schemas.openxmlformats.org/officeDocument/2006/relationships/customXml" Target="../ink/ink548.xml"/><Relationship Id="rId68" Type="http://schemas.openxmlformats.org/officeDocument/2006/relationships/image" Target="../media/image404.png"/><Relationship Id="rId133" Type="http://schemas.openxmlformats.org/officeDocument/2006/relationships/image" Target="../media/image435.png"/><Relationship Id="rId175" Type="http://schemas.openxmlformats.org/officeDocument/2006/relationships/image" Target="../media/image455.png"/><Relationship Id="rId340" Type="http://schemas.openxmlformats.org/officeDocument/2006/relationships/image" Target="../media/image534.png"/><Relationship Id="rId200" Type="http://schemas.openxmlformats.org/officeDocument/2006/relationships/image" Target="../media/image466.png"/><Relationship Id="rId382" Type="http://schemas.openxmlformats.org/officeDocument/2006/relationships/image" Target="../media/image555.png"/><Relationship Id="rId242" Type="http://schemas.openxmlformats.org/officeDocument/2006/relationships/image" Target="../media/image486.png"/><Relationship Id="rId284" Type="http://schemas.openxmlformats.org/officeDocument/2006/relationships/image" Target="../media/image506.png"/><Relationship Id="rId37" Type="http://schemas.openxmlformats.org/officeDocument/2006/relationships/customXml" Target="../ink/ink396.xml"/><Relationship Id="rId79" Type="http://schemas.openxmlformats.org/officeDocument/2006/relationships/customXml" Target="../ink/ink417.xml"/><Relationship Id="rId102" Type="http://schemas.openxmlformats.org/officeDocument/2006/relationships/customXml" Target="../ink/ink429.xml"/><Relationship Id="rId144" Type="http://schemas.openxmlformats.org/officeDocument/2006/relationships/customXml" Target="../ink/ink45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2.png"/><Relationship Id="rId21" Type="http://schemas.openxmlformats.org/officeDocument/2006/relationships/image" Target="../media/image575.png"/><Relationship Id="rId42" Type="http://schemas.openxmlformats.org/officeDocument/2006/relationships/customXml" Target="../ink/ink605.xml"/><Relationship Id="rId63" Type="http://schemas.openxmlformats.org/officeDocument/2006/relationships/image" Target="../media/image595.png"/><Relationship Id="rId84" Type="http://schemas.openxmlformats.org/officeDocument/2006/relationships/customXml" Target="../ink/ink626.xml"/><Relationship Id="rId138" Type="http://schemas.openxmlformats.org/officeDocument/2006/relationships/customXml" Target="../ink/ink653.xml"/><Relationship Id="rId16" Type="http://schemas.openxmlformats.org/officeDocument/2006/relationships/customXml" Target="../ink/ink592.xml"/><Relationship Id="rId107" Type="http://schemas.openxmlformats.org/officeDocument/2006/relationships/image" Target="../media/image617.png"/><Relationship Id="rId11" Type="http://schemas.openxmlformats.org/officeDocument/2006/relationships/image" Target="../media/image570.png"/><Relationship Id="rId32" Type="http://schemas.openxmlformats.org/officeDocument/2006/relationships/customXml" Target="../ink/ink600.xml"/><Relationship Id="rId37" Type="http://schemas.openxmlformats.org/officeDocument/2006/relationships/image" Target="../media/image583.png"/><Relationship Id="rId53" Type="http://schemas.openxmlformats.org/officeDocument/2006/relationships/image" Target="../media/image590.png"/><Relationship Id="rId58" Type="http://schemas.openxmlformats.org/officeDocument/2006/relationships/customXml" Target="../ink/ink613.xml"/><Relationship Id="rId74" Type="http://schemas.openxmlformats.org/officeDocument/2006/relationships/customXml" Target="../ink/ink621.xml"/><Relationship Id="rId79" Type="http://schemas.openxmlformats.org/officeDocument/2006/relationships/image" Target="../media/image603.png"/><Relationship Id="rId102" Type="http://schemas.openxmlformats.org/officeDocument/2006/relationships/customXml" Target="../ink/ink635.xml"/><Relationship Id="rId123" Type="http://schemas.openxmlformats.org/officeDocument/2006/relationships/image" Target="../media/image625.png"/><Relationship Id="rId128" Type="http://schemas.openxmlformats.org/officeDocument/2006/relationships/customXml" Target="../ink/ink648.xml"/><Relationship Id="rId5" Type="http://schemas.openxmlformats.org/officeDocument/2006/relationships/image" Target="../media/image567.png"/><Relationship Id="rId90" Type="http://schemas.openxmlformats.org/officeDocument/2006/relationships/customXml" Target="../ink/ink629.xml"/><Relationship Id="rId95" Type="http://schemas.openxmlformats.org/officeDocument/2006/relationships/image" Target="../media/image611.png"/><Relationship Id="rId22" Type="http://schemas.openxmlformats.org/officeDocument/2006/relationships/customXml" Target="../ink/ink595.xml"/><Relationship Id="rId27" Type="http://schemas.openxmlformats.org/officeDocument/2006/relationships/image" Target="../media/image578.png"/><Relationship Id="rId43" Type="http://schemas.openxmlformats.org/officeDocument/2006/relationships/image" Target="../media/image585.png"/><Relationship Id="rId48" Type="http://schemas.openxmlformats.org/officeDocument/2006/relationships/customXml" Target="../ink/ink608.xml"/><Relationship Id="rId64" Type="http://schemas.openxmlformats.org/officeDocument/2006/relationships/customXml" Target="../ink/ink616.xml"/><Relationship Id="rId69" Type="http://schemas.openxmlformats.org/officeDocument/2006/relationships/image" Target="../media/image598.png"/><Relationship Id="rId113" Type="http://schemas.openxmlformats.org/officeDocument/2006/relationships/image" Target="../media/image620.png"/><Relationship Id="rId118" Type="http://schemas.openxmlformats.org/officeDocument/2006/relationships/customXml" Target="../ink/ink643.xml"/><Relationship Id="rId134" Type="http://schemas.openxmlformats.org/officeDocument/2006/relationships/customXml" Target="../ink/ink651.xml"/><Relationship Id="rId139" Type="http://schemas.openxmlformats.org/officeDocument/2006/relationships/image" Target="../media/image633.png"/><Relationship Id="rId80" Type="http://schemas.openxmlformats.org/officeDocument/2006/relationships/customXml" Target="../ink/ink624.xml"/><Relationship Id="rId85" Type="http://schemas.openxmlformats.org/officeDocument/2006/relationships/image" Target="../media/image606.png"/><Relationship Id="rId12" Type="http://schemas.openxmlformats.org/officeDocument/2006/relationships/customXml" Target="../ink/ink590.xml"/><Relationship Id="rId17" Type="http://schemas.openxmlformats.org/officeDocument/2006/relationships/image" Target="../media/image573.png"/><Relationship Id="rId33" Type="http://schemas.openxmlformats.org/officeDocument/2006/relationships/image" Target="../media/image581.png"/><Relationship Id="rId38" Type="http://schemas.openxmlformats.org/officeDocument/2006/relationships/customXml" Target="../ink/ink603.xml"/><Relationship Id="rId59" Type="http://schemas.openxmlformats.org/officeDocument/2006/relationships/image" Target="../media/image593.png"/><Relationship Id="rId103" Type="http://schemas.openxmlformats.org/officeDocument/2006/relationships/image" Target="../media/image615.png"/><Relationship Id="rId108" Type="http://schemas.openxmlformats.org/officeDocument/2006/relationships/customXml" Target="../ink/ink638.xml"/><Relationship Id="rId124" Type="http://schemas.openxmlformats.org/officeDocument/2006/relationships/customXml" Target="../ink/ink646.xml"/><Relationship Id="rId129" Type="http://schemas.openxmlformats.org/officeDocument/2006/relationships/image" Target="../media/image628.png"/><Relationship Id="rId54" Type="http://schemas.openxmlformats.org/officeDocument/2006/relationships/customXml" Target="../ink/ink611.xml"/><Relationship Id="rId70" Type="http://schemas.openxmlformats.org/officeDocument/2006/relationships/customXml" Target="../ink/ink619.xml"/><Relationship Id="rId75" Type="http://schemas.openxmlformats.org/officeDocument/2006/relationships/image" Target="../media/image601.png"/><Relationship Id="rId91" Type="http://schemas.openxmlformats.org/officeDocument/2006/relationships/image" Target="../media/image609.png"/><Relationship Id="rId96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7.xml"/><Relationship Id="rId23" Type="http://schemas.openxmlformats.org/officeDocument/2006/relationships/image" Target="../media/image576.png"/><Relationship Id="rId28" Type="http://schemas.openxmlformats.org/officeDocument/2006/relationships/customXml" Target="../ink/ink598.xml"/><Relationship Id="rId49" Type="http://schemas.openxmlformats.org/officeDocument/2006/relationships/image" Target="../media/image588.png"/><Relationship Id="rId114" Type="http://schemas.openxmlformats.org/officeDocument/2006/relationships/customXml" Target="../ink/ink641.xml"/><Relationship Id="rId119" Type="http://schemas.openxmlformats.org/officeDocument/2006/relationships/image" Target="../media/image623.png"/><Relationship Id="rId44" Type="http://schemas.openxmlformats.org/officeDocument/2006/relationships/customXml" Target="../ink/ink606.xml"/><Relationship Id="rId60" Type="http://schemas.openxmlformats.org/officeDocument/2006/relationships/customXml" Target="../ink/ink614.xml"/><Relationship Id="rId65" Type="http://schemas.openxmlformats.org/officeDocument/2006/relationships/image" Target="../media/image596.png"/><Relationship Id="rId81" Type="http://schemas.openxmlformats.org/officeDocument/2006/relationships/image" Target="../media/image604.png"/><Relationship Id="rId86" Type="http://schemas.openxmlformats.org/officeDocument/2006/relationships/customXml" Target="../ink/ink627.xml"/><Relationship Id="rId130" Type="http://schemas.openxmlformats.org/officeDocument/2006/relationships/customXml" Target="../ink/ink649.xml"/><Relationship Id="rId135" Type="http://schemas.openxmlformats.org/officeDocument/2006/relationships/image" Target="../media/image631.png"/><Relationship Id="rId13" Type="http://schemas.openxmlformats.org/officeDocument/2006/relationships/image" Target="../media/image571.png"/><Relationship Id="rId18" Type="http://schemas.openxmlformats.org/officeDocument/2006/relationships/customXml" Target="../ink/ink593.xml"/><Relationship Id="rId39" Type="http://schemas.openxmlformats.org/officeDocument/2006/relationships/image" Target="../media/image290.png"/><Relationship Id="rId109" Type="http://schemas.openxmlformats.org/officeDocument/2006/relationships/image" Target="../media/image618.png"/><Relationship Id="rId34" Type="http://schemas.openxmlformats.org/officeDocument/2006/relationships/customXml" Target="../ink/ink601.xml"/><Relationship Id="rId50" Type="http://schemas.openxmlformats.org/officeDocument/2006/relationships/customXml" Target="../ink/ink609.xml"/><Relationship Id="rId55" Type="http://schemas.openxmlformats.org/officeDocument/2006/relationships/image" Target="../media/image591.png"/><Relationship Id="rId76" Type="http://schemas.openxmlformats.org/officeDocument/2006/relationships/customXml" Target="../ink/ink622.xml"/><Relationship Id="rId97" Type="http://schemas.openxmlformats.org/officeDocument/2006/relationships/image" Target="../media/image612.png"/><Relationship Id="rId104" Type="http://schemas.openxmlformats.org/officeDocument/2006/relationships/customXml" Target="../ink/ink636.xml"/><Relationship Id="rId120" Type="http://schemas.openxmlformats.org/officeDocument/2006/relationships/customXml" Target="../ink/ink644.xml"/><Relationship Id="rId125" Type="http://schemas.openxmlformats.org/officeDocument/2006/relationships/image" Target="../media/image626.png"/><Relationship Id="rId7" Type="http://schemas.openxmlformats.org/officeDocument/2006/relationships/image" Target="../media/image568.png"/><Relationship Id="rId71" Type="http://schemas.openxmlformats.org/officeDocument/2006/relationships/image" Target="../media/image599.png"/><Relationship Id="rId92" Type="http://schemas.openxmlformats.org/officeDocument/2006/relationships/customXml" Target="../ink/ink630.xml"/><Relationship Id="rId2" Type="http://schemas.openxmlformats.org/officeDocument/2006/relationships/customXml" Target="../ink/ink585.xml"/><Relationship Id="rId29" Type="http://schemas.openxmlformats.org/officeDocument/2006/relationships/image" Target="../media/image579.png"/><Relationship Id="rId24" Type="http://schemas.openxmlformats.org/officeDocument/2006/relationships/customXml" Target="../ink/ink596.xml"/><Relationship Id="rId40" Type="http://schemas.openxmlformats.org/officeDocument/2006/relationships/customXml" Target="../ink/ink604.xml"/><Relationship Id="rId45" Type="http://schemas.openxmlformats.org/officeDocument/2006/relationships/image" Target="../media/image586.png"/><Relationship Id="rId66" Type="http://schemas.openxmlformats.org/officeDocument/2006/relationships/customXml" Target="../ink/ink617.xml"/><Relationship Id="rId87" Type="http://schemas.openxmlformats.org/officeDocument/2006/relationships/image" Target="../media/image607.png"/><Relationship Id="rId110" Type="http://schemas.openxmlformats.org/officeDocument/2006/relationships/customXml" Target="../ink/ink639.xml"/><Relationship Id="rId115" Type="http://schemas.openxmlformats.org/officeDocument/2006/relationships/image" Target="../media/image621.png"/><Relationship Id="rId131" Type="http://schemas.openxmlformats.org/officeDocument/2006/relationships/image" Target="../media/image629.png"/><Relationship Id="rId136" Type="http://schemas.openxmlformats.org/officeDocument/2006/relationships/customXml" Target="../ink/ink652.xml"/><Relationship Id="rId61" Type="http://schemas.openxmlformats.org/officeDocument/2006/relationships/image" Target="../media/image594.png"/><Relationship Id="rId82" Type="http://schemas.openxmlformats.org/officeDocument/2006/relationships/customXml" Target="../ink/ink625.xml"/><Relationship Id="rId19" Type="http://schemas.openxmlformats.org/officeDocument/2006/relationships/image" Target="../media/image574.png"/><Relationship Id="rId14" Type="http://schemas.openxmlformats.org/officeDocument/2006/relationships/customXml" Target="../ink/ink591.xml"/><Relationship Id="rId30" Type="http://schemas.openxmlformats.org/officeDocument/2006/relationships/customXml" Target="../ink/ink599.xml"/><Relationship Id="rId35" Type="http://schemas.openxmlformats.org/officeDocument/2006/relationships/image" Target="../media/image582.png"/><Relationship Id="rId56" Type="http://schemas.openxmlformats.org/officeDocument/2006/relationships/customXml" Target="../ink/ink612.xml"/><Relationship Id="rId77" Type="http://schemas.openxmlformats.org/officeDocument/2006/relationships/image" Target="../media/image602.png"/><Relationship Id="rId100" Type="http://schemas.openxmlformats.org/officeDocument/2006/relationships/customXml" Target="../ink/ink634.xml"/><Relationship Id="rId105" Type="http://schemas.openxmlformats.org/officeDocument/2006/relationships/image" Target="../media/image616.png"/><Relationship Id="rId126" Type="http://schemas.openxmlformats.org/officeDocument/2006/relationships/customXml" Target="../ink/ink647.xml"/><Relationship Id="rId8" Type="http://schemas.openxmlformats.org/officeDocument/2006/relationships/customXml" Target="../ink/ink588.xml"/><Relationship Id="rId51" Type="http://schemas.openxmlformats.org/officeDocument/2006/relationships/image" Target="../media/image589.png"/><Relationship Id="rId72" Type="http://schemas.openxmlformats.org/officeDocument/2006/relationships/customXml" Target="../ink/ink620.xml"/><Relationship Id="rId93" Type="http://schemas.openxmlformats.org/officeDocument/2006/relationships/image" Target="../media/image610.png"/><Relationship Id="rId98" Type="http://schemas.openxmlformats.org/officeDocument/2006/relationships/customXml" Target="../ink/ink633.xml"/><Relationship Id="rId121" Type="http://schemas.openxmlformats.org/officeDocument/2006/relationships/image" Target="../media/image624.png"/><Relationship Id="rId3" Type="http://schemas.openxmlformats.org/officeDocument/2006/relationships/image" Target="../media/image566.png"/><Relationship Id="rId25" Type="http://schemas.openxmlformats.org/officeDocument/2006/relationships/image" Target="../media/image577.png"/><Relationship Id="rId46" Type="http://schemas.openxmlformats.org/officeDocument/2006/relationships/customXml" Target="../ink/ink607.xml"/><Relationship Id="rId67" Type="http://schemas.openxmlformats.org/officeDocument/2006/relationships/image" Target="../media/image597.png"/><Relationship Id="rId116" Type="http://schemas.openxmlformats.org/officeDocument/2006/relationships/customXml" Target="../ink/ink642.xml"/><Relationship Id="rId137" Type="http://schemas.openxmlformats.org/officeDocument/2006/relationships/image" Target="../media/image632.png"/><Relationship Id="rId20" Type="http://schemas.openxmlformats.org/officeDocument/2006/relationships/customXml" Target="../ink/ink594.xml"/><Relationship Id="rId41" Type="http://schemas.openxmlformats.org/officeDocument/2006/relationships/image" Target="../media/image584.png"/><Relationship Id="rId62" Type="http://schemas.openxmlformats.org/officeDocument/2006/relationships/customXml" Target="../ink/ink615.xml"/><Relationship Id="rId83" Type="http://schemas.openxmlformats.org/officeDocument/2006/relationships/image" Target="../media/image605.png"/><Relationship Id="rId88" Type="http://schemas.openxmlformats.org/officeDocument/2006/relationships/customXml" Target="../ink/ink628.xml"/><Relationship Id="rId111" Type="http://schemas.openxmlformats.org/officeDocument/2006/relationships/image" Target="../media/image619.png"/><Relationship Id="rId132" Type="http://schemas.openxmlformats.org/officeDocument/2006/relationships/customXml" Target="../ink/ink650.xml"/><Relationship Id="rId15" Type="http://schemas.openxmlformats.org/officeDocument/2006/relationships/image" Target="../media/image572.png"/><Relationship Id="rId36" Type="http://schemas.openxmlformats.org/officeDocument/2006/relationships/customXml" Target="../ink/ink602.xml"/><Relationship Id="rId57" Type="http://schemas.openxmlformats.org/officeDocument/2006/relationships/image" Target="../media/image592.png"/><Relationship Id="rId106" Type="http://schemas.openxmlformats.org/officeDocument/2006/relationships/customXml" Target="../ink/ink637.xml"/><Relationship Id="rId127" Type="http://schemas.openxmlformats.org/officeDocument/2006/relationships/image" Target="../media/image627.png"/><Relationship Id="rId10" Type="http://schemas.openxmlformats.org/officeDocument/2006/relationships/customXml" Target="../ink/ink589.xml"/><Relationship Id="rId31" Type="http://schemas.openxmlformats.org/officeDocument/2006/relationships/image" Target="../media/image580.png"/><Relationship Id="rId52" Type="http://schemas.openxmlformats.org/officeDocument/2006/relationships/customXml" Target="../ink/ink610.xml"/><Relationship Id="rId73" Type="http://schemas.openxmlformats.org/officeDocument/2006/relationships/image" Target="../media/image600.png"/><Relationship Id="rId78" Type="http://schemas.openxmlformats.org/officeDocument/2006/relationships/customXml" Target="../ink/ink623.xml"/><Relationship Id="rId94" Type="http://schemas.openxmlformats.org/officeDocument/2006/relationships/customXml" Target="../ink/ink631.xml"/><Relationship Id="rId99" Type="http://schemas.openxmlformats.org/officeDocument/2006/relationships/image" Target="../media/image613.png"/><Relationship Id="rId101" Type="http://schemas.openxmlformats.org/officeDocument/2006/relationships/image" Target="../media/image614.png"/><Relationship Id="rId122" Type="http://schemas.openxmlformats.org/officeDocument/2006/relationships/customXml" Target="../ink/ink645.xml"/><Relationship Id="rId4" Type="http://schemas.openxmlformats.org/officeDocument/2006/relationships/customXml" Target="../ink/ink586.xml"/><Relationship Id="rId9" Type="http://schemas.openxmlformats.org/officeDocument/2006/relationships/image" Target="../media/image569.png"/><Relationship Id="rId26" Type="http://schemas.openxmlformats.org/officeDocument/2006/relationships/customXml" Target="../ink/ink597.xml"/><Relationship Id="rId47" Type="http://schemas.openxmlformats.org/officeDocument/2006/relationships/image" Target="../media/image587.png"/><Relationship Id="rId68" Type="http://schemas.openxmlformats.org/officeDocument/2006/relationships/customXml" Target="../ink/ink618.xml"/><Relationship Id="rId89" Type="http://schemas.openxmlformats.org/officeDocument/2006/relationships/image" Target="../media/image608.png"/><Relationship Id="rId112" Type="http://schemas.openxmlformats.org/officeDocument/2006/relationships/customXml" Target="../ink/ink640.xml"/><Relationship Id="rId133" Type="http://schemas.openxmlformats.org/officeDocument/2006/relationships/image" Target="../media/image6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9.png"/><Relationship Id="rId299" Type="http://schemas.openxmlformats.org/officeDocument/2006/relationships/image" Target="../media/image779.png"/><Relationship Id="rId21" Type="http://schemas.openxmlformats.org/officeDocument/2006/relationships/image" Target="../media/image643.png"/><Relationship Id="rId63" Type="http://schemas.openxmlformats.org/officeDocument/2006/relationships/image" Target="../media/image663.png"/><Relationship Id="rId159" Type="http://schemas.openxmlformats.org/officeDocument/2006/relationships/image" Target="../media/image710.png"/><Relationship Id="rId324" Type="http://schemas.openxmlformats.org/officeDocument/2006/relationships/image" Target="../media/image791.png"/><Relationship Id="rId366" Type="http://schemas.openxmlformats.org/officeDocument/2006/relationships/image" Target="../media/image812.png"/><Relationship Id="rId170" Type="http://schemas.openxmlformats.org/officeDocument/2006/relationships/customXml" Target="../ink/ink738.xml"/><Relationship Id="rId226" Type="http://schemas.openxmlformats.org/officeDocument/2006/relationships/customXml" Target="../ink/ink766.xml"/><Relationship Id="rId268" Type="http://schemas.openxmlformats.org/officeDocument/2006/relationships/customXml" Target="../ink/ink787.xml"/><Relationship Id="rId32" Type="http://schemas.openxmlformats.org/officeDocument/2006/relationships/customXml" Target="../ink/ink669.xml"/><Relationship Id="rId74" Type="http://schemas.openxmlformats.org/officeDocument/2006/relationships/customXml" Target="../ink/ink690.xml"/><Relationship Id="rId128" Type="http://schemas.openxmlformats.org/officeDocument/2006/relationships/customXml" Target="../ink/ink717.xml"/><Relationship Id="rId335" Type="http://schemas.openxmlformats.org/officeDocument/2006/relationships/customXml" Target="../ink/ink821.xml"/><Relationship Id="rId377" Type="http://schemas.openxmlformats.org/officeDocument/2006/relationships/customXml" Target="../ink/ink842.xml"/><Relationship Id="rId5" Type="http://schemas.openxmlformats.org/officeDocument/2006/relationships/image" Target="../media/image635.png"/><Relationship Id="rId181" Type="http://schemas.openxmlformats.org/officeDocument/2006/relationships/image" Target="../media/image721.png"/><Relationship Id="rId237" Type="http://schemas.openxmlformats.org/officeDocument/2006/relationships/image" Target="../media/image749.png"/><Relationship Id="rId402" Type="http://schemas.openxmlformats.org/officeDocument/2006/relationships/image" Target="../media/image829.png"/><Relationship Id="rId279" Type="http://schemas.openxmlformats.org/officeDocument/2006/relationships/image" Target="../media/image770.png"/><Relationship Id="rId43" Type="http://schemas.openxmlformats.org/officeDocument/2006/relationships/image" Target="../media/image654.png"/><Relationship Id="rId139" Type="http://schemas.openxmlformats.org/officeDocument/2006/relationships/image" Target="../media/image700.png"/><Relationship Id="rId290" Type="http://schemas.openxmlformats.org/officeDocument/2006/relationships/customXml" Target="../ink/ink798.xml"/><Relationship Id="rId304" Type="http://schemas.openxmlformats.org/officeDocument/2006/relationships/customXml" Target="../ink/ink805.xml"/><Relationship Id="rId346" Type="http://schemas.openxmlformats.org/officeDocument/2006/relationships/image" Target="../media/image802.png"/><Relationship Id="rId388" Type="http://schemas.openxmlformats.org/officeDocument/2006/relationships/customXml" Target="../ink/ink848.xml"/><Relationship Id="rId85" Type="http://schemas.openxmlformats.org/officeDocument/2006/relationships/image" Target="../media/image674.png"/><Relationship Id="rId150" Type="http://schemas.openxmlformats.org/officeDocument/2006/relationships/customXml" Target="../ink/ink728.xml"/><Relationship Id="rId192" Type="http://schemas.openxmlformats.org/officeDocument/2006/relationships/customXml" Target="../ink/ink749.xml"/><Relationship Id="rId206" Type="http://schemas.openxmlformats.org/officeDocument/2006/relationships/customXml" Target="../ink/ink756.xml"/><Relationship Id="rId413" Type="http://schemas.openxmlformats.org/officeDocument/2006/relationships/customXml" Target="../ink/ink861.xml"/><Relationship Id="rId248" Type="http://schemas.openxmlformats.org/officeDocument/2006/relationships/customXml" Target="../ink/ink777.xml"/><Relationship Id="rId12" Type="http://schemas.openxmlformats.org/officeDocument/2006/relationships/customXml" Target="../ink/ink659.xml"/><Relationship Id="rId108" Type="http://schemas.openxmlformats.org/officeDocument/2006/relationships/customXml" Target="../ink/ink707.xml"/><Relationship Id="rId315" Type="http://schemas.openxmlformats.org/officeDocument/2006/relationships/image" Target="../media/image787.png"/><Relationship Id="rId357" Type="http://schemas.openxmlformats.org/officeDocument/2006/relationships/customXml" Target="../ink/ink832.xml"/><Relationship Id="rId54" Type="http://schemas.openxmlformats.org/officeDocument/2006/relationships/customXml" Target="../ink/ink680.xml"/><Relationship Id="rId96" Type="http://schemas.openxmlformats.org/officeDocument/2006/relationships/customXml" Target="../ink/ink701.xml"/><Relationship Id="rId161" Type="http://schemas.openxmlformats.org/officeDocument/2006/relationships/image" Target="../media/image711.png"/><Relationship Id="rId217" Type="http://schemas.openxmlformats.org/officeDocument/2006/relationships/image" Target="../media/image739.png"/><Relationship Id="rId399" Type="http://schemas.openxmlformats.org/officeDocument/2006/relationships/customXml" Target="../ink/ink854.xml"/><Relationship Id="rId259" Type="http://schemas.openxmlformats.org/officeDocument/2006/relationships/image" Target="../media/image760.png"/><Relationship Id="rId424" Type="http://schemas.openxmlformats.org/officeDocument/2006/relationships/image" Target="../media/image840.png"/><Relationship Id="rId23" Type="http://schemas.openxmlformats.org/officeDocument/2006/relationships/image" Target="../media/image644.png"/><Relationship Id="rId119" Type="http://schemas.openxmlformats.org/officeDocument/2006/relationships/image" Target="../media/image690.png"/><Relationship Id="rId270" Type="http://schemas.openxmlformats.org/officeDocument/2006/relationships/customXml" Target="../ink/ink788.xml"/><Relationship Id="rId326" Type="http://schemas.openxmlformats.org/officeDocument/2006/relationships/image" Target="../media/image792.png"/><Relationship Id="rId65" Type="http://schemas.openxmlformats.org/officeDocument/2006/relationships/image" Target="../media/image664.png"/><Relationship Id="rId130" Type="http://schemas.openxmlformats.org/officeDocument/2006/relationships/customXml" Target="../ink/ink718.xml"/><Relationship Id="rId368" Type="http://schemas.openxmlformats.org/officeDocument/2006/relationships/image" Target="../media/image813.png"/><Relationship Id="rId172" Type="http://schemas.openxmlformats.org/officeDocument/2006/relationships/customXml" Target="../ink/ink739.xml"/><Relationship Id="rId228" Type="http://schemas.openxmlformats.org/officeDocument/2006/relationships/customXml" Target="../ink/ink767.xml"/><Relationship Id="rId281" Type="http://schemas.openxmlformats.org/officeDocument/2006/relationships/image" Target="../media/image771.png"/><Relationship Id="rId337" Type="http://schemas.openxmlformats.org/officeDocument/2006/relationships/customXml" Target="../ink/ink822.xml"/><Relationship Id="rId34" Type="http://schemas.openxmlformats.org/officeDocument/2006/relationships/customXml" Target="../ink/ink670.xml"/><Relationship Id="rId76" Type="http://schemas.openxmlformats.org/officeDocument/2006/relationships/customXml" Target="../ink/ink691.xml"/><Relationship Id="rId141" Type="http://schemas.openxmlformats.org/officeDocument/2006/relationships/image" Target="../media/image701.png"/><Relationship Id="rId379" Type="http://schemas.openxmlformats.org/officeDocument/2006/relationships/customXml" Target="../ink/ink843.xml"/><Relationship Id="rId7" Type="http://schemas.openxmlformats.org/officeDocument/2006/relationships/image" Target="../media/image636.png"/><Relationship Id="rId183" Type="http://schemas.openxmlformats.org/officeDocument/2006/relationships/image" Target="../media/image722.png"/><Relationship Id="rId239" Type="http://schemas.openxmlformats.org/officeDocument/2006/relationships/image" Target="../media/image750.png"/><Relationship Id="rId390" Type="http://schemas.openxmlformats.org/officeDocument/2006/relationships/customXml" Target="../ink/ink849.xml"/><Relationship Id="rId404" Type="http://schemas.openxmlformats.org/officeDocument/2006/relationships/image" Target="../media/image830.png"/><Relationship Id="rId250" Type="http://schemas.openxmlformats.org/officeDocument/2006/relationships/customXml" Target="../ink/ink778.xml"/><Relationship Id="rId292" Type="http://schemas.openxmlformats.org/officeDocument/2006/relationships/customXml" Target="../ink/ink799.xml"/><Relationship Id="rId306" Type="http://schemas.openxmlformats.org/officeDocument/2006/relationships/customXml" Target="../ink/ink806.xml"/><Relationship Id="rId45" Type="http://schemas.openxmlformats.org/officeDocument/2006/relationships/image" Target="../media/image655.png"/><Relationship Id="rId87" Type="http://schemas.openxmlformats.org/officeDocument/2006/relationships/image" Target="../media/image675.png"/><Relationship Id="rId110" Type="http://schemas.openxmlformats.org/officeDocument/2006/relationships/customXml" Target="../ink/ink708.xml"/><Relationship Id="rId348" Type="http://schemas.openxmlformats.org/officeDocument/2006/relationships/image" Target="../media/image803.png"/><Relationship Id="rId152" Type="http://schemas.openxmlformats.org/officeDocument/2006/relationships/customXml" Target="../ink/ink729.xml"/><Relationship Id="rId194" Type="http://schemas.openxmlformats.org/officeDocument/2006/relationships/customXml" Target="../ink/ink750.xml"/><Relationship Id="rId208" Type="http://schemas.openxmlformats.org/officeDocument/2006/relationships/customXml" Target="../ink/ink757.xml"/><Relationship Id="rId415" Type="http://schemas.openxmlformats.org/officeDocument/2006/relationships/customXml" Target="../ink/ink862.xml"/><Relationship Id="rId261" Type="http://schemas.openxmlformats.org/officeDocument/2006/relationships/image" Target="../media/image761.png"/><Relationship Id="rId14" Type="http://schemas.openxmlformats.org/officeDocument/2006/relationships/customXml" Target="../ink/ink660.xml"/><Relationship Id="rId56" Type="http://schemas.openxmlformats.org/officeDocument/2006/relationships/customXml" Target="../ink/ink681.xml"/><Relationship Id="rId317" Type="http://schemas.openxmlformats.org/officeDocument/2006/relationships/image" Target="../media/image788.png"/><Relationship Id="rId359" Type="http://schemas.openxmlformats.org/officeDocument/2006/relationships/customXml" Target="../ink/ink833.xml"/><Relationship Id="rId98" Type="http://schemas.openxmlformats.org/officeDocument/2006/relationships/customXml" Target="../ink/ink702.xml"/><Relationship Id="rId121" Type="http://schemas.openxmlformats.org/officeDocument/2006/relationships/image" Target="../media/image691.png"/><Relationship Id="rId163" Type="http://schemas.openxmlformats.org/officeDocument/2006/relationships/image" Target="../media/image712.png"/><Relationship Id="rId219" Type="http://schemas.openxmlformats.org/officeDocument/2006/relationships/image" Target="../media/image740.png"/><Relationship Id="rId370" Type="http://schemas.openxmlformats.org/officeDocument/2006/relationships/image" Target="../media/image814.png"/><Relationship Id="rId426" Type="http://schemas.openxmlformats.org/officeDocument/2006/relationships/customXml" Target="../ink/ink868.xml"/><Relationship Id="rId230" Type="http://schemas.openxmlformats.org/officeDocument/2006/relationships/customXml" Target="../ink/ink768.xml"/><Relationship Id="rId25" Type="http://schemas.openxmlformats.org/officeDocument/2006/relationships/image" Target="../media/image645.png"/><Relationship Id="rId67" Type="http://schemas.openxmlformats.org/officeDocument/2006/relationships/image" Target="../media/image665.png"/><Relationship Id="rId272" Type="http://schemas.openxmlformats.org/officeDocument/2006/relationships/customXml" Target="../ink/ink789.xml"/><Relationship Id="rId328" Type="http://schemas.openxmlformats.org/officeDocument/2006/relationships/image" Target="../media/image793.png"/><Relationship Id="rId132" Type="http://schemas.openxmlformats.org/officeDocument/2006/relationships/customXml" Target="../ink/ink719.xml"/><Relationship Id="rId174" Type="http://schemas.openxmlformats.org/officeDocument/2006/relationships/customXml" Target="../ink/ink740.xml"/><Relationship Id="rId381" Type="http://schemas.openxmlformats.org/officeDocument/2006/relationships/customXml" Target="../ink/ink844.xml"/><Relationship Id="rId241" Type="http://schemas.openxmlformats.org/officeDocument/2006/relationships/image" Target="../media/image751.png"/><Relationship Id="rId36" Type="http://schemas.openxmlformats.org/officeDocument/2006/relationships/customXml" Target="../ink/ink671.xml"/><Relationship Id="rId283" Type="http://schemas.openxmlformats.org/officeDocument/2006/relationships/image" Target="../media/image772.png"/><Relationship Id="rId339" Type="http://schemas.openxmlformats.org/officeDocument/2006/relationships/customXml" Target="../ink/ink823.xml"/><Relationship Id="rId78" Type="http://schemas.openxmlformats.org/officeDocument/2006/relationships/customXml" Target="../ink/ink692.xml"/><Relationship Id="rId101" Type="http://schemas.openxmlformats.org/officeDocument/2006/relationships/image" Target="../media/image682.png"/><Relationship Id="rId143" Type="http://schemas.openxmlformats.org/officeDocument/2006/relationships/image" Target="../media/image702.png"/><Relationship Id="rId185" Type="http://schemas.openxmlformats.org/officeDocument/2006/relationships/image" Target="../media/image723.png"/><Relationship Id="rId350" Type="http://schemas.openxmlformats.org/officeDocument/2006/relationships/image" Target="../media/image804.png"/><Relationship Id="rId406" Type="http://schemas.openxmlformats.org/officeDocument/2006/relationships/image" Target="../media/image831.png"/><Relationship Id="rId9" Type="http://schemas.openxmlformats.org/officeDocument/2006/relationships/image" Target="../media/image637.png"/><Relationship Id="rId210" Type="http://schemas.openxmlformats.org/officeDocument/2006/relationships/customXml" Target="../ink/ink758.xml"/><Relationship Id="rId392" Type="http://schemas.openxmlformats.org/officeDocument/2006/relationships/customXml" Target="../ink/ink850.xml"/><Relationship Id="rId252" Type="http://schemas.openxmlformats.org/officeDocument/2006/relationships/customXml" Target="../ink/ink779.xml"/><Relationship Id="rId294" Type="http://schemas.openxmlformats.org/officeDocument/2006/relationships/customXml" Target="../ink/ink800.xml"/><Relationship Id="rId308" Type="http://schemas.openxmlformats.org/officeDocument/2006/relationships/customXml" Target="../ink/ink807.xml"/><Relationship Id="rId47" Type="http://schemas.openxmlformats.org/officeDocument/2006/relationships/image" Target="../media/image656.png"/><Relationship Id="rId89" Type="http://schemas.openxmlformats.org/officeDocument/2006/relationships/image" Target="../media/image676.png"/><Relationship Id="rId112" Type="http://schemas.openxmlformats.org/officeDocument/2006/relationships/customXml" Target="../ink/ink709.xml"/><Relationship Id="rId154" Type="http://schemas.openxmlformats.org/officeDocument/2006/relationships/customXml" Target="../ink/ink730.xml"/><Relationship Id="rId361" Type="http://schemas.openxmlformats.org/officeDocument/2006/relationships/customXml" Target="../ink/ink834.xml"/><Relationship Id="rId196" Type="http://schemas.openxmlformats.org/officeDocument/2006/relationships/customXml" Target="../ink/ink751.xml"/><Relationship Id="rId417" Type="http://schemas.openxmlformats.org/officeDocument/2006/relationships/customXml" Target="../ink/ink863.xml"/><Relationship Id="rId16" Type="http://schemas.openxmlformats.org/officeDocument/2006/relationships/customXml" Target="../ink/ink661.xml"/><Relationship Id="rId221" Type="http://schemas.openxmlformats.org/officeDocument/2006/relationships/image" Target="../media/image741.png"/><Relationship Id="rId263" Type="http://schemas.openxmlformats.org/officeDocument/2006/relationships/image" Target="../media/image762.png"/><Relationship Id="rId319" Type="http://schemas.openxmlformats.org/officeDocument/2006/relationships/customXml" Target="../ink/ink813.xml"/><Relationship Id="rId58" Type="http://schemas.openxmlformats.org/officeDocument/2006/relationships/customXml" Target="../ink/ink682.xml"/><Relationship Id="rId123" Type="http://schemas.openxmlformats.org/officeDocument/2006/relationships/image" Target="../media/image692.png"/><Relationship Id="rId330" Type="http://schemas.openxmlformats.org/officeDocument/2006/relationships/image" Target="../media/image794.png"/><Relationship Id="rId165" Type="http://schemas.openxmlformats.org/officeDocument/2006/relationships/image" Target="../media/image713.png"/><Relationship Id="rId372" Type="http://schemas.openxmlformats.org/officeDocument/2006/relationships/image" Target="../media/image815.png"/><Relationship Id="rId232" Type="http://schemas.openxmlformats.org/officeDocument/2006/relationships/customXml" Target="../ink/ink769.xml"/><Relationship Id="rId274" Type="http://schemas.openxmlformats.org/officeDocument/2006/relationships/customXml" Target="../ink/ink790.xml"/><Relationship Id="rId27" Type="http://schemas.openxmlformats.org/officeDocument/2006/relationships/image" Target="../media/image646.png"/><Relationship Id="rId69" Type="http://schemas.openxmlformats.org/officeDocument/2006/relationships/image" Target="../media/image666.png"/><Relationship Id="rId134" Type="http://schemas.openxmlformats.org/officeDocument/2006/relationships/customXml" Target="../ink/ink720.xml"/><Relationship Id="rId80" Type="http://schemas.openxmlformats.org/officeDocument/2006/relationships/customXml" Target="../ink/ink693.xml"/><Relationship Id="rId176" Type="http://schemas.openxmlformats.org/officeDocument/2006/relationships/customXml" Target="../ink/ink741.xml"/><Relationship Id="rId341" Type="http://schemas.openxmlformats.org/officeDocument/2006/relationships/customXml" Target="../ink/ink824.xml"/><Relationship Id="rId383" Type="http://schemas.openxmlformats.org/officeDocument/2006/relationships/customXml" Target="../ink/ink845.xml"/><Relationship Id="rId201" Type="http://schemas.openxmlformats.org/officeDocument/2006/relationships/image" Target="../media/image731.png"/><Relationship Id="rId243" Type="http://schemas.openxmlformats.org/officeDocument/2006/relationships/image" Target="../media/image752.png"/><Relationship Id="rId285" Type="http://schemas.openxmlformats.org/officeDocument/2006/relationships/image" Target="../media/image773.png"/><Relationship Id="rId38" Type="http://schemas.openxmlformats.org/officeDocument/2006/relationships/customXml" Target="../ink/ink672.xml"/><Relationship Id="rId103" Type="http://schemas.openxmlformats.org/officeDocument/2006/relationships/image" Target="../media/image683.png"/><Relationship Id="rId310" Type="http://schemas.openxmlformats.org/officeDocument/2006/relationships/customXml" Target="../ink/ink808.xml"/><Relationship Id="rId70" Type="http://schemas.openxmlformats.org/officeDocument/2006/relationships/customXml" Target="../ink/ink688.xml"/><Relationship Id="rId91" Type="http://schemas.openxmlformats.org/officeDocument/2006/relationships/image" Target="../media/image677.png"/><Relationship Id="rId145" Type="http://schemas.openxmlformats.org/officeDocument/2006/relationships/image" Target="../media/image703.png"/><Relationship Id="rId166" Type="http://schemas.openxmlformats.org/officeDocument/2006/relationships/customXml" Target="../ink/ink736.xml"/><Relationship Id="rId187" Type="http://schemas.openxmlformats.org/officeDocument/2006/relationships/image" Target="../media/image724.png"/><Relationship Id="rId331" Type="http://schemas.openxmlformats.org/officeDocument/2006/relationships/customXml" Target="../ink/ink819.xml"/><Relationship Id="rId352" Type="http://schemas.openxmlformats.org/officeDocument/2006/relationships/image" Target="../media/image805.png"/><Relationship Id="rId373" Type="http://schemas.openxmlformats.org/officeDocument/2006/relationships/customXml" Target="../ink/ink840.xml"/><Relationship Id="rId394" Type="http://schemas.openxmlformats.org/officeDocument/2006/relationships/customXml" Target="../ink/ink851.xml"/><Relationship Id="rId408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59.xml"/><Relationship Id="rId233" Type="http://schemas.openxmlformats.org/officeDocument/2006/relationships/image" Target="../media/image747.png"/><Relationship Id="rId254" Type="http://schemas.openxmlformats.org/officeDocument/2006/relationships/customXml" Target="../ink/ink780.xml"/><Relationship Id="rId28" Type="http://schemas.openxmlformats.org/officeDocument/2006/relationships/customXml" Target="../ink/ink667.xml"/><Relationship Id="rId49" Type="http://schemas.openxmlformats.org/officeDocument/2006/relationships/image" Target="../media/image25.png"/><Relationship Id="rId114" Type="http://schemas.openxmlformats.org/officeDocument/2006/relationships/customXml" Target="../ink/ink710.xml"/><Relationship Id="rId275" Type="http://schemas.openxmlformats.org/officeDocument/2006/relationships/image" Target="../media/image768.png"/><Relationship Id="rId296" Type="http://schemas.openxmlformats.org/officeDocument/2006/relationships/customXml" Target="../ink/ink801.xml"/><Relationship Id="rId300" Type="http://schemas.openxmlformats.org/officeDocument/2006/relationships/customXml" Target="../ink/ink803.xml"/><Relationship Id="rId60" Type="http://schemas.openxmlformats.org/officeDocument/2006/relationships/customXml" Target="../ink/ink683.xml"/><Relationship Id="rId81" Type="http://schemas.openxmlformats.org/officeDocument/2006/relationships/image" Target="../media/image672.png"/><Relationship Id="rId135" Type="http://schemas.openxmlformats.org/officeDocument/2006/relationships/image" Target="../media/image698.png"/><Relationship Id="rId156" Type="http://schemas.openxmlformats.org/officeDocument/2006/relationships/customXml" Target="../ink/ink731.xml"/><Relationship Id="rId177" Type="http://schemas.openxmlformats.org/officeDocument/2006/relationships/image" Target="../media/image719.png"/><Relationship Id="rId198" Type="http://schemas.openxmlformats.org/officeDocument/2006/relationships/customXml" Target="../ink/ink752.xml"/><Relationship Id="rId321" Type="http://schemas.openxmlformats.org/officeDocument/2006/relationships/customXml" Target="../ink/ink814.xml"/><Relationship Id="rId342" Type="http://schemas.openxmlformats.org/officeDocument/2006/relationships/image" Target="../media/image800.png"/><Relationship Id="rId363" Type="http://schemas.openxmlformats.org/officeDocument/2006/relationships/customXml" Target="../ink/ink835.xml"/><Relationship Id="rId384" Type="http://schemas.openxmlformats.org/officeDocument/2006/relationships/customXml" Target="../ink/ink846.xml"/><Relationship Id="rId419" Type="http://schemas.openxmlformats.org/officeDocument/2006/relationships/customXml" Target="../ink/ink864.xml"/><Relationship Id="rId202" Type="http://schemas.openxmlformats.org/officeDocument/2006/relationships/customXml" Target="../ink/ink754.xml"/><Relationship Id="rId223" Type="http://schemas.openxmlformats.org/officeDocument/2006/relationships/image" Target="../media/image742.png"/><Relationship Id="rId244" Type="http://schemas.openxmlformats.org/officeDocument/2006/relationships/customXml" Target="../ink/ink775.xml"/><Relationship Id="rId18" Type="http://schemas.openxmlformats.org/officeDocument/2006/relationships/customXml" Target="../ink/ink662.xml"/><Relationship Id="rId39" Type="http://schemas.openxmlformats.org/officeDocument/2006/relationships/image" Target="../media/image652.png"/><Relationship Id="rId265" Type="http://schemas.openxmlformats.org/officeDocument/2006/relationships/image" Target="../media/image763.png"/><Relationship Id="rId286" Type="http://schemas.openxmlformats.org/officeDocument/2006/relationships/customXml" Target="../ink/ink796.xml"/><Relationship Id="rId50" Type="http://schemas.openxmlformats.org/officeDocument/2006/relationships/customXml" Target="../ink/ink678.xml"/><Relationship Id="rId104" Type="http://schemas.openxmlformats.org/officeDocument/2006/relationships/customXml" Target="../ink/ink705.xml"/><Relationship Id="rId125" Type="http://schemas.openxmlformats.org/officeDocument/2006/relationships/image" Target="../media/image693.png"/><Relationship Id="rId146" Type="http://schemas.openxmlformats.org/officeDocument/2006/relationships/customXml" Target="../ink/ink726.xml"/><Relationship Id="rId167" Type="http://schemas.openxmlformats.org/officeDocument/2006/relationships/image" Target="../media/image714.png"/><Relationship Id="rId188" Type="http://schemas.openxmlformats.org/officeDocument/2006/relationships/customXml" Target="../ink/ink747.xml"/><Relationship Id="rId311" Type="http://schemas.openxmlformats.org/officeDocument/2006/relationships/image" Target="../media/image785.png"/><Relationship Id="rId332" Type="http://schemas.openxmlformats.org/officeDocument/2006/relationships/image" Target="../media/image795.png"/><Relationship Id="rId353" Type="http://schemas.openxmlformats.org/officeDocument/2006/relationships/customXml" Target="../ink/ink830.xml"/><Relationship Id="rId374" Type="http://schemas.openxmlformats.org/officeDocument/2006/relationships/image" Target="../media/image816.png"/><Relationship Id="rId395" Type="http://schemas.openxmlformats.org/officeDocument/2006/relationships/image" Target="../media/image826.png"/><Relationship Id="rId409" Type="http://schemas.openxmlformats.org/officeDocument/2006/relationships/customXml" Target="../ink/ink859.xml"/><Relationship Id="rId71" Type="http://schemas.openxmlformats.org/officeDocument/2006/relationships/image" Target="../media/image667.png"/><Relationship Id="rId92" Type="http://schemas.openxmlformats.org/officeDocument/2006/relationships/customXml" Target="../ink/ink699.xml"/><Relationship Id="rId213" Type="http://schemas.openxmlformats.org/officeDocument/2006/relationships/image" Target="../media/image737.png"/><Relationship Id="rId234" Type="http://schemas.openxmlformats.org/officeDocument/2006/relationships/customXml" Target="../ink/ink770.xml"/><Relationship Id="rId420" Type="http://schemas.openxmlformats.org/officeDocument/2006/relationships/image" Target="../media/image838.png"/><Relationship Id="rId2" Type="http://schemas.openxmlformats.org/officeDocument/2006/relationships/customXml" Target="../ink/ink654.xml"/><Relationship Id="rId29" Type="http://schemas.openxmlformats.org/officeDocument/2006/relationships/image" Target="../media/image647.png"/><Relationship Id="rId255" Type="http://schemas.openxmlformats.org/officeDocument/2006/relationships/image" Target="../media/image758.png"/><Relationship Id="rId276" Type="http://schemas.openxmlformats.org/officeDocument/2006/relationships/customXml" Target="../ink/ink791.xml"/><Relationship Id="rId297" Type="http://schemas.openxmlformats.org/officeDocument/2006/relationships/image" Target="../media/image778.png"/><Relationship Id="rId40" Type="http://schemas.openxmlformats.org/officeDocument/2006/relationships/customXml" Target="../ink/ink673.xml"/><Relationship Id="rId115" Type="http://schemas.openxmlformats.org/officeDocument/2006/relationships/image" Target="../media/image321.png"/><Relationship Id="rId136" Type="http://schemas.openxmlformats.org/officeDocument/2006/relationships/customXml" Target="../ink/ink721.xml"/><Relationship Id="rId157" Type="http://schemas.openxmlformats.org/officeDocument/2006/relationships/image" Target="../media/image709.png"/><Relationship Id="rId178" Type="http://schemas.openxmlformats.org/officeDocument/2006/relationships/customXml" Target="../ink/ink742.xml"/><Relationship Id="rId301" Type="http://schemas.openxmlformats.org/officeDocument/2006/relationships/image" Target="../media/image780.png"/><Relationship Id="rId322" Type="http://schemas.openxmlformats.org/officeDocument/2006/relationships/image" Target="../media/image790.png"/><Relationship Id="rId343" Type="http://schemas.openxmlformats.org/officeDocument/2006/relationships/customXml" Target="../ink/ink825.xml"/><Relationship Id="rId364" Type="http://schemas.openxmlformats.org/officeDocument/2006/relationships/image" Target="../media/image811.png"/><Relationship Id="rId61" Type="http://schemas.openxmlformats.org/officeDocument/2006/relationships/image" Target="../media/image662.png"/><Relationship Id="rId82" Type="http://schemas.openxmlformats.org/officeDocument/2006/relationships/customXml" Target="../ink/ink694.xml"/><Relationship Id="rId199" Type="http://schemas.openxmlformats.org/officeDocument/2006/relationships/image" Target="../media/image730.png"/><Relationship Id="rId203" Type="http://schemas.openxmlformats.org/officeDocument/2006/relationships/image" Target="../media/image732.png"/><Relationship Id="rId385" Type="http://schemas.openxmlformats.org/officeDocument/2006/relationships/image" Target="../media/image821.png"/><Relationship Id="rId19" Type="http://schemas.openxmlformats.org/officeDocument/2006/relationships/image" Target="../media/image642.png"/><Relationship Id="rId224" Type="http://schemas.openxmlformats.org/officeDocument/2006/relationships/customXml" Target="../ink/ink765.xml"/><Relationship Id="rId245" Type="http://schemas.openxmlformats.org/officeDocument/2006/relationships/image" Target="../media/image753.png"/><Relationship Id="rId266" Type="http://schemas.openxmlformats.org/officeDocument/2006/relationships/customXml" Target="../ink/ink786.xml"/><Relationship Id="rId287" Type="http://schemas.openxmlformats.org/officeDocument/2006/relationships/image" Target="../media/image774.png"/><Relationship Id="rId410" Type="http://schemas.openxmlformats.org/officeDocument/2006/relationships/image" Target="../media/image833.png"/><Relationship Id="rId30" Type="http://schemas.openxmlformats.org/officeDocument/2006/relationships/customXml" Target="../ink/ink668.xml"/><Relationship Id="rId105" Type="http://schemas.openxmlformats.org/officeDocument/2006/relationships/image" Target="../media/image684.png"/><Relationship Id="rId126" Type="http://schemas.openxmlformats.org/officeDocument/2006/relationships/customXml" Target="../ink/ink716.xml"/><Relationship Id="rId147" Type="http://schemas.openxmlformats.org/officeDocument/2006/relationships/image" Target="../media/image704.png"/><Relationship Id="rId168" Type="http://schemas.openxmlformats.org/officeDocument/2006/relationships/customXml" Target="../ink/ink737.xml"/><Relationship Id="rId312" Type="http://schemas.openxmlformats.org/officeDocument/2006/relationships/customXml" Target="../ink/ink809.xml"/><Relationship Id="rId333" Type="http://schemas.openxmlformats.org/officeDocument/2006/relationships/customXml" Target="../ink/ink820.xml"/><Relationship Id="rId354" Type="http://schemas.openxmlformats.org/officeDocument/2006/relationships/image" Target="../media/image806.png"/><Relationship Id="rId51" Type="http://schemas.openxmlformats.org/officeDocument/2006/relationships/image" Target="../media/image657.png"/><Relationship Id="rId72" Type="http://schemas.openxmlformats.org/officeDocument/2006/relationships/customXml" Target="../ink/ink689.xml"/><Relationship Id="rId93" Type="http://schemas.openxmlformats.org/officeDocument/2006/relationships/image" Target="../media/image678.png"/><Relationship Id="rId189" Type="http://schemas.openxmlformats.org/officeDocument/2006/relationships/image" Target="../media/image725.png"/><Relationship Id="rId375" Type="http://schemas.openxmlformats.org/officeDocument/2006/relationships/customXml" Target="../ink/ink841.xml"/><Relationship Id="rId396" Type="http://schemas.openxmlformats.org/officeDocument/2006/relationships/customXml" Target="../ink/ink852.xml"/><Relationship Id="rId3" Type="http://schemas.openxmlformats.org/officeDocument/2006/relationships/image" Target="../media/image634.png"/><Relationship Id="rId214" Type="http://schemas.openxmlformats.org/officeDocument/2006/relationships/customXml" Target="../ink/ink760.xml"/><Relationship Id="rId235" Type="http://schemas.openxmlformats.org/officeDocument/2006/relationships/image" Target="../media/image748.png"/><Relationship Id="rId256" Type="http://schemas.openxmlformats.org/officeDocument/2006/relationships/customXml" Target="../ink/ink781.xml"/><Relationship Id="rId277" Type="http://schemas.openxmlformats.org/officeDocument/2006/relationships/image" Target="../media/image769.png"/><Relationship Id="rId298" Type="http://schemas.openxmlformats.org/officeDocument/2006/relationships/customXml" Target="../ink/ink802.xml"/><Relationship Id="rId400" Type="http://schemas.openxmlformats.org/officeDocument/2006/relationships/image" Target="../media/image828.png"/><Relationship Id="rId421" Type="http://schemas.openxmlformats.org/officeDocument/2006/relationships/customXml" Target="../ink/ink865.xml"/><Relationship Id="rId116" Type="http://schemas.openxmlformats.org/officeDocument/2006/relationships/customXml" Target="../ink/ink711.xml"/><Relationship Id="rId137" Type="http://schemas.openxmlformats.org/officeDocument/2006/relationships/image" Target="../media/image699.png"/><Relationship Id="rId158" Type="http://schemas.openxmlformats.org/officeDocument/2006/relationships/customXml" Target="../ink/ink732.xml"/><Relationship Id="rId302" Type="http://schemas.openxmlformats.org/officeDocument/2006/relationships/customXml" Target="../ink/ink804.xml"/><Relationship Id="rId323" Type="http://schemas.openxmlformats.org/officeDocument/2006/relationships/customXml" Target="../ink/ink815.xml"/><Relationship Id="rId344" Type="http://schemas.openxmlformats.org/officeDocument/2006/relationships/image" Target="../media/image801.png"/><Relationship Id="rId20" Type="http://schemas.openxmlformats.org/officeDocument/2006/relationships/customXml" Target="../ink/ink663.xml"/><Relationship Id="rId41" Type="http://schemas.openxmlformats.org/officeDocument/2006/relationships/image" Target="../media/image653.png"/><Relationship Id="rId62" Type="http://schemas.openxmlformats.org/officeDocument/2006/relationships/customXml" Target="../ink/ink684.xml"/><Relationship Id="rId83" Type="http://schemas.openxmlformats.org/officeDocument/2006/relationships/image" Target="../media/image673.png"/><Relationship Id="rId179" Type="http://schemas.openxmlformats.org/officeDocument/2006/relationships/image" Target="../media/image720.png"/><Relationship Id="rId365" Type="http://schemas.openxmlformats.org/officeDocument/2006/relationships/customXml" Target="../ink/ink836.xml"/><Relationship Id="rId386" Type="http://schemas.openxmlformats.org/officeDocument/2006/relationships/customXml" Target="../ink/ink847.xml"/><Relationship Id="rId190" Type="http://schemas.openxmlformats.org/officeDocument/2006/relationships/customXml" Target="../ink/ink748.xml"/><Relationship Id="rId204" Type="http://schemas.openxmlformats.org/officeDocument/2006/relationships/customXml" Target="../ink/ink755.xml"/><Relationship Id="rId225" Type="http://schemas.openxmlformats.org/officeDocument/2006/relationships/image" Target="../media/image743.png"/><Relationship Id="rId246" Type="http://schemas.openxmlformats.org/officeDocument/2006/relationships/customXml" Target="../ink/ink776.xml"/><Relationship Id="rId267" Type="http://schemas.openxmlformats.org/officeDocument/2006/relationships/image" Target="../media/image764.png"/><Relationship Id="rId288" Type="http://schemas.openxmlformats.org/officeDocument/2006/relationships/customXml" Target="../ink/ink797.xml"/><Relationship Id="rId411" Type="http://schemas.openxmlformats.org/officeDocument/2006/relationships/customXml" Target="../ink/ink860.xml"/><Relationship Id="rId106" Type="http://schemas.openxmlformats.org/officeDocument/2006/relationships/customXml" Target="../ink/ink706.xml"/><Relationship Id="rId127" Type="http://schemas.openxmlformats.org/officeDocument/2006/relationships/image" Target="../media/image694.png"/><Relationship Id="rId313" Type="http://schemas.openxmlformats.org/officeDocument/2006/relationships/image" Target="../media/image786.png"/><Relationship Id="rId10" Type="http://schemas.openxmlformats.org/officeDocument/2006/relationships/customXml" Target="../ink/ink658.xml"/><Relationship Id="rId31" Type="http://schemas.openxmlformats.org/officeDocument/2006/relationships/image" Target="../media/image648.png"/><Relationship Id="rId52" Type="http://schemas.openxmlformats.org/officeDocument/2006/relationships/customXml" Target="../ink/ink679.xml"/><Relationship Id="rId73" Type="http://schemas.openxmlformats.org/officeDocument/2006/relationships/image" Target="../media/image668.png"/><Relationship Id="rId94" Type="http://schemas.openxmlformats.org/officeDocument/2006/relationships/customXml" Target="../ink/ink700.xml"/><Relationship Id="rId148" Type="http://schemas.openxmlformats.org/officeDocument/2006/relationships/customXml" Target="../ink/ink727.xml"/><Relationship Id="rId169" Type="http://schemas.openxmlformats.org/officeDocument/2006/relationships/image" Target="../media/image715.png"/><Relationship Id="rId334" Type="http://schemas.openxmlformats.org/officeDocument/2006/relationships/image" Target="../media/image796.png"/><Relationship Id="rId355" Type="http://schemas.openxmlformats.org/officeDocument/2006/relationships/customXml" Target="../ink/ink831.xml"/><Relationship Id="rId376" Type="http://schemas.openxmlformats.org/officeDocument/2006/relationships/image" Target="../media/image817.png"/><Relationship Id="rId397" Type="http://schemas.openxmlformats.org/officeDocument/2006/relationships/image" Target="../media/image827.png"/><Relationship Id="rId4" Type="http://schemas.openxmlformats.org/officeDocument/2006/relationships/customXml" Target="../ink/ink655.xml"/><Relationship Id="rId180" Type="http://schemas.openxmlformats.org/officeDocument/2006/relationships/customXml" Target="../ink/ink743.xml"/><Relationship Id="rId215" Type="http://schemas.openxmlformats.org/officeDocument/2006/relationships/image" Target="../media/image738.png"/><Relationship Id="rId236" Type="http://schemas.openxmlformats.org/officeDocument/2006/relationships/customXml" Target="../ink/ink771.xml"/><Relationship Id="rId257" Type="http://schemas.openxmlformats.org/officeDocument/2006/relationships/image" Target="../media/image759.png"/><Relationship Id="rId278" Type="http://schemas.openxmlformats.org/officeDocument/2006/relationships/customXml" Target="../ink/ink792.xml"/><Relationship Id="rId401" Type="http://schemas.openxmlformats.org/officeDocument/2006/relationships/customXml" Target="../ink/ink855.xml"/><Relationship Id="rId422" Type="http://schemas.openxmlformats.org/officeDocument/2006/relationships/image" Target="../media/image839.png"/><Relationship Id="rId303" Type="http://schemas.openxmlformats.org/officeDocument/2006/relationships/image" Target="../media/image781.png"/><Relationship Id="rId42" Type="http://schemas.openxmlformats.org/officeDocument/2006/relationships/customXml" Target="../ink/ink674.xml"/><Relationship Id="rId84" Type="http://schemas.openxmlformats.org/officeDocument/2006/relationships/customXml" Target="../ink/ink695.xml"/><Relationship Id="rId138" Type="http://schemas.openxmlformats.org/officeDocument/2006/relationships/customXml" Target="../ink/ink722.xml"/><Relationship Id="rId345" Type="http://schemas.openxmlformats.org/officeDocument/2006/relationships/customXml" Target="../ink/ink826.xml"/><Relationship Id="rId387" Type="http://schemas.openxmlformats.org/officeDocument/2006/relationships/image" Target="../media/image822.png"/><Relationship Id="rId191" Type="http://schemas.openxmlformats.org/officeDocument/2006/relationships/image" Target="../media/image726.png"/><Relationship Id="rId205" Type="http://schemas.openxmlformats.org/officeDocument/2006/relationships/image" Target="../media/image733.png"/><Relationship Id="rId247" Type="http://schemas.openxmlformats.org/officeDocument/2006/relationships/image" Target="../media/image754.png"/><Relationship Id="rId412" Type="http://schemas.openxmlformats.org/officeDocument/2006/relationships/image" Target="../media/image834.png"/><Relationship Id="rId107" Type="http://schemas.openxmlformats.org/officeDocument/2006/relationships/image" Target="../media/image685.png"/><Relationship Id="rId289" Type="http://schemas.openxmlformats.org/officeDocument/2006/relationships/image" Target="../media/image775.png"/><Relationship Id="rId11" Type="http://schemas.openxmlformats.org/officeDocument/2006/relationships/image" Target="../media/image638.png"/><Relationship Id="rId53" Type="http://schemas.openxmlformats.org/officeDocument/2006/relationships/image" Target="../media/image658.png"/><Relationship Id="rId149" Type="http://schemas.openxmlformats.org/officeDocument/2006/relationships/image" Target="../media/image705.png"/><Relationship Id="rId314" Type="http://schemas.openxmlformats.org/officeDocument/2006/relationships/customXml" Target="../ink/ink810.xml"/><Relationship Id="rId356" Type="http://schemas.openxmlformats.org/officeDocument/2006/relationships/image" Target="../media/image807.png"/><Relationship Id="rId398" Type="http://schemas.openxmlformats.org/officeDocument/2006/relationships/customXml" Target="../ink/ink853.xml"/><Relationship Id="rId95" Type="http://schemas.openxmlformats.org/officeDocument/2006/relationships/image" Target="../media/image679.png"/><Relationship Id="rId160" Type="http://schemas.openxmlformats.org/officeDocument/2006/relationships/customXml" Target="../ink/ink733.xml"/><Relationship Id="rId216" Type="http://schemas.openxmlformats.org/officeDocument/2006/relationships/customXml" Target="../ink/ink761.xml"/><Relationship Id="rId423" Type="http://schemas.openxmlformats.org/officeDocument/2006/relationships/customXml" Target="../ink/ink866.xml"/><Relationship Id="rId258" Type="http://schemas.openxmlformats.org/officeDocument/2006/relationships/customXml" Target="../ink/ink782.xml"/><Relationship Id="rId22" Type="http://schemas.openxmlformats.org/officeDocument/2006/relationships/customXml" Target="../ink/ink664.xml"/><Relationship Id="rId64" Type="http://schemas.openxmlformats.org/officeDocument/2006/relationships/customXml" Target="../ink/ink685.xml"/><Relationship Id="rId118" Type="http://schemas.openxmlformats.org/officeDocument/2006/relationships/customXml" Target="../ink/ink712.xml"/><Relationship Id="rId325" Type="http://schemas.openxmlformats.org/officeDocument/2006/relationships/customXml" Target="../ink/ink816.xml"/><Relationship Id="rId367" Type="http://schemas.openxmlformats.org/officeDocument/2006/relationships/customXml" Target="../ink/ink837.xml"/><Relationship Id="rId171" Type="http://schemas.openxmlformats.org/officeDocument/2006/relationships/image" Target="../media/image716.png"/><Relationship Id="rId227" Type="http://schemas.openxmlformats.org/officeDocument/2006/relationships/image" Target="../media/image744.png"/><Relationship Id="rId269" Type="http://schemas.openxmlformats.org/officeDocument/2006/relationships/image" Target="../media/image765.png"/><Relationship Id="rId33" Type="http://schemas.openxmlformats.org/officeDocument/2006/relationships/image" Target="../media/image649.png"/><Relationship Id="rId129" Type="http://schemas.openxmlformats.org/officeDocument/2006/relationships/image" Target="../media/image695.png"/><Relationship Id="rId280" Type="http://schemas.openxmlformats.org/officeDocument/2006/relationships/customXml" Target="../ink/ink793.xml"/><Relationship Id="rId336" Type="http://schemas.openxmlformats.org/officeDocument/2006/relationships/image" Target="../media/image797.png"/><Relationship Id="rId75" Type="http://schemas.openxmlformats.org/officeDocument/2006/relationships/image" Target="../media/image669.png"/><Relationship Id="rId140" Type="http://schemas.openxmlformats.org/officeDocument/2006/relationships/customXml" Target="../ink/ink723.xml"/><Relationship Id="rId182" Type="http://schemas.openxmlformats.org/officeDocument/2006/relationships/customXml" Target="../ink/ink744.xml"/><Relationship Id="rId378" Type="http://schemas.openxmlformats.org/officeDocument/2006/relationships/image" Target="../media/image818.png"/><Relationship Id="rId403" Type="http://schemas.openxmlformats.org/officeDocument/2006/relationships/customXml" Target="../ink/ink856.xml"/><Relationship Id="rId6" Type="http://schemas.openxmlformats.org/officeDocument/2006/relationships/customXml" Target="../ink/ink656.xml"/><Relationship Id="rId238" Type="http://schemas.openxmlformats.org/officeDocument/2006/relationships/customXml" Target="../ink/ink772.xml"/><Relationship Id="rId291" Type="http://schemas.openxmlformats.org/officeDocument/2006/relationships/image" Target="../media/image5.png"/><Relationship Id="rId305" Type="http://schemas.openxmlformats.org/officeDocument/2006/relationships/image" Target="../media/image782.png"/><Relationship Id="rId347" Type="http://schemas.openxmlformats.org/officeDocument/2006/relationships/customXml" Target="../ink/ink827.xml"/><Relationship Id="rId44" Type="http://schemas.openxmlformats.org/officeDocument/2006/relationships/customXml" Target="../ink/ink675.xml"/><Relationship Id="rId86" Type="http://schemas.openxmlformats.org/officeDocument/2006/relationships/customXml" Target="../ink/ink696.xml"/><Relationship Id="rId151" Type="http://schemas.openxmlformats.org/officeDocument/2006/relationships/image" Target="../media/image706.png"/><Relationship Id="rId389" Type="http://schemas.openxmlformats.org/officeDocument/2006/relationships/image" Target="../media/image823.png"/><Relationship Id="rId193" Type="http://schemas.openxmlformats.org/officeDocument/2006/relationships/image" Target="../media/image727.png"/><Relationship Id="rId207" Type="http://schemas.openxmlformats.org/officeDocument/2006/relationships/image" Target="../media/image734.png"/><Relationship Id="rId249" Type="http://schemas.openxmlformats.org/officeDocument/2006/relationships/image" Target="../media/image755.png"/><Relationship Id="rId414" Type="http://schemas.openxmlformats.org/officeDocument/2006/relationships/image" Target="../media/image835.png"/><Relationship Id="rId13" Type="http://schemas.openxmlformats.org/officeDocument/2006/relationships/image" Target="../media/image639.png"/><Relationship Id="rId109" Type="http://schemas.openxmlformats.org/officeDocument/2006/relationships/image" Target="../media/image686.png"/><Relationship Id="rId260" Type="http://schemas.openxmlformats.org/officeDocument/2006/relationships/customXml" Target="../ink/ink783.xml"/><Relationship Id="rId316" Type="http://schemas.openxmlformats.org/officeDocument/2006/relationships/customXml" Target="../ink/ink811.xml"/><Relationship Id="rId55" Type="http://schemas.openxmlformats.org/officeDocument/2006/relationships/image" Target="../media/image659.png"/><Relationship Id="rId97" Type="http://schemas.openxmlformats.org/officeDocument/2006/relationships/image" Target="../media/image680.png"/><Relationship Id="rId120" Type="http://schemas.openxmlformats.org/officeDocument/2006/relationships/customXml" Target="../ink/ink713.xml"/><Relationship Id="rId358" Type="http://schemas.openxmlformats.org/officeDocument/2006/relationships/image" Target="../media/image808.png"/><Relationship Id="rId162" Type="http://schemas.openxmlformats.org/officeDocument/2006/relationships/customXml" Target="../ink/ink734.xml"/><Relationship Id="rId218" Type="http://schemas.openxmlformats.org/officeDocument/2006/relationships/customXml" Target="../ink/ink762.xml"/><Relationship Id="rId425" Type="http://schemas.openxmlformats.org/officeDocument/2006/relationships/customXml" Target="../ink/ink867.xml"/><Relationship Id="rId271" Type="http://schemas.openxmlformats.org/officeDocument/2006/relationships/image" Target="../media/image766.png"/><Relationship Id="rId24" Type="http://schemas.openxmlformats.org/officeDocument/2006/relationships/customXml" Target="../ink/ink665.xml"/><Relationship Id="rId66" Type="http://schemas.openxmlformats.org/officeDocument/2006/relationships/customXml" Target="../ink/ink686.xml"/><Relationship Id="rId131" Type="http://schemas.openxmlformats.org/officeDocument/2006/relationships/image" Target="../media/image696.png"/><Relationship Id="rId327" Type="http://schemas.openxmlformats.org/officeDocument/2006/relationships/customXml" Target="../ink/ink817.xml"/><Relationship Id="rId369" Type="http://schemas.openxmlformats.org/officeDocument/2006/relationships/customXml" Target="../ink/ink838.xml"/><Relationship Id="rId173" Type="http://schemas.openxmlformats.org/officeDocument/2006/relationships/image" Target="../media/image717.png"/><Relationship Id="rId229" Type="http://schemas.openxmlformats.org/officeDocument/2006/relationships/image" Target="../media/image745.png"/><Relationship Id="rId380" Type="http://schemas.openxmlformats.org/officeDocument/2006/relationships/image" Target="../media/image819.png"/><Relationship Id="rId240" Type="http://schemas.openxmlformats.org/officeDocument/2006/relationships/customXml" Target="../ink/ink773.xml"/><Relationship Id="rId35" Type="http://schemas.openxmlformats.org/officeDocument/2006/relationships/image" Target="../media/image650.png"/><Relationship Id="rId77" Type="http://schemas.openxmlformats.org/officeDocument/2006/relationships/image" Target="../media/image670.png"/><Relationship Id="rId100" Type="http://schemas.openxmlformats.org/officeDocument/2006/relationships/customXml" Target="../ink/ink703.xml"/><Relationship Id="rId282" Type="http://schemas.openxmlformats.org/officeDocument/2006/relationships/customXml" Target="../ink/ink794.xml"/><Relationship Id="rId338" Type="http://schemas.openxmlformats.org/officeDocument/2006/relationships/image" Target="../media/image798.png"/><Relationship Id="rId8" Type="http://schemas.openxmlformats.org/officeDocument/2006/relationships/customXml" Target="../ink/ink657.xml"/><Relationship Id="rId142" Type="http://schemas.openxmlformats.org/officeDocument/2006/relationships/customXml" Target="../ink/ink724.xml"/><Relationship Id="rId184" Type="http://schemas.openxmlformats.org/officeDocument/2006/relationships/customXml" Target="../ink/ink745.xml"/><Relationship Id="rId391" Type="http://schemas.openxmlformats.org/officeDocument/2006/relationships/image" Target="../media/image824.png"/><Relationship Id="rId405" Type="http://schemas.openxmlformats.org/officeDocument/2006/relationships/customXml" Target="../ink/ink857.xml"/><Relationship Id="rId251" Type="http://schemas.openxmlformats.org/officeDocument/2006/relationships/image" Target="../media/image756.png"/><Relationship Id="rId46" Type="http://schemas.openxmlformats.org/officeDocument/2006/relationships/customXml" Target="../ink/ink676.xml"/><Relationship Id="rId293" Type="http://schemas.openxmlformats.org/officeDocument/2006/relationships/image" Target="../media/image776.png"/><Relationship Id="rId307" Type="http://schemas.openxmlformats.org/officeDocument/2006/relationships/image" Target="../media/image783.png"/><Relationship Id="rId349" Type="http://schemas.openxmlformats.org/officeDocument/2006/relationships/customXml" Target="../ink/ink828.xml"/><Relationship Id="rId88" Type="http://schemas.openxmlformats.org/officeDocument/2006/relationships/customXml" Target="../ink/ink697.xml"/><Relationship Id="rId111" Type="http://schemas.openxmlformats.org/officeDocument/2006/relationships/image" Target="../media/image687.png"/><Relationship Id="rId153" Type="http://schemas.openxmlformats.org/officeDocument/2006/relationships/image" Target="../media/image707.png"/><Relationship Id="rId195" Type="http://schemas.openxmlformats.org/officeDocument/2006/relationships/image" Target="../media/image728.png"/><Relationship Id="rId209" Type="http://schemas.openxmlformats.org/officeDocument/2006/relationships/image" Target="../media/image735.png"/><Relationship Id="rId360" Type="http://schemas.openxmlformats.org/officeDocument/2006/relationships/image" Target="../media/image809.png"/><Relationship Id="rId416" Type="http://schemas.openxmlformats.org/officeDocument/2006/relationships/image" Target="../media/image836.png"/><Relationship Id="rId220" Type="http://schemas.openxmlformats.org/officeDocument/2006/relationships/customXml" Target="../ink/ink763.xml"/><Relationship Id="rId15" Type="http://schemas.openxmlformats.org/officeDocument/2006/relationships/image" Target="../media/image640.png"/><Relationship Id="rId57" Type="http://schemas.openxmlformats.org/officeDocument/2006/relationships/image" Target="../media/image660.png"/><Relationship Id="rId262" Type="http://schemas.openxmlformats.org/officeDocument/2006/relationships/customXml" Target="../ink/ink784.xml"/><Relationship Id="rId318" Type="http://schemas.openxmlformats.org/officeDocument/2006/relationships/customXml" Target="../ink/ink812.xml"/><Relationship Id="rId99" Type="http://schemas.openxmlformats.org/officeDocument/2006/relationships/image" Target="../media/image681.png"/><Relationship Id="rId122" Type="http://schemas.openxmlformats.org/officeDocument/2006/relationships/customXml" Target="../ink/ink714.xml"/><Relationship Id="rId164" Type="http://schemas.openxmlformats.org/officeDocument/2006/relationships/customXml" Target="../ink/ink735.xml"/><Relationship Id="rId371" Type="http://schemas.openxmlformats.org/officeDocument/2006/relationships/customXml" Target="../ink/ink839.xml"/><Relationship Id="rId427" Type="http://schemas.openxmlformats.org/officeDocument/2006/relationships/image" Target="../media/image841.png"/><Relationship Id="rId26" Type="http://schemas.openxmlformats.org/officeDocument/2006/relationships/customXml" Target="../ink/ink666.xml"/><Relationship Id="rId231" Type="http://schemas.openxmlformats.org/officeDocument/2006/relationships/image" Target="../media/image746.png"/><Relationship Id="rId273" Type="http://schemas.openxmlformats.org/officeDocument/2006/relationships/image" Target="../media/image767.png"/><Relationship Id="rId329" Type="http://schemas.openxmlformats.org/officeDocument/2006/relationships/customXml" Target="../ink/ink818.xml"/><Relationship Id="rId68" Type="http://schemas.openxmlformats.org/officeDocument/2006/relationships/customXml" Target="../ink/ink687.xml"/><Relationship Id="rId133" Type="http://schemas.openxmlformats.org/officeDocument/2006/relationships/image" Target="../media/image697.png"/><Relationship Id="rId175" Type="http://schemas.openxmlformats.org/officeDocument/2006/relationships/image" Target="../media/image718.png"/><Relationship Id="rId340" Type="http://schemas.openxmlformats.org/officeDocument/2006/relationships/image" Target="../media/image799.png"/><Relationship Id="rId200" Type="http://schemas.openxmlformats.org/officeDocument/2006/relationships/customXml" Target="../ink/ink753.xml"/><Relationship Id="rId382" Type="http://schemas.openxmlformats.org/officeDocument/2006/relationships/image" Target="../media/image820.png"/><Relationship Id="rId242" Type="http://schemas.openxmlformats.org/officeDocument/2006/relationships/customXml" Target="../ink/ink774.xml"/><Relationship Id="rId284" Type="http://schemas.openxmlformats.org/officeDocument/2006/relationships/customXml" Target="../ink/ink795.xml"/><Relationship Id="rId37" Type="http://schemas.openxmlformats.org/officeDocument/2006/relationships/image" Target="../media/image651.png"/><Relationship Id="rId79" Type="http://schemas.openxmlformats.org/officeDocument/2006/relationships/image" Target="../media/image671.png"/><Relationship Id="rId102" Type="http://schemas.openxmlformats.org/officeDocument/2006/relationships/customXml" Target="../ink/ink704.xml"/><Relationship Id="rId144" Type="http://schemas.openxmlformats.org/officeDocument/2006/relationships/customXml" Target="../ink/ink725.xml"/><Relationship Id="rId90" Type="http://schemas.openxmlformats.org/officeDocument/2006/relationships/customXml" Target="../ink/ink698.xml"/><Relationship Id="rId186" Type="http://schemas.openxmlformats.org/officeDocument/2006/relationships/customXml" Target="../ink/ink746.xml"/><Relationship Id="rId351" Type="http://schemas.openxmlformats.org/officeDocument/2006/relationships/customXml" Target="../ink/ink829.xml"/><Relationship Id="rId393" Type="http://schemas.openxmlformats.org/officeDocument/2006/relationships/image" Target="../media/image825.png"/><Relationship Id="rId407" Type="http://schemas.openxmlformats.org/officeDocument/2006/relationships/customXml" Target="../ink/ink858.xml"/><Relationship Id="rId211" Type="http://schemas.openxmlformats.org/officeDocument/2006/relationships/image" Target="../media/image736.png"/><Relationship Id="rId253" Type="http://schemas.openxmlformats.org/officeDocument/2006/relationships/image" Target="../media/image757.png"/><Relationship Id="rId295" Type="http://schemas.openxmlformats.org/officeDocument/2006/relationships/image" Target="../media/image777.png"/><Relationship Id="rId309" Type="http://schemas.openxmlformats.org/officeDocument/2006/relationships/image" Target="../media/image784.png"/><Relationship Id="rId48" Type="http://schemas.openxmlformats.org/officeDocument/2006/relationships/customXml" Target="../ink/ink677.xml"/><Relationship Id="rId113" Type="http://schemas.openxmlformats.org/officeDocument/2006/relationships/image" Target="../media/image688.png"/><Relationship Id="rId320" Type="http://schemas.openxmlformats.org/officeDocument/2006/relationships/image" Target="../media/image789.png"/><Relationship Id="rId155" Type="http://schemas.openxmlformats.org/officeDocument/2006/relationships/image" Target="../media/image708.png"/><Relationship Id="rId197" Type="http://schemas.openxmlformats.org/officeDocument/2006/relationships/image" Target="../media/image729.png"/><Relationship Id="rId362" Type="http://schemas.openxmlformats.org/officeDocument/2006/relationships/image" Target="../media/image810.png"/><Relationship Id="rId418" Type="http://schemas.openxmlformats.org/officeDocument/2006/relationships/image" Target="../media/image837.png"/><Relationship Id="rId222" Type="http://schemas.openxmlformats.org/officeDocument/2006/relationships/customXml" Target="../ink/ink764.xml"/><Relationship Id="rId264" Type="http://schemas.openxmlformats.org/officeDocument/2006/relationships/customXml" Target="../ink/ink785.xml"/><Relationship Id="rId17" Type="http://schemas.openxmlformats.org/officeDocument/2006/relationships/image" Target="../media/image641.png"/><Relationship Id="rId59" Type="http://schemas.openxmlformats.org/officeDocument/2006/relationships/image" Target="../media/image661.png"/><Relationship Id="rId124" Type="http://schemas.openxmlformats.org/officeDocument/2006/relationships/customXml" Target="../ink/ink7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C3789-DA9C-41FC-B9E2-DFEA3DFF1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Matemáticas</a:t>
            </a:r>
            <a:r>
              <a:rPr lang="en-GB" dirty="0"/>
              <a:t> </a:t>
            </a:r>
            <a:r>
              <a:rPr lang="en-GB" dirty="0" err="1"/>
              <a:t>esenciales</a:t>
            </a:r>
            <a:r>
              <a:rPr lang="en-GB" dirty="0"/>
              <a:t> para </a:t>
            </a:r>
            <a:r>
              <a:rPr lang="en-GB" dirty="0" err="1"/>
              <a:t>inteligencia</a:t>
            </a:r>
            <a:r>
              <a:rPr lang="en-GB" dirty="0"/>
              <a:t> artificial,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automático</a:t>
            </a:r>
            <a:r>
              <a:rPr lang="en-GB" dirty="0"/>
              <a:t> y </a:t>
            </a:r>
            <a:r>
              <a:rPr lang="en-GB" dirty="0" err="1"/>
              <a:t>ciencia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62E66F-41E2-46A8-A71F-F5D3550F8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Dinámicos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/>
          </a:bodyPr>
          <a:lstStyle/>
          <a:p>
            <a:pPr lvl="1"/>
            <a:r>
              <a:rPr lang="en-GB" dirty="0" err="1"/>
              <a:t>Ejercicio</a:t>
            </a:r>
            <a:r>
              <a:rPr lang="en-GB" dirty="0"/>
              <a:t>: </a:t>
            </a:r>
            <a:r>
              <a:rPr lang="en-GB" dirty="0" err="1"/>
              <a:t>Utiliza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conjunto CurrencyExchangeRates.xls</a:t>
            </a:r>
          </a:p>
          <a:p>
            <a:pPr lvl="2"/>
            <a:r>
              <a:rPr lang="en-GB" dirty="0" err="1"/>
              <a:t>Ajusta</a:t>
            </a:r>
            <a:r>
              <a:rPr lang="en-GB" dirty="0"/>
              <a:t> un </a:t>
            </a:r>
            <a:r>
              <a:rPr lang="en-GB" dirty="0" err="1"/>
              <a:t>modelo</a:t>
            </a:r>
            <a:r>
              <a:rPr lang="en-GB" dirty="0"/>
              <a:t> lineal para </a:t>
            </a:r>
            <a:r>
              <a:rPr lang="en-GB" dirty="0" err="1"/>
              <a:t>predecir</a:t>
            </a:r>
            <a:r>
              <a:rPr lang="en-GB" dirty="0"/>
              <a:t> los </a:t>
            </a:r>
            <a:r>
              <a:rPr lang="en-GB" dirty="0" err="1"/>
              <a:t>valores</a:t>
            </a:r>
            <a:r>
              <a:rPr lang="en-GB" dirty="0"/>
              <a:t> de EUR en un día a </a:t>
            </a:r>
            <a:r>
              <a:rPr lang="en-GB" dirty="0" err="1"/>
              <a:t>partir</a:t>
            </a:r>
            <a:r>
              <a:rPr lang="en-GB" dirty="0"/>
              <a:t> de los </a:t>
            </a:r>
            <a:r>
              <a:rPr lang="en-GB" dirty="0" err="1"/>
              <a:t>valores</a:t>
            </a:r>
            <a:r>
              <a:rPr lang="en-GB" dirty="0"/>
              <a:t> del día anterior de EUR, US Dollar, UK Pound, Yuan y CAD Dollar</a:t>
            </a:r>
          </a:p>
          <a:p>
            <a:pPr lvl="2"/>
            <a:r>
              <a:rPr lang="en-GB" dirty="0" err="1"/>
              <a:t>Ajusta</a:t>
            </a:r>
            <a:r>
              <a:rPr lang="en-GB" dirty="0"/>
              <a:t> un </a:t>
            </a:r>
            <a:r>
              <a:rPr lang="en-GB" dirty="0" err="1"/>
              <a:t>modelo</a:t>
            </a:r>
            <a:r>
              <a:rPr lang="en-GB" dirty="0"/>
              <a:t> lineal que </a:t>
            </a:r>
            <a:r>
              <a:rPr lang="en-GB" dirty="0" err="1"/>
              <a:t>utilice</a:t>
            </a:r>
            <a:r>
              <a:rPr lang="en-GB" dirty="0"/>
              <a:t> </a:t>
            </a:r>
            <a:r>
              <a:rPr lang="en-GB" dirty="0" err="1"/>
              <a:t>información</a:t>
            </a:r>
            <a:r>
              <a:rPr lang="en-GB" dirty="0"/>
              <a:t> de los dos días </a:t>
            </a:r>
            <a:r>
              <a:rPr lang="en-GB" dirty="0" err="1"/>
              <a:t>previos</a:t>
            </a:r>
            <a:endParaRPr lang="en-GB" dirty="0"/>
          </a:p>
          <a:p>
            <a:pPr lvl="2"/>
            <a:r>
              <a:rPr lang="en-GB" dirty="0" err="1"/>
              <a:t>Ajusta</a:t>
            </a:r>
            <a:r>
              <a:rPr lang="en-GB" dirty="0"/>
              <a:t> un </a:t>
            </a:r>
            <a:r>
              <a:rPr lang="en-GB" dirty="0" err="1"/>
              <a:t>modelo</a:t>
            </a:r>
            <a:r>
              <a:rPr lang="en-GB" dirty="0"/>
              <a:t> lineal para </a:t>
            </a:r>
            <a:r>
              <a:rPr lang="en-GB" dirty="0" err="1"/>
              <a:t>predecir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incremento</a:t>
            </a:r>
            <a:r>
              <a:rPr lang="en-GB" dirty="0"/>
              <a:t> de EUR en un día a </a:t>
            </a:r>
            <a:r>
              <a:rPr lang="en-GB" dirty="0" err="1"/>
              <a:t>partir</a:t>
            </a:r>
            <a:r>
              <a:rPr lang="en-GB" dirty="0"/>
              <a:t> de los </a:t>
            </a:r>
            <a:r>
              <a:rPr lang="en-GB" dirty="0" err="1"/>
              <a:t>incrementos</a:t>
            </a:r>
            <a:r>
              <a:rPr lang="en-GB" dirty="0"/>
              <a:t> del día anterior de EUR, US Dollar, UK Pound, Yuan y CAD Dollar</a:t>
            </a:r>
          </a:p>
          <a:p>
            <a:pPr lvl="2"/>
            <a:r>
              <a:rPr lang="en-GB" dirty="0" err="1"/>
              <a:t>Ajusta</a:t>
            </a:r>
            <a:r>
              <a:rPr lang="en-GB" dirty="0"/>
              <a:t> un </a:t>
            </a:r>
            <a:r>
              <a:rPr lang="en-GB" dirty="0" err="1"/>
              <a:t>modelo</a:t>
            </a:r>
            <a:r>
              <a:rPr lang="en-GB" dirty="0"/>
              <a:t> lineal que </a:t>
            </a:r>
            <a:r>
              <a:rPr lang="en-GB" dirty="0" err="1"/>
              <a:t>utilice</a:t>
            </a:r>
            <a:r>
              <a:rPr lang="en-GB" dirty="0"/>
              <a:t> </a:t>
            </a:r>
            <a:r>
              <a:rPr lang="en-GB" dirty="0" err="1"/>
              <a:t>información</a:t>
            </a:r>
            <a:r>
              <a:rPr lang="en-GB" dirty="0"/>
              <a:t> de los dos días </a:t>
            </a:r>
            <a:r>
              <a:rPr lang="en-GB" dirty="0" err="1"/>
              <a:t>previos</a:t>
            </a:r>
            <a:endParaRPr lang="en-GB" dirty="0"/>
          </a:p>
          <a:p>
            <a:pPr lvl="2"/>
            <a:r>
              <a:rPr lang="en-GB" dirty="0" err="1"/>
              <a:t>Realiza</a:t>
            </a:r>
            <a:r>
              <a:rPr lang="en-GB" dirty="0"/>
              <a:t> tests </a:t>
            </a:r>
            <a:r>
              <a:rPr lang="en-GB" dirty="0" err="1"/>
              <a:t>estadísticos</a:t>
            </a:r>
            <a:r>
              <a:rPr lang="en-GB" dirty="0"/>
              <a:t> de </a:t>
            </a:r>
            <a:r>
              <a:rPr lang="en-GB" dirty="0" err="1"/>
              <a:t>sobreentrenamiento</a:t>
            </a:r>
            <a:r>
              <a:rPr lang="en-GB" dirty="0"/>
              <a:t> para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modelo</a:t>
            </a:r>
            <a:endParaRPr lang="en-GB" dirty="0"/>
          </a:p>
          <a:p>
            <a:pPr lvl="2"/>
            <a:r>
              <a:rPr lang="en-GB" dirty="0" err="1"/>
              <a:t>Realiza</a:t>
            </a:r>
            <a:r>
              <a:rPr lang="en-GB" dirty="0"/>
              <a:t> tests </a:t>
            </a:r>
            <a:r>
              <a:rPr lang="en-GB" dirty="0" err="1"/>
              <a:t>estadísticos</a:t>
            </a:r>
            <a:r>
              <a:rPr lang="en-GB" dirty="0"/>
              <a:t> para </a:t>
            </a:r>
            <a:r>
              <a:rPr lang="en-GB" dirty="0" err="1"/>
              <a:t>comparar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rendimiendo</a:t>
            </a:r>
            <a:r>
              <a:rPr lang="en-GB" dirty="0"/>
              <a:t> de los </a:t>
            </a:r>
            <a:r>
              <a:rPr lang="en-GB" dirty="0" err="1"/>
              <a:t>modelos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68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r>
              <a:rPr lang="en-GB" dirty="0"/>
              <a:t> de </a:t>
            </a:r>
            <a:r>
              <a:rPr lang="en-GB" dirty="0" err="1"/>
              <a:t>varias</a:t>
            </a:r>
            <a:r>
              <a:rPr lang="en-GB" dirty="0"/>
              <a:t>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Un </a:t>
            </a:r>
            <a:r>
              <a:rPr lang="en-GB" dirty="0" err="1">
                <a:sym typeface="Wingdings" panose="05000000000000000000" pitchFamily="2" charset="2"/>
              </a:rPr>
              <a:t>modelo</a:t>
            </a:r>
            <a:r>
              <a:rPr lang="en-GB" dirty="0">
                <a:sym typeface="Wingdings" panose="05000000000000000000" pitchFamily="2" charset="2"/>
              </a:rPr>
              <a:t> lineal es un </a:t>
            </a:r>
            <a:r>
              <a:rPr lang="en-GB" dirty="0" err="1">
                <a:sym typeface="Wingdings" panose="05000000000000000000" pitchFamily="2" charset="2"/>
              </a:rPr>
              <a:t>modelo</a:t>
            </a:r>
            <a:r>
              <a:rPr lang="en-GB" dirty="0">
                <a:sym typeface="Wingdings" panose="05000000000000000000" pitchFamily="2" charset="2"/>
              </a:rPr>
              <a:t> que </a:t>
            </a:r>
            <a:r>
              <a:rPr lang="en-GB" dirty="0" err="1">
                <a:sym typeface="Wingdings" panose="05000000000000000000" pitchFamily="2" charset="2"/>
              </a:rPr>
              <a:t>intenta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relacionar</a:t>
            </a:r>
            <a:r>
              <a:rPr lang="en-GB" dirty="0">
                <a:sym typeface="Wingdings" panose="05000000000000000000" pitchFamily="2" charset="2"/>
              </a:rPr>
              <a:t> una variable a </a:t>
            </a:r>
            <a:r>
              <a:rPr lang="en-GB" dirty="0" err="1">
                <a:sym typeface="Wingdings" panose="05000000000000000000" pitchFamily="2" charset="2"/>
              </a:rPr>
              <a:t>partir</a:t>
            </a:r>
            <a:r>
              <a:rPr lang="en-GB" dirty="0">
                <a:sym typeface="Wingdings" panose="05000000000000000000" pitchFamily="2" charset="2"/>
              </a:rPr>
              <a:t> de una </a:t>
            </a:r>
            <a:r>
              <a:rPr lang="en-GB" dirty="0" err="1">
                <a:sym typeface="Wingdings" panose="05000000000000000000" pitchFamily="2" charset="2"/>
              </a:rPr>
              <a:t>combinación</a:t>
            </a:r>
            <a:r>
              <a:rPr lang="en-GB" dirty="0">
                <a:sym typeface="Wingdings" panose="05000000000000000000" pitchFamily="2" charset="2"/>
              </a:rPr>
              <a:t> lineal de </a:t>
            </a:r>
            <a:r>
              <a:rPr lang="en-GB" dirty="0" err="1">
                <a:sym typeface="Wingdings" panose="05000000000000000000" pitchFamily="2" charset="2"/>
              </a:rPr>
              <a:t>otras</a:t>
            </a:r>
            <a:r>
              <a:rPr lang="en-GB" dirty="0">
                <a:sym typeface="Wingdings" panose="05000000000000000000" pitchFamily="2" charset="2"/>
              </a:rPr>
              <a:t> variables. Es decir, </a:t>
            </a:r>
            <a:r>
              <a:rPr lang="en-GB" dirty="0" err="1">
                <a:sym typeface="Wingdings" panose="05000000000000000000" pitchFamily="2" charset="2"/>
              </a:rPr>
              <a:t>usando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solamente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sumas</a:t>
            </a:r>
            <a:r>
              <a:rPr lang="en-GB" dirty="0">
                <a:sym typeface="Wingdings" panose="05000000000000000000" pitchFamily="2" charset="2"/>
              </a:rPr>
              <a:t> y </a:t>
            </a:r>
            <a:r>
              <a:rPr lang="en-GB" dirty="0" err="1">
                <a:sym typeface="Wingdings" panose="05000000000000000000" pitchFamily="2" charset="2"/>
              </a:rPr>
              <a:t>multiplicaciones</a:t>
            </a:r>
            <a:r>
              <a:rPr lang="en-GB" dirty="0">
                <a:sym typeface="Wingdings" panose="05000000000000000000" pitchFamily="2" charset="2"/>
              </a:rPr>
              <a:t> por </a:t>
            </a:r>
            <a:r>
              <a:rPr lang="en-GB" dirty="0" err="1">
                <a:sym typeface="Wingdings" panose="05000000000000000000" pitchFamily="2" charset="2"/>
              </a:rPr>
              <a:t>coeficientes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constantes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En un </a:t>
            </a:r>
            <a:r>
              <a:rPr lang="en-GB" dirty="0" err="1">
                <a:sym typeface="Wingdings" panose="05000000000000000000" pitchFamily="2" charset="2"/>
              </a:rPr>
              <a:t>modelo</a:t>
            </a:r>
            <a:r>
              <a:rPr lang="en-GB" dirty="0">
                <a:sym typeface="Wingdings" panose="05000000000000000000" pitchFamily="2" charset="2"/>
              </a:rPr>
              <a:t> lineal Podemos </a:t>
            </a:r>
            <a:r>
              <a:rPr lang="en-GB" dirty="0" err="1">
                <a:sym typeface="Wingdings" panose="05000000000000000000" pitchFamily="2" charset="2"/>
              </a:rPr>
              <a:t>aplicar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transformaciones</a:t>
            </a:r>
            <a:r>
              <a:rPr lang="en-GB" dirty="0">
                <a:sym typeface="Wingdings" panose="05000000000000000000" pitchFamily="2" charset="2"/>
              </a:rPr>
              <a:t> no </a:t>
            </a:r>
            <a:r>
              <a:rPr lang="en-GB" dirty="0" err="1">
                <a:sym typeface="Wingdings" panose="05000000000000000000" pitchFamily="2" charset="2"/>
              </a:rPr>
              <a:t>lineales</a:t>
            </a:r>
            <a:r>
              <a:rPr lang="en-GB" dirty="0">
                <a:sym typeface="Wingdings" panose="05000000000000000000" pitchFamily="2" charset="2"/>
              </a:rPr>
              <a:t> a las variables de entrada, </a:t>
            </a:r>
            <a:r>
              <a:rPr lang="en-GB" dirty="0" err="1">
                <a:sym typeface="Wingdings" panose="05000000000000000000" pitchFamily="2" charset="2"/>
              </a:rPr>
              <a:t>pero</a:t>
            </a:r>
            <a:r>
              <a:rPr lang="en-GB" dirty="0">
                <a:sym typeface="Wingdings" panose="05000000000000000000" pitchFamily="2" charset="2"/>
              </a:rPr>
              <a:t> después </a:t>
            </a:r>
            <a:r>
              <a:rPr lang="en-GB" dirty="0" err="1">
                <a:sym typeface="Wingdings" panose="05000000000000000000" pitchFamily="2" charset="2"/>
              </a:rPr>
              <a:t>estas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deben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combinarse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linealmente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F8A72A76-434D-425A-AA72-75720FA71594}"/>
              </a:ext>
            </a:extLst>
          </p:cNvPr>
          <p:cNvGrpSpPr/>
          <p:nvPr/>
        </p:nvGrpSpPr>
        <p:grpSpPr>
          <a:xfrm>
            <a:off x="1870566" y="3692022"/>
            <a:ext cx="1429920" cy="585360"/>
            <a:chOff x="1870566" y="3692022"/>
            <a:chExt cx="1429920" cy="58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2BCB38C-4BC8-4771-8D03-34CDEF7B65E2}"/>
                    </a:ext>
                  </a:extLst>
                </p14:cNvPr>
                <p14:cNvContentPartPr/>
                <p14:nvPr/>
              </p14:nvContentPartPr>
              <p14:xfrm>
                <a:off x="1870566" y="3692022"/>
                <a:ext cx="79920" cy="41796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2BCB38C-4BC8-4771-8D03-34CDEF7B65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61926" y="3683382"/>
                  <a:ext cx="975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2D7437B6-C917-48BD-B6DE-384B842E95C3}"/>
                    </a:ext>
                  </a:extLst>
                </p14:cNvPr>
                <p14:cNvContentPartPr/>
                <p14:nvPr/>
              </p14:nvContentPartPr>
              <p14:xfrm>
                <a:off x="1872006" y="3880302"/>
                <a:ext cx="82080" cy="1188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2D7437B6-C917-48BD-B6DE-384B842E95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63366" y="3871662"/>
                  <a:ext cx="99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3A62CDB3-FD67-45FC-824B-F61344AF0558}"/>
                    </a:ext>
                  </a:extLst>
                </p14:cNvPr>
                <p14:cNvContentPartPr/>
                <p14:nvPr/>
              </p14:nvContentPartPr>
              <p14:xfrm>
                <a:off x="2085486" y="3934302"/>
                <a:ext cx="49320" cy="612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3A62CDB3-FD67-45FC-824B-F61344AF05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76486" y="3925662"/>
                  <a:ext cx="66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57855175-D145-46BD-ADAE-1CB131421132}"/>
                    </a:ext>
                  </a:extLst>
                </p14:cNvPr>
                <p14:cNvContentPartPr/>
                <p14:nvPr/>
              </p14:nvContentPartPr>
              <p14:xfrm>
                <a:off x="2092686" y="3995862"/>
                <a:ext cx="67680" cy="90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57855175-D145-46BD-ADAE-1CB1314211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83686" y="3986862"/>
                  <a:ext cx="85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44912150-B3D9-44EA-B623-D02A8FA9E362}"/>
                    </a:ext>
                  </a:extLst>
                </p14:cNvPr>
                <p14:cNvContentPartPr/>
                <p14:nvPr/>
              </p14:nvContentPartPr>
              <p14:xfrm>
                <a:off x="2288886" y="3906582"/>
                <a:ext cx="191520" cy="17280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44912150-B3D9-44EA-B623-D02A8FA9E3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80246" y="3897942"/>
                  <a:ext cx="209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C3CBCF79-F938-46BB-B0DC-D0BEA04FE739}"/>
                    </a:ext>
                  </a:extLst>
                </p14:cNvPr>
                <p14:cNvContentPartPr/>
                <p14:nvPr/>
              </p14:nvContentPartPr>
              <p14:xfrm>
                <a:off x="2541606" y="3886782"/>
                <a:ext cx="73440" cy="12528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C3CBCF79-F938-46BB-B0DC-D0BEA04FE7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2966" y="3878142"/>
                  <a:ext cx="91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5D2C5951-300E-4561-BA07-24D4ED1B355F}"/>
                    </a:ext>
                  </a:extLst>
                </p14:cNvPr>
                <p14:cNvContentPartPr/>
                <p14:nvPr/>
              </p14:nvContentPartPr>
              <p14:xfrm>
                <a:off x="2515326" y="3929262"/>
                <a:ext cx="114120" cy="8496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5D2C5951-300E-4561-BA07-24D4ED1B35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06686" y="3920622"/>
                  <a:ext cx="131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1EE284B4-1A2B-4089-BBAA-8A8974395D76}"/>
                    </a:ext>
                  </a:extLst>
                </p14:cNvPr>
                <p14:cNvContentPartPr/>
                <p14:nvPr/>
              </p14:nvContentPartPr>
              <p14:xfrm>
                <a:off x="2740326" y="3899382"/>
                <a:ext cx="38880" cy="15444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1EE284B4-1A2B-4089-BBAA-8A8974395D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31326" y="3890382"/>
                  <a:ext cx="56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2168F8AD-2D10-44AD-BB36-B86A9347B168}"/>
                    </a:ext>
                  </a:extLst>
                </p14:cNvPr>
                <p14:cNvContentPartPr/>
                <p14:nvPr/>
              </p14:nvContentPartPr>
              <p14:xfrm>
                <a:off x="2721246" y="3946182"/>
                <a:ext cx="80640" cy="118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2168F8AD-2D10-44AD-BB36-B86A9347B1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12246" y="3937182"/>
                  <a:ext cx="98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87A6BF65-04E9-4362-B3F8-2EADAB3E0429}"/>
                    </a:ext>
                  </a:extLst>
                </p14:cNvPr>
                <p14:cNvContentPartPr/>
                <p14:nvPr/>
              </p14:nvContentPartPr>
              <p14:xfrm>
                <a:off x="2859846" y="3739542"/>
                <a:ext cx="111960" cy="3056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87A6BF65-04E9-4362-B3F8-2EADAB3E04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51206" y="3730542"/>
                  <a:ext cx="1296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D9FDA0CE-21FD-4A7B-91F5-30C8C38D91DC}"/>
                    </a:ext>
                  </a:extLst>
                </p14:cNvPr>
                <p14:cNvContentPartPr/>
                <p14:nvPr/>
              </p14:nvContentPartPr>
              <p14:xfrm>
                <a:off x="3038766" y="3898662"/>
                <a:ext cx="88560" cy="7272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D9FDA0CE-21FD-4A7B-91F5-30C8C38D91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29766" y="3889662"/>
                  <a:ext cx="106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52BF1FB2-0EA3-40C9-90D1-E77012A26E11}"/>
                    </a:ext>
                  </a:extLst>
                </p14:cNvPr>
                <p14:cNvContentPartPr/>
                <p14:nvPr/>
              </p14:nvContentPartPr>
              <p14:xfrm>
                <a:off x="3122646" y="3903702"/>
                <a:ext cx="28800" cy="37368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52BF1FB2-0EA3-40C9-90D1-E77012A26E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14006" y="3895062"/>
                  <a:ext cx="464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275DE3A3-D46C-4D61-A9F0-4F336FD531E5}"/>
                    </a:ext>
                  </a:extLst>
                </p14:cNvPr>
                <p14:cNvContentPartPr/>
                <p14:nvPr/>
              </p14:nvContentPartPr>
              <p14:xfrm>
                <a:off x="3267366" y="3914862"/>
                <a:ext cx="30240" cy="10980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275DE3A3-D46C-4D61-A9F0-4F336FD531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58366" y="3905862"/>
                  <a:ext cx="47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837D75FF-2696-4983-8F2D-8D9D18D1CFAE}"/>
                    </a:ext>
                  </a:extLst>
                </p14:cNvPr>
                <p14:cNvContentPartPr/>
                <p14:nvPr/>
              </p14:nvContentPartPr>
              <p14:xfrm>
                <a:off x="3260526" y="3935742"/>
                <a:ext cx="39960" cy="1188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837D75FF-2696-4983-8F2D-8D9D18D1CF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1886" y="3927102"/>
                  <a:ext cx="576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7739D34B-51B2-4C50-9052-784C8FE5A637}"/>
              </a:ext>
            </a:extLst>
          </p:cNvPr>
          <p:cNvGrpSpPr/>
          <p:nvPr/>
        </p:nvGrpSpPr>
        <p:grpSpPr>
          <a:xfrm>
            <a:off x="3449166" y="3762222"/>
            <a:ext cx="1521360" cy="321120"/>
            <a:chOff x="3449166" y="3762222"/>
            <a:chExt cx="152136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1DB7A0C1-57A4-4A7B-861C-212BA74D610A}"/>
                    </a:ext>
                  </a:extLst>
                </p14:cNvPr>
                <p14:cNvContentPartPr/>
                <p14:nvPr/>
              </p14:nvContentPartPr>
              <p14:xfrm>
                <a:off x="3449166" y="3879582"/>
                <a:ext cx="94680" cy="13752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1DB7A0C1-57A4-4A7B-861C-212BA74D61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40166" y="3870942"/>
                  <a:ext cx="112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D7358BDF-0DFD-4797-BD30-EAA58D6AFE1E}"/>
                    </a:ext>
                  </a:extLst>
                </p14:cNvPr>
                <p14:cNvContentPartPr/>
                <p14:nvPr/>
              </p14:nvContentPartPr>
              <p14:xfrm>
                <a:off x="3627006" y="3870222"/>
                <a:ext cx="142920" cy="21312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D7358BDF-0DFD-4797-BD30-EAA58D6AFE1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18006" y="3861222"/>
                  <a:ext cx="160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D5F78F1C-7E5B-445C-8891-72608D478935}"/>
                    </a:ext>
                  </a:extLst>
                </p14:cNvPr>
                <p14:cNvContentPartPr/>
                <p14:nvPr/>
              </p14:nvContentPartPr>
              <p14:xfrm>
                <a:off x="3678126" y="3967422"/>
                <a:ext cx="85680" cy="684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D5F78F1C-7E5B-445C-8891-72608D47893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69486" y="3958422"/>
                  <a:ext cx="103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3077CDBF-6578-4874-8BB5-BB9F39F08450}"/>
                    </a:ext>
                  </a:extLst>
                </p14:cNvPr>
                <p14:cNvContentPartPr/>
                <p14:nvPr/>
              </p14:nvContentPartPr>
              <p14:xfrm>
                <a:off x="3906726" y="3890742"/>
                <a:ext cx="33840" cy="13896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3077CDBF-6578-4874-8BB5-BB9F39F084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98086" y="3881742"/>
                  <a:ext cx="51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9BB5CBDE-CA6F-4E5F-9D45-19CF192FDD63}"/>
                    </a:ext>
                  </a:extLst>
                </p14:cNvPr>
                <p14:cNvContentPartPr/>
                <p14:nvPr/>
              </p14:nvContentPartPr>
              <p14:xfrm>
                <a:off x="3881886" y="3930702"/>
                <a:ext cx="79200" cy="1800"/>
              </p14:xfrm>
            </p:contentPart>
          </mc:Choice>
          <mc:Fallback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9BB5CBDE-CA6F-4E5F-9D45-19CF192FDD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73246" y="3922062"/>
                  <a:ext cx="96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4E6FBB97-DEC6-460B-A9B0-2245A995F557}"/>
                    </a:ext>
                  </a:extLst>
                </p14:cNvPr>
                <p14:cNvContentPartPr/>
                <p14:nvPr/>
              </p14:nvContentPartPr>
              <p14:xfrm>
                <a:off x="4098606" y="3937542"/>
                <a:ext cx="134640" cy="7020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4E6FBB97-DEC6-460B-A9B0-2245A995F5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89966" y="3928542"/>
                  <a:ext cx="152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27A6762B-1BF3-424C-8E62-20144268D8AA}"/>
                    </a:ext>
                  </a:extLst>
                </p14:cNvPr>
                <p14:cNvContentPartPr/>
                <p14:nvPr/>
              </p14:nvContentPartPr>
              <p14:xfrm>
                <a:off x="4180686" y="3762222"/>
                <a:ext cx="35280" cy="21708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27A6762B-1BF3-424C-8E62-20144268D8A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71686" y="3753222"/>
                  <a:ext cx="52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32E2293B-B0B7-49DF-8A62-9568829F4E1A}"/>
                    </a:ext>
                  </a:extLst>
                </p14:cNvPr>
                <p14:cNvContentPartPr/>
                <p14:nvPr/>
              </p14:nvContentPartPr>
              <p14:xfrm>
                <a:off x="4270326" y="3842862"/>
                <a:ext cx="258120" cy="16884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32E2293B-B0B7-49DF-8A62-9568829F4E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61326" y="3833862"/>
                  <a:ext cx="275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5A1D2E8D-D466-4ED5-86B4-63DD512FDCFB}"/>
                    </a:ext>
                  </a:extLst>
                </p14:cNvPr>
                <p14:cNvContentPartPr/>
                <p14:nvPr/>
              </p14:nvContentPartPr>
              <p14:xfrm>
                <a:off x="4657326" y="3886062"/>
                <a:ext cx="360" cy="36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5A1D2E8D-D466-4ED5-86B4-63DD512FDC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48326" y="38774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08BE920F-1F10-4DED-93C5-F9768B6D81A4}"/>
                    </a:ext>
                  </a:extLst>
                </p14:cNvPr>
                <p14:cNvContentPartPr/>
                <p14:nvPr/>
              </p14:nvContentPartPr>
              <p14:xfrm>
                <a:off x="4657326" y="3877422"/>
                <a:ext cx="30240" cy="14688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08BE920F-1F10-4DED-93C5-F9768B6D81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48326" y="3868422"/>
                  <a:ext cx="47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39FA8F3C-055F-46F1-91FB-99FD98C6902B}"/>
                    </a:ext>
                  </a:extLst>
                </p14:cNvPr>
                <p14:cNvContentPartPr/>
                <p14:nvPr/>
              </p14:nvContentPartPr>
              <p14:xfrm>
                <a:off x="4637526" y="3927102"/>
                <a:ext cx="64440" cy="3312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39FA8F3C-055F-46F1-91FB-99FD98C690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28886" y="3918462"/>
                  <a:ext cx="82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84A9B2FF-8326-4397-B8B8-898E870ADC2B}"/>
                    </a:ext>
                  </a:extLst>
                </p14:cNvPr>
                <p14:cNvContentPartPr/>
                <p14:nvPr/>
              </p14:nvContentPartPr>
              <p14:xfrm>
                <a:off x="4819326" y="3846102"/>
                <a:ext cx="151200" cy="20808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84A9B2FF-8326-4397-B8B8-898E870ADC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10326" y="3837102"/>
                  <a:ext cx="16884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1E193590-698F-4D27-9CC7-0D2492445D57}"/>
              </a:ext>
            </a:extLst>
          </p:cNvPr>
          <p:cNvGrpSpPr/>
          <p:nvPr/>
        </p:nvGrpSpPr>
        <p:grpSpPr>
          <a:xfrm>
            <a:off x="1893246" y="5890182"/>
            <a:ext cx="92880" cy="374760"/>
            <a:chOff x="1893246" y="5890182"/>
            <a:chExt cx="9288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4B0659E5-17CC-4308-A4D7-641D1D05E52E}"/>
                    </a:ext>
                  </a:extLst>
                </p14:cNvPr>
                <p14:cNvContentPartPr/>
                <p14:nvPr/>
              </p14:nvContentPartPr>
              <p14:xfrm>
                <a:off x="1893246" y="5890182"/>
                <a:ext cx="90720" cy="37476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4B0659E5-17CC-4308-A4D7-641D1D05E5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84606" y="5881182"/>
                  <a:ext cx="1083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EF013596-3F73-46F8-863C-5B8E7FC7D4BE}"/>
                    </a:ext>
                  </a:extLst>
                </p14:cNvPr>
                <p14:cNvContentPartPr/>
                <p14:nvPr/>
              </p14:nvContentPartPr>
              <p14:xfrm>
                <a:off x="1921686" y="6060102"/>
                <a:ext cx="64440" cy="2592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EF013596-3F73-46F8-863C-5B8E7FC7D4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13046" y="6051462"/>
                  <a:ext cx="820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9A172BE3-8CB9-4988-BCB3-6873B29CA334}"/>
              </a:ext>
            </a:extLst>
          </p:cNvPr>
          <p:cNvGrpSpPr/>
          <p:nvPr/>
        </p:nvGrpSpPr>
        <p:grpSpPr>
          <a:xfrm>
            <a:off x="2124726" y="6128142"/>
            <a:ext cx="31680" cy="58680"/>
            <a:chOff x="2124726" y="6128142"/>
            <a:chExt cx="31680" cy="5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4A0D2D03-BFA6-439A-B500-5E6F41F067B6}"/>
                    </a:ext>
                  </a:extLst>
                </p14:cNvPr>
                <p14:cNvContentPartPr/>
                <p14:nvPr/>
              </p14:nvContentPartPr>
              <p14:xfrm>
                <a:off x="2124726" y="6128142"/>
                <a:ext cx="22320" cy="36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4A0D2D03-BFA6-439A-B500-5E6F41F067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16086" y="6119142"/>
                  <a:ext cx="39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B22663E0-6B08-4653-869D-8FB49450A690}"/>
                    </a:ext>
                  </a:extLst>
                </p14:cNvPr>
                <p14:cNvContentPartPr/>
                <p14:nvPr/>
              </p14:nvContentPartPr>
              <p14:xfrm>
                <a:off x="2132646" y="6128142"/>
                <a:ext cx="23760" cy="58680"/>
              </p14:xfrm>
            </p:contentPart>
          </mc:Choice>
          <mc:Fallback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B22663E0-6B08-4653-869D-8FB49450A6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24006" y="6119142"/>
                  <a:ext cx="4140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F79042F2-1930-426F-A9A0-25476DFE27F9}"/>
              </a:ext>
            </a:extLst>
          </p:cNvPr>
          <p:cNvGrpSpPr/>
          <p:nvPr/>
        </p:nvGrpSpPr>
        <p:grpSpPr>
          <a:xfrm>
            <a:off x="2306886" y="6027342"/>
            <a:ext cx="1152720" cy="249120"/>
            <a:chOff x="2306886" y="6027342"/>
            <a:chExt cx="115272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91F711A5-36C7-4BB2-847C-AB6EB50B8FD6}"/>
                    </a:ext>
                  </a:extLst>
                </p14:cNvPr>
                <p14:cNvContentPartPr/>
                <p14:nvPr/>
              </p14:nvContentPartPr>
              <p14:xfrm>
                <a:off x="2306886" y="6062622"/>
                <a:ext cx="171000" cy="20736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91F711A5-36C7-4BB2-847C-AB6EB50B8F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97886" y="6053622"/>
                  <a:ext cx="188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E5AF08E5-9E3D-4DD6-AB19-86101A4BD2AB}"/>
                    </a:ext>
                  </a:extLst>
                </p14:cNvPr>
                <p14:cNvContentPartPr/>
                <p14:nvPr/>
              </p14:nvContentPartPr>
              <p14:xfrm>
                <a:off x="2594886" y="6116262"/>
                <a:ext cx="93960" cy="16020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E5AF08E5-9E3D-4DD6-AB19-86101A4BD2A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86246" y="6107622"/>
                  <a:ext cx="111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5569712B-A4D9-4780-A7D9-9D8A9F5D9433}"/>
                    </a:ext>
                  </a:extLst>
                </p14:cNvPr>
                <p14:cNvContentPartPr/>
                <p14:nvPr/>
              </p14:nvContentPartPr>
              <p14:xfrm>
                <a:off x="2555646" y="6152982"/>
                <a:ext cx="150840" cy="88560"/>
              </p14:xfrm>
            </p:contentPart>
          </mc:Choice>
          <mc:Fallback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5569712B-A4D9-4780-A7D9-9D8A9F5D94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46646" y="6143982"/>
                  <a:ext cx="168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D93546CE-231D-4536-A8BF-3880B95E7882}"/>
                    </a:ext>
                  </a:extLst>
                </p14:cNvPr>
                <p14:cNvContentPartPr/>
                <p14:nvPr/>
              </p14:nvContentPartPr>
              <p14:xfrm>
                <a:off x="2822766" y="6128862"/>
                <a:ext cx="26640" cy="129600"/>
              </p14:xfrm>
            </p:contentPart>
          </mc:Choice>
          <mc:Fallback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D93546CE-231D-4536-A8BF-3880B95E78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13766" y="6119862"/>
                  <a:ext cx="44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0A895FF5-E419-4B4A-B14B-0A97080CBEFC}"/>
                    </a:ext>
                  </a:extLst>
                </p14:cNvPr>
                <p14:cNvContentPartPr/>
                <p14:nvPr/>
              </p14:nvContentPartPr>
              <p14:xfrm>
                <a:off x="2797206" y="6183582"/>
                <a:ext cx="68400" cy="1116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0A895FF5-E419-4B4A-B14B-0A97080CBE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88206" y="6174582"/>
                  <a:ext cx="86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8CED965E-EF16-47D3-BE25-08340FB6C5BC}"/>
                    </a:ext>
                  </a:extLst>
                </p14:cNvPr>
                <p14:cNvContentPartPr/>
                <p14:nvPr/>
              </p14:nvContentPartPr>
              <p14:xfrm>
                <a:off x="2908806" y="6027342"/>
                <a:ext cx="105480" cy="24372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8CED965E-EF16-47D3-BE25-08340FB6C5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00166" y="6018342"/>
                  <a:ext cx="123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26A552D4-F428-4652-B4F3-25058D1D3E09}"/>
                    </a:ext>
                  </a:extLst>
                </p14:cNvPr>
                <p14:cNvContentPartPr/>
                <p14:nvPr/>
              </p14:nvContentPartPr>
              <p14:xfrm>
                <a:off x="3135246" y="6177102"/>
                <a:ext cx="38160" cy="8568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26A552D4-F428-4652-B4F3-25058D1D3E0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26246" y="6168102"/>
                  <a:ext cx="55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503C8A08-72CC-49C3-A466-150584EC775C}"/>
                    </a:ext>
                  </a:extLst>
                </p14:cNvPr>
                <p14:cNvContentPartPr/>
                <p14:nvPr/>
              </p14:nvContentPartPr>
              <p14:xfrm>
                <a:off x="3105366" y="6202662"/>
                <a:ext cx="103320" cy="5724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503C8A08-72CC-49C3-A466-150584EC775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96366" y="6193662"/>
                  <a:ext cx="120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592D7AFE-1256-4700-B38C-9F582EA701F0}"/>
                    </a:ext>
                  </a:extLst>
                </p14:cNvPr>
                <p14:cNvContentPartPr/>
                <p14:nvPr/>
              </p14:nvContentPartPr>
              <p14:xfrm>
                <a:off x="3248286" y="6041022"/>
                <a:ext cx="104040" cy="127800"/>
              </p14:xfrm>
            </p:contentPart>
          </mc:Choice>
          <mc:Fallback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592D7AFE-1256-4700-B38C-9F582EA701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39286" y="6032382"/>
                  <a:ext cx="121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9A96F901-64FE-495A-A686-D16BB26292FB}"/>
                    </a:ext>
                  </a:extLst>
                </p14:cNvPr>
                <p14:cNvContentPartPr/>
                <p14:nvPr/>
              </p14:nvContentPartPr>
              <p14:xfrm>
                <a:off x="3421446" y="6094662"/>
                <a:ext cx="25200" cy="120240"/>
              </p14:xfrm>
            </p:contentPart>
          </mc:Choice>
          <mc:Fallback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9A96F901-64FE-495A-A686-D16BB26292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12446" y="6085662"/>
                  <a:ext cx="42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84320B52-2584-4501-8DFA-ED92CAD40F51}"/>
                    </a:ext>
                  </a:extLst>
                </p14:cNvPr>
                <p14:cNvContentPartPr/>
                <p14:nvPr/>
              </p14:nvContentPartPr>
              <p14:xfrm>
                <a:off x="3410286" y="6160182"/>
                <a:ext cx="49320" cy="15120"/>
              </p14:xfrm>
            </p:contentPart>
          </mc:Choice>
          <mc:Fallback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84320B52-2584-4501-8DFA-ED92CAD40F5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01646" y="6151542"/>
                  <a:ext cx="6696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6" name="Entrada de lápiz 135">
                <a:extLst>
                  <a:ext uri="{FF2B5EF4-FFF2-40B4-BE49-F238E27FC236}">
                    <a16:creationId xmlns:a16="http://schemas.microsoft.com/office/drawing/2014/main" id="{8401171E-8D07-46BD-84A6-40B7CFF16C2B}"/>
                  </a:ext>
                </a:extLst>
              </p14:cNvPr>
              <p14:cNvContentPartPr/>
              <p14:nvPr/>
            </p14:nvContentPartPr>
            <p14:xfrm>
              <a:off x="3621966" y="6101862"/>
              <a:ext cx="91080" cy="166320"/>
            </p14:xfrm>
          </p:contentPart>
        </mc:Choice>
        <mc:Fallback>
          <p:pic>
            <p:nvPicPr>
              <p:cNvPr id="136" name="Entrada de lápiz 135">
                <a:extLst>
                  <a:ext uri="{FF2B5EF4-FFF2-40B4-BE49-F238E27FC236}">
                    <a16:creationId xmlns:a16="http://schemas.microsoft.com/office/drawing/2014/main" id="{8401171E-8D07-46BD-84A6-40B7CFF16C2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13326" y="6092862"/>
                <a:ext cx="10872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upo 141">
            <a:extLst>
              <a:ext uri="{FF2B5EF4-FFF2-40B4-BE49-F238E27FC236}">
                <a16:creationId xmlns:a16="http://schemas.microsoft.com/office/drawing/2014/main" id="{8D070620-E100-49BC-9AE3-F23335F38FE4}"/>
              </a:ext>
            </a:extLst>
          </p:cNvPr>
          <p:cNvGrpSpPr/>
          <p:nvPr/>
        </p:nvGrpSpPr>
        <p:grpSpPr>
          <a:xfrm>
            <a:off x="3854166" y="6109062"/>
            <a:ext cx="277200" cy="320040"/>
            <a:chOff x="3854166" y="6109062"/>
            <a:chExt cx="27720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93A2EEC4-04A9-4BC6-B8B2-8A6E0DC20488}"/>
                    </a:ext>
                  </a:extLst>
                </p14:cNvPr>
                <p14:cNvContentPartPr/>
                <p14:nvPr/>
              </p14:nvContentPartPr>
              <p14:xfrm>
                <a:off x="3854166" y="6115542"/>
                <a:ext cx="113760" cy="149040"/>
              </p14:xfrm>
            </p:contentPart>
          </mc:Choice>
          <mc:Fallback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93A2EEC4-04A9-4BC6-B8B2-8A6E0DC2048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45526" y="6106902"/>
                  <a:ext cx="131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E1171EB3-B88A-47C8-88CB-D283342B151A}"/>
                    </a:ext>
                  </a:extLst>
                </p14:cNvPr>
                <p14:cNvContentPartPr/>
                <p14:nvPr/>
              </p14:nvContentPartPr>
              <p14:xfrm>
                <a:off x="3866766" y="6133902"/>
                <a:ext cx="103320" cy="106200"/>
              </p14:xfrm>
            </p:contentPart>
          </mc:Choice>
          <mc:Fallback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E1171EB3-B88A-47C8-88CB-D283342B15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7766" y="6125262"/>
                  <a:ext cx="120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3F91E805-53CA-4082-A214-50296055B91F}"/>
                    </a:ext>
                  </a:extLst>
                </p14:cNvPr>
                <p14:cNvContentPartPr/>
                <p14:nvPr/>
              </p14:nvContentPartPr>
              <p14:xfrm>
                <a:off x="3998166" y="6204102"/>
                <a:ext cx="18000" cy="6840"/>
              </p14:xfrm>
            </p:contentPart>
          </mc:Choice>
          <mc:Fallback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3F91E805-53CA-4082-A214-50296055B91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89166" y="6195102"/>
                  <a:ext cx="35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9387E60B-0233-4FC4-948D-6DE09453255A}"/>
                    </a:ext>
                  </a:extLst>
                </p14:cNvPr>
                <p14:cNvContentPartPr/>
                <p14:nvPr/>
              </p14:nvContentPartPr>
              <p14:xfrm>
                <a:off x="4035246" y="6167382"/>
                <a:ext cx="93240" cy="22320"/>
              </p14:xfrm>
            </p:contentPart>
          </mc:Choice>
          <mc:Fallback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9387E60B-0233-4FC4-948D-6DE09453255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26606" y="6158742"/>
                  <a:ext cx="110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FBCFF278-E84E-4D51-B399-2A299BA7545C}"/>
                    </a:ext>
                  </a:extLst>
                </p14:cNvPr>
                <p14:cNvContentPartPr/>
                <p14:nvPr/>
              </p14:nvContentPartPr>
              <p14:xfrm>
                <a:off x="4109046" y="6109062"/>
                <a:ext cx="22320" cy="320040"/>
              </p14:xfrm>
            </p:contentPart>
          </mc:Choice>
          <mc:Fallback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FBCFF278-E84E-4D51-B399-2A299BA754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00046" y="6100422"/>
                  <a:ext cx="3996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7C5154B2-D421-4FBC-974C-AEC705B5B979}"/>
              </a:ext>
            </a:extLst>
          </p:cNvPr>
          <p:cNvGrpSpPr/>
          <p:nvPr/>
        </p:nvGrpSpPr>
        <p:grpSpPr>
          <a:xfrm>
            <a:off x="4332246" y="6104742"/>
            <a:ext cx="53640" cy="112680"/>
            <a:chOff x="4332246" y="6104742"/>
            <a:chExt cx="53640" cy="1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31B102B3-1958-4495-93C5-9CBBCE30DF59}"/>
                    </a:ext>
                  </a:extLst>
                </p14:cNvPr>
                <p14:cNvContentPartPr/>
                <p14:nvPr/>
              </p14:nvContentPartPr>
              <p14:xfrm>
                <a:off x="4353486" y="6104742"/>
                <a:ext cx="18000" cy="112680"/>
              </p14:xfrm>
            </p:contentPart>
          </mc:Choice>
          <mc:Fallback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31B102B3-1958-4495-93C5-9CBBCE30DF5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44846" y="6095742"/>
                  <a:ext cx="35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FCDF71D1-B380-41EF-940F-05EA02F219CA}"/>
                    </a:ext>
                  </a:extLst>
                </p14:cNvPr>
                <p14:cNvContentPartPr/>
                <p14:nvPr/>
              </p14:nvContentPartPr>
              <p14:xfrm>
                <a:off x="4332246" y="6165942"/>
                <a:ext cx="53640" cy="3240"/>
              </p14:xfrm>
            </p:contentPart>
          </mc:Choice>
          <mc:Fallback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FCDF71D1-B380-41EF-940F-05EA02F219C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23606" y="6157302"/>
                  <a:ext cx="7128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56225873-89C8-4F5A-B2CA-04EB54362CA2}"/>
              </a:ext>
            </a:extLst>
          </p:cNvPr>
          <p:cNvGrpSpPr/>
          <p:nvPr/>
        </p:nvGrpSpPr>
        <p:grpSpPr>
          <a:xfrm>
            <a:off x="4567326" y="5933022"/>
            <a:ext cx="879120" cy="513720"/>
            <a:chOff x="4567326" y="5933022"/>
            <a:chExt cx="879120" cy="51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0D3F627D-6A1D-411A-B5D1-51DFB41A6735}"/>
                    </a:ext>
                  </a:extLst>
                </p14:cNvPr>
                <p14:cNvContentPartPr/>
                <p14:nvPr/>
              </p14:nvContentPartPr>
              <p14:xfrm>
                <a:off x="4567326" y="6165942"/>
                <a:ext cx="78480" cy="94320"/>
              </p14:xfrm>
            </p:contentPart>
          </mc:Choice>
          <mc:Fallback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0D3F627D-6A1D-411A-B5D1-51DFB41A67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58686" y="6157302"/>
                  <a:ext cx="96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6224F038-6430-4398-BF77-EB901D2077C5}"/>
                    </a:ext>
                  </a:extLst>
                </p14:cNvPr>
                <p14:cNvContentPartPr/>
                <p14:nvPr/>
              </p14:nvContentPartPr>
              <p14:xfrm>
                <a:off x="4650486" y="6021582"/>
                <a:ext cx="32400" cy="215640"/>
              </p14:xfrm>
            </p:contentPart>
          </mc:Choice>
          <mc:Fallback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6224F038-6430-4398-BF77-EB901D2077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41846" y="6012582"/>
                  <a:ext cx="50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59A3EE9E-532C-44BA-AC25-76993851E022}"/>
                    </a:ext>
                  </a:extLst>
                </p14:cNvPr>
                <p14:cNvContentPartPr/>
                <p14:nvPr/>
              </p14:nvContentPartPr>
              <p14:xfrm>
                <a:off x="4761726" y="5933022"/>
                <a:ext cx="22320" cy="292320"/>
              </p14:xfrm>
            </p:contentPart>
          </mc:Choice>
          <mc:Fallback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59A3EE9E-532C-44BA-AC25-76993851E02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52726" y="5924382"/>
                  <a:ext cx="39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C206D9C4-BC01-4377-B1F0-F8E199346861}"/>
                    </a:ext>
                  </a:extLst>
                </p14:cNvPr>
                <p14:cNvContentPartPr/>
                <p14:nvPr/>
              </p14:nvContentPartPr>
              <p14:xfrm>
                <a:off x="4795206" y="6089262"/>
                <a:ext cx="103320" cy="116640"/>
              </p14:xfrm>
            </p:contentPart>
          </mc:Choice>
          <mc:Fallback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C206D9C4-BC01-4377-B1F0-F8E19934686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86566" y="6080622"/>
                  <a:ext cx="120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D1C3DF11-21C1-403F-B008-2B6B3EB5D677}"/>
                    </a:ext>
                  </a:extLst>
                </p14:cNvPr>
                <p14:cNvContentPartPr/>
                <p14:nvPr/>
              </p14:nvContentPartPr>
              <p14:xfrm>
                <a:off x="4896726" y="6109422"/>
                <a:ext cx="155880" cy="337320"/>
              </p14:xfrm>
            </p:contentPart>
          </mc:Choice>
          <mc:Fallback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D1C3DF11-21C1-403F-B008-2B6B3EB5D67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88086" y="6100782"/>
                  <a:ext cx="1735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C87C44F3-F616-4F1B-A5B5-122178570931}"/>
                    </a:ext>
                  </a:extLst>
                </p14:cNvPr>
                <p14:cNvContentPartPr/>
                <p14:nvPr/>
              </p14:nvContentPartPr>
              <p14:xfrm>
                <a:off x="5119926" y="6053622"/>
                <a:ext cx="91800" cy="199440"/>
              </p14:xfrm>
            </p:contentPart>
          </mc:Choice>
          <mc:Fallback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C87C44F3-F616-4F1B-A5B5-12217857093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10926" y="6044622"/>
                  <a:ext cx="109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2EF16A57-C833-417C-97F6-3139B0F00EF5}"/>
                    </a:ext>
                  </a:extLst>
                </p14:cNvPr>
                <p14:cNvContentPartPr/>
                <p14:nvPr/>
              </p14:nvContentPartPr>
              <p14:xfrm>
                <a:off x="5226486" y="6084942"/>
                <a:ext cx="98280" cy="185760"/>
              </p14:xfrm>
            </p:contentPart>
          </mc:Choice>
          <mc:Fallback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2EF16A57-C833-417C-97F6-3139B0F00EF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17846" y="6076302"/>
                  <a:ext cx="1159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321AA1E5-A758-4103-BCA1-213AAA19403B}"/>
                    </a:ext>
                  </a:extLst>
                </p14:cNvPr>
                <p14:cNvContentPartPr/>
                <p14:nvPr/>
              </p14:nvContentPartPr>
              <p14:xfrm>
                <a:off x="5276166" y="6202662"/>
                <a:ext cx="60120" cy="3960"/>
              </p14:xfrm>
            </p:contentPart>
          </mc:Choice>
          <mc:Fallback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321AA1E5-A758-4103-BCA1-213AAA19403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67526" y="6193662"/>
                  <a:ext cx="77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8A0DEA52-9BC4-4E45-A2BA-21EA49445633}"/>
                    </a:ext>
                  </a:extLst>
                </p14:cNvPr>
                <p14:cNvContentPartPr/>
                <p14:nvPr/>
              </p14:nvContentPartPr>
              <p14:xfrm>
                <a:off x="5387406" y="6052182"/>
                <a:ext cx="59040" cy="263160"/>
              </p14:xfrm>
            </p:contentPart>
          </mc:Choice>
          <mc:Fallback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8A0DEA52-9BC4-4E45-A2BA-21EA4944563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78406" y="6043182"/>
                  <a:ext cx="7668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B8DE601B-E079-45BC-9FDF-768E90FFA06F}"/>
              </a:ext>
            </a:extLst>
          </p:cNvPr>
          <p:cNvGrpSpPr/>
          <p:nvPr/>
        </p:nvGrpSpPr>
        <p:grpSpPr>
          <a:xfrm>
            <a:off x="5621046" y="6097542"/>
            <a:ext cx="52200" cy="125280"/>
            <a:chOff x="5621046" y="6097542"/>
            <a:chExt cx="52200" cy="12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BE3382EB-21CA-4E67-9FDA-0B0C19B2037A}"/>
                    </a:ext>
                  </a:extLst>
                </p14:cNvPr>
                <p14:cNvContentPartPr/>
                <p14:nvPr/>
              </p14:nvContentPartPr>
              <p14:xfrm>
                <a:off x="5626086" y="6097542"/>
                <a:ext cx="28080" cy="125280"/>
              </p14:xfrm>
            </p:contentPart>
          </mc:Choice>
          <mc:Fallback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BE3382EB-21CA-4E67-9FDA-0B0C19B203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17086" y="6088542"/>
                  <a:ext cx="45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9036BF1E-FEB7-4876-9CBF-632BA2E1F8A3}"/>
                    </a:ext>
                  </a:extLst>
                </p14:cNvPr>
                <p14:cNvContentPartPr/>
                <p14:nvPr/>
              </p14:nvContentPartPr>
              <p14:xfrm>
                <a:off x="5621046" y="6179262"/>
                <a:ext cx="52200" cy="15840"/>
              </p14:xfrm>
            </p:contentPart>
          </mc:Choice>
          <mc:Fallback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9036BF1E-FEB7-4876-9CBF-632BA2E1F8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12046" y="6170262"/>
                  <a:ext cx="6984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65" name="Entrada de lápiz 164">
                <a:extLst>
                  <a:ext uri="{FF2B5EF4-FFF2-40B4-BE49-F238E27FC236}">
                    <a16:creationId xmlns:a16="http://schemas.microsoft.com/office/drawing/2014/main" id="{4CC930AB-F21E-4F06-AF99-BA45B694EC48}"/>
                  </a:ext>
                </a:extLst>
              </p14:cNvPr>
              <p14:cNvContentPartPr/>
              <p14:nvPr/>
            </p14:nvContentPartPr>
            <p14:xfrm>
              <a:off x="5881326" y="6047862"/>
              <a:ext cx="126000" cy="181800"/>
            </p14:xfrm>
          </p:contentPart>
        </mc:Choice>
        <mc:Fallback>
          <p:pic>
            <p:nvPicPr>
              <p:cNvPr id="165" name="Entrada de lápiz 164">
                <a:extLst>
                  <a:ext uri="{FF2B5EF4-FFF2-40B4-BE49-F238E27FC236}">
                    <a16:creationId xmlns:a16="http://schemas.microsoft.com/office/drawing/2014/main" id="{4CC930AB-F21E-4F06-AF99-BA45B694EC4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872686" y="6039222"/>
                <a:ext cx="1436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6" name="Entrada de lápiz 165">
                <a:extLst>
                  <a:ext uri="{FF2B5EF4-FFF2-40B4-BE49-F238E27FC236}">
                    <a16:creationId xmlns:a16="http://schemas.microsoft.com/office/drawing/2014/main" id="{82DC91BF-F085-452B-8A7A-ECDD5398871A}"/>
                  </a:ext>
                </a:extLst>
              </p14:cNvPr>
              <p14:cNvContentPartPr/>
              <p14:nvPr/>
            </p14:nvContentPartPr>
            <p14:xfrm>
              <a:off x="6175806" y="6084582"/>
              <a:ext cx="191880" cy="151200"/>
            </p14:xfrm>
          </p:contentPart>
        </mc:Choice>
        <mc:Fallback>
          <p:pic>
            <p:nvPicPr>
              <p:cNvPr id="166" name="Entrada de lápiz 165">
                <a:extLst>
                  <a:ext uri="{FF2B5EF4-FFF2-40B4-BE49-F238E27FC236}">
                    <a16:creationId xmlns:a16="http://schemas.microsoft.com/office/drawing/2014/main" id="{82DC91BF-F085-452B-8A7A-ECDD5398871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166806" y="6075582"/>
                <a:ext cx="20952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upo 172">
            <a:extLst>
              <a:ext uri="{FF2B5EF4-FFF2-40B4-BE49-F238E27FC236}">
                <a16:creationId xmlns:a16="http://schemas.microsoft.com/office/drawing/2014/main" id="{465C497C-7CD6-48CA-9D6D-CDBD8CF72225}"/>
              </a:ext>
            </a:extLst>
          </p:cNvPr>
          <p:cNvGrpSpPr/>
          <p:nvPr/>
        </p:nvGrpSpPr>
        <p:grpSpPr>
          <a:xfrm>
            <a:off x="6577206" y="6092862"/>
            <a:ext cx="400320" cy="214200"/>
            <a:chOff x="6577206" y="6092862"/>
            <a:chExt cx="40032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6A24F985-E7B7-410D-85AA-0139C104FC96}"/>
                    </a:ext>
                  </a:extLst>
                </p14:cNvPr>
                <p14:cNvContentPartPr/>
                <p14:nvPr/>
              </p14:nvContentPartPr>
              <p14:xfrm>
                <a:off x="6585846" y="6092862"/>
                <a:ext cx="22320" cy="146160"/>
              </p14:xfrm>
            </p:contentPart>
          </mc:Choice>
          <mc:Fallback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6A24F985-E7B7-410D-85AA-0139C104FC9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77206" y="6084222"/>
                  <a:ext cx="39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FF2F7485-B45C-4005-A304-C1D595EF356D}"/>
                    </a:ext>
                  </a:extLst>
                </p14:cNvPr>
                <p14:cNvContentPartPr/>
                <p14:nvPr/>
              </p14:nvContentPartPr>
              <p14:xfrm>
                <a:off x="6577206" y="6162342"/>
                <a:ext cx="61200" cy="23760"/>
              </p14:xfrm>
            </p:contentPart>
          </mc:Choice>
          <mc:Fallback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FF2F7485-B45C-4005-A304-C1D595EF356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68206" y="6153702"/>
                  <a:ext cx="78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FE667425-5523-46F0-83DE-6AFE255B57A2}"/>
                    </a:ext>
                  </a:extLst>
                </p14:cNvPr>
                <p14:cNvContentPartPr/>
                <p14:nvPr/>
              </p14:nvContentPartPr>
              <p14:xfrm>
                <a:off x="6724086" y="6239022"/>
                <a:ext cx="35280" cy="11160"/>
              </p14:xfrm>
            </p:contentPart>
          </mc:Choice>
          <mc:Fallback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FE667425-5523-46F0-83DE-6AFE255B57A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15086" y="6230382"/>
                  <a:ext cx="52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5315581A-764E-4441-B006-BC4CEF433028}"/>
                    </a:ext>
                  </a:extLst>
                </p14:cNvPr>
                <p14:cNvContentPartPr/>
                <p14:nvPr/>
              </p14:nvContentPartPr>
              <p14:xfrm>
                <a:off x="6815886" y="6258822"/>
                <a:ext cx="18000" cy="1080"/>
              </p14:xfrm>
            </p:contentPart>
          </mc:Choice>
          <mc:Fallback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5315581A-764E-4441-B006-BC4CEF43302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07246" y="6249822"/>
                  <a:ext cx="356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B45BF8CD-4477-47CF-BAC0-189D6BF63884}"/>
                    </a:ext>
                  </a:extLst>
                </p14:cNvPr>
                <p14:cNvContentPartPr/>
                <p14:nvPr/>
              </p14:nvContentPartPr>
              <p14:xfrm>
                <a:off x="6915246" y="6298782"/>
                <a:ext cx="13680" cy="8280"/>
              </p14:xfrm>
            </p:contentPart>
          </mc:Choice>
          <mc:Fallback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B45BF8CD-4477-47CF-BAC0-189D6BF6388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06246" y="6290142"/>
                  <a:ext cx="31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881AB9B7-BCAD-498D-B224-FA168E887E73}"/>
                    </a:ext>
                  </a:extLst>
                </p14:cNvPr>
                <p14:cNvContentPartPr/>
                <p14:nvPr/>
              </p14:nvContentPartPr>
              <p14:xfrm>
                <a:off x="6974286" y="6274662"/>
                <a:ext cx="3240" cy="1080"/>
              </p14:xfrm>
            </p:contentPart>
          </mc:Choice>
          <mc:Fallback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881AB9B7-BCAD-498D-B224-FA168E887E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65646" y="6266022"/>
                  <a:ext cx="20880" cy="1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684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r>
              <a:rPr lang="en-GB" dirty="0"/>
              <a:t> de </a:t>
            </a:r>
            <a:r>
              <a:rPr lang="en-GB" dirty="0" err="1"/>
              <a:t>varias</a:t>
            </a:r>
            <a:r>
              <a:rPr lang="en-GB" dirty="0"/>
              <a:t>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937" y="2097088"/>
            <a:ext cx="9905999" cy="4050955"/>
          </a:xfrm>
        </p:spPr>
        <p:txBody>
          <a:bodyPr>
            <a:normAutofit/>
          </a:bodyPr>
          <a:lstStyle/>
          <a:p>
            <a:pPr lvl="1"/>
            <a:r>
              <a:rPr lang="en-GB" dirty="0" err="1"/>
              <a:t>Ejemplo</a:t>
            </a:r>
            <a:r>
              <a:rPr lang="en-GB" dirty="0"/>
              <a:t> </a:t>
            </a:r>
            <a:r>
              <a:rPr lang="en-GB" dirty="0" err="1"/>
              <a:t>sencillo</a:t>
            </a:r>
            <a:r>
              <a:rPr lang="en-GB" dirty="0"/>
              <a:t>: DataTemperaturePressureHumidity.xls</a:t>
            </a:r>
          </a:p>
          <a:p>
            <a:pPr lvl="1"/>
            <a:r>
              <a:rPr lang="en-GB" dirty="0" err="1"/>
              <a:t>Objetivo</a:t>
            </a:r>
            <a:r>
              <a:rPr lang="en-GB" dirty="0"/>
              <a:t>: </a:t>
            </a:r>
            <a:r>
              <a:rPr lang="en-GB" dirty="0" err="1"/>
              <a:t>predecir</a:t>
            </a:r>
            <a:r>
              <a:rPr lang="en-GB" dirty="0"/>
              <a:t> la </a:t>
            </a:r>
            <a:r>
              <a:rPr lang="en-GB" dirty="0" err="1"/>
              <a:t>temperatura</a:t>
            </a:r>
            <a:r>
              <a:rPr lang="en-GB" dirty="0"/>
              <a:t> a </a:t>
            </a:r>
            <a:r>
              <a:rPr lang="en-GB" dirty="0" err="1"/>
              <a:t>partir</a:t>
            </a:r>
            <a:r>
              <a:rPr lang="en-GB" dirty="0"/>
              <a:t> de </a:t>
            </a:r>
            <a:r>
              <a:rPr lang="en-GB" dirty="0" err="1"/>
              <a:t>presión</a:t>
            </a:r>
            <a:r>
              <a:rPr lang="en-GB" dirty="0"/>
              <a:t> y </a:t>
            </a:r>
            <a:r>
              <a:rPr lang="en-GB" dirty="0" err="1"/>
              <a:t>humedad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¿</a:t>
            </a:r>
            <a:r>
              <a:rPr lang="en-GB" dirty="0" err="1"/>
              <a:t>Serás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 la </a:t>
            </a:r>
            <a:r>
              <a:rPr lang="en-GB" dirty="0" err="1"/>
              <a:t>presión</a:t>
            </a:r>
            <a:r>
              <a:rPr lang="en-GB" dirty="0"/>
              <a:t> o la </a:t>
            </a:r>
            <a:r>
              <a:rPr lang="en-GB" dirty="0" err="1"/>
              <a:t>humedad</a:t>
            </a:r>
            <a:r>
              <a:rPr lang="en-GB" dirty="0"/>
              <a:t>? ¿Podemos </a:t>
            </a:r>
            <a:r>
              <a:rPr lang="en-GB" dirty="0" err="1"/>
              <a:t>fijarnos</a:t>
            </a:r>
            <a:r>
              <a:rPr lang="en-GB" dirty="0"/>
              <a:t> en a y b?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 Solo </a:t>
            </a:r>
            <a:r>
              <a:rPr lang="en-GB" dirty="0" err="1">
                <a:sym typeface="Wingdings" panose="05000000000000000000" pitchFamily="2" charset="2"/>
              </a:rPr>
              <a:t>si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normalizamos</a:t>
            </a:r>
            <a:r>
              <a:rPr lang="en-GB" dirty="0">
                <a:sym typeface="Wingdings" panose="05000000000000000000" pitchFamily="2" charset="2"/>
              </a:rPr>
              <a:t> los </a:t>
            </a:r>
            <a:r>
              <a:rPr lang="en-GB" dirty="0" err="1">
                <a:sym typeface="Wingdings" panose="05000000000000000000" pitchFamily="2" charset="2"/>
              </a:rPr>
              <a:t>datos</a:t>
            </a:r>
            <a:r>
              <a:rPr lang="en-GB" dirty="0">
                <a:sym typeface="Wingdings" panose="05000000000000000000" pitchFamily="2" charset="2"/>
              </a:rPr>
              <a:t> primero. </a:t>
            </a:r>
            <a:endParaRPr lang="en-GB" dirty="0"/>
          </a:p>
          <a:p>
            <a:pPr lvl="1"/>
            <a:endParaRPr lang="en-GB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A71A103-B136-4CAD-B939-BC4379A8956C}"/>
              </a:ext>
            </a:extLst>
          </p:cNvPr>
          <p:cNvGrpSpPr/>
          <p:nvPr/>
        </p:nvGrpSpPr>
        <p:grpSpPr>
          <a:xfrm>
            <a:off x="3276006" y="3091902"/>
            <a:ext cx="366840" cy="427320"/>
            <a:chOff x="3276006" y="3091902"/>
            <a:chExt cx="366840" cy="4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75491FFF-D4D7-4168-B49F-37893E58EF86}"/>
                    </a:ext>
                  </a:extLst>
                </p14:cNvPr>
                <p14:cNvContentPartPr/>
                <p14:nvPr/>
              </p14:nvContentPartPr>
              <p14:xfrm>
                <a:off x="3305166" y="3091902"/>
                <a:ext cx="101880" cy="42732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75491FFF-D4D7-4168-B49F-37893E58EF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96166" y="3083262"/>
                  <a:ext cx="1195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C5868BC7-F73E-4AE1-919E-6AF4AA687F6C}"/>
                    </a:ext>
                  </a:extLst>
                </p14:cNvPr>
                <p14:cNvContentPartPr/>
                <p14:nvPr/>
              </p14:nvContentPartPr>
              <p14:xfrm>
                <a:off x="3276006" y="3302142"/>
                <a:ext cx="137520" cy="1728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C5868BC7-F73E-4AE1-919E-6AF4AA687F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67366" y="3293502"/>
                  <a:ext cx="155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9DDFB4FF-F9F8-4D3A-97BB-192ABF9EA362}"/>
                    </a:ext>
                  </a:extLst>
                </p14:cNvPr>
                <p14:cNvContentPartPr/>
                <p14:nvPr/>
              </p14:nvContentPartPr>
              <p14:xfrm>
                <a:off x="3543126" y="3357582"/>
                <a:ext cx="73440" cy="1044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9DDFB4FF-F9F8-4D3A-97BB-192ABF9EA3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34486" y="3348942"/>
                  <a:ext cx="91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C4FA8A51-820E-4A82-8D72-82DB78057FFA}"/>
                    </a:ext>
                  </a:extLst>
                </p14:cNvPr>
                <p14:cNvContentPartPr/>
                <p14:nvPr/>
              </p14:nvContentPartPr>
              <p14:xfrm>
                <a:off x="3557886" y="3443982"/>
                <a:ext cx="84960" cy="1188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C4FA8A51-820E-4A82-8D72-82DB78057F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8886" y="3434982"/>
                  <a:ext cx="1026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22836136-039F-491C-BDFA-1B6C8FA57EC2}"/>
              </a:ext>
            </a:extLst>
          </p:cNvPr>
          <p:cNvGrpSpPr/>
          <p:nvPr/>
        </p:nvGrpSpPr>
        <p:grpSpPr>
          <a:xfrm>
            <a:off x="3804486" y="3091902"/>
            <a:ext cx="1611720" cy="561240"/>
            <a:chOff x="3804486" y="3091902"/>
            <a:chExt cx="161172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777504B6-90AA-4B79-B9EB-AC017616C753}"/>
                    </a:ext>
                  </a:extLst>
                </p14:cNvPr>
                <p14:cNvContentPartPr/>
                <p14:nvPr/>
              </p14:nvContentPartPr>
              <p14:xfrm>
                <a:off x="3804486" y="3320142"/>
                <a:ext cx="226080" cy="18972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777504B6-90AA-4B79-B9EB-AC017616C7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5846" y="3311502"/>
                  <a:ext cx="243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A1B3FD7F-F70A-49D1-8C63-368C5809F534}"/>
                    </a:ext>
                  </a:extLst>
                </p14:cNvPr>
                <p14:cNvContentPartPr/>
                <p14:nvPr/>
              </p14:nvContentPartPr>
              <p14:xfrm>
                <a:off x="4094286" y="3367302"/>
                <a:ext cx="360" cy="36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A1B3FD7F-F70A-49D1-8C63-368C5809F5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5646" y="33583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B977B4D7-C796-48BA-B8F3-36EC659DD687}"/>
                    </a:ext>
                  </a:extLst>
                </p14:cNvPr>
                <p14:cNvContentPartPr/>
                <p14:nvPr/>
              </p14:nvContentPartPr>
              <p14:xfrm>
                <a:off x="4203726" y="3321222"/>
                <a:ext cx="3960" cy="33192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B977B4D7-C796-48BA-B8F3-36EC659DD6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95086" y="3312222"/>
                  <a:ext cx="216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D1B72D05-F69E-43F6-A627-172DF1F4D5D6}"/>
                    </a:ext>
                  </a:extLst>
                </p14:cNvPr>
                <p14:cNvContentPartPr/>
                <p14:nvPr/>
              </p14:nvContentPartPr>
              <p14:xfrm>
                <a:off x="4144686" y="3273342"/>
                <a:ext cx="153360" cy="19224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D1B72D05-F69E-43F6-A627-172DF1F4D5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36046" y="3264342"/>
                  <a:ext cx="171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2A37015A-2162-48C9-87A8-1B39A1F1D534}"/>
                    </a:ext>
                  </a:extLst>
                </p14:cNvPr>
                <p14:cNvContentPartPr/>
                <p14:nvPr/>
              </p14:nvContentPartPr>
              <p14:xfrm>
                <a:off x="4452846" y="3269382"/>
                <a:ext cx="38160" cy="1713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2A37015A-2162-48C9-87A8-1B39A1F1D5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43846" y="3260382"/>
                  <a:ext cx="55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5CDF9B3E-4605-46D5-B3AB-1E5187552AC9}"/>
                    </a:ext>
                  </a:extLst>
                </p14:cNvPr>
                <p14:cNvContentPartPr/>
                <p14:nvPr/>
              </p14:nvContentPartPr>
              <p14:xfrm>
                <a:off x="4428366" y="3348222"/>
                <a:ext cx="80280" cy="468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5CDF9B3E-4605-46D5-B3AB-1E5187552A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19366" y="3339222"/>
                  <a:ext cx="97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92817ED-129D-4AA9-A216-9ED1CF68D926}"/>
                    </a:ext>
                  </a:extLst>
                </p14:cNvPr>
                <p14:cNvContentPartPr/>
                <p14:nvPr/>
              </p14:nvContentPartPr>
              <p14:xfrm>
                <a:off x="4624206" y="3117462"/>
                <a:ext cx="147240" cy="33228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92817ED-129D-4AA9-A216-9ED1CF68D9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5566" y="3108822"/>
                  <a:ext cx="1648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22B89A73-B34A-41EF-B397-51CA0C5A6060}"/>
                    </a:ext>
                  </a:extLst>
                </p14:cNvPr>
                <p14:cNvContentPartPr/>
                <p14:nvPr/>
              </p14:nvContentPartPr>
              <p14:xfrm>
                <a:off x="4923006" y="3091902"/>
                <a:ext cx="7560" cy="32976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22B89A73-B34A-41EF-B397-51CA0C5A60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14006" y="3083262"/>
                  <a:ext cx="252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E1311812-9DA7-4F28-9E8B-652AA19C04B0}"/>
                    </a:ext>
                  </a:extLst>
                </p14:cNvPr>
                <p14:cNvContentPartPr/>
                <p14:nvPr/>
              </p14:nvContentPartPr>
              <p14:xfrm>
                <a:off x="4906086" y="3279462"/>
                <a:ext cx="131040" cy="13932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E1311812-9DA7-4F28-9E8B-652AA19C04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97446" y="3270822"/>
                  <a:ext cx="148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66E41ED8-2910-4FAB-83F8-9407E48341A9}"/>
                    </a:ext>
                  </a:extLst>
                </p14:cNvPr>
                <p14:cNvContentPartPr/>
                <p14:nvPr/>
              </p14:nvContentPartPr>
              <p14:xfrm>
                <a:off x="5175726" y="3265782"/>
                <a:ext cx="15840" cy="13896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66E41ED8-2910-4FAB-83F8-9407E48341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66726" y="3256782"/>
                  <a:ext cx="33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47E5CC1C-A9B5-4358-B220-548C38C10C6E}"/>
                    </a:ext>
                  </a:extLst>
                </p14:cNvPr>
                <p14:cNvContentPartPr/>
                <p14:nvPr/>
              </p14:nvContentPartPr>
              <p14:xfrm>
                <a:off x="5142606" y="3324102"/>
                <a:ext cx="77760" cy="180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47E5CC1C-A9B5-4358-B220-548C38C10C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33966" y="3315462"/>
                  <a:ext cx="95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486DE7F8-3732-41E3-BA2F-B7C6387108F5}"/>
                    </a:ext>
                  </a:extLst>
                </p14:cNvPr>
                <p14:cNvContentPartPr/>
                <p14:nvPr/>
              </p14:nvContentPartPr>
              <p14:xfrm>
                <a:off x="5325486" y="3280902"/>
                <a:ext cx="90720" cy="18288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486DE7F8-3732-41E3-BA2F-B7C6387108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16486" y="3271902"/>
                  <a:ext cx="108360" cy="20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0810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r>
              <a:rPr lang="en-GB" dirty="0"/>
              <a:t> de </a:t>
            </a:r>
            <a:r>
              <a:rPr lang="en-GB" dirty="0" err="1"/>
              <a:t>varias</a:t>
            </a:r>
            <a:r>
              <a:rPr lang="en-GB" dirty="0"/>
              <a:t>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/>
          </a:bodyPr>
          <a:lstStyle/>
          <a:p>
            <a:pPr lvl="1"/>
            <a:r>
              <a:rPr lang="en-GB" dirty="0" err="1"/>
              <a:t>Normalización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:</a:t>
            </a:r>
          </a:p>
          <a:p>
            <a:pPr lvl="2"/>
            <a:r>
              <a:rPr lang="en-GB" dirty="0" err="1"/>
              <a:t>Restar</a:t>
            </a:r>
            <a:r>
              <a:rPr lang="en-GB" dirty="0"/>
              <a:t> </a:t>
            </a:r>
            <a:r>
              <a:rPr lang="en-GB" dirty="0" err="1"/>
              <a:t>mínimo</a:t>
            </a:r>
            <a:r>
              <a:rPr lang="en-GB" dirty="0"/>
              <a:t> y </a:t>
            </a:r>
            <a:r>
              <a:rPr lang="en-GB" dirty="0" err="1"/>
              <a:t>dividir</a:t>
            </a:r>
            <a:r>
              <a:rPr lang="en-GB" dirty="0"/>
              <a:t> por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máximo</a:t>
            </a:r>
            <a:r>
              <a:rPr lang="en-GB" dirty="0"/>
              <a:t>: 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 err="1"/>
              <a:t>Restar</a:t>
            </a:r>
            <a:r>
              <a:rPr lang="en-GB" dirty="0"/>
              <a:t> media y </a:t>
            </a:r>
            <a:r>
              <a:rPr lang="en-GB" dirty="0" err="1"/>
              <a:t>dividir</a:t>
            </a:r>
            <a:r>
              <a:rPr lang="en-GB" dirty="0"/>
              <a:t> por </a:t>
            </a:r>
            <a:r>
              <a:rPr lang="en-GB" dirty="0" err="1"/>
              <a:t>desviación</a:t>
            </a:r>
            <a:r>
              <a:rPr lang="en-GB" dirty="0"/>
              <a:t> </a:t>
            </a:r>
            <a:r>
              <a:rPr lang="en-GB" dirty="0" err="1"/>
              <a:t>típica</a:t>
            </a:r>
            <a:endParaRPr lang="en-GB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69A1610E-0549-4D76-AA37-A721D74F1D47}"/>
              </a:ext>
            </a:extLst>
          </p:cNvPr>
          <p:cNvGrpSpPr/>
          <p:nvPr/>
        </p:nvGrpSpPr>
        <p:grpSpPr>
          <a:xfrm>
            <a:off x="7065726" y="3023502"/>
            <a:ext cx="1136160" cy="172440"/>
            <a:chOff x="7065726" y="3023502"/>
            <a:chExt cx="113616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B1EA2BD7-3733-4C75-A487-D2291FA8476A}"/>
                    </a:ext>
                  </a:extLst>
                </p14:cNvPr>
                <p14:cNvContentPartPr/>
                <p14:nvPr/>
              </p14:nvContentPartPr>
              <p14:xfrm>
                <a:off x="7093086" y="3051942"/>
                <a:ext cx="110880" cy="14400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B1EA2BD7-3733-4C75-A487-D2291FA847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84446" y="3042942"/>
                  <a:ext cx="128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AB9B4F0E-E957-49E5-887E-2E90CB982391}"/>
                    </a:ext>
                  </a:extLst>
                </p14:cNvPr>
                <p14:cNvContentPartPr/>
                <p14:nvPr/>
              </p14:nvContentPartPr>
              <p14:xfrm>
                <a:off x="7065726" y="3040782"/>
                <a:ext cx="120960" cy="13752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AB9B4F0E-E957-49E5-887E-2E90CB9823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6726" y="3032142"/>
                  <a:ext cx="138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73E9DAF3-9396-4BE6-A4A0-7C9959453475}"/>
                    </a:ext>
                  </a:extLst>
                </p14:cNvPr>
                <p14:cNvContentPartPr/>
                <p14:nvPr/>
              </p14:nvContentPartPr>
              <p14:xfrm>
                <a:off x="7218726" y="3052662"/>
                <a:ext cx="155160" cy="10800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73E9DAF3-9396-4BE6-A4A0-7C99594534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10086" y="3044022"/>
                  <a:ext cx="1728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6CF65DE3-4781-4305-9E9C-D34071B60D21}"/>
                    </a:ext>
                  </a:extLst>
                </p14:cNvPr>
                <p14:cNvContentPartPr/>
                <p14:nvPr/>
              </p14:nvContentPartPr>
              <p14:xfrm>
                <a:off x="7385046" y="3067062"/>
                <a:ext cx="107280" cy="11232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6CF65DE3-4781-4305-9E9C-D34071B60D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76406" y="3058422"/>
                  <a:ext cx="124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C46F718D-9A12-4022-9CB8-92746FA6ABC9}"/>
                    </a:ext>
                  </a:extLst>
                </p14:cNvPr>
                <p14:cNvContentPartPr/>
                <p14:nvPr/>
              </p14:nvContentPartPr>
              <p14:xfrm>
                <a:off x="7521846" y="3056982"/>
                <a:ext cx="48600" cy="8532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C46F718D-9A12-4022-9CB8-92746FA6AB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3206" y="3047982"/>
                  <a:ext cx="662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C9743284-16E4-4050-B883-72ABDE633EA1}"/>
                    </a:ext>
                  </a:extLst>
                </p14:cNvPr>
                <p14:cNvContentPartPr/>
                <p14:nvPr/>
              </p14:nvContentPartPr>
              <p14:xfrm>
                <a:off x="7501326" y="3053382"/>
                <a:ext cx="99000" cy="7632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C9743284-16E4-4050-B883-72ABDE633E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2686" y="3044382"/>
                  <a:ext cx="116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4213562F-570D-42CD-AC8E-29737136A17E}"/>
                    </a:ext>
                  </a:extLst>
                </p14:cNvPr>
                <p14:cNvContentPartPr/>
                <p14:nvPr/>
              </p14:nvContentPartPr>
              <p14:xfrm>
                <a:off x="7656126" y="3097662"/>
                <a:ext cx="35280" cy="252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4213562F-570D-42CD-AC8E-29737136A1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47486" y="3089022"/>
                  <a:ext cx="52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EA253A9D-BC81-432E-BB3C-811883427064}"/>
                    </a:ext>
                  </a:extLst>
                </p14:cNvPr>
                <p14:cNvContentPartPr/>
                <p14:nvPr/>
              </p14:nvContentPartPr>
              <p14:xfrm>
                <a:off x="7797966" y="3038262"/>
                <a:ext cx="87120" cy="12420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EA253A9D-BC81-432E-BB3C-8118834270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88966" y="3029622"/>
                  <a:ext cx="104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FA6AB907-225E-4E64-B3CB-1119F4EA659B}"/>
                    </a:ext>
                  </a:extLst>
                </p14:cNvPr>
                <p14:cNvContentPartPr/>
                <p14:nvPr/>
              </p14:nvContentPartPr>
              <p14:xfrm>
                <a:off x="7778166" y="3051222"/>
                <a:ext cx="109080" cy="11484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FA6AB907-225E-4E64-B3CB-1119F4EA65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69166" y="3042222"/>
                  <a:ext cx="126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0AA9EA0E-51E9-48E7-80B0-DE490383130F}"/>
                    </a:ext>
                  </a:extLst>
                </p14:cNvPr>
                <p14:cNvContentPartPr/>
                <p14:nvPr/>
              </p14:nvContentPartPr>
              <p14:xfrm>
                <a:off x="7905246" y="3034302"/>
                <a:ext cx="138240" cy="12780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0AA9EA0E-51E9-48E7-80B0-DE49038313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96246" y="3025662"/>
                  <a:ext cx="155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D34E1862-6FFF-49BF-8CA6-43D81FC2F988}"/>
                    </a:ext>
                  </a:extLst>
                </p14:cNvPr>
                <p14:cNvContentPartPr/>
                <p14:nvPr/>
              </p14:nvContentPartPr>
              <p14:xfrm>
                <a:off x="8068686" y="3023502"/>
                <a:ext cx="20880" cy="10764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D34E1862-6FFF-49BF-8CA6-43D81FC2F9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59686" y="3014502"/>
                  <a:ext cx="38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F596D79C-A5D4-4E9A-AA10-0416F9BE7D52}"/>
                    </a:ext>
                  </a:extLst>
                </p14:cNvPr>
                <p14:cNvContentPartPr/>
                <p14:nvPr/>
              </p14:nvContentPartPr>
              <p14:xfrm>
                <a:off x="8081646" y="3023502"/>
                <a:ext cx="120240" cy="9936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F596D79C-A5D4-4E9A-AA10-0416F9BE7D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73006" y="3014502"/>
                  <a:ext cx="13788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BE85EECA-8F11-4FA4-A5B3-E67C4FE730C9}"/>
              </a:ext>
            </a:extLst>
          </p:cNvPr>
          <p:cNvGrpSpPr/>
          <p:nvPr/>
        </p:nvGrpSpPr>
        <p:grpSpPr>
          <a:xfrm>
            <a:off x="6461286" y="2520942"/>
            <a:ext cx="1681560" cy="427680"/>
            <a:chOff x="6461286" y="2520942"/>
            <a:chExt cx="168156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A74D6148-3223-4AD9-A269-5EAEEFB7EA39}"/>
                    </a:ext>
                  </a:extLst>
                </p14:cNvPr>
                <p14:cNvContentPartPr/>
                <p14:nvPr/>
              </p14:nvContentPartPr>
              <p14:xfrm>
                <a:off x="7045926" y="2596182"/>
                <a:ext cx="165240" cy="18720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A74D6148-3223-4AD9-A269-5EAEEFB7EA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37286" y="2587182"/>
                  <a:ext cx="182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EC26B437-7D95-4324-B4FF-23A0EE674832}"/>
                    </a:ext>
                  </a:extLst>
                </p14:cNvPr>
                <p14:cNvContentPartPr/>
                <p14:nvPr/>
              </p14:nvContentPartPr>
              <p14:xfrm>
                <a:off x="7025406" y="2599782"/>
                <a:ext cx="169560" cy="16740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EC26B437-7D95-4324-B4FF-23A0EE6748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16766" y="2591142"/>
                  <a:ext cx="187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82BCC153-F2EB-4668-8A78-9EF9040F8B7A}"/>
                    </a:ext>
                  </a:extLst>
                </p14:cNvPr>
                <p14:cNvContentPartPr/>
                <p14:nvPr/>
              </p14:nvContentPartPr>
              <p14:xfrm>
                <a:off x="7268766" y="2690502"/>
                <a:ext cx="125280" cy="1584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82BCC153-F2EB-4668-8A78-9EF9040F8B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60126" y="2681502"/>
                  <a:ext cx="142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5A33D842-F77A-45AF-8794-705BD37B4702}"/>
                    </a:ext>
                  </a:extLst>
                </p14:cNvPr>
                <p14:cNvContentPartPr/>
                <p14:nvPr/>
              </p14:nvContentPartPr>
              <p14:xfrm>
                <a:off x="7545606" y="2578902"/>
                <a:ext cx="110880" cy="15336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5A33D842-F77A-45AF-8794-705BD37B47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36606" y="2570262"/>
                  <a:ext cx="128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453C8A1B-B113-4DC5-8BAA-160EF8CFC201}"/>
                    </a:ext>
                  </a:extLst>
                </p14:cNvPr>
                <p14:cNvContentPartPr/>
                <p14:nvPr/>
              </p14:nvContentPartPr>
              <p14:xfrm>
                <a:off x="7517526" y="2569182"/>
                <a:ext cx="104760" cy="15192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453C8A1B-B113-4DC5-8BAA-160EF8CFC2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08526" y="2560542"/>
                  <a:ext cx="122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72FB9251-879C-44F0-809D-7AB2D5659218}"/>
                    </a:ext>
                  </a:extLst>
                </p14:cNvPr>
                <p14:cNvContentPartPr/>
                <p14:nvPr/>
              </p14:nvContentPartPr>
              <p14:xfrm>
                <a:off x="7676646" y="2567022"/>
                <a:ext cx="172080" cy="15228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72FB9251-879C-44F0-809D-7AB2D56592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67646" y="2558382"/>
                  <a:ext cx="189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86E94800-7A07-4410-9400-BEE7CBE3865D}"/>
                    </a:ext>
                  </a:extLst>
                </p14:cNvPr>
                <p14:cNvContentPartPr/>
                <p14:nvPr/>
              </p14:nvContentPartPr>
              <p14:xfrm>
                <a:off x="7900566" y="2616702"/>
                <a:ext cx="23040" cy="10908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86E94800-7A07-4410-9400-BEE7CBE386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91926" y="2608062"/>
                  <a:ext cx="40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711219BE-22EA-43B4-A5BA-ED563521AF19}"/>
                    </a:ext>
                  </a:extLst>
                </p14:cNvPr>
                <p14:cNvContentPartPr/>
                <p14:nvPr/>
              </p14:nvContentPartPr>
              <p14:xfrm>
                <a:off x="7903086" y="2520942"/>
                <a:ext cx="360" cy="36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711219BE-22EA-43B4-A5BA-ED563521AF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94086" y="25123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8A14DF8E-39B6-4B72-8C02-41C24483463B}"/>
                    </a:ext>
                  </a:extLst>
                </p14:cNvPr>
                <p14:cNvContentPartPr/>
                <p14:nvPr/>
              </p14:nvContentPartPr>
              <p14:xfrm>
                <a:off x="7967886" y="2560542"/>
                <a:ext cx="90720" cy="12744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8A14DF8E-39B6-4B72-8C02-41C2448346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59246" y="2551902"/>
                  <a:ext cx="108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CA3C2F95-AF25-498A-B8DF-361953B52090}"/>
                    </a:ext>
                  </a:extLst>
                </p14:cNvPr>
                <p14:cNvContentPartPr/>
                <p14:nvPr/>
              </p14:nvContentPartPr>
              <p14:xfrm>
                <a:off x="7041966" y="2824062"/>
                <a:ext cx="1100880" cy="6228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CA3C2F95-AF25-498A-B8DF-361953B520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32966" y="2815422"/>
                  <a:ext cx="1118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3EFAF0A0-6A7F-47E2-8FC6-DA386DA1005D}"/>
                    </a:ext>
                  </a:extLst>
                </p14:cNvPr>
                <p14:cNvContentPartPr/>
                <p14:nvPr/>
              </p14:nvContentPartPr>
              <p14:xfrm>
                <a:off x="6524646" y="2787702"/>
                <a:ext cx="90000" cy="16092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3EFAF0A0-6A7F-47E2-8FC6-DA386DA100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15646" y="2778702"/>
                  <a:ext cx="107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D7C29EF5-AA81-4E0E-A7A9-BACD24E5F4CA}"/>
                    </a:ext>
                  </a:extLst>
                </p14:cNvPr>
                <p14:cNvContentPartPr/>
                <p14:nvPr/>
              </p14:nvContentPartPr>
              <p14:xfrm>
                <a:off x="6484326" y="2823342"/>
                <a:ext cx="141840" cy="11196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D7C29EF5-AA81-4E0E-A7A9-BACD24E5F4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75686" y="2814342"/>
                  <a:ext cx="159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20EE478D-8F28-41D8-B385-D7672D711BDE}"/>
                    </a:ext>
                  </a:extLst>
                </p14:cNvPr>
                <p14:cNvContentPartPr/>
                <p14:nvPr/>
              </p14:nvContentPartPr>
              <p14:xfrm>
                <a:off x="6461286" y="2713902"/>
                <a:ext cx="145800" cy="828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20EE478D-8F28-41D8-B385-D7672D711B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52286" y="2704902"/>
                  <a:ext cx="163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A2C83A10-5C79-485D-B882-CA8A46EDB61C}"/>
                    </a:ext>
                  </a:extLst>
                </p14:cNvPr>
                <p14:cNvContentPartPr/>
                <p14:nvPr/>
              </p14:nvContentPartPr>
              <p14:xfrm>
                <a:off x="6801486" y="2857542"/>
                <a:ext cx="70560" cy="900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A2C83A10-5C79-485D-B882-CA8A46EDB6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92486" y="2848902"/>
                  <a:ext cx="88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AB1170D3-CEF4-43A0-848D-79F57FFBF7DA}"/>
                    </a:ext>
                  </a:extLst>
                </p14:cNvPr>
                <p14:cNvContentPartPr/>
                <p14:nvPr/>
              </p14:nvContentPartPr>
              <p14:xfrm>
                <a:off x="6789606" y="2916942"/>
                <a:ext cx="92520" cy="1656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AB1170D3-CEF4-43A0-848D-79F57FFBF7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80966" y="2907942"/>
                  <a:ext cx="11016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AE52072-BCCB-45BE-AEBC-0EAAF4944EE8}"/>
              </a:ext>
            </a:extLst>
          </p:cNvPr>
          <p:cNvGrpSpPr/>
          <p:nvPr/>
        </p:nvGrpSpPr>
        <p:grpSpPr>
          <a:xfrm>
            <a:off x="7347966" y="3897942"/>
            <a:ext cx="286920" cy="167040"/>
            <a:chOff x="7347966" y="3897942"/>
            <a:chExt cx="28692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4D4D1D1E-E88A-4095-888A-DC0588203999}"/>
                    </a:ext>
                  </a:extLst>
                </p14:cNvPr>
                <p14:cNvContentPartPr/>
                <p14:nvPr/>
              </p14:nvContentPartPr>
              <p14:xfrm>
                <a:off x="7360566" y="3897942"/>
                <a:ext cx="147960" cy="16272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4D4D1D1E-E88A-4095-888A-DC05882039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51566" y="3888942"/>
                  <a:ext cx="165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C26317A-9145-4D3C-B8E7-FD66EC8D0197}"/>
                    </a:ext>
                  </a:extLst>
                </p14:cNvPr>
                <p14:cNvContentPartPr/>
                <p14:nvPr/>
              </p14:nvContentPartPr>
              <p14:xfrm>
                <a:off x="7347966" y="3908742"/>
                <a:ext cx="144000" cy="1562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C26317A-9145-4D3C-B8E7-FD66EC8D01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9326" y="3900102"/>
                  <a:ext cx="1616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FE804C81-CD6A-4A02-8116-617DE482E954}"/>
                    </a:ext>
                  </a:extLst>
                </p14:cNvPr>
                <p14:cNvContentPartPr/>
                <p14:nvPr/>
              </p14:nvContentPartPr>
              <p14:xfrm>
                <a:off x="7578006" y="3954822"/>
                <a:ext cx="45000" cy="324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FE804C81-CD6A-4A02-8116-617DE482E9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69366" y="3946182"/>
                  <a:ext cx="62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6558160A-8507-42D3-A018-037C573EA930}"/>
                    </a:ext>
                  </a:extLst>
                </p14:cNvPr>
                <p14:cNvContentPartPr/>
                <p14:nvPr/>
              </p14:nvContentPartPr>
              <p14:xfrm>
                <a:off x="7590606" y="3954822"/>
                <a:ext cx="44280" cy="5940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6558160A-8507-42D3-A018-037C573EA9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81606" y="3946182"/>
                  <a:ext cx="619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097EBA37-59DB-4DAE-8465-D4AF0FBFC6F3}"/>
              </a:ext>
            </a:extLst>
          </p:cNvPr>
          <p:cNvGrpSpPr/>
          <p:nvPr/>
        </p:nvGrpSpPr>
        <p:grpSpPr>
          <a:xfrm>
            <a:off x="8357046" y="1658742"/>
            <a:ext cx="1216440" cy="1035360"/>
            <a:chOff x="8357046" y="1658742"/>
            <a:chExt cx="1216440" cy="103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48970C91-3AE6-4BEB-9243-F4C03DF878D3}"/>
                    </a:ext>
                  </a:extLst>
                </p14:cNvPr>
                <p14:cNvContentPartPr/>
                <p14:nvPr/>
              </p14:nvContentPartPr>
              <p14:xfrm>
                <a:off x="8357046" y="2049702"/>
                <a:ext cx="680400" cy="64440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48970C91-3AE6-4BEB-9243-F4C03DF878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48046" y="2040702"/>
                  <a:ext cx="69804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A7623057-9747-4285-868A-57BFC01A995A}"/>
                    </a:ext>
                  </a:extLst>
                </p14:cNvPr>
                <p14:cNvContentPartPr/>
                <p14:nvPr/>
              </p14:nvContentPartPr>
              <p14:xfrm>
                <a:off x="8898846" y="1999662"/>
                <a:ext cx="231120" cy="1486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A7623057-9747-4285-868A-57BFC01A99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89846" y="1991022"/>
                  <a:ext cx="248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61BE1DC2-5354-4814-B11A-AD51243423DB}"/>
                    </a:ext>
                  </a:extLst>
                </p14:cNvPr>
                <p14:cNvContentPartPr/>
                <p14:nvPr/>
              </p14:nvContentPartPr>
              <p14:xfrm>
                <a:off x="9015486" y="2061942"/>
                <a:ext cx="360" cy="36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61BE1DC2-5354-4814-B11A-AD51243423D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06846" y="20529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42728004-568F-4CE7-91AC-B2E05D421068}"/>
                    </a:ext>
                  </a:extLst>
                </p14:cNvPr>
                <p14:cNvContentPartPr/>
                <p14:nvPr/>
              </p14:nvContentPartPr>
              <p14:xfrm>
                <a:off x="9400326" y="1816062"/>
                <a:ext cx="17280" cy="16596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42728004-568F-4CE7-91AC-B2E05D42106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91326" y="1807062"/>
                  <a:ext cx="34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B817FA14-BEDA-4F28-99ED-BEF5BACD6E91}"/>
                    </a:ext>
                  </a:extLst>
                </p14:cNvPr>
                <p14:cNvContentPartPr/>
                <p14:nvPr/>
              </p14:nvContentPartPr>
              <p14:xfrm>
                <a:off x="9343446" y="1880142"/>
                <a:ext cx="118800" cy="3096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B817FA14-BEDA-4F28-99ED-BEF5BACD6E9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334446" y="1871502"/>
                  <a:ext cx="136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43459758-9294-42EA-A906-7E1D452FEE92}"/>
                    </a:ext>
                  </a:extLst>
                </p14:cNvPr>
                <p14:cNvContentPartPr/>
                <p14:nvPr/>
              </p14:nvContentPartPr>
              <p14:xfrm>
                <a:off x="9290886" y="1658742"/>
                <a:ext cx="282600" cy="36576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43459758-9294-42EA-A906-7E1D452FEE9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81886" y="1649742"/>
                  <a:ext cx="30024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FE52AA0B-2814-4201-A62D-024A581AC220}"/>
              </a:ext>
            </a:extLst>
          </p:cNvPr>
          <p:cNvGrpSpPr/>
          <p:nvPr/>
        </p:nvGrpSpPr>
        <p:grpSpPr>
          <a:xfrm>
            <a:off x="9793806" y="1567662"/>
            <a:ext cx="2241000" cy="313560"/>
            <a:chOff x="9793806" y="1567662"/>
            <a:chExt cx="224100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782093B6-31B4-4E99-9468-4A170CD4D5F1}"/>
                    </a:ext>
                  </a:extLst>
                </p14:cNvPr>
                <p14:cNvContentPartPr/>
                <p14:nvPr/>
              </p14:nvContentPartPr>
              <p14:xfrm>
                <a:off x="9846366" y="1698342"/>
                <a:ext cx="20160" cy="18288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782093B6-31B4-4E99-9468-4A170CD4D5F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837366" y="1689702"/>
                  <a:ext cx="37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71F8D7E8-27B3-42C4-87B7-E9BD1C54D3C4}"/>
                    </a:ext>
                  </a:extLst>
                </p14:cNvPr>
                <p14:cNvContentPartPr/>
                <p14:nvPr/>
              </p14:nvContentPartPr>
              <p14:xfrm>
                <a:off x="9793806" y="1684662"/>
                <a:ext cx="100800" cy="2664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71F8D7E8-27B3-42C4-87B7-E9BD1C54D3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85166" y="1675662"/>
                  <a:ext cx="118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1694242A-0037-4597-A14A-C882FF458BB6}"/>
                    </a:ext>
                  </a:extLst>
                </p14:cNvPr>
                <p14:cNvContentPartPr/>
                <p14:nvPr/>
              </p14:nvContentPartPr>
              <p14:xfrm>
                <a:off x="9920166" y="1732182"/>
                <a:ext cx="79200" cy="9432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1694242A-0037-4597-A14A-C882FF458BB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911166" y="1723182"/>
                  <a:ext cx="96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3514ADDC-A0D1-4572-A0B2-93560226E63C}"/>
                    </a:ext>
                  </a:extLst>
                </p14:cNvPr>
                <p14:cNvContentPartPr/>
                <p14:nvPr/>
              </p14:nvContentPartPr>
              <p14:xfrm>
                <a:off x="10041126" y="1791942"/>
                <a:ext cx="10440" cy="2880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3514ADDC-A0D1-4572-A0B2-93560226E63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32486" y="1782942"/>
                  <a:ext cx="28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CD44D222-5305-4151-8BAE-61BCB714A049}"/>
                    </a:ext>
                  </a:extLst>
                </p14:cNvPr>
                <p14:cNvContentPartPr/>
                <p14:nvPr/>
              </p14:nvContentPartPr>
              <p14:xfrm>
                <a:off x="10019886" y="1719222"/>
                <a:ext cx="90360" cy="12276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CD44D222-5305-4151-8BAE-61BCB714A04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11246" y="1710582"/>
                  <a:ext cx="108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F81124DF-D1CE-4D86-9C23-ABCE5EE64BDE}"/>
                    </a:ext>
                  </a:extLst>
                </p14:cNvPr>
                <p14:cNvContentPartPr/>
                <p14:nvPr/>
              </p14:nvContentPartPr>
              <p14:xfrm>
                <a:off x="10134366" y="1708062"/>
                <a:ext cx="66960" cy="11304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F81124DF-D1CE-4D86-9C23-ABCE5EE64BD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25726" y="1699062"/>
                  <a:ext cx="84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07B0C7D7-2C6D-490D-9051-2B0CE457ADFF}"/>
                    </a:ext>
                  </a:extLst>
                </p14:cNvPr>
                <p14:cNvContentPartPr/>
                <p14:nvPr/>
              </p14:nvContentPartPr>
              <p14:xfrm>
                <a:off x="10215006" y="1687542"/>
                <a:ext cx="52200" cy="17136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07B0C7D7-2C6D-490D-9051-2B0CE457ADF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206366" y="1678542"/>
                  <a:ext cx="69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AB412FFD-F78E-45EA-8C01-821AF050512C}"/>
                    </a:ext>
                  </a:extLst>
                </p14:cNvPr>
                <p14:cNvContentPartPr/>
                <p14:nvPr/>
              </p14:nvContentPartPr>
              <p14:xfrm>
                <a:off x="10389966" y="1686822"/>
                <a:ext cx="139680" cy="15948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AB412FFD-F78E-45EA-8C01-821AF050512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381326" y="1677822"/>
                  <a:ext cx="157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8544D576-1A23-4436-8D42-E4FAE04C6B1C}"/>
                    </a:ext>
                  </a:extLst>
                </p14:cNvPr>
                <p14:cNvContentPartPr/>
                <p14:nvPr/>
              </p14:nvContentPartPr>
              <p14:xfrm>
                <a:off x="10550166" y="1666302"/>
                <a:ext cx="88200" cy="13680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8544D576-1A23-4436-8D42-E4FAE04C6B1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541166" y="1657302"/>
                  <a:ext cx="105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A63903D9-DCCC-40A2-95C0-F6678DCFDD77}"/>
                    </a:ext>
                  </a:extLst>
                </p14:cNvPr>
                <p14:cNvContentPartPr/>
                <p14:nvPr/>
              </p14:nvContentPartPr>
              <p14:xfrm>
                <a:off x="10671846" y="1679262"/>
                <a:ext cx="101880" cy="11088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A63903D9-DCCC-40A2-95C0-F6678DCFDD7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663206" y="1670622"/>
                  <a:ext cx="119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61283F50-85FB-4FD5-B290-55353E3484D1}"/>
                    </a:ext>
                  </a:extLst>
                </p14:cNvPr>
                <p14:cNvContentPartPr/>
                <p14:nvPr/>
              </p14:nvContentPartPr>
              <p14:xfrm>
                <a:off x="10796766" y="1664142"/>
                <a:ext cx="46440" cy="10512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61283F50-85FB-4FD5-B290-55353E3484D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787766" y="1655142"/>
                  <a:ext cx="64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42DDEC9E-417E-465C-A3EB-13E3CC52DB0D}"/>
                    </a:ext>
                  </a:extLst>
                </p14:cNvPr>
                <p14:cNvContentPartPr/>
                <p14:nvPr/>
              </p14:nvContentPartPr>
              <p14:xfrm>
                <a:off x="10825206" y="1632822"/>
                <a:ext cx="156600" cy="14652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42DDEC9E-417E-465C-A3EB-13E3CC52DB0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816566" y="1623822"/>
                  <a:ext cx="174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BF99C6A4-59D2-46D2-9F0C-A4435DDD5A3B}"/>
                    </a:ext>
                  </a:extLst>
                </p14:cNvPr>
                <p14:cNvContentPartPr/>
                <p14:nvPr/>
              </p14:nvContentPartPr>
              <p14:xfrm>
                <a:off x="10990086" y="1657662"/>
                <a:ext cx="43560" cy="8172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BF99C6A4-59D2-46D2-9F0C-A4435DDD5A3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981446" y="1648662"/>
                  <a:ext cx="61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0279EFD9-C5AC-4AAD-8255-D52596F25B30}"/>
                    </a:ext>
                  </a:extLst>
                </p14:cNvPr>
                <p14:cNvContentPartPr/>
                <p14:nvPr/>
              </p14:nvContentPartPr>
              <p14:xfrm>
                <a:off x="10990086" y="1619502"/>
                <a:ext cx="55080" cy="3816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0279EFD9-C5AC-4AAD-8255-D52596F25B3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981446" y="1610862"/>
                  <a:ext cx="72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31A0F1C8-2B8C-4808-B3EA-333B8488357A}"/>
                    </a:ext>
                  </a:extLst>
                </p14:cNvPr>
                <p14:cNvContentPartPr/>
                <p14:nvPr/>
              </p14:nvContentPartPr>
              <p14:xfrm>
                <a:off x="11035446" y="1627422"/>
                <a:ext cx="69120" cy="14256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31A0F1C8-2B8C-4808-B3EA-333B8488357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026806" y="1618782"/>
                  <a:ext cx="86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2F56BA4B-63F0-4962-961F-29BCF21671EA}"/>
                    </a:ext>
                  </a:extLst>
                </p14:cNvPr>
                <p14:cNvContentPartPr/>
                <p14:nvPr/>
              </p14:nvContentPartPr>
              <p14:xfrm>
                <a:off x="11212566" y="1613022"/>
                <a:ext cx="48240" cy="17100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2F56BA4B-63F0-4962-961F-29BCF21671E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203566" y="1604022"/>
                  <a:ext cx="65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5F267DDA-D647-477A-8978-4707411A7D3B}"/>
                    </a:ext>
                  </a:extLst>
                </p14:cNvPr>
                <p14:cNvContentPartPr/>
                <p14:nvPr/>
              </p14:nvContentPartPr>
              <p14:xfrm>
                <a:off x="11232006" y="1607262"/>
                <a:ext cx="52920" cy="7344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5F267DDA-D647-477A-8978-4707411A7D3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223006" y="1598262"/>
                  <a:ext cx="70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D095590C-DFFE-408B-9D3B-930628680BF1}"/>
                    </a:ext>
                  </a:extLst>
                </p14:cNvPr>
                <p14:cNvContentPartPr/>
                <p14:nvPr/>
              </p14:nvContentPartPr>
              <p14:xfrm>
                <a:off x="11320926" y="1642182"/>
                <a:ext cx="20880" cy="13248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D095590C-DFFE-408B-9D3B-930628680BF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311926" y="1633542"/>
                  <a:ext cx="38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D5E18E01-8FEF-4D17-A1B8-F216F533EF6E}"/>
                    </a:ext>
                  </a:extLst>
                </p14:cNvPr>
                <p14:cNvContentPartPr/>
                <p14:nvPr/>
              </p14:nvContentPartPr>
              <p14:xfrm>
                <a:off x="11331006" y="1567662"/>
                <a:ext cx="146520" cy="17676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D5E18E01-8FEF-4D17-A1B8-F216F533EF6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322366" y="1559022"/>
                  <a:ext cx="164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D7186FFF-7CA8-40A1-92D8-3429E2C81E9D}"/>
                    </a:ext>
                  </a:extLst>
                </p14:cNvPr>
                <p14:cNvContentPartPr/>
                <p14:nvPr/>
              </p14:nvContentPartPr>
              <p14:xfrm>
                <a:off x="11516406" y="1592502"/>
                <a:ext cx="100440" cy="22176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D7186FFF-7CA8-40A1-92D8-3429E2C81E9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507406" y="1583502"/>
                  <a:ext cx="118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6CC348E4-7872-42A7-8119-D9C8235B3FDC}"/>
                    </a:ext>
                  </a:extLst>
                </p14:cNvPr>
                <p14:cNvContentPartPr/>
                <p14:nvPr/>
              </p14:nvContentPartPr>
              <p14:xfrm>
                <a:off x="11642046" y="1646502"/>
                <a:ext cx="83880" cy="8280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6CC348E4-7872-42A7-8119-D9C8235B3F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633046" y="1637862"/>
                  <a:ext cx="101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8B23E25C-0CF4-4836-B5D8-96A9818F70E6}"/>
                    </a:ext>
                  </a:extLst>
                </p14:cNvPr>
                <p14:cNvContentPartPr/>
                <p14:nvPr/>
              </p14:nvContentPartPr>
              <p14:xfrm>
                <a:off x="11772006" y="1767822"/>
                <a:ext cx="10440" cy="9756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8B23E25C-0CF4-4836-B5D8-96A9818F70E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763366" y="1758822"/>
                  <a:ext cx="28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104DD051-6E0D-461A-86B8-68F7745331EA}"/>
                    </a:ext>
                  </a:extLst>
                </p14:cNvPr>
                <p14:cNvContentPartPr/>
                <p14:nvPr/>
              </p14:nvContentPartPr>
              <p14:xfrm>
                <a:off x="11844366" y="1607262"/>
                <a:ext cx="16560" cy="16236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104DD051-6E0D-461A-86B8-68F7745331E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835366" y="1598262"/>
                  <a:ext cx="34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4827043B-8BDD-4F78-BACF-4E908C6F859B}"/>
                    </a:ext>
                  </a:extLst>
                </p14:cNvPr>
                <p14:cNvContentPartPr/>
                <p14:nvPr/>
              </p14:nvContentPartPr>
              <p14:xfrm>
                <a:off x="11835726" y="1586742"/>
                <a:ext cx="199080" cy="25668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4827043B-8BDD-4F78-BACF-4E908C6F859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826726" y="1577742"/>
                  <a:ext cx="21672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FB96AE09-3A81-4BA9-9214-DAF35B252CCD}"/>
              </a:ext>
            </a:extLst>
          </p:cNvPr>
          <p:cNvGrpSpPr/>
          <p:nvPr/>
        </p:nvGrpSpPr>
        <p:grpSpPr>
          <a:xfrm>
            <a:off x="8502126" y="2413662"/>
            <a:ext cx="1275120" cy="338040"/>
            <a:chOff x="8502126" y="2413662"/>
            <a:chExt cx="127512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122436FE-645B-4C76-8848-D12FEE131547}"/>
                    </a:ext>
                  </a:extLst>
                </p14:cNvPr>
                <p14:cNvContentPartPr/>
                <p14:nvPr/>
              </p14:nvContentPartPr>
              <p14:xfrm>
                <a:off x="8502126" y="2586822"/>
                <a:ext cx="661680" cy="7344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122436FE-645B-4C76-8848-D12FEE13154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493486" y="2577822"/>
                  <a:ext cx="679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A648C04D-5187-4876-8CEB-26D982B51D98}"/>
                    </a:ext>
                  </a:extLst>
                </p14:cNvPr>
                <p14:cNvContentPartPr/>
                <p14:nvPr/>
              </p14:nvContentPartPr>
              <p14:xfrm>
                <a:off x="9126366" y="2524182"/>
                <a:ext cx="163080" cy="18720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A648C04D-5187-4876-8CEB-26D982B51D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17726" y="2515182"/>
                  <a:ext cx="180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AEACD0F6-B4EA-4CAE-8661-4617A485D1C0}"/>
                    </a:ext>
                  </a:extLst>
                </p14:cNvPr>
                <p14:cNvContentPartPr/>
                <p14:nvPr/>
              </p14:nvContentPartPr>
              <p14:xfrm>
                <a:off x="9529566" y="2543622"/>
                <a:ext cx="126000" cy="468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AEACD0F6-B4EA-4CAE-8661-4617A485D1C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520566" y="2534982"/>
                  <a:ext cx="143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E4EF0484-13C8-4581-8600-ACD48C02A59E}"/>
                    </a:ext>
                  </a:extLst>
                </p14:cNvPr>
                <p14:cNvContentPartPr/>
                <p14:nvPr/>
              </p14:nvContentPartPr>
              <p14:xfrm>
                <a:off x="9410406" y="2413662"/>
                <a:ext cx="366840" cy="33804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E4EF0484-13C8-4581-8600-ACD48C02A59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401766" y="2405022"/>
                  <a:ext cx="38448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BC39E3F9-6CE3-413E-A408-59D55D8FB924}"/>
              </a:ext>
            </a:extLst>
          </p:cNvPr>
          <p:cNvGrpSpPr/>
          <p:nvPr/>
        </p:nvGrpSpPr>
        <p:grpSpPr>
          <a:xfrm>
            <a:off x="9941046" y="2383782"/>
            <a:ext cx="1953720" cy="723960"/>
            <a:chOff x="9941046" y="2383782"/>
            <a:chExt cx="1953720" cy="72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546935DD-27F6-4CA8-B6B9-9BC97A855D14}"/>
                    </a:ext>
                  </a:extLst>
                </p14:cNvPr>
                <p14:cNvContentPartPr/>
                <p14:nvPr/>
              </p14:nvContentPartPr>
              <p14:xfrm>
                <a:off x="9952566" y="2504382"/>
                <a:ext cx="20520" cy="16560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546935DD-27F6-4CA8-B6B9-9BC97A855D1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43926" y="2495382"/>
                  <a:ext cx="38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238068A1-3096-4593-8E0E-FC1D1B5E6910}"/>
                    </a:ext>
                  </a:extLst>
                </p14:cNvPr>
                <p14:cNvContentPartPr/>
                <p14:nvPr/>
              </p14:nvContentPartPr>
              <p14:xfrm>
                <a:off x="9941046" y="2442462"/>
                <a:ext cx="138960" cy="15804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238068A1-3096-4593-8E0E-FC1D1B5E691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932406" y="2433822"/>
                  <a:ext cx="156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E699D353-7D2F-4E73-990B-0A40E0103B44}"/>
                    </a:ext>
                  </a:extLst>
                </p14:cNvPr>
                <p14:cNvContentPartPr/>
                <p14:nvPr/>
              </p14:nvContentPartPr>
              <p14:xfrm>
                <a:off x="10117446" y="2458302"/>
                <a:ext cx="118800" cy="16740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E699D353-7D2F-4E73-990B-0A40E0103B4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108806" y="2449662"/>
                  <a:ext cx="136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5C7FF24B-5CED-457F-B85F-F3AE6F046A95}"/>
                    </a:ext>
                  </a:extLst>
                </p14:cNvPr>
                <p14:cNvContentPartPr/>
                <p14:nvPr/>
              </p14:nvContentPartPr>
              <p14:xfrm>
                <a:off x="10250646" y="2459742"/>
                <a:ext cx="99720" cy="6228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5C7FF24B-5CED-457F-B85F-F3AE6F046A9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42006" y="2451102"/>
                  <a:ext cx="117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2E58832D-6B11-496D-B8D6-9E0D1080392C}"/>
                    </a:ext>
                  </a:extLst>
                </p14:cNvPr>
                <p14:cNvContentPartPr/>
                <p14:nvPr/>
              </p14:nvContentPartPr>
              <p14:xfrm>
                <a:off x="10350726" y="2424822"/>
                <a:ext cx="4680" cy="22068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2E58832D-6B11-496D-B8D6-9E0D1080392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341726" y="2415822"/>
                  <a:ext cx="22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8CBC42A1-4AAE-44B0-AE76-5874BB205716}"/>
                    </a:ext>
                  </a:extLst>
                </p14:cNvPr>
                <p14:cNvContentPartPr/>
                <p14:nvPr/>
              </p14:nvContentPartPr>
              <p14:xfrm>
                <a:off x="10482126" y="2446422"/>
                <a:ext cx="112680" cy="19188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8CBC42A1-4AAE-44B0-AE76-5874BB20571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473486" y="2437782"/>
                  <a:ext cx="130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90B31D1E-34C1-4018-9546-54D330C0251D}"/>
                    </a:ext>
                  </a:extLst>
                </p14:cNvPr>
                <p14:cNvContentPartPr/>
                <p14:nvPr/>
              </p14:nvContentPartPr>
              <p14:xfrm>
                <a:off x="10653846" y="2453982"/>
                <a:ext cx="75600" cy="14976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90B31D1E-34C1-4018-9546-54D330C0251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644846" y="2444982"/>
                  <a:ext cx="93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3B882903-96B3-4FB0-B01C-C070A50086CE}"/>
                    </a:ext>
                  </a:extLst>
                </p14:cNvPr>
                <p14:cNvContentPartPr/>
                <p14:nvPr/>
              </p14:nvContentPartPr>
              <p14:xfrm>
                <a:off x="10671126" y="2493222"/>
                <a:ext cx="66960" cy="24480"/>
              </p14:xfrm>
            </p:contentPart>
          </mc:Choice>
          <mc:Fallback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3B882903-96B3-4FB0-B01C-C070A50086C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662486" y="2484582"/>
                  <a:ext cx="846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2B0E5090-981F-419E-A998-BE0D9BAB5E9E}"/>
                    </a:ext>
                  </a:extLst>
                </p14:cNvPr>
                <p14:cNvContentPartPr/>
                <p14:nvPr/>
              </p14:nvContentPartPr>
              <p14:xfrm>
                <a:off x="10695246" y="2453982"/>
                <a:ext cx="101880" cy="15732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2B0E5090-981F-419E-A998-BE0D9BAB5E9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686606" y="2444982"/>
                  <a:ext cx="119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49DDAD0C-844B-40BA-B0AF-5AE83E1533DA}"/>
                    </a:ext>
                  </a:extLst>
                </p14:cNvPr>
                <p14:cNvContentPartPr/>
                <p14:nvPr/>
              </p14:nvContentPartPr>
              <p14:xfrm>
                <a:off x="10765446" y="2429862"/>
                <a:ext cx="138240" cy="19152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49DDAD0C-844B-40BA-B0AF-5AE83E1533D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756446" y="2421222"/>
                  <a:ext cx="155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5FCD6DC7-C6CF-491D-8831-A9524F080CA6}"/>
                    </a:ext>
                  </a:extLst>
                </p14:cNvPr>
                <p14:cNvContentPartPr/>
                <p14:nvPr/>
              </p14:nvContentPartPr>
              <p14:xfrm>
                <a:off x="10928886" y="2434182"/>
                <a:ext cx="73440" cy="16776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5FCD6DC7-C6CF-491D-8831-A9524F080CA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919886" y="2425542"/>
                  <a:ext cx="91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CBFDA722-10B3-4CD6-8904-995936017A67}"/>
                    </a:ext>
                  </a:extLst>
                </p14:cNvPr>
                <p14:cNvContentPartPr/>
                <p14:nvPr/>
              </p14:nvContentPartPr>
              <p14:xfrm>
                <a:off x="11037606" y="2438502"/>
                <a:ext cx="19440" cy="14328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CBFDA722-10B3-4CD6-8904-995936017A6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028966" y="2429862"/>
                  <a:ext cx="37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7E28AA50-6D0D-4E7D-A429-0789B3430DC9}"/>
                    </a:ext>
                  </a:extLst>
                </p14:cNvPr>
                <p14:cNvContentPartPr/>
                <p14:nvPr/>
              </p14:nvContentPartPr>
              <p14:xfrm>
                <a:off x="11117886" y="2424102"/>
                <a:ext cx="82440" cy="17568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7E28AA50-6D0D-4E7D-A429-0789B3430DC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108886" y="2415102"/>
                  <a:ext cx="100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F4F90BE3-844D-4810-B685-FAD2D776073E}"/>
                    </a:ext>
                  </a:extLst>
                </p14:cNvPr>
                <p14:cNvContentPartPr/>
                <p14:nvPr/>
              </p14:nvContentPartPr>
              <p14:xfrm>
                <a:off x="11256486" y="2430582"/>
                <a:ext cx="109080" cy="11304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F4F90BE3-844D-4810-B685-FAD2D776073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247846" y="2421942"/>
                  <a:ext cx="126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2000DEA7-0251-45FC-8431-05412727F269}"/>
                    </a:ext>
                  </a:extLst>
                </p14:cNvPr>
                <p14:cNvContentPartPr/>
                <p14:nvPr/>
              </p14:nvContentPartPr>
              <p14:xfrm>
                <a:off x="11391846" y="2383782"/>
                <a:ext cx="53640" cy="13500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2000DEA7-0251-45FC-8431-05412727F26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382846" y="2375142"/>
                  <a:ext cx="71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85697D09-6F0A-4CBD-B875-45A1A3BC2A52}"/>
                    </a:ext>
                  </a:extLst>
                </p14:cNvPr>
                <p14:cNvContentPartPr/>
                <p14:nvPr/>
              </p14:nvContentPartPr>
              <p14:xfrm>
                <a:off x="11399766" y="2405742"/>
                <a:ext cx="47880" cy="63720"/>
              </p14:xfrm>
            </p:contentPart>
          </mc:Choice>
          <mc:Fallback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85697D09-6F0A-4CBD-B875-45A1A3BC2A5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390766" y="2397102"/>
                  <a:ext cx="65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17AFC74A-17C0-4419-8DCA-790DA351B12D}"/>
                    </a:ext>
                  </a:extLst>
                </p14:cNvPr>
                <p14:cNvContentPartPr/>
                <p14:nvPr/>
              </p14:nvContentPartPr>
              <p14:xfrm>
                <a:off x="11572926" y="2445342"/>
                <a:ext cx="47160" cy="10188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17AFC74A-17C0-4419-8DCA-790DA351B12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563926" y="2436342"/>
                  <a:ext cx="64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1F022ED0-BA9E-4E53-8246-D6734E266C4B}"/>
                    </a:ext>
                  </a:extLst>
                </p14:cNvPr>
                <p14:cNvContentPartPr/>
                <p14:nvPr/>
              </p14:nvContentPartPr>
              <p14:xfrm>
                <a:off x="11581566" y="2432742"/>
                <a:ext cx="61920" cy="9180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1F022ED0-BA9E-4E53-8246-D6734E266C4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572566" y="2424102"/>
                  <a:ext cx="79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46B35808-428E-42CA-9152-DC1F7A5BBE5E}"/>
                    </a:ext>
                  </a:extLst>
                </p14:cNvPr>
                <p14:cNvContentPartPr/>
                <p14:nvPr/>
              </p14:nvContentPartPr>
              <p14:xfrm>
                <a:off x="10012686" y="2815422"/>
                <a:ext cx="76320" cy="195120"/>
              </p14:xfrm>
            </p:contentPart>
          </mc:Choice>
          <mc:Fallback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46B35808-428E-42CA-9152-DC1F7A5BBE5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004046" y="2806422"/>
                  <a:ext cx="93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CC0747F8-B9B4-42CA-B0B4-A866F9C3544F}"/>
                    </a:ext>
                  </a:extLst>
                </p14:cNvPr>
                <p14:cNvContentPartPr/>
                <p14:nvPr/>
              </p14:nvContentPartPr>
              <p14:xfrm>
                <a:off x="10048326" y="2873742"/>
                <a:ext cx="33840" cy="42840"/>
              </p14:xfrm>
            </p:contentPart>
          </mc:Choice>
          <mc:Fallback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CC0747F8-B9B4-42CA-B0B4-A866F9C3544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039686" y="2864742"/>
                  <a:ext cx="51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FB211CC9-6525-49CB-A294-FC02E2C6568D}"/>
                    </a:ext>
                  </a:extLst>
                </p14:cNvPr>
                <p14:cNvContentPartPr/>
                <p14:nvPr/>
              </p14:nvContentPartPr>
              <p14:xfrm>
                <a:off x="10021326" y="2795982"/>
                <a:ext cx="96120" cy="1836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FB211CC9-6525-49CB-A294-FC02E2C6568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012686" y="2786982"/>
                  <a:ext cx="113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F10C99CC-2729-4C2C-9879-BAD754BAB17B}"/>
                    </a:ext>
                  </a:extLst>
                </p14:cNvPr>
                <p14:cNvContentPartPr/>
                <p14:nvPr/>
              </p14:nvContentPartPr>
              <p14:xfrm>
                <a:off x="10144806" y="2872302"/>
                <a:ext cx="10440" cy="11880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F10C99CC-2729-4C2C-9879-BAD754BAB17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136166" y="2863302"/>
                  <a:ext cx="28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3F09F2C1-9ABE-4756-89EE-1922F0DDCF09}"/>
                    </a:ext>
                  </a:extLst>
                </p14:cNvPr>
                <p14:cNvContentPartPr/>
                <p14:nvPr/>
              </p14:nvContentPartPr>
              <p14:xfrm>
                <a:off x="10125366" y="2792022"/>
                <a:ext cx="144000" cy="17676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3F09F2C1-9ABE-4756-89EE-1922F0DDCF0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116366" y="2783022"/>
                  <a:ext cx="161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FBA2F801-151F-41EC-852D-6525946646C5}"/>
                    </a:ext>
                  </a:extLst>
                </p14:cNvPr>
                <p14:cNvContentPartPr/>
                <p14:nvPr/>
              </p14:nvContentPartPr>
              <p14:xfrm>
                <a:off x="10281246" y="2812902"/>
                <a:ext cx="128160" cy="164160"/>
              </p14:xfrm>
            </p:contentPart>
          </mc:Choice>
          <mc:Fallback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FBA2F801-151F-41EC-852D-6525946646C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272606" y="2803902"/>
                  <a:ext cx="1458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BE383B63-76AB-4C92-8E02-23B46EDB01B2}"/>
                    </a:ext>
                  </a:extLst>
                </p14:cNvPr>
                <p14:cNvContentPartPr/>
                <p14:nvPr/>
              </p14:nvContentPartPr>
              <p14:xfrm>
                <a:off x="10398246" y="2880942"/>
                <a:ext cx="55080" cy="81000"/>
              </p14:xfrm>
            </p:contentPart>
          </mc:Choice>
          <mc:Fallback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BE383B63-76AB-4C92-8E02-23B46EDB01B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389246" y="2871942"/>
                  <a:ext cx="72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4DA77EEF-CFBB-4746-9F0A-C8881666F1D2}"/>
                    </a:ext>
                  </a:extLst>
                </p14:cNvPr>
                <p14:cNvContentPartPr/>
                <p14:nvPr/>
              </p14:nvContentPartPr>
              <p14:xfrm>
                <a:off x="10495086" y="2813982"/>
                <a:ext cx="95040" cy="15084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4DA77EEF-CFBB-4746-9F0A-C8881666F1D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486086" y="2804982"/>
                  <a:ext cx="112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80110B61-8F10-45C9-A7A7-0A719D37CA92}"/>
                    </a:ext>
                  </a:extLst>
                </p14:cNvPr>
                <p14:cNvContentPartPr/>
                <p14:nvPr/>
              </p14:nvContentPartPr>
              <p14:xfrm>
                <a:off x="10623606" y="2853222"/>
                <a:ext cx="62280" cy="12096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80110B61-8F10-45C9-A7A7-0A719D37CA9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614966" y="2844582"/>
                  <a:ext cx="79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A537A3E8-B819-4720-B450-3DE8C3A3CFF6}"/>
                    </a:ext>
                  </a:extLst>
                </p14:cNvPr>
                <p14:cNvContentPartPr/>
                <p14:nvPr/>
              </p14:nvContentPartPr>
              <p14:xfrm>
                <a:off x="10612806" y="2875902"/>
                <a:ext cx="48600" cy="756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A537A3E8-B819-4720-B450-3DE8C3A3CFF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603806" y="2866902"/>
                  <a:ext cx="66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07A92A8A-E9D9-405A-A6C3-376E08B0D63C}"/>
                    </a:ext>
                  </a:extLst>
                </p14:cNvPr>
                <p14:cNvContentPartPr/>
                <p14:nvPr/>
              </p14:nvContentPartPr>
              <p14:xfrm>
                <a:off x="10629726" y="2801382"/>
                <a:ext cx="39960" cy="2880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07A92A8A-E9D9-405A-A6C3-376E08B0D63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620726" y="2792742"/>
                  <a:ext cx="57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AA4FECC8-9095-4FB7-8AC2-8B3CE8706B6F}"/>
                    </a:ext>
                  </a:extLst>
                </p14:cNvPr>
                <p14:cNvContentPartPr/>
                <p14:nvPr/>
              </p14:nvContentPartPr>
              <p14:xfrm>
                <a:off x="10690206" y="2798502"/>
                <a:ext cx="54720" cy="135720"/>
              </p14:xfrm>
            </p:contentPart>
          </mc:Choice>
          <mc:Fallback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AA4FECC8-9095-4FB7-8AC2-8B3CE8706B6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681206" y="2789862"/>
                  <a:ext cx="72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6D6ED203-42F9-49BD-98A0-1D3E1E9B6824}"/>
                    </a:ext>
                  </a:extLst>
                </p14:cNvPr>
                <p14:cNvContentPartPr/>
                <p14:nvPr/>
              </p14:nvContentPartPr>
              <p14:xfrm>
                <a:off x="10945806" y="2723262"/>
                <a:ext cx="51480" cy="311040"/>
              </p14:xfrm>
            </p:contentPart>
          </mc:Choice>
          <mc:Fallback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6D6ED203-42F9-49BD-98A0-1D3E1E9B682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936806" y="2714622"/>
                  <a:ext cx="691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C95C59A6-AD3A-4EC1-B8BF-F681659640E7}"/>
                    </a:ext>
                  </a:extLst>
                </p14:cNvPr>
                <p14:cNvContentPartPr/>
                <p14:nvPr/>
              </p14:nvContentPartPr>
              <p14:xfrm>
                <a:off x="11028966" y="2799222"/>
                <a:ext cx="54720" cy="129600"/>
              </p14:xfrm>
            </p:contentPart>
          </mc:Choice>
          <mc:Fallback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C95C59A6-AD3A-4EC1-B8BF-F681659640E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019966" y="2790582"/>
                  <a:ext cx="72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86DB703F-2A40-4BF0-B0BF-68F9E0AEDE05}"/>
                    </a:ext>
                  </a:extLst>
                </p14:cNvPr>
                <p14:cNvContentPartPr/>
                <p14:nvPr/>
              </p14:nvContentPartPr>
              <p14:xfrm>
                <a:off x="11104566" y="2796342"/>
                <a:ext cx="101880" cy="131040"/>
              </p14:xfrm>
            </p:contentPart>
          </mc:Choice>
          <mc:Fallback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86DB703F-2A40-4BF0-B0BF-68F9E0AEDE0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095926" y="2787342"/>
                  <a:ext cx="119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2D9B58CB-C77D-4058-9E46-A77CDBFDCA5C}"/>
                    </a:ext>
                  </a:extLst>
                </p14:cNvPr>
                <p14:cNvContentPartPr/>
                <p14:nvPr/>
              </p14:nvContentPartPr>
              <p14:xfrm>
                <a:off x="11237046" y="2803542"/>
                <a:ext cx="29520" cy="117000"/>
              </p14:xfrm>
            </p:contentPart>
          </mc:Choice>
          <mc:Fallback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2D9B58CB-C77D-4058-9E46-A77CDBFDCA5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228046" y="2794902"/>
                  <a:ext cx="47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9C3A3C21-463B-4D75-948E-BA403F845C6C}"/>
                    </a:ext>
                  </a:extLst>
                </p14:cNvPr>
                <p14:cNvContentPartPr/>
                <p14:nvPr/>
              </p14:nvContentPartPr>
              <p14:xfrm>
                <a:off x="11201766" y="2802822"/>
                <a:ext cx="99000" cy="38880"/>
              </p14:xfrm>
            </p:contentPart>
          </mc:Choice>
          <mc:Fallback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9C3A3C21-463B-4D75-948E-BA403F845C6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193126" y="2794182"/>
                  <a:ext cx="1166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1CDFDC3C-517A-4FA2-BCB6-045396380F40}"/>
                    </a:ext>
                  </a:extLst>
                </p14:cNvPr>
                <p14:cNvContentPartPr/>
                <p14:nvPr/>
              </p14:nvContentPartPr>
              <p14:xfrm>
                <a:off x="11337126" y="2780142"/>
                <a:ext cx="73440" cy="127440"/>
              </p14:xfrm>
            </p:contentPart>
          </mc:Choice>
          <mc:Fallback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1CDFDC3C-517A-4FA2-BCB6-045396380F4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328126" y="2771502"/>
                  <a:ext cx="91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1FBE4C47-8CE5-4ED8-82B0-49E3E75C4321}"/>
                    </a:ext>
                  </a:extLst>
                </p14:cNvPr>
                <p14:cNvContentPartPr/>
                <p14:nvPr/>
              </p14:nvContentPartPr>
              <p14:xfrm>
                <a:off x="11445126" y="2772942"/>
                <a:ext cx="20160" cy="128160"/>
              </p14:xfrm>
            </p:contentPart>
          </mc:Choice>
          <mc:Fallback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1FBE4C47-8CE5-4ED8-82B0-49E3E75C432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436126" y="2764302"/>
                  <a:ext cx="37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2E99612F-588E-4E1B-B067-CD9515C7B78E}"/>
                    </a:ext>
                  </a:extLst>
                </p14:cNvPr>
                <p14:cNvContentPartPr/>
                <p14:nvPr/>
              </p14:nvContentPartPr>
              <p14:xfrm>
                <a:off x="11545926" y="2763582"/>
                <a:ext cx="38160" cy="180000"/>
              </p14:xfrm>
            </p:contentPart>
          </mc:Choice>
          <mc:Fallback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2E99612F-588E-4E1B-B067-CD9515C7B78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536926" y="2754582"/>
                  <a:ext cx="55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13D96A9B-B33B-4830-A6AA-44EDA9747EB4}"/>
                    </a:ext>
                  </a:extLst>
                </p14:cNvPr>
                <p14:cNvContentPartPr/>
                <p14:nvPr/>
              </p14:nvContentPartPr>
              <p14:xfrm>
                <a:off x="11569686" y="2759982"/>
                <a:ext cx="33120" cy="20880"/>
              </p14:xfrm>
            </p:contentPart>
          </mc:Choice>
          <mc:Fallback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13D96A9B-B33B-4830-A6AA-44EDA9747EB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561046" y="2750982"/>
                  <a:ext cx="50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8B9D18C0-F1CF-4069-B550-88AAE8E08F41}"/>
                    </a:ext>
                  </a:extLst>
                </p14:cNvPr>
                <p14:cNvContentPartPr/>
                <p14:nvPr/>
              </p14:nvContentPartPr>
              <p14:xfrm>
                <a:off x="11633406" y="2814702"/>
                <a:ext cx="6840" cy="122400"/>
              </p14:xfrm>
            </p:contentPart>
          </mc:Choice>
          <mc:Fallback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8B9D18C0-F1CF-4069-B550-88AAE8E08F4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624406" y="2805702"/>
                  <a:ext cx="24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1ABB7BAF-5BED-4276-A39E-DF7FEB9B091D}"/>
                    </a:ext>
                  </a:extLst>
                </p14:cNvPr>
                <p14:cNvContentPartPr/>
                <p14:nvPr/>
              </p14:nvContentPartPr>
              <p14:xfrm>
                <a:off x="11626206" y="2755662"/>
                <a:ext cx="81360" cy="138600"/>
              </p14:xfrm>
            </p:contentPart>
          </mc:Choice>
          <mc:Fallback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1ABB7BAF-5BED-4276-A39E-DF7FEB9B091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617206" y="2746662"/>
                  <a:ext cx="99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36061FB6-59A6-4CC5-A666-33CF48283FD0}"/>
                    </a:ext>
                  </a:extLst>
                </p14:cNvPr>
                <p14:cNvContentPartPr/>
                <p14:nvPr/>
              </p14:nvContentPartPr>
              <p14:xfrm>
                <a:off x="11717286" y="2735862"/>
                <a:ext cx="55080" cy="149760"/>
              </p14:xfrm>
            </p:contentPart>
          </mc:Choice>
          <mc:Fallback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36061FB6-59A6-4CC5-A666-33CF48283FD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708646" y="2726862"/>
                  <a:ext cx="72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9F36B50F-1EC6-4EAC-B5AC-50349A6D22C4}"/>
                    </a:ext>
                  </a:extLst>
                </p14:cNvPr>
                <p14:cNvContentPartPr/>
                <p14:nvPr/>
              </p14:nvContentPartPr>
              <p14:xfrm>
                <a:off x="11795406" y="2634342"/>
                <a:ext cx="99360" cy="473400"/>
              </p14:xfrm>
            </p:contentPart>
          </mc:Choice>
          <mc:Fallback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9F36B50F-1EC6-4EAC-B5AC-50349A6D22C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786766" y="2625342"/>
                  <a:ext cx="11700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upo 250">
            <a:extLst>
              <a:ext uri="{FF2B5EF4-FFF2-40B4-BE49-F238E27FC236}">
                <a16:creationId xmlns:a16="http://schemas.microsoft.com/office/drawing/2014/main" id="{0932E51D-6B88-4B3E-807C-74CFC871EAA9}"/>
              </a:ext>
            </a:extLst>
          </p:cNvPr>
          <p:cNvGrpSpPr/>
          <p:nvPr/>
        </p:nvGrpSpPr>
        <p:grpSpPr>
          <a:xfrm>
            <a:off x="10366926" y="5829342"/>
            <a:ext cx="1279800" cy="230040"/>
            <a:chOff x="10366926" y="5829342"/>
            <a:chExt cx="127980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801D55BE-07E6-4DF6-AD12-093A6D60D976}"/>
                    </a:ext>
                  </a:extLst>
                </p14:cNvPr>
                <p14:cNvContentPartPr/>
                <p14:nvPr/>
              </p14:nvContentPartPr>
              <p14:xfrm>
                <a:off x="10366926" y="5844822"/>
                <a:ext cx="77040" cy="192960"/>
              </p14:xfrm>
            </p:contentPart>
          </mc:Choice>
          <mc:Fallback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801D55BE-07E6-4DF6-AD12-093A6D60D97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357926" y="5836182"/>
                  <a:ext cx="94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5B55FA4F-BEF9-4875-A6F7-38FD8305B505}"/>
                    </a:ext>
                  </a:extLst>
                </p14:cNvPr>
                <p14:cNvContentPartPr/>
                <p14:nvPr/>
              </p14:nvContentPartPr>
              <p14:xfrm>
                <a:off x="10415526" y="5933742"/>
                <a:ext cx="47160" cy="23760"/>
              </p14:xfrm>
            </p:contentPart>
          </mc:Choice>
          <mc:Fallback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5B55FA4F-BEF9-4875-A6F7-38FD8305B50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406886" y="5925102"/>
                  <a:ext cx="64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DC232A47-4514-454A-9AE0-ED4993D92A37}"/>
                    </a:ext>
                  </a:extLst>
                </p14:cNvPr>
                <p14:cNvContentPartPr/>
                <p14:nvPr/>
              </p14:nvContentPartPr>
              <p14:xfrm>
                <a:off x="10406886" y="5838342"/>
                <a:ext cx="92520" cy="133200"/>
              </p14:xfrm>
            </p:contentPart>
          </mc:Choice>
          <mc:Fallback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DC232A47-4514-454A-9AE0-ED4993D92A3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98246" y="5829342"/>
                  <a:ext cx="110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D584242A-63D6-491F-A481-43578CB84BC9}"/>
                    </a:ext>
                  </a:extLst>
                </p14:cNvPr>
                <p14:cNvContentPartPr/>
                <p14:nvPr/>
              </p14:nvContentPartPr>
              <p14:xfrm>
                <a:off x="10500486" y="5834742"/>
                <a:ext cx="126720" cy="154440"/>
              </p14:xfrm>
            </p:contentPart>
          </mc:Choice>
          <mc:Fallback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D584242A-63D6-491F-A481-43578CB84BC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91486" y="5825742"/>
                  <a:ext cx="144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3E808FF0-2E2E-4B3E-A2C3-AE586634726F}"/>
                    </a:ext>
                  </a:extLst>
                </p14:cNvPr>
                <p14:cNvContentPartPr/>
                <p14:nvPr/>
              </p14:nvContentPartPr>
              <p14:xfrm>
                <a:off x="10725126" y="5832582"/>
                <a:ext cx="111960" cy="141840"/>
              </p14:xfrm>
            </p:contentPart>
          </mc:Choice>
          <mc:Fallback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3E808FF0-2E2E-4B3E-A2C3-AE586634726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716486" y="5823582"/>
                  <a:ext cx="129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69DB41B4-303F-4318-A3AA-C5692BFFA4EC}"/>
                    </a:ext>
                  </a:extLst>
                </p14:cNvPr>
                <p14:cNvContentPartPr/>
                <p14:nvPr/>
              </p14:nvContentPartPr>
              <p14:xfrm>
                <a:off x="10866966" y="5914302"/>
                <a:ext cx="74880" cy="119160"/>
              </p14:xfrm>
            </p:contentPart>
          </mc:Choice>
          <mc:Fallback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69DB41B4-303F-4318-A3AA-C5692BFFA4E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857966" y="5905302"/>
                  <a:ext cx="92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42" name="Entrada de lápiz 241">
                  <a:extLst>
                    <a:ext uri="{FF2B5EF4-FFF2-40B4-BE49-F238E27FC236}">
                      <a16:creationId xmlns:a16="http://schemas.microsoft.com/office/drawing/2014/main" id="{9723D3F3-CC08-49F5-929D-BD52B12BD1BF}"/>
                    </a:ext>
                  </a:extLst>
                </p14:cNvPr>
                <p14:cNvContentPartPr/>
                <p14:nvPr/>
              </p14:nvContentPartPr>
              <p14:xfrm>
                <a:off x="10911246" y="5866062"/>
                <a:ext cx="52200" cy="48600"/>
              </p14:xfrm>
            </p:contentPart>
          </mc:Choice>
          <mc:Fallback>
            <p:pic>
              <p:nvPicPr>
                <p:cNvPr id="242" name="Entrada de lápiz 241">
                  <a:extLst>
                    <a:ext uri="{FF2B5EF4-FFF2-40B4-BE49-F238E27FC236}">
                      <a16:creationId xmlns:a16="http://schemas.microsoft.com/office/drawing/2014/main" id="{9723D3F3-CC08-49F5-929D-BD52B12BD1B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902606" y="5857062"/>
                  <a:ext cx="69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4F63725E-E374-4F2E-90A2-465C29529110}"/>
                    </a:ext>
                  </a:extLst>
                </p14:cNvPr>
                <p14:cNvContentPartPr/>
                <p14:nvPr/>
              </p14:nvContentPartPr>
              <p14:xfrm>
                <a:off x="10906926" y="5936982"/>
                <a:ext cx="45720" cy="3240"/>
              </p14:xfrm>
            </p:contentPart>
          </mc:Choice>
          <mc:Fallback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4F63725E-E374-4F2E-90A2-465C2952911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898286" y="5927982"/>
                  <a:ext cx="63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44" name="Entrada de lápiz 243">
                  <a:extLst>
                    <a:ext uri="{FF2B5EF4-FFF2-40B4-BE49-F238E27FC236}">
                      <a16:creationId xmlns:a16="http://schemas.microsoft.com/office/drawing/2014/main" id="{3CD39E8C-C07B-4FEB-93D2-6569CC07B42D}"/>
                    </a:ext>
                  </a:extLst>
                </p14:cNvPr>
                <p14:cNvContentPartPr/>
                <p14:nvPr/>
              </p14:nvContentPartPr>
              <p14:xfrm>
                <a:off x="10952286" y="5936982"/>
                <a:ext cx="41400" cy="122400"/>
              </p14:xfrm>
            </p:contentPart>
          </mc:Choice>
          <mc:Fallback>
            <p:pic>
              <p:nvPicPr>
                <p:cNvPr id="244" name="Entrada de lápiz 243">
                  <a:extLst>
                    <a:ext uri="{FF2B5EF4-FFF2-40B4-BE49-F238E27FC236}">
                      <a16:creationId xmlns:a16="http://schemas.microsoft.com/office/drawing/2014/main" id="{3CD39E8C-C07B-4FEB-93D2-6569CC07B42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943286" y="5927982"/>
                  <a:ext cx="59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45" name="Entrada de lápiz 244">
                  <a:extLst>
                    <a:ext uri="{FF2B5EF4-FFF2-40B4-BE49-F238E27FC236}">
                      <a16:creationId xmlns:a16="http://schemas.microsoft.com/office/drawing/2014/main" id="{D02023E1-59C5-4636-B528-EE6B00B5EAB9}"/>
                    </a:ext>
                  </a:extLst>
                </p14:cNvPr>
                <p14:cNvContentPartPr/>
                <p14:nvPr/>
              </p14:nvContentPartPr>
              <p14:xfrm>
                <a:off x="10980006" y="5871102"/>
                <a:ext cx="107640" cy="150840"/>
              </p14:xfrm>
            </p:contentPart>
          </mc:Choice>
          <mc:Fallback>
            <p:pic>
              <p:nvPicPr>
                <p:cNvPr id="245" name="Entrada de lápiz 244">
                  <a:extLst>
                    <a:ext uri="{FF2B5EF4-FFF2-40B4-BE49-F238E27FC236}">
                      <a16:creationId xmlns:a16="http://schemas.microsoft.com/office/drawing/2014/main" id="{D02023E1-59C5-4636-B528-EE6B00B5EAB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971006" y="5862462"/>
                  <a:ext cx="125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5C096EA4-8BAE-4F85-9437-CA9EE55FE425}"/>
                    </a:ext>
                  </a:extLst>
                </p14:cNvPr>
                <p14:cNvContentPartPr/>
                <p14:nvPr/>
              </p14:nvContentPartPr>
              <p14:xfrm>
                <a:off x="11134086" y="5893782"/>
                <a:ext cx="68400" cy="131400"/>
              </p14:xfrm>
            </p:contentPart>
          </mc:Choice>
          <mc:Fallback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5C096EA4-8BAE-4F85-9437-CA9EE55FE42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125086" y="5884782"/>
                  <a:ext cx="86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D999F63D-120A-47A9-B503-599F7C89BCF2}"/>
                    </a:ext>
                  </a:extLst>
                </p14:cNvPr>
                <p14:cNvContentPartPr/>
                <p14:nvPr/>
              </p14:nvContentPartPr>
              <p14:xfrm>
                <a:off x="11161806" y="5893782"/>
                <a:ext cx="52200" cy="15120"/>
              </p14:xfrm>
            </p:contentPart>
          </mc:Choice>
          <mc:Fallback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D999F63D-120A-47A9-B503-599F7C89BCF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152806" y="5884782"/>
                  <a:ext cx="69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42C2F2A9-2696-4929-A95C-708FB85240F2}"/>
                    </a:ext>
                  </a:extLst>
                </p14:cNvPr>
                <p14:cNvContentPartPr/>
                <p14:nvPr/>
              </p14:nvContentPartPr>
              <p14:xfrm>
                <a:off x="11247846" y="5888742"/>
                <a:ext cx="120600" cy="158040"/>
              </p14:xfrm>
            </p:contentPart>
          </mc:Choice>
          <mc:Fallback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42C2F2A9-2696-4929-A95C-708FB85240F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239206" y="5879742"/>
                  <a:ext cx="138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50A42AD6-0E2A-4F1A-A56C-50F2EDB6DFC7}"/>
                    </a:ext>
                  </a:extLst>
                </p14:cNvPr>
                <p14:cNvContentPartPr/>
                <p14:nvPr/>
              </p14:nvContentPartPr>
              <p14:xfrm>
                <a:off x="11372046" y="5829342"/>
                <a:ext cx="111240" cy="219240"/>
              </p14:xfrm>
            </p:contentPart>
          </mc:Choice>
          <mc:Fallback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50A42AD6-0E2A-4F1A-A56C-50F2EDB6DFC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363046" y="5820702"/>
                  <a:ext cx="128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50" name="Entrada de lápiz 249">
                  <a:extLst>
                    <a:ext uri="{FF2B5EF4-FFF2-40B4-BE49-F238E27FC236}">
                      <a16:creationId xmlns:a16="http://schemas.microsoft.com/office/drawing/2014/main" id="{D44EE402-B16F-4FFF-A106-08A48D1AD6B0}"/>
                    </a:ext>
                  </a:extLst>
                </p14:cNvPr>
                <p14:cNvContentPartPr/>
                <p14:nvPr/>
              </p14:nvContentPartPr>
              <p14:xfrm>
                <a:off x="11527566" y="5844822"/>
                <a:ext cx="119160" cy="167040"/>
              </p14:xfrm>
            </p:contentPart>
          </mc:Choice>
          <mc:Fallback>
            <p:pic>
              <p:nvPicPr>
                <p:cNvPr id="250" name="Entrada de lápiz 249">
                  <a:extLst>
                    <a:ext uri="{FF2B5EF4-FFF2-40B4-BE49-F238E27FC236}">
                      <a16:creationId xmlns:a16="http://schemas.microsoft.com/office/drawing/2014/main" id="{D44EE402-B16F-4FFF-A106-08A48D1AD6B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518926" y="5836182"/>
                  <a:ext cx="13680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upo 263">
            <a:extLst>
              <a:ext uri="{FF2B5EF4-FFF2-40B4-BE49-F238E27FC236}">
                <a16:creationId xmlns:a16="http://schemas.microsoft.com/office/drawing/2014/main" id="{3641FFAF-0802-4755-AD4B-6CD66718FED6}"/>
              </a:ext>
            </a:extLst>
          </p:cNvPr>
          <p:cNvGrpSpPr/>
          <p:nvPr/>
        </p:nvGrpSpPr>
        <p:grpSpPr>
          <a:xfrm>
            <a:off x="7954926" y="3695622"/>
            <a:ext cx="4092120" cy="1982520"/>
            <a:chOff x="7954926" y="3695622"/>
            <a:chExt cx="4092120" cy="19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2F4A69A5-DA92-4212-BBEF-5D49C53A5E22}"/>
                    </a:ext>
                  </a:extLst>
                </p14:cNvPr>
                <p14:cNvContentPartPr/>
                <p14:nvPr/>
              </p14:nvContentPartPr>
              <p14:xfrm>
                <a:off x="7972206" y="3740982"/>
                <a:ext cx="132120" cy="14940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2F4A69A5-DA92-4212-BBEF-5D49C53A5E2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963566" y="3731982"/>
                  <a:ext cx="149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F5A5AA50-4E90-4898-A5CA-819431B1AFB1}"/>
                    </a:ext>
                  </a:extLst>
                </p14:cNvPr>
                <p14:cNvContentPartPr/>
                <p14:nvPr/>
              </p14:nvContentPartPr>
              <p14:xfrm>
                <a:off x="7954926" y="3767262"/>
                <a:ext cx="148680" cy="1213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F5A5AA50-4E90-4898-A5CA-819431B1AFB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945926" y="3758262"/>
                  <a:ext cx="166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637538D0-8747-4969-824A-B1A49328F5F5}"/>
                    </a:ext>
                  </a:extLst>
                </p14:cNvPr>
                <p14:cNvContentPartPr/>
                <p14:nvPr/>
              </p14:nvContentPartPr>
              <p14:xfrm>
                <a:off x="8197206" y="3829182"/>
                <a:ext cx="71640" cy="936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637538D0-8747-4969-824A-B1A49328F5F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188206" y="3820542"/>
                  <a:ext cx="89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64755DE8-0326-483C-B6FD-204330F0011C}"/>
                    </a:ext>
                  </a:extLst>
                </p14:cNvPr>
                <p14:cNvContentPartPr/>
                <p14:nvPr/>
              </p14:nvContentPartPr>
              <p14:xfrm>
                <a:off x="8488446" y="3750342"/>
                <a:ext cx="106560" cy="12888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64755DE8-0326-483C-B6FD-204330F0011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479446" y="3741702"/>
                  <a:ext cx="124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C0FB3659-89BF-492A-8529-821F797AFE1F}"/>
                    </a:ext>
                  </a:extLst>
                </p14:cNvPr>
                <p14:cNvContentPartPr/>
                <p14:nvPr/>
              </p14:nvContentPartPr>
              <p14:xfrm>
                <a:off x="8460726" y="3757182"/>
                <a:ext cx="112680" cy="14616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C0FB3659-89BF-492A-8529-821F797AFE1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451726" y="3748182"/>
                  <a:ext cx="130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A4A2285C-B862-46C8-921F-F63E1DB7E140}"/>
                    </a:ext>
                  </a:extLst>
                </p14:cNvPr>
                <p14:cNvContentPartPr/>
                <p14:nvPr/>
              </p14:nvContentPartPr>
              <p14:xfrm>
                <a:off x="8607966" y="3724782"/>
                <a:ext cx="150120" cy="18288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A4A2285C-B862-46C8-921F-F63E1DB7E14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599326" y="3716142"/>
                  <a:ext cx="167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F0688230-57F2-42F4-BEE3-EFCE41FD5DC7}"/>
                    </a:ext>
                  </a:extLst>
                </p14:cNvPr>
                <p14:cNvContentPartPr/>
                <p14:nvPr/>
              </p14:nvContentPartPr>
              <p14:xfrm>
                <a:off x="8788326" y="3755022"/>
                <a:ext cx="71280" cy="13500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F0688230-57F2-42F4-BEE3-EFCE41FD5DC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779686" y="3746022"/>
                  <a:ext cx="88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CA76E750-681B-4C23-AE77-4B6D297D6A88}"/>
                    </a:ext>
                  </a:extLst>
                </p14:cNvPr>
                <p14:cNvContentPartPr/>
                <p14:nvPr/>
              </p14:nvContentPartPr>
              <p14:xfrm>
                <a:off x="8873286" y="3751422"/>
                <a:ext cx="138600" cy="10764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CA76E750-681B-4C23-AE77-4B6D297D6A8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864286" y="3742782"/>
                  <a:ext cx="156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072B2505-9CF4-48A1-BDD7-86B8691CB7B4}"/>
                    </a:ext>
                  </a:extLst>
                </p14:cNvPr>
                <p14:cNvContentPartPr/>
                <p14:nvPr/>
              </p14:nvContentPartPr>
              <p14:xfrm>
                <a:off x="8905326" y="3768702"/>
                <a:ext cx="216360" cy="9900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072B2505-9CF4-48A1-BDD7-86B8691CB7B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896326" y="3759702"/>
                  <a:ext cx="234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BAF00631-A51A-40EC-8FAE-CC76CAD49C47}"/>
                    </a:ext>
                  </a:extLst>
                </p14:cNvPr>
                <p14:cNvContentPartPr/>
                <p14:nvPr/>
              </p14:nvContentPartPr>
              <p14:xfrm>
                <a:off x="9070206" y="3719022"/>
                <a:ext cx="142560" cy="15372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BAF00631-A51A-40EC-8FAE-CC76CAD49C4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061566" y="3710382"/>
                  <a:ext cx="160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43285304-0813-4156-A23B-B9C556DDA29B}"/>
                    </a:ext>
                  </a:extLst>
                </p14:cNvPr>
                <p14:cNvContentPartPr/>
                <p14:nvPr/>
              </p14:nvContentPartPr>
              <p14:xfrm>
                <a:off x="7963566" y="3961302"/>
                <a:ext cx="1282320" cy="6228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43285304-0813-4156-A23B-B9C556DDA29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954566" y="3952662"/>
                  <a:ext cx="1299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9C97DF60-E509-4923-BF29-A5C4C95A6ABA}"/>
                    </a:ext>
                  </a:extLst>
                </p14:cNvPr>
                <p14:cNvContentPartPr/>
                <p14:nvPr/>
              </p14:nvContentPartPr>
              <p14:xfrm>
                <a:off x="8391246" y="4241742"/>
                <a:ext cx="126720" cy="18756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9C97DF60-E509-4923-BF29-A5C4C95A6AB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382606" y="4232742"/>
                  <a:ext cx="144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717EB087-1F00-400E-B676-B33EC9FFBA9A}"/>
                    </a:ext>
                  </a:extLst>
                </p14:cNvPr>
                <p14:cNvContentPartPr/>
                <p14:nvPr/>
              </p14:nvContentPartPr>
              <p14:xfrm>
                <a:off x="8365686" y="4270902"/>
                <a:ext cx="155880" cy="15408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717EB087-1F00-400E-B676-B33EC9FFBA9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357046" y="4262262"/>
                  <a:ext cx="173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55B3526B-767B-4490-BC11-7168DE4F169A}"/>
                    </a:ext>
                  </a:extLst>
                </p14:cNvPr>
                <p14:cNvContentPartPr/>
                <p14:nvPr/>
              </p14:nvContentPartPr>
              <p14:xfrm>
                <a:off x="8543886" y="4271982"/>
                <a:ext cx="92880" cy="12528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55B3526B-767B-4490-BC11-7168DE4F169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535246" y="4262982"/>
                  <a:ext cx="110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B92BB3CB-AF9F-4A19-8C1E-D61E28DD6401}"/>
                    </a:ext>
                  </a:extLst>
                </p14:cNvPr>
                <p14:cNvContentPartPr/>
                <p14:nvPr/>
              </p14:nvContentPartPr>
              <p14:xfrm>
                <a:off x="8669526" y="4177662"/>
                <a:ext cx="38880" cy="13536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B92BB3CB-AF9F-4A19-8C1E-D61E28DD640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660526" y="4168662"/>
                  <a:ext cx="56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2837BDB1-E46F-4331-BE15-01C81BDADD2F}"/>
                    </a:ext>
                  </a:extLst>
                </p14:cNvPr>
                <p14:cNvContentPartPr/>
                <p14:nvPr/>
              </p14:nvContentPartPr>
              <p14:xfrm>
                <a:off x="8665926" y="4221942"/>
                <a:ext cx="70560" cy="26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2837BDB1-E46F-4331-BE15-01C81BDADD2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656926" y="4213302"/>
                  <a:ext cx="88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CF68F179-1AD7-4AC3-8783-5DC01981BFF1}"/>
                    </a:ext>
                  </a:extLst>
                </p14:cNvPr>
                <p14:cNvContentPartPr/>
                <p14:nvPr/>
              </p14:nvContentPartPr>
              <p14:xfrm>
                <a:off x="8743326" y="4284582"/>
                <a:ext cx="105480" cy="1148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CF68F179-1AD7-4AC3-8783-5DC01981BFF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734686" y="4275942"/>
                  <a:ext cx="123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5582AA6D-42D4-4E09-817C-B4AC6A6A9C55}"/>
                    </a:ext>
                  </a:extLst>
                </p14:cNvPr>
                <p14:cNvContentPartPr/>
                <p14:nvPr/>
              </p14:nvContentPartPr>
              <p14:xfrm>
                <a:off x="8820726" y="4137342"/>
                <a:ext cx="43560" cy="24192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5582AA6D-42D4-4E09-817C-B4AC6A6A9C5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811726" y="4128702"/>
                  <a:ext cx="61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C3B1D41E-3DA8-4C9C-8A0E-D02F31CC50D2}"/>
                    </a:ext>
                  </a:extLst>
                </p14:cNvPr>
                <p14:cNvContentPartPr/>
                <p14:nvPr/>
              </p14:nvContentPartPr>
              <p14:xfrm>
                <a:off x="10467366" y="3934302"/>
                <a:ext cx="14400" cy="171360"/>
              </p14:xfrm>
            </p:contentPart>
          </mc:Choice>
          <mc:Fallback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C3B1D41E-3DA8-4C9C-8A0E-D02F31CC50D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458366" y="3925662"/>
                  <a:ext cx="32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34D29CDB-409D-4BEA-ACA3-1E3254386D52}"/>
                    </a:ext>
                  </a:extLst>
                </p14:cNvPr>
                <p14:cNvContentPartPr/>
                <p14:nvPr/>
              </p14:nvContentPartPr>
              <p14:xfrm>
                <a:off x="10459446" y="3859782"/>
                <a:ext cx="146160" cy="171720"/>
              </p14:xfrm>
            </p:contentPart>
          </mc:Choice>
          <mc:Fallback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34D29CDB-409D-4BEA-ACA3-1E3254386D5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450806" y="3851142"/>
                  <a:ext cx="163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8DF94EBB-BC90-4BBF-8974-8BC8DBEE00D1}"/>
                    </a:ext>
                  </a:extLst>
                </p14:cNvPr>
                <p14:cNvContentPartPr/>
                <p14:nvPr/>
              </p14:nvContentPartPr>
              <p14:xfrm>
                <a:off x="10677606" y="3852582"/>
                <a:ext cx="74880" cy="197280"/>
              </p14:xfrm>
            </p:contentPart>
          </mc:Choice>
          <mc:Fallback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8DF94EBB-BC90-4BBF-8974-8BC8DBEE00D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668966" y="3843942"/>
                  <a:ext cx="92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33EF8CB6-4C4E-44E4-9243-FE4932E1F7E5}"/>
                    </a:ext>
                  </a:extLst>
                </p14:cNvPr>
                <p14:cNvContentPartPr/>
                <p14:nvPr/>
              </p14:nvContentPartPr>
              <p14:xfrm>
                <a:off x="10736286" y="3936462"/>
                <a:ext cx="18720" cy="12600"/>
              </p14:xfrm>
            </p:contentPart>
          </mc:Choice>
          <mc:Fallback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33EF8CB6-4C4E-44E4-9243-FE4932E1F7E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727286" y="3927822"/>
                  <a:ext cx="36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042CC592-7245-44FD-94F9-0EFFC68DA42A}"/>
                    </a:ext>
                  </a:extLst>
                </p14:cNvPr>
                <p14:cNvContentPartPr/>
                <p14:nvPr/>
              </p14:nvContentPartPr>
              <p14:xfrm>
                <a:off x="10657446" y="3801822"/>
                <a:ext cx="147600" cy="293760"/>
              </p14:xfrm>
            </p:contentPart>
          </mc:Choice>
          <mc:Fallback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042CC592-7245-44FD-94F9-0EFFC68DA42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648806" y="3792822"/>
                  <a:ext cx="165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38F07750-EC14-4165-94FF-C2BA82BDE418}"/>
                    </a:ext>
                  </a:extLst>
                </p14:cNvPr>
                <p14:cNvContentPartPr/>
                <p14:nvPr/>
              </p14:nvContentPartPr>
              <p14:xfrm>
                <a:off x="10789566" y="3695622"/>
                <a:ext cx="51480" cy="27360"/>
              </p14:xfrm>
            </p:contentPart>
          </mc:Choice>
          <mc:Fallback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38F07750-EC14-4165-94FF-C2BA82BDE41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780566" y="3686982"/>
                  <a:ext cx="69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04536495-01DD-492B-A913-0A7174E441AE}"/>
                    </a:ext>
                  </a:extLst>
                </p14:cNvPr>
                <p14:cNvContentPartPr/>
                <p14:nvPr/>
              </p14:nvContentPartPr>
              <p14:xfrm>
                <a:off x="10839966" y="3851142"/>
                <a:ext cx="57240" cy="169920"/>
              </p14:xfrm>
            </p:contentPart>
          </mc:Choice>
          <mc:Fallback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04536495-01DD-492B-A913-0A7174E441A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830966" y="3842502"/>
                  <a:ext cx="74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11E291E1-0787-4884-AB4C-CD8DD3486376}"/>
                    </a:ext>
                  </a:extLst>
                </p14:cNvPr>
                <p14:cNvContentPartPr/>
                <p14:nvPr/>
              </p14:nvContentPartPr>
              <p14:xfrm>
                <a:off x="11050926" y="3905142"/>
                <a:ext cx="23760" cy="147960"/>
              </p14:xfrm>
            </p:contentPart>
          </mc:Choice>
          <mc:Fallback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11E291E1-0787-4884-AB4C-CD8DD348637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041926" y="3896502"/>
                  <a:ext cx="41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B619AC42-78F1-4E0F-819C-EF7A6B5B27B2}"/>
                    </a:ext>
                  </a:extLst>
                </p14:cNvPr>
                <p14:cNvContentPartPr/>
                <p14:nvPr/>
              </p14:nvContentPartPr>
              <p14:xfrm>
                <a:off x="11032566" y="3849342"/>
                <a:ext cx="131040" cy="201240"/>
              </p14:xfrm>
            </p:contentPart>
          </mc:Choice>
          <mc:Fallback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B619AC42-78F1-4E0F-819C-EF7A6B5B27B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023566" y="3840702"/>
                  <a:ext cx="148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006F2699-F39B-4CF7-8510-36324E09DD69}"/>
                    </a:ext>
                  </a:extLst>
                </p14:cNvPr>
                <p14:cNvContentPartPr/>
                <p14:nvPr/>
              </p14:nvContentPartPr>
              <p14:xfrm>
                <a:off x="11214366" y="3925662"/>
                <a:ext cx="83520" cy="115920"/>
              </p14:xfrm>
            </p:contentPart>
          </mc:Choice>
          <mc:Fallback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006F2699-F39B-4CF7-8510-36324E09DD6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205726" y="3916662"/>
                  <a:ext cx="101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BDB1F8BC-0DD8-4936-8807-3712B51DBF45}"/>
                    </a:ext>
                  </a:extLst>
                </p14:cNvPr>
                <p14:cNvContentPartPr/>
                <p14:nvPr/>
              </p14:nvContentPartPr>
              <p14:xfrm>
                <a:off x="11326686" y="3943302"/>
                <a:ext cx="3960" cy="136800"/>
              </p14:xfrm>
            </p:contentPart>
          </mc:Choice>
          <mc:Fallback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BDB1F8BC-0DD8-4936-8807-3712B51DBF4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318046" y="3934302"/>
                  <a:ext cx="21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F9833756-C5F9-4996-9AFC-0DBAB9EB96C1}"/>
                    </a:ext>
                  </a:extLst>
                </p14:cNvPr>
                <p14:cNvContentPartPr/>
                <p14:nvPr/>
              </p14:nvContentPartPr>
              <p14:xfrm>
                <a:off x="11324526" y="3878142"/>
                <a:ext cx="113040" cy="227880"/>
              </p14:xfrm>
            </p:contentPart>
          </mc:Choice>
          <mc:Fallback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F9833756-C5F9-4996-9AFC-0DBAB9EB96C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315886" y="3869142"/>
                  <a:ext cx="130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07F07403-6904-48C5-BC17-FC7EB269F850}"/>
                    </a:ext>
                  </a:extLst>
                </p14:cNvPr>
                <p14:cNvContentPartPr/>
                <p14:nvPr/>
              </p14:nvContentPartPr>
              <p14:xfrm>
                <a:off x="11459166" y="3910182"/>
                <a:ext cx="57960" cy="161640"/>
              </p14:xfrm>
            </p:contentPart>
          </mc:Choice>
          <mc:Fallback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07F07403-6904-48C5-BC17-FC7EB269F85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450166" y="3901542"/>
                  <a:ext cx="75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4D94B95F-C8CA-4F3C-93A4-159F3C72B3D7}"/>
                    </a:ext>
                  </a:extLst>
                </p14:cNvPr>
                <p14:cNvContentPartPr/>
                <p14:nvPr/>
              </p14:nvContentPartPr>
              <p14:xfrm>
                <a:off x="11558166" y="3904422"/>
                <a:ext cx="62280" cy="203760"/>
              </p14:xfrm>
            </p:contentPart>
          </mc:Choice>
          <mc:Fallback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4D94B95F-C8CA-4F3C-93A4-159F3C72B3D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549166" y="3895782"/>
                  <a:ext cx="79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942E850F-F6B7-4DC2-BD4A-2FC5F2B46678}"/>
                    </a:ext>
                  </a:extLst>
                </p14:cNvPr>
                <p14:cNvContentPartPr/>
                <p14:nvPr/>
              </p14:nvContentPartPr>
              <p14:xfrm>
                <a:off x="11681646" y="3944742"/>
                <a:ext cx="12600" cy="147240"/>
              </p14:xfrm>
            </p:contentPart>
          </mc:Choice>
          <mc:Fallback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942E850F-F6B7-4DC2-BD4A-2FC5F2B4667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672646" y="3935742"/>
                  <a:ext cx="30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110ECFF8-531A-46F7-A768-7029827F9437}"/>
                    </a:ext>
                  </a:extLst>
                </p14:cNvPr>
                <p14:cNvContentPartPr/>
                <p14:nvPr/>
              </p14:nvContentPartPr>
              <p14:xfrm>
                <a:off x="11645646" y="3942582"/>
                <a:ext cx="81360" cy="18000"/>
              </p14:xfrm>
            </p:contentPart>
          </mc:Choice>
          <mc:Fallback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110ECFF8-531A-46F7-A768-7029827F943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637006" y="3933582"/>
                  <a:ext cx="99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D5D4C862-7986-4F35-9210-CDFC83DB2B8F}"/>
                    </a:ext>
                  </a:extLst>
                </p14:cNvPr>
                <p14:cNvContentPartPr/>
                <p14:nvPr/>
              </p14:nvContentPartPr>
              <p14:xfrm>
                <a:off x="11768766" y="3989022"/>
                <a:ext cx="86760" cy="126000"/>
              </p14:xfrm>
            </p:contentPart>
          </mc:Choice>
          <mc:Fallback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D5D4C862-7986-4F35-9210-CDFC83DB2B8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760126" y="3980382"/>
                  <a:ext cx="104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3AB1CB0D-E51E-4F66-89F4-A99B197488D3}"/>
                    </a:ext>
                  </a:extLst>
                </p14:cNvPr>
                <p14:cNvContentPartPr/>
                <p14:nvPr/>
              </p14:nvContentPartPr>
              <p14:xfrm>
                <a:off x="9457206" y="3991182"/>
                <a:ext cx="357480" cy="18720"/>
              </p14:xfrm>
            </p:contentPart>
          </mc:Choice>
          <mc:Fallback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3AB1CB0D-E51E-4F66-89F4-A99B197488D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448206" y="3982542"/>
                  <a:ext cx="375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C44B1531-2E94-4A17-AAF2-0E52B8AFC81E}"/>
                    </a:ext>
                  </a:extLst>
                </p14:cNvPr>
                <p14:cNvContentPartPr/>
                <p14:nvPr/>
              </p14:nvContentPartPr>
              <p14:xfrm>
                <a:off x="9737646" y="3938622"/>
                <a:ext cx="132480" cy="141840"/>
              </p14:xfrm>
            </p:contentPart>
          </mc:Choice>
          <mc:Fallback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C44B1531-2E94-4A17-AAF2-0E52B8AFC81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728646" y="3929982"/>
                  <a:ext cx="150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91D3AF1F-99B9-4A08-A2D3-2068DEEAC60B}"/>
                    </a:ext>
                  </a:extLst>
                </p14:cNvPr>
                <p14:cNvContentPartPr/>
                <p14:nvPr/>
              </p14:nvContentPartPr>
              <p14:xfrm>
                <a:off x="10138326" y="3900102"/>
                <a:ext cx="18000" cy="219960"/>
              </p14:xfrm>
            </p:contentPart>
          </mc:Choice>
          <mc:Fallback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91D3AF1F-99B9-4A08-A2D3-2068DEEAC60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129326" y="3891102"/>
                  <a:ext cx="356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384EC301-4B47-4ED8-B57D-78661208BC96}"/>
                    </a:ext>
                  </a:extLst>
                </p14:cNvPr>
                <p14:cNvContentPartPr/>
                <p14:nvPr/>
              </p14:nvContentPartPr>
              <p14:xfrm>
                <a:off x="10105566" y="3992982"/>
                <a:ext cx="71280" cy="24480"/>
              </p14:xfrm>
            </p:contentPart>
          </mc:Choice>
          <mc:Fallback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384EC301-4B47-4ED8-B57D-78661208B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096566" y="3983982"/>
                  <a:ext cx="88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6EB3EAEB-F20A-4F32-A3A0-3CDBDEC5DF38}"/>
                    </a:ext>
                  </a:extLst>
                </p14:cNvPr>
                <p14:cNvContentPartPr/>
                <p14:nvPr/>
              </p14:nvContentPartPr>
              <p14:xfrm>
                <a:off x="10010526" y="3818382"/>
                <a:ext cx="293400" cy="394200"/>
              </p14:xfrm>
            </p:contentPart>
          </mc:Choice>
          <mc:Fallback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6EB3EAEB-F20A-4F32-A3A0-3CDBDEC5DF3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001526" y="3809742"/>
                  <a:ext cx="3110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40A01BDB-F37A-4ACA-96AC-A1A748119853}"/>
                    </a:ext>
                  </a:extLst>
                </p14:cNvPr>
                <p14:cNvContentPartPr/>
                <p14:nvPr/>
              </p14:nvContentPartPr>
              <p14:xfrm>
                <a:off x="9476286" y="4172982"/>
                <a:ext cx="343800" cy="315000"/>
              </p14:xfrm>
            </p:contentPart>
          </mc:Choice>
          <mc:Fallback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40A01BDB-F37A-4ACA-96AC-A1A74811985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467286" y="4164342"/>
                  <a:ext cx="3614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2310A1E0-1C82-44AD-85DC-F73353CBBD66}"/>
                    </a:ext>
                  </a:extLst>
                </p14:cNvPr>
                <p14:cNvContentPartPr/>
                <p14:nvPr/>
              </p14:nvContentPartPr>
              <p14:xfrm>
                <a:off x="9803886" y="4395822"/>
                <a:ext cx="73080" cy="159120"/>
              </p14:xfrm>
            </p:contentPart>
          </mc:Choice>
          <mc:Fallback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2310A1E0-1C82-44AD-85DC-F73353CBBD6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794886" y="4386822"/>
                  <a:ext cx="90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FB1373BE-A64E-43B2-8317-849FC99D8733}"/>
                    </a:ext>
                  </a:extLst>
                </p14:cNvPr>
                <p14:cNvContentPartPr/>
                <p14:nvPr/>
              </p14:nvContentPartPr>
              <p14:xfrm>
                <a:off x="9973446" y="4547022"/>
                <a:ext cx="85680" cy="31680"/>
              </p14:xfrm>
            </p:contentPart>
          </mc:Choice>
          <mc:Fallback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FB1373BE-A64E-43B2-8317-849FC99D8733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964446" y="4538022"/>
                  <a:ext cx="103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822C9D24-4B34-4024-8A3B-2CDCD1C85523}"/>
                    </a:ext>
                  </a:extLst>
                </p14:cNvPr>
                <p14:cNvContentPartPr/>
                <p14:nvPr/>
              </p14:nvContentPartPr>
              <p14:xfrm>
                <a:off x="9924486" y="4457742"/>
                <a:ext cx="235080" cy="247320"/>
              </p14:xfrm>
            </p:contentPart>
          </mc:Choice>
          <mc:Fallback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822C9D24-4B34-4024-8A3B-2CDCD1C8552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915486" y="4448742"/>
                  <a:ext cx="2527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853EA6C0-8525-4EBC-8C42-DFA2CA354090}"/>
                    </a:ext>
                  </a:extLst>
                </p14:cNvPr>
                <p14:cNvContentPartPr/>
                <p14:nvPr/>
              </p14:nvContentPartPr>
              <p14:xfrm>
                <a:off x="10304646" y="4521822"/>
                <a:ext cx="57240" cy="204120"/>
              </p14:xfrm>
            </p:contentPart>
          </mc:Choice>
          <mc:Fallback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853EA6C0-8525-4EBC-8C42-DFA2CA35409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296006" y="4512822"/>
                  <a:ext cx="748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8EEE8ED9-1A7F-4196-8188-4061E06F716F}"/>
                    </a:ext>
                  </a:extLst>
                </p14:cNvPr>
                <p14:cNvContentPartPr/>
                <p14:nvPr/>
              </p14:nvContentPartPr>
              <p14:xfrm>
                <a:off x="10354326" y="4496622"/>
                <a:ext cx="57240" cy="231120"/>
              </p14:xfrm>
            </p:contentPart>
          </mc:Choice>
          <mc:Fallback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8EEE8ED9-1A7F-4196-8188-4061E06F716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345686" y="4487622"/>
                  <a:ext cx="74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F5F4A571-C058-4353-8D90-4B13BA4AA96C}"/>
                    </a:ext>
                  </a:extLst>
                </p14:cNvPr>
                <p14:cNvContentPartPr/>
                <p14:nvPr/>
              </p14:nvContentPartPr>
              <p14:xfrm>
                <a:off x="10338126" y="4665822"/>
                <a:ext cx="48600" cy="13320"/>
              </p14:xfrm>
            </p:contentPart>
          </mc:Choice>
          <mc:Fallback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F5F4A571-C058-4353-8D90-4B13BA4AA96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329486" y="4657182"/>
                  <a:ext cx="66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EE922D00-C327-4B9E-90ED-B29F70D9FFD2}"/>
                    </a:ext>
                  </a:extLst>
                </p14:cNvPr>
                <p14:cNvContentPartPr/>
                <p14:nvPr/>
              </p14:nvContentPartPr>
              <p14:xfrm>
                <a:off x="10426686" y="4587702"/>
                <a:ext cx="82080" cy="160200"/>
              </p14:xfrm>
            </p:contentPart>
          </mc:Choice>
          <mc:Fallback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EE922D00-C327-4B9E-90ED-B29F70D9FFD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418046" y="4579062"/>
                  <a:ext cx="99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6770A052-9491-4DF8-A917-D70259ED76FB}"/>
                    </a:ext>
                  </a:extLst>
                </p14:cNvPr>
                <p14:cNvContentPartPr/>
                <p14:nvPr/>
              </p14:nvContentPartPr>
              <p14:xfrm>
                <a:off x="10546926" y="4586982"/>
                <a:ext cx="129600" cy="122760"/>
              </p14:xfrm>
            </p:contentPart>
          </mc:Choice>
          <mc:Fallback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6770A052-9491-4DF8-A917-D70259ED76F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538286" y="4577982"/>
                  <a:ext cx="147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BD0AA903-0B14-4E8A-A661-95641AF69268}"/>
                    </a:ext>
                  </a:extLst>
                </p14:cNvPr>
                <p14:cNvContentPartPr/>
                <p14:nvPr/>
              </p14:nvContentPartPr>
              <p14:xfrm>
                <a:off x="10666086" y="4611102"/>
                <a:ext cx="20880" cy="114120"/>
              </p14:xfrm>
            </p:contentPart>
          </mc:Choice>
          <mc:Fallback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BD0AA903-0B14-4E8A-A661-95641AF6926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657086" y="4602462"/>
                  <a:ext cx="38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93571C98-A57E-4F22-956D-5290D8257AD4}"/>
                    </a:ext>
                  </a:extLst>
                </p14:cNvPr>
                <p14:cNvContentPartPr/>
                <p14:nvPr/>
              </p14:nvContentPartPr>
              <p14:xfrm>
                <a:off x="10686606" y="4518222"/>
                <a:ext cx="205560" cy="211680"/>
              </p14:xfrm>
            </p:contentPart>
          </mc:Choice>
          <mc:Fallback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93571C98-A57E-4F22-956D-5290D8257AD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677606" y="4509582"/>
                  <a:ext cx="2232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B4F60623-0380-45D5-9A7E-6542A22C4E03}"/>
                    </a:ext>
                  </a:extLst>
                </p14:cNvPr>
                <p14:cNvContentPartPr/>
                <p14:nvPr/>
              </p14:nvContentPartPr>
              <p14:xfrm>
                <a:off x="10872006" y="4531542"/>
                <a:ext cx="69120" cy="98280"/>
              </p14:xfrm>
            </p:contentPart>
          </mc:Choice>
          <mc:Fallback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B4F60623-0380-45D5-9A7E-6542A22C4E0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863006" y="4522902"/>
                  <a:ext cx="86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B7D70506-B430-4BD4-88BB-C98BF1DDFEAE}"/>
                    </a:ext>
                  </a:extLst>
                </p14:cNvPr>
                <p14:cNvContentPartPr/>
                <p14:nvPr/>
              </p14:nvContentPartPr>
              <p14:xfrm>
                <a:off x="10995486" y="4625862"/>
                <a:ext cx="3240" cy="69840"/>
              </p14:xfrm>
            </p:contentPart>
          </mc:Choice>
          <mc:Fallback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B7D70506-B430-4BD4-88BB-C98BF1DDFEA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986486" y="4616862"/>
                  <a:ext cx="20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EA97CF36-1FB9-4087-9AC0-3925C533345A}"/>
                    </a:ext>
                  </a:extLst>
                </p14:cNvPr>
                <p14:cNvContentPartPr/>
                <p14:nvPr/>
              </p14:nvContentPartPr>
              <p14:xfrm>
                <a:off x="10987566" y="4545942"/>
                <a:ext cx="141840" cy="181800"/>
              </p14:xfrm>
            </p:contentPart>
          </mc:Choice>
          <mc:Fallback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EA97CF36-1FB9-4087-9AC0-3925C533345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978566" y="4536942"/>
                  <a:ext cx="159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9CA55537-5411-489F-9DDF-284F264AD299}"/>
                    </a:ext>
                  </a:extLst>
                </p14:cNvPr>
                <p14:cNvContentPartPr/>
                <p14:nvPr/>
              </p14:nvContentPartPr>
              <p14:xfrm>
                <a:off x="11115726" y="4589862"/>
                <a:ext cx="77040" cy="100080"/>
              </p14:xfrm>
            </p:contentPart>
          </mc:Choice>
          <mc:Fallback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9CA55537-5411-489F-9DDF-284F264AD29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106726" y="4581222"/>
                  <a:ext cx="94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A360C685-ADB4-4DC1-AE75-B7AAA893D370}"/>
                    </a:ext>
                  </a:extLst>
                </p14:cNvPr>
                <p14:cNvContentPartPr/>
                <p14:nvPr/>
              </p14:nvContentPartPr>
              <p14:xfrm>
                <a:off x="11235606" y="4650702"/>
                <a:ext cx="32400" cy="80640"/>
              </p14:xfrm>
            </p:contentPart>
          </mc:Choice>
          <mc:Fallback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A360C685-ADB4-4DC1-AE75-B7AAA893D37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226606" y="4641702"/>
                  <a:ext cx="50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90954DAA-4C38-4B07-98D2-047FBFAA0716}"/>
                    </a:ext>
                  </a:extLst>
                </p14:cNvPr>
                <p14:cNvContentPartPr/>
                <p14:nvPr/>
              </p14:nvContentPartPr>
              <p14:xfrm>
                <a:off x="11196726" y="4592742"/>
                <a:ext cx="126000" cy="38160"/>
              </p14:xfrm>
            </p:contentPart>
          </mc:Choice>
          <mc:Fallback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90954DAA-4C38-4B07-98D2-047FBFAA071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188086" y="4584102"/>
                  <a:ext cx="143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4F0EB786-3A0F-4288-8A36-873D5832777A}"/>
                    </a:ext>
                  </a:extLst>
                </p14:cNvPr>
                <p14:cNvContentPartPr/>
                <p14:nvPr/>
              </p14:nvContentPartPr>
              <p14:xfrm>
                <a:off x="11337126" y="4576902"/>
                <a:ext cx="59760" cy="138600"/>
              </p14:xfrm>
            </p:contentPart>
          </mc:Choice>
          <mc:Fallback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4F0EB786-3A0F-4288-8A36-873D5832777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328126" y="4567902"/>
                  <a:ext cx="77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DEDBEB13-F021-4BE9-B625-9E99ADDCA7DD}"/>
                    </a:ext>
                  </a:extLst>
                </p14:cNvPr>
                <p14:cNvContentPartPr/>
                <p14:nvPr/>
              </p14:nvContentPartPr>
              <p14:xfrm>
                <a:off x="11409126" y="4573302"/>
                <a:ext cx="75960" cy="163080"/>
              </p14:xfrm>
            </p:contentPart>
          </mc:Choice>
          <mc:Fallback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DEDBEB13-F021-4BE9-B625-9E99ADDCA7D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400126" y="4564302"/>
                  <a:ext cx="93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193FC6DB-8F33-42C2-B18C-E25AF17D84CB}"/>
                    </a:ext>
                  </a:extLst>
                </p14:cNvPr>
                <p14:cNvContentPartPr/>
                <p14:nvPr/>
              </p14:nvContentPartPr>
              <p14:xfrm>
                <a:off x="10290966" y="5044182"/>
                <a:ext cx="34560" cy="183600"/>
              </p14:xfrm>
            </p:contentPart>
          </mc:Choice>
          <mc:Fallback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193FC6DB-8F33-42C2-B18C-E25AF17D84C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281966" y="5035182"/>
                  <a:ext cx="52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13B2A7CF-AE2A-4FA1-A174-20A9BE715DD2}"/>
                    </a:ext>
                  </a:extLst>
                </p14:cNvPr>
                <p14:cNvContentPartPr/>
                <p14:nvPr/>
              </p14:nvContentPartPr>
              <p14:xfrm>
                <a:off x="10288806" y="4943742"/>
                <a:ext cx="180000" cy="237240"/>
              </p14:xfrm>
            </p:contentPart>
          </mc:Choice>
          <mc:Fallback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13B2A7CF-AE2A-4FA1-A174-20A9BE715DD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279806" y="4934742"/>
                  <a:ext cx="1976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05AFA0AD-A79D-4EEC-874C-8CC5A3E7DDE0}"/>
                    </a:ext>
                  </a:extLst>
                </p14:cNvPr>
                <p14:cNvContentPartPr/>
                <p14:nvPr/>
              </p14:nvContentPartPr>
              <p14:xfrm>
                <a:off x="10458006" y="5009982"/>
                <a:ext cx="92160" cy="161280"/>
              </p14:xfrm>
            </p:contentPart>
          </mc:Choice>
          <mc:Fallback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05AFA0AD-A79D-4EEC-874C-8CC5A3E7DDE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449366" y="5001342"/>
                  <a:ext cx="109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4B0B39F2-4997-4FCF-89B4-1F3890C29AB3}"/>
                    </a:ext>
                  </a:extLst>
                </p14:cNvPr>
                <p14:cNvContentPartPr/>
                <p14:nvPr/>
              </p14:nvContentPartPr>
              <p14:xfrm>
                <a:off x="10586526" y="4993422"/>
                <a:ext cx="136080" cy="185400"/>
              </p14:xfrm>
            </p:contentPart>
          </mc:Choice>
          <mc:Fallback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4B0B39F2-4997-4FCF-89B4-1F3890C29AB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577526" y="4984422"/>
                  <a:ext cx="153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E3EF886D-0C32-4485-A8F9-1A535F67676B}"/>
                    </a:ext>
                  </a:extLst>
                </p14:cNvPr>
                <p14:cNvContentPartPr/>
                <p14:nvPr/>
              </p14:nvContentPartPr>
              <p14:xfrm>
                <a:off x="10757166" y="5060022"/>
                <a:ext cx="25200" cy="117000"/>
              </p14:xfrm>
            </p:contentPart>
          </mc:Choice>
          <mc:Fallback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E3EF886D-0C32-4485-A8F9-1A535F67676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748526" y="5051382"/>
                  <a:ext cx="42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8255CF2F-C685-4C7C-A768-DC4113779700}"/>
                    </a:ext>
                  </a:extLst>
                </p14:cNvPr>
                <p14:cNvContentPartPr/>
                <p14:nvPr/>
              </p14:nvContentPartPr>
              <p14:xfrm>
                <a:off x="10776966" y="5020062"/>
                <a:ext cx="188640" cy="169560"/>
              </p14:xfrm>
            </p:contentPart>
          </mc:Choice>
          <mc:Fallback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8255CF2F-C685-4C7C-A768-DC411377970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768326" y="5011062"/>
                  <a:ext cx="2062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BBD30CB2-F856-4485-8467-E70D8C359C4C}"/>
                    </a:ext>
                  </a:extLst>
                </p14:cNvPr>
                <p14:cNvContentPartPr/>
                <p14:nvPr/>
              </p14:nvContentPartPr>
              <p14:xfrm>
                <a:off x="10947246" y="5041302"/>
                <a:ext cx="60120" cy="102240"/>
              </p14:xfrm>
            </p:contentPart>
          </mc:Choice>
          <mc:Fallback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BBD30CB2-F856-4485-8467-E70D8C359C4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938246" y="5032662"/>
                  <a:ext cx="77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8D63FAB3-CC76-42A8-AAAF-20EE1F769B72}"/>
                    </a:ext>
                  </a:extLst>
                </p14:cNvPr>
                <p14:cNvContentPartPr/>
                <p14:nvPr/>
              </p14:nvContentPartPr>
              <p14:xfrm>
                <a:off x="11063886" y="5018622"/>
                <a:ext cx="45720" cy="194400"/>
              </p14:xfrm>
            </p:contentPart>
          </mc:Choice>
          <mc:Fallback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8D63FAB3-CC76-42A8-AAAF-20EE1F769B7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1055246" y="5009622"/>
                  <a:ext cx="63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EBB8B3A8-7DF4-492D-B8EB-203694B6C5F7}"/>
                    </a:ext>
                  </a:extLst>
                </p14:cNvPr>
                <p14:cNvContentPartPr/>
                <p14:nvPr/>
              </p14:nvContentPartPr>
              <p14:xfrm>
                <a:off x="11143446" y="5055702"/>
                <a:ext cx="51480" cy="154440"/>
              </p14:xfrm>
            </p:contentPart>
          </mc:Choice>
          <mc:Fallback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EBB8B3A8-7DF4-492D-B8EB-203694B6C5F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134806" y="5046702"/>
                  <a:ext cx="69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A254A0B8-A8D7-4A3D-993D-DAFCC7A0A838}"/>
                    </a:ext>
                  </a:extLst>
                </p14:cNvPr>
                <p14:cNvContentPartPr/>
                <p14:nvPr/>
              </p14:nvContentPartPr>
              <p14:xfrm>
                <a:off x="11163966" y="5059302"/>
                <a:ext cx="102600" cy="86400"/>
              </p14:xfrm>
            </p:contentPart>
          </mc:Choice>
          <mc:Fallback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A254A0B8-A8D7-4A3D-993D-DAFCC7A0A83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1154966" y="5050662"/>
                  <a:ext cx="120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B2A224FB-7B41-449D-B9EE-9865EF18B88D}"/>
                    </a:ext>
                  </a:extLst>
                </p14:cNvPr>
                <p14:cNvContentPartPr/>
                <p14:nvPr/>
              </p14:nvContentPartPr>
              <p14:xfrm>
                <a:off x="11235606" y="5064342"/>
                <a:ext cx="77400" cy="149400"/>
              </p14:xfrm>
            </p:contentPart>
          </mc:Choice>
          <mc:Fallback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B2A224FB-7B41-449D-B9EE-9865EF18B88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1226606" y="5055702"/>
                  <a:ext cx="95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15F5F5B1-4FCE-408A-A751-675D7DBA38F9}"/>
                    </a:ext>
                  </a:extLst>
                </p14:cNvPr>
                <p14:cNvContentPartPr/>
                <p14:nvPr/>
              </p14:nvContentPartPr>
              <p14:xfrm>
                <a:off x="11471406" y="5104662"/>
                <a:ext cx="3960" cy="167400"/>
              </p14:xfrm>
            </p:contentPart>
          </mc:Choice>
          <mc:Fallback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15F5F5B1-4FCE-408A-A751-675D7DBA38F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462406" y="5095662"/>
                  <a:ext cx="21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A0F66113-140E-4534-98DB-99DA9D2C32CD}"/>
                    </a:ext>
                  </a:extLst>
                </p14:cNvPr>
                <p14:cNvContentPartPr/>
                <p14:nvPr/>
              </p14:nvContentPartPr>
              <p14:xfrm>
                <a:off x="11468526" y="5069022"/>
                <a:ext cx="77760" cy="116280"/>
              </p14:xfrm>
            </p:contentPart>
          </mc:Choice>
          <mc:Fallback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A0F66113-140E-4534-98DB-99DA9D2C32C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459526" y="5060022"/>
                  <a:ext cx="95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3AA7A0B4-7E47-4F92-8000-74A9F570D33A}"/>
                    </a:ext>
                  </a:extLst>
                </p14:cNvPr>
                <p14:cNvContentPartPr/>
                <p14:nvPr/>
              </p14:nvContentPartPr>
              <p14:xfrm>
                <a:off x="11590926" y="5044902"/>
                <a:ext cx="38160" cy="196560"/>
              </p14:xfrm>
            </p:contentPart>
          </mc:Choice>
          <mc:Fallback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3AA7A0B4-7E47-4F92-8000-74A9F570D33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582286" y="5035902"/>
                  <a:ext cx="55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D4086975-6E9E-46FA-A996-46A6AD3EA635}"/>
                    </a:ext>
                  </a:extLst>
                </p14:cNvPr>
                <p14:cNvContentPartPr/>
                <p14:nvPr/>
              </p14:nvContentPartPr>
              <p14:xfrm>
                <a:off x="11610006" y="5104662"/>
                <a:ext cx="42840" cy="57240"/>
              </p14:xfrm>
            </p:contentPart>
          </mc:Choice>
          <mc:Fallback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D4086975-6E9E-46FA-A996-46A6AD3EA63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1601006" y="5095662"/>
                  <a:ext cx="60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42EADEF5-E7F1-45CC-8EA9-70B9C5C4808B}"/>
                    </a:ext>
                  </a:extLst>
                </p14:cNvPr>
                <p14:cNvContentPartPr/>
                <p14:nvPr/>
              </p14:nvContentPartPr>
              <p14:xfrm>
                <a:off x="11685246" y="5113302"/>
                <a:ext cx="6120" cy="122400"/>
              </p14:xfrm>
            </p:contentPart>
          </mc:Choice>
          <mc:Fallback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42EADEF5-E7F1-45CC-8EA9-70B9C5C4808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1676246" y="5104662"/>
                  <a:ext cx="23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FE2E642A-8C62-47B6-8584-FFF45AE82FC2}"/>
                    </a:ext>
                  </a:extLst>
                </p14:cNvPr>
                <p14:cNvContentPartPr/>
                <p14:nvPr/>
              </p14:nvContentPartPr>
              <p14:xfrm>
                <a:off x="11686686" y="5054622"/>
                <a:ext cx="105480" cy="161640"/>
              </p14:xfrm>
            </p:contentPart>
          </mc:Choice>
          <mc:Fallback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FE2E642A-8C62-47B6-8584-FFF45AE82FC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677686" y="5045622"/>
                  <a:ext cx="123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6EAD91D0-1C17-48A6-AEE9-9D2C671DCC09}"/>
                    </a:ext>
                  </a:extLst>
                </p14:cNvPr>
                <p14:cNvContentPartPr/>
                <p14:nvPr/>
              </p14:nvContentPartPr>
              <p14:xfrm>
                <a:off x="11784606" y="5086302"/>
                <a:ext cx="133200" cy="160560"/>
              </p14:xfrm>
            </p:contentPart>
          </mc:Choice>
          <mc:Fallback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6EAD91D0-1C17-48A6-AEE9-9D2C671DCC0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1775606" y="5077662"/>
                  <a:ext cx="150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3D3D62D2-41A5-49E6-97C9-740D673BD011}"/>
                    </a:ext>
                  </a:extLst>
                </p14:cNvPr>
                <p14:cNvContentPartPr/>
                <p14:nvPr/>
              </p14:nvContentPartPr>
              <p14:xfrm>
                <a:off x="10335966" y="5443422"/>
                <a:ext cx="27360" cy="142560"/>
              </p14:xfrm>
            </p:contentPart>
          </mc:Choice>
          <mc:Fallback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3D3D62D2-41A5-49E6-97C9-740D673BD01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327326" y="5434422"/>
                  <a:ext cx="45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74C49559-6CB2-4810-AE13-C4373C0C2869}"/>
                    </a:ext>
                  </a:extLst>
                </p14:cNvPr>
                <p14:cNvContentPartPr/>
                <p14:nvPr/>
              </p14:nvContentPartPr>
              <p14:xfrm>
                <a:off x="10330206" y="5368902"/>
                <a:ext cx="171360" cy="235080"/>
              </p14:xfrm>
            </p:contentPart>
          </mc:Choice>
          <mc:Fallback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74C49559-6CB2-4810-AE13-C4373C0C286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321566" y="5359902"/>
                  <a:ext cx="189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D1B2FEDB-86F2-4F26-929B-9D45BCD11C0C}"/>
                    </a:ext>
                  </a:extLst>
                </p14:cNvPr>
                <p14:cNvContentPartPr/>
                <p14:nvPr/>
              </p14:nvContentPartPr>
              <p14:xfrm>
                <a:off x="10523166" y="5410662"/>
                <a:ext cx="80280" cy="155520"/>
              </p14:xfrm>
            </p:contentPart>
          </mc:Choice>
          <mc:Fallback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D1B2FEDB-86F2-4F26-929B-9D45BCD11C0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514166" y="5401662"/>
                  <a:ext cx="97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B8948FC3-8B0D-4549-95AB-3C71914CE950}"/>
                    </a:ext>
                  </a:extLst>
                </p14:cNvPr>
                <p14:cNvContentPartPr/>
                <p14:nvPr/>
              </p14:nvContentPartPr>
              <p14:xfrm>
                <a:off x="10735566" y="5458542"/>
                <a:ext cx="52920" cy="125280"/>
              </p14:xfrm>
            </p:contentPart>
          </mc:Choice>
          <mc:Fallback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B8948FC3-8B0D-4549-95AB-3C71914CE95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726566" y="5449902"/>
                  <a:ext cx="70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B1F4F4E5-274B-4B4F-93B9-A836F4AEAF04}"/>
                    </a:ext>
                  </a:extLst>
                </p14:cNvPr>
                <p14:cNvContentPartPr/>
                <p14:nvPr/>
              </p14:nvContentPartPr>
              <p14:xfrm>
                <a:off x="10738446" y="5383302"/>
                <a:ext cx="84960" cy="94680"/>
              </p14:xfrm>
            </p:contentPart>
          </mc:Choice>
          <mc:Fallback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B1F4F4E5-274B-4B4F-93B9-A836F4AEAF0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729446" y="5374662"/>
                  <a:ext cx="102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105C91AD-A52E-44F3-A0B6-843858C15A42}"/>
                    </a:ext>
                  </a:extLst>
                </p14:cNvPr>
                <p14:cNvContentPartPr/>
                <p14:nvPr/>
              </p14:nvContentPartPr>
              <p14:xfrm>
                <a:off x="10848966" y="5450622"/>
                <a:ext cx="87840" cy="119520"/>
              </p14:xfrm>
            </p:contentPart>
          </mc:Choice>
          <mc:Fallback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105C91AD-A52E-44F3-A0B6-843858C15A4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839966" y="5441982"/>
                  <a:ext cx="105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2BD0CF2A-5FC4-4B11-8A1A-EF90934EDCC1}"/>
                    </a:ext>
                  </a:extLst>
                </p14:cNvPr>
                <p14:cNvContentPartPr/>
                <p14:nvPr/>
              </p14:nvContentPartPr>
              <p14:xfrm>
                <a:off x="11051646" y="5428662"/>
                <a:ext cx="65160" cy="192240"/>
              </p14:xfrm>
            </p:contentPart>
          </mc:Choice>
          <mc:Fallback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2BD0CF2A-5FC4-4B11-8A1A-EF90934EDCC1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043006" y="5420022"/>
                  <a:ext cx="82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BC2B5827-9A14-48C6-88C4-DD15B6DC3BD0}"/>
                    </a:ext>
                  </a:extLst>
                </p14:cNvPr>
                <p14:cNvContentPartPr/>
                <p14:nvPr/>
              </p14:nvContentPartPr>
              <p14:xfrm>
                <a:off x="11086566" y="5494542"/>
                <a:ext cx="66240" cy="24480"/>
              </p14:xfrm>
            </p:contentPart>
          </mc:Choice>
          <mc:Fallback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BC2B5827-9A14-48C6-88C4-DD15B6DC3BD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077926" y="5485542"/>
                  <a:ext cx="83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01794B38-0081-415B-B5AF-5B7EED43E5D6}"/>
                    </a:ext>
                  </a:extLst>
                </p14:cNvPr>
                <p14:cNvContentPartPr/>
                <p14:nvPr/>
              </p14:nvContentPartPr>
              <p14:xfrm>
                <a:off x="11099886" y="5436582"/>
                <a:ext cx="69840" cy="1080"/>
              </p14:xfrm>
            </p:contentPart>
          </mc:Choice>
          <mc:Fallback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01794B38-0081-415B-B5AF-5B7EED43E5D6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090886" y="5427942"/>
                  <a:ext cx="87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5E347B0A-69E1-498D-A802-B871F014CC9A}"/>
                    </a:ext>
                  </a:extLst>
                </p14:cNvPr>
                <p14:cNvContentPartPr/>
                <p14:nvPr/>
              </p14:nvContentPartPr>
              <p14:xfrm>
                <a:off x="11181606" y="5426142"/>
                <a:ext cx="125280" cy="180000"/>
              </p14:xfrm>
            </p:contentPart>
          </mc:Choice>
          <mc:Fallback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5E347B0A-69E1-498D-A802-B871F014CC9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172606" y="5417502"/>
                  <a:ext cx="142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5D5F04C2-3F0A-490B-95D3-C85A212B1963}"/>
                    </a:ext>
                  </a:extLst>
                </p14:cNvPr>
                <p14:cNvContentPartPr/>
                <p14:nvPr/>
              </p14:nvContentPartPr>
              <p14:xfrm>
                <a:off x="11332446" y="5447382"/>
                <a:ext cx="105480" cy="196560"/>
              </p14:xfrm>
            </p:contentPart>
          </mc:Choice>
          <mc:Fallback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5D5F04C2-3F0A-490B-95D3-C85A212B196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323806" y="5438382"/>
                  <a:ext cx="123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29" name="Entrada de lápiz 228">
                  <a:extLst>
                    <a:ext uri="{FF2B5EF4-FFF2-40B4-BE49-F238E27FC236}">
                      <a16:creationId xmlns:a16="http://schemas.microsoft.com/office/drawing/2014/main" id="{B9FD420D-8EBC-459E-A256-48992111A5CE}"/>
                    </a:ext>
                  </a:extLst>
                </p14:cNvPr>
                <p14:cNvContentPartPr/>
                <p14:nvPr/>
              </p14:nvContentPartPr>
              <p14:xfrm>
                <a:off x="11485806" y="5535942"/>
                <a:ext cx="98640" cy="109080"/>
              </p14:xfrm>
            </p:contentPart>
          </mc:Choice>
          <mc:Fallback>
            <p:pic>
              <p:nvPicPr>
                <p:cNvPr id="229" name="Entrada de lápiz 228">
                  <a:extLst>
                    <a:ext uri="{FF2B5EF4-FFF2-40B4-BE49-F238E27FC236}">
                      <a16:creationId xmlns:a16="http://schemas.microsoft.com/office/drawing/2014/main" id="{B9FD420D-8EBC-459E-A256-48992111A5C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477166" y="5527302"/>
                  <a:ext cx="116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30" name="Entrada de lápiz 229">
                  <a:extLst>
                    <a:ext uri="{FF2B5EF4-FFF2-40B4-BE49-F238E27FC236}">
                      <a16:creationId xmlns:a16="http://schemas.microsoft.com/office/drawing/2014/main" id="{604AD0DB-3579-4728-8E8B-E2502ACF5F95}"/>
                    </a:ext>
                  </a:extLst>
                </p14:cNvPr>
                <p14:cNvContentPartPr/>
                <p14:nvPr/>
              </p14:nvContentPartPr>
              <p14:xfrm>
                <a:off x="11547366" y="5416422"/>
                <a:ext cx="42840" cy="45720"/>
              </p14:xfrm>
            </p:contentPart>
          </mc:Choice>
          <mc:Fallback>
            <p:pic>
              <p:nvPicPr>
                <p:cNvPr id="230" name="Entrada de lápiz 229">
                  <a:extLst>
                    <a:ext uri="{FF2B5EF4-FFF2-40B4-BE49-F238E27FC236}">
                      <a16:creationId xmlns:a16="http://schemas.microsoft.com/office/drawing/2014/main" id="{604AD0DB-3579-4728-8E8B-E2502ACF5F9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538366" y="5407422"/>
                  <a:ext cx="60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9C3FC4C3-5D08-4671-B139-B9ECEE409306}"/>
                    </a:ext>
                  </a:extLst>
                </p14:cNvPr>
                <p14:cNvContentPartPr/>
                <p14:nvPr/>
              </p14:nvContentPartPr>
              <p14:xfrm>
                <a:off x="11626206" y="5576262"/>
                <a:ext cx="20160" cy="69120"/>
              </p14:xfrm>
            </p:contentPart>
          </mc:Choice>
          <mc:Fallback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9C3FC4C3-5D08-4671-B139-B9ECEE409306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617206" y="5567262"/>
                  <a:ext cx="378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D6377A16-3B92-4C23-9D18-F54EF0BBBAE9}"/>
                    </a:ext>
                  </a:extLst>
                </p14:cNvPr>
                <p14:cNvContentPartPr/>
                <p14:nvPr/>
              </p14:nvContentPartPr>
              <p14:xfrm>
                <a:off x="11643486" y="5462142"/>
                <a:ext cx="179280" cy="188640"/>
              </p14:xfrm>
            </p:contentPart>
          </mc:Choice>
          <mc:Fallback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D6377A16-3B92-4C23-9D18-F54EF0BBBAE9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634846" y="5453502"/>
                  <a:ext cx="196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E72CBA35-9106-4674-977B-6FC89335581F}"/>
                    </a:ext>
                  </a:extLst>
                </p14:cNvPr>
                <p14:cNvContentPartPr/>
                <p14:nvPr/>
              </p14:nvContentPartPr>
              <p14:xfrm>
                <a:off x="11764806" y="5470422"/>
                <a:ext cx="84960" cy="106200"/>
              </p14:xfrm>
            </p:contentPart>
          </mc:Choice>
          <mc:Fallback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E72CBA35-9106-4674-977B-6FC89335581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755806" y="5461422"/>
                  <a:ext cx="102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96DE5CC7-19F3-4229-A13F-B76B55619597}"/>
                    </a:ext>
                  </a:extLst>
                </p14:cNvPr>
                <p14:cNvContentPartPr/>
                <p14:nvPr/>
              </p14:nvContentPartPr>
              <p14:xfrm>
                <a:off x="11889006" y="5481222"/>
                <a:ext cx="158040" cy="188640"/>
              </p14:xfrm>
            </p:contentPart>
          </mc:Choice>
          <mc:Fallback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96DE5CC7-19F3-4229-A13F-B76B55619597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880006" y="5472222"/>
                  <a:ext cx="175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52" name="Entrada de lápiz 251">
                  <a:extLst>
                    <a:ext uri="{FF2B5EF4-FFF2-40B4-BE49-F238E27FC236}">
                      <a16:creationId xmlns:a16="http://schemas.microsoft.com/office/drawing/2014/main" id="{FCD7F0F9-BA20-49C3-A930-018438165922}"/>
                    </a:ext>
                  </a:extLst>
                </p14:cNvPr>
                <p14:cNvContentPartPr/>
                <p14:nvPr/>
              </p14:nvContentPartPr>
              <p14:xfrm>
                <a:off x="9243366" y="4411662"/>
                <a:ext cx="100440" cy="717480"/>
              </p14:xfrm>
            </p:contentPart>
          </mc:Choice>
          <mc:Fallback>
            <p:pic>
              <p:nvPicPr>
                <p:cNvPr id="252" name="Entrada de lápiz 251">
                  <a:extLst>
                    <a:ext uri="{FF2B5EF4-FFF2-40B4-BE49-F238E27FC236}">
                      <a16:creationId xmlns:a16="http://schemas.microsoft.com/office/drawing/2014/main" id="{FCD7F0F9-BA20-49C3-A930-01843816592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234366" y="4403022"/>
                  <a:ext cx="1180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53" name="Entrada de lápiz 252">
                  <a:extLst>
                    <a:ext uri="{FF2B5EF4-FFF2-40B4-BE49-F238E27FC236}">
                      <a16:creationId xmlns:a16="http://schemas.microsoft.com/office/drawing/2014/main" id="{831A1924-7B63-4A84-9213-B84BF69B3D64}"/>
                    </a:ext>
                  </a:extLst>
                </p14:cNvPr>
                <p14:cNvContentPartPr/>
                <p14:nvPr/>
              </p14:nvContentPartPr>
              <p14:xfrm>
                <a:off x="9134286" y="5057862"/>
                <a:ext cx="150120" cy="162000"/>
              </p14:xfrm>
            </p:contentPart>
          </mc:Choice>
          <mc:Fallback>
            <p:pic>
              <p:nvPicPr>
                <p:cNvPr id="253" name="Entrada de lápiz 252">
                  <a:extLst>
                    <a:ext uri="{FF2B5EF4-FFF2-40B4-BE49-F238E27FC236}">
                      <a16:creationId xmlns:a16="http://schemas.microsoft.com/office/drawing/2014/main" id="{831A1924-7B63-4A84-9213-B84BF69B3D64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125646" y="5049222"/>
                  <a:ext cx="167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54" name="Entrada de lápiz 253">
                  <a:extLst>
                    <a:ext uri="{FF2B5EF4-FFF2-40B4-BE49-F238E27FC236}">
                      <a16:creationId xmlns:a16="http://schemas.microsoft.com/office/drawing/2014/main" id="{0AC88604-07D4-4054-BCFD-85E349541902}"/>
                    </a:ext>
                  </a:extLst>
                </p14:cNvPr>
                <p14:cNvContentPartPr/>
                <p14:nvPr/>
              </p14:nvContentPartPr>
              <p14:xfrm>
                <a:off x="8679606" y="5418582"/>
                <a:ext cx="106920" cy="33120"/>
              </p14:xfrm>
            </p:contentPart>
          </mc:Choice>
          <mc:Fallback>
            <p:pic>
              <p:nvPicPr>
                <p:cNvPr id="254" name="Entrada de lápiz 253">
                  <a:extLst>
                    <a:ext uri="{FF2B5EF4-FFF2-40B4-BE49-F238E27FC236}">
                      <a16:creationId xmlns:a16="http://schemas.microsoft.com/office/drawing/2014/main" id="{0AC88604-07D4-4054-BCFD-85E34954190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670966" y="5409582"/>
                  <a:ext cx="124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55" name="Entrada de lápiz 254">
                  <a:extLst>
                    <a:ext uri="{FF2B5EF4-FFF2-40B4-BE49-F238E27FC236}">
                      <a16:creationId xmlns:a16="http://schemas.microsoft.com/office/drawing/2014/main" id="{7D500868-7141-4B23-888A-7600FCAA3E50}"/>
                    </a:ext>
                  </a:extLst>
                </p14:cNvPr>
                <p14:cNvContentPartPr/>
                <p14:nvPr/>
              </p14:nvContentPartPr>
              <p14:xfrm>
                <a:off x="8514726" y="5287182"/>
                <a:ext cx="358920" cy="363960"/>
              </p14:xfrm>
            </p:contentPart>
          </mc:Choice>
          <mc:Fallback>
            <p:pic>
              <p:nvPicPr>
                <p:cNvPr id="255" name="Entrada de lápiz 254">
                  <a:extLst>
                    <a:ext uri="{FF2B5EF4-FFF2-40B4-BE49-F238E27FC236}">
                      <a16:creationId xmlns:a16="http://schemas.microsoft.com/office/drawing/2014/main" id="{7D500868-7141-4B23-888A-7600FCAA3E5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506086" y="5278182"/>
                  <a:ext cx="3765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56" name="Entrada de lápiz 255">
                  <a:extLst>
                    <a:ext uri="{FF2B5EF4-FFF2-40B4-BE49-F238E27FC236}">
                      <a16:creationId xmlns:a16="http://schemas.microsoft.com/office/drawing/2014/main" id="{367B3E07-CD8B-46A4-9EF9-FA6892CB4F95}"/>
                    </a:ext>
                  </a:extLst>
                </p14:cNvPr>
                <p14:cNvContentPartPr/>
                <p14:nvPr/>
              </p14:nvContentPartPr>
              <p14:xfrm>
                <a:off x="8992806" y="5507502"/>
                <a:ext cx="71280" cy="164520"/>
              </p14:xfrm>
            </p:contentPart>
          </mc:Choice>
          <mc:Fallback>
            <p:pic>
              <p:nvPicPr>
                <p:cNvPr id="256" name="Entrada de lápiz 255">
                  <a:extLst>
                    <a:ext uri="{FF2B5EF4-FFF2-40B4-BE49-F238E27FC236}">
                      <a16:creationId xmlns:a16="http://schemas.microsoft.com/office/drawing/2014/main" id="{367B3E07-CD8B-46A4-9EF9-FA6892CB4F9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984166" y="5498862"/>
                  <a:ext cx="88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57" name="Entrada de lápiz 256">
                  <a:extLst>
                    <a:ext uri="{FF2B5EF4-FFF2-40B4-BE49-F238E27FC236}">
                      <a16:creationId xmlns:a16="http://schemas.microsoft.com/office/drawing/2014/main" id="{718C30D4-31AC-48DB-BA66-ACF392316A22}"/>
                    </a:ext>
                  </a:extLst>
                </p14:cNvPr>
                <p14:cNvContentPartPr/>
                <p14:nvPr/>
              </p14:nvContentPartPr>
              <p14:xfrm>
                <a:off x="9035286" y="5399502"/>
                <a:ext cx="210600" cy="259200"/>
              </p14:xfrm>
            </p:contentPart>
          </mc:Choice>
          <mc:Fallback>
            <p:pic>
              <p:nvPicPr>
                <p:cNvPr id="257" name="Entrada de lápiz 256">
                  <a:extLst>
                    <a:ext uri="{FF2B5EF4-FFF2-40B4-BE49-F238E27FC236}">
                      <a16:creationId xmlns:a16="http://schemas.microsoft.com/office/drawing/2014/main" id="{718C30D4-31AC-48DB-BA66-ACF392316A22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026286" y="5390502"/>
                  <a:ext cx="2282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58" name="Entrada de lápiz 257">
                  <a:extLst>
                    <a:ext uri="{FF2B5EF4-FFF2-40B4-BE49-F238E27FC236}">
                      <a16:creationId xmlns:a16="http://schemas.microsoft.com/office/drawing/2014/main" id="{7EDA8820-9CAB-4899-A003-8D7A9E915836}"/>
                    </a:ext>
                  </a:extLst>
                </p14:cNvPr>
                <p14:cNvContentPartPr/>
                <p14:nvPr/>
              </p14:nvContentPartPr>
              <p14:xfrm>
                <a:off x="9214206" y="5488422"/>
                <a:ext cx="88560" cy="159840"/>
              </p14:xfrm>
            </p:contentPart>
          </mc:Choice>
          <mc:Fallback>
            <p:pic>
              <p:nvPicPr>
                <p:cNvPr id="258" name="Entrada de lápiz 257">
                  <a:extLst>
                    <a:ext uri="{FF2B5EF4-FFF2-40B4-BE49-F238E27FC236}">
                      <a16:creationId xmlns:a16="http://schemas.microsoft.com/office/drawing/2014/main" id="{7EDA8820-9CAB-4899-A003-8D7A9E91583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205206" y="5479782"/>
                  <a:ext cx="106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59" name="Entrada de lápiz 258">
                  <a:extLst>
                    <a:ext uri="{FF2B5EF4-FFF2-40B4-BE49-F238E27FC236}">
                      <a16:creationId xmlns:a16="http://schemas.microsoft.com/office/drawing/2014/main" id="{D975817C-9A29-4183-8943-3CF9765BC0F1}"/>
                    </a:ext>
                  </a:extLst>
                </p14:cNvPr>
                <p14:cNvContentPartPr/>
                <p14:nvPr/>
              </p14:nvContentPartPr>
              <p14:xfrm>
                <a:off x="9394926" y="5531622"/>
                <a:ext cx="82080" cy="132120"/>
              </p14:xfrm>
            </p:contentPart>
          </mc:Choice>
          <mc:Fallback>
            <p:pic>
              <p:nvPicPr>
                <p:cNvPr id="259" name="Entrada de lápiz 258">
                  <a:extLst>
                    <a:ext uri="{FF2B5EF4-FFF2-40B4-BE49-F238E27FC236}">
                      <a16:creationId xmlns:a16="http://schemas.microsoft.com/office/drawing/2014/main" id="{D975817C-9A29-4183-8943-3CF9765BC0F1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386286" y="5522982"/>
                  <a:ext cx="99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60" name="Entrada de lápiz 259">
                  <a:extLst>
                    <a:ext uri="{FF2B5EF4-FFF2-40B4-BE49-F238E27FC236}">
                      <a16:creationId xmlns:a16="http://schemas.microsoft.com/office/drawing/2014/main" id="{29C2A4A6-85EE-406B-B456-27815EC1F307}"/>
                    </a:ext>
                  </a:extLst>
                </p14:cNvPr>
                <p14:cNvContentPartPr/>
                <p14:nvPr/>
              </p14:nvContentPartPr>
              <p14:xfrm>
                <a:off x="9447486" y="5493102"/>
                <a:ext cx="92520" cy="89280"/>
              </p14:xfrm>
            </p:contentPart>
          </mc:Choice>
          <mc:Fallback>
            <p:pic>
              <p:nvPicPr>
                <p:cNvPr id="260" name="Entrada de lápiz 259">
                  <a:extLst>
                    <a:ext uri="{FF2B5EF4-FFF2-40B4-BE49-F238E27FC236}">
                      <a16:creationId xmlns:a16="http://schemas.microsoft.com/office/drawing/2014/main" id="{29C2A4A6-85EE-406B-B456-27815EC1F307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438846" y="5484102"/>
                  <a:ext cx="110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61" name="Entrada de lápiz 260">
                  <a:extLst>
                    <a:ext uri="{FF2B5EF4-FFF2-40B4-BE49-F238E27FC236}">
                      <a16:creationId xmlns:a16="http://schemas.microsoft.com/office/drawing/2014/main" id="{67FC9351-ED68-4662-8603-973670FC0BAE}"/>
                    </a:ext>
                  </a:extLst>
                </p14:cNvPr>
                <p14:cNvContentPartPr/>
                <p14:nvPr/>
              </p14:nvContentPartPr>
              <p14:xfrm>
                <a:off x="9538926" y="5616942"/>
                <a:ext cx="360" cy="360"/>
              </p14:xfrm>
            </p:contentPart>
          </mc:Choice>
          <mc:Fallback>
            <p:pic>
              <p:nvPicPr>
                <p:cNvPr id="261" name="Entrada de lápiz 260">
                  <a:extLst>
                    <a:ext uri="{FF2B5EF4-FFF2-40B4-BE49-F238E27FC236}">
                      <a16:creationId xmlns:a16="http://schemas.microsoft.com/office/drawing/2014/main" id="{67FC9351-ED68-4662-8603-973670FC0B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29926" y="56083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62" name="Entrada de lápiz 261">
                  <a:extLst>
                    <a:ext uri="{FF2B5EF4-FFF2-40B4-BE49-F238E27FC236}">
                      <a16:creationId xmlns:a16="http://schemas.microsoft.com/office/drawing/2014/main" id="{F0DE65B4-EEB7-4268-8956-6ADCA6C95C67}"/>
                    </a:ext>
                  </a:extLst>
                </p14:cNvPr>
                <p14:cNvContentPartPr/>
                <p14:nvPr/>
              </p14:nvContentPartPr>
              <p14:xfrm>
                <a:off x="9568086" y="5473302"/>
                <a:ext cx="158760" cy="170280"/>
              </p14:xfrm>
            </p:contentPart>
          </mc:Choice>
          <mc:Fallback>
            <p:pic>
              <p:nvPicPr>
                <p:cNvPr id="262" name="Entrada de lápiz 261">
                  <a:extLst>
                    <a:ext uri="{FF2B5EF4-FFF2-40B4-BE49-F238E27FC236}">
                      <a16:creationId xmlns:a16="http://schemas.microsoft.com/office/drawing/2014/main" id="{F0DE65B4-EEB7-4268-8956-6ADCA6C95C67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559446" y="5464302"/>
                  <a:ext cx="176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63" name="Entrada de lápiz 262">
                  <a:extLst>
                    <a:ext uri="{FF2B5EF4-FFF2-40B4-BE49-F238E27FC236}">
                      <a16:creationId xmlns:a16="http://schemas.microsoft.com/office/drawing/2014/main" id="{30A497B5-A19C-477D-8791-9C066ADC300C}"/>
                    </a:ext>
                  </a:extLst>
                </p14:cNvPr>
                <p14:cNvContentPartPr/>
                <p14:nvPr/>
              </p14:nvContentPartPr>
              <p14:xfrm>
                <a:off x="9546126" y="5573382"/>
                <a:ext cx="30240" cy="104760"/>
              </p14:xfrm>
            </p:contentPart>
          </mc:Choice>
          <mc:Fallback>
            <p:pic>
              <p:nvPicPr>
                <p:cNvPr id="263" name="Entrada de lápiz 262">
                  <a:extLst>
                    <a:ext uri="{FF2B5EF4-FFF2-40B4-BE49-F238E27FC236}">
                      <a16:creationId xmlns:a16="http://schemas.microsoft.com/office/drawing/2014/main" id="{30A497B5-A19C-477D-8791-9C066ADC300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537486" y="5564382"/>
                  <a:ext cx="4788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upo 270">
            <a:extLst>
              <a:ext uri="{FF2B5EF4-FFF2-40B4-BE49-F238E27FC236}">
                <a16:creationId xmlns:a16="http://schemas.microsoft.com/office/drawing/2014/main" id="{2AA32AB2-F42B-4DAB-89E1-9FCA2BC5DCF5}"/>
              </a:ext>
            </a:extLst>
          </p:cNvPr>
          <p:cNvGrpSpPr/>
          <p:nvPr/>
        </p:nvGrpSpPr>
        <p:grpSpPr>
          <a:xfrm>
            <a:off x="8913246" y="5859222"/>
            <a:ext cx="599760" cy="293400"/>
            <a:chOff x="8913246" y="5859222"/>
            <a:chExt cx="59976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37295795-4E12-44DD-A8D6-F50DB455013C}"/>
                    </a:ext>
                  </a:extLst>
                </p14:cNvPr>
                <p14:cNvContentPartPr/>
                <p14:nvPr/>
              </p14:nvContentPartPr>
              <p14:xfrm>
                <a:off x="9016926" y="5873262"/>
                <a:ext cx="46440" cy="6840"/>
              </p14:xfrm>
            </p:contentPart>
          </mc:Choice>
          <mc:Fallback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37295795-4E12-44DD-A8D6-F50DB455013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008286" y="5864622"/>
                  <a:ext cx="64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66" name="Entrada de lápiz 265">
                  <a:extLst>
                    <a:ext uri="{FF2B5EF4-FFF2-40B4-BE49-F238E27FC236}">
                      <a16:creationId xmlns:a16="http://schemas.microsoft.com/office/drawing/2014/main" id="{F815C822-2A2B-41A2-9A20-9B9C56F8A317}"/>
                    </a:ext>
                  </a:extLst>
                </p14:cNvPr>
                <p14:cNvContentPartPr/>
                <p14:nvPr/>
              </p14:nvContentPartPr>
              <p14:xfrm>
                <a:off x="8913246" y="5859222"/>
                <a:ext cx="161280" cy="187920"/>
              </p14:xfrm>
            </p:contentPart>
          </mc:Choice>
          <mc:Fallback>
            <p:pic>
              <p:nvPicPr>
                <p:cNvPr id="266" name="Entrada de lápiz 265">
                  <a:extLst>
                    <a:ext uri="{FF2B5EF4-FFF2-40B4-BE49-F238E27FC236}">
                      <a16:creationId xmlns:a16="http://schemas.microsoft.com/office/drawing/2014/main" id="{F815C822-2A2B-41A2-9A20-9B9C56F8A31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904606" y="5850222"/>
                  <a:ext cx="178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67" name="Entrada de lápiz 266">
                  <a:extLst>
                    <a:ext uri="{FF2B5EF4-FFF2-40B4-BE49-F238E27FC236}">
                      <a16:creationId xmlns:a16="http://schemas.microsoft.com/office/drawing/2014/main" id="{EB411C5F-D495-4368-A8D0-6D62FC7D3733}"/>
                    </a:ext>
                  </a:extLst>
                </p14:cNvPr>
                <p14:cNvContentPartPr/>
                <p14:nvPr/>
              </p14:nvContentPartPr>
              <p14:xfrm>
                <a:off x="9123486" y="5953542"/>
                <a:ext cx="106920" cy="66960"/>
              </p14:xfrm>
            </p:contentPart>
          </mc:Choice>
          <mc:Fallback>
            <p:pic>
              <p:nvPicPr>
                <p:cNvPr id="267" name="Entrada de lápiz 266">
                  <a:extLst>
                    <a:ext uri="{FF2B5EF4-FFF2-40B4-BE49-F238E27FC236}">
                      <a16:creationId xmlns:a16="http://schemas.microsoft.com/office/drawing/2014/main" id="{EB411C5F-D495-4368-A8D0-6D62FC7D373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114846" y="5944542"/>
                  <a:ext cx="124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68" name="Entrada de lápiz 267">
                  <a:extLst>
                    <a:ext uri="{FF2B5EF4-FFF2-40B4-BE49-F238E27FC236}">
                      <a16:creationId xmlns:a16="http://schemas.microsoft.com/office/drawing/2014/main" id="{6F4ECCB8-6B08-41BA-9404-D15E511BB79B}"/>
                    </a:ext>
                  </a:extLst>
                </p14:cNvPr>
                <p14:cNvContentPartPr/>
                <p14:nvPr/>
              </p14:nvContentPartPr>
              <p14:xfrm>
                <a:off x="9246966" y="6072702"/>
                <a:ext cx="25200" cy="70560"/>
              </p14:xfrm>
            </p:contentPart>
          </mc:Choice>
          <mc:Fallback>
            <p:pic>
              <p:nvPicPr>
                <p:cNvPr id="268" name="Entrada de lápiz 267">
                  <a:extLst>
                    <a:ext uri="{FF2B5EF4-FFF2-40B4-BE49-F238E27FC236}">
                      <a16:creationId xmlns:a16="http://schemas.microsoft.com/office/drawing/2014/main" id="{6F4ECCB8-6B08-41BA-9404-D15E511BB79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237966" y="6063702"/>
                  <a:ext cx="42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69" name="Entrada de lápiz 268">
                  <a:extLst>
                    <a:ext uri="{FF2B5EF4-FFF2-40B4-BE49-F238E27FC236}">
                      <a16:creationId xmlns:a16="http://schemas.microsoft.com/office/drawing/2014/main" id="{07763C06-A4FE-4D82-B7F9-346E6B2F6194}"/>
                    </a:ext>
                  </a:extLst>
                </p14:cNvPr>
                <p14:cNvContentPartPr/>
                <p14:nvPr/>
              </p14:nvContentPartPr>
              <p14:xfrm>
                <a:off x="9345606" y="5937702"/>
                <a:ext cx="24480" cy="99720"/>
              </p14:xfrm>
            </p:contentPart>
          </mc:Choice>
          <mc:Fallback>
            <p:pic>
              <p:nvPicPr>
                <p:cNvPr id="269" name="Entrada de lápiz 268">
                  <a:extLst>
                    <a:ext uri="{FF2B5EF4-FFF2-40B4-BE49-F238E27FC236}">
                      <a16:creationId xmlns:a16="http://schemas.microsoft.com/office/drawing/2014/main" id="{07763C06-A4FE-4D82-B7F9-346E6B2F619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336606" y="5928702"/>
                  <a:ext cx="42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70" name="Entrada de lápiz 269">
                  <a:extLst>
                    <a:ext uri="{FF2B5EF4-FFF2-40B4-BE49-F238E27FC236}">
                      <a16:creationId xmlns:a16="http://schemas.microsoft.com/office/drawing/2014/main" id="{D0BA3F85-AC92-4BD1-92BC-0FEC07E61250}"/>
                    </a:ext>
                  </a:extLst>
                </p14:cNvPr>
                <p14:cNvContentPartPr/>
                <p14:nvPr/>
              </p14:nvContentPartPr>
              <p14:xfrm>
                <a:off x="9373326" y="5920062"/>
                <a:ext cx="139680" cy="232560"/>
              </p14:xfrm>
            </p:contentPart>
          </mc:Choice>
          <mc:Fallback>
            <p:pic>
              <p:nvPicPr>
                <p:cNvPr id="270" name="Entrada de lápiz 269">
                  <a:extLst>
                    <a:ext uri="{FF2B5EF4-FFF2-40B4-BE49-F238E27FC236}">
                      <a16:creationId xmlns:a16="http://schemas.microsoft.com/office/drawing/2014/main" id="{D0BA3F85-AC92-4BD1-92BC-0FEC07E61250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364686" y="5911062"/>
                  <a:ext cx="157320" cy="25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178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r>
              <a:rPr lang="en-GB" dirty="0"/>
              <a:t> de </a:t>
            </a:r>
            <a:r>
              <a:rPr lang="en-GB" dirty="0" err="1"/>
              <a:t>varias</a:t>
            </a:r>
            <a:r>
              <a:rPr lang="en-GB" dirty="0"/>
              <a:t>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/>
          </a:bodyPr>
          <a:lstStyle/>
          <a:p>
            <a:pPr lvl="1"/>
            <a:r>
              <a:rPr lang="en-GB" dirty="0" err="1"/>
              <a:t>Ejemplo</a:t>
            </a:r>
            <a:r>
              <a:rPr lang="en-GB" dirty="0"/>
              <a:t> </a:t>
            </a:r>
            <a:r>
              <a:rPr lang="en-GB" dirty="0" err="1"/>
              <a:t>sencillo</a:t>
            </a:r>
            <a:r>
              <a:rPr lang="en-GB" dirty="0"/>
              <a:t>: DataTemperaturePressureHumidity.xls</a:t>
            </a:r>
          </a:p>
          <a:p>
            <a:pPr marL="1257300" lvl="2" indent="-342900">
              <a:buAutoNum type="arabicPeriod"/>
            </a:pPr>
            <a:r>
              <a:rPr lang="en-GB" dirty="0" err="1"/>
              <a:t>Normalizar</a:t>
            </a:r>
            <a:r>
              <a:rPr lang="en-GB" dirty="0"/>
              <a:t> </a:t>
            </a:r>
            <a:r>
              <a:rPr lang="en-GB" dirty="0" err="1"/>
              <a:t>datos</a:t>
            </a:r>
            <a:endParaRPr lang="en-GB" dirty="0"/>
          </a:p>
          <a:p>
            <a:pPr marL="1257300" lvl="2" indent="-342900">
              <a:buAutoNum type="arabicPeriod"/>
            </a:pPr>
            <a:r>
              <a:rPr lang="en-GB" dirty="0" err="1"/>
              <a:t>Dividir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 en </a:t>
            </a:r>
            <a:r>
              <a:rPr lang="en-GB" dirty="0" err="1"/>
              <a:t>entrenamiento</a:t>
            </a:r>
            <a:r>
              <a:rPr lang="en-GB" dirty="0"/>
              <a:t> y </a:t>
            </a:r>
            <a:r>
              <a:rPr lang="en-GB" dirty="0" err="1"/>
              <a:t>validación</a:t>
            </a:r>
            <a:endParaRPr lang="en-GB" dirty="0"/>
          </a:p>
          <a:p>
            <a:pPr marL="1257300" lvl="2" indent="-342900">
              <a:buAutoNum type="arabicPeriod"/>
            </a:pPr>
            <a:r>
              <a:rPr lang="en-GB" dirty="0" err="1"/>
              <a:t>Ajustar</a:t>
            </a:r>
            <a:r>
              <a:rPr lang="en-GB" dirty="0"/>
              <a:t> </a:t>
            </a:r>
            <a:r>
              <a:rPr lang="en-GB" dirty="0" err="1"/>
              <a:t>modelos</a:t>
            </a:r>
            <a:endParaRPr lang="en-GB" dirty="0"/>
          </a:p>
          <a:p>
            <a:pPr marL="1257300" lvl="2" indent="-342900">
              <a:buAutoNum type="arabicPeriod"/>
            </a:pPr>
            <a:r>
              <a:rPr lang="en-GB" dirty="0" err="1"/>
              <a:t>Interpretar</a:t>
            </a:r>
            <a:r>
              <a:rPr lang="en-GB" dirty="0"/>
              <a:t> </a:t>
            </a:r>
            <a:r>
              <a:rPr lang="en-GB" dirty="0" err="1"/>
              <a:t>resultados</a:t>
            </a:r>
            <a:endParaRPr lang="en-GB" dirty="0"/>
          </a:p>
          <a:p>
            <a:pPr marL="1257300" lvl="2" indent="-342900">
              <a:buAutoNum type="arabicPeriod"/>
            </a:pPr>
            <a:r>
              <a:rPr lang="en-GB" dirty="0" err="1"/>
              <a:t>Comparar</a:t>
            </a:r>
            <a:r>
              <a:rPr lang="en-GB" dirty="0"/>
              <a:t> </a:t>
            </a:r>
            <a:r>
              <a:rPr lang="en-GB" dirty="0" err="1"/>
              <a:t>resultados</a:t>
            </a:r>
            <a:endParaRPr lang="en-GB" dirty="0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B22209E4-EBBD-4C51-A5BE-ACAAE68BB601}"/>
              </a:ext>
            </a:extLst>
          </p:cNvPr>
          <p:cNvGrpSpPr/>
          <p:nvPr/>
        </p:nvGrpSpPr>
        <p:grpSpPr>
          <a:xfrm>
            <a:off x="4068726" y="3544422"/>
            <a:ext cx="5930280" cy="2840760"/>
            <a:chOff x="4068726" y="3544422"/>
            <a:chExt cx="5930280" cy="284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B2B41AC6-0C4A-4383-9D94-0BC345FE358A}"/>
                    </a:ext>
                  </a:extLst>
                </p14:cNvPr>
                <p14:cNvContentPartPr/>
                <p14:nvPr/>
              </p14:nvContentPartPr>
              <p14:xfrm>
                <a:off x="4068726" y="3544422"/>
                <a:ext cx="3075840" cy="64368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B2B41AC6-0C4A-4383-9D94-0BC345FE35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60086" y="3535782"/>
                  <a:ext cx="309348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73F83C52-A1FF-43EB-92DA-2475AB87E2B6}"/>
                    </a:ext>
                  </a:extLst>
                </p14:cNvPr>
                <p14:cNvContentPartPr/>
                <p14:nvPr/>
              </p14:nvContentPartPr>
              <p14:xfrm>
                <a:off x="7133406" y="4135182"/>
                <a:ext cx="141480" cy="1551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73F83C52-A1FF-43EB-92DA-2475AB87E2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24766" y="4126182"/>
                  <a:ext cx="159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8E3BE62B-5A09-4A83-B079-002C28649B9A}"/>
                    </a:ext>
                  </a:extLst>
                </p14:cNvPr>
                <p14:cNvContentPartPr/>
                <p14:nvPr/>
              </p14:nvContentPartPr>
              <p14:xfrm>
                <a:off x="7133406" y="4164342"/>
                <a:ext cx="65160" cy="10332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8E3BE62B-5A09-4A83-B079-002C28649B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24766" y="4155702"/>
                  <a:ext cx="82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F92E6DE6-65F7-45A7-8CF2-6447F1A1AAFF}"/>
                    </a:ext>
                  </a:extLst>
                </p14:cNvPr>
                <p14:cNvContentPartPr/>
                <p14:nvPr/>
              </p14:nvContentPartPr>
              <p14:xfrm>
                <a:off x="7683126" y="3714702"/>
                <a:ext cx="153000" cy="52488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F92E6DE6-65F7-45A7-8CF2-6447F1A1AA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74126" y="3705702"/>
                  <a:ext cx="17064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4FE0662A-1AA4-4373-99A4-0ADCA055E7C5}"/>
                    </a:ext>
                  </a:extLst>
                </p14:cNvPr>
                <p14:cNvContentPartPr/>
                <p14:nvPr/>
              </p14:nvContentPartPr>
              <p14:xfrm>
                <a:off x="7691046" y="3958422"/>
                <a:ext cx="150120" cy="2160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4FE0662A-1AA4-4373-99A4-0ADCA055E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82406" y="3949782"/>
                  <a:ext cx="167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7CCBA227-84EF-45EB-B522-5124771F750B}"/>
                    </a:ext>
                  </a:extLst>
                </p14:cNvPr>
                <p14:cNvContentPartPr/>
                <p14:nvPr/>
              </p14:nvContentPartPr>
              <p14:xfrm>
                <a:off x="7978686" y="4065702"/>
                <a:ext cx="69120" cy="468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7CCBA227-84EF-45EB-B522-5124771F75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70046" y="4057062"/>
                  <a:ext cx="86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A2C17258-B53D-4D14-A18E-505B68340988}"/>
                    </a:ext>
                  </a:extLst>
                </p14:cNvPr>
                <p14:cNvContentPartPr/>
                <p14:nvPr/>
              </p14:nvContentPartPr>
              <p14:xfrm>
                <a:off x="7989126" y="4136622"/>
                <a:ext cx="94680" cy="2952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A2C17258-B53D-4D14-A18E-505B683409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80126" y="4127622"/>
                  <a:ext cx="112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618CB5CF-BD5E-4C78-8429-440EF9BC4628}"/>
                    </a:ext>
                  </a:extLst>
                </p14:cNvPr>
                <p14:cNvContentPartPr/>
                <p14:nvPr/>
              </p14:nvContentPartPr>
              <p14:xfrm>
                <a:off x="8289726" y="3979302"/>
                <a:ext cx="286920" cy="19944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618CB5CF-BD5E-4C78-8429-440EF9BC46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80726" y="3970662"/>
                  <a:ext cx="304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6D6A2AA6-C5B1-4093-BF76-BDF0D3D7EE9A}"/>
                    </a:ext>
                  </a:extLst>
                </p14:cNvPr>
                <p14:cNvContentPartPr/>
                <p14:nvPr/>
              </p14:nvContentPartPr>
              <p14:xfrm>
                <a:off x="8675286" y="4073982"/>
                <a:ext cx="360" cy="36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6D6A2AA6-C5B1-4093-BF76-BDF0D3D7EE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66646" y="40649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B91C8F7B-252F-40D2-A72A-E5C71CBD97ED}"/>
                    </a:ext>
                  </a:extLst>
                </p14:cNvPr>
                <p14:cNvContentPartPr/>
                <p14:nvPr/>
              </p14:nvContentPartPr>
              <p14:xfrm>
                <a:off x="8783286" y="3657102"/>
                <a:ext cx="1440" cy="46332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B91C8F7B-252F-40D2-A72A-E5C71CBD97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74286" y="3648102"/>
                  <a:ext cx="190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49F53F79-815E-4E06-B3A1-7F634D8DAE90}"/>
                    </a:ext>
                  </a:extLst>
                </p14:cNvPr>
                <p14:cNvContentPartPr/>
                <p14:nvPr/>
              </p14:nvContentPartPr>
              <p14:xfrm>
                <a:off x="8766726" y="3862302"/>
                <a:ext cx="160920" cy="23292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49F53F79-815E-4E06-B3A1-7F634D8DAE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7726" y="3853302"/>
                  <a:ext cx="178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A790DD6-37D8-4127-B70F-67705033C5BD}"/>
                    </a:ext>
                  </a:extLst>
                </p14:cNvPr>
                <p14:cNvContentPartPr/>
                <p14:nvPr/>
              </p14:nvContentPartPr>
              <p14:xfrm>
                <a:off x="9067326" y="3878862"/>
                <a:ext cx="24480" cy="16020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A790DD6-37D8-4127-B70F-67705033C5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58326" y="3870222"/>
                  <a:ext cx="42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4B3AAF2B-08C3-47C4-B3E1-B1E55BD21039}"/>
                    </a:ext>
                  </a:extLst>
                </p14:cNvPr>
                <p14:cNvContentPartPr/>
                <p14:nvPr/>
              </p14:nvContentPartPr>
              <p14:xfrm>
                <a:off x="9036006" y="3952662"/>
                <a:ext cx="99720" cy="612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4B3AAF2B-08C3-47C4-B3E1-B1E55BD210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27006" y="3943662"/>
                  <a:ext cx="117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1B4CA5CE-C33A-4D2F-AE2B-4209FD0E9005}"/>
                    </a:ext>
                  </a:extLst>
                </p14:cNvPr>
                <p14:cNvContentPartPr/>
                <p14:nvPr/>
              </p14:nvContentPartPr>
              <p14:xfrm>
                <a:off x="9208806" y="3675102"/>
                <a:ext cx="127800" cy="39492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1B4CA5CE-C33A-4D2F-AE2B-4209FD0E90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00166" y="3666462"/>
                  <a:ext cx="1454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B3656464-C237-42D9-ABDD-71C75246902B}"/>
                    </a:ext>
                  </a:extLst>
                </p14:cNvPr>
                <p14:cNvContentPartPr/>
                <p14:nvPr/>
              </p14:nvContentPartPr>
              <p14:xfrm>
                <a:off x="9473046" y="3923502"/>
                <a:ext cx="15120" cy="41256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B3656464-C237-42D9-ABDD-71C75246902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64406" y="3914502"/>
                  <a:ext cx="327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EBDFA9DC-BA8C-43B6-8CDD-1004187446AB}"/>
                    </a:ext>
                  </a:extLst>
                </p14:cNvPr>
                <p14:cNvContentPartPr/>
                <p14:nvPr/>
              </p14:nvContentPartPr>
              <p14:xfrm>
                <a:off x="9458646" y="3876342"/>
                <a:ext cx="145080" cy="16668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EBDFA9DC-BA8C-43B6-8CDD-1004187446A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49646" y="3867342"/>
                  <a:ext cx="162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71218394-DBBE-449B-8B1D-44D3E6141E9D}"/>
                    </a:ext>
                  </a:extLst>
                </p14:cNvPr>
                <p14:cNvContentPartPr/>
                <p14:nvPr/>
              </p14:nvContentPartPr>
              <p14:xfrm>
                <a:off x="9720726" y="3800022"/>
                <a:ext cx="28800" cy="22068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71218394-DBBE-449B-8B1D-44D3E6141E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11726" y="3791382"/>
                  <a:ext cx="46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8ABE8D62-9616-4F49-A169-2DCC30413487}"/>
                    </a:ext>
                  </a:extLst>
                </p14:cNvPr>
                <p14:cNvContentPartPr/>
                <p14:nvPr/>
              </p14:nvContentPartPr>
              <p14:xfrm>
                <a:off x="9691566" y="3859782"/>
                <a:ext cx="97560" cy="2376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8ABE8D62-9616-4F49-A169-2DCC304134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82566" y="3851142"/>
                  <a:ext cx="115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F3D353D1-1F1A-441E-9437-BDFB05E8909A}"/>
                    </a:ext>
                  </a:extLst>
                </p14:cNvPr>
                <p14:cNvContentPartPr/>
                <p14:nvPr/>
              </p14:nvContentPartPr>
              <p14:xfrm>
                <a:off x="9873366" y="3784542"/>
                <a:ext cx="125640" cy="25092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F3D353D1-1F1A-441E-9437-BDFB05E890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64726" y="3775542"/>
                  <a:ext cx="1432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9A6A3C4B-1ADC-4EED-B6D3-DBE9C2C4691B}"/>
                    </a:ext>
                  </a:extLst>
                </p14:cNvPr>
                <p14:cNvContentPartPr/>
                <p14:nvPr/>
              </p14:nvContentPartPr>
              <p14:xfrm>
                <a:off x="7693926" y="4603182"/>
                <a:ext cx="102960" cy="37944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9A6A3C4B-1ADC-4EED-B6D3-DBE9C2C469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84926" y="4594182"/>
                  <a:ext cx="1206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646B4A39-8E9E-4B86-8FA1-61C45BCB77CB}"/>
                    </a:ext>
                  </a:extLst>
                </p14:cNvPr>
                <p14:cNvContentPartPr/>
                <p14:nvPr/>
              </p14:nvContentPartPr>
              <p14:xfrm>
                <a:off x="7704366" y="4760862"/>
                <a:ext cx="106200" cy="900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646B4A39-8E9E-4B86-8FA1-61C45BCB77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95366" y="4751862"/>
                  <a:ext cx="123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0C6B978F-AB3C-4DA6-AB7A-4AB0ED395AF7}"/>
                    </a:ext>
                  </a:extLst>
                </p14:cNvPr>
                <p14:cNvContentPartPr/>
                <p14:nvPr/>
              </p14:nvContentPartPr>
              <p14:xfrm>
                <a:off x="7902366" y="4803702"/>
                <a:ext cx="63000" cy="396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0C6B978F-AB3C-4DA6-AB7A-4AB0ED395AF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93366" y="4795062"/>
                  <a:ext cx="80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45B20054-69F8-4E9D-A17D-33DD18E21383}"/>
                    </a:ext>
                  </a:extLst>
                </p14:cNvPr>
                <p14:cNvContentPartPr/>
                <p14:nvPr/>
              </p14:nvContentPartPr>
              <p14:xfrm>
                <a:off x="7886166" y="4869582"/>
                <a:ext cx="95400" cy="612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45B20054-69F8-4E9D-A17D-33DD18E213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77166" y="4860582"/>
                  <a:ext cx="113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38432C84-762C-4C3D-885B-2040EB7CAE64}"/>
                    </a:ext>
                  </a:extLst>
                </p14:cNvPr>
                <p14:cNvContentPartPr/>
                <p14:nvPr/>
              </p14:nvContentPartPr>
              <p14:xfrm>
                <a:off x="8161206" y="4730262"/>
                <a:ext cx="222120" cy="2138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38432C84-762C-4C3D-885B-2040EB7CAE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52566" y="4721622"/>
                  <a:ext cx="239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034E8052-5F5A-4771-A6BA-2C204FF7AF79}"/>
                    </a:ext>
                  </a:extLst>
                </p14:cNvPr>
                <p14:cNvContentPartPr/>
                <p14:nvPr/>
              </p14:nvContentPartPr>
              <p14:xfrm>
                <a:off x="8452806" y="4836102"/>
                <a:ext cx="360" cy="36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034E8052-5F5A-4771-A6BA-2C204FF7AF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43806" y="48271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0BE1D2AE-A9FC-4A3F-AB05-C350ADD0A88A}"/>
                    </a:ext>
                  </a:extLst>
                </p14:cNvPr>
                <p14:cNvContentPartPr/>
                <p14:nvPr/>
              </p14:nvContentPartPr>
              <p14:xfrm>
                <a:off x="8591406" y="4604262"/>
                <a:ext cx="449280" cy="26208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0BE1D2AE-A9FC-4A3F-AB05-C350ADD0A88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582406" y="4595622"/>
                  <a:ext cx="466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D4738FB2-B896-4E08-99C3-98F6AC5B80CF}"/>
                    </a:ext>
                  </a:extLst>
                </p14:cNvPr>
                <p14:cNvContentPartPr/>
                <p14:nvPr/>
              </p14:nvContentPartPr>
              <p14:xfrm>
                <a:off x="8751246" y="4671222"/>
                <a:ext cx="17280" cy="22752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D4738FB2-B896-4E08-99C3-98F6AC5B80C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42246" y="4662582"/>
                  <a:ext cx="34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915F82B2-8C00-46DB-85C9-9222AD3D3239}"/>
                    </a:ext>
                  </a:extLst>
                </p14:cNvPr>
                <p14:cNvContentPartPr/>
                <p14:nvPr/>
              </p14:nvContentPartPr>
              <p14:xfrm>
                <a:off x="8751246" y="4745022"/>
                <a:ext cx="115560" cy="15768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915F82B2-8C00-46DB-85C9-9222AD3D323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42246" y="4736382"/>
                  <a:ext cx="133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294AA76C-7F00-468E-882B-AF0690DA1EC1}"/>
                    </a:ext>
                  </a:extLst>
                </p14:cNvPr>
                <p14:cNvContentPartPr/>
                <p14:nvPr/>
              </p14:nvContentPartPr>
              <p14:xfrm>
                <a:off x="9136806" y="4743222"/>
                <a:ext cx="25920" cy="14040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294AA76C-7F00-468E-882B-AF0690DA1EC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127806" y="4734582"/>
                  <a:ext cx="43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AB449720-FF08-4A74-B4BA-03B651962E21}"/>
                    </a:ext>
                  </a:extLst>
                </p14:cNvPr>
                <p14:cNvContentPartPr/>
                <p14:nvPr/>
              </p14:nvContentPartPr>
              <p14:xfrm>
                <a:off x="9132126" y="4798662"/>
                <a:ext cx="59040" cy="1980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AB449720-FF08-4A74-B4BA-03B651962E2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123126" y="4790022"/>
                  <a:ext cx="76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DF864465-DECC-4A9C-9AE9-17B5BD071501}"/>
                    </a:ext>
                  </a:extLst>
                </p14:cNvPr>
                <p14:cNvContentPartPr/>
                <p14:nvPr/>
              </p14:nvContentPartPr>
              <p14:xfrm>
                <a:off x="9327966" y="4584102"/>
                <a:ext cx="3960" cy="26532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DF864465-DECC-4A9C-9AE9-17B5BD07150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18966" y="4575462"/>
                  <a:ext cx="216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8928D821-3770-4B0B-9F52-6F2224795F9E}"/>
                    </a:ext>
                  </a:extLst>
                </p14:cNvPr>
                <p14:cNvContentPartPr/>
                <p14:nvPr/>
              </p14:nvContentPartPr>
              <p14:xfrm>
                <a:off x="9311046" y="4703262"/>
                <a:ext cx="121320" cy="16740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8928D821-3770-4B0B-9F52-6F2224795F9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302406" y="4694622"/>
                  <a:ext cx="138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25E7EC54-79FD-432D-9B8E-796943A7CC85}"/>
                    </a:ext>
                  </a:extLst>
                </p14:cNvPr>
                <p14:cNvContentPartPr/>
                <p14:nvPr/>
              </p14:nvContentPartPr>
              <p14:xfrm>
                <a:off x="9517686" y="4775262"/>
                <a:ext cx="16560" cy="29592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25E7EC54-79FD-432D-9B8E-796943A7CC8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09046" y="4766622"/>
                  <a:ext cx="342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6B106A2F-4C25-4F61-B6C7-4C11A67FE97F}"/>
                    </a:ext>
                  </a:extLst>
                </p14:cNvPr>
                <p14:cNvContentPartPr/>
                <p14:nvPr/>
              </p14:nvContentPartPr>
              <p14:xfrm>
                <a:off x="9495006" y="4697142"/>
                <a:ext cx="158760" cy="16200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6B106A2F-4C25-4F61-B6C7-4C11A67FE97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486366" y="4688502"/>
                  <a:ext cx="176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0927E1A3-C9D0-47D2-B2A5-E061FABA600C}"/>
                    </a:ext>
                  </a:extLst>
                </p14:cNvPr>
                <p14:cNvContentPartPr/>
                <p14:nvPr/>
              </p14:nvContentPartPr>
              <p14:xfrm>
                <a:off x="9699486" y="4669422"/>
                <a:ext cx="9000" cy="14508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0927E1A3-C9D0-47D2-B2A5-E061FABA600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90846" y="4660782"/>
                  <a:ext cx="26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186F9330-AE77-4CC7-A9B2-6B425598637D}"/>
                    </a:ext>
                  </a:extLst>
                </p14:cNvPr>
                <p14:cNvContentPartPr/>
                <p14:nvPr/>
              </p14:nvContentPartPr>
              <p14:xfrm>
                <a:off x="9671766" y="4688502"/>
                <a:ext cx="79920" cy="1260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186F9330-AE77-4CC7-A9B2-6B425598637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663126" y="4679502"/>
                  <a:ext cx="97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A55FA7A3-177C-4AAB-B638-8BC957089246}"/>
                    </a:ext>
                  </a:extLst>
                </p14:cNvPr>
                <p14:cNvContentPartPr/>
                <p14:nvPr/>
              </p14:nvContentPartPr>
              <p14:xfrm>
                <a:off x="9817926" y="4637382"/>
                <a:ext cx="132120" cy="19116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A55FA7A3-177C-4AAB-B638-8BC95708924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08926" y="4628382"/>
                  <a:ext cx="149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BCDB6525-ED69-449D-896A-87CE530FC1DF}"/>
                    </a:ext>
                  </a:extLst>
                </p14:cNvPr>
                <p14:cNvContentPartPr/>
                <p14:nvPr/>
              </p14:nvContentPartPr>
              <p14:xfrm>
                <a:off x="7733526" y="5291502"/>
                <a:ext cx="89280" cy="30708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BCDB6525-ED69-449D-896A-87CE530FC1D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724886" y="5282502"/>
                  <a:ext cx="106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509ED132-EB23-42ED-89AB-E45B08BA25E9}"/>
                    </a:ext>
                  </a:extLst>
                </p14:cNvPr>
                <p14:cNvContentPartPr/>
                <p14:nvPr/>
              </p14:nvContentPartPr>
              <p14:xfrm>
                <a:off x="7751886" y="5403102"/>
                <a:ext cx="114120" cy="684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509ED132-EB23-42ED-89AB-E45B08BA25E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742886" y="5394462"/>
                  <a:ext cx="131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6F74A5FA-E440-49BB-A581-F8B4A5518E9D}"/>
                    </a:ext>
                  </a:extLst>
                </p14:cNvPr>
                <p14:cNvContentPartPr/>
                <p14:nvPr/>
              </p14:nvContentPartPr>
              <p14:xfrm>
                <a:off x="7942326" y="5457822"/>
                <a:ext cx="65160" cy="1440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6F74A5FA-E440-49BB-A581-F8B4A5518E9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33686" y="5449182"/>
                  <a:ext cx="82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4542DAB7-851C-4B80-90E5-48E526E42B34}"/>
                    </a:ext>
                  </a:extLst>
                </p14:cNvPr>
                <p14:cNvContentPartPr/>
                <p14:nvPr/>
              </p14:nvContentPartPr>
              <p14:xfrm>
                <a:off x="7957086" y="5519382"/>
                <a:ext cx="60840" cy="756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4542DAB7-851C-4B80-90E5-48E526E42B3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948086" y="5510382"/>
                  <a:ext cx="78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84AE4AEF-E366-4964-9A3F-F0FB33F81BA2}"/>
                    </a:ext>
                  </a:extLst>
                </p14:cNvPr>
                <p14:cNvContentPartPr/>
                <p14:nvPr/>
              </p14:nvContentPartPr>
              <p14:xfrm>
                <a:off x="8172006" y="5399502"/>
                <a:ext cx="220320" cy="17496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84AE4AEF-E366-4964-9A3F-F0FB33F81BA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63366" y="5390862"/>
                  <a:ext cx="237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1B6F240B-A1C4-4A9E-AF9F-DA1A38C7A261}"/>
                    </a:ext>
                  </a:extLst>
                </p14:cNvPr>
                <p14:cNvContentPartPr/>
                <p14:nvPr/>
              </p14:nvContentPartPr>
              <p14:xfrm>
                <a:off x="8561166" y="5250462"/>
                <a:ext cx="7920" cy="31356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1B6F240B-A1C4-4A9E-AF9F-DA1A38C7A26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52526" y="5241822"/>
                  <a:ext cx="255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104B3A15-682A-47E4-9715-1BFBAADF9CB5}"/>
                    </a:ext>
                  </a:extLst>
                </p14:cNvPr>
                <p14:cNvContentPartPr/>
                <p14:nvPr/>
              </p14:nvContentPartPr>
              <p14:xfrm>
                <a:off x="8553246" y="5366022"/>
                <a:ext cx="140040" cy="20664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104B3A15-682A-47E4-9715-1BFBAADF9CB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544606" y="5357022"/>
                  <a:ext cx="157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F5335E78-587A-44DF-8050-B479F5BE3764}"/>
                    </a:ext>
                  </a:extLst>
                </p14:cNvPr>
                <p14:cNvContentPartPr/>
                <p14:nvPr/>
              </p14:nvContentPartPr>
              <p14:xfrm>
                <a:off x="8823606" y="5343342"/>
                <a:ext cx="11880" cy="16020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F5335E78-587A-44DF-8050-B479F5BE376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814606" y="5334342"/>
                  <a:ext cx="29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45C3AD62-5F45-4D85-8CB5-2497D202255A}"/>
                    </a:ext>
                  </a:extLst>
                </p14:cNvPr>
                <p14:cNvContentPartPr/>
                <p14:nvPr/>
              </p14:nvContentPartPr>
              <p14:xfrm>
                <a:off x="8793006" y="5410302"/>
                <a:ext cx="77760" cy="165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45C3AD62-5F45-4D85-8CB5-2497D202255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84006" y="5401662"/>
                  <a:ext cx="95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2EAD4C2E-BB48-4FFE-9E01-B09E12A109B8}"/>
                    </a:ext>
                  </a:extLst>
                </p14:cNvPr>
                <p14:cNvContentPartPr/>
                <p14:nvPr/>
              </p14:nvContentPartPr>
              <p14:xfrm>
                <a:off x="8986326" y="5359542"/>
                <a:ext cx="90000" cy="12312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2EAD4C2E-BB48-4FFE-9E01-B09E12A109B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977326" y="5350542"/>
                  <a:ext cx="107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45BE8CF4-9CD2-41E6-91E4-0AFC75AF62E5}"/>
                    </a:ext>
                  </a:extLst>
                </p14:cNvPr>
                <p14:cNvContentPartPr/>
                <p14:nvPr/>
              </p14:nvContentPartPr>
              <p14:xfrm>
                <a:off x="8940246" y="5186382"/>
                <a:ext cx="166320" cy="28656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45BE8CF4-9CD2-41E6-91E4-0AFC75AF62E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31246" y="5177382"/>
                  <a:ext cx="1839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3B4205DC-80DC-4E4A-A6FA-89CFFDFD4F32}"/>
                    </a:ext>
                  </a:extLst>
                </p14:cNvPr>
                <p14:cNvContentPartPr/>
                <p14:nvPr/>
              </p14:nvContentPartPr>
              <p14:xfrm>
                <a:off x="7793646" y="5871102"/>
                <a:ext cx="92880" cy="36756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3B4205DC-80DC-4E4A-A6FA-89CFFDFD4F3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84646" y="5862462"/>
                  <a:ext cx="1105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4B83FB56-3C96-4EEE-9E35-C82FE610C7FF}"/>
                    </a:ext>
                  </a:extLst>
                </p14:cNvPr>
                <p14:cNvContentPartPr/>
                <p14:nvPr/>
              </p14:nvContentPartPr>
              <p14:xfrm>
                <a:off x="7792566" y="5990262"/>
                <a:ext cx="118800" cy="108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4B83FB56-3C96-4EEE-9E35-C82FE610C7F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83926" y="5981262"/>
                  <a:ext cx="136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0C4B0A1D-05FF-411F-B0A7-B33681A85726}"/>
                    </a:ext>
                  </a:extLst>
                </p14:cNvPr>
                <p14:cNvContentPartPr/>
                <p14:nvPr/>
              </p14:nvContentPartPr>
              <p14:xfrm>
                <a:off x="8004966" y="6023742"/>
                <a:ext cx="81360" cy="8640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0C4B0A1D-05FF-411F-B0A7-B33681A8572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96326" y="6014742"/>
                  <a:ext cx="99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3D237AC2-837F-4021-BC07-3C3199B4F039}"/>
                    </a:ext>
                  </a:extLst>
                </p14:cNvPr>
                <p14:cNvContentPartPr/>
                <p14:nvPr/>
              </p14:nvContentPartPr>
              <p14:xfrm>
                <a:off x="8260566" y="5993142"/>
                <a:ext cx="217800" cy="13356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3D237AC2-837F-4021-BC07-3C3199B4F03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251926" y="5984142"/>
                  <a:ext cx="235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2C14374B-FCB7-46CA-9306-9ED42059D498}"/>
                    </a:ext>
                  </a:extLst>
                </p14:cNvPr>
                <p14:cNvContentPartPr/>
                <p14:nvPr/>
              </p14:nvContentPartPr>
              <p14:xfrm>
                <a:off x="8637486" y="6048582"/>
                <a:ext cx="11160" cy="2368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2C14374B-FCB7-46CA-9306-9ED42059D49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28486" y="6039582"/>
                  <a:ext cx="28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0FD09A95-F74C-4CF9-8263-FF3F379ACFF7}"/>
                    </a:ext>
                  </a:extLst>
                </p14:cNvPr>
                <p14:cNvContentPartPr/>
                <p14:nvPr/>
              </p14:nvContentPartPr>
              <p14:xfrm>
                <a:off x="8583486" y="5993862"/>
                <a:ext cx="176040" cy="13896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0FD09A95-F74C-4CF9-8263-FF3F379ACFF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574486" y="5984862"/>
                  <a:ext cx="193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0F3DAC4C-1D87-4684-B238-7407B2068658}"/>
                    </a:ext>
                  </a:extLst>
                </p14:cNvPr>
                <p14:cNvContentPartPr/>
                <p14:nvPr/>
              </p14:nvContentPartPr>
              <p14:xfrm>
                <a:off x="8857086" y="5944182"/>
                <a:ext cx="18000" cy="15804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0F3DAC4C-1D87-4684-B238-7407B206865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48086" y="5935182"/>
                  <a:ext cx="35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5D1BBEE5-4E83-4687-8C16-210EAFC36E12}"/>
                    </a:ext>
                  </a:extLst>
                </p14:cNvPr>
                <p14:cNvContentPartPr/>
                <p14:nvPr/>
              </p14:nvContentPartPr>
              <p14:xfrm>
                <a:off x="8834406" y="6016542"/>
                <a:ext cx="88560" cy="2160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5D1BBEE5-4E83-4687-8C16-210EAFC36E1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825766" y="6007542"/>
                  <a:ext cx="106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B296E7DB-F763-444C-B860-6B988CFC85E1}"/>
                    </a:ext>
                  </a:extLst>
                </p14:cNvPr>
                <p14:cNvContentPartPr/>
                <p14:nvPr/>
              </p14:nvContentPartPr>
              <p14:xfrm>
                <a:off x="9055086" y="5815662"/>
                <a:ext cx="7920" cy="2566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B296E7DB-F763-444C-B860-6B988CFC85E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046086" y="5806662"/>
                  <a:ext cx="25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0FDAA7DF-92BF-414A-966D-0FF0C11E5B91}"/>
                    </a:ext>
                  </a:extLst>
                </p14:cNvPr>
                <p14:cNvContentPartPr/>
                <p14:nvPr/>
              </p14:nvContentPartPr>
              <p14:xfrm>
                <a:off x="9019806" y="5955702"/>
                <a:ext cx="154800" cy="13176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0FDAA7DF-92BF-414A-966D-0FF0C11E5B9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11166" y="5946702"/>
                  <a:ext cx="172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FD359C22-5D9C-4141-B255-290B5970C231}"/>
                    </a:ext>
                  </a:extLst>
                </p14:cNvPr>
                <p14:cNvContentPartPr/>
                <p14:nvPr/>
              </p14:nvContentPartPr>
              <p14:xfrm>
                <a:off x="7385766" y="3641622"/>
                <a:ext cx="132120" cy="274356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FD359C22-5D9C-4141-B255-290B5970C23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377126" y="3632982"/>
                  <a:ext cx="149760" cy="276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6096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Matrices de </a:t>
            </a:r>
            <a:r>
              <a:rPr lang="en-GB" dirty="0" err="1"/>
              <a:t>coeficientes</a:t>
            </a:r>
            <a:r>
              <a:rPr lang="en-GB" dirty="0"/>
              <a:t> del Sistema de </a:t>
            </a:r>
            <a:r>
              <a:rPr lang="en-GB" dirty="0" err="1"/>
              <a:t>ecuaciones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C09413-271A-4848-BACA-061B5D22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555" y="1948182"/>
            <a:ext cx="3324249" cy="2271729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F09E10A4-0D37-431A-9A5F-BB19BD1035B9}"/>
              </a:ext>
            </a:extLst>
          </p:cNvPr>
          <p:cNvGrpSpPr/>
          <p:nvPr/>
        </p:nvGrpSpPr>
        <p:grpSpPr>
          <a:xfrm>
            <a:off x="8011086" y="845862"/>
            <a:ext cx="344160" cy="380160"/>
            <a:chOff x="8011086" y="845862"/>
            <a:chExt cx="34416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0A0589A9-2031-411D-95EB-E0A3EB1966B0}"/>
                    </a:ext>
                  </a:extLst>
                </p14:cNvPr>
                <p14:cNvContentPartPr/>
                <p14:nvPr/>
              </p14:nvContentPartPr>
              <p14:xfrm>
                <a:off x="8042046" y="845862"/>
                <a:ext cx="81720" cy="38016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0A0589A9-2031-411D-95EB-E0A3EB1966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33046" y="836862"/>
                  <a:ext cx="993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5AA5CF22-5947-4AA4-9CA8-DA7020D06731}"/>
                    </a:ext>
                  </a:extLst>
                </p14:cNvPr>
                <p14:cNvContentPartPr/>
                <p14:nvPr/>
              </p14:nvContentPartPr>
              <p14:xfrm>
                <a:off x="8011086" y="1022982"/>
                <a:ext cx="152280" cy="2952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5AA5CF22-5947-4AA4-9CA8-DA7020D067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02086" y="1014342"/>
                  <a:ext cx="169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AAAB33C9-15DE-469D-B2D9-52BE99835AC5}"/>
                    </a:ext>
                  </a:extLst>
                </p14:cNvPr>
                <p14:cNvContentPartPr/>
                <p14:nvPr/>
              </p14:nvContentPartPr>
              <p14:xfrm>
                <a:off x="8246886" y="1064022"/>
                <a:ext cx="60840" cy="1368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AAAB33C9-15DE-469D-B2D9-52BE99835A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37886" y="1055022"/>
                  <a:ext cx="78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2F1B325E-74F9-43D7-B5A6-E322C8174B31}"/>
                    </a:ext>
                  </a:extLst>
                </p14:cNvPr>
                <p14:cNvContentPartPr/>
                <p14:nvPr/>
              </p14:nvContentPartPr>
              <p14:xfrm>
                <a:off x="8236446" y="1128822"/>
                <a:ext cx="118800" cy="61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2F1B325E-74F9-43D7-B5A6-E322C8174B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27806" y="1120182"/>
                  <a:ext cx="13644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CED7F25A-EE84-489B-BE57-558C81BD898E}"/>
              </a:ext>
            </a:extLst>
          </p:cNvPr>
          <p:cNvGrpSpPr/>
          <p:nvPr/>
        </p:nvGrpSpPr>
        <p:grpSpPr>
          <a:xfrm>
            <a:off x="8519766" y="845862"/>
            <a:ext cx="1477440" cy="575640"/>
            <a:chOff x="8519766" y="845862"/>
            <a:chExt cx="1477440" cy="57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EFEDFBA2-DCEB-413F-9EF7-88F8A19F7693}"/>
                    </a:ext>
                  </a:extLst>
                </p14:cNvPr>
                <p14:cNvContentPartPr/>
                <p14:nvPr/>
              </p14:nvContentPartPr>
              <p14:xfrm>
                <a:off x="8519766" y="1009302"/>
                <a:ext cx="236880" cy="210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EFEDFBA2-DCEB-413F-9EF7-88F8A19F76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10766" y="1000662"/>
                  <a:ext cx="254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188EAD36-1A57-4D9D-A73E-C78603DDAD11}"/>
                    </a:ext>
                  </a:extLst>
                </p14:cNvPr>
                <p14:cNvContentPartPr/>
                <p14:nvPr/>
              </p14:nvContentPartPr>
              <p14:xfrm>
                <a:off x="8854206" y="845862"/>
                <a:ext cx="31680" cy="38052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188EAD36-1A57-4D9D-A73E-C78603DDAD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45206" y="836862"/>
                  <a:ext cx="493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51329C01-2313-442B-8E63-2C2CBED4B8AE}"/>
                    </a:ext>
                  </a:extLst>
                </p14:cNvPr>
                <p14:cNvContentPartPr/>
                <p14:nvPr/>
              </p14:nvContentPartPr>
              <p14:xfrm>
                <a:off x="8860686" y="1015062"/>
                <a:ext cx="147960" cy="17424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51329C01-2313-442B-8E63-2C2CBED4B8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52046" y="1006422"/>
                  <a:ext cx="165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B0263CA2-28CD-4B6A-9712-73C51D7813DF}"/>
                    </a:ext>
                  </a:extLst>
                </p14:cNvPr>
                <p14:cNvContentPartPr/>
                <p14:nvPr/>
              </p14:nvContentPartPr>
              <p14:xfrm>
                <a:off x="9128526" y="1031982"/>
                <a:ext cx="6120" cy="13320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B0263CA2-28CD-4B6A-9712-73C51D7813D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19886" y="1022982"/>
                  <a:ext cx="23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7092451B-0662-46F0-A085-59FAEE20A9A0}"/>
                    </a:ext>
                  </a:extLst>
                </p14:cNvPr>
                <p14:cNvContentPartPr/>
                <p14:nvPr/>
              </p14:nvContentPartPr>
              <p14:xfrm>
                <a:off x="9116286" y="1064742"/>
                <a:ext cx="70560" cy="468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7092451B-0662-46F0-A085-59FAEE20A9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07286" y="1056102"/>
                  <a:ext cx="88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D09E682C-15C2-4AF9-8262-5A20E3676789}"/>
                    </a:ext>
                  </a:extLst>
                </p14:cNvPr>
                <p14:cNvContentPartPr/>
                <p14:nvPr/>
              </p14:nvContentPartPr>
              <p14:xfrm>
                <a:off x="9255606" y="860982"/>
                <a:ext cx="115200" cy="25704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D09E682C-15C2-4AF9-8262-5A20E367678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46606" y="852342"/>
                  <a:ext cx="1328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31A1F22E-EDB6-4341-B2DB-EB7C52D52426}"/>
                    </a:ext>
                  </a:extLst>
                </p14:cNvPr>
                <p14:cNvContentPartPr/>
                <p14:nvPr/>
              </p14:nvContentPartPr>
              <p14:xfrm>
                <a:off x="9444606" y="1004622"/>
                <a:ext cx="183960" cy="41688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31A1F22E-EDB6-4341-B2DB-EB7C52D524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35966" y="995982"/>
                  <a:ext cx="2016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6E50E173-78F2-4A5F-BE10-3FB1FF4DA847}"/>
                    </a:ext>
                  </a:extLst>
                </p14:cNvPr>
                <p14:cNvContentPartPr/>
                <p14:nvPr/>
              </p14:nvContentPartPr>
              <p14:xfrm>
                <a:off x="9651966" y="917142"/>
                <a:ext cx="44280" cy="20196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6E50E173-78F2-4A5F-BE10-3FB1FF4DA84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643326" y="908502"/>
                  <a:ext cx="61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3261EAFE-E83C-4F5E-AFC8-89A0F45A58C6}"/>
                    </a:ext>
                  </a:extLst>
                </p14:cNvPr>
                <p14:cNvContentPartPr/>
                <p14:nvPr/>
              </p14:nvContentPartPr>
              <p14:xfrm>
                <a:off x="9646206" y="984462"/>
                <a:ext cx="84960" cy="468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3261EAFE-E83C-4F5E-AFC8-89A0F45A58C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37566" y="975462"/>
                  <a:ext cx="102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C432BD2C-7A18-423E-9D1B-7B05B65DC3CF}"/>
                    </a:ext>
                  </a:extLst>
                </p14:cNvPr>
                <p14:cNvContentPartPr/>
                <p14:nvPr/>
              </p14:nvContentPartPr>
              <p14:xfrm>
                <a:off x="9825846" y="877182"/>
                <a:ext cx="171360" cy="20340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C432BD2C-7A18-423E-9D1B-7B05B65DC3C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16846" y="868182"/>
                  <a:ext cx="18900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805E857D-134C-4FA8-9B6F-0620351A1D19}"/>
              </a:ext>
            </a:extLst>
          </p:cNvPr>
          <p:cNvGrpSpPr/>
          <p:nvPr/>
        </p:nvGrpSpPr>
        <p:grpSpPr>
          <a:xfrm>
            <a:off x="3483006" y="2981742"/>
            <a:ext cx="262080" cy="217800"/>
            <a:chOff x="3483006" y="2981742"/>
            <a:chExt cx="262080" cy="2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74E87A91-4C61-43E5-9CA1-C47860EF76D6}"/>
                    </a:ext>
                  </a:extLst>
                </p14:cNvPr>
                <p14:cNvContentPartPr/>
                <p14:nvPr/>
              </p14:nvContentPartPr>
              <p14:xfrm>
                <a:off x="3483006" y="2981742"/>
                <a:ext cx="209520" cy="21780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74E87A91-4C61-43E5-9CA1-C47860EF76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74006" y="2973102"/>
                  <a:ext cx="227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234AFE73-8037-48C3-A0BF-5DAF168E7943}"/>
                    </a:ext>
                  </a:extLst>
                </p14:cNvPr>
                <p14:cNvContentPartPr/>
                <p14:nvPr/>
              </p14:nvContentPartPr>
              <p14:xfrm>
                <a:off x="3738246" y="3064902"/>
                <a:ext cx="6840" cy="39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234AFE73-8037-48C3-A0BF-5DAF168E794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29246" y="3056262"/>
                  <a:ext cx="2448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B940154D-1658-4041-AC46-0350B93F4956}"/>
              </a:ext>
            </a:extLst>
          </p:cNvPr>
          <p:cNvGrpSpPr/>
          <p:nvPr/>
        </p:nvGrpSpPr>
        <p:grpSpPr>
          <a:xfrm>
            <a:off x="3884766" y="2913342"/>
            <a:ext cx="1223280" cy="269280"/>
            <a:chOff x="3884766" y="2913342"/>
            <a:chExt cx="122328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B56DF7C7-0AFB-4355-AB93-231EE9D7AE7B}"/>
                    </a:ext>
                  </a:extLst>
                </p14:cNvPr>
                <p14:cNvContentPartPr/>
                <p14:nvPr/>
              </p14:nvContentPartPr>
              <p14:xfrm>
                <a:off x="3884766" y="2942502"/>
                <a:ext cx="111600" cy="24012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B56DF7C7-0AFB-4355-AB93-231EE9D7AE7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76126" y="2933502"/>
                  <a:ext cx="129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EB187FB8-4448-46C4-9539-4C67939EAD1C}"/>
                    </a:ext>
                  </a:extLst>
                </p14:cNvPr>
                <p14:cNvContentPartPr/>
                <p14:nvPr/>
              </p14:nvContentPartPr>
              <p14:xfrm>
                <a:off x="4041726" y="3121782"/>
                <a:ext cx="15840" cy="1260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EB187FB8-4448-46C4-9539-4C67939EAD1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33086" y="3113142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6A154BB9-AAC8-4140-94FE-A42E60021308}"/>
                    </a:ext>
                  </a:extLst>
                </p14:cNvPr>
                <p14:cNvContentPartPr/>
                <p14:nvPr/>
              </p14:nvContentPartPr>
              <p14:xfrm>
                <a:off x="4091406" y="2977422"/>
                <a:ext cx="111600" cy="19008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6A154BB9-AAC8-4140-94FE-A42E6002130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82766" y="2968422"/>
                  <a:ext cx="129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8EFED333-8C80-42E4-90DC-6E3935D631F5}"/>
                    </a:ext>
                  </a:extLst>
                </p14:cNvPr>
                <p14:cNvContentPartPr/>
                <p14:nvPr/>
              </p14:nvContentPartPr>
              <p14:xfrm>
                <a:off x="4215966" y="2984262"/>
                <a:ext cx="114840" cy="16848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8EFED333-8C80-42E4-90DC-6E3935D631F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06966" y="2975622"/>
                  <a:ext cx="132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C8FECB5D-D04B-48AB-9801-BF60B7C6B1D1}"/>
                    </a:ext>
                  </a:extLst>
                </p14:cNvPr>
                <p14:cNvContentPartPr/>
                <p14:nvPr/>
              </p14:nvContentPartPr>
              <p14:xfrm>
                <a:off x="4438086" y="2913342"/>
                <a:ext cx="99000" cy="21888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C8FECB5D-D04B-48AB-9801-BF60B7C6B1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29086" y="2904702"/>
                  <a:ext cx="116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818BBDA1-8D26-4B80-B0DF-C3C1B3E171A0}"/>
                    </a:ext>
                  </a:extLst>
                </p14:cNvPr>
                <p14:cNvContentPartPr/>
                <p14:nvPr/>
              </p14:nvContentPartPr>
              <p14:xfrm>
                <a:off x="4595046" y="2919102"/>
                <a:ext cx="132480" cy="2174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818BBDA1-8D26-4B80-B0DF-C3C1B3E171A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86406" y="2910102"/>
                  <a:ext cx="150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1304FAB2-F779-45E9-8229-1D0D39AEEFA6}"/>
                    </a:ext>
                  </a:extLst>
                </p14:cNvPr>
                <p14:cNvContentPartPr/>
                <p14:nvPr/>
              </p14:nvContentPartPr>
              <p14:xfrm>
                <a:off x="4793766" y="2932782"/>
                <a:ext cx="121680" cy="19188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1304FAB2-F779-45E9-8229-1D0D39AEEFA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26" y="2923782"/>
                  <a:ext cx="139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F64B8C97-84EC-4CDD-AE5A-DA254C6EBAC7}"/>
                    </a:ext>
                  </a:extLst>
                </p14:cNvPr>
                <p14:cNvContentPartPr/>
                <p14:nvPr/>
              </p14:nvContentPartPr>
              <p14:xfrm>
                <a:off x="4997526" y="2920902"/>
                <a:ext cx="110520" cy="17172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F64B8C97-84EC-4CDD-AE5A-DA254C6EBA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88526" y="2912262"/>
                  <a:ext cx="12816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A803CEA3-CC0D-42EC-A407-A6944EF86DE9}"/>
              </a:ext>
            </a:extLst>
          </p:cNvPr>
          <p:cNvGrpSpPr/>
          <p:nvPr/>
        </p:nvGrpSpPr>
        <p:grpSpPr>
          <a:xfrm>
            <a:off x="5298486" y="2768622"/>
            <a:ext cx="199800" cy="292320"/>
            <a:chOff x="5298486" y="2768622"/>
            <a:chExt cx="19980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41C80778-7700-4496-98A7-821B782CE881}"/>
                    </a:ext>
                  </a:extLst>
                </p14:cNvPr>
                <p14:cNvContentPartPr/>
                <p14:nvPr/>
              </p14:nvContentPartPr>
              <p14:xfrm>
                <a:off x="5320086" y="2883102"/>
                <a:ext cx="5400" cy="17784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41C80778-7700-4496-98A7-821B782CE88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11446" y="2874462"/>
                  <a:ext cx="23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28F958FB-3786-4BDA-8B84-02C3737FAA01}"/>
                    </a:ext>
                  </a:extLst>
                </p14:cNvPr>
                <p14:cNvContentPartPr/>
                <p14:nvPr/>
              </p14:nvContentPartPr>
              <p14:xfrm>
                <a:off x="5298486" y="2970942"/>
                <a:ext cx="58320" cy="144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28F958FB-3786-4BDA-8B84-02C3737FAA0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89846" y="2961942"/>
                  <a:ext cx="75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8A98CC27-27E9-4850-9B5B-A283F363D3CD}"/>
                    </a:ext>
                  </a:extLst>
                </p14:cNvPr>
                <p14:cNvContentPartPr/>
                <p14:nvPr/>
              </p14:nvContentPartPr>
              <p14:xfrm>
                <a:off x="5400006" y="2768622"/>
                <a:ext cx="98280" cy="27252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8A98CC27-27E9-4850-9B5B-A283F363D3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91006" y="2759622"/>
                  <a:ext cx="11592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553BED23-94B8-4B01-8070-64AAE6401879}"/>
              </a:ext>
            </a:extLst>
          </p:cNvPr>
          <p:cNvGrpSpPr/>
          <p:nvPr/>
        </p:nvGrpSpPr>
        <p:grpSpPr>
          <a:xfrm>
            <a:off x="5641926" y="2809302"/>
            <a:ext cx="565560" cy="214200"/>
            <a:chOff x="5641926" y="2809302"/>
            <a:chExt cx="56556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377EF30B-800F-45AD-A435-32351BC4C20D}"/>
                    </a:ext>
                  </a:extLst>
                </p14:cNvPr>
                <p14:cNvContentPartPr/>
                <p14:nvPr/>
              </p14:nvContentPartPr>
              <p14:xfrm>
                <a:off x="5641926" y="2819022"/>
                <a:ext cx="12600" cy="20016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377EF30B-800F-45AD-A435-32351BC4C20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33286" y="2810382"/>
                  <a:ext cx="30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D174F130-0DB2-4C8A-BF95-8A94BAEDD4FD}"/>
                    </a:ext>
                  </a:extLst>
                </p14:cNvPr>
                <p14:cNvContentPartPr/>
                <p14:nvPr/>
              </p14:nvContentPartPr>
              <p14:xfrm>
                <a:off x="5714286" y="2907222"/>
                <a:ext cx="65160" cy="7344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D174F130-0DB2-4C8A-BF95-8A94BAEDD4F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05646" y="2898582"/>
                  <a:ext cx="82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2E7371A6-0EF7-4A3D-AD90-3EE7FD24E3CF}"/>
                    </a:ext>
                  </a:extLst>
                </p14:cNvPr>
                <p14:cNvContentPartPr/>
                <p14:nvPr/>
              </p14:nvContentPartPr>
              <p14:xfrm>
                <a:off x="5823726" y="2866542"/>
                <a:ext cx="8280" cy="14652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2E7371A6-0EF7-4A3D-AD90-3EE7FD24E3C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15086" y="2857542"/>
                  <a:ext cx="25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5A2F2A1E-2253-4781-A35B-FA8DC4624D11}"/>
                    </a:ext>
                  </a:extLst>
                </p14:cNvPr>
                <p14:cNvContentPartPr/>
                <p14:nvPr/>
              </p14:nvContentPartPr>
              <p14:xfrm>
                <a:off x="5886726" y="2843502"/>
                <a:ext cx="67680" cy="18000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5A2F2A1E-2253-4781-A35B-FA8DC4624D1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77726" y="2834862"/>
                  <a:ext cx="85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7A563D79-5E88-4B72-BC94-DA1621336474}"/>
                    </a:ext>
                  </a:extLst>
                </p14:cNvPr>
                <p14:cNvContentPartPr/>
                <p14:nvPr/>
              </p14:nvContentPartPr>
              <p14:xfrm>
                <a:off x="5996166" y="2956182"/>
                <a:ext cx="360" cy="36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7A563D79-5E88-4B72-BC94-DA162133647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987166" y="29475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9AAE304A-4071-487F-81CE-A21088C57A1D}"/>
                    </a:ext>
                  </a:extLst>
                </p14:cNvPr>
                <p14:cNvContentPartPr/>
                <p14:nvPr/>
              </p14:nvContentPartPr>
              <p14:xfrm>
                <a:off x="6004806" y="2816862"/>
                <a:ext cx="127440" cy="19908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9AAE304A-4071-487F-81CE-A21088C57A1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96166" y="2807862"/>
                  <a:ext cx="145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B37F431D-D58A-4718-880C-3F7427538463}"/>
                    </a:ext>
                  </a:extLst>
                </p14:cNvPr>
                <p14:cNvContentPartPr/>
                <p14:nvPr/>
              </p14:nvContentPartPr>
              <p14:xfrm>
                <a:off x="6186606" y="2809302"/>
                <a:ext cx="20880" cy="20088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B37F431D-D58A-4718-880C-3F742753846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77606" y="2800662"/>
                  <a:ext cx="3852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B68A24BE-39B0-4AD3-9B2A-7B3B79B0CEAB}"/>
              </a:ext>
            </a:extLst>
          </p:cNvPr>
          <p:cNvGrpSpPr/>
          <p:nvPr/>
        </p:nvGrpSpPr>
        <p:grpSpPr>
          <a:xfrm>
            <a:off x="6345006" y="2630742"/>
            <a:ext cx="1191240" cy="373320"/>
            <a:chOff x="6345006" y="2630742"/>
            <a:chExt cx="119124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EDC3F1D6-7FA9-421C-83C6-2F3265A2D1E0}"/>
                    </a:ext>
                  </a:extLst>
                </p14:cNvPr>
                <p14:cNvContentPartPr/>
                <p14:nvPr/>
              </p14:nvContentPartPr>
              <p14:xfrm>
                <a:off x="6345006" y="2791302"/>
                <a:ext cx="34560" cy="20124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EDC3F1D6-7FA9-421C-83C6-2F3265A2D1E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36366" y="2782302"/>
                  <a:ext cx="52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5791B1C1-7D9D-4E87-BBC0-5038D78551E4}"/>
                    </a:ext>
                  </a:extLst>
                </p14:cNvPr>
                <p14:cNvContentPartPr/>
                <p14:nvPr/>
              </p14:nvContentPartPr>
              <p14:xfrm>
                <a:off x="6350046" y="2864382"/>
                <a:ext cx="51480" cy="1260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5791B1C1-7D9D-4E87-BBC0-5038D78551E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41406" y="2855382"/>
                  <a:ext cx="69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01EAED02-8E02-4548-9DA0-789DC5E5626B}"/>
                    </a:ext>
                  </a:extLst>
                </p14:cNvPr>
                <p14:cNvContentPartPr/>
                <p14:nvPr/>
              </p14:nvContentPartPr>
              <p14:xfrm>
                <a:off x="6489006" y="2795622"/>
                <a:ext cx="89280" cy="19836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01EAED02-8E02-4548-9DA0-789DC5E5626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80006" y="2786622"/>
                  <a:ext cx="106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D24FEF6B-7681-45D8-8FAC-6BA2CC724D90}"/>
                    </a:ext>
                  </a:extLst>
                </p14:cNvPr>
                <p14:cNvContentPartPr/>
                <p14:nvPr/>
              </p14:nvContentPartPr>
              <p14:xfrm>
                <a:off x="6681606" y="2846742"/>
                <a:ext cx="53640" cy="684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D24FEF6B-7681-45D8-8FAC-6BA2CC724D9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72606" y="2837742"/>
                  <a:ext cx="71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5A3ADAC6-ACEA-4AE9-9596-1B599DEC7BB4}"/>
                    </a:ext>
                  </a:extLst>
                </p14:cNvPr>
                <p14:cNvContentPartPr/>
                <p14:nvPr/>
              </p14:nvContentPartPr>
              <p14:xfrm>
                <a:off x="6688806" y="2911542"/>
                <a:ext cx="54360" cy="540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5A3ADAC6-ACEA-4AE9-9596-1B599DEC7BB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80166" y="2902902"/>
                  <a:ext cx="72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5A612B0B-4740-458D-A54F-094ABA79E4E0}"/>
                    </a:ext>
                  </a:extLst>
                </p14:cNvPr>
                <p14:cNvContentPartPr/>
                <p14:nvPr/>
              </p14:nvContentPartPr>
              <p14:xfrm>
                <a:off x="6827046" y="2701302"/>
                <a:ext cx="148320" cy="26748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5A612B0B-4740-458D-A54F-094ABA79E4E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818406" y="2692662"/>
                  <a:ext cx="165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884D3B29-F20E-4AA5-A0BA-6DDB4B69B5B1}"/>
                    </a:ext>
                  </a:extLst>
                </p14:cNvPr>
                <p14:cNvContentPartPr/>
                <p14:nvPr/>
              </p14:nvContentPartPr>
              <p14:xfrm>
                <a:off x="6998406" y="2920542"/>
                <a:ext cx="360" cy="36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884D3B29-F20E-4AA5-A0BA-6DDB4B69B5B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89766" y="29115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265AD91F-3E46-456C-AA1E-65462F4D932D}"/>
                    </a:ext>
                  </a:extLst>
                </p14:cNvPr>
                <p14:cNvContentPartPr/>
                <p14:nvPr/>
              </p14:nvContentPartPr>
              <p14:xfrm>
                <a:off x="7017486" y="2717502"/>
                <a:ext cx="95400" cy="20412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265AD91F-3E46-456C-AA1E-65462F4D93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08486" y="2708502"/>
                  <a:ext cx="113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AAF363D5-D07E-48C8-B1C7-6207714654AD}"/>
                    </a:ext>
                  </a:extLst>
                </p14:cNvPr>
                <p14:cNvContentPartPr/>
                <p14:nvPr/>
              </p14:nvContentPartPr>
              <p14:xfrm>
                <a:off x="7097766" y="2707422"/>
                <a:ext cx="129960" cy="25524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AAF363D5-D07E-48C8-B1C7-6207714654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89126" y="2698782"/>
                  <a:ext cx="1476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4136E62F-0642-404B-A535-94728EC7FD36}"/>
                    </a:ext>
                  </a:extLst>
                </p14:cNvPr>
                <p14:cNvContentPartPr/>
                <p14:nvPr/>
              </p14:nvContentPartPr>
              <p14:xfrm>
                <a:off x="7278126" y="2705262"/>
                <a:ext cx="97560" cy="22644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4136E62F-0642-404B-A535-94728EC7FD3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69126" y="2696622"/>
                  <a:ext cx="1152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D16ABF9D-4FBF-45AA-99BA-FD2A8F276888}"/>
                    </a:ext>
                  </a:extLst>
                </p14:cNvPr>
                <p14:cNvContentPartPr/>
                <p14:nvPr/>
              </p14:nvContentPartPr>
              <p14:xfrm>
                <a:off x="7414566" y="2630742"/>
                <a:ext cx="115920" cy="11412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D16ABF9D-4FBF-45AA-99BA-FD2A8F2768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05566" y="2621742"/>
                  <a:ext cx="133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E04921CA-C3E9-476D-8AEF-07568B710AD1}"/>
                    </a:ext>
                  </a:extLst>
                </p14:cNvPr>
                <p14:cNvContentPartPr/>
                <p14:nvPr/>
              </p14:nvContentPartPr>
              <p14:xfrm>
                <a:off x="7529766" y="2635782"/>
                <a:ext cx="6480" cy="36828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E04921CA-C3E9-476D-8AEF-07568B710AD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20766" y="2626782"/>
                  <a:ext cx="2412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2" name="Entrada de lápiz 61">
                <a:extLst>
                  <a:ext uri="{FF2B5EF4-FFF2-40B4-BE49-F238E27FC236}">
                    <a16:creationId xmlns:a16="http://schemas.microsoft.com/office/drawing/2014/main" id="{04EB80FA-18BD-4C92-85EB-CBF9EF6FEA68}"/>
                  </a:ext>
                </a:extLst>
              </p14:cNvPr>
              <p14:cNvContentPartPr/>
              <p14:nvPr/>
            </p14:nvContentPartPr>
            <p14:xfrm>
              <a:off x="3468606" y="3454062"/>
              <a:ext cx="231480" cy="158040"/>
            </p14:xfrm>
          </p:contentPart>
        </mc:Choice>
        <mc:Fallback>
          <p:pic>
            <p:nvPicPr>
              <p:cNvPr id="62" name="Entrada de lápiz 61">
                <a:extLst>
                  <a:ext uri="{FF2B5EF4-FFF2-40B4-BE49-F238E27FC236}">
                    <a16:creationId xmlns:a16="http://schemas.microsoft.com/office/drawing/2014/main" id="{04EB80FA-18BD-4C92-85EB-CBF9EF6FEA6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59966" y="3445062"/>
                <a:ext cx="24912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upo 70">
            <a:extLst>
              <a:ext uri="{FF2B5EF4-FFF2-40B4-BE49-F238E27FC236}">
                <a16:creationId xmlns:a16="http://schemas.microsoft.com/office/drawing/2014/main" id="{1C6F9BC2-ED98-4C03-91FA-2B302B9EE0CB}"/>
              </a:ext>
            </a:extLst>
          </p:cNvPr>
          <p:cNvGrpSpPr/>
          <p:nvPr/>
        </p:nvGrpSpPr>
        <p:grpSpPr>
          <a:xfrm>
            <a:off x="3893046" y="3380982"/>
            <a:ext cx="888840" cy="270000"/>
            <a:chOff x="3893046" y="3380982"/>
            <a:chExt cx="88884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A1CF29C2-A7A3-4415-8003-D20DB44735B3}"/>
                    </a:ext>
                  </a:extLst>
                </p14:cNvPr>
                <p14:cNvContentPartPr/>
                <p14:nvPr/>
              </p14:nvContentPartPr>
              <p14:xfrm>
                <a:off x="3893046" y="3425262"/>
                <a:ext cx="131400" cy="22572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A1CF29C2-A7A3-4415-8003-D20DB44735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84406" y="3416262"/>
                  <a:ext cx="149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634F0D54-ED1E-447C-AEB6-230ED7373E60}"/>
                    </a:ext>
                  </a:extLst>
                </p14:cNvPr>
                <p14:cNvContentPartPr/>
                <p14:nvPr/>
              </p14:nvContentPartPr>
              <p14:xfrm>
                <a:off x="4082046" y="3613902"/>
                <a:ext cx="19440" cy="180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634F0D54-ED1E-447C-AEB6-230ED7373E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73046" y="3605262"/>
                  <a:ext cx="370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3D1CDE35-8F11-4CC7-A911-638221BE11DB}"/>
                    </a:ext>
                  </a:extLst>
                </p14:cNvPr>
                <p14:cNvContentPartPr/>
                <p14:nvPr/>
              </p14:nvContentPartPr>
              <p14:xfrm>
                <a:off x="4134966" y="3478902"/>
                <a:ext cx="82800" cy="14940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3D1CDE35-8F11-4CC7-A911-638221BE11D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26326" y="3469902"/>
                  <a:ext cx="100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8B7DE91F-F57C-48EB-9FA3-2AFF3AB86EC2}"/>
                    </a:ext>
                  </a:extLst>
                </p14:cNvPr>
                <p14:cNvContentPartPr/>
                <p14:nvPr/>
              </p14:nvContentPartPr>
              <p14:xfrm>
                <a:off x="4232526" y="3483222"/>
                <a:ext cx="91080" cy="15444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8B7DE91F-F57C-48EB-9FA3-2AFF3AB86EC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23526" y="3474582"/>
                  <a:ext cx="108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4029FB18-A988-4D39-9F1A-891A2688F096}"/>
                    </a:ext>
                  </a:extLst>
                </p14:cNvPr>
                <p14:cNvContentPartPr/>
                <p14:nvPr/>
              </p14:nvContentPartPr>
              <p14:xfrm>
                <a:off x="4374726" y="3436062"/>
                <a:ext cx="69840" cy="13716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4029FB18-A988-4D39-9F1A-891A2688F0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65726" y="3427422"/>
                  <a:ext cx="87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8A498F0-870A-42A7-87E1-443F2B5BD7F9}"/>
                    </a:ext>
                  </a:extLst>
                </p14:cNvPr>
                <p14:cNvContentPartPr/>
                <p14:nvPr/>
              </p14:nvContentPartPr>
              <p14:xfrm>
                <a:off x="4496766" y="3380982"/>
                <a:ext cx="90720" cy="16668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8A498F0-870A-42A7-87E1-443F2B5BD7F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87766" y="3371982"/>
                  <a:ext cx="108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07E5CCC4-C9D8-4396-8A71-AE42C88A6AAC}"/>
                    </a:ext>
                  </a:extLst>
                </p14:cNvPr>
                <p14:cNvContentPartPr/>
                <p14:nvPr/>
              </p14:nvContentPartPr>
              <p14:xfrm>
                <a:off x="4536006" y="3452622"/>
                <a:ext cx="79200" cy="2232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07E5CCC4-C9D8-4396-8A71-AE42C88A6AA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27366" y="3443622"/>
                  <a:ext cx="96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36FD3E66-AAF6-4C63-B795-680EF879A46B}"/>
                    </a:ext>
                  </a:extLst>
                </p14:cNvPr>
                <p14:cNvContentPartPr/>
                <p14:nvPr/>
              </p14:nvContentPartPr>
              <p14:xfrm>
                <a:off x="4680726" y="3383142"/>
                <a:ext cx="101160" cy="20052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36FD3E66-AAF6-4C63-B795-680EF879A46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1726" y="3374502"/>
                  <a:ext cx="11880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A184BA8B-BE12-42C1-9FCF-80FBC0733A46}"/>
              </a:ext>
            </a:extLst>
          </p:cNvPr>
          <p:cNvGrpSpPr/>
          <p:nvPr/>
        </p:nvGrpSpPr>
        <p:grpSpPr>
          <a:xfrm>
            <a:off x="4938126" y="3244542"/>
            <a:ext cx="478440" cy="320040"/>
            <a:chOff x="4938126" y="3244542"/>
            <a:chExt cx="47844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0DAF675D-1BCA-42C1-B46A-5A819D6B1E2E}"/>
                    </a:ext>
                  </a:extLst>
                </p14:cNvPr>
                <p14:cNvContentPartPr/>
                <p14:nvPr/>
              </p14:nvContentPartPr>
              <p14:xfrm>
                <a:off x="4938126" y="3554142"/>
                <a:ext cx="360" cy="36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0DAF675D-1BCA-42C1-B46A-5A819D6B1E2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29486" y="35451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341EE23F-302D-46A2-8653-BED345EF1D3F}"/>
                    </a:ext>
                  </a:extLst>
                </p14:cNvPr>
                <p14:cNvContentPartPr/>
                <p14:nvPr/>
              </p14:nvContentPartPr>
              <p14:xfrm>
                <a:off x="4938126" y="3551982"/>
                <a:ext cx="131760" cy="1260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341EE23F-302D-46A2-8653-BED345EF1D3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29486" y="3542982"/>
                  <a:ext cx="149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7CA40F62-8586-4EB2-8630-B945C8B01FB0}"/>
                    </a:ext>
                  </a:extLst>
                </p14:cNvPr>
                <p14:cNvContentPartPr/>
                <p14:nvPr/>
              </p14:nvContentPartPr>
              <p14:xfrm>
                <a:off x="5195886" y="3356142"/>
                <a:ext cx="20880" cy="15732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7CA40F62-8586-4EB2-8630-B945C8B01FB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87246" y="3347502"/>
                  <a:ext cx="38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8D30C0BC-062B-4403-A770-83DF96E81309}"/>
                    </a:ext>
                  </a:extLst>
                </p14:cNvPr>
                <p14:cNvContentPartPr/>
                <p14:nvPr/>
              </p14:nvContentPartPr>
              <p14:xfrm>
                <a:off x="5176446" y="3418422"/>
                <a:ext cx="64440" cy="1800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8D30C0BC-062B-4403-A770-83DF96E8130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67446" y="3409422"/>
                  <a:ext cx="82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378321CE-7AF8-4421-A8C8-B6E29C45DB20}"/>
                    </a:ext>
                  </a:extLst>
                </p14:cNvPr>
                <p14:cNvContentPartPr/>
                <p14:nvPr/>
              </p14:nvContentPartPr>
              <p14:xfrm>
                <a:off x="5312886" y="3244542"/>
                <a:ext cx="36000" cy="22536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378321CE-7AF8-4421-A8C8-B6E29C45DB2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03886" y="3235902"/>
                  <a:ext cx="53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D66FD91F-76AC-44F1-BCA0-2B8B188AC416}"/>
                    </a:ext>
                  </a:extLst>
                </p14:cNvPr>
                <p14:cNvContentPartPr/>
                <p14:nvPr/>
              </p14:nvContentPartPr>
              <p14:xfrm>
                <a:off x="5299566" y="3388542"/>
                <a:ext cx="117000" cy="11052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D66FD91F-76AC-44F1-BCA0-2B8B188AC41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90926" y="3379542"/>
                  <a:ext cx="13464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D91695E6-39AC-4C11-9FBF-347D6BD9C918}"/>
              </a:ext>
            </a:extLst>
          </p:cNvPr>
          <p:cNvGrpSpPr/>
          <p:nvPr/>
        </p:nvGrpSpPr>
        <p:grpSpPr>
          <a:xfrm>
            <a:off x="5573526" y="3238782"/>
            <a:ext cx="974160" cy="288000"/>
            <a:chOff x="5573526" y="3238782"/>
            <a:chExt cx="97416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1E49D07B-96E4-401B-832F-2B30F1139B72}"/>
                    </a:ext>
                  </a:extLst>
                </p14:cNvPr>
                <p14:cNvContentPartPr/>
                <p14:nvPr/>
              </p14:nvContentPartPr>
              <p14:xfrm>
                <a:off x="5573526" y="3261462"/>
                <a:ext cx="28080" cy="24912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1E49D07B-96E4-401B-832F-2B30F1139B7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564526" y="3252462"/>
                  <a:ext cx="457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31AA3079-E9F8-4AE0-9528-6729853A9725}"/>
                    </a:ext>
                  </a:extLst>
                </p14:cNvPr>
                <p14:cNvContentPartPr/>
                <p14:nvPr/>
              </p14:nvContentPartPr>
              <p14:xfrm>
                <a:off x="5657046" y="3341742"/>
                <a:ext cx="79200" cy="12708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31AA3079-E9F8-4AE0-9528-6729853A972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648046" y="3332742"/>
                  <a:ext cx="96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2281109B-5441-434B-A25E-CD3AEF85E7F6}"/>
                    </a:ext>
                  </a:extLst>
                </p14:cNvPr>
                <p14:cNvContentPartPr/>
                <p14:nvPr/>
              </p14:nvContentPartPr>
              <p14:xfrm>
                <a:off x="5771886" y="3348222"/>
                <a:ext cx="23040" cy="13788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2281109B-5441-434B-A25E-CD3AEF85E7F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63246" y="3339222"/>
                  <a:ext cx="40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68613361-DCE7-40C4-93DB-B89678BE17E9}"/>
                    </a:ext>
                  </a:extLst>
                </p14:cNvPr>
                <p14:cNvContentPartPr/>
                <p14:nvPr/>
              </p14:nvContentPartPr>
              <p14:xfrm>
                <a:off x="5813286" y="3342102"/>
                <a:ext cx="89640" cy="18468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68613361-DCE7-40C4-93DB-B89678BE17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804286" y="3333462"/>
                  <a:ext cx="107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A11714BD-BCE5-48B4-8C22-6365529C1E66}"/>
                    </a:ext>
                  </a:extLst>
                </p14:cNvPr>
                <p14:cNvContentPartPr/>
                <p14:nvPr/>
              </p14:nvContentPartPr>
              <p14:xfrm>
                <a:off x="5948646" y="3456222"/>
                <a:ext cx="360" cy="396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A11714BD-BCE5-48B4-8C22-6365529C1E6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940006" y="3447582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0F158606-0310-4D5E-9FC0-B792CAE6F0B0}"/>
                    </a:ext>
                  </a:extLst>
                </p14:cNvPr>
                <p14:cNvContentPartPr/>
                <p14:nvPr/>
              </p14:nvContentPartPr>
              <p14:xfrm>
                <a:off x="5983206" y="3276222"/>
                <a:ext cx="119160" cy="17964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0F158606-0310-4D5E-9FC0-B792CAE6F0B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74566" y="3267222"/>
                  <a:ext cx="136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B17B4A43-652A-4D99-A8E1-8846CF7BD6BB}"/>
                    </a:ext>
                  </a:extLst>
                </p14:cNvPr>
                <p14:cNvContentPartPr/>
                <p14:nvPr/>
              </p14:nvContentPartPr>
              <p14:xfrm>
                <a:off x="6153126" y="3278022"/>
                <a:ext cx="6120" cy="20052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B17B4A43-652A-4D99-A8E1-8846CF7BD6B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44126" y="3269382"/>
                  <a:ext cx="23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462BA519-75BE-4569-95F0-5BBD36ECDEE7}"/>
                    </a:ext>
                  </a:extLst>
                </p14:cNvPr>
                <p14:cNvContentPartPr/>
                <p14:nvPr/>
              </p14:nvContentPartPr>
              <p14:xfrm>
                <a:off x="6259686" y="3238782"/>
                <a:ext cx="15120" cy="16236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462BA519-75BE-4569-95F0-5BBD36ECDEE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50686" y="3229782"/>
                  <a:ext cx="32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6342C21C-A022-4D85-BA6B-DCC308FC7C8C}"/>
                    </a:ext>
                  </a:extLst>
                </p14:cNvPr>
                <p14:cNvContentPartPr/>
                <p14:nvPr/>
              </p14:nvContentPartPr>
              <p14:xfrm>
                <a:off x="6249246" y="3294222"/>
                <a:ext cx="38880" cy="1584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6342C21C-A022-4D85-BA6B-DCC308FC7C8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40606" y="3285222"/>
                  <a:ext cx="56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83643089-5CF2-449E-84D4-A6A4DECE3A3D}"/>
                    </a:ext>
                  </a:extLst>
                </p14:cNvPr>
                <p14:cNvContentPartPr/>
                <p14:nvPr/>
              </p14:nvContentPartPr>
              <p14:xfrm>
                <a:off x="6337806" y="3253902"/>
                <a:ext cx="109080" cy="19224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83643089-5CF2-449E-84D4-A6A4DECE3A3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28806" y="3245262"/>
                  <a:ext cx="126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9B87A3A3-3B40-46C8-945D-0E9FEF3D431B}"/>
                    </a:ext>
                  </a:extLst>
                </p14:cNvPr>
                <p14:cNvContentPartPr/>
                <p14:nvPr/>
              </p14:nvContentPartPr>
              <p14:xfrm>
                <a:off x="6494766" y="3263622"/>
                <a:ext cx="52920" cy="3600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9B87A3A3-3B40-46C8-945D-0E9FEF3D43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85766" y="3254622"/>
                  <a:ext cx="70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E5950913-9D15-48F9-AAA9-7697EB91212A}"/>
                    </a:ext>
                  </a:extLst>
                </p14:cNvPr>
                <p14:cNvContentPartPr/>
                <p14:nvPr/>
              </p14:nvContentPartPr>
              <p14:xfrm>
                <a:off x="6502686" y="3308622"/>
                <a:ext cx="38880" cy="2376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E5950913-9D15-48F9-AAA9-7697EB9121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94046" y="3299982"/>
                  <a:ext cx="565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DFC14248-B086-4972-BF60-32B6FEB939BC}"/>
              </a:ext>
            </a:extLst>
          </p:cNvPr>
          <p:cNvGrpSpPr/>
          <p:nvPr/>
        </p:nvGrpSpPr>
        <p:grpSpPr>
          <a:xfrm>
            <a:off x="6780606" y="3213942"/>
            <a:ext cx="495720" cy="259200"/>
            <a:chOff x="6780606" y="3213942"/>
            <a:chExt cx="49572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154FDD50-7361-481C-BABA-D7C90D2D3522}"/>
                    </a:ext>
                  </a:extLst>
                </p14:cNvPr>
                <p14:cNvContentPartPr/>
                <p14:nvPr/>
              </p14:nvContentPartPr>
              <p14:xfrm>
                <a:off x="6780606" y="3213942"/>
                <a:ext cx="160560" cy="23688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154FDD50-7361-481C-BABA-D7C90D2D3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71966" y="3204942"/>
                  <a:ext cx="178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FADAF8FA-8946-4632-9167-959C5BC8D335}"/>
                    </a:ext>
                  </a:extLst>
                </p14:cNvPr>
                <p14:cNvContentPartPr/>
                <p14:nvPr/>
              </p14:nvContentPartPr>
              <p14:xfrm>
                <a:off x="6989766" y="3419862"/>
                <a:ext cx="6120" cy="1440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FADAF8FA-8946-4632-9167-959C5BC8D33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80766" y="3410862"/>
                  <a:ext cx="23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9A1DBC7E-65D1-4658-AEDE-F4AC784EC922}"/>
                    </a:ext>
                  </a:extLst>
                </p14:cNvPr>
                <p14:cNvContentPartPr/>
                <p14:nvPr/>
              </p14:nvContentPartPr>
              <p14:xfrm>
                <a:off x="7007406" y="3231222"/>
                <a:ext cx="87120" cy="22248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9A1DBC7E-65D1-4658-AEDE-F4AC784EC92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98406" y="3222582"/>
                  <a:ext cx="104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3020F861-2EBE-424C-816A-18EE21DF4A85}"/>
                    </a:ext>
                  </a:extLst>
                </p14:cNvPr>
                <p14:cNvContentPartPr/>
                <p14:nvPr/>
              </p14:nvContentPartPr>
              <p14:xfrm>
                <a:off x="7162566" y="3269382"/>
                <a:ext cx="113760" cy="16992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3020F861-2EBE-424C-816A-18EE21DF4A8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53926" y="3260382"/>
                  <a:ext cx="131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0A234A64-9C53-46F4-8A5B-3E74473782B2}"/>
                    </a:ext>
                  </a:extLst>
                </p14:cNvPr>
                <p14:cNvContentPartPr/>
                <p14:nvPr/>
              </p14:nvContentPartPr>
              <p14:xfrm>
                <a:off x="6965646" y="3462702"/>
                <a:ext cx="3960" cy="1044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0A234A64-9C53-46F4-8A5B-3E74473782B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56646" y="3454062"/>
                  <a:ext cx="216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8" name="Entrada de lápiz 97">
                <a:extLst>
                  <a:ext uri="{FF2B5EF4-FFF2-40B4-BE49-F238E27FC236}">
                    <a16:creationId xmlns:a16="http://schemas.microsoft.com/office/drawing/2014/main" id="{9FA23A50-4E22-49CF-BBC7-1FC070D65479}"/>
                  </a:ext>
                </a:extLst>
              </p14:cNvPr>
              <p14:cNvContentPartPr/>
              <p14:nvPr/>
            </p14:nvContentPartPr>
            <p14:xfrm>
              <a:off x="5353566" y="3868062"/>
              <a:ext cx="360" cy="360"/>
            </p14:xfrm>
          </p:contentPart>
        </mc:Choice>
        <mc:Fallback>
          <p:pic>
            <p:nvPicPr>
              <p:cNvPr id="98" name="Entrada de lápiz 97">
                <a:extLst>
                  <a:ext uri="{FF2B5EF4-FFF2-40B4-BE49-F238E27FC236}">
                    <a16:creationId xmlns:a16="http://schemas.microsoft.com/office/drawing/2014/main" id="{9FA23A50-4E22-49CF-BBC7-1FC070D6547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344926" y="38590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99" name="Entrada de lápiz 98">
                <a:extLst>
                  <a:ext uri="{FF2B5EF4-FFF2-40B4-BE49-F238E27FC236}">
                    <a16:creationId xmlns:a16="http://schemas.microsoft.com/office/drawing/2014/main" id="{00AB370F-D56F-4B1B-BBD9-C161AD635C9C}"/>
                  </a:ext>
                </a:extLst>
              </p14:cNvPr>
              <p14:cNvContentPartPr/>
              <p14:nvPr/>
            </p14:nvContentPartPr>
            <p14:xfrm>
              <a:off x="5359686" y="3985422"/>
              <a:ext cx="22320" cy="40680"/>
            </p14:xfrm>
          </p:contentPart>
        </mc:Choice>
        <mc:Fallback>
          <p:pic>
            <p:nvPicPr>
              <p:cNvPr id="99" name="Entrada de lápiz 98">
                <a:extLst>
                  <a:ext uri="{FF2B5EF4-FFF2-40B4-BE49-F238E27FC236}">
                    <a16:creationId xmlns:a16="http://schemas.microsoft.com/office/drawing/2014/main" id="{00AB370F-D56F-4B1B-BBD9-C161AD635C9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350686" y="3976782"/>
                <a:ext cx="3996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upo 110">
            <a:extLst>
              <a:ext uri="{FF2B5EF4-FFF2-40B4-BE49-F238E27FC236}">
                <a16:creationId xmlns:a16="http://schemas.microsoft.com/office/drawing/2014/main" id="{5DECF973-DA1F-49EF-A508-17B86142D4CB}"/>
              </a:ext>
            </a:extLst>
          </p:cNvPr>
          <p:cNvGrpSpPr/>
          <p:nvPr/>
        </p:nvGrpSpPr>
        <p:grpSpPr>
          <a:xfrm>
            <a:off x="6462726" y="5374662"/>
            <a:ext cx="60120" cy="93600"/>
            <a:chOff x="6462726" y="5374662"/>
            <a:chExt cx="60120" cy="9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9E44D4B4-82E5-4FB8-BA6E-EA3726A184DA}"/>
                    </a:ext>
                  </a:extLst>
                </p14:cNvPr>
                <p14:cNvContentPartPr/>
                <p14:nvPr/>
              </p14:nvContentPartPr>
              <p14:xfrm>
                <a:off x="6462726" y="5374662"/>
                <a:ext cx="33840" cy="13680"/>
              </p14:xfrm>
            </p:contentPart>
          </mc:Choice>
          <mc:Fallback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9E44D4B4-82E5-4FB8-BA6E-EA3726A184D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453726" y="5366022"/>
                  <a:ext cx="51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0913089C-52C0-49EE-A2C3-C6935A7C376F}"/>
                    </a:ext>
                  </a:extLst>
                </p14:cNvPr>
                <p14:cNvContentPartPr/>
                <p14:nvPr/>
              </p14:nvContentPartPr>
              <p14:xfrm>
                <a:off x="6477126" y="5459262"/>
                <a:ext cx="45720" cy="900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0913089C-52C0-49EE-A2C3-C6935A7C376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68486" y="5450622"/>
                  <a:ext cx="633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5BFE562F-46B6-4867-950D-6E2F98A401CA}"/>
              </a:ext>
            </a:extLst>
          </p:cNvPr>
          <p:cNvGrpSpPr/>
          <p:nvPr/>
        </p:nvGrpSpPr>
        <p:grpSpPr>
          <a:xfrm>
            <a:off x="6649566" y="4383222"/>
            <a:ext cx="834840" cy="2214000"/>
            <a:chOff x="6649566" y="4383222"/>
            <a:chExt cx="834840" cy="22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BF11A23E-DC8E-4A69-9D83-8BF4A322FCA4}"/>
                    </a:ext>
                  </a:extLst>
                </p14:cNvPr>
                <p14:cNvContentPartPr/>
                <p14:nvPr/>
              </p14:nvContentPartPr>
              <p14:xfrm>
                <a:off x="6665406" y="4411662"/>
                <a:ext cx="93960" cy="1728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BF11A23E-DC8E-4A69-9D83-8BF4A322FCA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56766" y="4403022"/>
                  <a:ext cx="111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A1B2A5F7-A193-4195-87E8-D88FBF487E30}"/>
                    </a:ext>
                  </a:extLst>
                </p14:cNvPr>
                <p14:cNvContentPartPr/>
                <p14:nvPr/>
              </p14:nvContentPartPr>
              <p14:xfrm>
                <a:off x="6649566" y="4532262"/>
                <a:ext cx="268560" cy="206496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A1B2A5F7-A193-4195-87E8-D88FBF487E3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640566" y="4523622"/>
                  <a:ext cx="286200" cy="20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DC0E8510-EF71-48AE-AD90-9BCC86083BA7}"/>
                    </a:ext>
                  </a:extLst>
                </p14:cNvPr>
                <p14:cNvContentPartPr/>
                <p14:nvPr/>
              </p14:nvContentPartPr>
              <p14:xfrm>
                <a:off x="7185966" y="4383222"/>
                <a:ext cx="133920" cy="2304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DC0E8510-EF71-48AE-AD90-9BCC86083BA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77326" y="4374582"/>
                  <a:ext cx="151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EDCB5C25-491C-42EC-AEC1-AB3D1E2465EC}"/>
                    </a:ext>
                  </a:extLst>
                </p14:cNvPr>
                <p14:cNvContentPartPr/>
                <p14:nvPr/>
              </p14:nvContentPartPr>
              <p14:xfrm>
                <a:off x="7345806" y="4527942"/>
                <a:ext cx="138600" cy="195444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EDCB5C25-491C-42EC-AEC1-AB3D1E2465E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337166" y="4518942"/>
                  <a:ext cx="156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C1A9F1F8-ACE2-470C-B9FC-B22C8F273E8B}"/>
                    </a:ext>
                  </a:extLst>
                </p14:cNvPr>
                <p14:cNvContentPartPr/>
                <p14:nvPr/>
              </p14:nvContentPartPr>
              <p14:xfrm>
                <a:off x="6815886" y="4521822"/>
                <a:ext cx="115920" cy="208800"/>
              </p14:xfrm>
            </p:contentPart>
          </mc:Choice>
          <mc:Fallback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C1A9F1F8-ACE2-470C-B9FC-B22C8F273E8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806886" y="4513182"/>
                  <a:ext cx="1335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A3E4574C-C2BA-4867-9E6A-8DDF2731718E}"/>
                    </a:ext>
                  </a:extLst>
                </p14:cNvPr>
                <p14:cNvContentPartPr/>
                <p14:nvPr/>
              </p14:nvContentPartPr>
              <p14:xfrm>
                <a:off x="6975006" y="4732422"/>
                <a:ext cx="1080" cy="180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A3E4574C-C2BA-4867-9E6A-8DDF2731718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66366" y="4723422"/>
                  <a:ext cx="187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35AA90EA-7C6C-4A81-8D46-682462A712B8}"/>
                    </a:ext>
                  </a:extLst>
                </p14:cNvPr>
                <p14:cNvContentPartPr/>
                <p14:nvPr/>
              </p14:nvContentPartPr>
              <p14:xfrm>
                <a:off x="6990486" y="4579782"/>
                <a:ext cx="84960" cy="17604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35AA90EA-7C6C-4A81-8D46-682462A712B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81486" y="4570782"/>
                  <a:ext cx="102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211FA43E-3DF1-47FC-8395-F1A515AD32BB}"/>
                    </a:ext>
                  </a:extLst>
                </p14:cNvPr>
                <p14:cNvContentPartPr/>
                <p14:nvPr/>
              </p14:nvContentPartPr>
              <p14:xfrm>
                <a:off x="7099566" y="4563222"/>
                <a:ext cx="124560" cy="19080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211FA43E-3DF1-47FC-8395-F1A515AD32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90926" y="4554222"/>
                  <a:ext cx="142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6FD7DB67-7DE7-4E65-B41B-A3996C29D3F4}"/>
                    </a:ext>
                  </a:extLst>
                </p14:cNvPr>
                <p14:cNvContentPartPr/>
                <p14:nvPr/>
              </p14:nvContentPartPr>
              <p14:xfrm>
                <a:off x="6855126" y="4973262"/>
                <a:ext cx="101880" cy="194760"/>
              </p14:xfrm>
            </p:contentPart>
          </mc:Choice>
          <mc:Fallback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6FD7DB67-7DE7-4E65-B41B-A3996C29D3F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46486" y="4964262"/>
                  <a:ext cx="119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BE912A94-CB13-48F2-8C52-E07B4F11B767}"/>
                    </a:ext>
                  </a:extLst>
                </p14:cNvPr>
                <p14:cNvContentPartPr/>
                <p14:nvPr/>
              </p14:nvContentPartPr>
              <p14:xfrm>
                <a:off x="7018926" y="5180622"/>
                <a:ext cx="9000" cy="828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BE912A94-CB13-48F2-8C52-E07B4F11B76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09926" y="5171622"/>
                  <a:ext cx="26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060A8E30-FD08-4A6D-AC7F-18DFEAAF7661}"/>
                    </a:ext>
                  </a:extLst>
                </p14:cNvPr>
                <p14:cNvContentPartPr/>
                <p14:nvPr/>
              </p14:nvContentPartPr>
              <p14:xfrm>
                <a:off x="7052406" y="5017182"/>
                <a:ext cx="62280" cy="14148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060A8E30-FD08-4A6D-AC7F-18DFEAAF766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43766" y="5008182"/>
                  <a:ext cx="79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AC965D38-FF4C-4BFA-A79B-FE1D28FE39AA}"/>
                    </a:ext>
                  </a:extLst>
                </p14:cNvPr>
                <p14:cNvContentPartPr/>
                <p14:nvPr/>
              </p14:nvContentPartPr>
              <p14:xfrm>
                <a:off x="7147446" y="5003862"/>
                <a:ext cx="95040" cy="16164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AC965D38-FF4C-4BFA-A79B-FE1D28FE39A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38446" y="4994862"/>
                  <a:ext cx="112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9702B231-5161-4FF3-B3FC-40BC6CC38863}"/>
                    </a:ext>
                  </a:extLst>
                </p14:cNvPr>
                <p14:cNvContentPartPr/>
                <p14:nvPr/>
              </p14:nvContentPartPr>
              <p14:xfrm>
                <a:off x="6894366" y="5368902"/>
                <a:ext cx="134280" cy="221760"/>
              </p14:xfrm>
            </p:contentPart>
          </mc:Choice>
          <mc:Fallback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9702B231-5161-4FF3-B3FC-40BC6CC3886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885726" y="5360262"/>
                  <a:ext cx="151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2319622C-C2C8-477B-9519-9AFB01C4B405}"/>
                    </a:ext>
                  </a:extLst>
                </p14:cNvPr>
                <p14:cNvContentPartPr/>
                <p14:nvPr/>
              </p14:nvContentPartPr>
              <p14:xfrm>
                <a:off x="7066446" y="5551422"/>
                <a:ext cx="360" cy="36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2319622C-C2C8-477B-9519-9AFB01C4B40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57446" y="55424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349AD029-057C-4193-9F9C-5F0E532F221E}"/>
                    </a:ext>
                  </a:extLst>
                </p14:cNvPr>
                <p14:cNvContentPartPr/>
                <p14:nvPr/>
              </p14:nvContentPartPr>
              <p14:xfrm>
                <a:off x="7099206" y="5396622"/>
                <a:ext cx="59400" cy="18936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349AD029-057C-4193-9F9C-5F0E532F221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090206" y="5387622"/>
                  <a:ext cx="77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D0E56E78-6834-4BD3-A3EC-067F54AB121A}"/>
                    </a:ext>
                  </a:extLst>
                </p14:cNvPr>
                <p14:cNvContentPartPr/>
                <p14:nvPr/>
              </p14:nvContentPartPr>
              <p14:xfrm>
                <a:off x="7139166" y="5355582"/>
                <a:ext cx="140400" cy="22680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D0E56E78-6834-4BD3-A3EC-067F54AB121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130526" y="5346942"/>
                  <a:ext cx="158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74CDABCC-1D14-491E-9E43-72C91533EB17}"/>
                    </a:ext>
                  </a:extLst>
                </p14:cNvPr>
                <p14:cNvContentPartPr/>
                <p14:nvPr/>
              </p14:nvContentPartPr>
              <p14:xfrm>
                <a:off x="7124046" y="5790102"/>
                <a:ext cx="5400" cy="3600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74CDABCC-1D14-491E-9E43-72C91533EB1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115046" y="5781102"/>
                  <a:ext cx="23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7FF2C649-D275-40C2-B499-147840538461}"/>
                    </a:ext>
                  </a:extLst>
                </p14:cNvPr>
                <p14:cNvContentPartPr/>
                <p14:nvPr/>
              </p14:nvContentPartPr>
              <p14:xfrm>
                <a:off x="7131966" y="5990982"/>
                <a:ext cx="360" cy="360"/>
              </p14:xfrm>
            </p:contentPart>
          </mc:Choice>
          <mc:Fallback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7FF2C649-D275-40C2-B499-14784053846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123326" y="59819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130F5CC7-C4D7-4EBB-A1E6-025F596AB425}"/>
                    </a:ext>
                  </a:extLst>
                </p14:cNvPr>
                <p14:cNvContentPartPr/>
                <p14:nvPr/>
              </p14:nvContentPartPr>
              <p14:xfrm>
                <a:off x="7165446" y="6312822"/>
                <a:ext cx="360" cy="360"/>
              </p14:xfrm>
            </p:contentPart>
          </mc:Choice>
          <mc:Fallback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130F5CC7-C4D7-4EBB-A1E6-025F596AB42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156806" y="63038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AD63ED26-0A47-4CAC-9220-9352A914F89E}"/>
              </a:ext>
            </a:extLst>
          </p:cNvPr>
          <p:cNvGrpSpPr/>
          <p:nvPr/>
        </p:nvGrpSpPr>
        <p:grpSpPr>
          <a:xfrm>
            <a:off x="5274726" y="4446942"/>
            <a:ext cx="1035720" cy="2316600"/>
            <a:chOff x="5274726" y="4446942"/>
            <a:chExt cx="1035720" cy="23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0FD775AF-F430-4B15-9F40-563568D53E50}"/>
                    </a:ext>
                  </a:extLst>
                </p14:cNvPr>
                <p14:cNvContentPartPr/>
                <p14:nvPr/>
              </p14:nvContentPartPr>
              <p14:xfrm>
                <a:off x="5728326" y="5174502"/>
                <a:ext cx="96480" cy="1080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0FD775AF-F430-4B15-9F40-563568D53E5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719326" y="5165862"/>
                  <a:ext cx="114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F97E3181-1F76-4718-B851-0771754C66A6}"/>
                    </a:ext>
                  </a:extLst>
                </p14:cNvPr>
                <p14:cNvContentPartPr/>
                <p14:nvPr/>
              </p14:nvContentPartPr>
              <p14:xfrm>
                <a:off x="5720046" y="5219862"/>
                <a:ext cx="135360" cy="60984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F97E3181-1F76-4718-B851-0771754C66A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711406" y="5211222"/>
                  <a:ext cx="15300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473A1A3C-7BC8-4107-A85B-88D1ABD08AFE}"/>
                    </a:ext>
                  </a:extLst>
                </p14:cNvPr>
                <p14:cNvContentPartPr/>
                <p14:nvPr/>
              </p14:nvContentPartPr>
              <p14:xfrm>
                <a:off x="5910486" y="5191782"/>
                <a:ext cx="176400" cy="14544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473A1A3C-7BC8-4107-A85B-88D1ABD08AF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901846" y="5183142"/>
                  <a:ext cx="194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BD40097B-8360-4CC2-A413-2FC387965132}"/>
                    </a:ext>
                  </a:extLst>
                </p14:cNvPr>
                <p14:cNvContentPartPr/>
                <p14:nvPr/>
              </p14:nvContentPartPr>
              <p14:xfrm>
                <a:off x="5952246" y="5481942"/>
                <a:ext cx="113760" cy="16848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BD40097B-8360-4CC2-A413-2FC38796513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943606" y="5473302"/>
                  <a:ext cx="131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DEAC9B3E-289B-4B7F-B9AD-7A7A73430C01}"/>
                    </a:ext>
                  </a:extLst>
                </p14:cNvPr>
                <p14:cNvContentPartPr/>
                <p14:nvPr/>
              </p14:nvContentPartPr>
              <p14:xfrm>
                <a:off x="6119646" y="5140302"/>
                <a:ext cx="190800" cy="65196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DEAC9B3E-289B-4B7F-B9AD-7A7A73430C0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110646" y="5131662"/>
                  <a:ext cx="20844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55449289-6228-4FDB-B4C7-8921C2121771}"/>
                    </a:ext>
                  </a:extLst>
                </p14:cNvPr>
                <p14:cNvContentPartPr/>
                <p14:nvPr/>
              </p14:nvContentPartPr>
              <p14:xfrm>
                <a:off x="5274726" y="4446942"/>
                <a:ext cx="152640" cy="29880"/>
              </p14:xfrm>
            </p:contentPart>
          </mc:Choice>
          <mc:Fallback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55449289-6228-4FDB-B4C7-8921C212177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266086" y="4437942"/>
                  <a:ext cx="170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C2372820-AE81-4A36-9F16-FE01DB91C075}"/>
                    </a:ext>
                  </a:extLst>
                </p14:cNvPr>
                <p14:cNvContentPartPr/>
                <p14:nvPr/>
              </p14:nvContentPartPr>
              <p14:xfrm>
                <a:off x="5451486" y="4523622"/>
                <a:ext cx="199440" cy="2239920"/>
              </p14:xfrm>
            </p:contentPart>
          </mc:Choice>
          <mc:Fallback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C2372820-AE81-4A36-9F16-FE01DB91C07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442846" y="4514622"/>
                  <a:ext cx="217080" cy="22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078EED53-CE07-4333-B3F6-A3C513318784}"/>
                    </a:ext>
                  </a:extLst>
                </p14:cNvPr>
                <p14:cNvContentPartPr/>
                <p14:nvPr/>
              </p14:nvContentPartPr>
              <p14:xfrm>
                <a:off x="5484966" y="6699102"/>
                <a:ext cx="118800" cy="23040"/>
              </p14:xfrm>
            </p:contentPart>
          </mc:Choice>
          <mc:Fallback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078EED53-CE07-4333-B3F6-A3C51331878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476326" y="6690102"/>
                  <a:ext cx="13644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887FE7B8-6DEA-47F2-8F21-73ABA0BD5680}"/>
              </a:ext>
            </a:extLst>
          </p:cNvPr>
          <p:cNvGrpSpPr/>
          <p:nvPr/>
        </p:nvGrpSpPr>
        <p:grpSpPr>
          <a:xfrm>
            <a:off x="6873486" y="3805782"/>
            <a:ext cx="99720" cy="268920"/>
            <a:chOff x="6873486" y="3805782"/>
            <a:chExt cx="9972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FE54AB6D-7E2C-41AB-9A8B-8BF99F693F4A}"/>
                    </a:ext>
                  </a:extLst>
                </p14:cNvPr>
                <p14:cNvContentPartPr/>
                <p14:nvPr/>
              </p14:nvContentPartPr>
              <p14:xfrm>
                <a:off x="6873486" y="3805782"/>
                <a:ext cx="99720" cy="268920"/>
              </p14:xfrm>
            </p:contentPart>
          </mc:Choice>
          <mc:Fallback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FE54AB6D-7E2C-41AB-9A8B-8BF99F693F4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864846" y="3797142"/>
                  <a:ext cx="117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7B8660CC-301B-439A-816E-538FAD3B4658}"/>
                    </a:ext>
                  </a:extLst>
                </p14:cNvPr>
                <p14:cNvContentPartPr/>
                <p14:nvPr/>
              </p14:nvContentPartPr>
              <p14:xfrm>
                <a:off x="6906606" y="3879582"/>
                <a:ext cx="57240" cy="10440"/>
              </p14:xfrm>
            </p:contentPart>
          </mc:Choice>
          <mc:Fallback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7B8660CC-301B-439A-816E-538FAD3B465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897606" y="3870942"/>
                  <a:ext cx="7488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60" name="Entrada de lápiz 159">
                <a:extLst>
                  <a:ext uri="{FF2B5EF4-FFF2-40B4-BE49-F238E27FC236}">
                    <a16:creationId xmlns:a16="http://schemas.microsoft.com/office/drawing/2014/main" id="{37DB2E6D-6B0D-4C3A-A180-528D6431F8D7}"/>
                  </a:ext>
                </a:extLst>
              </p14:cNvPr>
              <p14:cNvContentPartPr/>
              <p14:nvPr/>
            </p14:nvContentPartPr>
            <p14:xfrm>
              <a:off x="2566446" y="4529382"/>
              <a:ext cx="199800" cy="23040"/>
            </p14:xfrm>
          </p:contentPart>
        </mc:Choice>
        <mc:Fallback>
          <p:pic>
            <p:nvPicPr>
              <p:cNvPr id="160" name="Entrada de lápiz 159">
                <a:extLst>
                  <a:ext uri="{FF2B5EF4-FFF2-40B4-BE49-F238E27FC236}">
                    <a16:creationId xmlns:a16="http://schemas.microsoft.com/office/drawing/2014/main" id="{37DB2E6D-6B0D-4C3A-A180-528D6431F8D7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2557446" y="4520382"/>
                <a:ext cx="2174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61" name="Entrada de lápiz 160">
                <a:extLst>
                  <a:ext uri="{FF2B5EF4-FFF2-40B4-BE49-F238E27FC236}">
                    <a16:creationId xmlns:a16="http://schemas.microsoft.com/office/drawing/2014/main" id="{87D3C476-FA30-4062-AF81-0C47847E6C4D}"/>
                  </a:ext>
                </a:extLst>
              </p14:cNvPr>
              <p14:cNvContentPartPr/>
              <p14:nvPr/>
            </p14:nvContentPartPr>
            <p14:xfrm>
              <a:off x="2555646" y="4696422"/>
              <a:ext cx="374040" cy="2051640"/>
            </p14:xfrm>
          </p:contentPart>
        </mc:Choice>
        <mc:Fallback>
          <p:pic>
            <p:nvPicPr>
              <p:cNvPr id="161" name="Entrada de lápiz 160">
                <a:extLst>
                  <a:ext uri="{FF2B5EF4-FFF2-40B4-BE49-F238E27FC236}">
                    <a16:creationId xmlns:a16="http://schemas.microsoft.com/office/drawing/2014/main" id="{87D3C476-FA30-4062-AF81-0C47847E6C4D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2546646" y="4687782"/>
                <a:ext cx="391680" cy="20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upo 171">
            <a:extLst>
              <a:ext uri="{FF2B5EF4-FFF2-40B4-BE49-F238E27FC236}">
                <a16:creationId xmlns:a16="http://schemas.microsoft.com/office/drawing/2014/main" id="{03414161-327D-4C90-B327-F3D10FD7635C}"/>
              </a:ext>
            </a:extLst>
          </p:cNvPr>
          <p:cNvGrpSpPr/>
          <p:nvPr/>
        </p:nvGrpSpPr>
        <p:grpSpPr>
          <a:xfrm>
            <a:off x="2755446" y="4853742"/>
            <a:ext cx="713880" cy="283320"/>
            <a:chOff x="2755446" y="4853742"/>
            <a:chExt cx="71388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48FF8072-E3E9-45EC-99A2-5D9E3067AF21}"/>
                    </a:ext>
                  </a:extLst>
                </p14:cNvPr>
                <p14:cNvContentPartPr/>
                <p14:nvPr/>
              </p14:nvContentPartPr>
              <p14:xfrm>
                <a:off x="2755446" y="4853742"/>
                <a:ext cx="90720" cy="192960"/>
              </p14:xfrm>
            </p:contentPart>
          </mc:Choice>
          <mc:Fallback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48FF8072-E3E9-45EC-99A2-5D9E3067AF2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746806" y="4845102"/>
                  <a:ext cx="108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4C603DA2-B0DE-4EA8-A9F3-6D6FD50549A0}"/>
                    </a:ext>
                  </a:extLst>
                </p14:cNvPr>
                <p14:cNvContentPartPr/>
                <p14:nvPr/>
              </p14:nvContentPartPr>
              <p14:xfrm>
                <a:off x="2918166" y="5021502"/>
                <a:ext cx="360" cy="360"/>
              </p14:xfrm>
            </p:contentPart>
          </mc:Choice>
          <mc:Fallback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4C603DA2-B0DE-4EA8-A9F3-6D6FD50549A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09526" y="5012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BF22EA6E-E1A3-4E64-9CBC-2BFEED4E6BE2}"/>
                    </a:ext>
                  </a:extLst>
                </p14:cNvPr>
                <p14:cNvContentPartPr/>
                <p14:nvPr/>
              </p14:nvContentPartPr>
              <p14:xfrm>
                <a:off x="2923926" y="4907382"/>
                <a:ext cx="72000" cy="122760"/>
              </p14:xfrm>
            </p:contentPart>
          </mc:Choice>
          <mc:Fallback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BF22EA6E-E1A3-4E64-9CBC-2BFEED4E6BE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914926" y="4898742"/>
                  <a:ext cx="89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2163A0A6-B92A-42CA-A72B-44588734C788}"/>
                    </a:ext>
                  </a:extLst>
                </p14:cNvPr>
                <p14:cNvContentPartPr/>
                <p14:nvPr/>
              </p14:nvContentPartPr>
              <p14:xfrm>
                <a:off x="3000246" y="4927182"/>
                <a:ext cx="79920" cy="134280"/>
              </p14:xfrm>
            </p:contentPart>
          </mc:Choice>
          <mc:Fallback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2163A0A6-B92A-42CA-A72B-44588734C78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991246" y="4918542"/>
                  <a:ext cx="97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2C325580-4EBA-4C33-9F25-249C8F82785F}"/>
                    </a:ext>
                  </a:extLst>
                </p14:cNvPr>
                <p14:cNvContentPartPr/>
                <p14:nvPr/>
              </p14:nvContentPartPr>
              <p14:xfrm>
                <a:off x="3105006" y="4875342"/>
                <a:ext cx="59040" cy="153360"/>
              </p14:xfrm>
            </p:contentPart>
          </mc:Choice>
          <mc:Fallback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2C325580-4EBA-4C33-9F25-249C8F82785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96366" y="4866702"/>
                  <a:ext cx="76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3BFAE0AC-3964-40C0-97B5-4ED1E05874DA}"/>
                    </a:ext>
                  </a:extLst>
                </p14:cNvPr>
                <p14:cNvContentPartPr/>
                <p14:nvPr/>
              </p14:nvContentPartPr>
              <p14:xfrm>
                <a:off x="3240726" y="4900902"/>
                <a:ext cx="113040" cy="209880"/>
              </p14:xfrm>
            </p:contentPart>
          </mc:Choice>
          <mc:Fallback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3BFAE0AC-3964-40C0-97B5-4ED1E05874D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232086" y="4892262"/>
                  <a:ext cx="1306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A32840FE-6DA3-42A9-8790-1A7A7C27C5E8}"/>
                    </a:ext>
                  </a:extLst>
                </p14:cNvPr>
                <p14:cNvContentPartPr/>
                <p14:nvPr/>
              </p14:nvContentPartPr>
              <p14:xfrm>
                <a:off x="3356286" y="4926102"/>
                <a:ext cx="113040" cy="210960"/>
              </p14:xfrm>
            </p:contentPart>
          </mc:Choice>
          <mc:Fallback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A32840FE-6DA3-42A9-8790-1A7A7C27C5E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347646" y="4917462"/>
                  <a:ext cx="130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3F194494-3561-4A46-B5C0-1DB2B5169CC0}"/>
                    </a:ext>
                  </a:extLst>
                </p14:cNvPr>
                <p14:cNvContentPartPr/>
                <p14:nvPr/>
              </p14:nvContentPartPr>
              <p14:xfrm>
                <a:off x="2873166" y="5093502"/>
                <a:ext cx="360" cy="360"/>
              </p14:xfrm>
            </p:contentPart>
          </mc:Choice>
          <mc:Fallback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3F194494-3561-4A46-B5C0-1DB2B5169CC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64166" y="50848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2818C96F-DBEE-4C0B-A71A-E4B7E0622102}"/>
                    </a:ext>
                  </a:extLst>
                </p14:cNvPr>
                <p14:cNvContentPartPr/>
                <p14:nvPr/>
              </p14:nvContentPartPr>
              <p14:xfrm>
                <a:off x="2870286" y="5044182"/>
                <a:ext cx="6840" cy="50040"/>
              </p14:xfrm>
            </p:contentPart>
          </mc:Choice>
          <mc:Fallback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2818C96F-DBEE-4C0B-A71A-E4B7E062210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861286" y="5035182"/>
                  <a:ext cx="2448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4B274482-2B4A-487D-982D-68C7D0F10E06}"/>
              </a:ext>
            </a:extLst>
          </p:cNvPr>
          <p:cNvGrpSpPr/>
          <p:nvPr/>
        </p:nvGrpSpPr>
        <p:grpSpPr>
          <a:xfrm>
            <a:off x="3546726" y="4876062"/>
            <a:ext cx="193320" cy="218520"/>
            <a:chOff x="3546726" y="4876062"/>
            <a:chExt cx="19332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98A79646-0501-42C0-86B2-CD22F4A45179}"/>
                    </a:ext>
                  </a:extLst>
                </p14:cNvPr>
                <p14:cNvContentPartPr/>
                <p14:nvPr/>
              </p14:nvContentPartPr>
              <p14:xfrm>
                <a:off x="3546726" y="4876062"/>
                <a:ext cx="124560" cy="218520"/>
              </p14:xfrm>
            </p:contentPart>
          </mc:Choice>
          <mc:Fallback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98A79646-0501-42C0-86B2-CD22F4A4517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538086" y="4867422"/>
                  <a:ext cx="142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7745F261-D85C-450F-930A-CA8898A01441}"/>
                    </a:ext>
                  </a:extLst>
                </p14:cNvPr>
                <p14:cNvContentPartPr/>
                <p14:nvPr/>
              </p14:nvContentPartPr>
              <p14:xfrm>
                <a:off x="3667326" y="4876782"/>
                <a:ext cx="72720" cy="200520"/>
              </p14:xfrm>
            </p:contentPart>
          </mc:Choice>
          <mc:Fallback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7745F261-D85C-450F-930A-CA8898A0144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658326" y="4867782"/>
                  <a:ext cx="9036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7ABC626E-B696-4B5F-A2E3-8F82380D6C66}"/>
              </a:ext>
            </a:extLst>
          </p:cNvPr>
          <p:cNvGrpSpPr/>
          <p:nvPr/>
        </p:nvGrpSpPr>
        <p:grpSpPr>
          <a:xfrm>
            <a:off x="4144686" y="4802262"/>
            <a:ext cx="440640" cy="264960"/>
            <a:chOff x="4144686" y="4802262"/>
            <a:chExt cx="44064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49E9A1E6-C8B2-4089-BC1C-7C33537A6F33}"/>
                    </a:ext>
                  </a:extLst>
                </p14:cNvPr>
                <p14:cNvContentPartPr/>
                <p14:nvPr/>
              </p14:nvContentPartPr>
              <p14:xfrm>
                <a:off x="4144686" y="4802262"/>
                <a:ext cx="23760" cy="264960"/>
              </p14:xfrm>
            </p:contentPart>
          </mc:Choice>
          <mc:Fallback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49E9A1E6-C8B2-4089-BC1C-7C33537A6F3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136046" y="4793622"/>
                  <a:ext cx="414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3B3C3BA1-33AC-4E06-95A4-36E07FE0F595}"/>
                    </a:ext>
                  </a:extLst>
                </p14:cNvPr>
                <p14:cNvContentPartPr/>
                <p14:nvPr/>
              </p14:nvContentPartPr>
              <p14:xfrm>
                <a:off x="4187886" y="4918542"/>
                <a:ext cx="50040" cy="102960"/>
              </p14:xfrm>
            </p:contentPart>
          </mc:Choice>
          <mc:Fallback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3B3C3BA1-33AC-4E06-95A4-36E07FE0F59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178886" y="4909542"/>
                  <a:ext cx="67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02A36C73-E229-4041-9254-2B1A925513EE}"/>
                    </a:ext>
                  </a:extLst>
                </p14:cNvPr>
                <p14:cNvContentPartPr/>
                <p14:nvPr/>
              </p14:nvContentPartPr>
              <p14:xfrm>
                <a:off x="4273926" y="4878222"/>
                <a:ext cx="18000" cy="150120"/>
              </p14:xfrm>
            </p:contentPart>
          </mc:Choice>
          <mc:Fallback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02A36C73-E229-4041-9254-2B1A925513E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265286" y="4869582"/>
                  <a:ext cx="35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39EED620-FFE3-4476-A547-833F4A426216}"/>
                    </a:ext>
                  </a:extLst>
                </p14:cNvPr>
                <p14:cNvContentPartPr/>
                <p14:nvPr/>
              </p14:nvContentPartPr>
              <p14:xfrm>
                <a:off x="4287966" y="4842942"/>
                <a:ext cx="90000" cy="157320"/>
              </p14:xfrm>
            </p:contentPart>
          </mc:Choice>
          <mc:Fallback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39EED620-FFE3-4476-A547-833F4A42621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279326" y="4834302"/>
                  <a:ext cx="107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18A15E4F-5045-4E4A-A054-B45C7CEB3B5C}"/>
                    </a:ext>
                  </a:extLst>
                </p14:cNvPr>
                <p14:cNvContentPartPr/>
                <p14:nvPr/>
              </p14:nvContentPartPr>
              <p14:xfrm>
                <a:off x="4396686" y="4953462"/>
                <a:ext cx="360" cy="360"/>
              </p14:xfrm>
            </p:contentPart>
          </mc:Choice>
          <mc:Fallback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18A15E4F-5045-4E4A-A054-B45C7CEB3B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87686" y="49448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853B6AEC-9C5A-43A7-A678-FB3F5E934992}"/>
                    </a:ext>
                  </a:extLst>
                </p14:cNvPr>
                <p14:cNvContentPartPr/>
                <p14:nvPr/>
              </p14:nvContentPartPr>
              <p14:xfrm>
                <a:off x="4411086" y="4831422"/>
                <a:ext cx="117720" cy="149400"/>
              </p14:xfrm>
            </p:contentPart>
          </mc:Choice>
          <mc:Fallback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853B6AEC-9C5A-43A7-A678-FB3F5E93499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402446" y="4822782"/>
                  <a:ext cx="135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DA7307F1-0777-4CAB-A579-0F51BF5A4559}"/>
                    </a:ext>
                  </a:extLst>
                </p14:cNvPr>
                <p14:cNvContentPartPr/>
                <p14:nvPr/>
              </p14:nvContentPartPr>
              <p14:xfrm>
                <a:off x="4563006" y="4818462"/>
                <a:ext cx="22320" cy="182880"/>
              </p14:xfrm>
            </p:contentPart>
          </mc:Choice>
          <mc:Fallback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DA7307F1-0777-4CAB-A579-0F51BF5A455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554366" y="4809462"/>
                  <a:ext cx="39960" cy="20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83" name="Entrada de lápiz 182">
                <a:extLst>
                  <a:ext uri="{FF2B5EF4-FFF2-40B4-BE49-F238E27FC236}">
                    <a16:creationId xmlns:a16="http://schemas.microsoft.com/office/drawing/2014/main" id="{8DC4EBCB-827D-4A72-8D1F-A25ED1E6EEF1}"/>
                  </a:ext>
                </a:extLst>
              </p14:cNvPr>
              <p14:cNvContentPartPr/>
              <p14:nvPr/>
            </p14:nvContentPartPr>
            <p14:xfrm>
              <a:off x="4966206" y="4807662"/>
              <a:ext cx="10440" cy="163800"/>
            </p14:xfrm>
          </p:contentPart>
        </mc:Choice>
        <mc:Fallback>
          <p:pic>
            <p:nvPicPr>
              <p:cNvPr id="183" name="Entrada de lápiz 182">
                <a:extLst>
                  <a:ext uri="{FF2B5EF4-FFF2-40B4-BE49-F238E27FC236}">
                    <a16:creationId xmlns:a16="http://schemas.microsoft.com/office/drawing/2014/main" id="{8DC4EBCB-827D-4A72-8D1F-A25ED1E6EEF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957206" y="4798662"/>
                <a:ext cx="2808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upo 194">
            <a:extLst>
              <a:ext uri="{FF2B5EF4-FFF2-40B4-BE49-F238E27FC236}">
                <a16:creationId xmlns:a16="http://schemas.microsoft.com/office/drawing/2014/main" id="{61D811E5-91D6-4AA6-A356-8E81647C2641}"/>
              </a:ext>
            </a:extLst>
          </p:cNvPr>
          <p:cNvGrpSpPr/>
          <p:nvPr/>
        </p:nvGrpSpPr>
        <p:grpSpPr>
          <a:xfrm>
            <a:off x="2750046" y="5270982"/>
            <a:ext cx="843120" cy="255960"/>
            <a:chOff x="2750046" y="5270982"/>
            <a:chExt cx="84312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D08501C6-D90B-4553-B76C-F9022BDE66D5}"/>
                    </a:ext>
                  </a:extLst>
                </p14:cNvPr>
                <p14:cNvContentPartPr/>
                <p14:nvPr/>
              </p14:nvContentPartPr>
              <p14:xfrm>
                <a:off x="2750046" y="5374662"/>
                <a:ext cx="90720" cy="152280"/>
              </p14:xfrm>
            </p:contentPart>
          </mc:Choice>
          <mc:Fallback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D08501C6-D90B-4553-B76C-F9022BDE66D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741046" y="5366022"/>
                  <a:ext cx="108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836D9E13-7C25-45AF-ABA4-BFA82CAAE97B}"/>
                    </a:ext>
                  </a:extLst>
                </p14:cNvPr>
                <p14:cNvContentPartPr/>
                <p14:nvPr/>
              </p14:nvContentPartPr>
              <p14:xfrm>
                <a:off x="2940846" y="5471862"/>
                <a:ext cx="8280" cy="5400"/>
              </p14:xfrm>
            </p:contentPart>
          </mc:Choice>
          <mc:Fallback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836D9E13-7C25-45AF-ABA4-BFA82CAAE97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932206" y="5462862"/>
                  <a:ext cx="25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F5CDD51A-5AD0-46B1-B2F4-659D360442CB}"/>
                    </a:ext>
                  </a:extLst>
                </p14:cNvPr>
                <p14:cNvContentPartPr/>
                <p14:nvPr/>
              </p14:nvContentPartPr>
              <p14:xfrm>
                <a:off x="2986566" y="5360262"/>
                <a:ext cx="63720" cy="114120"/>
              </p14:xfrm>
            </p:contentPart>
          </mc:Choice>
          <mc:Fallback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F5CDD51A-5AD0-46B1-B2F4-659D360442C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977566" y="5351262"/>
                  <a:ext cx="81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D9939C30-BB71-48CF-AABD-29D643D05356}"/>
                    </a:ext>
                  </a:extLst>
                </p14:cNvPr>
                <p14:cNvContentPartPr/>
                <p14:nvPr/>
              </p14:nvContentPartPr>
              <p14:xfrm>
                <a:off x="3086646" y="5341182"/>
                <a:ext cx="77760" cy="110520"/>
              </p14:xfrm>
            </p:contentPart>
          </mc:Choice>
          <mc:Fallback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D9939C30-BB71-48CF-AABD-29D643D0535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078006" y="5332182"/>
                  <a:ext cx="95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0CB6C72D-9218-4782-8C07-3A4BA4F57F74}"/>
                    </a:ext>
                  </a:extLst>
                </p14:cNvPr>
                <p14:cNvContentPartPr/>
                <p14:nvPr/>
              </p14:nvContentPartPr>
              <p14:xfrm>
                <a:off x="3084126" y="5344782"/>
                <a:ext cx="75240" cy="33480"/>
              </p14:xfrm>
            </p:contentPart>
          </mc:Choice>
          <mc:Fallback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0CB6C72D-9218-4782-8C07-3A4BA4F57F7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075126" y="5335782"/>
                  <a:ext cx="92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E8D25141-0A23-47B1-B29F-8062A0FF9F76}"/>
                    </a:ext>
                  </a:extLst>
                </p14:cNvPr>
                <p14:cNvContentPartPr/>
                <p14:nvPr/>
              </p14:nvContentPartPr>
              <p14:xfrm>
                <a:off x="3236766" y="5270982"/>
                <a:ext cx="61200" cy="149760"/>
              </p14:xfrm>
            </p:contentPart>
          </mc:Choice>
          <mc:Fallback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E8D25141-0A23-47B1-B29F-8062A0FF9F7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227766" y="5262342"/>
                  <a:ext cx="78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D387744A-206A-4A2D-B312-1D66C80148CA}"/>
                    </a:ext>
                  </a:extLst>
                </p14:cNvPr>
                <p14:cNvContentPartPr/>
                <p14:nvPr/>
              </p14:nvContentPartPr>
              <p14:xfrm>
                <a:off x="3382566" y="5307702"/>
                <a:ext cx="98280" cy="195120"/>
              </p14:xfrm>
            </p:contentPart>
          </mc:Choice>
          <mc:Fallback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D387744A-206A-4A2D-B312-1D66C80148C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73566" y="5299062"/>
                  <a:ext cx="115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8B522037-AB6C-4577-9C3E-77CD0F308030}"/>
                    </a:ext>
                  </a:extLst>
                </p14:cNvPr>
                <p14:cNvContentPartPr/>
                <p14:nvPr/>
              </p14:nvContentPartPr>
              <p14:xfrm>
                <a:off x="3442326" y="5378982"/>
                <a:ext cx="51480" cy="23760"/>
              </p14:xfrm>
            </p:contentPart>
          </mc:Choice>
          <mc:Fallback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8B522037-AB6C-4577-9C3E-77CD0F30803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433686" y="5370342"/>
                  <a:ext cx="69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1D7329A6-DCAD-4428-8B86-C9FCD410CCDD}"/>
                    </a:ext>
                  </a:extLst>
                </p14:cNvPr>
                <p14:cNvContentPartPr/>
                <p14:nvPr/>
              </p14:nvContentPartPr>
              <p14:xfrm>
                <a:off x="3522606" y="5303022"/>
                <a:ext cx="70560" cy="209880"/>
              </p14:xfrm>
            </p:contentPart>
          </mc:Choice>
          <mc:Fallback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1D7329A6-DCAD-4428-8B86-C9FCD410CCD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513966" y="5294382"/>
                  <a:ext cx="8820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A52D7F20-FEF0-428D-B0CE-1C24F0B9E77F}"/>
              </a:ext>
            </a:extLst>
          </p:cNvPr>
          <p:cNvGrpSpPr/>
          <p:nvPr/>
        </p:nvGrpSpPr>
        <p:grpSpPr>
          <a:xfrm>
            <a:off x="4168806" y="5277462"/>
            <a:ext cx="434160" cy="215280"/>
            <a:chOff x="4168806" y="5277462"/>
            <a:chExt cx="43416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E83451C6-9ACB-4E9F-8497-3AFC2F1DC420}"/>
                    </a:ext>
                  </a:extLst>
                </p14:cNvPr>
                <p14:cNvContentPartPr/>
                <p14:nvPr/>
              </p14:nvContentPartPr>
              <p14:xfrm>
                <a:off x="4168806" y="5282142"/>
                <a:ext cx="8280" cy="210600"/>
              </p14:xfrm>
            </p:contentPart>
          </mc:Choice>
          <mc:Fallback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E83451C6-9ACB-4E9F-8497-3AFC2F1DC42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160166" y="5273142"/>
                  <a:ext cx="25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C459FD6B-B41F-40CB-B0AE-DA21B3E97559}"/>
                    </a:ext>
                  </a:extLst>
                </p14:cNvPr>
                <p14:cNvContentPartPr/>
                <p14:nvPr/>
              </p14:nvContentPartPr>
              <p14:xfrm>
                <a:off x="4215606" y="5349102"/>
                <a:ext cx="57960" cy="105480"/>
              </p14:xfrm>
            </p:contentPart>
          </mc:Choice>
          <mc:Fallback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C459FD6B-B41F-40CB-B0AE-DA21B3E9755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206606" y="5340462"/>
                  <a:ext cx="75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5AE4C7A0-4716-4568-AC74-02B4FEC4E223}"/>
                    </a:ext>
                  </a:extLst>
                </p14:cNvPr>
                <p14:cNvContentPartPr/>
                <p14:nvPr/>
              </p14:nvContentPartPr>
              <p14:xfrm>
                <a:off x="4335846" y="5301582"/>
                <a:ext cx="11880" cy="178560"/>
              </p14:xfrm>
            </p:contentPart>
          </mc:Choice>
          <mc:Fallback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5AE4C7A0-4716-4568-AC74-02B4FEC4E22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327206" y="5292942"/>
                  <a:ext cx="29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32BCAD1D-B2FB-44E0-89FD-F7D7A4BD14FC}"/>
                    </a:ext>
                  </a:extLst>
                </p14:cNvPr>
                <p14:cNvContentPartPr/>
                <p14:nvPr/>
              </p14:nvContentPartPr>
              <p14:xfrm>
                <a:off x="4375446" y="5332542"/>
                <a:ext cx="72720" cy="152280"/>
              </p14:xfrm>
            </p:contentPart>
          </mc:Choice>
          <mc:Fallback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32BCAD1D-B2FB-44E0-89FD-F7D7A4BD14F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366446" y="5323542"/>
                  <a:ext cx="90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A242A909-1FF5-4FC8-AC32-A22DECC8437E}"/>
                    </a:ext>
                  </a:extLst>
                </p14:cNvPr>
                <p14:cNvContentPartPr/>
                <p14:nvPr/>
              </p14:nvContentPartPr>
              <p14:xfrm>
                <a:off x="4488486" y="5427222"/>
                <a:ext cx="360" cy="360"/>
              </p14:xfrm>
            </p:contentPart>
          </mc:Choice>
          <mc:Fallback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A242A909-1FF5-4FC8-AC32-A22DECC8437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79846" y="5418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AC3B75A8-F702-4C7A-BF9D-F745BF35CA24}"/>
                    </a:ext>
                  </a:extLst>
                </p14:cNvPr>
                <p14:cNvContentPartPr/>
                <p14:nvPr/>
              </p14:nvContentPartPr>
              <p14:xfrm>
                <a:off x="4503966" y="5299422"/>
                <a:ext cx="360" cy="15120"/>
              </p14:xfrm>
            </p:contentPart>
          </mc:Choice>
          <mc:Fallback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AC3B75A8-F702-4C7A-BF9D-F745BF35CA2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494966" y="5290782"/>
                  <a:ext cx="18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8F6E9766-CABA-4B2D-8F9C-4F5A799D37B3}"/>
                    </a:ext>
                  </a:extLst>
                </p14:cNvPr>
                <p14:cNvContentPartPr/>
                <p14:nvPr/>
              </p14:nvContentPartPr>
              <p14:xfrm>
                <a:off x="4489206" y="5284302"/>
                <a:ext cx="81720" cy="137880"/>
              </p14:xfrm>
            </p:contentPart>
          </mc:Choice>
          <mc:Fallback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8F6E9766-CABA-4B2D-8F9C-4F5A799D37B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480566" y="5275302"/>
                  <a:ext cx="99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62E2457F-4C5F-4157-B61A-88A40DDC89A1}"/>
                    </a:ext>
                  </a:extLst>
                </p14:cNvPr>
                <p14:cNvContentPartPr/>
                <p14:nvPr/>
              </p14:nvContentPartPr>
              <p14:xfrm>
                <a:off x="4602606" y="5277462"/>
                <a:ext cx="360" cy="179280"/>
              </p14:xfrm>
            </p:contentPart>
          </mc:Choice>
          <mc:Fallback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62E2457F-4C5F-4157-B61A-88A40DDC89A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593606" y="5268822"/>
                  <a:ext cx="1800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205" name="Entrada de lápiz 204">
                <a:extLst>
                  <a:ext uri="{FF2B5EF4-FFF2-40B4-BE49-F238E27FC236}">
                    <a16:creationId xmlns:a16="http://schemas.microsoft.com/office/drawing/2014/main" id="{7BC09D5D-47E6-4A03-82E6-01625DDC1780}"/>
                  </a:ext>
                </a:extLst>
              </p14:cNvPr>
              <p14:cNvContentPartPr/>
              <p14:nvPr/>
            </p14:nvContentPartPr>
            <p14:xfrm>
              <a:off x="5008326" y="5206902"/>
              <a:ext cx="15120" cy="178560"/>
            </p14:xfrm>
          </p:contentPart>
        </mc:Choice>
        <mc:Fallback>
          <p:pic>
            <p:nvPicPr>
              <p:cNvPr id="205" name="Entrada de lápiz 204">
                <a:extLst>
                  <a:ext uri="{FF2B5EF4-FFF2-40B4-BE49-F238E27FC236}">
                    <a16:creationId xmlns:a16="http://schemas.microsoft.com/office/drawing/2014/main" id="{7BC09D5D-47E6-4A03-82E6-01625DDC1780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4999686" y="5197902"/>
                <a:ext cx="32760" cy="19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upo 207">
            <a:extLst>
              <a:ext uri="{FF2B5EF4-FFF2-40B4-BE49-F238E27FC236}">
                <a16:creationId xmlns:a16="http://schemas.microsoft.com/office/drawing/2014/main" id="{CF8DC6FB-B315-4E79-A808-A431855DB101}"/>
              </a:ext>
            </a:extLst>
          </p:cNvPr>
          <p:cNvGrpSpPr/>
          <p:nvPr/>
        </p:nvGrpSpPr>
        <p:grpSpPr>
          <a:xfrm>
            <a:off x="3078366" y="4144182"/>
            <a:ext cx="147240" cy="321840"/>
            <a:chOff x="3078366" y="4144182"/>
            <a:chExt cx="14724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473D29B8-C423-449F-ACE6-87793B00BD58}"/>
                    </a:ext>
                  </a:extLst>
                </p14:cNvPr>
                <p14:cNvContentPartPr/>
                <p14:nvPr/>
              </p14:nvContentPartPr>
              <p14:xfrm>
                <a:off x="3079806" y="4144182"/>
                <a:ext cx="19440" cy="321840"/>
              </p14:xfrm>
            </p:contentPart>
          </mc:Choice>
          <mc:Fallback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473D29B8-C423-449F-ACE6-87793B00BD5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070806" y="4135542"/>
                  <a:ext cx="370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D7699F0A-5C41-4990-98B6-AFAD5A4EDF33}"/>
                    </a:ext>
                  </a:extLst>
                </p14:cNvPr>
                <p14:cNvContentPartPr/>
                <p14:nvPr/>
              </p14:nvContentPartPr>
              <p14:xfrm>
                <a:off x="3078366" y="4277382"/>
                <a:ext cx="147240" cy="178560"/>
              </p14:xfrm>
            </p:contentPart>
          </mc:Choice>
          <mc:Fallback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D7699F0A-5C41-4990-98B6-AFAD5A4EDF3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069366" y="4268382"/>
                  <a:ext cx="16488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55F77A79-90E6-4010-B9B8-59329862806A}"/>
              </a:ext>
            </a:extLst>
          </p:cNvPr>
          <p:cNvGrpSpPr/>
          <p:nvPr/>
        </p:nvGrpSpPr>
        <p:grpSpPr>
          <a:xfrm>
            <a:off x="4168806" y="4232742"/>
            <a:ext cx="129600" cy="233280"/>
            <a:chOff x="4168806" y="4232742"/>
            <a:chExt cx="12960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7B592432-19AD-4402-BF9E-C446518D6940}"/>
                    </a:ext>
                  </a:extLst>
                </p14:cNvPr>
                <p14:cNvContentPartPr/>
                <p14:nvPr/>
              </p14:nvContentPartPr>
              <p14:xfrm>
                <a:off x="4208406" y="4246062"/>
                <a:ext cx="16560" cy="219960"/>
              </p14:xfrm>
            </p:contentPart>
          </mc:Choice>
          <mc:Fallback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7B592432-19AD-4402-BF9E-C446518D694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199406" y="4237422"/>
                  <a:ext cx="34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20C493C7-06B0-477B-AA8B-42096794706B}"/>
                    </a:ext>
                  </a:extLst>
                </p14:cNvPr>
                <p14:cNvContentPartPr/>
                <p14:nvPr/>
              </p14:nvContentPartPr>
              <p14:xfrm>
                <a:off x="4168806" y="4232742"/>
                <a:ext cx="129600" cy="158040"/>
              </p14:xfrm>
            </p:contentPart>
          </mc:Choice>
          <mc:Fallback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20C493C7-06B0-477B-AA8B-42096794706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160166" y="4224102"/>
                  <a:ext cx="14724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212" name="Entrada de lápiz 211">
                <a:extLst>
                  <a:ext uri="{FF2B5EF4-FFF2-40B4-BE49-F238E27FC236}">
                    <a16:creationId xmlns:a16="http://schemas.microsoft.com/office/drawing/2014/main" id="{D06FD0A7-F25C-4838-80DE-1F7AA32A82B0}"/>
                  </a:ext>
                </a:extLst>
              </p14:cNvPr>
              <p14:cNvContentPartPr/>
              <p14:nvPr/>
            </p14:nvContentPartPr>
            <p14:xfrm>
              <a:off x="5057286" y="4232382"/>
              <a:ext cx="6120" cy="8280"/>
            </p14:xfrm>
          </p:contentPart>
        </mc:Choice>
        <mc:Fallback>
          <p:pic>
            <p:nvPicPr>
              <p:cNvPr id="212" name="Entrada de lápiz 211">
                <a:extLst>
                  <a:ext uri="{FF2B5EF4-FFF2-40B4-BE49-F238E27FC236}">
                    <a16:creationId xmlns:a16="http://schemas.microsoft.com/office/drawing/2014/main" id="{D06FD0A7-F25C-4838-80DE-1F7AA32A82B0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5048646" y="4223382"/>
                <a:ext cx="2376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upo 215">
            <a:extLst>
              <a:ext uri="{FF2B5EF4-FFF2-40B4-BE49-F238E27FC236}">
                <a16:creationId xmlns:a16="http://schemas.microsoft.com/office/drawing/2014/main" id="{526696A7-65D8-47F5-A57A-EEE37F1A793E}"/>
              </a:ext>
            </a:extLst>
          </p:cNvPr>
          <p:cNvGrpSpPr/>
          <p:nvPr/>
        </p:nvGrpSpPr>
        <p:grpSpPr>
          <a:xfrm>
            <a:off x="2984406" y="2789862"/>
            <a:ext cx="282600" cy="1056240"/>
            <a:chOff x="2984406" y="2789862"/>
            <a:chExt cx="282600" cy="10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41D8F71D-FE83-4711-9F49-F7B2E4B59261}"/>
                    </a:ext>
                  </a:extLst>
                </p14:cNvPr>
                <p14:cNvContentPartPr/>
                <p14:nvPr/>
              </p14:nvContentPartPr>
              <p14:xfrm>
                <a:off x="3184926" y="2789862"/>
                <a:ext cx="82080" cy="1012680"/>
              </p14:xfrm>
            </p:contentPart>
          </mc:Choice>
          <mc:Fallback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41D8F71D-FE83-4711-9F49-F7B2E4B5926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175926" y="2780862"/>
                  <a:ext cx="99720" cy="10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A669FEE7-4A73-4A7B-A88A-C399DA1DD895}"/>
                    </a:ext>
                  </a:extLst>
                </p14:cNvPr>
                <p14:cNvContentPartPr/>
                <p14:nvPr/>
              </p14:nvContentPartPr>
              <p14:xfrm>
                <a:off x="2996646" y="3182622"/>
                <a:ext cx="115560" cy="648360"/>
              </p14:xfrm>
            </p:contentPart>
          </mc:Choice>
          <mc:Fallback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A669FEE7-4A73-4A7B-A88A-C399DA1DD89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987646" y="3173982"/>
                  <a:ext cx="13320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6249121D-80CA-4CAA-8393-AAF03DB55C64}"/>
                    </a:ext>
                  </a:extLst>
                </p14:cNvPr>
                <p14:cNvContentPartPr/>
                <p14:nvPr/>
              </p14:nvContentPartPr>
              <p14:xfrm>
                <a:off x="2984406" y="3704262"/>
                <a:ext cx="122040" cy="141840"/>
              </p14:xfrm>
            </p:contentPart>
          </mc:Choice>
          <mc:Fallback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6249121D-80CA-4CAA-8393-AAF03DB55C6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975766" y="3695262"/>
                  <a:ext cx="13968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10D54DAD-E74F-4251-8689-EA738E67365D}"/>
              </a:ext>
            </a:extLst>
          </p:cNvPr>
          <p:cNvGrpSpPr/>
          <p:nvPr/>
        </p:nvGrpSpPr>
        <p:grpSpPr>
          <a:xfrm>
            <a:off x="4772526" y="4072542"/>
            <a:ext cx="277920" cy="540720"/>
            <a:chOff x="4772526" y="4072542"/>
            <a:chExt cx="27792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D486140B-1069-4DFA-99C7-15992B22E199}"/>
                    </a:ext>
                  </a:extLst>
                </p14:cNvPr>
                <p14:cNvContentPartPr/>
                <p14:nvPr/>
              </p14:nvContentPartPr>
              <p14:xfrm>
                <a:off x="4847046" y="4125822"/>
                <a:ext cx="83880" cy="277200"/>
              </p14:xfrm>
            </p:contentPart>
          </mc:Choice>
          <mc:Fallback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D486140B-1069-4DFA-99C7-15992B22E19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838046" y="4116822"/>
                  <a:ext cx="1015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DC94182E-1E5E-4DAD-9581-DC4B27B96ED7}"/>
                    </a:ext>
                  </a:extLst>
                </p14:cNvPr>
                <p14:cNvContentPartPr/>
                <p14:nvPr/>
              </p14:nvContentPartPr>
              <p14:xfrm>
                <a:off x="4772526" y="4072542"/>
                <a:ext cx="277920" cy="423720"/>
              </p14:xfrm>
            </p:contentPart>
          </mc:Choice>
          <mc:Fallback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DC94182E-1E5E-4DAD-9581-DC4B27B96ED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763886" y="4063902"/>
                  <a:ext cx="2955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62F50B12-E33C-4E4A-804F-333B19ADF7F5}"/>
                    </a:ext>
                  </a:extLst>
                </p14:cNvPr>
                <p14:cNvContentPartPr/>
                <p14:nvPr/>
              </p14:nvContentPartPr>
              <p14:xfrm>
                <a:off x="4884126" y="4472502"/>
                <a:ext cx="45720" cy="97560"/>
              </p14:xfrm>
            </p:contentPart>
          </mc:Choice>
          <mc:Fallback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62F50B12-E33C-4E4A-804F-333B19ADF7F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875486" y="4463502"/>
                  <a:ext cx="63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D772388E-24AE-4027-9726-7765B56234D3}"/>
                    </a:ext>
                  </a:extLst>
                </p14:cNvPr>
                <p14:cNvContentPartPr/>
                <p14:nvPr/>
              </p14:nvContentPartPr>
              <p14:xfrm>
                <a:off x="4904646" y="4518582"/>
                <a:ext cx="55800" cy="94680"/>
              </p14:xfrm>
            </p:contentPart>
          </mc:Choice>
          <mc:Fallback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D772388E-24AE-4027-9726-7765B56234D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896006" y="4509582"/>
                  <a:ext cx="7344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467170FA-1F77-4CBE-9CD2-D4303EEAF887}"/>
              </a:ext>
            </a:extLst>
          </p:cNvPr>
          <p:cNvGrpSpPr/>
          <p:nvPr/>
        </p:nvGrpSpPr>
        <p:grpSpPr>
          <a:xfrm>
            <a:off x="4242606" y="4514622"/>
            <a:ext cx="76320" cy="189720"/>
            <a:chOff x="4242606" y="4514622"/>
            <a:chExt cx="7632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C4153379-EFBD-4698-8580-50D87E838866}"/>
                    </a:ext>
                  </a:extLst>
                </p14:cNvPr>
                <p14:cNvContentPartPr/>
                <p14:nvPr/>
              </p14:nvContentPartPr>
              <p14:xfrm>
                <a:off x="4273206" y="4514622"/>
                <a:ext cx="10080" cy="120960"/>
              </p14:xfrm>
            </p:contentPart>
          </mc:Choice>
          <mc:Fallback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C4153379-EFBD-4698-8580-50D87E83886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264206" y="4505982"/>
                  <a:ext cx="27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76F08FEB-7F50-42DA-AFCB-494B5143C3F0}"/>
                    </a:ext>
                  </a:extLst>
                </p14:cNvPr>
                <p14:cNvContentPartPr/>
                <p14:nvPr/>
              </p14:nvContentPartPr>
              <p14:xfrm>
                <a:off x="4242606" y="4584102"/>
                <a:ext cx="76320" cy="120240"/>
              </p14:xfrm>
            </p:contentPart>
          </mc:Choice>
          <mc:Fallback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76F08FEB-7F50-42DA-AFCB-494B5143C3F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233606" y="4575462"/>
                  <a:ext cx="9396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upo 226">
            <a:extLst>
              <a:ext uri="{FF2B5EF4-FFF2-40B4-BE49-F238E27FC236}">
                <a16:creationId xmlns:a16="http://schemas.microsoft.com/office/drawing/2014/main" id="{500A917E-9CAB-4927-8075-DA016072F094}"/>
              </a:ext>
            </a:extLst>
          </p:cNvPr>
          <p:cNvGrpSpPr/>
          <p:nvPr/>
        </p:nvGrpSpPr>
        <p:grpSpPr>
          <a:xfrm>
            <a:off x="3076206" y="4565022"/>
            <a:ext cx="105840" cy="168840"/>
            <a:chOff x="3076206" y="4565022"/>
            <a:chExt cx="105840" cy="1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E1B3E8D1-DEC2-4031-B029-86F0621114A4}"/>
                    </a:ext>
                  </a:extLst>
                </p14:cNvPr>
                <p14:cNvContentPartPr/>
                <p14:nvPr/>
              </p14:nvContentPartPr>
              <p14:xfrm>
                <a:off x="3119766" y="4565022"/>
                <a:ext cx="15840" cy="121680"/>
              </p14:xfrm>
            </p:contentPart>
          </mc:Choice>
          <mc:Fallback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E1B3E8D1-DEC2-4031-B029-86F0621114A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111126" y="4556382"/>
                  <a:ext cx="33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274FD457-8B1F-4DE3-821A-9C01F9A3FA25}"/>
                    </a:ext>
                  </a:extLst>
                </p14:cNvPr>
                <p14:cNvContentPartPr/>
                <p14:nvPr/>
              </p14:nvContentPartPr>
              <p14:xfrm>
                <a:off x="3076206" y="4625862"/>
                <a:ext cx="105840" cy="108000"/>
              </p14:xfrm>
            </p:contentPart>
          </mc:Choice>
          <mc:Fallback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274FD457-8B1F-4DE3-821A-9C01F9A3FA2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067566" y="4616862"/>
                  <a:ext cx="1234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6D95B953-CAC3-417E-9596-D95AE3E68B77}"/>
              </a:ext>
            </a:extLst>
          </p:cNvPr>
          <p:cNvGrpSpPr/>
          <p:nvPr/>
        </p:nvGrpSpPr>
        <p:grpSpPr>
          <a:xfrm>
            <a:off x="9348486" y="4735302"/>
            <a:ext cx="212040" cy="564120"/>
            <a:chOff x="9348486" y="4735302"/>
            <a:chExt cx="212040" cy="56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57258A67-A46A-4793-99E6-6AD0D33C2A1D}"/>
                    </a:ext>
                  </a:extLst>
                </p14:cNvPr>
                <p14:cNvContentPartPr/>
                <p14:nvPr/>
              </p14:nvContentPartPr>
              <p14:xfrm>
                <a:off x="9457206" y="4868142"/>
                <a:ext cx="36720" cy="431280"/>
              </p14:xfrm>
            </p:contentPart>
          </mc:Choice>
          <mc:Fallback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57258A67-A46A-4793-99E6-6AD0D33C2A1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448206" y="4859142"/>
                  <a:ext cx="543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9" name="Entrada de lápiz 228">
                  <a:extLst>
                    <a:ext uri="{FF2B5EF4-FFF2-40B4-BE49-F238E27FC236}">
                      <a16:creationId xmlns:a16="http://schemas.microsoft.com/office/drawing/2014/main" id="{C25C70B3-BFD6-4498-918B-03B96D67DA3B}"/>
                    </a:ext>
                  </a:extLst>
                </p14:cNvPr>
                <p14:cNvContentPartPr/>
                <p14:nvPr/>
              </p14:nvContentPartPr>
              <p14:xfrm>
                <a:off x="9348486" y="4735302"/>
                <a:ext cx="212040" cy="228240"/>
              </p14:xfrm>
            </p:contentPart>
          </mc:Choice>
          <mc:Fallback>
            <p:pic>
              <p:nvPicPr>
                <p:cNvPr id="229" name="Entrada de lápiz 228">
                  <a:extLst>
                    <a:ext uri="{FF2B5EF4-FFF2-40B4-BE49-F238E27FC236}">
                      <a16:creationId xmlns:a16="http://schemas.microsoft.com/office/drawing/2014/main" id="{C25C70B3-BFD6-4498-918B-03B96D67DA3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339486" y="4726302"/>
                  <a:ext cx="22968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E6AEA9A5-8769-4178-8A41-E118EA0064AF}"/>
              </a:ext>
            </a:extLst>
          </p:cNvPr>
          <p:cNvGrpSpPr/>
          <p:nvPr/>
        </p:nvGrpSpPr>
        <p:grpSpPr>
          <a:xfrm>
            <a:off x="8439486" y="5592102"/>
            <a:ext cx="653760" cy="298080"/>
            <a:chOff x="8439486" y="5592102"/>
            <a:chExt cx="65376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30" name="Entrada de lápiz 229">
                  <a:extLst>
                    <a:ext uri="{FF2B5EF4-FFF2-40B4-BE49-F238E27FC236}">
                      <a16:creationId xmlns:a16="http://schemas.microsoft.com/office/drawing/2014/main" id="{70C68ED4-7611-40CE-ACFA-946FF795692A}"/>
                    </a:ext>
                  </a:extLst>
                </p14:cNvPr>
                <p14:cNvContentPartPr/>
                <p14:nvPr/>
              </p14:nvContentPartPr>
              <p14:xfrm>
                <a:off x="8556126" y="5820702"/>
                <a:ext cx="360" cy="47160"/>
              </p14:xfrm>
            </p:contentPart>
          </mc:Choice>
          <mc:Fallback>
            <p:pic>
              <p:nvPicPr>
                <p:cNvPr id="230" name="Entrada de lápiz 229">
                  <a:extLst>
                    <a:ext uri="{FF2B5EF4-FFF2-40B4-BE49-F238E27FC236}">
                      <a16:creationId xmlns:a16="http://schemas.microsoft.com/office/drawing/2014/main" id="{70C68ED4-7611-40CE-ACFA-946FF795692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547486" y="5812062"/>
                  <a:ext cx="18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32ADF017-5488-4A88-B78B-CDBF00251A4B}"/>
                    </a:ext>
                  </a:extLst>
                </p14:cNvPr>
                <p14:cNvContentPartPr/>
                <p14:nvPr/>
              </p14:nvContentPartPr>
              <p14:xfrm>
                <a:off x="8439486" y="5606862"/>
                <a:ext cx="230400" cy="283320"/>
              </p14:xfrm>
            </p:contentPart>
          </mc:Choice>
          <mc:Fallback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32ADF017-5488-4A88-B78B-CDBF00251A4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430846" y="5597862"/>
                  <a:ext cx="2480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B68656EE-1AB5-4F97-9287-23D42160D0C0}"/>
                    </a:ext>
                  </a:extLst>
                </p14:cNvPr>
                <p14:cNvContentPartPr/>
                <p14:nvPr/>
              </p14:nvContentPartPr>
              <p14:xfrm>
                <a:off x="8662326" y="5592102"/>
                <a:ext cx="85680" cy="268560"/>
              </p14:xfrm>
            </p:contentPart>
          </mc:Choice>
          <mc:Fallback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B68656EE-1AB5-4F97-9287-23D42160D0C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653326" y="5583102"/>
                  <a:ext cx="103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D30488B8-7897-417F-83BB-8041B7BA037C}"/>
                    </a:ext>
                  </a:extLst>
                </p14:cNvPr>
                <p14:cNvContentPartPr/>
                <p14:nvPr/>
              </p14:nvContentPartPr>
              <p14:xfrm>
                <a:off x="8840166" y="5678502"/>
                <a:ext cx="11880" cy="193680"/>
              </p14:xfrm>
            </p:contentPart>
          </mc:Choice>
          <mc:Fallback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D30488B8-7897-417F-83BB-8041B7BA037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831526" y="5669502"/>
                  <a:ext cx="29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46195972-841B-4ACB-903A-7388EB151D29}"/>
                    </a:ext>
                  </a:extLst>
                </p14:cNvPr>
                <p14:cNvContentPartPr/>
                <p14:nvPr/>
              </p14:nvContentPartPr>
              <p14:xfrm>
                <a:off x="8757726" y="5648622"/>
                <a:ext cx="126000" cy="51480"/>
              </p14:xfrm>
            </p:contentPart>
          </mc:Choice>
          <mc:Fallback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46195972-841B-4ACB-903A-7388EB151D2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749086" y="5639622"/>
                  <a:ext cx="143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35" name="Entrada de lápiz 234">
                  <a:extLst>
                    <a:ext uri="{FF2B5EF4-FFF2-40B4-BE49-F238E27FC236}">
                      <a16:creationId xmlns:a16="http://schemas.microsoft.com/office/drawing/2014/main" id="{188A3A5D-A545-4342-B4B9-B91D58C41BAA}"/>
                    </a:ext>
                  </a:extLst>
                </p14:cNvPr>
                <p14:cNvContentPartPr/>
                <p14:nvPr/>
              </p14:nvContentPartPr>
              <p14:xfrm>
                <a:off x="8891286" y="5685702"/>
                <a:ext cx="119160" cy="145800"/>
              </p14:xfrm>
            </p:contentPart>
          </mc:Choice>
          <mc:Fallback>
            <p:pic>
              <p:nvPicPr>
                <p:cNvPr id="235" name="Entrada de lápiz 234">
                  <a:extLst>
                    <a:ext uri="{FF2B5EF4-FFF2-40B4-BE49-F238E27FC236}">
                      <a16:creationId xmlns:a16="http://schemas.microsoft.com/office/drawing/2014/main" id="{188A3A5D-A545-4342-B4B9-B91D58C41BA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882646" y="5676702"/>
                  <a:ext cx="136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A802F76D-D06A-4F7D-A3A3-BC1CD5EABBC4}"/>
                    </a:ext>
                  </a:extLst>
                </p14:cNvPr>
                <p14:cNvContentPartPr/>
                <p14:nvPr/>
              </p14:nvContentPartPr>
              <p14:xfrm>
                <a:off x="9011886" y="5660862"/>
                <a:ext cx="81360" cy="223560"/>
              </p14:xfrm>
            </p:contentPart>
          </mc:Choice>
          <mc:Fallback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A802F76D-D06A-4F7D-A3A3-BC1CD5EABBC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002886" y="5652222"/>
                  <a:ext cx="990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68E287EB-9260-4D20-8718-323C2C5EB6C9}"/>
              </a:ext>
            </a:extLst>
          </p:cNvPr>
          <p:cNvGrpSpPr/>
          <p:nvPr/>
        </p:nvGrpSpPr>
        <p:grpSpPr>
          <a:xfrm>
            <a:off x="9348486" y="5552142"/>
            <a:ext cx="1693800" cy="273960"/>
            <a:chOff x="9348486" y="5552142"/>
            <a:chExt cx="169380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A1EFFB4E-474D-4091-90AC-0BD85AE2B74D}"/>
                    </a:ext>
                  </a:extLst>
                </p14:cNvPr>
                <p14:cNvContentPartPr/>
                <p14:nvPr/>
              </p14:nvContentPartPr>
              <p14:xfrm>
                <a:off x="9348486" y="5605422"/>
                <a:ext cx="90000" cy="220680"/>
              </p14:xfrm>
            </p:contentPart>
          </mc:Choice>
          <mc:Fallback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A1EFFB4E-474D-4091-90AC-0BD85AE2B74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339486" y="5596422"/>
                  <a:ext cx="107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048A3FCB-871F-4CEB-BA7C-C0222112F2C3}"/>
                    </a:ext>
                  </a:extLst>
                </p14:cNvPr>
                <p14:cNvContentPartPr/>
                <p14:nvPr/>
              </p14:nvContentPartPr>
              <p14:xfrm>
                <a:off x="9374766" y="5597502"/>
                <a:ext cx="153720" cy="216360"/>
              </p14:xfrm>
            </p:contentPart>
          </mc:Choice>
          <mc:Fallback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048A3FCB-871F-4CEB-BA7C-C0222112F2C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365766" y="5588502"/>
                  <a:ext cx="171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46BA93CE-9720-4358-B1A3-1220AB43018B}"/>
                    </a:ext>
                  </a:extLst>
                </p14:cNvPr>
                <p14:cNvContentPartPr/>
                <p14:nvPr/>
              </p14:nvContentPartPr>
              <p14:xfrm>
                <a:off x="9503286" y="5583462"/>
                <a:ext cx="146880" cy="211320"/>
              </p14:xfrm>
            </p:contentPart>
          </mc:Choice>
          <mc:Fallback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46BA93CE-9720-4358-B1A3-1220AB43018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494646" y="5574822"/>
                  <a:ext cx="164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DBDA7B0D-E2E7-4DBE-8E9F-309E0CD63EC9}"/>
                    </a:ext>
                  </a:extLst>
                </p14:cNvPr>
                <p14:cNvContentPartPr/>
                <p14:nvPr/>
              </p14:nvContentPartPr>
              <p14:xfrm>
                <a:off x="9649086" y="5552142"/>
                <a:ext cx="140400" cy="235440"/>
              </p14:xfrm>
            </p:contentPart>
          </mc:Choice>
          <mc:Fallback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DBDA7B0D-E2E7-4DBE-8E9F-309E0CD63EC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640446" y="5543142"/>
                  <a:ext cx="158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631E12A0-D35D-48BE-843D-D9080F2ACB68}"/>
                    </a:ext>
                  </a:extLst>
                </p14:cNvPr>
                <p14:cNvContentPartPr/>
                <p14:nvPr/>
              </p14:nvContentPartPr>
              <p14:xfrm>
                <a:off x="9816126" y="5583462"/>
                <a:ext cx="182160" cy="183600"/>
              </p14:xfrm>
            </p:contentPart>
          </mc:Choice>
          <mc:Fallback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631E12A0-D35D-48BE-843D-D9080F2ACB6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807486" y="5574822"/>
                  <a:ext cx="199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42" name="Entrada de lápiz 241">
                  <a:extLst>
                    <a:ext uri="{FF2B5EF4-FFF2-40B4-BE49-F238E27FC236}">
                      <a16:creationId xmlns:a16="http://schemas.microsoft.com/office/drawing/2014/main" id="{353A7ED4-2558-449C-923E-4D6994BA42D4}"/>
                    </a:ext>
                  </a:extLst>
                </p14:cNvPr>
                <p14:cNvContentPartPr/>
                <p14:nvPr/>
              </p14:nvContentPartPr>
              <p14:xfrm>
                <a:off x="9997206" y="5630982"/>
                <a:ext cx="43560" cy="146520"/>
              </p14:xfrm>
            </p:contentPart>
          </mc:Choice>
          <mc:Fallback>
            <p:pic>
              <p:nvPicPr>
                <p:cNvPr id="242" name="Entrada de lápiz 241">
                  <a:extLst>
                    <a:ext uri="{FF2B5EF4-FFF2-40B4-BE49-F238E27FC236}">
                      <a16:creationId xmlns:a16="http://schemas.microsoft.com/office/drawing/2014/main" id="{353A7ED4-2558-449C-923E-4D6994BA42D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988566" y="5621982"/>
                  <a:ext cx="61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FF75EB1E-22E9-4943-91A2-2C6FE3638550}"/>
                    </a:ext>
                  </a:extLst>
                </p14:cNvPr>
                <p14:cNvContentPartPr/>
                <p14:nvPr/>
              </p14:nvContentPartPr>
              <p14:xfrm>
                <a:off x="9969486" y="5582742"/>
                <a:ext cx="78480" cy="93960"/>
              </p14:xfrm>
            </p:contentPart>
          </mc:Choice>
          <mc:Fallback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FF75EB1E-22E9-4943-91A2-2C6FE363855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960846" y="5574102"/>
                  <a:ext cx="96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44" name="Entrada de lápiz 243">
                  <a:extLst>
                    <a:ext uri="{FF2B5EF4-FFF2-40B4-BE49-F238E27FC236}">
                      <a16:creationId xmlns:a16="http://schemas.microsoft.com/office/drawing/2014/main" id="{161EBEA9-2FD3-4B83-BFB2-39E97F3D608C}"/>
                    </a:ext>
                  </a:extLst>
                </p14:cNvPr>
                <p14:cNvContentPartPr/>
                <p14:nvPr/>
              </p14:nvContentPartPr>
              <p14:xfrm>
                <a:off x="10075326" y="5620542"/>
                <a:ext cx="166680" cy="195120"/>
              </p14:xfrm>
            </p:contentPart>
          </mc:Choice>
          <mc:Fallback>
            <p:pic>
              <p:nvPicPr>
                <p:cNvPr id="244" name="Entrada de lápiz 243">
                  <a:extLst>
                    <a:ext uri="{FF2B5EF4-FFF2-40B4-BE49-F238E27FC236}">
                      <a16:creationId xmlns:a16="http://schemas.microsoft.com/office/drawing/2014/main" id="{161EBEA9-2FD3-4B83-BFB2-39E97F3D608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066686" y="5611902"/>
                  <a:ext cx="184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45" name="Entrada de lápiz 244">
                  <a:extLst>
                    <a:ext uri="{FF2B5EF4-FFF2-40B4-BE49-F238E27FC236}">
                      <a16:creationId xmlns:a16="http://schemas.microsoft.com/office/drawing/2014/main" id="{132ECC34-A8EE-4CA9-AC14-03FA474B90AD}"/>
                    </a:ext>
                  </a:extLst>
                </p14:cNvPr>
                <p14:cNvContentPartPr/>
                <p14:nvPr/>
              </p14:nvContentPartPr>
              <p14:xfrm>
                <a:off x="10226886" y="5601102"/>
                <a:ext cx="88560" cy="174240"/>
              </p14:xfrm>
            </p:contentPart>
          </mc:Choice>
          <mc:Fallback>
            <p:pic>
              <p:nvPicPr>
                <p:cNvPr id="245" name="Entrada de lápiz 244">
                  <a:extLst>
                    <a:ext uri="{FF2B5EF4-FFF2-40B4-BE49-F238E27FC236}">
                      <a16:creationId xmlns:a16="http://schemas.microsoft.com/office/drawing/2014/main" id="{132ECC34-A8EE-4CA9-AC14-03FA474B90A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217886" y="5592462"/>
                  <a:ext cx="106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A6D85809-773D-4475-83CB-BB44B4AE3D0A}"/>
                    </a:ext>
                  </a:extLst>
                </p14:cNvPr>
                <p14:cNvContentPartPr/>
                <p14:nvPr/>
              </p14:nvContentPartPr>
              <p14:xfrm>
                <a:off x="10388526" y="5587062"/>
                <a:ext cx="111240" cy="171000"/>
              </p14:xfrm>
            </p:contentPart>
          </mc:Choice>
          <mc:Fallback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A6D85809-773D-4475-83CB-BB44B4AE3D0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379886" y="5578062"/>
                  <a:ext cx="128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A5DDCCD7-F93F-49B5-9DCC-8D106B3FDBB7}"/>
                    </a:ext>
                  </a:extLst>
                </p14:cNvPr>
                <p14:cNvContentPartPr/>
                <p14:nvPr/>
              </p14:nvContentPartPr>
              <p14:xfrm>
                <a:off x="10549446" y="5580582"/>
                <a:ext cx="6120" cy="194400"/>
              </p14:xfrm>
            </p:contentPart>
          </mc:Choice>
          <mc:Fallback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A5DDCCD7-F93F-49B5-9DCC-8D106B3FDBB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540446" y="5571582"/>
                  <a:ext cx="23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6C31F447-0BDB-44B0-ABBA-E22846FF6C88}"/>
                    </a:ext>
                  </a:extLst>
                </p14:cNvPr>
                <p14:cNvContentPartPr/>
                <p14:nvPr/>
              </p14:nvContentPartPr>
              <p14:xfrm>
                <a:off x="10605606" y="5594262"/>
                <a:ext cx="57960" cy="172440"/>
              </p14:xfrm>
            </p:contentPart>
          </mc:Choice>
          <mc:Fallback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6C31F447-0BDB-44B0-ABBA-E22846FF6C8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596606" y="5585622"/>
                  <a:ext cx="75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58280A25-5A31-4D9A-8BC8-5869FA87BB94}"/>
                    </a:ext>
                  </a:extLst>
                </p14:cNvPr>
                <p14:cNvContentPartPr/>
                <p14:nvPr/>
              </p14:nvContentPartPr>
              <p14:xfrm>
                <a:off x="10631886" y="5586342"/>
                <a:ext cx="84240" cy="168840"/>
              </p14:xfrm>
            </p:contentPart>
          </mc:Choice>
          <mc:Fallback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58280A25-5A31-4D9A-8BC8-5869FA87BB9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622886" y="5577702"/>
                  <a:ext cx="1018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50" name="Entrada de lápiz 249">
                  <a:extLst>
                    <a:ext uri="{FF2B5EF4-FFF2-40B4-BE49-F238E27FC236}">
                      <a16:creationId xmlns:a16="http://schemas.microsoft.com/office/drawing/2014/main" id="{2CB26F02-3F13-4554-90CF-EDD26C8D6C05}"/>
                    </a:ext>
                  </a:extLst>
                </p14:cNvPr>
                <p14:cNvContentPartPr/>
                <p14:nvPr/>
              </p14:nvContentPartPr>
              <p14:xfrm>
                <a:off x="10704606" y="5556462"/>
                <a:ext cx="184320" cy="185040"/>
              </p14:xfrm>
            </p:contentPart>
          </mc:Choice>
          <mc:Fallback>
            <p:pic>
              <p:nvPicPr>
                <p:cNvPr id="250" name="Entrada de lápiz 249">
                  <a:extLst>
                    <a:ext uri="{FF2B5EF4-FFF2-40B4-BE49-F238E27FC236}">
                      <a16:creationId xmlns:a16="http://schemas.microsoft.com/office/drawing/2014/main" id="{2CB26F02-3F13-4554-90CF-EDD26C8D6C0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695966" y="5547822"/>
                  <a:ext cx="201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51" name="Entrada de lápiz 250">
                  <a:extLst>
                    <a:ext uri="{FF2B5EF4-FFF2-40B4-BE49-F238E27FC236}">
                      <a16:creationId xmlns:a16="http://schemas.microsoft.com/office/drawing/2014/main" id="{23EA5EE0-8EA7-4AA5-A09A-905494B6F131}"/>
                    </a:ext>
                  </a:extLst>
                </p14:cNvPr>
                <p14:cNvContentPartPr/>
                <p14:nvPr/>
              </p14:nvContentPartPr>
              <p14:xfrm>
                <a:off x="10854366" y="5587062"/>
                <a:ext cx="73440" cy="2520"/>
              </p14:xfrm>
            </p:contentPart>
          </mc:Choice>
          <mc:Fallback>
            <p:pic>
              <p:nvPicPr>
                <p:cNvPr id="251" name="Entrada de lápiz 250">
                  <a:extLst>
                    <a:ext uri="{FF2B5EF4-FFF2-40B4-BE49-F238E27FC236}">
                      <a16:creationId xmlns:a16="http://schemas.microsoft.com/office/drawing/2014/main" id="{23EA5EE0-8EA7-4AA5-A09A-905494B6F13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845726" y="5578422"/>
                  <a:ext cx="91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52" name="Entrada de lápiz 251">
                  <a:extLst>
                    <a:ext uri="{FF2B5EF4-FFF2-40B4-BE49-F238E27FC236}">
                      <a16:creationId xmlns:a16="http://schemas.microsoft.com/office/drawing/2014/main" id="{3E15B655-ECC2-460F-938A-767F99C52752}"/>
                    </a:ext>
                  </a:extLst>
                </p14:cNvPr>
                <p14:cNvContentPartPr/>
                <p14:nvPr/>
              </p14:nvContentPartPr>
              <p14:xfrm>
                <a:off x="10949046" y="5649342"/>
                <a:ext cx="93240" cy="125640"/>
              </p14:xfrm>
            </p:contentPart>
          </mc:Choice>
          <mc:Fallback>
            <p:pic>
              <p:nvPicPr>
                <p:cNvPr id="252" name="Entrada de lápiz 251">
                  <a:extLst>
                    <a:ext uri="{FF2B5EF4-FFF2-40B4-BE49-F238E27FC236}">
                      <a16:creationId xmlns:a16="http://schemas.microsoft.com/office/drawing/2014/main" id="{3E15B655-ECC2-460F-938A-767F99C5275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940406" y="5640342"/>
                  <a:ext cx="11088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upo 270">
            <a:extLst>
              <a:ext uri="{FF2B5EF4-FFF2-40B4-BE49-F238E27FC236}">
                <a16:creationId xmlns:a16="http://schemas.microsoft.com/office/drawing/2014/main" id="{8AF40BA2-75B7-484B-A4C2-4A7AE9EB070A}"/>
              </a:ext>
            </a:extLst>
          </p:cNvPr>
          <p:cNvGrpSpPr/>
          <p:nvPr/>
        </p:nvGrpSpPr>
        <p:grpSpPr>
          <a:xfrm>
            <a:off x="8793726" y="6072702"/>
            <a:ext cx="1559160" cy="353520"/>
            <a:chOff x="8793726" y="6072702"/>
            <a:chExt cx="155916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56" name="Entrada de lápiz 255">
                  <a:extLst>
                    <a:ext uri="{FF2B5EF4-FFF2-40B4-BE49-F238E27FC236}">
                      <a16:creationId xmlns:a16="http://schemas.microsoft.com/office/drawing/2014/main" id="{11EA53DE-0E29-4771-8AE7-6DF11BE06392}"/>
                    </a:ext>
                  </a:extLst>
                </p14:cNvPr>
                <p14:cNvContentPartPr/>
                <p14:nvPr/>
              </p14:nvContentPartPr>
              <p14:xfrm>
                <a:off x="8793726" y="6191502"/>
                <a:ext cx="36000" cy="204840"/>
              </p14:xfrm>
            </p:contentPart>
          </mc:Choice>
          <mc:Fallback>
            <p:pic>
              <p:nvPicPr>
                <p:cNvPr id="256" name="Entrada de lápiz 255">
                  <a:extLst>
                    <a:ext uri="{FF2B5EF4-FFF2-40B4-BE49-F238E27FC236}">
                      <a16:creationId xmlns:a16="http://schemas.microsoft.com/office/drawing/2014/main" id="{11EA53DE-0E29-4771-8AE7-6DF11BE0639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784726" y="6182862"/>
                  <a:ext cx="536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7" name="Entrada de lápiz 256">
                  <a:extLst>
                    <a:ext uri="{FF2B5EF4-FFF2-40B4-BE49-F238E27FC236}">
                      <a16:creationId xmlns:a16="http://schemas.microsoft.com/office/drawing/2014/main" id="{D2F9EF1D-6964-4EA1-AE47-E792C33D8BB1}"/>
                    </a:ext>
                  </a:extLst>
                </p14:cNvPr>
                <p14:cNvContentPartPr/>
                <p14:nvPr/>
              </p14:nvContentPartPr>
              <p14:xfrm>
                <a:off x="8824326" y="6072702"/>
                <a:ext cx="159480" cy="295560"/>
              </p14:xfrm>
            </p:contentPart>
          </mc:Choice>
          <mc:Fallback>
            <p:pic>
              <p:nvPicPr>
                <p:cNvPr id="257" name="Entrada de lápiz 256">
                  <a:extLst>
                    <a:ext uri="{FF2B5EF4-FFF2-40B4-BE49-F238E27FC236}">
                      <a16:creationId xmlns:a16="http://schemas.microsoft.com/office/drawing/2014/main" id="{D2F9EF1D-6964-4EA1-AE47-E792C33D8BB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815326" y="6063702"/>
                  <a:ext cx="1771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8" name="Entrada de lápiz 257">
                  <a:extLst>
                    <a:ext uri="{FF2B5EF4-FFF2-40B4-BE49-F238E27FC236}">
                      <a16:creationId xmlns:a16="http://schemas.microsoft.com/office/drawing/2014/main" id="{1C3AFA66-A34A-48F1-A84B-B633E7A075C0}"/>
                    </a:ext>
                  </a:extLst>
                </p14:cNvPr>
                <p14:cNvContentPartPr/>
                <p14:nvPr/>
              </p14:nvContentPartPr>
              <p14:xfrm>
                <a:off x="8997846" y="6181062"/>
                <a:ext cx="81360" cy="170640"/>
              </p14:xfrm>
            </p:contentPart>
          </mc:Choice>
          <mc:Fallback>
            <p:pic>
              <p:nvPicPr>
                <p:cNvPr id="258" name="Entrada de lápiz 257">
                  <a:extLst>
                    <a:ext uri="{FF2B5EF4-FFF2-40B4-BE49-F238E27FC236}">
                      <a16:creationId xmlns:a16="http://schemas.microsoft.com/office/drawing/2014/main" id="{1C3AFA66-A34A-48F1-A84B-B633E7A075C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989206" y="6172062"/>
                  <a:ext cx="99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59" name="Entrada de lápiz 258">
                  <a:extLst>
                    <a:ext uri="{FF2B5EF4-FFF2-40B4-BE49-F238E27FC236}">
                      <a16:creationId xmlns:a16="http://schemas.microsoft.com/office/drawing/2014/main" id="{9C626FAD-2028-46D8-9CE6-E557AEDFAE02}"/>
                    </a:ext>
                  </a:extLst>
                </p14:cNvPr>
                <p14:cNvContentPartPr/>
                <p14:nvPr/>
              </p14:nvContentPartPr>
              <p14:xfrm>
                <a:off x="9103686" y="6123102"/>
                <a:ext cx="92520" cy="234720"/>
              </p14:xfrm>
            </p:contentPart>
          </mc:Choice>
          <mc:Fallback>
            <p:pic>
              <p:nvPicPr>
                <p:cNvPr id="259" name="Entrada de lápiz 258">
                  <a:extLst>
                    <a:ext uri="{FF2B5EF4-FFF2-40B4-BE49-F238E27FC236}">
                      <a16:creationId xmlns:a16="http://schemas.microsoft.com/office/drawing/2014/main" id="{9C626FAD-2028-46D8-9CE6-E557AEDFAE0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095046" y="6114102"/>
                  <a:ext cx="110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60" name="Entrada de lápiz 259">
                  <a:extLst>
                    <a:ext uri="{FF2B5EF4-FFF2-40B4-BE49-F238E27FC236}">
                      <a16:creationId xmlns:a16="http://schemas.microsoft.com/office/drawing/2014/main" id="{F0B7C545-09BF-4EA5-BAFC-C125270E9B3E}"/>
                    </a:ext>
                  </a:extLst>
                </p14:cNvPr>
                <p14:cNvContentPartPr/>
                <p14:nvPr/>
              </p14:nvContentPartPr>
              <p14:xfrm>
                <a:off x="9225006" y="6153702"/>
                <a:ext cx="32400" cy="227520"/>
              </p14:xfrm>
            </p:contentPart>
          </mc:Choice>
          <mc:Fallback>
            <p:pic>
              <p:nvPicPr>
                <p:cNvPr id="260" name="Entrada de lápiz 259">
                  <a:extLst>
                    <a:ext uri="{FF2B5EF4-FFF2-40B4-BE49-F238E27FC236}">
                      <a16:creationId xmlns:a16="http://schemas.microsoft.com/office/drawing/2014/main" id="{F0B7C545-09BF-4EA5-BAFC-C125270E9B3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16366" y="6144702"/>
                  <a:ext cx="500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61" name="Entrada de lápiz 260">
                  <a:extLst>
                    <a:ext uri="{FF2B5EF4-FFF2-40B4-BE49-F238E27FC236}">
                      <a16:creationId xmlns:a16="http://schemas.microsoft.com/office/drawing/2014/main" id="{D695006C-63B9-4762-AEBA-F5A3D39D0A0C}"/>
                    </a:ext>
                  </a:extLst>
                </p14:cNvPr>
                <p14:cNvContentPartPr/>
                <p14:nvPr/>
              </p14:nvContentPartPr>
              <p14:xfrm>
                <a:off x="9257766" y="6139662"/>
                <a:ext cx="124560" cy="196920"/>
              </p14:xfrm>
            </p:contentPart>
          </mc:Choice>
          <mc:Fallback>
            <p:pic>
              <p:nvPicPr>
                <p:cNvPr id="261" name="Entrada de lápiz 260">
                  <a:extLst>
                    <a:ext uri="{FF2B5EF4-FFF2-40B4-BE49-F238E27FC236}">
                      <a16:creationId xmlns:a16="http://schemas.microsoft.com/office/drawing/2014/main" id="{D695006C-63B9-4762-AEBA-F5A3D39D0A0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248766" y="6131022"/>
                  <a:ext cx="14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62" name="Entrada de lápiz 261">
                  <a:extLst>
                    <a:ext uri="{FF2B5EF4-FFF2-40B4-BE49-F238E27FC236}">
                      <a16:creationId xmlns:a16="http://schemas.microsoft.com/office/drawing/2014/main" id="{1E609835-E79F-42A2-908F-7F603D0EB297}"/>
                    </a:ext>
                  </a:extLst>
                </p14:cNvPr>
                <p14:cNvContentPartPr/>
                <p14:nvPr/>
              </p14:nvContentPartPr>
              <p14:xfrm>
                <a:off x="9413646" y="6159462"/>
                <a:ext cx="90720" cy="192240"/>
              </p14:xfrm>
            </p:contentPart>
          </mc:Choice>
          <mc:Fallback>
            <p:pic>
              <p:nvPicPr>
                <p:cNvPr id="262" name="Entrada de lápiz 261">
                  <a:extLst>
                    <a:ext uri="{FF2B5EF4-FFF2-40B4-BE49-F238E27FC236}">
                      <a16:creationId xmlns:a16="http://schemas.microsoft.com/office/drawing/2014/main" id="{1E609835-E79F-42A2-908F-7F603D0EB29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404646" y="6150462"/>
                  <a:ext cx="108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63" name="Entrada de lápiz 262">
                  <a:extLst>
                    <a:ext uri="{FF2B5EF4-FFF2-40B4-BE49-F238E27FC236}">
                      <a16:creationId xmlns:a16="http://schemas.microsoft.com/office/drawing/2014/main" id="{3CC0AA98-A7DE-40E9-8F11-1896FEB6062D}"/>
                    </a:ext>
                  </a:extLst>
                </p14:cNvPr>
                <p14:cNvContentPartPr/>
                <p14:nvPr/>
              </p14:nvContentPartPr>
              <p14:xfrm>
                <a:off x="9544686" y="6191502"/>
                <a:ext cx="127440" cy="168480"/>
              </p14:xfrm>
            </p:contentPart>
          </mc:Choice>
          <mc:Fallback>
            <p:pic>
              <p:nvPicPr>
                <p:cNvPr id="263" name="Entrada de lápiz 262">
                  <a:extLst>
                    <a:ext uri="{FF2B5EF4-FFF2-40B4-BE49-F238E27FC236}">
                      <a16:creationId xmlns:a16="http://schemas.microsoft.com/office/drawing/2014/main" id="{3CC0AA98-A7DE-40E9-8F11-1896FEB6062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536046" y="6182862"/>
                  <a:ext cx="1450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64" name="Entrada de lápiz 263">
                  <a:extLst>
                    <a:ext uri="{FF2B5EF4-FFF2-40B4-BE49-F238E27FC236}">
                      <a16:creationId xmlns:a16="http://schemas.microsoft.com/office/drawing/2014/main" id="{E6A27DD8-366E-4C97-9F08-50279C8B076A}"/>
                    </a:ext>
                  </a:extLst>
                </p14:cNvPr>
                <p14:cNvContentPartPr/>
                <p14:nvPr/>
              </p14:nvContentPartPr>
              <p14:xfrm>
                <a:off x="9708126" y="6185742"/>
                <a:ext cx="9000" cy="165240"/>
              </p14:xfrm>
            </p:contentPart>
          </mc:Choice>
          <mc:Fallback>
            <p:pic>
              <p:nvPicPr>
                <p:cNvPr id="264" name="Entrada de lápiz 263">
                  <a:extLst>
                    <a:ext uri="{FF2B5EF4-FFF2-40B4-BE49-F238E27FC236}">
                      <a16:creationId xmlns:a16="http://schemas.microsoft.com/office/drawing/2014/main" id="{E6A27DD8-366E-4C97-9F08-50279C8B076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699486" y="6177102"/>
                  <a:ext cx="26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D01B0CFF-1113-49FF-AFE7-4F18A2C46803}"/>
                    </a:ext>
                  </a:extLst>
                </p14:cNvPr>
                <p14:cNvContentPartPr/>
                <p14:nvPr/>
              </p14:nvContentPartPr>
              <p14:xfrm>
                <a:off x="9760686" y="6177102"/>
                <a:ext cx="85680" cy="187920"/>
              </p14:xfrm>
            </p:contentPart>
          </mc:Choice>
          <mc:Fallback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D01B0CFF-1113-49FF-AFE7-4F18A2C4680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752046" y="6168102"/>
                  <a:ext cx="103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66" name="Entrada de lápiz 265">
                  <a:extLst>
                    <a:ext uri="{FF2B5EF4-FFF2-40B4-BE49-F238E27FC236}">
                      <a16:creationId xmlns:a16="http://schemas.microsoft.com/office/drawing/2014/main" id="{6CF091C0-567C-4B2D-9973-941EB1592777}"/>
                    </a:ext>
                  </a:extLst>
                </p14:cNvPr>
                <p14:cNvContentPartPr/>
                <p14:nvPr/>
              </p14:nvContentPartPr>
              <p14:xfrm>
                <a:off x="9872646" y="6222822"/>
                <a:ext cx="79200" cy="131040"/>
              </p14:xfrm>
            </p:contentPart>
          </mc:Choice>
          <mc:Fallback>
            <p:pic>
              <p:nvPicPr>
                <p:cNvPr id="266" name="Entrada de lápiz 265">
                  <a:extLst>
                    <a:ext uri="{FF2B5EF4-FFF2-40B4-BE49-F238E27FC236}">
                      <a16:creationId xmlns:a16="http://schemas.microsoft.com/office/drawing/2014/main" id="{6CF091C0-567C-4B2D-9973-941EB159277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863646" y="6214182"/>
                  <a:ext cx="96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67" name="Entrada de lápiz 266">
                  <a:extLst>
                    <a:ext uri="{FF2B5EF4-FFF2-40B4-BE49-F238E27FC236}">
                      <a16:creationId xmlns:a16="http://schemas.microsoft.com/office/drawing/2014/main" id="{13EB84FB-CE00-4FA6-9601-49695F001805}"/>
                    </a:ext>
                  </a:extLst>
                </p14:cNvPr>
                <p14:cNvContentPartPr/>
                <p14:nvPr/>
              </p14:nvContentPartPr>
              <p14:xfrm>
                <a:off x="9916926" y="6153702"/>
                <a:ext cx="63720" cy="154440"/>
              </p14:xfrm>
            </p:contentPart>
          </mc:Choice>
          <mc:Fallback>
            <p:pic>
              <p:nvPicPr>
                <p:cNvPr id="267" name="Entrada de lápiz 266">
                  <a:extLst>
                    <a:ext uri="{FF2B5EF4-FFF2-40B4-BE49-F238E27FC236}">
                      <a16:creationId xmlns:a16="http://schemas.microsoft.com/office/drawing/2014/main" id="{13EB84FB-CE00-4FA6-9601-49695F00180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908286" y="6144702"/>
                  <a:ext cx="81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8" name="Entrada de lápiz 267">
                  <a:extLst>
                    <a:ext uri="{FF2B5EF4-FFF2-40B4-BE49-F238E27FC236}">
                      <a16:creationId xmlns:a16="http://schemas.microsoft.com/office/drawing/2014/main" id="{312D7EC8-9336-4F53-B113-B54AC077EBC1}"/>
                    </a:ext>
                  </a:extLst>
                </p14:cNvPr>
                <p14:cNvContentPartPr/>
                <p14:nvPr/>
              </p14:nvContentPartPr>
              <p14:xfrm>
                <a:off x="10024566" y="6165582"/>
                <a:ext cx="94320" cy="206640"/>
              </p14:xfrm>
            </p:contentPart>
          </mc:Choice>
          <mc:Fallback>
            <p:pic>
              <p:nvPicPr>
                <p:cNvPr id="268" name="Entrada de lápiz 267">
                  <a:extLst>
                    <a:ext uri="{FF2B5EF4-FFF2-40B4-BE49-F238E27FC236}">
                      <a16:creationId xmlns:a16="http://schemas.microsoft.com/office/drawing/2014/main" id="{312D7EC8-9336-4F53-B113-B54AC077EBC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015566" y="6156582"/>
                  <a:ext cx="1119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9" name="Entrada de lápiz 268">
                  <a:extLst>
                    <a:ext uri="{FF2B5EF4-FFF2-40B4-BE49-F238E27FC236}">
                      <a16:creationId xmlns:a16="http://schemas.microsoft.com/office/drawing/2014/main" id="{5BEC8619-8A9C-4648-B35C-52C1A135DC3E}"/>
                    </a:ext>
                  </a:extLst>
                </p14:cNvPr>
                <p14:cNvContentPartPr/>
                <p14:nvPr/>
              </p14:nvContentPartPr>
              <p14:xfrm>
                <a:off x="10157406" y="6205902"/>
                <a:ext cx="83880" cy="182160"/>
              </p14:xfrm>
            </p:contentPart>
          </mc:Choice>
          <mc:Fallback>
            <p:pic>
              <p:nvPicPr>
                <p:cNvPr id="269" name="Entrada de lápiz 268">
                  <a:extLst>
                    <a:ext uri="{FF2B5EF4-FFF2-40B4-BE49-F238E27FC236}">
                      <a16:creationId xmlns:a16="http://schemas.microsoft.com/office/drawing/2014/main" id="{5BEC8619-8A9C-4648-B35C-52C1A135DC3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148766" y="6196902"/>
                  <a:ext cx="101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70" name="Entrada de lápiz 269">
                  <a:extLst>
                    <a:ext uri="{FF2B5EF4-FFF2-40B4-BE49-F238E27FC236}">
                      <a16:creationId xmlns:a16="http://schemas.microsoft.com/office/drawing/2014/main" id="{C2357737-4DD7-44F9-9338-88107AFEDF9E}"/>
                    </a:ext>
                  </a:extLst>
                </p14:cNvPr>
                <p14:cNvContentPartPr/>
                <p14:nvPr/>
              </p14:nvContentPartPr>
              <p14:xfrm>
                <a:off x="10253526" y="6209142"/>
                <a:ext cx="99360" cy="217080"/>
              </p14:xfrm>
            </p:contentPart>
          </mc:Choice>
          <mc:Fallback>
            <p:pic>
              <p:nvPicPr>
                <p:cNvPr id="270" name="Entrada de lápiz 269">
                  <a:extLst>
                    <a:ext uri="{FF2B5EF4-FFF2-40B4-BE49-F238E27FC236}">
                      <a16:creationId xmlns:a16="http://schemas.microsoft.com/office/drawing/2014/main" id="{C2357737-4DD7-44F9-9338-88107AFEDF9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244886" y="6200142"/>
                  <a:ext cx="117000" cy="23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936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lineales</a:t>
            </a:r>
            <a:r>
              <a:rPr lang="en-GB" dirty="0"/>
              <a:t> de </a:t>
            </a:r>
            <a:r>
              <a:rPr lang="en-GB" dirty="0" err="1"/>
              <a:t>varias</a:t>
            </a:r>
            <a:r>
              <a:rPr lang="en-GB" dirty="0"/>
              <a:t>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/>
          </a:bodyPr>
          <a:lstStyle/>
          <a:p>
            <a:pPr lvl="1"/>
            <a:r>
              <a:rPr lang="en-GB" dirty="0" err="1"/>
              <a:t>Otro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y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matriz</a:t>
            </a:r>
            <a:r>
              <a:rPr lang="en-GB" dirty="0"/>
              <a:t> de </a:t>
            </a:r>
            <a:r>
              <a:rPr lang="en-GB" dirty="0" err="1"/>
              <a:t>coeficientes</a:t>
            </a:r>
            <a:r>
              <a:rPr lang="en-GB" dirty="0"/>
              <a:t> del Sistema de </a:t>
            </a:r>
            <a:r>
              <a:rPr lang="en-GB" dirty="0" err="1"/>
              <a:t>ecuaciones</a:t>
            </a:r>
            <a:r>
              <a:rPr lang="en-GB" dirty="0"/>
              <a:t>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9AF96A0B-42E7-4A18-85E6-6D478BF88018}"/>
                  </a:ext>
                </a:extLst>
              </p14:cNvPr>
              <p14:cNvContentPartPr/>
              <p14:nvPr/>
            </p14:nvContentPartPr>
            <p14:xfrm>
              <a:off x="4770366" y="2666382"/>
              <a:ext cx="382320" cy="3909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9AF96A0B-42E7-4A18-85E6-6D478BF880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1726" y="2657382"/>
                <a:ext cx="3999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815A24C7-2370-4674-BE17-C0DA8A8DFF96}"/>
                  </a:ext>
                </a:extLst>
              </p14:cNvPr>
              <p14:cNvContentPartPr/>
              <p14:nvPr/>
            </p14:nvContentPartPr>
            <p14:xfrm>
              <a:off x="5325126" y="2766462"/>
              <a:ext cx="15840" cy="16524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815A24C7-2370-4674-BE17-C0DA8A8DFF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6486" y="2757462"/>
                <a:ext cx="3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7780D414-1596-4EDE-8C78-0814A6223DC3}"/>
                  </a:ext>
                </a:extLst>
              </p14:cNvPr>
              <p14:cNvContentPartPr/>
              <p14:nvPr/>
            </p14:nvContentPartPr>
            <p14:xfrm>
              <a:off x="5288046" y="2846022"/>
              <a:ext cx="84240" cy="1944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7780D414-1596-4EDE-8C78-0814A6223D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79046" y="2837022"/>
                <a:ext cx="101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46CF0FEF-C374-4007-AFC6-BF61A54B1368}"/>
                  </a:ext>
                </a:extLst>
              </p14:cNvPr>
              <p14:cNvContentPartPr/>
              <p14:nvPr/>
            </p14:nvContentPartPr>
            <p14:xfrm>
              <a:off x="5439246" y="2704902"/>
              <a:ext cx="177840" cy="26244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46CF0FEF-C374-4007-AFC6-BF61A54B13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30246" y="2696262"/>
                <a:ext cx="19548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upo 66">
            <a:extLst>
              <a:ext uri="{FF2B5EF4-FFF2-40B4-BE49-F238E27FC236}">
                <a16:creationId xmlns:a16="http://schemas.microsoft.com/office/drawing/2014/main" id="{5B6BFDA1-DCAE-4F6F-BFDB-D02A52193869}"/>
              </a:ext>
            </a:extLst>
          </p:cNvPr>
          <p:cNvGrpSpPr/>
          <p:nvPr/>
        </p:nvGrpSpPr>
        <p:grpSpPr>
          <a:xfrm>
            <a:off x="5793846" y="2631462"/>
            <a:ext cx="2106360" cy="3563280"/>
            <a:chOff x="5793846" y="2631462"/>
            <a:chExt cx="2106360" cy="356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FE8ABE68-7FD5-44B5-AB32-CA7B1C99A6DD}"/>
                    </a:ext>
                  </a:extLst>
                </p14:cNvPr>
                <p14:cNvContentPartPr/>
                <p14:nvPr/>
              </p14:nvContentPartPr>
              <p14:xfrm>
                <a:off x="5803206" y="2754582"/>
                <a:ext cx="16560" cy="28008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FE8ABE68-7FD5-44B5-AB32-CA7B1C99A6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94566" y="2745942"/>
                  <a:ext cx="34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A82610FE-628B-4ADB-A6C8-55CE5BA44620}"/>
                    </a:ext>
                  </a:extLst>
                </p14:cNvPr>
                <p14:cNvContentPartPr/>
                <p14:nvPr/>
              </p14:nvContentPartPr>
              <p14:xfrm>
                <a:off x="5808606" y="2869422"/>
                <a:ext cx="113400" cy="18360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A82610FE-628B-4ADB-A6C8-55CE5BA446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99606" y="2860422"/>
                  <a:ext cx="131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480B4399-01B3-40E9-9931-4B13F001DBAD}"/>
                    </a:ext>
                  </a:extLst>
                </p14:cNvPr>
                <p14:cNvContentPartPr/>
                <p14:nvPr/>
              </p14:nvContentPartPr>
              <p14:xfrm>
                <a:off x="6062406" y="2843862"/>
                <a:ext cx="1080" cy="15372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480B4399-01B3-40E9-9931-4B13F001DB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53766" y="2834862"/>
                  <a:ext cx="18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0E21670C-7C09-4CBC-BB24-E9B551788644}"/>
                    </a:ext>
                  </a:extLst>
                </p14:cNvPr>
                <p14:cNvContentPartPr/>
                <p14:nvPr/>
              </p14:nvContentPartPr>
              <p14:xfrm>
                <a:off x="5999046" y="2887422"/>
                <a:ext cx="126000" cy="1656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0E21670C-7C09-4CBC-BB24-E9B5517886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90046" y="2878782"/>
                  <a:ext cx="143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E60A4CBE-D6DF-481E-9482-36CE367C804E}"/>
                    </a:ext>
                  </a:extLst>
                </p14:cNvPr>
                <p14:cNvContentPartPr/>
                <p14:nvPr/>
              </p14:nvContentPartPr>
              <p14:xfrm>
                <a:off x="6228006" y="2813262"/>
                <a:ext cx="139320" cy="19980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E60A4CBE-D6DF-481E-9482-36CE367C80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19006" y="2804262"/>
                  <a:ext cx="156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F3E780B3-98D4-42EF-92CD-ACC03D579D36}"/>
                    </a:ext>
                  </a:extLst>
                </p14:cNvPr>
                <p14:cNvContentPartPr/>
                <p14:nvPr/>
              </p14:nvContentPartPr>
              <p14:xfrm>
                <a:off x="6559566" y="2834142"/>
                <a:ext cx="11160" cy="39888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F3E780B3-98D4-42EF-92CD-ACC03D579D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50926" y="2825502"/>
                  <a:ext cx="288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2C8306DA-8641-472A-9567-D30E273DBDD2}"/>
                    </a:ext>
                  </a:extLst>
                </p14:cNvPr>
                <p14:cNvContentPartPr/>
                <p14:nvPr/>
              </p14:nvContentPartPr>
              <p14:xfrm>
                <a:off x="6525366" y="2761062"/>
                <a:ext cx="154800" cy="19440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2C8306DA-8641-472A-9567-D30E273DBD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6726" y="2752422"/>
                  <a:ext cx="172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F2B56E6F-6935-42CE-AA4A-90F81CF884BF}"/>
                    </a:ext>
                  </a:extLst>
                </p14:cNvPr>
                <p14:cNvContentPartPr/>
                <p14:nvPr/>
              </p14:nvContentPartPr>
              <p14:xfrm>
                <a:off x="6383886" y="2658822"/>
                <a:ext cx="415440" cy="31680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F2B56E6F-6935-42CE-AA4A-90F81CF884B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74886" y="2650182"/>
                  <a:ext cx="4330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2BD72610-E0C8-4F5B-AA04-B1803EDC8E81}"/>
                    </a:ext>
                  </a:extLst>
                </p14:cNvPr>
                <p14:cNvContentPartPr/>
                <p14:nvPr/>
              </p14:nvContentPartPr>
              <p14:xfrm>
                <a:off x="6915246" y="2783742"/>
                <a:ext cx="30240" cy="15156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2BD72610-E0C8-4F5B-AA04-B1803EDC8E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06246" y="2775102"/>
                  <a:ext cx="47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7084EFF7-18D9-4447-9C41-F948336B99DC}"/>
                    </a:ext>
                  </a:extLst>
                </p14:cNvPr>
                <p14:cNvContentPartPr/>
                <p14:nvPr/>
              </p14:nvContentPartPr>
              <p14:xfrm>
                <a:off x="6901926" y="2821182"/>
                <a:ext cx="83520" cy="1188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7084EFF7-18D9-4447-9C41-F948336B99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93286" y="2812182"/>
                  <a:ext cx="101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76284651-3B0D-4EAE-8809-AE67204902E6}"/>
                    </a:ext>
                  </a:extLst>
                </p14:cNvPr>
                <p14:cNvContentPartPr/>
                <p14:nvPr/>
              </p14:nvContentPartPr>
              <p14:xfrm>
                <a:off x="7087326" y="2826942"/>
                <a:ext cx="72720" cy="864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76284651-3B0D-4EAE-8809-AE67204902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78686" y="2818302"/>
                  <a:ext cx="903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A6B55A60-A3D9-4581-88B6-3B74519D2AAF}"/>
                    </a:ext>
                  </a:extLst>
                </p14:cNvPr>
                <p14:cNvContentPartPr/>
                <p14:nvPr/>
              </p14:nvContentPartPr>
              <p14:xfrm>
                <a:off x="7161846" y="2631462"/>
                <a:ext cx="30240" cy="27540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A6B55A60-A3D9-4581-88B6-3B74519D2A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53206" y="2622462"/>
                  <a:ext cx="47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1CE725FD-9215-4571-9EBF-A19D074F50D1}"/>
                    </a:ext>
                  </a:extLst>
                </p14:cNvPr>
                <p14:cNvContentPartPr/>
                <p14:nvPr/>
              </p14:nvContentPartPr>
              <p14:xfrm>
                <a:off x="7300806" y="2807862"/>
                <a:ext cx="131400" cy="37764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1CE725FD-9215-4571-9EBF-A19D074F50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91806" y="2799222"/>
                  <a:ext cx="1490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F5C1FDDB-DC51-4D19-BABB-AD8D3241496B}"/>
                    </a:ext>
                  </a:extLst>
                </p14:cNvPr>
                <p14:cNvContentPartPr/>
                <p14:nvPr/>
              </p14:nvContentPartPr>
              <p14:xfrm>
                <a:off x="7517526" y="2768622"/>
                <a:ext cx="13680" cy="16668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F5C1FDDB-DC51-4D19-BABB-AD8D324149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08526" y="2759622"/>
                  <a:ext cx="31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DA82AECA-094E-4742-878D-0ED121FA8129}"/>
                    </a:ext>
                  </a:extLst>
                </p14:cNvPr>
                <p14:cNvContentPartPr/>
                <p14:nvPr/>
              </p14:nvContentPartPr>
              <p14:xfrm>
                <a:off x="7492686" y="2831262"/>
                <a:ext cx="7200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DA82AECA-094E-4742-878D-0ED121FA81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83686" y="2822622"/>
                  <a:ext cx="89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7AC4E602-B783-4ECF-8D08-B36038D60309}"/>
                    </a:ext>
                  </a:extLst>
                </p14:cNvPr>
                <p14:cNvContentPartPr/>
                <p14:nvPr/>
              </p14:nvContentPartPr>
              <p14:xfrm>
                <a:off x="7629846" y="2733702"/>
                <a:ext cx="124560" cy="23040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7AC4E602-B783-4ECF-8D08-B36038D603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21206" y="2725062"/>
                  <a:ext cx="1422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862FC25F-197C-43E6-9643-B6847740600C}"/>
                    </a:ext>
                  </a:extLst>
                </p14:cNvPr>
                <p14:cNvContentPartPr/>
                <p14:nvPr/>
              </p14:nvContentPartPr>
              <p14:xfrm>
                <a:off x="5801046" y="4276662"/>
                <a:ext cx="111960" cy="1116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862FC25F-197C-43E6-9643-B684774060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92406" y="4268022"/>
                  <a:ext cx="129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D2F38A1A-8594-4186-BECD-9FF117E1E26C}"/>
                    </a:ext>
                  </a:extLst>
                </p14:cNvPr>
                <p14:cNvContentPartPr/>
                <p14:nvPr/>
              </p14:nvContentPartPr>
              <p14:xfrm>
                <a:off x="5793846" y="4282782"/>
                <a:ext cx="296640" cy="137376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D2F38A1A-8594-4186-BECD-9FF117E1E2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85206" y="4273782"/>
                  <a:ext cx="314280" cy="13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8811096F-6CD8-4779-A9F1-C0A19B7A91CE}"/>
                    </a:ext>
                  </a:extLst>
                </p14:cNvPr>
                <p14:cNvContentPartPr/>
                <p14:nvPr/>
              </p14:nvContentPartPr>
              <p14:xfrm>
                <a:off x="6294606" y="4253982"/>
                <a:ext cx="327600" cy="136908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8811096F-6CD8-4779-A9F1-C0A19B7A91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85966" y="4245342"/>
                  <a:ext cx="345240" cy="13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16457B10-9F47-476C-8191-86AB114CB06E}"/>
                    </a:ext>
                  </a:extLst>
                </p14:cNvPr>
                <p14:cNvContentPartPr/>
                <p14:nvPr/>
              </p14:nvContentPartPr>
              <p14:xfrm>
                <a:off x="6077166" y="4381062"/>
                <a:ext cx="190800" cy="14868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16457B10-9F47-476C-8191-86AB114CB0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68166" y="4372062"/>
                  <a:ext cx="208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27BA7CA3-E522-480A-B8FC-0F566E32E591}"/>
                    </a:ext>
                  </a:extLst>
                </p14:cNvPr>
                <p14:cNvContentPartPr/>
                <p14:nvPr/>
              </p14:nvContentPartPr>
              <p14:xfrm>
                <a:off x="6155286" y="4549902"/>
                <a:ext cx="88560" cy="21708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27BA7CA3-E522-480A-B8FC-0F566E32E59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46286" y="4540902"/>
                  <a:ext cx="106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FE461A5D-9177-48C4-9F83-6DF84CDE58EE}"/>
                    </a:ext>
                  </a:extLst>
                </p14:cNvPr>
                <p14:cNvContentPartPr/>
                <p14:nvPr/>
              </p14:nvContentPartPr>
              <p14:xfrm>
                <a:off x="6170046" y="4891542"/>
                <a:ext cx="97560" cy="14184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FE461A5D-9177-48C4-9F83-6DF84CDE58E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61406" y="4882542"/>
                  <a:ext cx="115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98C31AD7-2544-43E2-A5C8-83C738050FFE}"/>
                    </a:ext>
                  </a:extLst>
                </p14:cNvPr>
                <p14:cNvContentPartPr/>
                <p14:nvPr/>
              </p14:nvContentPartPr>
              <p14:xfrm>
                <a:off x="6172206" y="5160102"/>
                <a:ext cx="69120" cy="8964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98C31AD7-2544-43E2-A5C8-83C738050F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63206" y="5151102"/>
                  <a:ext cx="86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872272C5-E914-4986-B71D-A0D73DC41DF8}"/>
                    </a:ext>
                  </a:extLst>
                </p14:cNvPr>
                <p14:cNvContentPartPr/>
                <p14:nvPr/>
              </p14:nvContentPartPr>
              <p14:xfrm>
                <a:off x="6233406" y="5047782"/>
                <a:ext cx="24480" cy="18072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872272C5-E914-4986-B71D-A0D73DC41DF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24406" y="5038782"/>
                  <a:ext cx="42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D9A4E189-7CE8-4F71-A42E-1D3B7001D05E}"/>
                    </a:ext>
                  </a:extLst>
                </p14:cNvPr>
                <p14:cNvContentPartPr/>
                <p14:nvPr/>
              </p14:nvContentPartPr>
              <p14:xfrm>
                <a:off x="6213606" y="5375742"/>
                <a:ext cx="109800" cy="15336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D9A4E189-7CE8-4F71-A42E-1D3B7001D05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04966" y="5367102"/>
                  <a:ext cx="127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E683B742-0788-4A94-A139-098185939C6C}"/>
                    </a:ext>
                  </a:extLst>
                </p14:cNvPr>
                <p14:cNvContentPartPr/>
                <p14:nvPr/>
              </p14:nvContentPartPr>
              <p14:xfrm>
                <a:off x="6802206" y="4812702"/>
                <a:ext cx="56520" cy="2448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E683B742-0788-4A94-A139-098185939C6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93206" y="4803702"/>
                  <a:ext cx="74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C712C601-88A0-4AA6-AA14-4C60692E9FC0}"/>
                    </a:ext>
                  </a:extLst>
                </p14:cNvPr>
                <p14:cNvContentPartPr/>
                <p14:nvPr/>
              </p14:nvContentPartPr>
              <p14:xfrm>
                <a:off x="6810846" y="4899462"/>
                <a:ext cx="34560" cy="612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C712C601-88A0-4AA6-AA14-4C60692E9F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01846" y="4890822"/>
                  <a:ext cx="52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36DD402F-1EBF-482F-9F94-C03F0AA4E062}"/>
                    </a:ext>
                  </a:extLst>
                </p14:cNvPr>
                <p14:cNvContentPartPr/>
                <p14:nvPr/>
              </p14:nvContentPartPr>
              <p14:xfrm>
                <a:off x="7025406" y="3443262"/>
                <a:ext cx="69120" cy="1800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36DD402F-1EBF-482F-9F94-C03F0AA4E06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6766" y="3434262"/>
                  <a:ext cx="86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4CE65447-F541-4FF3-8FAF-857AA517B43C}"/>
                    </a:ext>
                  </a:extLst>
                </p14:cNvPr>
                <p14:cNvContentPartPr/>
                <p14:nvPr/>
              </p14:nvContentPartPr>
              <p14:xfrm>
                <a:off x="7008486" y="3566382"/>
                <a:ext cx="217080" cy="262836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4CE65447-F541-4FF3-8FAF-857AA517B4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99846" y="3557742"/>
                  <a:ext cx="234720" cy="26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835BE6AD-07DE-4525-B724-52E88BA1A62C}"/>
                    </a:ext>
                  </a:extLst>
                </p14:cNvPr>
                <p14:cNvContentPartPr/>
                <p14:nvPr/>
              </p14:nvContentPartPr>
              <p14:xfrm>
                <a:off x="7659006" y="3440742"/>
                <a:ext cx="241200" cy="258048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835BE6AD-07DE-4525-B724-52E88BA1A62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50366" y="3432102"/>
                  <a:ext cx="258840" cy="25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383FF46D-6950-49AA-AA67-F9D190E9098B}"/>
                    </a:ext>
                  </a:extLst>
                </p14:cNvPr>
                <p14:cNvContentPartPr/>
                <p14:nvPr/>
              </p14:nvContentPartPr>
              <p14:xfrm>
                <a:off x="7383246" y="3202782"/>
                <a:ext cx="44280" cy="17712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383FF46D-6950-49AA-AA67-F9D190E90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74246" y="3194142"/>
                  <a:ext cx="61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924528E9-9AA7-40B7-A9C0-AF977C42D469}"/>
                    </a:ext>
                  </a:extLst>
                </p14:cNvPr>
                <p14:cNvContentPartPr/>
                <p14:nvPr/>
              </p14:nvContentPartPr>
              <p14:xfrm>
                <a:off x="7354806" y="3284862"/>
                <a:ext cx="89280" cy="2304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924528E9-9AA7-40B7-A9C0-AF977C42D4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45806" y="3275862"/>
                  <a:ext cx="106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99613C88-9536-419B-AB9A-C0BE97184D28}"/>
                    </a:ext>
                  </a:extLst>
                </p14:cNvPr>
                <p14:cNvContentPartPr/>
                <p14:nvPr/>
              </p14:nvContentPartPr>
              <p14:xfrm>
                <a:off x="7388286" y="3593382"/>
                <a:ext cx="10440" cy="9684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99613C88-9536-419B-AB9A-C0BE97184D2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79286" y="3584742"/>
                  <a:ext cx="28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CEB5497F-EDDB-4BA5-ABF8-AA053C251BC8}"/>
                    </a:ext>
                  </a:extLst>
                </p14:cNvPr>
                <p14:cNvContentPartPr/>
                <p14:nvPr/>
              </p14:nvContentPartPr>
              <p14:xfrm>
                <a:off x="7378206" y="3648102"/>
                <a:ext cx="58320" cy="1033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CEB5497F-EDDB-4BA5-ABF8-AA053C251B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69566" y="3639462"/>
                  <a:ext cx="7596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6860FA15-2324-4688-A587-708ACC6E61C8}"/>
                  </a:ext>
                </a:extLst>
              </p14:cNvPr>
              <p14:cNvContentPartPr/>
              <p14:nvPr/>
            </p14:nvContentPartPr>
            <p14:xfrm>
              <a:off x="5277606" y="3378102"/>
              <a:ext cx="244800" cy="3019680"/>
            </p14:xfrm>
          </p:contentPart>
        </mc:Choice>
        <mc:Fallback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6860FA15-2324-4688-A587-708ACC6E61C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68966" y="3369462"/>
                <a:ext cx="262440" cy="303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upo 70">
            <a:extLst>
              <a:ext uri="{FF2B5EF4-FFF2-40B4-BE49-F238E27FC236}">
                <a16:creationId xmlns:a16="http://schemas.microsoft.com/office/drawing/2014/main" id="{3958205F-2F38-481C-B532-514A632B46D0}"/>
              </a:ext>
            </a:extLst>
          </p:cNvPr>
          <p:cNvGrpSpPr/>
          <p:nvPr/>
        </p:nvGrpSpPr>
        <p:grpSpPr>
          <a:xfrm>
            <a:off x="2106366" y="3385302"/>
            <a:ext cx="231840" cy="3065760"/>
            <a:chOff x="2106366" y="3385302"/>
            <a:chExt cx="231840" cy="30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FCBB6BC3-9474-452C-AD79-D6C7D4ABF093}"/>
                    </a:ext>
                  </a:extLst>
                </p14:cNvPr>
                <p14:cNvContentPartPr/>
                <p14:nvPr/>
              </p14:nvContentPartPr>
              <p14:xfrm>
                <a:off x="2167926" y="3385302"/>
                <a:ext cx="100440" cy="3888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FCBB6BC3-9474-452C-AD79-D6C7D4ABF09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58926" y="3376662"/>
                  <a:ext cx="118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C14674C4-F5E2-4A5F-AAA8-5B8A61C98736}"/>
                    </a:ext>
                  </a:extLst>
                </p14:cNvPr>
                <p14:cNvContentPartPr/>
                <p14:nvPr/>
              </p14:nvContentPartPr>
              <p14:xfrm>
                <a:off x="2106366" y="3456942"/>
                <a:ext cx="231840" cy="299412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C14674C4-F5E2-4A5F-AAA8-5B8A61C9873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97366" y="3448302"/>
                  <a:ext cx="249480" cy="30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0976EC6-F95A-42CC-BBC0-941C80F3AB3E}"/>
              </a:ext>
            </a:extLst>
          </p:cNvPr>
          <p:cNvGrpSpPr/>
          <p:nvPr/>
        </p:nvGrpSpPr>
        <p:grpSpPr>
          <a:xfrm>
            <a:off x="4135326" y="2566302"/>
            <a:ext cx="910800" cy="1193040"/>
            <a:chOff x="4135326" y="2566302"/>
            <a:chExt cx="910800" cy="11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A88DC2B-A27F-44A4-9A94-18A0FBF34A99}"/>
                    </a:ext>
                  </a:extLst>
                </p14:cNvPr>
                <p14:cNvContentPartPr/>
                <p14:nvPr/>
              </p14:nvContentPartPr>
              <p14:xfrm>
                <a:off x="4175286" y="2566302"/>
                <a:ext cx="59400" cy="44532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A88DC2B-A27F-44A4-9A94-18A0FBF34A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66646" y="2557662"/>
                  <a:ext cx="770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61F54202-369D-470E-B72D-BEB56CAED713}"/>
                    </a:ext>
                  </a:extLst>
                </p14:cNvPr>
                <p14:cNvContentPartPr/>
                <p14:nvPr/>
              </p14:nvContentPartPr>
              <p14:xfrm>
                <a:off x="4135326" y="2759262"/>
                <a:ext cx="142560" cy="111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61F54202-369D-470E-B72D-BEB56CAED7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26326" y="2750262"/>
                  <a:ext cx="160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AE4D4579-E508-4F38-85F4-C7C11340CCDA}"/>
                    </a:ext>
                  </a:extLst>
                </p14:cNvPr>
                <p14:cNvContentPartPr/>
                <p14:nvPr/>
              </p14:nvContentPartPr>
              <p14:xfrm>
                <a:off x="4320006" y="2846742"/>
                <a:ext cx="63720" cy="180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AE4D4579-E508-4F38-85F4-C7C11340CC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11006" y="2837742"/>
                  <a:ext cx="81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2B159E69-1AE8-4BAA-90C1-5E27E3A266C9}"/>
                    </a:ext>
                  </a:extLst>
                </p14:cNvPr>
                <p14:cNvContentPartPr/>
                <p14:nvPr/>
              </p14:nvContentPartPr>
              <p14:xfrm>
                <a:off x="4338366" y="2904342"/>
                <a:ext cx="86400" cy="2160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2B159E69-1AE8-4BAA-90C1-5E27E3A266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29366" y="2895702"/>
                  <a:ext cx="104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E85EA424-B21B-4EBC-81B9-6D8CA0DF032C}"/>
                    </a:ext>
                  </a:extLst>
                </p14:cNvPr>
                <p14:cNvContentPartPr/>
                <p14:nvPr/>
              </p14:nvContentPartPr>
              <p14:xfrm>
                <a:off x="4573446" y="2857182"/>
                <a:ext cx="225720" cy="18684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E85EA424-B21B-4EBC-81B9-6D8CA0DF032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64446" y="2848182"/>
                  <a:ext cx="243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2763ADAB-D768-49B3-9A46-03C97E8E8CEA}"/>
                    </a:ext>
                  </a:extLst>
                </p14:cNvPr>
                <p14:cNvContentPartPr/>
                <p14:nvPr/>
              </p14:nvContentPartPr>
              <p14:xfrm>
                <a:off x="4876926" y="2613822"/>
                <a:ext cx="26640" cy="4759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2763ADAB-D768-49B3-9A46-03C97E8E8C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68286" y="2605182"/>
                  <a:ext cx="442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48E0DAC3-78BC-468E-869D-F362A4BCF592}"/>
                    </a:ext>
                  </a:extLst>
                </p14:cNvPr>
                <p14:cNvContentPartPr/>
                <p14:nvPr/>
              </p14:nvContentPartPr>
              <p14:xfrm>
                <a:off x="4876206" y="2832702"/>
                <a:ext cx="169920" cy="26388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48E0DAC3-78BC-468E-869D-F362A4BCF5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67566" y="2824062"/>
                  <a:ext cx="1875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DE437AD6-0619-4932-AE1A-9511E12C9309}"/>
                    </a:ext>
                  </a:extLst>
                </p14:cNvPr>
                <p14:cNvContentPartPr/>
                <p14:nvPr/>
              </p14:nvContentPartPr>
              <p14:xfrm>
                <a:off x="4782966" y="3238062"/>
                <a:ext cx="67680" cy="20160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DE437AD6-0619-4932-AE1A-9511E12C930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73966" y="3229062"/>
                  <a:ext cx="85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28AF0F45-9CC3-4351-B00A-DA726FCA8B92}"/>
                    </a:ext>
                  </a:extLst>
                </p14:cNvPr>
                <p14:cNvContentPartPr/>
                <p14:nvPr/>
              </p14:nvContentPartPr>
              <p14:xfrm>
                <a:off x="4825806" y="3506622"/>
                <a:ext cx="19440" cy="14940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28AF0F45-9CC3-4351-B00A-DA726FCA8B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17166" y="3497622"/>
                  <a:ext cx="37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A11213D1-A67B-4727-B5CA-AD094D1ACE41}"/>
                    </a:ext>
                  </a:extLst>
                </p14:cNvPr>
                <p14:cNvContentPartPr/>
                <p14:nvPr/>
              </p14:nvContentPartPr>
              <p14:xfrm>
                <a:off x="4800246" y="3589062"/>
                <a:ext cx="91080" cy="17028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A11213D1-A67B-4727-B5CA-AD094D1ACE4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91246" y="3580422"/>
                  <a:ext cx="10872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F22FCC1A-9B60-42AE-996D-B9E17B68DE20}"/>
              </a:ext>
            </a:extLst>
          </p:cNvPr>
          <p:cNvGrpSpPr/>
          <p:nvPr/>
        </p:nvGrpSpPr>
        <p:grpSpPr>
          <a:xfrm>
            <a:off x="4343406" y="3227982"/>
            <a:ext cx="86040" cy="543240"/>
            <a:chOff x="4343406" y="3227982"/>
            <a:chExt cx="86040" cy="54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56CBB2E9-FA90-4AC8-913A-080D86DAD1C6}"/>
                    </a:ext>
                  </a:extLst>
                </p14:cNvPr>
                <p14:cNvContentPartPr/>
                <p14:nvPr/>
              </p14:nvContentPartPr>
              <p14:xfrm>
                <a:off x="4363206" y="3261462"/>
                <a:ext cx="9720" cy="14436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56CBB2E9-FA90-4AC8-913A-080D86DAD1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54206" y="3252462"/>
                  <a:ext cx="27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F7984BD6-809D-4A2E-873A-A7449E8D9790}"/>
                    </a:ext>
                  </a:extLst>
                </p14:cNvPr>
                <p14:cNvContentPartPr/>
                <p14:nvPr/>
              </p14:nvContentPartPr>
              <p14:xfrm>
                <a:off x="4343406" y="3227982"/>
                <a:ext cx="86040" cy="12816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F7984BD6-809D-4A2E-873A-A7449E8D97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34406" y="3218982"/>
                  <a:ext cx="103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5D18A0CC-B051-4D35-96CA-69FFAB29E20A}"/>
                    </a:ext>
                  </a:extLst>
                </p14:cNvPr>
                <p14:cNvContentPartPr/>
                <p14:nvPr/>
              </p14:nvContentPartPr>
              <p14:xfrm>
                <a:off x="4359246" y="3527862"/>
                <a:ext cx="24480" cy="10980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5D18A0CC-B051-4D35-96CA-69FFAB29E20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50606" y="3518862"/>
                  <a:ext cx="42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72674F1F-9F2E-413C-8FE1-5F18BA5B756C}"/>
                    </a:ext>
                  </a:extLst>
                </p14:cNvPr>
                <p14:cNvContentPartPr/>
                <p14:nvPr/>
              </p14:nvContentPartPr>
              <p14:xfrm>
                <a:off x="4345566" y="3623262"/>
                <a:ext cx="77760" cy="14796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72674F1F-9F2E-413C-8FE1-5F18BA5B756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36566" y="3614622"/>
                  <a:ext cx="9540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B549BF69-C5D7-4725-8043-AA5829C8E082}"/>
              </a:ext>
            </a:extLst>
          </p:cNvPr>
          <p:cNvGrpSpPr/>
          <p:nvPr/>
        </p:nvGrpSpPr>
        <p:grpSpPr>
          <a:xfrm>
            <a:off x="3823566" y="3278382"/>
            <a:ext cx="182880" cy="603720"/>
            <a:chOff x="3823566" y="3278382"/>
            <a:chExt cx="182880" cy="60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3FA78847-A356-4537-BE68-085B62479BE3}"/>
                    </a:ext>
                  </a:extLst>
                </p14:cNvPr>
                <p14:cNvContentPartPr/>
                <p14:nvPr/>
              </p14:nvContentPartPr>
              <p14:xfrm>
                <a:off x="3823566" y="3278382"/>
                <a:ext cx="182880" cy="17388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3FA78847-A356-4537-BE68-085B62479BE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14566" y="3269382"/>
                  <a:ext cx="2005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49C55DA8-D77A-4D66-A81F-E81C392CBB50}"/>
                    </a:ext>
                  </a:extLst>
                </p14:cNvPr>
                <p14:cNvContentPartPr/>
                <p14:nvPr/>
              </p14:nvContentPartPr>
              <p14:xfrm>
                <a:off x="3945606" y="3401502"/>
                <a:ext cx="7560" cy="11880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49C55DA8-D77A-4D66-A81F-E81C392CBB5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36606" y="3392502"/>
                  <a:ext cx="25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325795C3-E6CB-4599-8C9F-AF12C987C961}"/>
                    </a:ext>
                  </a:extLst>
                </p14:cNvPr>
                <p14:cNvContentPartPr/>
                <p14:nvPr/>
              </p14:nvContentPartPr>
              <p14:xfrm>
                <a:off x="3934446" y="3374502"/>
                <a:ext cx="68400" cy="12096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325795C3-E6CB-4599-8C9F-AF12C987C9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25806" y="3365502"/>
                  <a:ext cx="86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C2199762-6AFE-42CE-B288-9474DE8CB8E7}"/>
                    </a:ext>
                  </a:extLst>
                </p14:cNvPr>
                <p14:cNvContentPartPr/>
                <p14:nvPr/>
              </p14:nvContentPartPr>
              <p14:xfrm>
                <a:off x="3904566" y="3662862"/>
                <a:ext cx="18000" cy="11196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C2199762-6AFE-42CE-B288-9474DE8CB8E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95926" y="3653862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8247B47A-75DE-4C9D-BED1-24A01828F3EA}"/>
                    </a:ext>
                  </a:extLst>
                </p14:cNvPr>
                <p14:cNvContentPartPr/>
                <p14:nvPr/>
              </p14:nvContentPartPr>
              <p14:xfrm>
                <a:off x="3887286" y="3766542"/>
                <a:ext cx="68040" cy="11556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8247B47A-75DE-4C9D-BED1-24A01828F3E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78646" y="3757542"/>
                  <a:ext cx="856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0BA6FB49-6EA0-48EA-9EB4-F5066A70DA9F}"/>
              </a:ext>
            </a:extLst>
          </p:cNvPr>
          <p:cNvGrpSpPr/>
          <p:nvPr/>
        </p:nvGrpSpPr>
        <p:grpSpPr>
          <a:xfrm>
            <a:off x="3326766" y="3208182"/>
            <a:ext cx="81000" cy="582840"/>
            <a:chOff x="3326766" y="3208182"/>
            <a:chExt cx="81000" cy="58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5EB9FB9E-478B-43C3-9B13-3F3D217628BF}"/>
                    </a:ext>
                  </a:extLst>
                </p14:cNvPr>
                <p14:cNvContentPartPr/>
                <p14:nvPr/>
              </p14:nvContentPartPr>
              <p14:xfrm>
                <a:off x="3347286" y="3208182"/>
                <a:ext cx="1440" cy="20988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5EB9FB9E-478B-43C3-9B13-3F3D217628B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38286" y="3199182"/>
                  <a:ext cx="19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82B17687-4124-4A6A-A54C-FADA99D5C491}"/>
                    </a:ext>
                  </a:extLst>
                </p14:cNvPr>
                <p14:cNvContentPartPr/>
                <p14:nvPr/>
              </p14:nvContentPartPr>
              <p14:xfrm>
                <a:off x="3338646" y="3307902"/>
                <a:ext cx="69120" cy="15840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82B17687-4124-4A6A-A54C-FADA99D5C4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30006" y="3298902"/>
                  <a:ext cx="86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8FB91998-EA35-41F5-85EB-CD534BCF7A69}"/>
                    </a:ext>
                  </a:extLst>
                </p14:cNvPr>
                <p14:cNvContentPartPr/>
                <p14:nvPr/>
              </p14:nvContentPartPr>
              <p14:xfrm>
                <a:off x="3358446" y="3699942"/>
                <a:ext cx="18000" cy="6696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8FB91998-EA35-41F5-85EB-CD534BCF7A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49806" y="3691302"/>
                  <a:ext cx="35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3DF159A9-7E9C-4B51-819B-75CEBAD460FA}"/>
                    </a:ext>
                  </a:extLst>
                </p14:cNvPr>
                <p14:cNvContentPartPr/>
                <p14:nvPr/>
              </p14:nvContentPartPr>
              <p14:xfrm>
                <a:off x="3349806" y="3590142"/>
                <a:ext cx="11520" cy="15660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3DF159A9-7E9C-4B51-819B-75CEBAD460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40806" y="3581142"/>
                  <a:ext cx="291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871EB413-0BD3-435E-BFC9-6186837B002A}"/>
                    </a:ext>
                  </a:extLst>
                </p14:cNvPr>
                <p14:cNvContentPartPr/>
                <p14:nvPr/>
              </p14:nvContentPartPr>
              <p14:xfrm>
                <a:off x="3326766" y="3684102"/>
                <a:ext cx="74520" cy="10692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871EB413-0BD3-435E-BFC9-6186837B00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18126" y="3675102"/>
                  <a:ext cx="9216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D5A6FE90-9AE9-468E-BB8B-2A929C1B3C24}"/>
              </a:ext>
            </a:extLst>
          </p:cNvPr>
          <p:cNvGrpSpPr/>
          <p:nvPr/>
        </p:nvGrpSpPr>
        <p:grpSpPr>
          <a:xfrm>
            <a:off x="2658246" y="3326622"/>
            <a:ext cx="167400" cy="587160"/>
            <a:chOff x="2658246" y="3326622"/>
            <a:chExt cx="167400" cy="58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AC582CC5-81F8-42BE-BE10-B56FD7F39E0D}"/>
                    </a:ext>
                  </a:extLst>
                </p14:cNvPr>
                <p14:cNvContentPartPr/>
                <p14:nvPr/>
              </p14:nvContentPartPr>
              <p14:xfrm>
                <a:off x="2658246" y="3326622"/>
                <a:ext cx="167400" cy="21816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AC582CC5-81F8-42BE-BE10-B56FD7F39E0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49606" y="3317982"/>
                  <a:ext cx="185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294F46AD-50EE-4E87-9B39-6B20B60CD211}"/>
                    </a:ext>
                  </a:extLst>
                </p14:cNvPr>
                <p14:cNvContentPartPr/>
                <p14:nvPr/>
              </p14:nvContentPartPr>
              <p14:xfrm>
                <a:off x="2736366" y="3407262"/>
                <a:ext cx="72000" cy="11448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294F46AD-50EE-4E87-9B39-6B20B60CD21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27726" y="3398622"/>
                  <a:ext cx="896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F72E2FE4-5C92-4FFA-B4BF-14E70469518F}"/>
                    </a:ext>
                  </a:extLst>
                </p14:cNvPr>
                <p14:cNvContentPartPr/>
                <p14:nvPr/>
              </p14:nvContentPartPr>
              <p14:xfrm>
                <a:off x="2752566" y="3608142"/>
                <a:ext cx="21600" cy="24768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F72E2FE4-5C92-4FFA-B4BF-14E70469518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43926" y="3599142"/>
                  <a:ext cx="39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6F63441F-DCE4-4FE6-89A1-B1BDAFE5C33F}"/>
                    </a:ext>
                  </a:extLst>
                </p14:cNvPr>
                <p14:cNvContentPartPr/>
                <p14:nvPr/>
              </p14:nvContentPartPr>
              <p14:xfrm>
                <a:off x="2717646" y="3797142"/>
                <a:ext cx="82440" cy="11664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6F63441F-DCE4-4FE6-89A1-B1BDAFE5C33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08646" y="3788502"/>
                  <a:ext cx="100080" cy="13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818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Dinámicos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/>
          </a:bodyPr>
          <a:lstStyle/>
          <a:p>
            <a:pPr lvl="1"/>
            <a:r>
              <a:rPr lang="en-GB" dirty="0" err="1"/>
              <a:t>Predecir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futuros</a:t>
            </a:r>
            <a:r>
              <a:rPr lang="en-GB" dirty="0"/>
              <a:t> de variables a </a:t>
            </a:r>
            <a:r>
              <a:rPr lang="en-GB" dirty="0" err="1"/>
              <a:t>partir</a:t>
            </a:r>
            <a:r>
              <a:rPr lang="en-GB" dirty="0"/>
              <a:t> de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pasados</a:t>
            </a:r>
            <a:endParaRPr lang="en-GB" dirty="0"/>
          </a:p>
          <a:p>
            <a:pPr lvl="1"/>
            <a:r>
              <a:rPr lang="en-GB" dirty="0"/>
              <a:t>Conjunto de </a:t>
            </a:r>
            <a:r>
              <a:rPr lang="en-GB" dirty="0" err="1"/>
              <a:t>entrenamiento</a:t>
            </a:r>
            <a:r>
              <a:rPr lang="en-GB" dirty="0"/>
              <a:t> con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pasados</a:t>
            </a:r>
            <a:r>
              <a:rPr lang="en-GB" dirty="0"/>
              <a:t> y test con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futuros</a:t>
            </a:r>
            <a:endParaRPr lang="en-GB" dirty="0"/>
          </a:p>
          <a:p>
            <a:pPr lvl="1"/>
            <a:r>
              <a:rPr lang="en-GB" dirty="0" err="1"/>
              <a:t>Ejemplo</a:t>
            </a:r>
            <a:r>
              <a:rPr lang="en-GB" dirty="0"/>
              <a:t>: CurrencyExchangeRates.xls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¿</a:t>
            </a:r>
            <a:r>
              <a:rPr lang="en-GB" dirty="0" err="1"/>
              <a:t>Cuánta</a:t>
            </a:r>
            <a:r>
              <a:rPr lang="en-GB" dirty="0"/>
              <a:t> </a:t>
            </a:r>
            <a:r>
              <a:rPr lang="en-GB" dirty="0" err="1"/>
              <a:t>información</a:t>
            </a:r>
            <a:r>
              <a:rPr lang="en-GB" dirty="0"/>
              <a:t> pasada </a:t>
            </a:r>
            <a:r>
              <a:rPr lang="en-GB" dirty="0" err="1"/>
              <a:t>utilizar</a:t>
            </a:r>
            <a:r>
              <a:rPr lang="en-GB" dirty="0"/>
              <a:t> para </a:t>
            </a:r>
            <a:r>
              <a:rPr lang="en-GB" dirty="0" err="1"/>
              <a:t>predecir</a:t>
            </a:r>
            <a:r>
              <a:rPr lang="en-GB" dirty="0"/>
              <a:t> </a:t>
            </a:r>
            <a:r>
              <a:rPr lang="en-GB" dirty="0" err="1"/>
              <a:t>información</a:t>
            </a:r>
            <a:r>
              <a:rPr lang="en-GB" dirty="0"/>
              <a:t> </a:t>
            </a:r>
            <a:r>
              <a:rPr lang="en-GB" dirty="0" err="1"/>
              <a:t>futura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¿</a:t>
            </a:r>
            <a:r>
              <a:rPr lang="en-GB" dirty="0" err="1"/>
              <a:t>Predecir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absolutos</a:t>
            </a:r>
            <a:r>
              <a:rPr lang="en-GB" dirty="0"/>
              <a:t> a </a:t>
            </a:r>
            <a:r>
              <a:rPr lang="en-GB" dirty="0" err="1"/>
              <a:t>partir</a:t>
            </a:r>
            <a:r>
              <a:rPr lang="en-GB" dirty="0"/>
              <a:t> de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absolutos</a:t>
            </a:r>
            <a:r>
              <a:rPr lang="en-GB" dirty="0"/>
              <a:t> o </a:t>
            </a:r>
            <a:r>
              <a:rPr lang="en-GB" dirty="0" err="1"/>
              <a:t>predecir</a:t>
            </a:r>
            <a:r>
              <a:rPr lang="en-GB" dirty="0"/>
              <a:t> </a:t>
            </a:r>
            <a:r>
              <a:rPr lang="en-GB" dirty="0" err="1"/>
              <a:t>variaciones</a:t>
            </a:r>
            <a:r>
              <a:rPr lang="en-GB" dirty="0"/>
              <a:t> a </a:t>
            </a:r>
            <a:r>
              <a:rPr lang="en-GB" dirty="0" err="1"/>
              <a:t>partir</a:t>
            </a:r>
            <a:r>
              <a:rPr lang="en-GB" dirty="0"/>
              <a:t> de </a:t>
            </a:r>
            <a:r>
              <a:rPr lang="en-GB" dirty="0" err="1"/>
              <a:t>variaciones</a:t>
            </a:r>
            <a:r>
              <a:rPr lang="en-GB" dirty="0"/>
              <a:t>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88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18336-4B22-493F-AD86-9AF0D887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Dinámicos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A26F8-66E1-4127-81C0-50CFF4FC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50955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Podemos </a:t>
            </a:r>
            <a:r>
              <a:rPr lang="en-GB" dirty="0" err="1"/>
              <a:t>necesitar</a:t>
            </a:r>
            <a:r>
              <a:rPr lang="en-GB" dirty="0"/>
              <a:t> </a:t>
            </a:r>
            <a:r>
              <a:rPr lang="en-GB" dirty="0" err="1"/>
              <a:t>procesar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conjunto de </a:t>
            </a:r>
            <a:r>
              <a:rPr lang="en-GB" dirty="0" err="1"/>
              <a:t>datos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vamos a </a:t>
            </a:r>
            <a:r>
              <a:rPr lang="en-GB" dirty="0" err="1"/>
              <a:t>trabajar</a:t>
            </a:r>
            <a:r>
              <a:rPr lang="en-GB" dirty="0"/>
              <a:t> con </a:t>
            </a:r>
            <a:r>
              <a:rPr lang="en-GB" dirty="0" err="1"/>
              <a:t>diferencias</a:t>
            </a:r>
            <a:r>
              <a:rPr lang="en-GB" dirty="0"/>
              <a:t>/</a:t>
            </a:r>
            <a:r>
              <a:rPr lang="en-GB" dirty="0" err="1"/>
              <a:t>incrementos</a:t>
            </a:r>
            <a:endParaRPr lang="en-GB" dirty="0"/>
          </a:p>
          <a:p>
            <a:pPr lvl="1"/>
            <a:r>
              <a:rPr lang="en-GB" dirty="0"/>
              <a:t>También para </a:t>
            </a:r>
            <a:r>
              <a:rPr lang="en-GB" dirty="0" err="1"/>
              <a:t>montar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conjunto de </a:t>
            </a:r>
            <a:r>
              <a:rPr lang="en-GB" dirty="0" err="1"/>
              <a:t>datos</a:t>
            </a:r>
            <a:r>
              <a:rPr lang="en-GB" dirty="0"/>
              <a:t> de </a:t>
            </a:r>
            <a:r>
              <a:rPr lang="en-GB" dirty="0" err="1"/>
              <a:t>entrenamiento</a:t>
            </a:r>
            <a:r>
              <a:rPr lang="en-GB" dirty="0"/>
              <a:t> </a:t>
            </a:r>
            <a:r>
              <a:rPr lang="en-GB" dirty="0" err="1"/>
              <a:t>dependiendo</a:t>
            </a:r>
            <a:r>
              <a:rPr lang="en-GB" dirty="0"/>
              <a:t> de la </a:t>
            </a:r>
            <a:r>
              <a:rPr lang="en-GB" dirty="0" err="1"/>
              <a:t>información</a:t>
            </a:r>
            <a:r>
              <a:rPr lang="en-GB" dirty="0"/>
              <a:t> previa que </a:t>
            </a:r>
            <a:r>
              <a:rPr lang="en-GB" dirty="0" err="1"/>
              <a:t>vayamos</a:t>
            </a:r>
            <a:r>
              <a:rPr lang="en-GB" dirty="0"/>
              <a:t> a usar</a:t>
            </a:r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83CC0B66-D2E5-41C3-ABF1-0F061689ED00}"/>
              </a:ext>
            </a:extLst>
          </p:cNvPr>
          <p:cNvGrpSpPr/>
          <p:nvPr/>
        </p:nvGrpSpPr>
        <p:grpSpPr>
          <a:xfrm>
            <a:off x="2170086" y="3683382"/>
            <a:ext cx="7848000" cy="1100880"/>
            <a:chOff x="2170086" y="3683382"/>
            <a:chExt cx="7848000" cy="11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C064042-175D-4F6A-B9E7-E79221F32C9B}"/>
                    </a:ext>
                  </a:extLst>
                </p14:cNvPr>
                <p14:cNvContentPartPr/>
                <p14:nvPr/>
              </p14:nvContentPartPr>
              <p14:xfrm>
                <a:off x="2222646" y="4175142"/>
                <a:ext cx="42840" cy="21420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C064042-175D-4F6A-B9E7-E79221F32C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13646" y="4166502"/>
                  <a:ext cx="60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51FF97F0-E00D-45FF-83B7-3BA7A40344EA}"/>
                    </a:ext>
                  </a:extLst>
                </p14:cNvPr>
                <p14:cNvContentPartPr/>
                <p14:nvPr/>
              </p14:nvContentPartPr>
              <p14:xfrm>
                <a:off x="2170086" y="4130862"/>
                <a:ext cx="169560" cy="26100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51FF97F0-E00D-45FF-83B7-3BA7A40344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1086" y="4121862"/>
                  <a:ext cx="187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3511902D-93A1-422B-91D3-BA16F75E6FAD}"/>
                    </a:ext>
                  </a:extLst>
                </p14:cNvPr>
                <p14:cNvContentPartPr/>
                <p14:nvPr/>
              </p14:nvContentPartPr>
              <p14:xfrm>
                <a:off x="2333526" y="4151382"/>
                <a:ext cx="62280" cy="22284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3511902D-93A1-422B-91D3-BA16F75E6F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24886" y="4142382"/>
                  <a:ext cx="79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46EDB673-7FC4-48F4-9C37-22FA18DBFB1C}"/>
                    </a:ext>
                  </a:extLst>
                </p14:cNvPr>
                <p14:cNvContentPartPr/>
                <p14:nvPr/>
              </p14:nvContentPartPr>
              <p14:xfrm>
                <a:off x="2341086" y="4134462"/>
                <a:ext cx="107640" cy="19080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46EDB673-7FC4-48F4-9C37-22FA18DBFB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32086" y="4125462"/>
                  <a:ext cx="125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71683964-7512-48CD-A410-6592329E3DF4}"/>
                    </a:ext>
                  </a:extLst>
                </p14:cNvPr>
                <p14:cNvContentPartPr/>
                <p14:nvPr/>
              </p14:nvContentPartPr>
              <p14:xfrm>
                <a:off x="2502366" y="4227702"/>
                <a:ext cx="30960" cy="1281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71683964-7512-48CD-A410-6592329E3D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93366" y="4219062"/>
                  <a:ext cx="48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6BEF4313-93DA-427C-BCFB-40479430CC88}"/>
                    </a:ext>
                  </a:extLst>
                </p14:cNvPr>
                <p14:cNvContentPartPr/>
                <p14:nvPr/>
              </p14:nvContentPartPr>
              <p14:xfrm>
                <a:off x="2424966" y="4165782"/>
                <a:ext cx="105480" cy="3600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6BEF4313-93DA-427C-BCFB-40479430CC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15966" y="4157142"/>
                  <a:ext cx="123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7DF06D1F-14B9-4FAE-9E5D-BD67F9FF0733}"/>
                    </a:ext>
                  </a:extLst>
                </p14:cNvPr>
                <p14:cNvContentPartPr/>
                <p14:nvPr/>
              </p14:nvContentPartPr>
              <p14:xfrm>
                <a:off x="2548806" y="4202502"/>
                <a:ext cx="114480" cy="11664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7DF06D1F-14B9-4FAE-9E5D-BD67F9FF07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40166" y="4193502"/>
                  <a:ext cx="132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5326DDBE-C0B1-4309-A944-25D33E85C26C}"/>
                    </a:ext>
                  </a:extLst>
                </p14:cNvPr>
                <p14:cNvContentPartPr/>
                <p14:nvPr/>
              </p14:nvContentPartPr>
              <p14:xfrm>
                <a:off x="2829966" y="4276302"/>
                <a:ext cx="203760" cy="75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5326DDBE-C0B1-4309-A944-25D33E85C2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21326" y="4267302"/>
                  <a:ext cx="221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8A0607C1-67F6-47A5-A274-126F0E574967}"/>
                    </a:ext>
                  </a:extLst>
                </p14:cNvPr>
                <p14:cNvContentPartPr/>
                <p14:nvPr/>
              </p14:nvContentPartPr>
              <p14:xfrm>
                <a:off x="2990886" y="4224102"/>
                <a:ext cx="81000" cy="12204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8A0607C1-67F6-47A5-A274-126F0E5749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81886" y="4215102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D8D4E44C-1DB0-4FE4-B972-D01EF5401E7A}"/>
                    </a:ext>
                  </a:extLst>
                </p14:cNvPr>
                <p14:cNvContentPartPr/>
                <p14:nvPr/>
              </p14:nvContentPartPr>
              <p14:xfrm>
                <a:off x="3364926" y="4108902"/>
                <a:ext cx="50040" cy="21168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D8D4E44C-1DB0-4FE4-B972-D01EF5401E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56286" y="4099902"/>
                  <a:ext cx="67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065DC656-E265-4F1A-8552-2D79378DFBD1}"/>
                    </a:ext>
                  </a:extLst>
                </p14:cNvPr>
                <p14:cNvContentPartPr/>
                <p14:nvPr/>
              </p14:nvContentPartPr>
              <p14:xfrm>
                <a:off x="3386166" y="4190622"/>
                <a:ext cx="46440" cy="828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065DC656-E265-4F1A-8552-2D79378DFBD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77526" y="4181982"/>
                  <a:ext cx="64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EE8D8DF2-32C4-4822-AB37-CD0B0D49922A}"/>
                    </a:ext>
                  </a:extLst>
                </p14:cNvPr>
                <p14:cNvContentPartPr/>
                <p14:nvPr/>
              </p14:nvContentPartPr>
              <p14:xfrm>
                <a:off x="3389046" y="4126542"/>
                <a:ext cx="38160" cy="468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EE8D8DF2-32C4-4822-AB37-CD0B0D4992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0406" y="4117542"/>
                  <a:ext cx="55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81276A43-EED8-41F3-930F-E656BE7F0BCC}"/>
                    </a:ext>
                  </a:extLst>
                </p14:cNvPr>
                <p14:cNvContentPartPr/>
                <p14:nvPr/>
              </p14:nvContentPartPr>
              <p14:xfrm>
                <a:off x="3427206" y="4125102"/>
                <a:ext cx="134640" cy="16596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81276A43-EED8-41F3-930F-E656BE7F0B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18206" y="4116102"/>
                  <a:ext cx="152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1D814099-3FF5-4AD1-8392-FCC030A363FA}"/>
                    </a:ext>
                  </a:extLst>
                </p14:cNvPr>
                <p14:cNvContentPartPr/>
                <p14:nvPr/>
              </p14:nvContentPartPr>
              <p14:xfrm>
                <a:off x="3573726" y="4138782"/>
                <a:ext cx="87120" cy="14940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1D814099-3FF5-4AD1-8392-FCC030A363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64726" y="4129782"/>
                  <a:ext cx="104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55352152-6FC8-442C-8886-DDF01B134B3F}"/>
                    </a:ext>
                  </a:extLst>
                </p14:cNvPr>
                <p14:cNvContentPartPr/>
                <p14:nvPr/>
              </p14:nvContentPartPr>
              <p14:xfrm>
                <a:off x="3707646" y="4246782"/>
                <a:ext cx="86400" cy="11988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55352152-6FC8-442C-8886-DDF01B134B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98646" y="4238142"/>
                  <a:ext cx="104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FAEF5A2E-A0E2-4170-9B95-1D419C415A2E}"/>
                    </a:ext>
                  </a:extLst>
                </p14:cNvPr>
                <p14:cNvContentPartPr/>
                <p14:nvPr/>
              </p14:nvContentPartPr>
              <p14:xfrm>
                <a:off x="3808086" y="4314102"/>
                <a:ext cx="44280" cy="612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FAEF5A2E-A0E2-4170-9B95-1D419C415A2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99446" y="4305102"/>
                  <a:ext cx="61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5FC86515-80A6-4B14-A9CE-D0013FF7E228}"/>
                    </a:ext>
                  </a:extLst>
                </p14:cNvPr>
                <p14:cNvContentPartPr/>
                <p14:nvPr/>
              </p14:nvContentPartPr>
              <p14:xfrm>
                <a:off x="3906726" y="4257942"/>
                <a:ext cx="96840" cy="12780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5FC86515-80A6-4B14-A9CE-D0013FF7E2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98086" y="4249302"/>
                  <a:ext cx="114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49ABC787-B01B-4671-9D39-6B0F4D42269B}"/>
                    </a:ext>
                  </a:extLst>
                </p14:cNvPr>
                <p14:cNvContentPartPr/>
                <p14:nvPr/>
              </p14:nvContentPartPr>
              <p14:xfrm>
                <a:off x="4353486" y="4076862"/>
                <a:ext cx="47880" cy="20088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49ABC787-B01B-4671-9D39-6B0F4D4226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44486" y="4067862"/>
                  <a:ext cx="65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CA74F579-DE99-4A75-BB62-BE14A46C8F95}"/>
                    </a:ext>
                  </a:extLst>
                </p14:cNvPr>
                <p14:cNvContentPartPr/>
                <p14:nvPr/>
              </p14:nvContentPartPr>
              <p14:xfrm>
                <a:off x="4350606" y="4157142"/>
                <a:ext cx="78480" cy="3024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A74F579-DE99-4A75-BB62-BE14A46C8F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41966" y="4148142"/>
                  <a:ext cx="96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64B381EF-7B1E-45A4-8AE4-D6795DAAF731}"/>
                    </a:ext>
                  </a:extLst>
                </p14:cNvPr>
                <p14:cNvContentPartPr/>
                <p14:nvPr/>
              </p14:nvContentPartPr>
              <p14:xfrm>
                <a:off x="4365366" y="4076142"/>
                <a:ext cx="57240" cy="1044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64B381EF-7B1E-45A4-8AE4-D6795DAAF73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56366" y="4067142"/>
                  <a:ext cx="74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3FB78942-F785-4ED6-8E53-C7F5212BCE6F}"/>
                    </a:ext>
                  </a:extLst>
                </p14:cNvPr>
                <p14:cNvContentPartPr/>
                <p14:nvPr/>
              </p14:nvContentPartPr>
              <p14:xfrm>
                <a:off x="4468326" y="4109982"/>
                <a:ext cx="86400" cy="16524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3FB78942-F785-4ED6-8E53-C7F5212BCE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59326" y="4100982"/>
                  <a:ext cx="104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CDD85A8D-5231-42D4-8141-E66C1ACC953C}"/>
                    </a:ext>
                  </a:extLst>
                </p14:cNvPr>
                <p14:cNvContentPartPr/>
                <p14:nvPr/>
              </p14:nvContentPartPr>
              <p14:xfrm>
                <a:off x="4574886" y="4080462"/>
                <a:ext cx="87840" cy="17676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CDD85A8D-5231-42D4-8141-E66C1ACC95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66246" y="4071822"/>
                  <a:ext cx="105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D1C66D36-80EB-43E6-B26E-EC62B7F5E0E8}"/>
                    </a:ext>
                  </a:extLst>
                </p14:cNvPr>
                <p14:cNvContentPartPr/>
                <p14:nvPr/>
              </p14:nvContentPartPr>
              <p14:xfrm>
                <a:off x="4709886" y="4276662"/>
                <a:ext cx="6840" cy="7056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D1C66D36-80EB-43E6-B26E-EC62B7F5E0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00886" y="4268022"/>
                  <a:ext cx="24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CAAB6D56-09FC-47E9-B00B-F9F3709899E4}"/>
                    </a:ext>
                  </a:extLst>
                </p14:cNvPr>
                <p14:cNvContentPartPr/>
                <p14:nvPr/>
              </p14:nvContentPartPr>
              <p14:xfrm>
                <a:off x="4709886" y="4276662"/>
                <a:ext cx="360" cy="36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CAAB6D56-09FC-47E9-B00B-F9F3709899E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00886" y="42680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38AAE52E-03D4-4D8B-AA4B-4CEB9C0B4400}"/>
                    </a:ext>
                  </a:extLst>
                </p14:cNvPr>
                <p14:cNvContentPartPr/>
                <p14:nvPr/>
              </p14:nvContentPartPr>
              <p14:xfrm>
                <a:off x="4703046" y="4251822"/>
                <a:ext cx="77760" cy="9828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38AAE52E-03D4-4D8B-AA4B-4CEB9C0B44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94406" y="4243182"/>
                  <a:ext cx="95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2BDBFD65-35CD-4833-AB4A-50B30C0EE330}"/>
                    </a:ext>
                  </a:extLst>
                </p14:cNvPr>
                <p14:cNvContentPartPr/>
                <p14:nvPr/>
              </p14:nvContentPartPr>
              <p14:xfrm>
                <a:off x="4789446" y="4296462"/>
                <a:ext cx="33120" cy="1512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2BDBFD65-35CD-4833-AB4A-50B30C0EE3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80446" y="4287822"/>
                  <a:ext cx="50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6EF7BDA8-12D5-45CC-953A-8F55A6AB03D4}"/>
                    </a:ext>
                  </a:extLst>
                </p14:cNvPr>
                <p14:cNvContentPartPr/>
                <p14:nvPr/>
              </p14:nvContentPartPr>
              <p14:xfrm>
                <a:off x="4872606" y="4284222"/>
                <a:ext cx="15840" cy="9252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6EF7BDA8-12D5-45CC-953A-8F55A6AB03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63606" y="4275222"/>
                  <a:ext cx="33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0631CF88-3E2D-4B23-80BD-718E769025F6}"/>
                    </a:ext>
                  </a:extLst>
                </p14:cNvPr>
                <p14:cNvContentPartPr/>
                <p14:nvPr/>
              </p14:nvContentPartPr>
              <p14:xfrm>
                <a:off x="5270406" y="4080822"/>
                <a:ext cx="112680" cy="1566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0631CF88-3E2D-4B23-80BD-718E769025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61766" y="4071822"/>
                  <a:ext cx="130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CB4AD7E9-9152-4002-A555-E00D0BEE32C7}"/>
                    </a:ext>
                  </a:extLst>
                </p14:cNvPr>
                <p14:cNvContentPartPr/>
                <p14:nvPr/>
              </p14:nvContentPartPr>
              <p14:xfrm>
                <a:off x="5415126" y="4120422"/>
                <a:ext cx="70200" cy="14400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CB4AD7E9-9152-4002-A555-E00D0BEE32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06126" y="4111782"/>
                  <a:ext cx="87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7197D717-E8FC-4343-AFF7-D4616A97519A}"/>
                    </a:ext>
                  </a:extLst>
                </p14:cNvPr>
                <p14:cNvContentPartPr/>
                <p14:nvPr/>
              </p14:nvContentPartPr>
              <p14:xfrm>
                <a:off x="5536086" y="4162902"/>
                <a:ext cx="11160" cy="579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7197D717-E8FC-4343-AFF7-D4616A9751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27446" y="4153902"/>
                  <a:ext cx="28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91884B88-1870-46A2-8B2B-8D9F57256A86}"/>
                    </a:ext>
                  </a:extLst>
                </p14:cNvPr>
                <p14:cNvContentPartPr/>
                <p14:nvPr/>
              </p14:nvContentPartPr>
              <p14:xfrm>
                <a:off x="5514126" y="4092702"/>
                <a:ext cx="88560" cy="16200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91884B88-1870-46A2-8B2B-8D9F57256A8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05486" y="4084062"/>
                  <a:ext cx="1062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0ADBB761-FEAE-4DA1-A1C5-CD82DAE056A7}"/>
                    </a:ext>
                  </a:extLst>
                </p14:cNvPr>
                <p14:cNvContentPartPr/>
                <p14:nvPr/>
              </p14:nvContentPartPr>
              <p14:xfrm>
                <a:off x="5621766" y="4251822"/>
                <a:ext cx="70560" cy="10980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0ADBB761-FEAE-4DA1-A1C5-CD82DAE056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12766" y="4243182"/>
                  <a:ext cx="88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C3D36CEF-4855-4B09-9194-81E6F5BF30EB}"/>
                    </a:ext>
                  </a:extLst>
                </p14:cNvPr>
                <p14:cNvContentPartPr/>
                <p14:nvPr/>
              </p14:nvContentPartPr>
              <p14:xfrm>
                <a:off x="5722206" y="4307262"/>
                <a:ext cx="34560" cy="82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C3D36CEF-4855-4B09-9194-81E6F5BF30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13566" y="4298622"/>
                  <a:ext cx="52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CCB2D5A2-3FBF-4D74-8DD0-2A5AC1E54B0E}"/>
                    </a:ext>
                  </a:extLst>
                </p14:cNvPr>
                <p14:cNvContentPartPr/>
                <p14:nvPr/>
              </p14:nvContentPartPr>
              <p14:xfrm>
                <a:off x="5801046" y="4265142"/>
                <a:ext cx="73440" cy="14400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CCB2D5A2-3FBF-4D74-8DD0-2A5AC1E54B0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92406" y="4256142"/>
                  <a:ext cx="91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DC1BC3B3-278F-43F2-AF13-76C06E465B5C}"/>
                    </a:ext>
                  </a:extLst>
                </p14:cNvPr>
                <p14:cNvContentPartPr/>
                <p14:nvPr/>
              </p14:nvContentPartPr>
              <p14:xfrm>
                <a:off x="6193086" y="4023222"/>
                <a:ext cx="105480" cy="24120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DC1BC3B3-278F-43F2-AF13-76C06E465B5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84446" y="4014222"/>
                  <a:ext cx="1231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541389DE-A2D8-49B1-8F08-0EB4AE282C56}"/>
                    </a:ext>
                  </a:extLst>
                </p14:cNvPr>
                <p14:cNvContentPartPr/>
                <p14:nvPr/>
              </p14:nvContentPartPr>
              <p14:xfrm>
                <a:off x="6356886" y="4115382"/>
                <a:ext cx="84240" cy="15228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541389DE-A2D8-49B1-8F08-0EB4AE282C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48246" y="4106742"/>
                  <a:ext cx="101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AB04AB75-C2B3-4ED4-AC46-D7028647F2D4}"/>
                    </a:ext>
                  </a:extLst>
                </p14:cNvPr>
                <p14:cNvContentPartPr/>
                <p14:nvPr/>
              </p14:nvContentPartPr>
              <p14:xfrm>
                <a:off x="6483606" y="4181982"/>
                <a:ext cx="14400" cy="8640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AB04AB75-C2B3-4ED4-AC46-D7028647F2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74966" y="4172982"/>
                  <a:ext cx="32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E0AFEBC6-9FAA-49B8-B8F2-FEFBEE3C640D}"/>
                    </a:ext>
                  </a:extLst>
                </p14:cNvPr>
                <p14:cNvContentPartPr/>
                <p14:nvPr/>
              </p14:nvContentPartPr>
              <p14:xfrm>
                <a:off x="6455166" y="4115382"/>
                <a:ext cx="88200" cy="15588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E0AFEBC6-9FAA-49B8-B8F2-FEFBEE3C64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46526" y="4106742"/>
                  <a:ext cx="105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7284597C-40A8-492E-9BBF-B9FE905B6910}"/>
                    </a:ext>
                  </a:extLst>
                </p14:cNvPr>
                <p14:cNvContentPartPr/>
                <p14:nvPr/>
              </p14:nvContentPartPr>
              <p14:xfrm>
                <a:off x="6587286" y="4263702"/>
                <a:ext cx="84240" cy="11808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7284597C-40A8-492E-9BBF-B9FE905B691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78646" y="4255062"/>
                  <a:ext cx="101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0D738656-7AC0-4F37-8D32-B0C3EC7B6DCB}"/>
                    </a:ext>
                  </a:extLst>
                </p14:cNvPr>
                <p14:cNvContentPartPr/>
                <p14:nvPr/>
              </p14:nvContentPartPr>
              <p14:xfrm>
                <a:off x="6711486" y="4282062"/>
                <a:ext cx="38880" cy="972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0D738656-7AC0-4F37-8D32-B0C3EC7B6D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02846" y="4273062"/>
                  <a:ext cx="56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28BF4FEE-A788-4C5A-86E5-BEB2B1F01892}"/>
                    </a:ext>
                  </a:extLst>
                </p14:cNvPr>
                <p14:cNvContentPartPr/>
                <p14:nvPr/>
              </p14:nvContentPartPr>
              <p14:xfrm>
                <a:off x="6814446" y="4238142"/>
                <a:ext cx="20880" cy="14868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28BF4FEE-A788-4C5A-86E5-BEB2B1F018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05806" y="4229142"/>
                  <a:ext cx="38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097866D2-8A27-4FFC-B33D-A2DD859CA918}"/>
                    </a:ext>
                  </a:extLst>
                </p14:cNvPr>
                <p14:cNvContentPartPr/>
                <p14:nvPr/>
              </p14:nvContentPartPr>
              <p14:xfrm>
                <a:off x="7158966" y="4071822"/>
                <a:ext cx="140760" cy="16236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097866D2-8A27-4FFC-B33D-A2DD859CA9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49966" y="4062822"/>
                  <a:ext cx="158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1A125BB0-E00B-4A3B-B01E-3902394CCEB7}"/>
                    </a:ext>
                  </a:extLst>
                </p14:cNvPr>
                <p14:cNvContentPartPr/>
                <p14:nvPr/>
              </p14:nvContentPartPr>
              <p14:xfrm>
                <a:off x="7345086" y="4019262"/>
                <a:ext cx="18000" cy="15444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1A125BB0-E00B-4A3B-B01E-3902394CCE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36446" y="4010262"/>
                  <a:ext cx="35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6096907C-DB1B-4BF7-900D-C00CBBB1C95C}"/>
                    </a:ext>
                  </a:extLst>
                </p14:cNvPr>
                <p14:cNvContentPartPr/>
                <p14:nvPr/>
              </p14:nvContentPartPr>
              <p14:xfrm>
                <a:off x="7356246" y="4026462"/>
                <a:ext cx="79920" cy="17064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6096907C-DB1B-4BF7-900D-C00CBBB1C9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7246" y="4017462"/>
                  <a:ext cx="97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1072B2E2-189E-4FD1-A2FF-BAAED6463D22}"/>
                    </a:ext>
                  </a:extLst>
                </p14:cNvPr>
                <p14:cNvContentPartPr/>
                <p14:nvPr/>
              </p14:nvContentPartPr>
              <p14:xfrm>
                <a:off x="7474326" y="4199622"/>
                <a:ext cx="98280" cy="14256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1072B2E2-189E-4FD1-A2FF-BAAED6463D2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65686" y="4190622"/>
                  <a:ext cx="115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B4D4DEFF-84CE-4354-830C-911025CE5396}"/>
                    </a:ext>
                  </a:extLst>
                </p14:cNvPr>
                <p14:cNvContentPartPr/>
                <p14:nvPr/>
              </p14:nvContentPartPr>
              <p14:xfrm>
                <a:off x="7601406" y="4240302"/>
                <a:ext cx="36720" cy="900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B4D4DEFF-84CE-4354-830C-911025CE53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92766" y="4231302"/>
                  <a:ext cx="54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23B2D141-0B52-45C4-A1CB-5505603CB660}"/>
                    </a:ext>
                  </a:extLst>
                </p14:cNvPr>
                <p14:cNvContentPartPr/>
                <p14:nvPr/>
              </p14:nvContentPartPr>
              <p14:xfrm>
                <a:off x="7711566" y="4176942"/>
                <a:ext cx="59400" cy="17136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23B2D141-0B52-45C4-A1CB-5505603CB6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02926" y="4167942"/>
                  <a:ext cx="77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82C2B5CF-10F1-4C2A-B12C-D5178BA66D63}"/>
                    </a:ext>
                  </a:extLst>
                </p14:cNvPr>
                <p14:cNvContentPartPr/>
                <p14:nvPr/>
              </p14:nvContentPartPr>
              <p14:xfrm>
                <a:off x="8019726" y="3984702"/>
                <a:ext cx="153000" cy="19116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82C2B5CF-10F1-4C2A-B12C-D5178BA66D6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11086" y="3976062"/>
                  <a:ext cx="170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74213EED-DC71-4B59-BDD2-3677C6614A99}"/>
                    </a:ext>
                  </a:extLst>
                </p14:cNvPr>
                <p14:cNvContentPartPr/>
                <p14:nvPr/>
              </p14:nvContentPartPr>
              <p14:xfrm>
                <a:off x="8232126" y="4072542"/>
                <a:ext cx="3960" cy="10332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74213EED-DC71-4B59-BDD2-3677C6614A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23486" y="4063542"/>
                  <a:ext cx="21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9CF16F05-D189-4E20-978C-3AC7CE992C55}"/>
                    </a:ext>
                  </a:extLst>
                </p14:cNvPr>
                <p14:cNvContentPartPr/>
                <p14:nvPr/>
              </p14:nvContentPartPr>
              <p14:xfrm>
                <a:off x="8243286" y="4044462"/>
                <a:ext cx="72720" cy="17856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9CF16F05-D189-4E20-978C-3AC7CE992C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34646" y="4035822"/>
                  <a:ext cx="90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4E930454-897F-4377-A460-87365AB51394}"/>
                    </a:ext>
                  </a:extLst>
                </p14:cNvPr>
                <p14:cNvContentPartPr/>
                <p14:nvPr/>
              </p14:nvContentPartPr>
              <p14:xfrm>
                <a:off x="8403846" y="4198182"/>
                <a:ext cx="64800" cy="13680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4E930454-897F-4377-A460-87365AB5139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94846" y="4189542"/>
                  <a:ext cx="82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B51FB1DB-9F5F-4031-BE57-976127A1C20D}"/>
                    </a:ext>
                  </a:extLst>
                </p14:cNvPr>
                <p14:cNvContentPartPr/>
                <p14:nvPr/>
              </p14:nvContentPartPr>
              <p14:xfrm>
                <a:off x="8530926" y="4262262"/>
                <a:ext cx="34560" cy="136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B51FB1DB-9F5F-4031-BE57-976127A1C20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21926" y="4253262"/>
                  <a:ext cx="52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BC83DD9C-467B-40C6-A5DD-63B7B1D1B343}"/>
                    </a:ext>
                  </a:extLst>
                </p14:cNvPr>
                <p14:cNvContentPartPr/>
                <p14:nvPr/>
              </p14:nvContentPartPr>
              <p14:xfrm>
                <a:off x="8565126" y="4219782"/>
                <a:ext cx="56520" cy="15300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BC83DD9C-467B-40C6-A5DD-63B7B1D1B3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56126" y="4211142"/>
                  <a:ext cx="74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42A63901-04B8-4308-B71D-B79004C90F30}"/>
                    </a:ext>
                  </a:extLst>
                </p14:cNvPr>
                <p14:cNvContentPartPr/>
                <p14:nvPr/>
              </p14:nvContentPartPr>
              <p14:xfrm>
                <a:off x="9046086" y="3861582"/>
                <a:ext cx="29520" cy="76248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42A63901-04B8-4308-B71D-B79004C90F3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37446" y="3852582"/>
                  <a:ext cx="4716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8D41E510-1FAD-4E45-85FE-F38732EF591F}"/>
                    </a:ext>
                  </a:extLst>
                </p14:cNvPr>
                <p14:cNvContentPartPr/>
                <p14:nvPr/>
              </p14:nvContentPartPr>
              <p14:xfrm>
                <a:off x="9355686" y="3983262"/>
                <a:ext cx="54360" cy="23436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8D41E510-1FAD-4E45-85FE-F38732EF59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47046" y="3974622"/>
                  <a:ext cx="72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F01376D9-7BEB-4655-A78F-7170AA1BD83C}"/>
                    </a:ext>
                  </a:extLst>
                </p14:cNvPr>
                <p14:cNvContentPartPr/>
                <p14:nvPr/>
              </p14:nvContentPartPr>
              <p14:xfrm>
                <a:off x="9412566" y="4073262"/>
                <a:ext cx="38880" cy="1800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F01376D9-7BEB-4655-A78F-7170AA1BD8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03926" y="4064262"/>
                  <a:ext cx="56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07BB19E0-75EE-46BF-A576-8315039E6221}"/>
                    </a:ext>
                  </a:extLst>
                </p14:cNvPr>
                <p14:cNvContentPartPr/>
                <p14:nvPr/>
              </p14:nvContentPartPr>
              <p14:xfrm>
                <a:off x="9405006" y="4000182"/>
                <a:ext cx="66240" cy="504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07BB19E0-75EE-46BF-A576-8315039E622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96006" y="3991182"/>
                  <a:ext cx="83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7C330BE5-6CFE-4741-B00B-1470948F8CF4}"/>
                    </a:ext>
                  </a:extLst>
                </p14:cNvPr>
                <p14:cNvContentPartPr/>
                <p14:nvPr/>
              </p14:nvContentPartPr>
              <p14:xfrm>
                <a:off x="9482766" y="4060662"/>
                <a:ext cx="140760" cy="14436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7C330BE5-6CFE-4741-B00B-1470948F8CF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73766" y="4052022"/>
                  <a:ext cx="158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498B7C4A-7555-4764-ACB5-5B28654D6282}"/>
                    </a:ext>
                  </a:extLst>
                </p14:cNvPr>
                <p14:cNvContentPartPr/>
                <p14:nvPr/>
              </p14:nvContentPartPr>
              <p14:xfrm>
                <a:off x="9645486" y="4015662"/>
                <a:ext cx="88200" cy="18036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498B7C4A-7555-4764-ACB5-5B28654D62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36486" y="4007022"/>
                  <a:ext cx="105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11EEE8B7-D779-4A72-B0F8-447D9D099BD6}"/>
                    </a:ext>
                  </a:extLst>
                </p14:cNvPr>
                <p14:cNvContentPartPr/>
                <p14:nvPr/>
              </p14:nvContentPartPr>
              <p14:xfrm>
                <a:off x="9774006" y="4130862"/>
                <a:ext cx="6120" cy="10980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11EEE8B7-D779-4A72-B0F8-447D9D099BD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65006" y="4121862"/>
                  <a:ext cx="23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E05284E1-E882-43B6-991A-FD7E8533BB6E}"/>
                    </a:ext>
                  </a:extLst>
                </p14:cNvPr>
                <p14:cNvContentPartPr/>
                <p14:nvPr/>
              </p14:nvContentPartPr>
              <p14:xfrm>
                <a:off x="9771126" y="4148862"/>
                <a:ext cx="95400" cy="10908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E05284E1-E882-43B6-991A-FD7E8533BB6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62126" y="4140222"/>
                  <a:ext cx="113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6F186874-1CF5-414C-A56D-ED20408BC934}"/>
                    </a:ext>
                  </a:extLst>
                </p14:cNvPr>
                <p14:cNvContentPartPr/>
                <p14:nvPr/>
              </p14:nvContentPartPr>
              <p14:xfrm>
                <a:off x="3286446" y="3683382"/>
                <a:ext cx="6731640" cy="110088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6F186874-1CF5-414C-A56D-ED20408BC93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77806" y="3674382"/>
                  <a:ext cx="6749280" cy="11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097C7FDA-B470-40CD-BDA4-5709D6D2F308}"/>
              </a:ext>
            </a:extLst>
          </p:cNvPr>
          <p:cNvGrpSpPr/>
          <p:nvPr/>
        </p:nvGrpSpPr>
        <p:grpSpPr>
          <a:xfrm>
            <a:off x="2030766" y="6041382"/>
            <a:ext cx="703800" cy="253440"/>
            <a:chOff x="2030766" y="6041382"/>
            <a:chExt cx="70380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7EA60A93-2A99-456D-9DD5-5FBD344868A5}"/>
                    </a:ext>
                  </a:extLst>
                </p14:cNvPr>
                <p14:cNvContentPartPr/>
                <p14:nvPr/>
              </p14:nvContentPartPr>
              <p14:xfrm>
                <a:off x="2068566" y="6041382"/>
                <a:ext cx="41400" cy="20376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7EA60A93-2A99-456D-9DD5-5FBD344868A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59566" y="6032742"/>
                  <a:ext cx="59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A0323A28-95F6-43AA-8D4B-C4C01A1C2D8A}"/>
                    </a:ext>
                  </a:extLst>
                </p14:cNvPr>
                <p14:cNvContentPartPr/>
                <p14:nvPr/>
              </p14:nvContentPartPr>
              <p14:xfrm>
                <a:off x="2030766" y="6042822"/>
                <a:ext cx="236160" cy="25200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A0323A28-95F6-43AA-8D4B-C4C01A1C2D8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21766" y="6033822"/>
                  <a:ext cx="2538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F0694DEF-1729-4221-B098-3377405E9204}"/>
                    </a:ext>
                  </a:extLst>
                </p14:cNvPr>
                <p14:cNvContentPartPr/>
                <p14:nvPr/>
              </p14:nvContentPartPr>
              <p14:xfrm>
                <a:off x="2330646" y="6057222"/>
                <a:ext cx="44280" cy="23004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F0694DEF-1729-4221-B098-3377405E920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21646" y="6048582"/>
                  <a:ext cx="61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5D1719F9-4645-4107-AF8C-13C1B547459E}"/>
                    </a:ext>
                  </a:extLst>
                </p14:cNvPr>
                <p14:cNvContentPartPr/>
                <p14:nvPr/>
              </p14:nvContentPartPr>
              <p14:xfrm>
                <a:off x="2352606" y="6087102"/>
                <a:ext cx="98640" cy="13608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5D1719F9-4645-4107-AF8C-13C1B547459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43606" y="6078462"/>
                  <a:ext cx="116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499F771A-582C-4709-8D38-DE92E34EE3E5}"/>
                    </a:ext>
                  </a:extLst>
                </p14:cNvPr>
                <p14:cNvContentPartPr/>
                <p14:nvPr/>
              </p14:nvContentPartPr>
              <p14:xfrm>
                <a:off x="2544486" y="6119142"/>
                <a:ext cx="11160" cy="13032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499F771A-582C-4709-8D38-DE92E34EE3E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35846" y="6110502"/>
                  <a:ext cx="28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08B52030-5164-471D-8388-8BEE1EF8F5D1}"/>
                    </a:ext>
                  </a:extLst>
                </p14:cNvPr>
                <p14:cNvContentPartPr/>
                <p14:nvPr/>
              </p14:nvContentPartPr>
              <p14:xfrm>
                <a:off x="2462046" y="6097542"/>
                <a:ext cx="272520" cy="173160"/>
              </p14:xfrm>
            </p:contentPart>
          </mc:Choice>
          <mc:Fallback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08B52030-5164-471D-8388-8BEE1EF8F5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53046" y="6088542"/>
                  <a:ext cx="2901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72A5D43A-239B-48A4-A82C-DE295BA52DD7}"/>
              </a:ext>
            </a:extLst>
          </p:cNvPr>
          <p:cNvGrpSpPr/>
          <p:nvPr/>
        </p:nvGrpSpPr>
        <p:grpSpPr>
          <a:xfrm>
            <a:off x="2941566" y="6142542"/>
            <a:ext cx="271800" cy="141120"/>
            <a:chOff x="2941566" y="6142542"/>
            <a:chExt cx="27180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B1ED0D2A-0A94-402E-AC4D-3A29367572CE}"/>
                    </a:ext>
                  </a:extLst>
                </p14:cNvPr>
                <p14:cNvContentPartPr/>
                <p14:nvPr/>
              </p14:nvContentPartPr>
              <p14:xfrm>
                <a:off x="2941566" y="6163062"/>
                <a:ext cx="250920" cy="3600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B1ED0D2A-0A94-402E-AC4D-3A29367572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32926" y="6154422"/>
                  <a:ext cx="268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5171EF28-AB03-4D6C-9A7E-75D41F87D424}"/>
                    </a:ext>
                  </a:extLst>
                </p14:cNvPr>
                <p14:cNvContentPartPr/>
                <p14:nvPr/>
              </p14:nvContentPartPr>
              <p14:xfrm>
                <a:off x="3125526" y="6142542"/>
                <a:ext cx="87840" cy="14112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5171EF28-AB03-4D6C-9A7E-75D41F87D42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16886" y="6133902"/>
                  <a:ext cx="1054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07E8E4A7-6B0D-430C-85E8-5E5326329F82}"/>
              </a:ext>
            </a:extLst>
          </p:cNvPr>
          <p:cNvGrpSpPr/>
          <p:nvPr/>
        </p:nvGrpSpPr>
        <p:grpSpPr>
          <a:xfrm>
            <a:off x="6375606" y="2540742"/>
            <a:ext cx="727560" cy="293040"/>
            <a:chOff x="6375606" y="2540742"/>
            <a:chExt cx="72756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55F7B417-361C-4952-A253-CC37BA5EA3CD}"/>
                    </a:ext>
                  </a:extLst>
                </p14:cNvPr>
                <p14:cNvContentPartPr/>
                <p14:nvPr/>
              </p14:nvContentPartPr>
              <p14:xfrm>
                <a:off x="6375606" y="2599782"/>
                <a:ext cx="89640" cy="18756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55F7B417-361C-4952-A253-CC37BA5EA3C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66606" y="2591142"/>
                  <a:ext cx="107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7F958B92-16F6-443F-997F-960C02E14623}"/>
                    </a:ext>
                  </a:extLst>
                </p14:cNvPr>
                <p14:cNvContentPartPr/>
                <p14:nvPr/>
              </p14:nvContentPartPr>
              <p14:xfrm>
                <a:off x="6396486" y="2591862"/>
                <a:ext cx="113760" cy="20232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7F958B92-16F6-443F-997F-960C02E1462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87846" y="2583222"/>
                  <a:ext cx="131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BA32B6C5-8586-4B6E-AE26-BA3071F54768}"/>
                    </a:ext>
                  </a:extLst>
                </p14:cNvPr>
                <p14:cNvContentPartPr/>
                <p14:nvPr/>
              </p14:nvContentPartPr>
              <p14:xfrm>
                <a:off x="6553806" y="2572782"/>
                <a:ext cx="36000" cy="16812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BA32B6C5-8586-4B6E-AE26-BA3071F547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45166" y="2564142"/>
                  <a:ext cx="53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EA8181C9-7313-495E-9D90-B50741A6195B}"/>
                    </a:ext>
                  </a:extLst>
                </p14:cNvPr>
                <p14:cNvContentPartPr/>
                <p14:nvPr/>
              </p14:nvContentPartPr>
              <p14:xfrm>
                <a:off x="6558846" y="2632902"/>
                <a:ext cx="36000" cy="11880"/>
              </p14:xfrm>
            </p:contentPart>
          </mc:Choice>
          <mc:Fallback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EA8181C9-7313-495E-9D90-B50741A619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50206" y="2623902"/>
                  <a:ext cx="53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671CCC42-6112-4C88-B1DB-E099D47EDEFD}"/>
                    </a:ext>
                  </a:extLst>
                </p14:cNvPr>
                <p14:cNvContentPartPr/>
                <p14:nvPr/>
              </p14:nvContentPartPr>
              <p14:xfrm>
                <a:off x="6543726" y="2540742"/>
                <a:ext cx="72720" cy="38160"/>
              </p14:xfrm>
            </p:contentPart>
          </mc:Choice>
          <mc:Fallback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671CCC42-6112-4C88-B1DB-E099D47EDEF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34726" y="2532102"/>
                  <a:ext cx="90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72A085D4-42FD-4714-BDE0-2575A93C03AC}"/>
                    </a:ext>
                  </a:extLst>
                </p14:cNvPr>
                <p14:cNvContentPartPr/>
                <p14:nvPr/>
              </p14:nvContentPartPr>
              <p14:xfrm>
                <a:off x="6641286" y="2595102"/>
                <a:ext cx="157320" cy="11880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72A085D4-42FD-4714-BDE0-2575A93C03A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32646" y="2586462"/>
                  <a:ext cx="174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0C53A9B5-D303-49EA-BB8F-B2E1725C1D81}"/>
                    </a:ext>
                  </a:extLst>
                </p14:cNvPr>
                <p14:cNvContentPartPr/>
                <p14:nvPr/>
              </p14:nvContentPartPr>
              <p14:xfrm>
                <a:off x="6774486" y="2572062"/>
                <a:ext cx="87120" cy="13968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0C53A9B5-D303-49EA-BB8F-B2E1725C1D8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65846" y="2563422"/>
                  <a:ext cx="104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0F9C20D5-4EA3-4D9E-A422-C3DBB4393831}"/>
                    </a:ext>
                  </a:extLst>
                </p14:cNvPr>
                <p14:cNvContentPartPr/>
                <p14:nvPr/>
              </p14:nvContentPartPr>
              <p14:xfrm>
                <a:off x="6910206" y="2700582"/>
                <a:ext cx="75600" cy="10944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0F9C20D5-4EA3-4D9E-A422-C3DBB439383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01206" y="2691942"/>
                  <a:ext cx="93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6BEF4418-F70D-4890-932B-4B29214C6D03}"/>
                    </a:ext>
                  </a:extLst>
                </p14:cNvPr>
                <p14:cNvContentPartPr/>
                <p14:nvPr/>
              </p14:nvContentPartPr>
              <p14:xfrm>
                <a:off x="7016766" y="2753862"/>
                <a:ext cx="40680" cy="1512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6BEF4418-F70D-4890-932B-4B29214C6D0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07766" y="2745222"/>
                  <a:ext cx="58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3970BBA7-D111-4E65-98A4-2EEE69626D84}"/>
                    </a:ext>
                  </a:extLst>
                </p14:cNvPr>
                <p14:cNvContentPartPr/>
                <p14:nvPr/>
              </p14:nvContentPartPr>
              <p14:xfrm>
                <a:off x="7056726" y="2725422"/>
                <a:ext cx="46440" cy="108360"/>
              </p14:xfrm>
            </p:contentPart>
          </mc:Choice>
          <mc:Fallback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3970BBA7-D111-4E65-98A4-2EEE69626D8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48086" y="2716782"/>
                  <a:ext cx="640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10065710-6846-4815-A39C-9393AFEBDA66}"/>
              </a:ext>
            </a:extLst>
          </p:cNvPr>
          <p:cNvGrpSpPr/>
          <p:nvPr/>
        </p:nvGrpSpPr>
        <p:grpSpPr>
          <a:xfrm>
            <a:off x="7335006" y="2660622"/>
            <a:ext cx="58680" cy="69120"/>
            <a:chOff x="7335006" y="2660622"/>
            <a:chExt cx="58680" cy="6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76BC9C48-8EBA-4BB1-A77E-52FD8D21D2C3}"/>
                    </a:ext>
                  </a:extLst>
                </p14:cNvPr>
                <p14:cNvContentPartPr/>
                <p14:nvPr/>
              </p14:nvContentPartPr>
              <p14:xfrm>
                <a:off x="7335006" y="2660622"/>
                <a:ext cx="58680" cy="6840"/>
              </p14:xfrm>
            </p:contentPart>
          </mc:Choice>
          <mc:Fallback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76BC9C48-8EBA-4BB1-A77E-52FD8D21D2C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26006" y="2651622"/>
                  <a:ext cx="76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69E28369-C057-43A3-B097-F1BBE027539D}"/>
                    </a:ext>
                  </a:extLst>
                </p14:cNvPr>
                <p14:cNvContentPartPr/>
                <p14:nvPr/>
              </p14:nvContentPartPr>
              <p14:xfrm>
                <a:off x="7345806" y="2716062"/>
                <a:ext cx="39960" cy="13680"/>
              </p14:xfrm>
            </p:contentPart>
          </mc:Choice>
          <mc:Fallback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69E28369-C057-43A3-B097-F1BBE027539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37166" y="2707062"/>
                  <a:ext cx="576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5A14BC12-CE55-450B-86E8-C0B121906AF1}"/>
              </a:ext>
            </a:extLst>
          </p:cNvPr>
          <p:cNvGrpSpPr/>
          <p:nvPr/>
        </p:nvGrpSpPr>
        <p:grpSpPr>
          <a:xfrm>
            <a:off x="7685286" y="2515902"/>
            <a:ext cx="699120" cy="255240"/>
            <a:chOff x="7685286" y="2515902"/>
            <a:chExt cx="69912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9E119534-99A8-4BA1-8E5D-1D8D9266BF8A}"/>
                    </a:ext>
                  </a:extLst>
                </p14:cNvPr>
                <p14:cNvContentPartPr/>
                <p14:nvPr/>
              </p14:nvContentPartPr>
              <p14:xfrm>
                <a:off x="7685286" y="2546502"/>
                <a:ext cx="55800" cy="181440"/>
              </p14:xfrm>
            </p:contentPart>
          </mc:Choice>
          <mc:Fallback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9E119534-99A8-4BA1-8E5D-1D8D9266BF8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6646" y="2537862"/>
                  <a:ext cx="73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5F0E8B65-C86B-4DFD-8DBB-53AFACAABC62}"/>
                    </a:ext>
                  </a:extLst>
                </p14:cNvPr>
                <p14:cNvContentPartPr/>
                <p14:nvPr/>
              </p14:nvContentPartPr>
              <p14:xfrm>
                <a:off x="7692126" y="2598342"/>
                <a:ext cx="77040" cy="19440"/>
              </p14:xfrm>
            </p:contentPart>
          </mc:Choice>
          <mc:Fallback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5F0E8B65-C86B-4DFD-8DBB-53AFACAABC6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683126" y="2589702"/>
                  <a:ext cx="94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0DC45C24-8225-47DF-B04D-BEC41E40F06A}"/>
                    </a:ext>
                  </a:extLst>
                </p14:cNvPr>
                <p14:cNvContentPartPr/>
                <p14:nvPr/>
              </p14:nvContentPartPr>
              <p14:xfrm>
                <a:off x="7729206" y="2515902"/>
                <a:ext cx="61920" cy="17280"/>
              </p14:xfrm>
            </p:contentPart>
          </mc:Choice>
          <mc:Fallback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0DC45C24-8225-47DF-B04D-BEC41E40F06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20206" y="2506902"/>
                  <a:ext cx="79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D39C36E5-21C9-4C61-8EB3-61BEDFC431F9}"/>
                    </a:ext>
                  </a:extLst>
                </p14:cNvPr>
                <p14:cNvContentPartPr/>
                <p14:nvPr/>
              </p14:nvContentPartPr>
              <p14:xfrm>
                <a:off x="7810926" y="2587542"/>
                <a:ext cx="103320" cy="115560"/>
              </p14:xfrm>
            </p:contentPart>
          </mc:Choice>
          <mc:Fallback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D39C36E5-21C9-4C61-8EB3-61BEDFC431F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802286" y="2578902"/>
                  <a:ext cx="120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133FCEC0-43D0-4917-84A6-E784EE495041}"/>
                    </a:ext>
                  </a:extLst>
                </p14:cNvPr>
                <p14:cNvContentPartPr/>
                <p14:nvPr/>
              </p14:nvContentPartPr>
              <p14:xfrm>
                <a:off x="7945926" y="2555502"/>
                <a:ext cx="74880" cy="145800"/>
              </p14:xfrm>
            </p:contentPart>
          </mc:Choice>
          <mc:Fallback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133FCEC0-43D0-4917-84A6-E784EE49504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37286" y="2546502"/>
                  <a:ext cx="92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E10D0102-F6B2-462D-A31F-6254A1775891}"/>
                    </a:ext>
                  </a:extLst>
                </p14:cNvPr>
                <p14:cNvContentPartPr/>
                <p14:nvPr/>
              </p14:nvContentPartPr>
              <p14:xfrm>
                <a:off x="8078046" y="2653782"/>
                <a:ext cx="70560" cy="117360"/>
              </p14:xfrm>
            </p:contentPart>
          </mc:Choice>
          <mc:Fallback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E10D0102-F6B2-462D-A31F-6254A177589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69406" y="2645142"/>
                  <a:ext cx="88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BF6306C8-92C4-469E-B923-ABF20A60DD99}"/>
                    </a:ext>
                  </a:extLst>
                </p14:cNvPr>
                <p14:cNvContentPartPr/>
                <p14:nvPr/>
              </p14:nvContentPartPr>
              <p14:xfrm>
                <a:off x="8174526" y="2718942"/>
                <a:ext cx="34560" cy="8280"/>
              </p14:xfrm>
            </p:contentPart>
          </mc:Choice>
          <mc:Fallback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BF6306C8-92C4-469E-B923-ABF20A60DD9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65526" y="2710302"/>
                  <a:ext cx="52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7499E47A-D7BF-4AD9-AC71-45DA634F84D0}"/>
                    </a:ext>
                  </a:extLst>
                </p14:cNvPr>
                <p14:cNvContentPartPr/>
                <p14:nvPr/>
              </p14:nvContentPartPr>
              <p14:xfrm>
                <a:off x="8243286" y="2663502"/>
                <a:ext cx="25920" cy="100440"/>
              </p14:xfrm>
            </p:contentPart>
          </mc:Choice>
          <mc:Fallback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7499E47A-D7BF-4AD9-AC71-45DA634F84D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234286" y="2654502"/>
                  <a:ext cx="43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985691A7-23F7-4552-A114-077208450FBF}"/>
                    </a:ext>
                  </a:extLst>
                </p14:cNvPr>
                <p14:cNvContentPartPr/>
                <p14:nvPr/>
              </p14:nvContentPartPr>
              <p14:xfrm>
                <a:off x="8335086" y="2635062"/>
                <a:ext cx="49320" cy="19440"/>
              </p14:xfrm>
            </p:contentPart>
          </mc:Choice>
          <mc:Fallback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985691A7-23F7-4552-A114-077208450FB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26446" y="2626062"/>
                  <a:ext cx="669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6F115A34-1DD2-4A43-A61D-222954B8FAB3}"/>
              </a:ext>
            </a:extLst>
          </p:cNvPr>
          <p:cNvGrpSpPr/>
          <p:nvPr/>
        </p:nvGrpSpPr>
        <p:grpSpPr>
          <a:xfrm>
            <a:off x="8525526" y="2523462"/>
            <a:ext cx="673200" cy="323640"/>
            <a:chOff x="8525526" y="2523462"/>
            <a:chExt cx="67320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C5C48DF9-258C-4E2C-99EE-A3EFEF3676FA}"/>
                    </a:ext>
                  </a:extLst>
                </p14:cNvPr>
                <p14:cNvContentPartPr/>
                <p14:nvPr/>
              </p14:nvContentPartPr>
              <p14:xfrm>
                <a:off x="8525526" y="2537862"/>
                <a:ext cx="28080" cy="180720"/>
              </p14:xfrm>
            </p:contentPart>
          </mc:Choice>
          <mc:Fallback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C5C48DF9-258C-4E2C-99EE-A3EFEF3676F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516886" y="2529222"/>
                  <a:ext cx="45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9F92A8D1-D8AD-4625-9328-95F92C9D0380}"/>
                    </a:ext>
                  </a:extLst>
                </p14:cNvPr>
                <p14:cNvContentPartPr/>
                <p14:nvPr/>
              </p14:nvContentPartPr>
              <p14:xfrm>
                <a:off x="8534526" y="2578902"/>
                <a:ext cx="57240" cy="22320"/>
              </p14:xfrm>
            </p:contentPart>
          </mc:Choice>
          <mc:Fallback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9F92A8D1-D8AD-4625-9328-95F92C9D038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25526" y="2569902"/>
                  <a:ext cx="74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D8B408EC-9901-40B9-B2B4-3DDE09DE2795}"/>
                    </a:ext>
                  </a:extLst>
                </p14:cNvPr>
                <p14:cNvContentPartPr/>
                <p14:nvPr/>
              </p14:nvContentPartPr>
              <p14:xfrm>
                <a:off x="8564406" y="2523462"/>
                <a:ext cx="62640" cy="9360"/>
              </p14:xfrm>
            </p:contentPart>
          </mc:Choice>
          <mc:Fallback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D8B408EC-9901-40B9-B2B4-3DDE09DE279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555406" y="2514462"/>
                  <a:ext cx="80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6EF99ED0-7298-490A-939A-7D220B35AF93}"/>
                    </a:ext>
                  </a:extLst>
                </p14:cNvPr>
                <p14:cNvContentPartPr/>
                <p14:nvPr/>
              </p14:nvContentPartPr>
              <p14:xfrm>
                <a:off x="8639646" y="2543982"/>
                <a:ext cx="96120" cy="189720"/>
              </p14:xfrm>
            </p:contentPart>
          </mc:Choice>
          <mc:Fallback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6EF99ED0-7298-490A-939A-7D220B35AF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30646" y="2535342"/>
                  <a:ext cx="1137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C2B7A383-7125-41F7-901F-3F3D829124E6}"/>
                    </a:ext>
                  </a:extLst>
                </p14:cNvPr>
                <p14:cNvContentPartPr/>
                <p14:nvPr/>
              </p14:nvContentPartPr>
              <p14:xfrm>
                <a:off x="8775366" y="2626062"/>
                <a:ext cx="6120" cy="69120"/>
              </p14:xfrm>
            </p:contentPart>
          </mc:Choice>
          <mc:Fallback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C2B7A383-7125-41F7-901F-3F3D829124E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66366" y="2617422"/>
                  <a:ext cx="23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E448DBA1-86F2-4B04-A050-DE1A9CF06296}"/>
                    </a:ext>
                  </a:extLst>
                </p14:cNvPr>
                <p14:cNvContentPartPr/>
                <p14:nvPr/>
              </p14:nvContentPartPr>
              <p14:xfrm>
                <a:off x="8779686" y="2536062"/>
                <a:ext cx="84240" cy="216000"/>
              </p14:xfrm>
            </p:contentPart>
          </mc:Choice>
          <mc:Fallback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E448DBA1-86F2-4B04-A050-DE1A9CF0629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771046" y="2527422"/>
                  <a:ext cx="101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002DC7F5-812D-44D4-80D1-6CAFD8B082BE}"/>
                    </a:ext>
                  </a:extLst>
                </p14:cNvPr>
                <p14:cNvContentPartPr/>
                <p14:nvPr/>
              </p14:nvContentPartPr>
              <p14:xfrm>
                <a:off x="8884806" y="2672502"/>
                <a:ext cx="88200" cy="114480"/>
              </p14:xfrm>
            </p:contentPart>
          </mc:Choice>
          <mc:Fallback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002DC7F5-812D-44D4-80D1-6CAFD8B082B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876166" y="2663502"/>
                  <a:ext cx="105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D8B52D91-B788-4AC9-867D-26E0902A6CEF}"/>
                    </a:ext>
                  </a:extLst>
                </p14:cNvPr>
                <p14:cNvContentPartPr/>
                <p14:nvPr/>
              </p14:nvContentPartPr>
              <p14:xfrm>
                <a:off x="9011166" y="2680422"/>
                <a:ext cx="53640" cy="30960"/>
              </p14:xfrm>
            </p:contentPart>
          </mc:Choice>
          <mc:Fallback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D8B52D91-B788-4AC9-867D-26E0902A6CE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002166" y="2671422"/>
                  <a:ext cx="71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62913DFB-775A-46C5-9F64-7129E3750029}"/>
                    </a:ext>
                  </a:extLst>
                </p14:cNvPr>
                <p14:cNvContentPartPr/>
                <p14:nvPr/>
              </p14:nvContentPartPr>
              <p14:xfrm>
                <a:off x="9092166" y="2639382"/>
                <a:ext cx="106560" cy="207720"/>
              </p14:xfrm>
            </p:contentPart>
          </mc:Choice>
          <mc:Fallback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62913DFB-775A-46C5-9F64-7129E375002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83166" y="2630382"/>
                  <a:ext cx="12420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upo 225">
            <a:extLst>
              <a:ext uri="{FF2B5EF4-FFF2-40B4-BE49-F238E27FC236}">
                <a16:creationId xmlns:a16="http://schemas.microsoft.com/office/drawing/2014/main" id="{85EEF231-F2DA-42A7-8FC2-66D3F187CE29}"/>
              </a:ext>
            </a:extLst>
          </p:cNvPr>
          <p:cNvGrpSpPr/>
          <p:nvPr/>
        </p:nvGrpSpPr>
        <p:grpSpPr>
          <a:xfrm>
            <a:off x="3414966" y="5454942"/>
            <a:ext cx="8297640" cy="1321560"/>
            <a:chOff x="3414966" y="5454942"/>
            <a:chExt cx="8297640" cy="132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F37547E7-6D9D-4A92-BE21-D083458D5169}"/>
                    </a:ext>
                  </a:extLst>
                </p14:cNvPr>
                <p14:cNvContentPartPr/>
                <p14:nvPr/>
              </p14:nvContentPartPr>
              <p14:xfrm>
                <a:off x="3562926" y="6073422"/>
                <a:ext cx="186480" cy="28080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F37547E7-6D9D-4A92-BE21-D083458D51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54286" y="6064422"/>
                  <a:ext cx="2041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BFD9AEB0-16D4-477C-A97A-E97933D0B8AC}"/>
                    </a:ext>
                  </a:extLst>
                </p14:cNvPr>
                <p14:cNvContentPartPr/>
                <p14:nvPr/>
              </p14:nvContentPartPr>
              <p14:xfrm>
                <a:off x="3847326" y="6078462"/>
                <a:ext cx="66240" cy="21060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BFD9AEB0-16D4-477C-A97A-E97933D0B8A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38686" y="6069462"/>
                  <a:ext cx="83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632B8CF4-A5F5-4E61-976C-C32F28A9ED49}"/>
                    </a:ext>
                  </a:extLst>
                </p14:cNvPr>
                <p14:cNvContentPartPr/>
                <p14:nvPr/>
              </p14:nvContentPartPr>
              <p14:xfrm>
                <a:off x="3870366" y="6136782"/>
                <a:ext cx="63000" cy="1260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632B8CF4-A5F5-4E61-976C-C32F28A9ED4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61366" y="6128142"/>
                  <a:ext cx="80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CA10DBFA-C84F-47E7-BCE6-3B447A1CF79E}"/>
                    </a:ext>
                  </a:extLst>
                </p14:cNvPr>
                <p14:cNvContentPartPr/>
                <p14:nvPr/>
              </p14:nvContentPartPr>
              <p14:xfrm>
                <a:off x="3874686" y="6066582"/>
                <a:ext cx="80640" cy="24480"/>
              </p14:xfrm>
            </p:contentPart>
          </mc:Choice>
          <mc:Fallback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CA10DBFA-C84F-47E7-BCE6-3B447A1CF79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65686" y="6057942"/>
                  <a:ext cx="98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ED19989F-B0C6-4DC8-82B8-4EA270D022A4}"/>
                    </a:ext>
                  </a:extLst>
                </p14:cNvPr>
                <p14:cNvContentPartPr/>
                <p14:nvPr/>
              </p14:nvContentPartPr>
              <p14:xfrm>
                <a:off x="4014726" y="6057942"/>
                <a:ext cx="132120" cy="14724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ED19989F-B0C6-4DC8-82B8-4EA270D022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05726" y="6049302"/>
                  <a:ext cx="149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02B13D0C-1BFF-4A0B-9EB7-D61309B30B05}"/>
                    </a:ext>
                  </a:extLst>
                </p14:cNvPr>
                <p14:cNvContentPartPr/>
                <p14:nvPr/>
              </p14:nvContentPartPr>
              <p14:xfrm>
                <a:off x="4171686" y="6083502"/>
                <a:ext cx="25200" cy="15732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02B13D0C-1BFF-4A0B-9EB7-D61309B30B0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163046" y="6074862"/>
                  <a:ext cx="42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95BE8CAA-D313-4184-B563-19530E12A137}"/>
                    </a:ext>
                  </a:extLst>
                </p14:cNvPr>
                <p14:cNvContentPartPr/>
                <p14:nvPr/>
              </p14:nvContentPartPr>
              <p14:xfrm>
                <a:off x="4182846" y="6065142"/>
                <a:ext cx="131760" cy="250920"/>
              </p14:xfrm>
            </p:contentPart>
          </mc:Choice>
          <mc:Fallback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95BE8CAA-D313-4184-B563-19530E12A13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173846" y="6056502"/>
                  <a:ext cx="149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B27B9C68-401E-4CEB-812A-E65C80414095}"/>
                    </a:ext>
                  </a:extLst>
                </p14:cNvPr>
                <p14:cNvContentPartPr/>
                <p14:nvPr/>
              </p14:nvContentPartPr>
              <p14:xfrm>
                <a:off x="4395966" y="6214542"/>
                <a:ext cx="79920" cy="133560"/>
              </p14:xfrm>
            </p:contentPart>
          </mc:Choice>
          <mc:Fallback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B27B9C68-401E-4CEB-812A-E65C8041409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386966" y="6205902"/>
                  <a:ext cx="97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318E2581-C503-4330-AB76-0941D9E7B51E}"/>
                    </a:ext>
                  </a:extLst>
                </p14:cNvPr>
                <p14:cNvContentPartPr/>
                <p14:nvPr/>
              </p14:nvContentPartPr>
              <p14:xfrm>
                <a:off x="4557246" y="6207702"/>
                <a:ext cx="22320" cy="21600"/>
              </p14:xfrm>
            </p:contentPart>
          </mc:Choice>
          <mc:Fallback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318E2581-C503-4330-AB76-0941D9E7B51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548246" y="6198702"/>
                  <a:ext cx="39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2C9132A7-FC83-48D8-AC19-9F4BAEC12732}"/>
                    </a:ext>
                  </a:extLst>
                </p14:cNvPr>
                <p14:cNvContentPartPr/>
                <p14:nvPr/>
              </p14:nvContentPartPr>
              <p14:xfrm>
                <a:off x="4622046" y="6167382"/>
                <a:ext cx="30240" cy="170280"/>
              </p14:xfrm>
            </p:contentPart>
          </mc:Choice>
          <mc:Fallback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2C9132A7-FC83-48D8-AC19-9F4BAEC1273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613406" y="6158742"/>
                  <a:ext cx="47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10E9F410-1AFE-49DB-B6BF-CCB7CB16FC84}"/>
                    </a:ext>
                  </a:extLst>
                </p14:cNvPr>
                <p14:cNvContentPartPr/>
                <p14:nvPr/>
              </p14:nvContentPartPr>
              <p14:xfrm>
                <a:off x="4601166" y="6172422"/>
                <a:ext cx="117720" cy="139320"/>
              </p14:xfrm>
            </p:contentPart>
          </mc:Choice>
          <mc:Fallback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10E9F410-1AFE-49DB-B6BF-CCB7CB16FC8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92166" y="6163422"/>
                  <a:ext cx="135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DD17BA01-0480-4855-8DEE-2F4A6DF63150}"/>
                    </a:ext>
                  </a:extLst>
                </p14:cNvPr>
                <p14:cNvContentPartPr/>
                <p14:nvPr/>
              </p14:nvContentPartPr>
              <p14:xfrm>
                <a:off x="4553286" y="6216342"/>
                <a:ext cx="34920" cy="14760"/>
              </p14:xfrm>
            </p:contentPart>
          </mc:Choice>
          <mc:Fallback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DD17BA01-0480-4855-8DEE-2F4A6DF6315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44646" y="6207702"/>
                  <a:ext cx="52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A1B139D1-5664-4494-A6A1-3763D17C90FA}"/>
                    </a:ext>
                  </a:extLst>
                </p14:cNvPr>
                <p14:cNvContentPartPr/>
                <p14:nvPr/>
              </p14:nvContentPartPr>
              <p14:xfrm>
                <a:off x="4952166" y="6034542"/>
                <a:ext cx="50040" cy="201960"/>
              </p14:xfrm>
            </p:contentPart>
          </mc:Choice>
          <mc:Fallback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A1B139D1-5664-4494-A6A1-3763D17C90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43166" y="6025902"/>
                  <a:ext cx="676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F7F82A77-D5E8-421E-B930-8E207627F806}"/>
                    </a:ext>
                  </a:extLst>
                </p14:cNvPr>
                <p14:cNvContentPartPr/>
                <p14:nvPr/>
              </p14:nvContentPartPr>
              <p14:xfrm>
                <a:off x="4963686" y="6021582"/>
                <a:ext cx="94320" cy="168480"/>
              </p14:xfrm>
            </p:contentPart>
          </mc:Choice>
          <mc:Fallback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F7F82A77-D5E8-421E-B930-8E207627F80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55046" y="6012582"/>
                  <a:ext cx="111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53BB71E2-22E1-4ED2-A589-83DB60D14356}"/>
                    </a:ext>
                  </a:extLst>
                </p14:cNvPr>
                <p14:cNvContentPartPr/>
                <p14:nvPr/>
              </p14:nvContentPartPr>
              <p14:xfrm>
                <a:off x="5135046" y="6020142"/>
                <a:ext cx="51840" cy="173880"/>
              </p14:xfrm>
            </p:contentPart>
          </mc:Choice>
          <mc:Fallback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53BB71E2-22E1-4ED2-A589-83DB60D1435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26046" y="6011142"/>
                  <a:ext cx="69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DC8FA552-82F1-4BE0-A035-E06317F00A6D}"/>
                    </a:ext>
                  </a:extLst>
                </p14:cNvPr>
                <p14:cNvContentPartPr/>
                <p14:nvPr/>
              </p14:nvContentPartPr>
              <p14:xfrm>
                <a:off x="5127486" y="5988462"/>
                <a:ext cx="58680" cy="111960"/>
              </p14:xfrm>
            </p:contentPart>
          </mc:Choice>
          <mc:Fallback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DC8FA552-82F1-4BE0-A035-E06317F00A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118486" y="5979822"/>
                  <a:ext cx="76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20A7EBBC-D2F3-4ABD-B578-6EC3F087AE63}"/>
                    </a:ext>
                  </a:extLst>
                </p14:cNvPr>
                <p14:cNvContentPartPr/>
                <p14:nvPr/>
              </p14:nvContentPartPr>
              <p14:xfrm>
                <a:off x="5198046" y="6052182"/>
                <a:ext cx="107640" cy="118080"/>
              </p14:xfrm>
            </p:contentPart>
          </mc:Choice>
          <mc:Fallback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20A7EBBC-D2F3-4ABD-B578-6EC3F087AE6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89406" y="6043182"/>
                  <a:ext cx="125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3378F830-3876-4605-8564-4EA741C18E7E}"/>
                    </a:ext>
                  </a:extLst>
                </p14:cNvPr>
                <p14:cNvContentPartPr/>
                <p14:nvPr/>
              </p14:nvContentPartPr>
              <p14:xfrm>
                <a:off x="5331606" y="6011142"/>
                <a:ext cx="82080" cy="191880"/>
              </p14:xfrm>
            </p:contentPart>
          </mc:Choice>
          <mc:Fallback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3378F830-3876-4605-8564-4EA741C18E7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22966" y="6002142"/>
                  <a:ext cx="99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B3C0DA73-F506-4D00-860E-1289E3C5332D}"/>
                    </a:ext>
                  </a:extLst>
                </p14:cNvPr>
                <p14:cNvContentPartPr/>
                <p14:nvPr/>
              </p14:nvContentPartPr>
              <p14:xfrm>
                <a:off x="5439966" y="6150462"/>
                <a:ext cx="142560" cy="129960"/>
              </p14:xfrm>
            </p:contentPart>
          </mc:Choice>
          <mc:Fallback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B3C0DA73-F506-4D00-860E-1289E3C5332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430966" y="6141822"/>
                  <a:ext cx="160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23ED9AB8-0AB6-4D37-B3E3-9D60C3B3381B}"/>
                    </a:ext>
                  </a:extLst>
                </p14:cNvPr>
                <p14:cNvContentPartPr/>
                <p14:nvPr/>
              </p14:nvContentPartPr>
              <p14:xfrm>
                <a:off x="5595486" y="6212742"/>
                <a:ext cx="42840" cy="9720"/>
              </p14:xfrm>
            </p:contentPart>
          </mc:Choice>
          <mc:Fallback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23ED9AB8-0AB6-4D37-B3E3-9D60C3B3381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586486" y="6204102"/>
                  <a:ext cx="60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8B6BCD1B-2052-480A-BB40-CBF0700E2D0C}"/>
                    </a:ext>
                  </a:extLst>
                </p14:cNvPr>
                <p14:cNvContentPartPr/>
                <p14:nvPr/>
              </p14:nvContentPartPr>
              <p14:xfrm>
                <a:off x="5682246" y="6169542"/>
                <a:ext cx="15840" cy="105480"/>
              </p14:xfrm>
            </p:contentPart>
          </mc:Choice>
          <mc:Fallback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8B6BCD1B-2052-480A-BB40-CBF0700E2D0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73246" y="6160902"/>
                  <a:ext cx="33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D0C9523D-9F88-4F68-A383-95B0EF59F028}"/>
                    </a:ext>
                  </a:extLst>
                </p14:cNvPr>
                <p14:cNvContentPartPr/>
                <p14:nvPr/>
              </p14:nvContentPartPr>
              <p14:xfrm>
                <a:off x="6016326" y="5983422"/>
                <a:ext cx="192600" cy="130320"/>
              </p14:xfrm>
            </p:contentPart>
          </mc:Choice>
          <mc:Fallback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D0C9523D-9F88-4F68-A383-95B0EF59F02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07326" y="5974782"/>
                  <a:ext cx="210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0E8FF74A-08C8-44B7-9E05-204218A05B1F}"/>
                    </a:ext>
                  </a:extLst>
                </p14:cNvPr>
                <p14:cNvContentPartPr/>
                <p14:nvPr/>
              </p14:nvContentPartPr>
              <p14:xfrm>
                <a:off x="5911566" y="5959302"/>
                <a:ext cx="36720" cy="144000"/>
              </p14:xfrm>
            </p:contentPart>
          </mc:Choice>
          <mc:Fallback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0E8FF74A-08C8-44B7-9E05-204218A05B1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02566" y="5950662"/>
                  <a:ext cx="54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96BB926D-CCF9-49F3-898E-28AF50867730}"/>
                    </a:ext>
                  </a:extLst>
                </p14:cNvPr>
                <p14:cNvContentPartPr/>
                <p14:nvPr/>
              </p14:nvContentPartPr>
              <p14:xfrm>
                <a:off x="5929566" y="5883342"/>
                <a:ext cx="76320" cy="243000"/>
              </p14:xfrm>
            </p:contentPart>
          </mc:Choice>
          <mc:Fallback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96BB926D-CCF9-49F3-898E-28AF5086773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20926" y="5874702"/>
                  <a:ext cx="939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32AF91EB-D00B-4CF5-823D-E8144190865F}"/>
                    </a:ext>
                  </a:extLst>
                </p14:cNvPr>
                <p14:cNvContentPartPr/>
                <p14:nvPr/>
              </p14:nvContentPartPr>
              <p14:xfrm>
                <a:off x="6006966" y="5910342"/>
                <a:ext cx="195120" cy="211320"/>
              </p14:xfrm>
            </p:contentPart>
          </mc:Choice>
          <mc:Fallback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32AF91EB-D00B-4CF5-823D-E8144190865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98326" y="5901702"/>
                  <a:ext cx="212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1396883D-A8EB-4D6F-ACDD-E026D2111835}"/>
                    </a:ext>
                  </a:extLst>
                </p14:cNvPr>
                <p14:cNvContentPartPr/>
                <p14:nvPr/>
              </p14:nvContentPartPr>
              <p14:xfrm>
                <a:off x="6231246" y="5926542"/>
                <a:ext cx="85680" cy="163080"/>
              </p14:xfrm>
            </p:contentPart>
          </mc:Choice>
          <mc:Fallback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1396883D-A8EB-4D6F-ACDD-E026D211183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22246" y="5917902"/>
                  <a:ext cx="103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0C401125-6FE7-4122-9D93-320FADE2301F}"/>
                    </a:ext>
                  </a:extLst>
                </p14:cNvPr>
                <p14:cNvContentPartPr/>
                <p14:nvPr/>
              </p14:nvContentPartPr>
              <p14:xfrm>
                <a:off x="6369126" y="6029502"/>
                <a:ext cx="33840" cy="42120"/>
              </p14:xfrm>
            </p:contentPart>
          </mc:Choice>
          <mc:Fallback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0C401125-6FE7-4122-9D93-320FADE2301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60486" y="6020862"/>
                  <a:ext cx="51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D0C0499E-FBF7-487F-89E0-D226D29A051C}"/>
                    </a:ext>
                  </a:extLst>
                </p14:cNvPr>
                <p14:cNvContentPartPr/>
                <p14:nvPr/>
              </p14:nvContentPartPr>
              <p14:xfrm>
                <a:off x="6328086" y="5923662"/>
                <a:ext cx="132480" cy="212400"/>
              </p14:xfrm>
            </p:contentPart>
          </mc:Choice>
          <mc:Fallback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D0C0499E-FBF7-487F-89E0-D226D29A051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19446" y="5915022"/>
                  <a:ext cx="150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BD2B722D-C05A-4D2B-B330-39995ED57985}"/>
                    </a:ext>
                  </a:extLst>
                </p14:cNvPr>
                <p14:cNvContentPartPr/>
                <p14:nvPr/>
              </p14:nvContentPartPr>
              <p14:xfrm>
                <a:off x="6509886" y="6124182"/>
                <a:ext cx="93960" cy="145440"/>
              </p14:xfrm>
            </p:contentPart>
          </mc:Choice>
          <mc:Fallback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BD2B722D-C05A-4D2B-B330-39995ED5798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01246" y="6115542"/>
                  <a:ext cx="111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76ED5A17-F0AD-43AF-91CA-B516A3D7930F}"/>
                    </a:ext>
                  </a:extLst>
                </p14:cNvPr>
                <p14:cNvContentPartPr/>
                <p14:nvPr/>
              </p14:nvContentPartPr>
              <p14:xfrm>
                <a:off x="6644526" y="6180702"/>
                <a:ext cx="53640" cy="10440"/>
              </p14:xfrm>
            </p:contentPart>
          </mc:Choice>
          <mc:Fallback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76ED5A17-F0AD-43AF-91CA-B516A3D7930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35526" y="6171702"/>
                  <a:ext cx="71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C91F075D-6961-4EB5-AF70-83A09D221BF7}"/>
                    </a:ext>
                  </a:extLst>
                </p14:cNvPr>
                <p14:cNvContentPartPr/>
                <p14:nvPr/>
              </p14:nvContentPartPr>
              <p14:xfrm>
                <a:off x="6734886" y="6124542"/>
                <a:ext cx="90000" cy="131040"/>
              </p14:xfrm>
            </p:contentPart>
          </mc:Choice>
          <mc:Fallback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C91F075D-6961-4EB5-AF70-83A09D221BF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726246" y="6115542"/>
                  <a:ext cx="107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ED69296D-4817-4E98-8CFF-27C826E35B6E}"/>
                    </a:ext>
                  </a:extLst>
                </p14:cNvPr>
                <p14:cNvContentPartPr/>
                <p14:nvPr/>
              </p14:nvContentPartPr>
              <p14:xfrm>
                <a:off x="7151046" y="5838342"/>
                <a:ext cx="209880" cy="343440"/>
              </p14:xfrm>
            </p:contentPart>
          </mc:Choice>
          <mc:Fallback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ED69296D-4817-4E98-8CFF-27C826E35B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42046" y="5829702"/>
                  <a:ext cx="2275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4497018F-559D-4DA1-8792-4AEE847971E4}"/>
                    </a:ext>
                  </a:extLst>
                </p14:cNvPr>
                <p14:cNvContentPartPr/>
                <p14:nvPr/>
              </p14:nvContentPartPr>
              <p14:xfrm>
                <a:off x="7384686" y="5918622"/>
                <a:ext cx="133200" cy="195120"/>
              </p14:xfrm>
            </p:contentPart>
          </mc:Choice>
          <mc:Fallback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4497018F-559D-4DA1-8792-4AEE847971E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75686" y="5909622"/>
                  <a:ext cx="150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5BAF1B6E-8E4C-4A3D-AE8C-30B99574131B}"/>
                    </a:ext>
                  </a:extLst>
                </p14:cNvPr>
                <p14:cNvContentPartPr/>
                <p14:nvPr/>
              </p14:nvContentPartPr>
              <p14:xfrm>
                <a:off x="7521846" y="5941302"/>
                <a:ext cx="62640" cy="224280"/>
              </p14:xfrm>
            </p:contentPart>
          </mc:Choice>
          <mc:Fallback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5BAF1B6E-8E4C-4A3D-AE8C-30B99574131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512846" y="5932302"/>
                  <a:ext cx="80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0A2B40E7-773E-486B-9A6B-5E7A2C6EF4C1}"/>
                    </a:ext>
                  </a:extLst>
                </p14:cNvPr>
                <p14:cNvContentPartPr/>
                <p14:nvPr/>
              </p14:nvContentPartPr>
              <p14:xfrm>
                <a:off x="7610766" y="6047142"/>
                <a:ext cx="17280" cy="66960"/>
              </p14:xfrm>
            </p:contentPart>
          </mc:Choice>
          <mc:Fallback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0A2B40E7-773E-486B-9A6B-5E7A2C6EF4C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02126" y="6038142"/>
                  <a:ext cx="34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5AEF4ED3-9F20-4013-82C0-56A43D441F35}"/>
                    </a:ext>
                  </a:extLst>
                </p14:cNvPr>
                <p14:cNvContentPartPr/>
                <p14:nvPr/>
              </p14:nvContentPartPr>
              <p14:xfrm>
                <a:off x="7602846" y="5948502"/>
                <a:ext cx="92520" cy="203400"/>
              </p14:xfrm>
            </p:contentPart>
          </mc:Choice>
          <mc:Fallback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5AEF4ED3-9F20-4013-82C0-56A43D441F3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594206" y="5939502"/>
                  <a:ext cx="1101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0FD32498-9335-4C7C-89C5-019A2D260A82}"/>
                    </a:ext>
                  </a:extLst>
                </p14:cNvPr>
                <p14:cNvContentPartPr/>
                <p14:nvPr/>
              </p14:nvContentPartPr>
              <p14:xfrm>
                <a:off x="7732086" y="6121662"/>
                <a:ext cx="89280" cy="131040"/>
              </p14:xfrm>
            </p:contentPart>
          </mc:Choice>
          <mc:Fallback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0FD32498-9335-4C7C-89C5-019A2D260A8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723446" y="6112662"/>
                  <a:ext cx="106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8466FF27-3978-4728-8E46-B38112FC4EAA}"/>
                    </a:ext>
                  </a:extLst>
                </p14:cNvPr>
                <p14:cNvContentPartPr/>
                <p14:nvPr/>
              </p14:nvContentPartPr>
              <p14:xfrm>
                <a:off x="7845846" y="6167382"/>
                <a:ext cx="104040" cy="107640"/>
              </p14:xfrm>
            </p:contentPart>
          </mc:Choice>
          <mc:Fallback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8466FF27-3978-4728-8E46-B38112FC4EA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37206" y="6158742"/>
                  <a:ext cx="121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A9B83C99-780E-42A1-8F7B-A8561B422AA5}"/>
                    </a:ext>
                  </a:extLst>
                </p14:cNvPr>
                <p14:cNvContentPartPr/>
                <p14:nvPr/>
              </p14:nvContentPartPr>
              <p14:xfrm>
                <a:off x="8362806" y="5876862"/>
                <a:ext cx="78480" cy="207720"/>
              </p14:xfrm>
            </p:contentPart>
          </mc:Choice>
          <mc:Fallback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A9B83C99-780E-42A1-8F7B-A8561B422AA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54166" y="5868222"/>
                  <a:ext cx="96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C4C55621-81E4-4643-B03C-14DC81661373}"/>
                    </a:ext>
                  </a:extLst>
                </p14:cNvPr>
                <p14:cNvContentPartPr/>
                <p14:nvPr/>
              </p14:nvContentPartPr>
              <p14:xfrm>
                <a:off x="8360286" y="5863902"/>
                <a:ext cx="158400" cy="198720"/>
              </p14:xfrm>
            </p:contentPart>
          </mc:Choice>
          <mc:Fallback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C4C55621-81E4-4643-B03C-14DC8166137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351286" y="5854902"/>
                  <a:ext cx="176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9BCFA8D6-AEC8-431B-9B44-753DF99D9D90}"/>
                    </a:ext>
                  </a:extLst>
                </p14:cNvPr>
                <p14:cNvContentPartPr/>
                <p14:nvPr/>
              </p14:nvContentPartPr>
              <p14:xfrm>
                <a:off x="8540286" y="5871822"/>
                <a:ext cx="136800" cy="154080"/>
              </p14:xfrm>
            </p:contentPart>
          </mc:Choice>
          <mc:Fallback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9BCFA8D6-AEC8-431B-9B44-753DF99D9D9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531286" y="5863182"/>
                  <a:ext cx="154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EBCED20A-413E-474C-9E4A-0F14B695D7DC}"/>
                    </a:ext>
                  </a:extLst>
                </p14:cNvPr>
                <p14:cNvContentPartPr/>
                <p14:nvPr/>
              </p14:nvContentPartPr>
              <p14:xfrm>
                <a:off x="8715606" y="5814222"/>
                <a:ext cx="22320" cy="236880"/>
              </p14:xfrm>
            </p:contentPart>
          </mc:Choice>
          <mc:Fallback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EBCED20A-413E-474C-9E4A-0F14B695D7D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706606" y="5805222"/>
                  <a:ext cx="39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2D0C18F9-954B-4881-BF41-C6962EFF6819}"/>
                    </a:ext>
                  </a:extLst>
                </p14:cNvPr>
                <p14:cNvContentPartPr/>
                <p14:nvPr/>
              </p14:nvContentPartPr>
              <p14:xfrm>
                <a:off x="8727126" y="5852742"/>
                <a:ext cx="77760" cy="212760"/>
              </p14:xfrm>
            </p:contentPart>
          </mc:Choice>
          <mc:Fallback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2D0C18F9-954B-4881-BF41-C6962EFF681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718126" y="5844102"/>
                  <a:ext cx="95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FE57A219-998D-4759-94E6-4F07095BF600}"/>
                    </a:ext>
                  </a:extLst>
                </p14:cNvPr>
                <p14:cNvContentPartPr/>
                <p14:nvPr/>
              </p14:nvContentPartPr>
              <p14:xfrm>
                <a:off x="8815326" y="6073422"/>
                <a:ext cx="71280" cy="114840"/>
              </p14:xfrm>
            </p:contentPart>
          </mc:Choice>
          <mc:Fallback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FE57A219-998D-4759-94E6-4F07095BF60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806686" y="6064422"/>
                  <a:ext cx="88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F8885510-1CDB-4DA2-B86C-67C2A79CF027}"/>
                    </a:ext>
                  </a:extLst>
                </p14:cNvPr>
                <p14:cNvContentPartPr/>
                <p14:nvPr/>
              </p14:nvContentPartPr>
              <p14:xfrm>
                <a:off x="8914686" y="6123102"/>
                <a:ext cx="51480" cy="4680"/>
              </p14:xfrm>
            </p:contentPart>
          </mc:Choice>
          <mc:Fallback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F8885510-1CDB-4DA2-B86C-67C2A79CF02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906046" y="6114102"/>
                  <a:ext cx="69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B95612B1-5DC9-430B-8D54-B75A0B89761B}"/>
                    </a:ext>
                  </a:extLst>
                </p14:cNvPr>
                <p14:cNvContentPartPr/>
                <p14:nvPr/>
              </p14:nvContentPartPr>
              <p14:xfrm>
                <a:off x="8984886" y="6057222"/>
                <a:ext cx="91440" cy="148680"/>
              </p14:xfrm>
            </p:contentPart>
          </mc:Choice>
          <mc:Fallback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B95612B1-5DC9-430B-8D54-B75A0B89761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75886" y="6048222"/>
                  <a:ext cx="109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E50589E5-5590-4A60-BF9A-422BDC5AC2FC}"/>
                    </a:ext>
                  </a:extLst>
                </p14:cNvPr>
                <p14:cNvContentPartPr/>
                <p14:nvPr/>
              </p14:nvContentPartPr>
              <p14:xfrm>
                <a:off x="9405366" y="5825022"/>
                <a:ext cx="102600" cy="234000"/>
              </p14:xfrm>
            </p:contentPart>
          </mc:Choice>
          <mc:Fallback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E50589E5-5590-4A60-BF9A-422BDC5AC2F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396366" y="5816382"/>
                  <a:ext cx="120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730419F7-4EBA-4518-AE09-54BEDCFA6192}"/>
                    </a:ext>
                  </a:extLst>
                </p14:cNvPr>
                <p14:cNvContentPartPr/>
                <p14:nvPr/>
              </p14:nvContentPartPr>
              <p14:xfrm>
                <a:off x="9403926" y="5854902"/>
                <a:ext cx="144000" cy="218520"/>
              </p14:xfrm>
            </p:contentPart>
          </mc:Choice>
          <mc:Fallback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730419F7-4EBA-4518-AE09-54BEDCFA619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394926" y="5846262"/>
                  <a:ext cx="161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280E44FA-487F-4BEB-9314-EF53774AE7C3}"/>
                    </a:ext>
                  </a:extLst>
                </p14:cNvPr>
                <p14:cNvContentPartPr/>
                <p14:nvPr/>
              </p14:nvContentPartPr>
              <p14:xfrm>
                <a:off x="9564846" y="5864622"/>
                <a:ext cx="124560" cy="167760"/>
              </p14:xfrm>
            </p:contentPart>
          </mc:Choice>
          <mc:Fallback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280E44FA-487F-4BEB-9314-EF53774AE7C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556206" y="5855622"/>
                  <a:ext cx="142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1ACA190E-1A5C-4360-B340-BCE7233EB333}"/>
                    </a:ext>
                  </a:extLst>
                </p14:cNvPr>
                <p14:cNvContentPartPr/>
                <p14:nvPr/>
              </p14:nvContentPartPr>
              <p14:xfrm>
                <a:off x="9735846" y="5791542"/>
                <a:ext cx="5400" cy="258840"/>
              </p14:xfrm>
            </p:contentPart>
          </mc:Choice>
          <mc:Fallback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1ACA190E-1A5C-4360-B340-BCE7233EB33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727206" y="5782542"/>
                  <a:ext cx="230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8E29FC54-2749-48D0-9315-9DB8A136B14B}"/>
                    </a:ext>
                  </a:extLst>
                </p14:cNvPr>
                <p14:cNvContentPartPr/>
                <p14:nvPr/>
              </p14:nvContentPartPr>
              <p14:xfrm>
                <a:off x="9772206" y="5883342"/>
                <a:ext cx="72000" cy="220320"/>
              </p14:xfrm>
            </p:contentPart>
          </mc:Choice>
          <mc:Fallback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8E29FC54-2749-48D0-9315-9DB8A136B1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763566" y="5874702"/>
                  <a:ext cx="89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C1D03B48-638C-4632-AC87-420CD36591F5}"/>
                    </a:ext>
                  </a:extLst>
                </p14:cNvPr>
                <p14:cNvContentPartPr/>
                <p14:nvPr/>
              </p14:nvContentPartPr>
              <p14:xfrm>
                <a:off x="9897486" y="6042822"/>
                <a:ext cx="78480" cy="129960"/>
              </p14:xfrm>
            </p:contentPart>
          </mc:Choice>
          <mc:Fallback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C1D03B48-638C-4632-AC87-420CD36591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888486" y="6034182"/>
                  <a:ext cx="96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C17DF321-FA32-4E7A-9862-737BD95167F6}"/>
                    </a:ext>
                  </a:extLst>
                </p14:cNvPr>
                <p14:cNvContentPartPr/>
                <p14:nvPr/>
              </p14:nvContentPartPr>
              <p14:xfrm>
                <a:off x="10041126" y="6102582"/>
                <a:ext cx="66240" cy="30960"/>
              </p14:xfrm>
            </p:contentPart>
          </mc:Choice>
          <mc:Fallback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C17DF321-FA32-4E7A-9862-737BD95167F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032486" y="6093582"/>
                  <a:ext cx="83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415F7451-D303-4714-9CC6-BD1026CE7499}"/>
                    </a:ext>
                  </a:extLst>
                </p14:cNvPr>
                <p14:cNvContentPartPr/>
                <p14:nvPr/>
              </p14:nvContentPartPr>
              <p14:xfrm>
                <a:off x="10137606" y="6076302"/>
                <a:ext cx="6840" cy="185760"/>
              </p14:xfrm>
            </p:contentPart>
          </mc:Choice>
          <mc:Fallback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415F7451-D303-4714-9CC6-BD1026CE749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128606" y="6067302"/>
                  <a:ext cx="24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848BEFBC-1B42-4EB9-9FFE-BF6FFB61CB66}"/>
                    </a:ext>
                  </a:extLst>
                </p14:cNvPr>
                <p14:cNvContentPartPr/>
                <p14:nvPr/>
              </p14:nvContentPartPr>
              <p14:xfrm>
                <a:off x="11480046" y="6130302"/>
                <a:ext cx="97920" cy="139680"/>
              </p14:xfrm>
            </p:contentPart>
          </mc:Choice>
          <mc:Fallback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848BEFBC-1B42-4EB9-9FFE-BF6FFB61CB6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471406" y="6121302"/>
                  <a:ext cx="115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7B536333-69DE-4B6F-A6D7-760F5185AA05}"/>
                    </a:ext>
                  </a:extLst>
                </p14:cNvPr>
                <p14:cNvContentPartPr/>
                <p14:nvPr/>
              </p14:nvContentPartPr>
              <p14:xfrm>
                <a:off x="10644126" y="5871822"/>
                <a:ext cx="114120" cy="191520"/>
              </p14:xfrm>
            </p:contentPart>
          </mc:Choice>
          <mc:Fallback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7B536333-69DE-4B6F-A6D7-760F5185AA0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635486" y="5863182"/>
                  <a:ext cx="1317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8B9B8717-30AD-4599-9FFC-7DC846592149}"/>
                    </a:ext>
                  </a:extLst>
                </p14:cNvPr>
                <p14:cNvContentPartPr/>
                <p14:nvPr/>
              </p14:nvContentPartPr>
              <p14:xfrm>
                <a:off x="10661046" y="5822142"/>
                <a:ext cx="114840" cy="279360"/>
              </p14:xfrm>
            </p:contentPart>
          </mc:Choice>
          <mc:Fallback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8B9B8717-30AD-4599-9FFC-7DC84659214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652406" y="5813502"/>
                  <a:ext cx="1324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F565FE7B-20C4-47FE-9CBA-BDA8F5A564B4}"/>
                    </a:ext>
                  </a:extLst>
                </p14:cNvPr>
                <p14:cNvContentPartPr/>
                <p14:nvPr/>
              </p14:nvContentPartPr>
              <p14:xfrm>
                <a:off x="10842126" y="5853462"/>
                <a:ext cx="135360" cy="193680"/>
              </p14:xfrm>
            </p:contentPart>
          </mc:Choice>
          <mc:Fallback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F565FE7B-20C4-47FE-9CBA-BDA8F5A564B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33126" y="5844822"/>
                  <a:ext cx="153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2C26050F-8385-4BEE-B4C7-12A9F55EF852}"/>
                    </a:ext>
                  </a:extLst>
                </p14:cNvPr>
                <p14:cNvContentPartPr/>
                <p14:nvPr/>
              </p14:nvContentPartPr>
              <p14:xfrm>
                <a:off x="10969926" y="5907462"/>
                <a:ext cx="360" cy="360"/>
              </p14:xfrm>
            </p:contentPart>
          </mc:Choice>
          <mc:Fallback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2C26050F-8385-4BEE-B4C7-12A9F55EF8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60926" y="58988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F704836A-575E-40DC-A78B-50674A4D91B0}"/>
                    </a:ext>
                  </a:extLst>
                </p14:cNvPr>
                <p14:cNvContentPartPr/>
                <p14:nvPr/>
              </p14:nvContentPartPr>
              <p14:xfrm>
                <a:off x="10814406" y="5809902"/>
                <a:ext cx="159480" cy="277920"/>
              </p14:xfrm>
            </p:contentPart>
          </mc:Choice>
          <mc:Fallback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F704836A-575E-40DC-A78B-50674A4D91B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805406" y="5800902"/>
                  <a:ext cx="1771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2B35C9DF-1787-440E-8EC2-8B589AAC97F1}"/>
                    </a:ext>
                  </a:extLst>
                </p14:cNvPr>
                <p14:cNvContentPartPr/>
                <p14:nvPr/>
              </p14:nvContentPartPr>
              <p14:xfrm>
                <a:off x="10893966" y="5929422"/>
                <a:ext cx="79920" cy="38880"/>
              </p14:xfrm>
            </p:contentPart>
          </mc:Choice>
          <mc:Fallback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2B35C9DF-1787-440E-8EC2-8B589AAC97F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884966" y="5920782"/>
                  <a:ext cx="97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A69FA362-887D-4B4B-A647-37EAC8301212}"/>
                    </a:ext>
                  </a:extLst>
                </p14:cNvPr>
                <p14:cNvContentPartPr/>
                <p14:nvPr/>
              </p14:nvContentPartPr>
              <p14:xfrm>
                <a:off x="10933206" y="5808462"/>
                <a:ext cx="100440" cy="10440"/>
              </p14:xfrm>
            </p:contentPart>
          </mc:Choice>
          <mc:Fallback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A69FA362-887D-4B4B-A647-37EAC830121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924566" y="5799462"/>
                  <a:ext cx="118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A53931DD-DDB2-47D9-AEAD-B32A81C858F0}"/>
                    </a:ext>
                  </a:extLst>
                </p14:cNvPr>
                <p14:cNvContentPartPr/>
                <p14:nvPr/>
              </p14:nvContentPartPr>
              <p14:xfrm>
                <a:off x="11016366" y="5849142"/>
                <a:ext cx="138600" cy="209160"/>
              </p14:xfrm>
            </p:contentPart>
          </mc:Choice>
          <mc:Fallback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A53931DD-DDB2-47D9-AEAD-B32A81C858F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007726" y="5840502"/>
                  <a:ext cx="156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23AB50A3-8168-47E8-8C0B-20E397C06973}"/>
                    </a:ext>
                  </a:extLst>
                </p14:cNvPr>
                <p14:cNvContentPartPr/>
                <p14:nvPr/>
              </p14:nvContentPartPr>
              <p14:xfrm>
                <a:off x="11147046" y="5828262"/>
                <a:ext cx="166680" cy="273600"/>
              </p14:xfrm>
            </p:contentPart>
          </mc:Choice>
          <mc:Fallback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23AB50A3-8168-47E8-8C0B-20E397C0697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138406" y="5819622"/>
                  <a:ext cx="1843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F10374A4-2C62-466E-ADC3-AA3AC3F18372}"/>
                    </a:ext>
                  </a:extLst>
                </p14:cNvPr>
                <p14:cNvContentPartPr/>
                <p14:nvPr/>
              </p14:nvContentPartPr>
              <p14:xfrm>
                <a:off x="10620006" y="5870382"/>
                <a:ext cx="151560" cy="256320"/>
              </p14:xfrm>
            </p:contentPart>
          </mc:Choice>
          <mc:Fallback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F10374A4-2C62-466E-ADC3-AA3AC3F1837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611366" y="5861742"/>
                  <a:ext cx="169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BF9B406A-DE0E-42D1-910A-C1953D33C91B}"/>
                    </a:ext>
                  </a:extLst>
                </p14:cNvPr>
                <p14:cNvContentPartPr/>
                <p14:nvPr/>
              </p14:nvContentPartPr>
              <p14:xfrm>
                <a:off x="10426686" y="5689302"/>
                <a:ext cx="43560" cy="722160"/>
              </p14:xfrm>
            </p:contentPart>
          </mc:Choice>
          <mc:Fallback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BF9B406A-DE0E-42D1-910A-C1953D33C91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417686" y="5680662"/>
                  <a:ext cx="6120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0A332C5D-AA87-4BAE-8095-B6B9D9CDDA6E}"/>
                    </a:ext>
                  </a:extLst>
                </p14:cNvPr>
                <p14:cNvContentPartPr/>
                <p14:nvPr/>
              </p14:nvContentPartPr>
              <p14:xfrm>
                <a:off x="3414966" y="5454942"/>
                <a:ext cx="8297640" cy="1321560"/>
              </p14:xfrm>
            </p:contentPart>
          </mc:Choice>
          <mc:Fallback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0A332C5D-AA87-4BAE-8095-B6B9D9CDDA6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406326" y="5446302"/>
                  <a:ext cx="8315280" cy="13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D9D178EC-F003-44DD-AD9D-B478A81F5C0D}"/>
              </a:ext>
            </a:extLst>
          </p:cNvPr>
          <p:cNvGrpSpPr/>
          <p:nvPr/>
        </p:nvGrpSpPr>
        <p:grpSpPr>
          <a:xfrm>
            <a:off x="5267526" y="4796862"/>
            <a:ext cx="2570760" cy="625680"/>
            <a:chOff x="5267526" y="4796862"/>
            <a:chExt cx="2570760" cy="62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F4064866-378B-4366-AA1F-AF77D3CBB3A6}"/>
                    </a:ext>
                  </a:extLst>
                </p14:cNvPr>
                <p14:cNvContentPartPr/>
                <p14:nvPr/>
              </p14:nvContentPartPr>
              <p14:xfrm>
                <a:off x="5558046" y="4991622"/>
                <a:ext cx="17280" cy="15156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F4064866-378B-4366-AA1F-AF77D3CBB3A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549406" y="4982622"/>
                  <a:ext cx="34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B5684BB2-9011-45E8-9C8E-80EC13D9751D}"/>
                    </a:ext>
                  </a:extLst>
                </p14:cNvPr>
                <p14:cNvContentPartPr/>
                <p14:nvPr/>
              </p14:nvContentPartPr>
              <p14:xfrm>
                <a:off x="5514846" y="4972542"/>
                <a:ext cx="134640" cy="21636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B5684BB2-9011-45E8-9C8E-80EC13D9751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506206" y="4963542"/>
                  <a:ext cx="152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0E5813DC-4604-428D-91B8-2F51EF083A88}"/>
                    </a:ext>
                  </a:extLst>
                </p14:cNvPr>
                <p14:cNvContentPartPr/>
                <p14:nvPr/>
              </p14:nvContentPartPr>
              <p14:xfrm>
                <a:off x="5686566" y="5033022"/>
                <a:ext cx="13680" cy="13824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0E5813DC-4604-428D-91B8-2F51EF083A8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677926" y="5024382"/>
                  <a:ext cx="313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57BEB321-CC63-41BC-BFB7-A8267084C73B}"/>
                    </a:ext>
                  </a:extLst>
                </p14:cNvPr>
                <p14:cNvContentPartPr/>
                <p14:nvPr/>
              </p14:nvContentPartPr>
              <p14:xfrm>
                <a:off x="5774766" y="5067942"/>
                <a:ext cx="12600" cy="11412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57BEB321-CC63-41BC-BFB7-A8267084C73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766126" y="5059302"/>
                  <a:ext cx="30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6FE56F24-F863-4F89-A5FA-2AEB1843E6DF}"/>
                    </a:ext>
                  </a:extLst>
                </p14:cNvPr>
                <p14:cNvContentPartPr/>
                <p14:nvPr/>
              </p14:nvContentPartPr>
              <p14:xfrm>
                <a:off x="5758206" y="5033742"/>
                <a:ext cx="37440" cy="612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6FE56F24-F863-4F89-A5FA-2AEB1843E6D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749206" y="5025102"/>
                  <a:ext cx="55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1856FF94-47BC-4E69-9EF3-E9E50AA2A0D5}"/>
                    </a:ext>
                  </a:extLst>
                </p14:cNvPr>
                <p14:cNvContentPartPr/>
                <p14:nvPr/>
              </p14:nvContentPartPr>
              <p14:xfrm>
                <a:off x="5753526" y="5015022"/>
                <a:ext cx="74520" cy="14760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1856FF94-47BC-4E69-9EF3-E9E50AA2A0D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744886" y="5006382"/>
                  <a:ext cx="92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1BA2E782-C17D-4A80-A855-5ECBD88E190F}"/>
                    </a:ext>
                  </a:extLst>
                </p14:cNvPr>
                <p14:cNvContentPartPr/>
                <p14:nvPr/>
              </p14:nvContentPartPr>
              <p14:xfrm>
                <a:off x="5881326" y="5033022"/>
                <a:ext cx="20160" cy="12888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1BA2E782-C17D-4A80-A855-5ECBD88E190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872686" y="5024382"/>
                  <a:ext cx="37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F50DD68E-7583-456B-9906-624F8B114BDA}"/>
                    </a:ext>
                  </a:extLst>
                </p14:cNvPr>
                <p14:cNvContentPartPr/>
                <p14:nvPr/>
              </p14:nvContentPartPr>
              <p14:xfrm>
                <a:off x="5851806" y="5052102"/>
                <a:ext cx="70920" cy="828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F50DD68E-7583-456B-9906-624F8B114BD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843166" y="5043462"/>
                  <a:ext cx="88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E84C0D53-F3FE-44F0-82C7-83F3CFD75AC3}"/>
                    </a:ext>
                  </a:extLst>
                </p14:cNvPr>
                <p14:cNvContentPartPr/>
                <p14:nvPr/>
              </p14:nvContentPartPr>
              <p14:xfrm>
                <a:off x="5988966" y="5083422"/>
                <a:ext cx="7560" cy="11880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E84C0D53-F3FE-44F0-82C7-83F3CFD75AC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979966" y="5074422"/>
                  <a:ext cx="25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0C327838-CB59-418B-8DF4-25ED33769235}"/>
                    </a:ext>
                  </a:extLst>
                </p14:cNvPr>
                <p14:cNvContentPartPr/>
                <p14:nvPr/>
              </p14:nvContentPartPr>
              <p14:xfrm>
                <a:off x="6048006" y="5149302"/>
                <a:ext cx="19440" cy="4356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0C327838-CB59-418B-8DF4-25ED3376923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039006" y="5140302"/>
                  <a:ext cx="37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7F25D657-8788-4C66-A7C3-1A3785A5123B}"/>
                    </a:ext>
                  </a:extLst>
                </p14:cNvPr>
                <p14:cNvContentPartPr/>
                <p14:nvPr/>
              </p14:nvContentPartPr>
              <p14:xfrm>
                <a:off x="6077886" y="5070462"/>
                <a:ext cx="95400" cy="8820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7F25D657-8788-4C66-A7C3-1A3785A5123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068886" y="5061462"/>
                  <a:ext cx="113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A3D49890-A183-4259-B31C-6951D26F94EB}"/>
                    </a:ext>
                  </a:extLst>
                </p14:cNvPr>
                <p14:cNvContentPartPr/>
                <p14:nvPr/>
              </p14:nvContentPartPr>
              <p14:xfrm>
                <a:off x="6246366" y="5081262"/>
                <a:ext cx="44280" cy="14040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A3D49890-A183-4259-B31C-6951D26F94E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237726" y="5072262"/>
                  <a:ext cx="61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0D3F64A6-88CF-4860-BFF9-403F57580EA5}"/>
                    </a:ext>
                  </a:extLst>
                </p14:cNvPr>
                <p14:cNvContentPartPr/>
                <p14:nvPr/>
              </p14:nvContentPartPr>
              <p14:xfrm>
                <a:off x="6290286" y="5081262"/>
                <a:ext cx="113040" cy="15552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0D3F64A6-88CF-4860-BFF9-403F57580EA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281646" y="5072262"/>
                  <a:ext cx="130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176CB401-127F-49BC-9F46-45F2C1C14798}"/>
                    </a:ext>
                  </a:extLst>
                </p14:cNvPr>
                <p14:cNvContentPartPr/>
                <p14:nvPr/>
              </p14:nvContentPartPr>
              <p14:xfrm>
                <a:off x="6739206" y="5047062"/>
                <a:ext cx="16560" cy="15876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176CB401-127F-49BC-9F46-45F2C1C1479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730566" y="5038062"/>
                  <a:ext cx="34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21CB1823-3DD8-44B9-9242-B1FF3BD8B2CD}"/>
                    </a:ext>
                  </a:extLst>
                </p14:cNvPr>
                <p14:cNvContentPartPr/>
                <p14:nvPr/>
              </p14:nvContentPartPr>
              <p14:xfrm>
                <a:off x="6764766" y="5006022"/>
                <a:ext cx="63000" cy="2664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21CB1823-3DD8-44B9-9242-B1FF3BD8B2C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756126" y="4997382"/>
                  <a:ext cx="80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BC044231-A522-4554-829F-3C59860AB71A}"/>
                    </a:ext>
                  </a:extLst>
                </p14:cNvPr>
                <p14:cNvContentPartPr/>
                <p14:nvPr/>
              </p14:nvContentPartPr>
              <p14:xfrm>
                <a:off x="6766926" y="5059302"/>
                <a:ext cx="47160" cy="1440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BC044231-A522-4554-829F-3C59860AB71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758286" y="5050662"/>
                  <a:ext cx="64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CB4A885D-3468-474E-9A46-1080725E1DFD}"/>
                    </a:ext>
                  </a:extLst>
                </p14:cNvPr>
                <p14:cNvContentPartPr/>
                <p14:nvPr/>
              </p14:nvContentPartPr>
              <p14:xfrm>
                <a:off x="6865566" y="5058582"/>
                <a:ext cx="56160" cy="12888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CB4A885D-3468-474E-9A46-1080725E1DF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856566" y="5049942"/>
                  <a:ext cx="73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2CE4326F-A05B-448B-A0AF-A0F191E6ADB5}"/>
                    </a:ext>
                  </a:extLst>
                </p14:cNvPr>
                <p14:cNvContentPartPr/>
                <p14:nvPr/>
              </p14:nvContentPartPr>
              <p14:xfrm>
                <a:off x="6939006" y="4997022"/>
                <a:ext cx="88920" cy="18900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2CE4326F-A05B-448B-A0AF-A0F191E6ADB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930006" y="4988022"/>
                  <a:ext cx="106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D8B77D60-E32A-4114-97EA-F95E0D2087AF}"/>
                    </a:ext>
                  </a:extLst>
                </p14:cNvPr>
                <p14:cNvContentPartPr/>
                <p14:nvPr/>
              </p14:nvContentPartPr>
              <p14:xfrm>
                <a:off x="7082286" y="4986222"/>
                <a:ext cx="192960" cy="21060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D8B77D60-E32A-4114-97EA-F95E0D2087A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073646" y="4977582"/>
                  <a:ext cx="21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6D8B5710-7106-4B23-93FD-D34D976519A2}"/>
                    </a:ext>
                  </a:extLst>
                </p14:cNvPr>
                <p14:cNvContentPartPr/>
                <p14:nvPr/>
              </p14:nvContentPartPr>
              <p14:xfrm>
                <a:off x="7283166" y="4922142"/>
                <a:ext cx="118800" cy="25128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6D8B5710-7106-4B23-93FD-D34D976519A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274166" y="4913502"/>
                  <a:ext cx="1364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70700A51-7CCD-468F-8217-CFC008CF9D18}"/>
                    </a:ext>
                  </a:extLst>
                </p14:cNvPr>
                <p14:cNvContentPartPr/>
                <p14:nvPr/>
              </p14:nvContentPartPr>
              <p14:xfrm>
                <a:off x="7441566" y="4998102"/>
                <a:ext cx="45720" cy="14256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70700A51-7CCD-468F-8217-CFC008CF9D1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432566" y="4989102"/>
                  <a:ext cx="63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D5BD3CA4-83F6-4C40-A7E6-68CB1E894BF4}"/>
                    </a:ext>
                  </a:extLst>
                </p14:cNvPr>
                <p14:cNvContentPartPr/>
                <p14:nvPr/>
              </p14:nvContentPartPr>
              <p14:xfrm>
                <a:off x="7428966" y="4969662"/>
                <a:ext cx="96120" cy="1872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D5BD3CA4-83F6-4C40-A7E6-68CB1E894BF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19966" y="4960662"/>
                  <a:ext cx="113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32402AA9-0085-4EB1-9F18-2A4A3FFE32AA}"/>
                    </a:ext>
                  </a:extLst>
                </p14:cNvPr>
                <p14:cNvContentPartPr/>
                <p14:nvPr/>
              </p14:nvContentPartPr>
              <p14:xfrm>
                <a:off x="7572966" y="5025462"/>
                <a:ext cx="91440" cy="12096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32402AA9-0085-4EB1-9F18-2A4A3FFE32AA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563966" y="5016462"/>
                  <a:ext cx="109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AED1A9E7-39E4-4CDA-8E6F-0DB64284BAA2}"/>
                    </a:ext>
                  </a:extLst>
                </p14:cNvPr>
                <p14:cNvContentPartPr/>
                <p14:nvPr/>
              </p14:nvContentPartPr>
              <p14:xfrm>
                <a:off x="5267526" y="4796862"/>
                <a:ext cx="2570760" cy="625680"/>
              </p14:xfrm>
            </p:contentPart>
          </mc:Choice>
          <mc:Fallback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AED1A9E7-39E4-4CDA-8E6F-0DB64284BAA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258886" y="4788222"/>
                  <a:ext cx="2588400" cy="64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230" name="Entrada de lápiz 229">
                <a:extLst>
                  <a:ext uri="{FF2B5EF4-FFF2-40B4-BE49-F238E27FC236}">
                    <a16:creationId xmlns:a16="http://schemas.microsoft.com/office/drawing/2014/main" id="{7B52FA57-D76C-46FC-85BB-63A65FD74C81}"/>
                  </a:ext>
                </a:extLst>
              </p14:cNvPr>
              <p14:cNvContentPartPr/>
              <p14:nvPr/>
            </p14:nvContentPartPr>
            <p14:xfrm>
              <a:off x="7115406" y="371382"/>
              <a:ext cx="360" cy="360"/>
            </p14:xfrm>
          </p:contentPart>
        </mc:Choice>
        <mc:Fallback>
          <p:pic>
            <p:nvPicPr>
              <p:cNvPr id="230" name="Entrada de lápiz 229">
                <a:extLst>
                  <a:ext uri="{FF2B5EF4-FFF2-40B4-BE49-F238E27FC236}">
                    <a16:creationId xmlns:a16="http://schemas.microsoft.com/office/drawing/2014/main" id="{7B52FA57-D76C-46FC-85BB-63A65FD74C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06406" y="36238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upo 250">
            <a:extLst>
              <a:ext uri="{FF2B5EF4-FFF2-40B4-BE49-F238E27FC236}">
                <a16:creationId xmlns:a16="http://schemas.microsoft.com/office/drawing/2014/main" id="{F4F1853C-7755-4A92-A10F-8C074B1CE07E}"/>
              </a:ext>
            </a:extLst>
          </p:cNvPr>
          <p:cNvGrpSpPr/>
          <p:nvPr/>
        </p:nvGrpSpPr>
        <p:grpSpPr>
          <a:xfrm>
            <a:off x="6994806" y="462462"/>
            <a:ext cx="582840" cy="449640"/>
            <a:chOff x="6994806" y="462462"/>
            <a:chExt cx="58284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9" name="Entrada de lápiz 228">
                  <a:extLst>
                    <a:ext uri="{FF2B5EF4-FFF2-40B4-BE49-F238E27FC236}">
                      <a16:creationId xmlns:a16="http://schemas.microsoft.com/office/drawing/2014/main" id="{C851FC1B-6D0E-4A12-9B3B-7BDAB0051C22}"/>
                    </a:ext>
                  </a:extLst>
                </p14:cNvPr>
                <p14:cNvContentPartPr/>
                <p14:nvPr/>
              </p14:nvContentPartPr>
              <p14:xfrm>
                <a:off x="6994806" y="581622"/>
                <a:ext cx="120240" cy="330480"/>
              </p14:xfrm>
            </p:contentPart>
          </mc:Choice>
          <mc:Fallback>
            <p:pic>
              <p:nvPicPr>
                <p:cNvPr id="229" name="Entrada de lápiz 228">
                  <a:extLst>
                    <a:ext uri="{FF2B5EF4-FFF2-40B4-BE49-F238E27FC236}">
                      <a16:creationId xmlns:a16="http://schemas.microsoft.com/office/drawing/2014/main" id="{C851FC1B-6D0E-4A12-9B3B-7BDAB0051C2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985806" y="572622"/>
                  <a:ext cx="1378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52F4C5AD-5AC6-4BA4-AE62-A1AAD2D9BA04}"/>
                    </a:ext>
                  </a:extLst>
                </p14:cNvPr>
                <p14:cNvContentPartPr/>
                <p14:nvPr/>
              </p14:nvContentPartPr>
              <p14:xfrm>
                <a:off x="7198926" y="462462"/>
                <a:ext cx="137160" cy="323280"/>
              </p14:xfrm>
            </p:contentPart>
          </mc:Choice>
          <mc:Fallback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52F4C5AD-5AC6-4BA4-AE62-A1AAD2D9BA0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189926" y="453822"/>
                  <a:ext cx="1548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5EF78BA9-9503-47BB-B4AC-CFDE8EC1AF49}"/>
                    </a:ext>
                  </a:extLst>
                </p14:cNvPr>
                <p14:cNvContentPartPr/>
                <p14:nvPr/>
              </p14:nvContentPartPr>
              <p14:xfrm>
                <a:off x="7342926" y="673422"/>
                <a:ext cx="81720" cy="143280"/>
              </p14:xfrm>
            </p:contentPart>
          </mc:Choice>
          <mc:Fallback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5EF78BA9-9503-47BB-B4AC-CFDE8EC1AF4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334286" y="664782"/>
                  <a:ext cx="99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82DAD093-435D-419D-9443-AE82FB768AD9}"/>
                    </a:ext>
                  </a:extLst>
                </p14:cNvPr>
                <p14:cNvContentPartPr/>
                <p14:nvPr/>
              </p14:nvContentPartPr>
              <p14:xfrm>
                <a:off x="7446606" y="737862"/>
                <a:ext cx="131040" cy="124200"/>
              </p14:xfrm>
            </p:contentPart>
          </mc:Choice>
          <mc:Fallback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82DAD093-435D-419D-9443-AE82FB768AD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437606" y="728862"/>
                  <a:ext cx="14868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upo 249">
            <a:extLst>
              <a:ext uri="{FF2B5EF4-FFF2-40B4-BE49-F238E27FC236}">
                <a16:creationId xmlns:a16="http://schemas.microsoft.com/office/drawing/2014/main" id="{CE31034D-48E3-43DE-BB69-BE94A8297E82}"/>
              </a:ext>
            </a:extLst>
          </p:cNvPr>
          <p:cNvGrpSpPr/>
          <p:nvPr/>
        </p:nvGrpSpPr>
        <p:grpSpPr>
          <a:xfrm>
            <a:off x="7761606" y="652182"/>
            <a:ext cx="653400" cy="297000"/>
            <a:chOff x="7761606" y="652182"/>
            <a:chExt cx="65340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04E29A14-7A9B-4609-895D-9C22D61EF0FC}"/>
                    </a:ext>
                  </a:extLst>
                </p14:cNvPr>
                <p14:cNvContentPartPr/>
                <p14:nvPr/>
              </p14:nvContentPartPr>
              <p14:xfrm>
                <a:off x="7761606" y="770622"/>
                <a:ext cx="154080" cy="113400"/>
              </p14:xfrm>
            </p:contentPart>
          </mc:Choice>
          <mc:Fallback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04E29A14-7A9B-4609-895D-9C22D61EF0F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752606" y="761982"/>
                  <a:ext cx="171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5" name="Entrada de lápiz 234">
                  <a:extLst>
                    <a:ext uri="{FF2B5EF4-FFF2-40B4-BE49-F238E27FC236}">
                      <a16:creationId xmlns:a16="http://schemas.microsoft.com/office/drawing/2014/main" id="{C85355CF-406E-4CAA-AFE4-1E6E34A0A4C9}"/>
                    </a:ext>
                  </a:extLst>
                </p14:cNvPr>
                <p14:cNvContentPartPr/>
                <p14:nvPr/>
              </p14:nvContentPartPr>
              <p14:xfrm>
                <a:off x="8028366" y="726702"/>
                <a:ext cx="143640" cy="219600"/>
              </p14:xfrm>
            </p:contentPart>
          </mc:Choice>
          <mc:Fallback>
            <p:pic>
              <p:nvPicPr>
                <p:cNvPr id="235" name="Entrada de lápiz 234">
                  <a:extLst>
                    <a:ext uri="{FF2B5EF4-FFF2-40B4-BE49-F238E27FC236}">
                      <a16:creationId xmlns:a16="http://schemas.microsoft.com/office/drawing/2014/main" id="{C85355CF-406E-4CAA-AFE4-1E6E34A0A4C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019366" y="718062"/>
                  <a:ext cx="1612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C5D68159-CED4-4ECB-AAB1-8ED570DCD06B}"/>
                    </a:ext>
                  </a:extLst>
                </p14:cNvPr>
                <p14:cNvContentPartPr/>
                <p14:nvPr/>
              </p14:nvContentPartPr>
              <p14:xfrm>
                <a:off x="8274606" y="745062"/>
                <a:ext cx="37440" cy="204120"/>
              </p14:xfrm>
            </p:contentPart>
          </mc:Choice>
          <mc:Fallback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C5D68159-CED4-4ECB-AAB1-8ED570DCD06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265606" y="736062"/>
                  <a:ext cx="55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7907241C-0639-491D-AC31-5379E0AD3099}"/>
                    </a:ext>
                  </a:extLst>
                </p14:cNvPr>
                <p14:cNvContentPartPr/>
                <p14:nvPr/>
              </p14:nvContentPartPr>
              <p14:xfrm>
                <a:off x="8295126" y="652182"/>
                <a:ext cx="360" cy="360"/>
              </p14:xfrm>
            </p:contentPart>
          </mc:Choice>
          <mc:Fallback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7907241C-0639-491D-AC31-5379E0AD30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86126" y="6435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1FBAC985-0DDE-446D-8B12-61111FD89D63}"/>
                    </a:ext>
                  </a:extLst>
                </p14:cNvPr>
                <p14:cNvContentPartPr/>
                <p14:nvPr/>
              </p14:nvContentPartPr>
              <p14:xfrm>
                <a:off x="8317446" y="778182"/>
                <a:ext cx="97560" cy="146160"/>
              </p14:xfrm>
            </p:contentPart>
          </mc:Choice>
          <mc:Fallback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1FBAC985-0DDE-446D-8B12-61111FD89D6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308806" y="769182"/>
                  <a:ext cx="11520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FCDC21D1-20BF-4679-8574-559516405126}"/>
              </a:ext>
            </a:extLst>
          </p:cNvPr>
          <p:cNvGrpSpPr/>
          <p:nvPr/>
        </p:nvGrpSpPr>
        <p:grpSpPr>
          <a:xfrm>
            <a:off x="8652606" y="372102"/>
            <a:ext cx="1477440" cy="562680"/>
            <a:chOff x="8652606" y="372102"/>
            <a:chExt cx="1477440" cy="5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9070B5EF-7256-409A-BCD2-BEA20CDAAE43}"/>
                    </a:ext>
                  </a:extLst>
                </p14:cNvPr>
                <p14:cNvContentPartPr/>
                <p14:nvPr/>
              </p14:nvContentPartPr>
              <p14:xfrm>
                <a:off x="8652606" y="655782"/>
                <a:ext cx="317880" cy="238320"/>
              </p14:xfrm>
            </p:contentPart>
          </mc:Choice>
          <mc:Fallback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9070B5EF-7256-409A-BCD2-BEA20CDAAE4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643966" y="647142"/>
                  <a:ext cx="335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94D6C9A3-FF1A-41FD-AE7C-CBE5752EE974}"/>
                    </a:ext>
                  </a:extLst>
                </p14:cNvPr>
                <p14:cNvContentPartPr/>
                <p14:nvPr/>
              </p14:nvContentPartPr>
              <p14:xfrm>
                <a:off x="8996046" y="698622"/>
                <a:ext cx="131400" cy="154080"/>
              </p14:xfrm>
            </p:contentPart>
          </mc:Choice>
          <mc:Fallback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94D6C9A3-FF1A-41FD-AE7C-CBE5752EE97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987046" y="689622"/>
                  <a:ext cx="149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2FF03938-B1F3-4EA9-87FA-6669E5BC091E}"/>
                    </a:ext>
                  </a:extLst>
                </p14:cNvPr>
                <p14:cNvContentPartPr/>
                <p14:nvPr/>
              </p14:nvContentPartPr>
              <p14:xfrm>
                <a:off x="9209526" y="698982"/>
                <a:ext cx="122400" cy="205560"/>
              </p14:xfrm>
            </p:contentPart>
          </mc:Choice>
          <mc:Fallback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2FF03938-B1F3-4EA9-87FA-6669E5BC091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200526" y="690342"/>
                  <a:ext cx="140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2" name="Entrada de lápiz 241">
                  <a:extLst>
                    <a:ext uri="{FF2B5EF4-FFF2-40B4-BE49-F238E27FC236}">
                      <a16:creationId xmlns:a16="http://schemas.microsoft.com/office/drawing/2014/main" id="{1B96025A-A701-483B-97DF-26A65863EDC0}"/>
                    </a:ext>
                  </a:extLst>
                </p14:cNvPr>
                <p14:cNvContentPartPr/>
                <p14:nvPr/>
              </p14:nvContentPartPr>
              <p14:xfrm>
                <a:off x="9402486" y="517182"/>
                <a:ext cx="23760" cy="295200"/>
              </p14:xfrm>
            </p:contentPart>
          </mc:Choice>
          <mc:Fallback>
            <p:pic>
              <p:nvPicPr>
                <p:cNvPr id="242" name="Entrada de lápiz 241">
                  <a:extLst>
                    <a:ext uri="{FF2B5EF4-FFF2-40B4-BE49-F238E27FC236}">
                      <a16:creationId xmlns:a16="http://schemas.microsoft.com/office/drawing/2014/main" id="{1B96025A-A701-483B-97DF-26A65863EDC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393486" y="508542"/>
                  <a:ext cx="414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2C8094BC-D8E2-49CF-A9E1-7C6754BB90D6}"/>
                    </a:ext>
                  </a:extLst>
                </p14:cNvPr>
                <p14:cNvContentPartPr/>
                <p14:nvPr/>
              </p14:nvContentPartPr>
              <p14:xfrm>
                <a:off x="9373326" y="561102"/>
                <a:ext cx="183600" cy="77040"/>
              </p14:xfrm>
            </p:contentPart>
          </mc:Choice>
          <mc:Fallback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2C8094BC-D8E2-49CF-A9E1-7C6754BB90D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364326" y="552102"/>
                  <a:ext cx="201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44" name="Entrada de lápiz 243">
                  <a:extLst>
                    <a:ext uri="{FF2B5EF4-FFF2-40B4-BE49-F238E27FC236}">
                      <a16:creationId xmlns:a16="http://schemas.microsoft.com/office/drawing/2014/main" id="{6BEC4211-E123-46D9-B939-A93F8EE685D9}"/>
                    </a:ext>
                  </a:extLst>
                </p14:cNvPr>
                <p14:cNvContentPartPr/>
                <p14:nvPr/>
              </p14:nvContentPartPr>
              <p14:xfrm>
                <a:off x="9482046" y="729582"/>
                <a:ext cx="132480" cy="45000"/>
              </p14:xfrm>
            </p:contentPart>
          </mc:Choice>
          <mc:Fallback>
            <p:pic>
              <p:nvPicPr>
                <p:cNvPr id="244" name="Entrada de lápiz 243">
                  <a:extLst>
                    <a:ext uri="{FF2B5EF4-FFF2-40B4-BE49-F238E27FC236}">
                      <a16:creationId xmlns:a16="http://schemas.microsoft.com/office/drawing/2014/main" id="{6BEC4211-E123-46D9-B939-A93F8EE685D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473046" y="720942"/>
                  <a:ext cx="1501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5" name="Entrada de lápiz 244">
                  <a:extLst>
                    <a:ext uri="{FF2B5EF4-FFF2-40B4-BE49-F238E27FC236}">
                      <a16:creationId xmlns:a16="http://schemas.microsoft.com/office/drawing/2014/main" id="{39AE69DA-1E9B-455F-B393-949C1079156B}"/>
                    </a:ext>
                  </a:extLst>
                </p14:cNvPr>
                <p14:cNvContentPartPr/>
                <p14:nvPr/>
              </p14:nvContentPartPr>
              <p14:xfrm>
                <a:off x="9633246" y="713382"/>
                <a:ext cx="136080" cy="48960"/>
              </p14:xfrm>
            </p:contentPart>
          </mc:Choice>
          <mc:Fallback>
            <p:pic>
              <p:nvPicPr>
                <p:cNvPr id="245" name="Entrada de lápiz 244">
                  <a:extLst>
                    <a:ext uri="{FF2B5EF4-FFF2-40B4-BE49-F238E27FC236}">
                      <a16:creationId xmlns:a16="http://schemas.microsoft.com/office/drawing/2014/main" id="{39AE69DA-1E9B-455F-B393-949C1079156B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624246" y="704382"/>
                  <a:ext cx="153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3C285866-46E9-40B1-B66B-8C9F237AD74E}"/>
                    </a:ext>
                  </a:extLst>
                </p14:cNvPr>
                <p14:cNvContentPartPr/>
                <p14:nvPr/>
              </p14:nvContentPartPr>
              <p14:xfrm>
                <a:off x="9842046" y="372102"/>
                <a:ext cx="58680" cy="388080"/>
              </p14:xfrm>
            </p:contentPart>
          </mc:Choice>
          <mc:Fallback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3C285866-46E9-40B1-B66B-8C9F237AD74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833046" y="363102"/>
                  <a:ext cx="763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D538BF53-26A6-406C-88D9-521CDC7382BF}"/>
                    </a:ext>
                  </a:extLst>
                </p14:cNvPr>
                <p14:cNvContentPartPr/>
                <p14:nvPr/>
              </p14:nvContentPartPr>
              <p14:xfrm>
                <a:off x="9856446" y="545622"/>
                <a:ext cx="102600" cy="42840"/>
              </p14:xfrm>
            </p:contentPart>
          </mc:Choice>
          <mc:Fallback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D538BF53-26A6-406C-88D9-521CDC7382B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847806" y="536982"/>
                  <a:ext cx="120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9AD8F230-44EC-4136-9291-149A1BF19F0E}"/>
                    </a:ext>
                  </a:extLst>
                </p14:cNvPr>
                <p14:cNvContentPartPr/>
                <p14:nvPr/>
              </p14:nvContentPartPr>
              <p14:xfrm>
                <a:off x="9907926" y="632382"/>
                <a:ext cx="222120" cy="302400"/>
              </p14:xfrm>
            </p:contentPart>
          </mc:Choice>
          <mc:Fallback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9AD8F230-44EC-4136-9291-149A1BF19F0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898926" y="623382"/>
                  <a:ext cx="239760" cy="32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252" name="Entrada de lápiz 251">
                <a:extLst>
                  <a:ext uri="{FF2B5EF4-FFF2-40B4-BE49-F238E27FC236}">
                    <a16:creationId xmlns:a16="http://schemas.microsoft.com/office/drawing/2014/main" id="{170E93D9-8022-4DB8-AE0F-438DBEE86BB6}"/>
                  </a:ext>
                </a:extLst>
              </p14:cNvPr>
              <p14:cNvContentPartPr/>
              <p14:nvPr/>
            </p14:nvContentPartPr>
            <p14:xfrm>
              <a:off x="10330206" y="440862"/>
              <a:ext cx="100080" cy="406080"/>
            </p14:xfrm>
          </p:contentPart>
        </mc:Choice>
        <mc:Fallback>
          <p:pic>
            <p:nvPicPr>
              <p:cNvPr id="252" name="Entrada de lápiz 251">
                <a:extLst>
                  <a:ext uri="{FF2B5EF4-FFF2-40B4-BE49-F238E27FC236}">
                    <a16:creationId xmlns:a16="http://schemas.microsoft.com/office/drawing/2014/main" id="{170E93D9-8022-4DB8-AE0F-438DBEE86BB6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10321566" y="432222"/>
                <a:ext cx="11772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253" name="Entrada de lápiz 252">
                <a:extLst>
                  <a:ext uri="{FF2B5EF4-FFF2-40B4-BE49-F238E27FC236}">
                    <a16:creationId xmlns:a16="http://schemas.microsoft.com/office/drawing/2014/main" id="{9DC20185-023B-4E1D-B938-2D6FEB0F103D}"/>
                  </a:ext>
                </a:extLst>
              </p14:cNvPr>
              <p14:cNvContentPartPr/>
              <p14:nvPr/>
            </p14:nvContentPartPr>
            <p14:xfrm>
              <a:off x="10369086" y="1093902"/>
              <a:ext cx="9000" cy="9000"/>
            </p14:xfrm>
          </p:contentPart>
        </mc:Choice>
        <mc:Fallback>
          <p:pic>
            <p:nvPicPr>
              <p:cNvPr id="253" name="Entrada de lápiz 252">
                <a:extLst>
                  <a:ext uri="{FF2B5EF4-FFF2-40B4-BE49-F238E27FC236}">
                    <a16:creationId xmlns:a16="http://schemas.microsoft.com/office/drawing/2014/main" id="{9DC20185-023B-4E1D-B938-2D6FEB0F103D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10360086" y="1085262"/>
                <a:ext cx="2664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upo 255">
            <a:extLst>
              <a:ext uri="{FF2B5EF4-FFF2-40B4-BE49-F238E27FC236}">
                <a16:creationId xmlns:a16="http://schemas.microsoft.com/office/drawing/2014/main" id="{6B71E30C-D395-4C0B-B7D7-87F1F4CB6501}"/>
              </a:ext>
            </a:extLst>
          </p:cNvPr>
          <p:cNvGrpSpPr/>
          <p:nvPr/>
        </p:nvGrpSpPr>
        <p:grpSpPr>
          <a:xfrm>
            <a:off x="8229966" y="623022"/>
            <a:ext cx="18720" cy="9720"/>
            <a:chOff x="8229966" y="623022"/>
            <a:chExt cx="18720" cy="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54" name="Entrada de lápiz 253">
                  <a:extLst>
                    <a:ext uri="{FF2B5EF4-FFF2-40B4-BE49-F238E27FC236}">
                      <a16:creationId xmlns:a16="http://schemas.microsoft.com/office/drawing/2014/main" id="{F10CB9CD-BFC2-4AEB-AAC9-C734D365B438}"/>
                    </a:ext>
                  </a:extLst>
                </p14:cNvPr>
                <p14:cNvContentPartPr/>
                <p14:nvPr/>
              </p14:nvContentPartPr>
              <p14:xfrm>
                <a:off x="8248326" y="625182"/>
                <a:ext cx="360" cy="360"/>
              </p14:xfrm>
            </p:contentPart>
          </mc:Choice>
          <mc:Fallback>
            <p:pic>
              <p:nvPicPr>
                <p:cNvPr id="254" name="Entrada de lápiz 253">
                  <a:extLst>
                    <a:ext uri="{FF2B5EF4-FFF2-40B4-BE49-F238E27FC236}">
                      <a16:creationId xmlns:a16="http://schemas.microsoft.com/office/drawing/2014/main" id="{F10CB9CD-BFC2-4AEB-AAC9-C734D365B4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39326" y="6165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5" name="Entrada de lápiz 254">
                  <a:extLst>
                    <a:ext uri="{FF2B5EF4-FFF2-40B4-BE49-F238E27FC236}">
                      <a16:creationId xmlns:a16="http://schemas.microsoft.com/office/drawing/2014/main" id="{3BED3B53-DC72-405C-A80B-D298E59128F5}"/>
                    </a:ext>
                  </a:extLst>
                </p14:cNvPr>
                <p14:cNvContentPartPr/>
                <p14:nvPr/>
              </p14:nvContentPartPr>
              <p14:xfrm>
                <a:off x="8229966" y="623022"/>
                <a:ext cx="18720" cy="9720"/>
              </p14:xfrm>
            </p:contentPart>
          </mc:Choice>
          <mc:Fallback>
            <p:pic>
              <p:nvPicPr>
                <p:cNvPr id="255" name="Entrada de lápiz 254">
                  <a:extLst>
                    <a:ext uri="{FF2B5EF4-FFF2-40B4-BE49-F238E27FC236}">
                      <a16:creationId xmlns:a16="http://schemas.microsoft.com/office/drawing/2014/main" id="{3BED3B53-DC72-405C-A80B-D298E59128F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221326" y="614382"/>
                  <a:ext cx="36360" cy="2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3077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1692</TotalTime>
  <Words>401</Words>
  <Application>Microsoft Office PowerPoint</Application>
  <PresentationFormat>Panorámica</PresentationFormat>
  <Paragraphs>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Circuito</vt:lpstr>
      <vt:lpstr>Matemáticas esenciales para inteligencia artificial, aprendizaje automático y ciencia de datos</vt:lpstr>
      <vt:lpstr>Modelos lineales de varias variables</vt:lpstr>
      <vt:lpstr>Modelos lineales de varias variables</vt:lpstr>
      <vt:lpstr>Modelos lineales de varias variables</vt:lpstr>
      <vt:lpstr>Modelos lineales de varias variables</vt:lpstr>
      <vt:lpstr>Presentación de PowerPoint</vt:lpstr>
      <vt:lpstr>Modelos lineales de varias variables</vt:lpstr>
      <vt:lpstr>Modelos Dinámicos</vt:lpstr>
      <vt:lpstr>Modelos Dinámicos</vt:lpstr>
      <vt:lpstr>Modelos Dinámicos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Matemáticas esenciales para inteligencia artificial, aprendizaje automático y ciencia de datos</dc:title>
  <dc:creator>Samuel Morillas Gómez</dc:creator>
  <cp:lastModifiedBy>Samuel Morillas Gómez</cp:lastModifiedBy>
  <cp:revision>17</cp:revision>
  <dcterms:created xsi:type="dcterms:W3CDTF">2024-01-31T12:27:41Z</dcterms:created>
  <dcterms:modified xsi:type="dcterms:W3CDTF">2024-02-07T09:45:31Z</dcterms:modified>
</cp:coreProperties>
</file>