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5240000" cy="6667500"/>
  <p:notesSz cx="9144000" cy="6858000"/>
  <p:defaultTextStyle>
    <a:defPPr>
      <a:defRPr lang="en-US"/>
    </a:defPPr>
    <a:lvl1pPr marL="0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1pPr>
    <a:lvl2pPr marL="480501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2pPr>
    <a:lvl3pPr marL="961001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3pPr>
    <a:lvl4pPr marL="1441500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4pPr>
    <a:lvl5pPr marL="1922001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5pPr>
    <a:lvl6pPr marL="2402502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6pPr>
    <a:lvl7pPr marL="2883002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7pPr>
    <a:lvl8pPr marL="3363501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8pPr>
    <a:lvl9pPr marL="3844002" algn="l" defTabSz="480501" rtl="0" eaLnBrk="1" latinLnBrk="0" hangingPunct="1">
      <a:defRPr sz="189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2251" y="4340029"/>
            <a:ext cx="11430000" cy="1595893"/>
          </a:xfrm>
        </p:spPr>
        <p:txBody>
          <a:bodyPr wrap="none" anchor="t">
            <a:normAutofit/>
          </a:bodyPr>
          <a:lstStyle>
            <a:lvl1pPr algn="r">
              <a:defRPr sz="9318" b="0" spc="-292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2249" y="3591758"/>
            <a:ext cx="11430000" cy="733079"/>
          </a:xfrm>
        </p:spPr>
        <p:txBody>
          <a:bodyPr anchor="b">
            <a:normAutofit/>
          </a:bodyPr>
          <a:lstStyle>
            <a:lvl1pPr marL="0" indent="0" algn="r">
              <a:buNone/>
              <a:defRPr sz="310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43750" indent="0" algn="ctr">
              <a:buNone/>
              <a:defRPr sz="1941"/>
            </a:lvl2pPr>
            <a:lvl3pPr marL="887499" indent="0" algn="ctr">
              <a:buNone/>
              <a:defRPr sz="1746"/>
            </a:lvl3pPr>
            <a:lvl4pPr marL="1331249" indent="0" algn="ctr">
              <a:buNone/>
              <a:defRPr sz="1553"/>
            </a:lvl4pPr>
            <a:lvl5pPr marL="1774998" indent="0" algn="ctr">
              <a:buNone/>
              <a:defRPr sz="1553"/>
            </a:lvl5pPr>
            <a:lvl6pPr marL="2218748" indent="0" algn="ctr">
              <a:buNone/>
              <a:defRPr sz="1553"/>
            </a:lvl6pPr>
            <a:lvl7pPr marL="2662498" indent="0" algn="ctr">
              <a:buNone/>
              <a:defRPr sz="1553"/>
            </a:lvl7pPr>
            <a:lvl8pPr marL="3106246" indent="0" algn="ctr">
              <a:buNone/>
              <a:defRPr sz="1553"/>
            </a:lvl8pPr>
            <a:lvl9pPr marL="3549996" indent="0" algn="ctr">
              <a:buNone/>
              <a:defRPr sz="15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2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8" y="4245855"/>
            <a:ext cx="13144501" cy="796595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738" y="960000"/>
            <a:ext cx="13144501" cy="3285853"/>
          </a:xfrm>
        </p:spPr>
        <p:txBody>
          <a:bodyPr anchor="t"/>
          <a:lstStyle>
            <a:lvl1pPr marL="0" indent="0">
              <a:buNone/>
              <a:defRPr sz="3107"/>
            </a:lvl1pPr>
            <a:lvl2pPr marL="443750" indent="0">
              <a:buNone/>
              <a:defRPr sz="2718"/>
            </a:lvl2pPr>
            <a:lvl3pPr marL="887499" indent="0">
              <a:buNone/>
              <a:defRPr sz="2330"/>
            </a:lvl3pPr>
            <a:lvl4pPr marL="1331249" indent="0">
              <a:buNone/>
              <a:defRPr sz="1941"/>
            </a:lvl4pPr>
            <a:lvl5pPr marL="1774998" indent="0">
              <a:buNone/>
              <a:defRPr sz="1941"/>
            </a:lvl5pPr>
            <a:lvl6pPr marL="2218748" indent="0">
              <a:buNone/>
              <a:defRPr sz="1941"/>
            </a:lvl6pPr>
            <a:lvl7pPr marL="2662498" indent="0">
              <a:buNone/>
              <a:defRPr sz="1941"/>
            </a:lvl7pPr>
            <a:lvl8pPr marL="3106246" indent="0">
              <a:buNone/>
              <a:defRPr sz="1941"/>
            </a:lvl8pPr>
            <a:lvl9pPr marL="3549996" indent="0">
              <a:buNone/>
              <a:defRPr sz="19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5042447"/>
            <a:ext cx="13142517" cy="663514"/>
          </a:xfrm>
        </p:spPr>
        <p:txBody>
          <a:bodyPr/>
          <a:lstStyle>
            <a:lvl1pPr marL="0" indent="0">
              <a:buNone/>
              <a:defRPr sz="155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1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8" y="354982"/>
            <a:ext cx="13144501" cy="3436168"/>
          </a:xfrm>
        </p:spPr>
        <p:txBody>
          <a:bodyPr anchor="ctr"/>
          <a:lstStyle>
            <a:lvl1pPr>
              <a:defRPr sz="3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4364694"/>
            <a:ext cx="13142517" cy="1460109"/>
          </a:xfrm>
        </p:spPr>
        <p:txBody>
          <a:bodyPr anchor="ctr"/>
          <a:lstStyle>
            <a:lvl1pPr marL="0" indent="0">
              <a:buNone/>
              <a:defRPr sz="1553"/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1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765" y="354982"/>
            <a:ext cx="11628441" cy="2909768"/>
          </a:xfrm>
        </p:spPr>
        <p:txBody>
          <a:bodyPr anchor="ctr"/>
          <a:lstStyle>
            <a:lvl1pPr>
              <a:defRPr sz="42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150808" y="3272069"/>
            <a:ext cx="10940374" cy="533719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7751" y="4376680"/>
            <a:ext cx="13140531" cy="1448122"/>
          </a:xfrm>
        </p:spPr>
        <p:txBody>
          <a:bodyPr anchor="ctr">
            <a:normAutofit/>
          </a:bodyPr>
          <a:lstStyle>
            <a:lvl1pPr marL="0" indent="0">
              <a:buNone/>
              <a:defRPr sz="1553"/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388807" y="764968"/>
            <a:ext cx="761999" cy="568532"/>
          </a:xfrm>
          <a:prstGeom prst="rect">
            <a:avLst/>
          </a:prstGeom>
        </p:spPr>
        <p:txBody>
          <a:bodyPr vert="horz" lIns="88751" tIns="44375" rIns="88751" bIns="44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765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47270" y="2667000"/>
            <a:ext cx="761999" cy="568532"/>
          </a:xfrm>
          <a:prstGeom prst="rect">
            <a:avLst/>
          </a:prstGeom>
        </p:spPr>
        <p:txBody>
          <a:bodyPr vert="horz" lIns="88751" tIns="44375" rIns="88751" bIns="4437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765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70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8" y="2262332"/>
            <a:ext cx="13144501" cy="2442062"/>
          </a:xfrm>
        </p:spPr>
        <p:txBody>
          <a:bodyPr anchor="b">
            <a:normAutofit/>
          </a:bodyPr>
          <a:lstStyle>
            <a:lvl1pPr>
              <a:defRPr sz="5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4715845"/>
            <a:ext cx="13142517" cy="1108959"/>
          </a:xfrm>
        </p:spPr>
        <p:txBody>
          <a:bodyPr anchor="t"/>
          <a:lstStyle>
            <a:lvl1pPr marL="0" indent="0">
              <a:buNone/>
              <a:defRPr sz="1553"/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872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47751" y="354987"/>
            <a:ext cx="13144501" cy="1288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71606" y="1833565"/>
            <a:ext cx="3683584" cy="560255"/>
          </a:xfrm>
        </p:spPr>
        <p:txBody>
          <a:bodyPr anchor="b">
            <a:noAutofit/>
          </a:bodyPr>
          <a:lstStyle>
            <a:lvl1pPr marL="0" indent="0">
              <a:buNone/>
              <a:defRPr sz="233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43750" indent="0">
              <a:buNone/>
              <a:defRPr sz="1941" b="1"/>
            </a:lvl2pPr>
            <a:lvl3pPr marL="887499" indent="0">
              <a:buNone/>
              <a:defRPr sz="1746" b="1"/>
            </a:lvl3pPr>
            <a:lvl4pPr marL="1331249" indent="0">
              <a:buNone/>
              <a:defRPr sz="1553" b="1"/>
            </a:lvl4pPr>
            <a:lvl5pPr marL="1774998" indent="0">
              <a:buNone/>
              <a:defRPr sz="1553" b="1"/>
            </a:lvl5pPr>
            <a:lvl6pPr marL="2218748" indent="0">
              <a:buNone/>
              <a:defRPr sz="1553" b="1"/>
            </a:lvl6pPr>
            <a:lvl7pPr marL="2662498" indent="0">
              <a:buNone/>
              <a:defRPr sz="1553" b="1"/>
            </a:lvl7pPr>
            <a:lvl8pPr marL="3106246" indent="0">
              <a:buNone/>
              <a:defRPr sz="1553" b="1"/>
            </a:lvl8pPr>
            <a:lvl9pPr marL="3549996" indent="0">
              <a:buNone/>
              <a:defRPr sz="15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6000" y="2500314"/>
            <a:ext cx="3659188" cy="3489635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165"/>
            </a:lvl2pPr>
            <a:lvl3pPr marL="887499" indent="0">
              <a:buNone/>
              <a:defRPr sz="971"/>
            </a:lvl3pPr>
            <a:lvl4pPr marL="1331249" indent="0">
              <a:buNone/>
              <a:defRPr sz="873"/>
            </a:lvl4pPr>
            <a:lvl5pPr marL="1774998" indent="0">
              <a:buNone/>
              <a:defRPr sz="873"/>
            </a:lvl5pPr>
            <a:lvl6pPr marL="2218748" indent="0">
              <a:buNone/>
              <a:defRPr sz="873"/>
            </a:lvl6pPr>
            <a:lvl7pPr marL="2662498" indent="0">
              <a:buNone/>
              <a:defRPr sz="873"/>
            </a:lvl7pPr>
            <a:lvl8pPr marL="3106246" indent="0">
              <a:buNone/>
              <a:defRPr sz="873"/>
            </a:lvl8pPr>
            <a:lvl9pPr marL="3549996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4997" y="1833565"/>
            <a:ext cx="3670302" cy="5602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3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721802" y="2500314"/>
            <a:ext cx="3683493" cy="3489635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165"/>
            </a:lvl2pPr>
            <a:lvl3pPr marL="887499" indent="0">
              <a:buNone/>
              <a:defRPr sz="971"/>
            </a:lvl3pPr>
            <a:lvl4pPr marL="1331249" indent="0">
              <a:buNone/>
              <a:defRPr sz="873"/>
            </a:lvl4pPr>
            <a:lvl5pPr marL="1774998" indent="0">
              <a:buNone/>
              <a:defRPr sz="873"/>
            </a:lvl5pPr>
            <a:lvl6pPr marL="2218748" indent="0">
              <a:buNone/>
              <a:defRPr sz="873"/>
            </a:lvl6pPr>
            <a:lvl7pPr marL="2662498" indent="0">
              <a:buNone/>
              <a:defRPr sz="873"/>
            </a:lvl7pPr>
            <a:lvl8pPr marL="3106246" indent="0">
              <a:buNone/>
              <a:defRPr sz="873"/>
            </a:lvl8pPr>
            <a:lvl9pPr marL="3549996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86294" y="1833565"/>
            <a:ext cx="3665143" cy="56025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3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786294" y="2500314"/>
            <a:ext cx="3665143" cy="3489635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165"/>
            </a:lvl2pPr>
            <a:lvl3pPr marL="887499" indent="0">
              <a:buNone/>
              <a:defRPr sz="971"/>
            </a:lvl3pPr>
            <a:lvl4pPr marL="1331249" indent="0">
              <a:buNone/>
              <a:defRPr sz="873"/>
            </a:lvl4pPr>
            <a:lvl5pPr marL="1774998" indent="0">
              <a:buNone/>
              <a:defRPr sz="873"/>
            </a:lvl5pPr>
            <a:lvl6pPr marL="2218748" indent="0">
              <a:buNone/>
              <a:defRPr sz="873"/>
            </a:lvl6pPr>
            <a:lvl7pPr marL="2662498" indent="0">
              <a:buNone/>
              <a:defRPr sz="873"/>
            </a:lvl7pPr>
            <a:lvl8pPr marL="3106246" indent="0">
              <a:buNone/>
              <a:defRPr sz="873"/>
            </a:lvl8pPr>
            <a:lvl9pPr marL="3549996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50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47751" y="354987"/>
            <a:ext cx="13144501" cy="1288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665108" y="4178130"/>
            <a:ext cx="3675063" cy="560255"/>
          </a:xfrm>
        </p:spPr>
        <p:txBody>
          <a:bodyPr anchor="b">
            <a:noAutofit/>
          </a:bodyPr>
          <a:lstStyle>
            <a:lvl1pPr marL="0" indent="0">
              <a:buNone/>
              <a:defRPr sz="233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43750" indent="0">
              <a:buNone/>
              <a:defRPr sz="1941" b="1"/>
            </a:lvl2pPr>
            <a:lvl3pPr marL="887499" indent="0">
              <a:buNone/>
              <a:defRPr sz="1746" b="1"/>
            </a:lvl3pPr>
            <a:lvl4pPr marL="1331249" indent="0">
              <a:buNone/>
              <a:defRPr sz="1553" b="1"/>
            </a:lvl4pPr>
            <a:lvl5pPr marL="1774998" indent="0">
              <a:buNone/>
              <a:defRPr sz="1553" b="1"/>
            </a:lvl5pPr>
            <a:lvl6pPr marL="2218748" indent="0">
              <a:buNone/>
              <a:defRPr sz="1553" b="1"/>
            </a:lvl6pPr>
            <a:lvl7pPr marL="2662498" indent="0">
              <a:buNone/>
              <a:defRPr sz="1553" b="1"/>
            </a:lvl7pPr>
            <a:lvl8pPr marL="3106246" indent="0">
              <a:buNone/>
              <a:defRPr sz="1553" b="1"/>
            </a:lvl8pPr>
            <a:lvl9pPr marL="3549996" indent="0">
              <a:buNone/>
              <a:defRPr sz="15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65108" y="2193677"/>
            <a:ext cx="3675063" cy="1481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3"/>
            </a:lvl1pPr>
            <a:lvl2pPr marL="443750" indent="0">
              <a:buNone/>
              <a:defRPr sz="1553"/>
            </a:lvl2pPr>
            <a:lvl3pPr marL="887499" indent="0">
              <a:buNone/>
              <a:defRPr sz="1553"/>
            </a:lvl3pPr>
            <a:lvl4pPr marL="1331249" indent="0">
              <a:buNone/>
              <a:defRPr sz="1553"/>
            </a:lvl4pPr>
            <a:lvl5pPr marL="1774998" indent="0">
              <a:buNone/>
              <a:defRPr sz="1553"/>
            </a:lvl5pPr>
            <a:lvl6pPr marL="2218748" indent="0">
              <a:buNone/>
              <a:defRPr sz="1553"/>
            </a:lvl6pPr>
            <a:lvl7pPr marL="2662498" indent="0">
              <a:buNone/>
              <a:defRPr sz="1553"/>
            </a:lvl7pPr>
            <a:lvl8pPr marL="3106246" indent="0">
              <a:buNone/>
              <a:defRPr sz="1553"/>
            </a:lvl8pPr>
            <a:lvl9pPr marL="3549996" indent="0">
              <a:buNone/>
              <a:defRPr sz="15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665108" y="4738387"/>
            <a:ext cx="3675063" cy="640878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165"/>
            </a:lvl2pPr>
            <a:lvl3pPr marL="887499" indent="0">
              <a:buNone/>
              <a:defRPr sz="971"/>
            </a:lvl3pPr>
            <a:lvl4pPr marL="1331249" indent="0">
              <a:buNone/>
              <a:defRPr sz="873"/>
            </a:lvl4pPr>
            <a:lvl5pPr marL="1774998" indent="0">
              <a:buNone/>
              <a:defRPr sz="873"/>
            </a:lvl5pPr>
            <a:lvl6pPr marL="2218748" indent="0">
              <a:buNone/>
              <a:defRPr sz="873"/>
            </a:lvl6pPr>
            <a:lvl7pPr marL="2662498" indent="0">
              <a:buNone/>
              <a:defRPr sz="873"/>
            </a:lvl7pPr>
            <a:lvl8pPr marL="3106246" indent="0">
              <a:buNone/>
              <a:defRPr sz="873"/>
            </a:lvl8pPr>
            <a:lvl9pPr marL="3549996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1249" y="4178130"/>
            <a:ext cx="3663158" cy="560255"/>
          </a:xfrm>
        </p:spPr>
        <p:txBody>
          <a:bodyPr anchor="b">
            <a:noAutofit/>
          </a:bodyPr>
          <a:lstStyle>
            <a:lvl1pPr marL="0" indent="0">
              <a:buNone/>
              <a:defRPr sz="233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43750" indent="0">
              <a:buNone/>
              <a:defRPr sz="1941" b="1"/>
            </a:lvl2pPr>
            <a:lvl3pPr marL="887499" indent="0">
              <a:buNone/>
              <a:defRPr sz="1746" b="1"/>
            </a:lvl3pPr>
            <a:lvl4pPr marL="1331249" indent="0">
              <a:buNone/>
              <a:defRPr sz="1553" b="1"/>
            </a:lvl4pPr>
            <a:lvl5pPr marL="1774998" indent="0">
              <a:buNone/>
              <a:defRPr sz="1553" b="1"/>
            </a:lvl5pPr>
            <a:lvl6pPr marL="2218748" indent="0">
              <a:buNone/>
              <a:defRPr sz="1553" b="1"/>
            </a:lvl6pPr>
            <a:lvl7pPr marL="2662498" indent="0">
              <a:buNone/>
              <a:defRPr sz="1553" b="1"/>
            </a:lvl7pPr>
            <a:lvl8pPr marL="3106246" indent="0">
              <a:buNone/>
              <a:defRPr sz="1553" b="1"/>
            </a:lvl8pPr>
            <a:lvl9pPr marL="3549996" indent="0">
              <a:buNone/>
              <a:defRPr sz="15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11249" y="2193677"/>
            <a:ext cx="3663158" cy="1481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3"/>
            </a:lvl1pPr>
            <a:lvl2pPr marL="443750" indent="0">
              <a:buNone/>
              <a:defRPr sz="1553"/>
            </a:lvl2pPr>
            <a:lvl3pPr marL="887499" indent="0">
              <a:buNone/>
              <a:defRPr sz="1553"/>
            </a:lvl3pPr>
            <a:lvl4pPr marL="1331249" indent="0">
              <a:buNone/>
              <a:defRPr sz="1553"/>
            </a:lvl4pPr>
            <a:lvl5pPr marL="1774998" indent="0">
              <a:buNone/>
              <a:defRPr sz="1553"/>
            </a:lvl5pPr>
            <a:lvl6pPr marL="2218748" indent="0">
              <a:buNone/>
              <a:defRPr sz="1553"/>
            </a:lvl6pPr>
            <a:lvl7pPr marL="2662498" indent="0">
              <a:buNone/>
              <a:defRPr sz="1553"/>
            </a:lvl7pPr>
            <a:lvl8pPr marL="3106246" indent="0">
              <a:buNone/>
              <a:defRPr sz="1553"/>
            </a:lvl8pPr>
            <a:lvl9pPr marL="3549996" indent="0">
              <a:buNone/>
              <a:defRPr sz="15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709558" y="4738386"/>
            <a:ext cx="3668009" cy="640878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165"/>
            </a:lvl2pPr>
            <a:lvl3pPr marL="887499" indent="0">
              <a:buNone/>
              <a:defRPr sz="971"/>
            </a:lvl3pPr>
            <a:lvl4pPr marL="1331249" indent="0">
              <a:buNone/>
              <a:defRPr sz="873"/>
            </a:lvl4pPr>
            <a:lvl5pPr marL="1774998" indent="0">
              <a:buNone/>
              <a:defRPr sz="873"/>
            </a:lvl5pPr>
            <a:lvl6pPr marL="2218748" indent="0">
              <a:buNone/>
              <a:defRPr sz="873"/>
            </a:lvl6pPr>
            <a:lvl7pPr marL="2662498" indent="0">
              <a:buNone/>
              <a:defRPr sz="873"/>
            </a:lvl7pPr>
            <a:lvl8pPr marL="3106246" indent="0">
              <a:buNone/>
              <a:defRPr sz="873"/>
            </a:lvl8pPr>
            <a:lvl9pPr marL="3549996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755403" y="4178130"/>
            <a:ext cx="3665143" cy="560255"/>
          </a:xfrm>
        </p:spPr>
        <p:txBody>
          <a:bodyPr anchor="b">
            <a:noAutofit/>
          </a:bodyPr>
          <a:lstStyle>
            <a:lvl1pPr marL="0" indent="0">
              <a:buNone/>
              <a:defRPr sz="233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43750" indent="0">
              <a:buNone/>
              <a:defRPr sz="1941" b="1"/>
            </a:lvl2pPr>
            <a:lvl3pPr marL="887499" indent="0">
              <a:buNone/>
              <a:defRPr sz="1746" b="1"/>
            </a:lvl3pPr>
            <a:lvl4pPr marL="1331249" indent="0">
              <a:buNone/>
              <a:defRPr sz="1553" b="1"/>
            </a:lvl4pPr>
            <a:lvl5pPr marL="1774998" indent="0">
              <a:buNone/>
              <a:defRPr sz="1553" b="1"/>
            </a:lvl5pPr>
            <a:lvl6pPr marL="2218748" indent="0">
              <a:buNone/>
              <a:defRPr sz="1553" b="1"/>
            </a:lvl6pPr>
            <a:lvl7pPr marL="2662498" indent="0">
              <a:buNone/>
              <a:defRPr sz="1553" b="1"/>
            </a:lvl7pPr>
            <a:lvl8pPr marL="3106246" indent="0">
              <a:buNone/>
              <a:defRPr sz="1553" b="1"/>
            </a:lvl8pPr>
            <a:lvl9pPr marL="3549996" indent="0">
              <a:buNone/>
              <a:defRPr sz="15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55402" y="2193677"/>
            <a:ext cx="3665143" cy="1481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53"/>
            </a:lvl1pPr>
            <a:lvl2pPr marL="443750" indent="0">
              <a:buNone/>
              <a:defRPr sz="1553"/>
            </a:lvl2pPr>
            <a:lvl3pPr marL="887499" indent="0">
              <a:buNone/>
              <a:defRPr sz="1553"/>
            </a:lvl3pPr>
            <a:lvl4pPr marL="1331249" indent="0">
              <a:buNone/>
              <a:defRPr sz="1553"/>
            </a:lvl4pPr>
            <a:lvl5pPr marL="1774998" indent="0">
              <a:buNone/>
              <a:defRPr sz="1553"/>
            </a:lvl5pPr>
            <a:lvl6pPr marL="2218748" indent="0">
              <a:buNone/>
              <a:defRPr sz="1553"/>
            </a:lvl6pPr>
            <a:lvl7pPr marL="2662498" indent="0">
              <a:buNone/>
              <a:defRPr sz="1553"/>
            </a:lvl7pPr>
            <a:lvl8pPr marL="3106246" indent="0">
              <a:buNone/>
              <a:defRPr sz="1553"/>
            </a:lvl8pPr>
            <a:lvl9pPr marL="3549996" indent="0">
              <a:buNone/>
              <a:defRPr sz="15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755249" y="4738384"/>
            <a:ext cx="3669997" cy="640878"/>
          </a:xfrm>
        </p:spPr>
        <p:txBody>
          <a:bodyPr anchor="t">
            <a:normAutofit/>
          </a:bodyPr>
          <a:lstStyle>
            <a:lvl1pPr marL="0" indent="0">
              <a:buNone/>
              <a:defRPr sz="1359"/>
            </a:lvl1pPr>
            <a:lvl2pPr marL="443750" indent="0">
              <a:buNone/>
              <a:defRPr sz="1165"/>
            </a:lvl2pPr>
            <a:lvl3pPr marL="887499" indent="0">
              <a:buNone/>
              <a:defRPr sz="971"/>
            </a:lvl3pPr>
            <a:lvl4pPr marL="1331249" indent="0">
              <a:buNone/>
              <a:defRPr sz="873"/>
            </a:lvl4pPr>
            <a:lvl5pPr marL="1774998" indent="0">
              <a:buNone/>
              <a:defRPr sz="873"/>
            </a:lvl5pPr>
            <a:lvl6pPr marL="2218748" indent="0">
              <a:buNone/>
              <a:defRPr sz="873"/>
            </a:lvl6pPr>
            <a:lvl7pPr marL="2662498" indent="0">
              <a:buNone/>
              <a:defRPr sz="873"/>
            </a:lvl7pPr>
            <a:lvl8pPr marL="3106246" indent="0">
              <a:buNone/>
              <a:defRPr sz="873"/>
            </a:lvl8pPr>
            <a:lvl9pPr marL="3549996" indent="0">
              <a:buNone/>
              <a:defRPr sz="8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48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8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9" y="354985"/>
            <a:ext cx="3286123" cy="5650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1" y="354985"/>
            <a:ext cx="9667878" cy="5650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7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68166" y="4340029"/>
            <a:ext cx="11430000" cy="1595893"/>
          </a:xfrm>
        </p:spPr>
        <p:txBody>
          <a:bodyPr wrap="none" anchor="t">
            <a:normAutofit/>
          </a:bodyPr>
          <a:lstStyle>
            <a:lvl1pPr algn="l">
              <a:defRPr sz="9318" b="0" spc="-292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8166" y="3591076"/>
            <a:ext cx="11430000" cy="733079"/>
          </a:xfrm>
        </p:spPr>
        <p:txBody>
          <a:bodyPr anchor="b">
            <a:normAutofit/>
          </a:bodyPr>
          <a:lstStyle>
            <a:lvl1pPr marL="0" indent="0" algn="l">
              <a:buNone/>
              <a:defRPr sz="310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43750" indent="0" algn="ctr">
              <a:buNone/>
              <a:defRPr sz="1941"/>
            </a:lvl2pPr>
            <a:lvl3pPr marL="887499" indent="0" algn="ctr">
              <a:buNone/>
              <a:defRPr sz="1746"/>
            </a:lvl3pPr>
            <a:lvl4pPr marL="1331249" indent="0" algn="ctr">
              <a:buNone/>
              <a:defRPr sz="1553"/>
            </a:lvl4pPr>
            <a:lvl5pPr marL="1774998" indent="0" algn="ctr">
              <a:buNone/>
              <a:defRPr sz="1553"/>
            </a:lvl5pPr>
            <a:lvl6pPr marL="2218748" indent="0" algn="ctr">
              <a:buNone/>
              <a:defRPr sz="1553"/>
            </a:lvl6pPr>
            <a:lvl7pPr marL="2662498" indent="0" algn="ctr">
              <a:buNone/>
              <a:defRPr sz="1553"/>
            </a:lvl7pPr>
            <a:lvl8pPr marL="3106246" indent="0" algn="ctr">
              <a:buNone/>
              <a:defRPr sz="1553"/>
            </a:lvl8pPr>
            <a:lvl9pPr marL="3549996" indent="0" algn="ctr">
              <a:buNone/>
              <a:defRPr sz="15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9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003" y="1774913"/>
            <a:ext cx="6281519" cy="4230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99801" y="1774913"/>
            <a:ext cx="6292450" cy="4230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1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8" y="354987"/>
            <a:ext cx="13144501" cy="1288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03" y="1634466"/>
            <a:ext cx="6281519" cy="801026"/>
          </a:xfrm>
        </p:spPr>
        <p:txBody>
          <a:bodyPr anchor="b"/>
          <a:lstStyle>
            <a:lvl1pPr marL="0" indent="0">
              <a:buNone/>
              <a:defRPr sz="233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43750" indent="0">
              <a:buNone/>
              <a:defRPr sz="1941" b="1"/>
            </a:lvl2pPr>
            <a:lvl3pPr marL="887499" indent="0">
              <a:buNone/>
              <a:defRPr sz="1746" b="1"/>
            </a:lvl3pPr>
            <a:lvl4pPr marL="1331249" indent="0">
              <a:buNone/>
              <a:defRPr sz="1553" b="1"/>
            </a:lvl4pPr>
            <a:lvl5pPr marL="1774998" indent="0">
              <a:buNone/>
              <a:defRPr sz="1553" b="1"/>
            </a:lvl5pPr>
            <a:lvl6pPr marL="2218748" indent="0">
              <a:buNone/>
              <a:defRPr sz="1553" b="1"/>
            </a:lvl6pPr>
            <a:lvl7pPr marL="2662498" indent="0">
              <a:buNone/>
              <a:defRPr sz="1553" b="1"/>
            </a:lvl7pPr>
            <a:lvl8pPr marL="3106246" indent="0">
              <a:buNone/>
              <a:defRPr sz="1553" b="1"/>
            </a:lvl8pPr>
            <a:lvl9pPr marL="3549996" indent="0">
              <a:buNone/>
              <a:defRPr sz="15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0003" y="2435491"/>
            <a:ext cx="6281519" cy="3582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9801" y="1634466"/>
            <a:ext cx="6294437" cy="80102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9801" y="2435491"/>
            <a:ext cx="6294437" cy="35822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8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6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7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8" y="444500"/>
            <a:ext cx="4915297" cy="155575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7" y="960000"/>
            <a:ext cx="7715250" cy="47382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0004" y="2000253"/>
            <a:ext cx="4565032" cy="3705710"/>
          </a:xfrm>
        </p:spPr>
        <p:txBody>
          <a:bodyPr/>
          <a:lstStyle>
            <a:lvl1pPr marL="0" indent="0">
              <a:buNone/>
              <a:defRPr sz="155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8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8" y="444500"/>
            <a:ext cx="4915297" cy="1555750"/>
          </a:xfrm>
        </p:spPr>
        <p:txBody>
          <a:bodyPr anchor="b"/>
          <a:lstStyle>
            <a:lvl1pPr>
              <a:defRPr sz="31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7" y="960000"/>
            <a:ext cx="7715250" cy="4738247"/>
          </a:xfrm>
        </p:spPr>
        <p:txBody>
          <a:bodyPr anchor="t"/>
          <a:lstStyle>
            <a:lvl1pPr marL="0" indent="0">
              <a:buNone/>
              <a:defRPr sz="3107"/>
            </a:lvl1pPr>
            <a:lvl2pPr marL="443750" indent="0">
              <a:buNone/>
              <a:defRPr sz="2718"/>
            </a:lvl2pPr>
            <a:lvl3pPr marL="887499" indent="0">
              <a:buNone/>
              <a:defRPr sz="2330"/>
            </a:lvl3pPr>
            <a:lvl4pPr marL="1331249" indent="0">
              <a:buNone/>
              <a:defRPr sz="1941"/>
            </a:lvl4pPr>
            <a:lvl5pPr marL="1774998" indent="0">
              <a:buNone/>
              <a:defRPr sz="1941"/>
            </a:lvl5pPr>
            <a:lvl6pPr marL="2218748" indent="0">
              <a:buNone/>
              <a:defRPr sz="1941"/>
            </a:lvl6pPr>
            <a:lvl7pPr marL="2662498" indent="0">
              <a:buNone/>
              <a:defRPr sz="1941"/>
            </a:lvl7pPr>
            <a:lvl8pPr marL="3106246" indent="0">
              <a:buNone/>
              <a:defRPr sz="1941"/>
            </a:lvl8pPr>
            <a:lvl9pPr marL="3549996" indent="0">
              <a:buNone/>
              <a:defRPr sz="19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0004" y="2000253"/>
            <a:ext cx="4565032" cy="3705710"/>
          </a:xfrm>
        </p:spPr>
        <p:txBody>
          <a:bodyPr/>
          <a:lstStyle>
            <a:lvl1pPr marL="0" indent="0">
              <a:buNone/>
              <a:defRPr sz="155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43750" indent="0">
              <a:buNone/>
              <a:defRPr sz="1359"/>
            </a:lvl2pPr>
            <a:lvl3pPr marL="887499" indent="0">
              <a:buNone/>
              <a:defRPr sz="1165"/>
            </a:lvl3pPr>
            <a:lvl4pPr marL="1331249" indent="0">
              <a:buNone/>
              <a:defRPr sz="971"/>
            </a:lvl4pPr>
            <a:lvl5pPr marL="1774998" indent="0">
              <a:buNone/>
              <a:defRPr sz="971"/>
            </a:lvl5pPr>
            <a:lvl6pPr marL="2218748" indent="0">
              <a:buNone/>
              <a:defRPr sz="971"/>
            </a:lvl6pPr>
            <a:lvl7pPr marL="2662498" indent="0">
              <a:buNone/>
              <a:defRPr sz="971"/>
            </a:lvl7pPr>
            <a:lvl8pPr marL="3106246" indent="0">
              <a:buNone/>
              <a:defRPr sz="971"/>
            </a:lvl8pPr>
            <a:lvl9pPr marL="3549996" indent="0">
              <a:buNone/>
              <a:defRPr sz="9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1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1" y="354987"/>
            <a:ext cx="13144501" cy="1288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02" y="1774913"/>
            <a:ext cx="12792250" cy="4230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3" y="6179789"/>
            <a:ext cx="3429000" cy="354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B26B15D-2423-4D1D-942B-F797790E3C8A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2" y="6179789"/>
            <a:ext cx="5143499" cy="354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3" y="6179789"/>
            <a:ext cx="3429000" cy="354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5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8DAB70-A5C4-4872-8452-D5DB14162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04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887499" rtl="0" eaLnBrk="1" latinLnBrk="0" hangingPunct="1">
        <a:lnSpc>
          <a:spcPct val="90000"/>
        </a:lnSpc>
        <a:spcBef>
          <a:spcPct val="0"/>
        </a:spcBef>
        <a:buNone/>
        <a:defRPr sz="524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1874" indent="-221874" algn="l" defTabSz="887499" rtl="0" eaLnBrk="1" latinLnBrk="0" hangingPunct="1">
        <a:lnSpc>
          <a:spcPct val="90000"/>
        </a:lnSpc>
        <a:spcBef>
          <a:spcPts val="971"/>
        </a:spcBef>
        <a:buFont typeface="Arial" panose="020B0604020202020204" pitchFamily="34" charset="0"/>
        <a:buChar char="•"/>
        <a:defRPr sz="271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65624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233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09374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94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553123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6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996873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6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440622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884371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328121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771870" indent="-221874" algn="l" defTabSz="887499" rtl="0" eaLnBrk="1" latinLnBrk="0" hangingPunct="1">
        <a:lnSpc>
          <a:spcPct val="90000"/>
        </a:lnSpc>
        <a:spcBef>
          <a:spcPts val="486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1pPr>
      <a:lvl2pPr marL="443750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87499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3pPr>
      <a:lvl4pPr marL="1331249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4pPr>
      <a:lvl5pPr marL="1774998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5pPr>
      <a:lvl6pPr marL="2218748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6pPr>
      <a:lvl7pPr marL="2662498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7pPr>
      <a:lvl8pPr marL="3106246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8pPr>
      <a:lvl9pPr marL="3549996" algn="l" defTabSz="887499" rtl="0" eaLnBrk="1" latinLnBrk="0" hangingPunct="1">
        <a:defRPr sz="17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AE89A9-AE85-6E92-41E3-06D8711E5AEA}"/>
              </a:ext>
            </a:extLst>
          </p:cNvPr>
          <p:cNvSpPr/>
          <p:nvPr/>
        </p:nvSpPr>
        <p:spPr>
          <a:xfrm flipH="1">
            <a:off x="1987983" y="654356"/>
            <a:ext cx="119056" cy="594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AD9F0-B8DB-8B84-BF02-854B7DC5148B}"/>
              </a:ext>
            </a:extLst>
          </p:cNvPr>
          <p:cNvSpPr/>
          <p:nvPr/>
        </p:nvSpPr>
        <p:spPr>
          <a:xfrm>
            <a:off x="2033702" y="645350"/>
            <a:ext cx="13190710" cy="85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92B09E-B83F-7DDC-6A86-FC64C0F5F1DD}"/>
              </a:ext>
            </a:extLst>
          </p:cNvPr>
          <p:cNvSpPr/>
          <p:nvPr/>
        </p:nvSpPr>
        <p:spPr>
          <a:xfrm flipH="1">
            <a:off x="4755708" y="731057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800ABE-F256-DA50-7E19-BCDE99211B35}"/>
              </a:ext>
            </a:extLst>
          </p:cNvPr>
          <p:cNvSpPr/>
          <p:nvPr/>
        </p:nvSpPr>
        <p:spPr>
          <a:xfrm>
            <a:off x="-29461" y="0"/>
            <a:ext cx="45719" cy="666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3B3D8-B15E-4BC4-6A48-7641A96EAF59}"/>
              </a:ext>
            </a:extLst>
          </p:cNvPr>
          <p:cNvSpPr/>
          <p:nvPr/>
        </p:nvSpPr>
        <p:spPr>
          <a:xfrm>
            <a:off x="0" y="1"/>
            <a:ext cx="15178691" cy="5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0E600D-A59F-FFFE-D81E-B183B92B62DF}"/>
              </a:ext>
            </a:extLst>
          </p:cNvPr>
          <p:cNvSpPr/>
          <p:nvPr/>
        </p:nvSpPr>
        <p:spPr>
          <a:xfrm>
            <a:off x="15178693" y="0"/>
            <a:ext cx="45719" cy="666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DB97C9-2DB8-7710-1F2E-05296C30C100}"/>
              </a:ext>
            </a:extLst>
          </p:cNvPr>
          <p:cNvSpPr/>
          <p:nvPr/>
        </p:nvSpPr>
        <p:spPr>
          <a:xfrm>
            <a:off x="15588" y="6604821"/>
            <a:ext cx="15178691" cy="5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049FC-E463-778C-B9AD-C0911CA1011F}"/>
              </a:ext>
            </a:extLst>
          </p:cNvPr>
          <p:cNvSpPr/>
          <p:nvPr/>
        </p:nvSpPr>
        <p:spPr>
          <a:xfrm>
            <a:off x="2049290" y="1968012"/>
            <a:ext cx="13190710" cy="85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A5BD63-8EFD-6EF7-B735-5AF9BDFA10FE}"/>
              </a:ext>
            </a:extLst>
          </p:cNvPr>
          <p:cNvSpPr/>
          <p:nvPr/>
        </p:nvSpPr>
        <p:spPr>
          <a:xfrm>
            <a:off x="2049290" y="4402066"/>
            <a:ext cx="13190710" cy="95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5A0E71-BA24-1802-941A-E34C11D31181}"/>
              </a:ext>
            </a:extLst>
          </p:cNvPr>
          <p:cNvSpPr/>
          <p:nvPr/>
        </p:nvSpPr>
        <p:spPr>
          <a:xfrm flipH="1">
            <a:off x="7500945" y="731057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D5999-322C-6C0C-E14F-590E6D08B28D}"/>
              </a:ext>
            </a:extLst>
          </p:cNvPr>
          <p:cNvSpPr/>
          <p:nvPr/>
        </p:nvSpPr>
        <p:spPr>
          <a:xfrm flipH="1">
            <a:off x="10127127" y="736909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F2DED7-388B-CD50-B649-74BA5713ABC9}"/>
              </a:ext>
            </a:extLst>
          </p:cNvPr>
          <p:cNvSpPr/>
          <p:nvPr/>
        </p:nvSpPr>
        <p:spPr>
          <a:xfrm flipH="1">
            <a:off x="12693781" y="736908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B16A6-0FC4-6D29-9A62-8E9E66BCBB65}"/>
              </a:ext>
            </a:extLst>
          </p:cNvPr>
          <p:cNvSpPr/>
          <p:nvPr/>
        </p:nvSpPr>
        <p:spPr>
          <a:xfrm flipH="1">
            <a:off x="8644641" y="2046606"/>
            <a:ext cx="119057" cy="2346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</p:spTree>
    <p:extLst>
      <p:ext uri="{BB962C8B-B14F-4D97-AF65-F5344CB8AC3E}">
        <p14:creationId xmlns:p14="http://schemas.microsoft.com/office/powerpoint/2010/main" val="149440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DCEBB-CE32-5855-130A-92CAE59E8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BC676B-F3AC-B76D-25D7-3D556DFF7373}"/>
              </a:ext>
            </a:extLst>
          </p:cNvPr>
          <p:cNvSpPr/>
          <p:nvPr/>
        </p:nvSpPr>
        <p:spPr>
          <a:xfrm flipH="1">
            <a:off x="1987983" y="654356"/>
            <a:ext cx="119056" cy="594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2DD94-B810-83B6-BDDF-4CF7ED4009DC}"/>
              </a:ext>
            </a:extLst>
          </p:cNvPr>
          <p:cNvSpPr/>
          <p:nvPr/>
        </p:nvSpPr>
        <p:spPr>
          <a:xfrm>
            <a:off x="2033702" y="645350"/>
            <a:ext cx="13190710" cy="85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299E69-6C7F-FE87-F7FB-8B86908A56EA}"/>
              </a:ext>
            </a:extLst>
          </p:cNvPr>
          <p:cNvSpPr/>
          <p:nvPr/>
        </p:nvSpPr>
        <p:spPr>
          <a:xfrm flipH="1">
            <a:off x="4755708" y="731057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3E45CB-2F64-9792-8033-960F7BA852EA}"/>
              </a:ext>
            </a:extLst>
          </p:cNvPr>
          <p:cNvSpPr/>
          <p:nvPr/>
        </p:nvSpPr>
        <p:spPr>
          <a:xfrm>
            <a:off x="-29461" y="0"/>
            <a:ext cx="45719" cy="666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35603-DF97-8F77-999E-A8EDD8D3D854}"/>
              </a:ext>
            </a:extLst>
          </p:cNvPr>
          <p:cNvSpPr/>
          <p:nvPr/>
        </p:nvSpPr>
        <p:spPr>
          <a:xfrm>
            <a:off x="0" y="1"/>
            <a:ext cx="15178691" cy="5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36D2A7-96CE-1000-13B0-A9EFEE9B28A9}"/>
              </a:ext>
            </a:extLst>
          </p:cNvPr>
          <p:cNvSpPr/>
          <p:nvPr/>
        </p:nvSpPr>
        <p:spPr>
          <a:xfrm>
            <a:off x="15178693" y="0"/>
            <a:ext cx="45719" cy="666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8AB84-3DAF-FD28-DECD-7CDDCFBA7314}"/>
              </a:ext>
            </a:extLst>
          </p:cNvPr>
          <p:cNvSpPr/>
          <p:nvPr/>
        </p:nvSpPr>
        <p:spPr>
          <a:xfrm>
            <a:off x="15588" y="6604821"/>
            <a:ext cx="15178691" cy="5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7D66DF-A756-14A6-7ED4-D56E08819EFD}"/>
              </a:ext>
            </a:extLst>
          </p:cNvPr>
          <p:cNvSpPr/>
          <p:nvPr/>
        </p:nvSpPr>
        <p:spPr>
          <a:xfrm>
            <a:off x="2049290" y="1968012"/>
            <a:ext cx="13190710" cy="85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A4E27-7CA6-87D5-83A2-1543CA8B036F}"/>
              </a:ext>
            </a:extLst>
          </p:cNvPr>
          <p:cNvSpPr/>
          <p:nvPr/>
        </p:nvSpPr>
        <p:spPr>
          <a:xfrm>
            <a:off x="2049290" y="4402066"/>
            <a:ext cx="13190710" cy="95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A1DDCB-1312-E495-485D-B57B5520E102}"/>
              </a:ext>
            </a:extLst>
          </p:cNvPr>
          <p:cNvSpPr/>
          <p:nvPr/>
        </p:nvSpPr>
        <p:spPr>
          <a:xfrm flipH="1">
            <a:off x="7500945" y="731057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4C291B-2A0B-7343-B7E0-BB13CF1E547D}"/>
              </a:ext>
            </a:extLst>
          </p:cNvPr>
          <p:cNvSpPr/>
          <p:nvPr/>
        </p:nvSpPr>
        <p:spPr>
          <a:xfrm flipH="1">
            <a:off x="10127127" y="736909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2EED2C-55E9-5685-85C3-8BA165599591}"/>
              </a:ext>
            </a:extLst>
          </p:cNvPr>
          <p:cNvSpPr/>
          <p:nvPr/>
        </p:nvSpPr>
        <p:spPr>
          <a:xfrm flipH="1">
            <a:off x="12693781" y="736908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A98EF-A678-9BB9-7EC8-899945BA5AE1}"/>
              </a:ext>
            </a:extLst>
          </p:cNvPr>
          <p:cNvSpPr/>
          <p:nvPr/>
        </p:nvSpPr>
        <p:spPr>
          <a:xfrm flipH="1">
            <a:off x="6868574" y="2055611"/>
            <a:ext cx="119057" cy="4549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5E2FA-936B-01B0-17A9-560B00DE7462}"/>
              </a:ext>
            </a:extLst>
          </p:cNvPr>
          <p:cNvSpPr/>
          <p:nvPr/>
        </p:nvSpPr>
        <p:spPr>
          <a:xfrm flipH="1">
            <a:off x="11868228" y="2056545"/>
            <a:ext cx="119055" cy="4554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</p:spTree>
    <p:extLst>
      <p:ext uri="{BB962C8B-B14F-4D97-AF65-F5344CB8AC3E}">
        <p14:creationId xmlns:p14="http://schemas.microsoft.com/office/powerpoint/2010/main" val="287698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25B229-983D-D533-43D8-F2C1E8B54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52415-00BF-C6A7-6B74-6C736D31EF46}"/>
              </a:ext>
            </a:extLst>
          </p:cNvPr>
          <p:cNvSpPr/>
          <p:nvPr/>
        </p:nvSpPr>
        <p:spPr>
          <a:xfrm flipH="1">
            <a:off x="1987983" y="654356"/>
            <a:ext cx="119056" cy="594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D5771-7E7B-D20F-9022-1ECD869D0404}"/>
              </a:ext>
            </a:extLst>
          </p:cNvPr>
          <p:cNvSpPr/>
          <p:nvPr/>
        </p:nvSpPr>
        <p:spPr>
          <a:xfrm>
            <a:off x="2033702" y="645350"/>
            <a:ext cx="13190710" cy="85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D4569-472D-53C5-031D-ACB9E191B22D}"/>
              </a:ext>
            </a:extLst>
          </p:cNvPr>
          <p:cNvSpPr/>
          <p:nvPr/>
        </p:nvSpPr>
        <p:spPr>
          <a:xfrm flipH="1">
            <a:off x="4755708" y="731057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B59BB-B92B-6378-A767-1FE13832566A}"/>
              </a:ext>
            </a:extLst>
          </p:cNvPr>
          <p:cNvSpPr/>
          <p:nvPr/>
        </p:nvSpPr>
        <p:spPr>
          <a:xfrm>
            <a:off x="-29461" y="0"/>
            <a:ext cx="45719" cy="666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9813B-6C4A-C95F-F1E8-F0200A95083B}"/>
              </a:ext>
            </a:extLst>
          </p:cNvPr>
          <p:cNvSpPr/>
          <p:nvPr/>
        </p:nvSpPr>
        <p:spPr>
          <a:xfrm>
            <a:off x="0" y="1"/>
            <a:ext cx="15178691" cy="5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F5085-9198-173F-6B20-33E5B08F66A3}"/>
              </a:ext>
            </a:extLst>
          </p:cNvPr>
          <p:cNvSpPr/>
          <p:nvPr/>
        </p:nvSpPr>
        <p:spPr>
          <a:xfrm>
            <a:off x="15178693" y="0"/>
            <a:ext cx="45719" cy="6667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13B3A7-B421-68EB-4F44-95192AA8A6B0}"/>
              </a:ext>
            </a:extLst>
          </p:cNvPr>
          <p:cNvSpPr/>
          <p:nvPr/>
        </p:nvSpPr>
        <p:spPr>
          <a:xfrm>
            <a:off x="15588" y="6604821"/>
            <a:ext cx="15178691" cy="5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FF99C0-D901-AE63-C63E-A1AF300ED544}"/>
              </a:ext>
            </a:extLst>
          </p:cNvPr>
          <p:cNvSpPr/>
          <p:nvPr/>
        </p:nvSpPr>
        <p:spPr>
          <a:xfrm>
            <a:off x="2049290" y="1968012"/>
            <a:ext cx="13190710" cy="85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6366FE-5E4A-A192-A138-AB4437C4455E}"/>
              </a:ext>
            </a:extLst>
          </p:cNvPr>
          <p:cNvSpPr/>
          <p:nvPr/>
        </p:nvSpPr>
        <p:spPr>
          <a:xfrm flipH="1">
            <a:off x="7500945" y="731057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A6AF61-082E-7FEC-35BF-EF7EA1FD921E}"/>
              </a:ext>
            </a:extLst>
          </p:cNvPr>
          <p:cNvSpPr/>
          <p:nvPr/>
        </p:nvSpPr>
        <p:spPr>
          <a:xfrm flipH="1">
            <a:off x="10127127" y="736909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DF766-A5E8-0701-1353-F820A5AF2ED3}"/>
              </a:ext>
            </a:extLst>
          </p:cNvPr>
          <p:cNvSpPr/>
          <p:nvPr/>
        </p:nvSpPr>
        <p:spPr>
          <a:xfrm flipH="1">
            <a:off x="12693781" y="736908"/>
            <a:ext cx="119055" cy="123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49"/>
          </a:p>
        </p:txBody>
      </p:sp>
    </p:spTree>
    <p:extLst>
      <p:ext uri="{BB962C8B-B14F-4D97-AF65-F5344CB8AC3E}">
        <p14:creationId xmlns:p14="http://schemas.microsoft.com/office/powerpoint/2010/main" val="188476628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4134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Loyal Steevan Menezes</dc:creator>
  <cp:lastModifiedBy>Loyal Steevan Menezes</cp:lastModifiedBy>
  <cp:revision>4</cp:revision>
  <dcterms:created xsi:type="dcterms:W3CDTF">2025-06-23T09:25:26Z</dcterms:created>
  <dcterms:modified xsi:type="dcterms:W3CDTF">2025-06-26T06:19:28Z</dcterms:modified>
</cp:coreProperties>
</file>