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70" r:id="rId5"/>
    <p:sldId id="271" r:id="rId6"/>
    <p:sldId id="272" r:id="rId7"/>
    <p:sldId id="268" r:id="rId8"/>
    <p:sldId id="274" r:id="rId9"/>
    <p:sldId id="269" r:id="rId10"/>
    <p:sldId id="261" r:id="rId11"/>
    <p:sldId id="27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AA7A1"/>
    <a:srgbClr val="BCC0C1"/>
    <a:srgbClr val="18314F"/>
    <a:srgbClr val="69626D"/>
    <a:srgbClr val="696D7D"/>
    <a:srgbClr val="78717D"/>
    <a:srgbClr val="555B6E"/>
    <a:srgbClr val="CDD3CE"/>
    <a:srgbClr val="F9F8F8"/>
    <a:srgbClr val="FFFC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E7021-BD36-4B55-9331-DD77342F85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5EC8D5-93BD-4CF2-A044-898D1B44F1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95C3F5-1D0D-4AC0-94AE-40C249A62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CB649-B23B-4A05-B2FC-2C0823D80EF2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645427-BCFB-49E8-B8AE-486AD849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7CF6C5-FD56-4C46-B40F-8CF32B19D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6ACBF-B78E-4A31-94FA-264C4DEDB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996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E3D24-F046-4743-B959-FB251E1DD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9B9035-0BD2-48B7-A0F9-3E6BE0F9D0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6B4B2F-98A6-4AA1-9E58-C72DD961E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CB649-B23B-4A05-B2FC-2C0823D80EF2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91C490-B042-4CD3-9058-8BB517813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6BE0B8-8CFC-48CF-9D45-B42C07250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6ACBF-B78E-4A31-94FA-264C4DEDB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967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A59366-6109-4413-BF87-D17D608995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8CF806-5E7F-4132-BBDD-6BE6EE7A54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D10FF9-6C67-4FC4-A4AF-CEFCB6D53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CB649-B23B-4A05-B2FC-2C0823D80EF2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6ABAEF-76A7-45F7-A246-C8F75B515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59CE54-9A47-44C6-B987-48720250E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6ACBF-B78E-4A31-94FA-264C4DEDB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083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49212-1481-4948-B2F6-487313562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12EC70-A5F9-47BB-A84D-0DB024537C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8AE9AC-F9A9-4A8E-ADFB-77E7D05C7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CB649-B23B-4A05-B2FC-2C0823D80EF2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E055A7-ED65-4277-AAFB-FDABB304F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8C1FDA-D801-431C-9013-C4680ED1F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6ACBF-B78E-4A31-94FA-264C4DEDB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120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D9D11-9F18-4F09-AC17-B89F91264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6EEE90-A814-4A17-BC95-8F6E7DD723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5463CB-3B22-449B-9173-269589EA0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CB649-B23B-4A05-B2FC-2C0823D80EF2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56D69F-F789-4AC4-8B1A-21F45B9D7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F06CDB-19A9-48B1-A40E-92CB15145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6ACBF-B78E-4A31-94FA-264C4DEDB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032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529B7-B3C6-406F-BC62-056D2818B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EA33B8-F3A4-499A-B7CE-55BEBB1292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4C2B6E-8F32-450A-B449-41317FE767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934D94-A014-4AF1-9433-F94F32366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CB649-B23B-4A05-B2FC-2C0823D80EF2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CD6429-8A35-44A7-A8A9-0EF8D894F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C015C7-E9A6-4B68-8499-69DE4C13B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6ACBF-B78E-4A31-94FA-264C4DEDB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795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EE854-5879-4286-BDDD-AAF25DF6E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C17DF3-0DCA-41C2-A29B-62ADFC08F1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B09B2C-34EA-4193-989E-6D3BDA231C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25BB05-7876-4DD7-B798-2162160757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1BCE5A-10A0-40CB-9613-80F40536D9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0B6D63-AC19-440A-AC08-9929C626A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CB649-B23B-4A05-B2FC-2C0823D80EF2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BBE7FC-2145-488A-A394-5E528E937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540842-23DA-4E2F-B1DC-D125452B9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6ACBF-B78E-4A31-94FA-264C4DEDB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268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12763-3A88-4D96-80FA-FBEBE892B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7BCFE7-71C2-4678-9CE6-CD2EF8BF0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CB649-B23B-4A05-B2FC-2C0823D80EF2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33149D-C8ED-4E43-9A1F-543D62ADE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37A4AC-FF54-42B2-8CD6-82877BA6B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6ACBF-B78E-4A31-94FA-264C4DEDB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632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830496-7CA2-4936-9456-44F522A45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CB649-B23B-4A05-B2FC-2C0823D80EF2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A01658-387A-46EC-921F-68CB959CF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E3A805-BEFD-485C-85C9-B38D7C8DD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6ACBF-B78E-4A31-94FA-264C4DEDB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299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F153C-58AC-4ABD-9C80-6ADA32C68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AEE931-473D-4F3C-B1D7-A46742B759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1D633B-A296-4401-A575-44AEC65B15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17ED9B-1545-408A-88CB-8510F8E56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CB649-B23B-4A05-B2FC-2C0823D80EF2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866318-4D0C-47DB-8A83-5BD339519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1D19EE-A9BA-49A7-8357-49B14D780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6ACBF-B78E-4A31-94FA-264C4DEDB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148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D00FE-8839-4B0F-8251-FF15593F1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C25E59-2572-435A-B983-6BAD6E65AA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ED4F2A-7B6E-4F87-809E-931EA3E180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0DF990-0BAC-4AB3-99CC-F8CEBF940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CB649-B23B-4A05-B2FC-2C0823D80EF2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BF459B-D797-427B-92AD-E7F0951BB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730DFF-FEA7-4529-8091-C913A0415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6ACBF-B78E-4A31-94FA-264C4DEDB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811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2D3671-8283-403E-B5B1-9462690CE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E4ACE-B53F-4160-A5F9-618EFFA7A3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C8F20A-3D4B-4D8C-8649-71643CA27C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6CB649-B23B-4A05-B2FC-2C0823D80EF2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1768B3-37E1-4E25-A6AB-3040013F95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C949C0-09CC-4E74-A2A8-D4DE1C131C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A6ACBF-B78E-4A31-94FA-264C4DEDB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621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3B7B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B33ED-6899-46EF-B1B4-B1BEBECAA6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b="1" dirty="0">
                <a:solidFill>
                  <a:srgbClr val="555B6E"/>
                </a:solidFill>
                <a:latin typeface="Roboto" pitchFamily="2" charset="0"/>
                <a:ea typeface="Roboto" pitchFamily="2" charset="0"/>
              </a:rPr>
              <a:t>Coma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95C034-84E6-4961-AF8B-A2DA5661EB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rgbClr val="FFFCF2"/>
                </a:solidFill>
                <a:latin typeface="Roboto" pitchFamily="2" charset="0"/>
                <a:ea typeface="Roboto" pitchFamily="2" charset="0"/>
              </a:rPr>
              <a:t>Meet your new favorite contact management app.</a:t>
            </a:r>
          </a:p>
        </p:txBody>
      </p:sp>
    </p:spTree>
    <p:extLst>
      <p:ext uri="{BB962C8B-B14F-4D97-AF65-F5344CB8AC3E}">
        <p14:creationId xmlns:p14="http://schemas.microsoft.com/office/powerpoint/2010/main" val="7873079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DD3C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050ED-69AB-4EBE-A2BA-44ED368B8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696D7D"/>
                </a:solidFill>
              </a:rPr>
              <a:t>Get Excited for the Demo!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115450C-5EE8-489A-BA67-FD7967FA8A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52" t="26586" r="996" b="36020"/>
          <a:stretch/>
        </p:blipFill>
        <p:spPr>
          <a:xfrm>
            <a:off x="945160" y="1496076"/>
            <a:ext cx="5883480" cy="3350538"/>
          </a:xfrm>
        </p:spPr>
      </p:pic>
    </p:spTree>
    <p:extLst>
      <p:ext uri="{BB962C8B-B14F-4D97-AF65-F5344CB8AC3E}">
        <p14:creationId xmlns:p14="http://schemas.microsoft.com/office/powerpoint/2010/main" val="31694774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0AFC2-9C3C-4C77-AB46-4CF4249F6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47DE4F-2B4D-426D-ABCC-EB697B7057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8024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D8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BC4F4-D12A-46C3-BC58-56049704B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69626D"/>
                </a:solidFill>
                <a:latin typeface="Roboto" pitchFamily="2" charset="0"/>
                <a:ea typeface="Roboto" pitchFamily="2" charset="0"/>
              </a:rPr>
              <a:t>BRAAAWNSS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CF3B51-758F-4916-9DEB-CB33710CFC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77403"/>
            <a:ext cx="10515600" cy="4415472"/>
          </a:xfrm>
        </p:spPr>
        <p:txBody>
          <a:bodyPr numCol="3">
            <a:normAutofit fontScale="70000" lnSpcReduction="20000"/>
          </a:bodyPr>
          <a:lstStyle/>
          <a:p>
            <a:pPr marL="0" indent="0">
              <a:buNone/>
            </a:pPr>
            <a:endParaRPr lang="en-US" b="1" dirty="0">
              <a:solidFill>
                <a:srgbClr val="78717D"/>
              </a:solidFill>
              <a:latin typeface="Roboto" pitchFamily="2" charset="0"/>
              <a:ea typeface="Roboto" pitchFamily="2" charset="0"/>
            </a:endParaRPr>
          </a:p>
          <a:p>
            <a:pPr marL="0" indent="0" algn="ctr">
              <a:buNone/>
            </a:pPr>
            <a:r>
              <a:rPr lang="en-US" sz="4100" b="1" dirty="0">
                <a:solidFill>
                  <a:srgbClr val="69626D"/>
                </a:solidFill>
                <a:latin typeface="Roboto" pitchFamily="2" charset="0"/>
                <a:ea typeface="Roboto" pitchFamily="2" charset="0"/>
              </a:rPr>
              <a:t>Stephen Blanco</a:t>
            </a:r>
          </a:p>
          <a:p>
            <a:pPr marL="0" indent="0" algn="ctr">
              <a:buNone/>
            </a:pPr>
            <a:endParaRPr lang="en-US" sz="4100" b="1" dirty="0">
              <a:solidFill>
                <a:srgbClr val="69626D"/>
              </a:solidFill>
              <a:latin typeface="Roboto" pitchFamily="2" charset="0"/>
              <a:ea typeface="Roboto" pitchFamily="2" charset="0"/>
            </a:endParaRPr>
          </a:p>
          <a:p>
            <a:pPr marL="0" indent="0" algn="ctr">
              <a:buNone/>
            </a:pPr>
            <a:endParaRPr lang="en-US" sz="4100" b="1" dirty="0">
              <a:solidFill>
                <a:srgbClr val="69626D"/>
              </a:solidFill>
              <a:latin typeface="Roboto" pitchFamily="2" charset="0"/>
              <a:ea typeface="Roboto" pitchFamily="2" charset="0"/>
            </a:endParaRPr>
          </a:p>
          <a:p>
            <a:pPr marL="0" indent="0" algn="ctr">
              <a:buNone/>
            </a:pPr>
            <a:r>
              <a:rPr lang="en-US" sz="4100" b="1" dirty="0">
                <a:solidFill>
                  <a:srgbClr val="69626D"/>
                </a:solidFill>
                <a:latin typeface="Roboto" pitchFamily="2" charset="0"/>
                <a:ea typeface="Roboto" pitchFamily="2" charset="0"/>
              </a:rPr>
              <a:t>Anthony Espinosa</a:t>
            </a:r>
          </a:p>
          <a:p>
            <a:pPr marL="0" indent="0" algn="ctr">
              <a:buNone/>
            </a:pPr>
            <a:endParaRPr lang="en-US" sz="4100" b="1" dirty="0">
              <a:solidFill>
                <a:srgbClr val="69626D"/>
              </a:solidFill>
              <a:latin typeface="Roboto" pitchFamily="2" charset="0"/>
              <a:ea typeface="Roboto" pitchFamily="2" charset="0"/>
            </a:endParaRPr>
          </a:p>
          <a:p>
            <a:pPr marL="0" indent="0" algn="ctr">
              <a:buNone/>
            </a:pPr>
            <a:endParaRPr lang="en-US" sz="4100" b="1" dirty="0">
              <a:solidFill>
                <a:srgbClr val="69626D"/>
              </a:solidFill>
              <a:latin typeface="Roboto" pitchFamily="2" charset="0"/>
              <a:ea typeface="Roboto" pitchFamily="2" charset="0"/>
            </a:endParaRPr>
          </a:p>
          <a:p>
            <a:pPr marL="0" indent="0" algn="ctr">
              <a:buNone/>
            </a:pPr>
            <a:r>
              <a:rPr lang="en-US" sz="4100" b="1" dirty="0">
                <a:solidFill>
                  <a:srgbClr val="69626D"/>
                </a:solidFill>
                <a:latin typeface="Roboto" pitchFamily="2" charset="0"/>
                <a:ea typeface="Roboto" pitchFamily="2" charset="0"/>
              </a:rPr>
              <a:t>Jonathan Wyatt Feck</a:t>
            </a:r>
          </a:p>
          <a:p>
            <a:pPr marL="0" indent="0" algn="ctr">
              <a:buNone/>
            </a:pPr>
            <a:endParaRPr lang="en-US" sz="4100" b="1" dirty="0">
              <a:solidFill>
                <a:srgbClr val="69626D"/>
              </a:solidFill>
              <a:latin typeface="Roboto" pitchFamily="2" charset="0"/>
              <a:ea typeface="Roboto" pitchFamily="2" charset="0"/>
            </a:endParaRPr>
          </a:p>
          <a:p>
            <a:pPr marL="0" indent="0" algn="ctr">
              <a:buNone/>
            </a:pPr>
            <a:endParaRPr lang="en-US" sz="4100" b="1" dirty="0">
              <a:solidFill>
                <a:srgbClr val="69626D"/>
              </a:solidFill>
              <a:latin typeface="Roboto" pitchFamily="2" charset="0"/>
              <a:ea typeface="Roboto" pitchFamily="2" charset="0"/>
            </a:endParaRPr>
          </a:p>
          <a:p>
            <a:pPr marL="0" indent="0" algn="ctr">
              <a:buNone/>
            </a:pPr>
            <a:endParaRPr lang="en-US" sz="4100" b="1" dirty="0">
              <a:solidFill>
                <a:srgbClr val="69626D"/>
              </a:solidFill>
              <a:latin typeface="Roboto" pitchFamily="2" charset="0"/>
              <a:ea typeface="Roboto" pitchFamily="2" charset="0"/>
            </a:endParaRPr>
          </a:p>
          <a:p>
            <a:pPr marL="0" indent="0" algn="ctr">
              <a:buNone/>
            </a:pPr>
            <a:r>
              <a:rPr lang="en-US" sz="4100" b="1" dirty="0">
                <a:solidFill>
                  <a:srgbClr val="69626D"/>
                </a:solidFill>
                <a:latin typeface="Roboto" pitchFamily="2" charset="0"/>
                <a:ea typeface="Roboto" pitchFamily="2" charset="0"/>
              </a:rPr>
              <a:t>Nyasha Frank</a:t>
            </a:r>
          </a:p>
          <a:p>
            <a:pPr marL="0" indent="0" algn="ctr">
              <a:buNone/>
            </a:pPr>
            <a:endParaRPr lang="en-US" sz="4100" b="1" dirty="0">
              <a:solidFill>
                <a:srgbClr val="69626D"/>
              </a:solidFill>
              <a:latin typeface="Roboto" pitchFamily="2" charset="0"/>
              <a:ea typeface="Roboto" pitchFamily="2" charset="0"/>
            </a:endParaRPr>
          </a:p>
          <a:p>
            <a:pPr marL="0" indent="0" algn="ctr">
              <a:buNone/>
            </a:pPr>
            <a:endParaRPr lang="en-US" sz="4100" b="1" dirty="0">
              <a:solidFill>
                <a:srgbClr val="69626D"/>
              </a:solidFill>
              <a:latin typeface="Roboto" pitchFamily="2" charset="0"/>
              <a:ea typeface="Roboto" pitchFamily="2" charset="0"/>
            </a:endParaRPr>
          </a:p>
          <a:p>
            <a:pPr marL="0" indent="0" algn="ctr">
              <a:buNone/>
            </a:pPr>
            <a:r>
              <a:rPr lang="en-US" sz="4100" b="1" dirty="0">
                <a:solidFill>
                  <a:srgbClr val="69626D"/>
                </a:solidFill>
                <a:latin typeface="Roboto" pitchFamily="2" charset="0"/>
                <a:ea typeface="Roboto" pitchFamily="2" charset="0"/>
              </a:rPr>
              <a:t>Steeve Joseph</a:t>
            </a:r>
          </a:p>
          <a:p>
            <a:pPr marL="0" indent="0" algn="ctr">
              <a:buNone/>
            </a:pPr>
            <a:endParaRPr lang="en-US" sz="4100" b="1" dirty="0">
              <a:solidFill>
                <a:srgbClr val="69626D"/>
              </a:solidFill>
              <a:latin typeface="Roboto" pitchFamily="2" charset="0"/>
              <a:ea typeface="Roboto" pitchFamily="2" charset="0"/>
            </a:endParaRPr>
          </a:p>
          <a:p>
            <a:pPr marL="0" indent="0" algn="ctr">
              <a:buNone/>
            </a:pPr>
            <a:endParaRPr lang="en-US" sz="4100" b="1" dirty="0">
              <a:solidFill>
                <a:srgbClr val="69626D"/>
              </a:solidFill>
              <a:latin typeface="Roboto" pitchFamily="2" charset="0"/>
              <a:ea typeface="Roboto" pitchFamily="2" charset="0"/>
            </a:endParaRPr>
          </a:p>
          <a:p>
            <a:pPr marL="0" indent="0" algn="ctr">
              <a:buNone/>
            </a:pPr>
            <a:r>
              <a:rPr lang="en-US" sz="4100" b="1" dirty="0">
                <a:solidFill>
                  <a:srgbClr val="69626D"/>
                </a:solidFill>
                <a:latin typeface="Roboto" pitchFamily="2" charset="0"/>
                <a:ea typeface="Roboto" pitchFamily="2" charset="0"/>
              </a:rPr>
              <a:t>Affner Lefevre</a:t>
            </a:r>
          </a:p>
          <a:p>
            <a:pPr marL="0" indent="0" algn="ctr">
              <a:buNone/>
            </a:pPr>
            <a:endParaRPr lang="en-US" sz="4100" b="1" dirty="0">
              <a:solidFill>
                <a:srgbClr val="69626D"/>
              </a:solidFill>
              <a:latin typeface="Roboto" pitchFamily="2" charset="0"/>
              <a:ea typeface="Roboto" pitchFamily="2" charset="0"/>
            </a:endParaRPr>
          </a:p>
          <a:p>
            <a:pPr marL="0" indent="0" algn="ctr">
              <a:buNone/>
            </a:pPr>
            <a:endParaRPr lang="en-US" sz="4100" b="1" dirty="0">
              <a:solidFill>
                <a:srgbClr val="69626D"/>
              </a:solidFill>
              <a:latin typeface="Roboto" pitchFamily="2" charset="0"/>
              <a:ea typeface="Roboto" pitchFamily="2" charset="0"/>
            </a:endParaRPr>
          </a:p>
          <a:p>
            <a:pPr marL="0" indent="0" algn="ctr">
              <a:buNone/>
            </a:pPr>
            <a:r>
              <a:rPr lang="en-US" sz="4100" b="1" dirty="0">
                <a:solidFill>
                  <a:srgbClr val="69626D"/>
                </a:solidFill>
                <a:latin typeface="Roboto" pitchFamily="2" charset="0"/>
                <a:ea typeface="Roboto" pitchFamily="2" charset="0"/>
              </a:rPr>
              <a:t>Rolando Murillo</a:t>
            </a:r>
          </a:p>
          <a:p>
            <a:pPr marL="0" indent="0" algn="ctr">
              <a:buNone/>
            </a:pPr>
            <a:endParaRPr lang="en-US" sz="4100" b="1" dirty="0">
              <a:solidFill>
                <a:srgbClr val="69626D"/>
              </a:solidFill>
              <a:latin typeface="Roboto" pitchFamily="2" charset="0"/>
              <a:ea typeface="Roboto" pitchFamily="2" charset="0"/>
            </a:endParaRPr>
          </a:p>
          <a:p>
            <a:pPr marL="0" indent="0" algn="ctr">
              <a:buNone/>
            </a:pPr>
            <a:endParaRPr lang="en-US" sz="4100" b="1" dirty="0">
              <a:solidFill>
                <a:srgbClr val="69626D"/>
              </a:solidFill>
              <a:latin typeface="Roboto" pitchFamily="2" charset="0"/>
              <a:ea typeface="Roboto" pitchFamily="2" charset="0"/>
            </a:endParaRPr>
          </a:p>
          <a:p>
            <a:pPr marL="0" indent="0" algn="ctr">
              <a:buNone/>
            </a:pPr>
            <a:r>
              <a:rPr lang="en-US" sz="4100" b="1" dirty="0">
                <a:solidFill>
                  <a:srgbClr val="69626D"/>
                </a:solidFill>
                <a:latin typeface="Roboto" pitchFamily="2" charset="0"/>
                <a:ea typeface="Roboto" pitchFamily="2" charset="0"/>
              </a:rPr>
              <a:t>Abraham Sanchez</a:t>
            </a:r>
          </a:p>
          <a:p>
            <a:pPr marL="0" indent="0" algn="ctr">
              <a:buNone/>
            </a:pPr>
            <a:endParaRPr lang="en-US" sz="4100" b="1" dirty="0">
              <a:solidFill>
                <a:srgbClr val="69626D"/>
              </a:solidFill>
              <a:latin typeface="Roboto" pitchFamily="2" charset="0"/>
              <a:ea typeface="Roboto" pitchFamily="2" charset="0"/>
            </a:endParaRPr>
          </a:p>
          <a:p>
            <a:pPr marL="0" indent="0" algn="ctr">
              <a:buNone/>
            </a:pPr>
            <a:endParaRPr lang="en-US" sz="4100" b="1" dirty="0">
              <a:solidFill>
                <a:srgbClr val="69626D"/>
              </a:solidFill>
              <a:latin typeface="Roboto" pitchFamily="2" charset="0"/>
              <a:ea typeface="Roboto" pitchFamily="2" charset="0"/>
            </a:endParaRPr>
          </a:p>
          <a:p>
            <a:pPr marL="0" indent="0" algn="ctr">
              <a:buNone/>
            </a:pPr>
            <a:r>
              <a:rPr lang="en-US" sz="4100" b="1" dirty="0">
                <a:solidFill>
                  <a:srgbClr val="69626D"/>
                </a:solidFill>
                <a:latin typeface="Roboto" pitchFamily="2" charset="0"/>
                <a:ea typeface="Roboto" pitchFamily="2" charset="0"/>
              </a:rPr>
              <a:t>Brian Wittel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8474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55B6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ACAA7-E1B6-4B31-AE9A-9EEDA0FEE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What’s Coma?</a:t>
            </a:r>
            <a:endParaRPr lang="en-US" b="1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C3481-B50A-4157-86DA-8359ECE971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 </a:t>
            </a:r>
            <a:r>
              <a:rPr lang="en-US" sz="6000" b="1" dirty="0">
                <a:solidFill>
                  <a:schemeClr val="accent2"/>
                </a:solidFill>
              </a:rPr>
              <a:t>Co</a:t>
            </a:r>
            <a:r>
              <a:rPr lang="en-US" sz="5400" dirty="0">
                <a:solidFill>
                  <a:schemeClr val="bg1"/>
                </a:solidFill>
              </a:rPr>
              <a:t>ntact </a:t>
            </a:r>
            <a:r>
              <a:rPr lang="en-US" sz="6000" b="1" dirty="0">
                <a:solidFill>
                  <a:schemeClr val="accent2"/>
                </a:solidFill>
              </a:rPr>
              <a:t>Ma</a:t>
            </a:r>
            <a:r>
              <a:rPr lang="en-US" sz="5400" dirty="0">
                <a:solidFill>
                  <a:schemeClr val="bg1"/>
                </a:solidFill>
              </a:rPr>
              <a:t>nagement solution.</a:t>
            </a:r>
          </a:p>
          <a:p>
            <a:r>
              <a:rPr lang="en-US" sz="5400" dirty="0">
                <a:solidFill>
                  <a:schemeClr val="bg1"/>
                </a:solidFill>
              </a:rPr>
              <a:t>Allows you to access your contacts from any device with internet.</a:t>
            </a:r>
          </a:p>
        </p:txBody>
      </p:sp>
    </p:spTree>
    <p:extLst>
      <p:ext uri="{BB962C8B-B14F-4D97-AF65-F5344CB8AC3E}">
        <p14:creationId xmlns:p14="http://schemas.microsoft.com/office/powerpoint/2010/main" val="3384710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050ED-69AB-4EBE-A2BA-44ED368B8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778" y="94269"/>
            <a:ext cx="3494491" cy="1667420"/>
          </a:xfrm>
          <a:noFill/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sz="6600" b="1" dirty="0">
                <a:solidFill>
                  <a:srgbClr val="696D7D"/>
                </a:solidFill>
              </a:rPr>
              <a:t>Use Case Diagram</a:t>
            </a:r>
          </a:p>
        </p:txBody>
      </p:sp>
      <p:pic>
        <p:nvPicPr>
          <p:cNvPr id="5" name="Content Placeholder 12">
            <a:extLst>
              <a:ext uri="{FF2B5EF4-FFF2-40B4-BE49-F238E27FC236}">
                <a16:creationId xmlns:a16="http://schemas.microsoft.com/office/drawing/2014/main" id="{31C1286E-7A49-44DA-A0F4-DAC0B2301D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5" t="6419" r="-669" b="11306"/>
          <a:stretch/>
        </p:blipFill>
        <p:spPr>
          <a:xfrm>
            <a:off x="3548543" y="1182849"/>
            <a:ext cx="7206142" cy="4949504"/>
          </a:xfrm>
        </p:spPr>
      </p:pic>
    </p:spTree>
    <p:extLst>
      <p:ext uri="{BB962C8B-B14F-4D97-AF65-F5344CB8AC3E}">
        <p14:creationId xmlns:p14="http://schemas.microsoft.com/office/powerpoint/2010/main" val="4024830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5EC6C-91B5-475D-8D66-227D0A38A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4147" y="365125"/>
            <a:ext cx="5763705" cy="1325563"/>
          </a:xfrm>
          <a:solidFill>
            <a:srgbClr val="DEE5E5"/>
          </a:solidFill>
        </p:spPr>
        <p:txBody>
          <a:bodyPr/>
          <a:lstStyle/>
          <a:p>
            <a:pPr algn="ctr"/>
            <a:r>
              <a:rPr lang="en-US" b="1" dirty="0">
                <a:solidFill>
                  <a:srgbClr val="696D7D"/>
                </a:solidFill>
                <a:latin typeface="Roboto" pitchFamily="2" charset="0"/>
                <a:ea typeface="Roboto" pitchFamily="2" charset="0"/>
              </a:rPr>
              <a:t>ER Diagram 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7D5A316-0169-4864-8CF3-E0A3737FFC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2585" y="2442363"/>
            <a:ext cx="7586663" cy="3647103"/>
          </a:xfrm>
        </p:spPr>
      </p:pic>
    </p:spTree>
    <p:extLst>
      <p:ext uri="{BB962C8B-B14F-4D97-AF65-F5344CB8AC3E}">
        <p14:creationId xmlns:p14="http://schemas.microsoft.com/office/powerpoint/2010/main" val="41680881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ACAA7-E1B6-4B31-AE9A-9EEDA0FEE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7351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What’s Coma / how it was developed </a:t>
            </a:r>
            <a:endParaRPr lang="en-US" b="1" dirty="0">
              <a:latin typeface="Roboto" pitchFamily="2" charset="0"/>
              <a:ea typeface="Roboto" pitchFamily="2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6FAF8CB-ADA2-4160-98BB-F8E22C0DFD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6508" y="2495913"/>
            <a:ext cx="5075077" cy="2349761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072C5D9-EF33-43A0-AD07-537A6EB31424}"/>
              </a:ext>
            </a:extLst>
          </p:cNvPr>
          <p:cNvSpPr/>
          <p:nvPr/>
        </p:nvSpPr>
        <p:spPr>
          <a:xfrm>
            <a:off x="-16599" y="495365"/>
            <a:ext cx="12208599" cy="1325563"/>
          </a:xfrm>
          <a:prstGeom prst="rect">
            <a:avLst/>
          </a:prstGeom>
          <a:solidFill>
            <a:srgbClr val="555B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5C5424-321F-4858-8015-253B4EC0CCAA}"/>
              </a:ext>
            </a:extLst>
          </p:cNvPr>
          <p:cNvSpPr txBox="1"/>
          <p:nvPr/>
        </p:nvSpPr>
        <p:spPr>
          <a:xfrm>
            <a:off x="3211688" y="424258"/>
            <a:ext cx="5391239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Roboto"/>
              </a:rPr>
              <a:t>ME∀N</a:t>
            </a:r>
            <a:br>
              <a:rPr lang="en-US" sz="4400" dirty="0">
                <a:solidFill>
                  <a:schemeClr val="bg1"/>
                </a:solidFill>
                <a:latin typeface="Roboto"/>
              </a:rPr>
            </a:br>
            <a:r>
              <a:rPr lang="en-US" sz="4400" dirty="0">
                <a:solidFill>
                  <a:schemeClr val="bg1"/>
                </a:solidFill>
                <a:latin typeface="Roboto"/>
              </a:rPr>
              <a:t>STACK</a:t>
            </a:r>
            <a:endParaRPr lang="en-US" sz="4400" b="1" dirty="0">
              <a:solidFill>
                <a:schemeClr val="bg1"/>
              </a:solidFill>
              <a:latin typeface="Roboto"/>
            </a:endParaRPr>
          </a:p>
          <a:p>
            <a:endParaRPr lang="en-US" dirty="0"/>
          </a:p>
        </p:txBody>
      </p:sp>
      <p:pic>
        <p:nvPicPr>
          <p:cNvPr id="1028" name="Picture 4" descr="Image result for vuejs">
            <a:extLst>
              <a:ext uri="{FF2B5EF4-FFF2-40B4-BE49-F238E27FC236}">
                <a16:creationId xmlns:a16="http://schemas.microsoft.com/office/drawing/2014/main" id="{BB0EFC4D-0BB7-4B3F-9856-BF883D32E8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9675" y="2642820"/>
            <a:ext cx="4434943" cy="2240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B3B32A5-62EB-472C-BD1C-43616BC2EE43}"/>
              </a:ext>
            </a:extLst>
          </p:cNvPr>
          <p:cNvSpPr/>
          <p:nvPr/>
        </p:nvSpPr>
        <p:spPr>
          <a:xfrm>
            <a:off x="5907308" y="2539568"/>
            <a:ext cx="45719" cy="3440199"/>
          </a:xfrm>
          <a:prstGeom prst="rect">
            <a:avLst/>
          </a:prstGeom>
          <a:solidFill>
            <a:srgbClr val="555B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117089C-7020-448C-BF61-C8B5D5A5437F}"/>
              </a:ext>
            </a:extLst>
          </p:cNvPr>
          <p:cNvSpPr/>
          <p:nvPr/>
        </p:nvSpPr>
        <p:spPr>
          <a:xfrm>
            <a:off x="5983507" y="2539567"/>
            <a:ext cx="45719" cy="3440199"/>
          </a:xfrm>
          <a:prstGeom prst="rect">
            <a:avLst/>
          </a:prstGeom>
          <a:solidFill>
            <a:srgbClr val="555B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9245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1816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GITHUB/HEROKU/MLAB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554330"/>
            <a:ext cx="5181600" cy="4351338"/>
          </a:xfrm>
        </p:spPr>
        <p:txBody>
          <a:bodyPr>
            <a:normAutofit/>
          </a:bodyPr>
          <a:lstStyle/>
          <a:p>
            <a:r>
              <a:rPr lang="en-US" dirty="0"/>
              <a:t>Hosted on Heroku, MongoDB instance hosted on </a:t>
            </a:r>
            <a:r>
              <a:rPr lang="en-US" dirty="0" err="1"/>
              <a:t>Mlab</a:t>
            </a:r>
            <a:r>
              <a:rPr lang="en-US" dirty="0"/>
              <a:t>. </a:t>
            </a:r>
          </a:p>
          <a:p>
            <a:r>
              <a:rPr lang="en-US" dirty="0"/>
              <a:t>Disabled pushing to master branch on </a:t>
            </a:r>
            <a:r>
              <a:rPr lang="en-US" dirty="0" err="1"/>
              <a:t>Github</a:t>
            </a:r>
            <a:r>
              <a:rPr lang="en-US" dirty="0"/>
              <a:t>, review required for merging Pull Requests.</a:t>
            </a:r>
          </a:p>
          <a:p>
            <a:r>
              <a:rPr lang="en-US" dirty="0"/>
              <a:t>On every merge to master, Coma is automatically built and deployed to Heroku.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Easy to collaborate with shared/mirrored workspaces.</a:t>
            </a:r>
          </a:p>
          <a:p>
            <a:r>
              <a:rPr lang="en-US" dirty="0"/>
              <a:t>Consistent development environment between teammates.</a:t>
            </a:r>
          </a:p>
          <a:p>
            <a:r>
              <a:rPr lang="en-US" dirty="0"/>
              <a:t>Development environment same as production environment. </a:t>
            </a:r>
          </a:p>
          <a:p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324600" y="365125"/>
            <a:ext cx="5181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Cloud9 IDE</a:t>
            </a:r>
          </a:p>
        </p:txBody>
      </p:sp>
    </p:spTree>
    <p:extLst>
      <p:ext uri="{BB962C8B-B14F-4D97-AF65-F5344CB8AC3E}">
        <p14:creationId xmlns:p14="http://schemas.microsoft.com/office/powerpoint/2010/main" val="2575065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8723"/>
          </a:xfrm>
        </p:spPr>
        <p:txBody>
          <a:bodyPr/>
          <a:lstStyle/>
          <a:p>
            <a:r>
              <a:rPr lang="en-US" dirty="0"/>
              <a:t>Agile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401F98-AE00-4A78-B232-6200A17F5295}"/>
              </a:ext>
            </a:extLst>
          </p:cNvPr>
          <p:cNvSpPr txBox="1"/>
          <p:nvPr/>
        </p:nvSpPr>
        <p:spPr>
          <a:xfrm>
            <a:off x="268449" y="1409349"/>
            <a:ext cx="481847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Daily (Tuesday/Thursday) standups.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Pair programming through Cloud9 IDE.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Front end developers coordinating with backend counterparts.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Easy to pivot to changing requirements or tasking.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79347C-D990-4AF0-BC61-381D42A4F2A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2" b="38348"/>
          <a:stretch/>
        </p:blipFill>
        <p:spPr>
          <a:xfrm>
            <a:off x="4983608" y="1189944"/>
            <a:ext cx="6285190" cy="4819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6886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PROS/CONS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53298"/>
            <a:ext cx="4220361" cy="45164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What went well:</a:t>
            </a:r>
          </a:p>
          <a:p>
            <a:r>
              <a:rPr lang="en-US" dirty="0"/>
              <a:t>Personalities worked well together</a:t>
            </a:r>
          </a:p>
          <a:p>
            <a:r>
              <a:rPr lang="en-US" dirty="0"/>
              <a:t>Common willingness among members.</a:t>
            </a:r>
          </a:p>
          <a:p>
            <a:r>
              <a:rPr lang="en-US" dirty="0"/>
              <a:t>Quick pickup of tech skills.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C82C05-88A6-4BA3-913F-FB6E2337B83B}"/>
              </a:ext>
            </a:extLst>
          </p:cNvPr>
          <p:cNvSpPr txBox="1"/>
          <p:nvPr/>
        </p:nvSpPr>
        <p:spPr>
          <a:xfrm>
            <a:off x="6283354" y="1753298"/>
            <a:ext cx="464750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What could be improved: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Not overwriting others’ work.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Scheduling conflicts with groupmates.</a:t>
            </a:r>
          </a:p>
        </p:txBody>
      </p:sp>
    </p:spTree>
    <p:extLst>
      <p:ext uri="{BB962C8B-B14F-4D97-AF65-F5344CB8AC3E}">
        <p14:creationId xmlns:p14="http://schemas.microsoft.com/office/powerpoint/2010/main" val="16374072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455</TotalTime>
  <Words>211</Words>
  <Application>Microsoft Office PowerPoint</Application>
  <PresentationFormat>Widescreen</PresentationFormat>
  <Paragraphs>60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Roboto</vt:lpstr>
      <vt:lpstr>Office Theme</vt:lpstr>
      <vt:lpstr>Coma</vt:lpstr>
      <vt:lpstr>BRAAAWNSS</vt:lpstr>
      <vt:lpstr>What’s Coma?</vt:lpstr>
      <vt:lpstr>Use Case Diagram</vt:lpstr>
      <vt:lpstr>ER Diagram </vt:lpstr>
      <vt:lpstr>What’s Coma / how it was developed </vt:lpstr>
      <vt:lpstr>GITHUB/HEROKU/MLAB</vt:lpstr>
      <vt:lpstr>Agile</vt:lpstr>
      <vt:lpstr>PROS/CONS</vt:lpstr>
      <vt:lpstr>Get Excited for the Demo!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Coma</dc:title>
  <dc:creator>Nyasha Frank</dc:creator>
  <cp:lastModifiedBy>steeve</cp:lastModifiedBy>
  <cp:revision>48</cp:revision>
  <dcterms:created xsi:type="dcterms:W3CDTF">2018-09-09T04:08:35Z</dcterms:created>
  <dcterms:modified xsi:type="dcterms:W3CDTF">2018-09-12T05:00:01Z</dcterms:modified>
</cp:coreProperties>
</file>