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71" r:id="rId6"/>
    <p:sldId id="272" r:id="rId7"/>
    <p:sldId id="268" r:id="rId8"/>
    <p:sldId id="274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20"/>
    <a:srgbClr val="C52033"/>
    <a:srgbClr val="FFFFFF"/>
    <a:srgbClr val="53554B"/>
    <a:srgbClr val="AAA7A1"/>
    <a:srgbClr val="BCC0C1"/>
    <a:srgbClr val="18314F"/>
    <a:srgbClr val="69626D"/>
    <a:srgbClr val="696D7D"/>
    <a:srgbClr val="787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coma.brawns.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app.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96D7D"/>
                </a:solidFill>
                <a:hlinkClick r:id="rId2"/>
              </a:rPr>
              <a:t>Get excited for the demo!</a:t>
            </a:r>
            <a:endParaRPr lang="en-US" b="1" dirty="0">
              <a:solidFill>
                <a:srgbClr val="696D7D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15450C-5EE8-489A-BA67-FD7967FA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26586" r="996" b="36020"/>
          <a:stretch/>
        </p:blipFill>
        <p:spPr>
          <a:xfrm>
            <a:off x="945160" y="1496076"/>
            <a:ext cx="5883480" cy="3350538"/>
          </a:xfrm>
        </p:spPr>
      </p:pic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403"/>
            <a:ext cx="10515600" cy="4415472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78717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Jonathan Wyatt 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Coma?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481-B50A-4157-86DA-8359ECE9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accent2"/>
                </a:solidFill>
              </a:rPr>
              <a:t>Co</a:t>
            </a:r>
            <a:r>
              <a:rPr lang="en-US" sz="5400" dirty="0">
                <a:solidFill>
                  <a:schemeClr val="bg1"/>
                </a:solidFill>
              </a:rPr>
              <a:t>ntact </a:t>
            </a:r>
            <a:r>
              <a:rPr lang="en-US" sz="6000" b="1" dirty="0">
                <a:solidFill>
                  <a:schemeClr val="accent2"/>
                </a:solidFill>
              </a:rPr>
              <a:t>Ma</a:t>
            </a:r>
            <a:r>
              <a:rPr lang="en-US" sz="5400" dirty="0">
                <a:solidFill>
                  <a:schemeClr val="bg1"/>
                </a:solidFill>
              </a:rPr>
              <a:t>nagement solution.</a:t>
            </a:r>
          </a:p>
          <a:p>
            <a:r>
              <a:rPr lang="en-US" sz="5400" dirty="0">
                <a:solidFill>
                  <a:schemeClr val="bg1"/>
                </a:solidFill>
              </a:rPr>
              <a:t>Allows you to access your contacts from any device with internet.</a:t>
            </a:r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8" y="94269"/>
            <a:ext cx="3494491" cy="16674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696D7D"/>
                </a:solidFill>
              </a:rPr>
              <a:t>Use Case Diagram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1C1286E-7A49-44DA-A0F4-DAC0B230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6419" r="-669" b="11306"/>
          <a:stretch/>
        </p:blipFill>
        <p:spPr>
          <a:xfrm>
            <a:off x="3548543" y="1182849"/>
            <a:ext cx="7206142" cy="4949504"/>
          </a:xfrm>
        </p:spPr>
      </p:pic>
    </p:spTree>
    <p:extLst>
      <p:ext uri="{BB962C8B-B14F-4D97-AF65-F5344CB8AC3E}">
        <p14:creationId xmlns:p14="http://schemas.microsoft.com/office/powerpoint/2010/main" val="40248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C6C-91B5-475D-8D66-227D0A3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147" y="365125"/>
            <a:ext cx="5763705" cy="1325563"/>
          </a:xfrm>
          <a:solidFill>
            <a:srgbClr val="DEE5E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696D7D"/>
                </a:solidFill>
                <a:latin typeface="Roboto" pitchFamily="2" charset="0"/>
                <a:ea typeface="Roboto" pitchFamily="2" charset="0"/>
              </a:rPr>
              <a:t>ER Diagram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D5A316-0169-4864-8CF3-E0A3737F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85" y="2442363"/>
            <a:ext cx="7586663" cy="3647103"/>
          </a:xfrm>
        </p:spPr>
      </p:pic>
    </p:spTree>
    <p:extLst>
      <p:ext uri="{BB962C8B-B14F-4D97-AF65-F5344CB8AC3E}">
        <p14:creationId xmlns:p14="http://schemas.microsoft.com/office/powerpoint/2010/main" val="41680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5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F8CB-ADA2-4160-98BB-F8E22C0D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8" y="2495913"/>
            <a:ext cx="5075077" cy="234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72C5D9-EF33-43A0-AD07-537A6EB31424}"/>
              </a:ext>
            </a:extLst>
          </p:cNvPr>
          <p:cNvSpPr/>
          <p:nvPr/>
        </p:nvSpPr>
        <p:spPr>
          <a:xfrm>
            <a:off x="-16599" y="495365"/>
            <a:ext cx="12208599" cy="1325563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5424-321F-4858-8015-253B4EC0CCAA}"/>
              </a:ext>
            </a:extLst>
          </p:cNvPr>
          <p:cNvSpPr txBox="1"/>
          <p:nvPr/>
        </p:nvSpPr>
        <p:spPr>
          <a:xfrm>
            <a:off x="3211688" y="424258"/>
            <a:ext cx="539123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/>
              </a:rPr>
              <a:t>ME∀N</a:t>
            </a:r>
            <a:br>
              <a:rPr lang="en-US" sz="4400" dirty="0">
                <a:solidFill>
                  <a:schemeClr val="bg1"/>
                </a:solidFill>
                <a:latin typeface="Roboto"/>
              </a:rPr>
            </a:br>
            <a:r>
              <a:rPr lang="en-US" sz="4400" dirty="0">
                <a:solidFill>
                  <a:schemeClr val="bg1"/>
                </a:solidFill>
                <a:latin typeface="Roboto"/>
              </a:rPr>
              <a:t>STACK</a:t>
            </a:r>
            <a:endParaRPr lang="en-US" sz="4400" b="1" dirty="0">
              <a:solidFill>
                <a:schemeClr val="bg1"/>
              </a:solidFill>
              <a:latin typeface="Roboto"/>
            </a:endParaRPr>
          </a:p>
          <a:p>
            <a:endParaRPr lang="en-US" dirty="0"/>
          </a:p>
        </p:txBody>
      </p:sp>
      <p:pic>
        <p:nvPicPr>
          <p:cNvPr id="1028" name="Picture 4" descr="Image result for vuejs">
            <a:extLst>
              <a:ext uri="{FF2B5EF4-FFF2-40B4-BE49-F238E27FC236}">
                <a16:creationId xmlns:a16="http://schemas.microsoft.com/office/drawing/2014/main" id="{BB0EFC4D-0BB7-4B3F-9856-BF883D32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5" y="2642820"/>
            <a:ext cx="4434943" cy="224057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3B32A5-62EB-472C-BD1C-43616BC2EE43}"/>
              </a:ext>
            </a:extLst>
          </p:cNvPr>
          <p:cNvSpPr/>
          <p:nvPr/>
        </p:nvSpPr>
        <p:spPr>
          <a:xfrm>
            <a:off x="5907308" y="2539568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7089C-7020-448C-BF61-C8B5D5A5437F}"/>
              </a:ext>
            </a:extLst>
          </p:cNvPr>
          <p:cNvSpPr/>
          <p:nvPr/>
        </p:nvSpPr>
        <p:spPr>
          <a:xfrm>
            <a:off x="5983507" y="2539567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5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53340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GITHUB/HEROKU/MLAB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4330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Hosted on Heroku, MongoDB instance hosted on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Roboto"/>
              </a:rPr>
              <a:t>mlab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Disabled pushing to master branch on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Roboto"/>
              </a:rPr>
              <a:t>Github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, review required for merging Pull Requests.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On every merge to master, Coma is automatically built and deployed to Heroku.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Roboto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Robot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Easy to collaborate with shared/mirrored workspaces.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Consistent development environment between teammates.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Development environment same as production environment.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Roboto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46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Cloud9 IDE</a:t>
            </a:r>
          </a:p>
        </p:txBody>
      </p:sp>
    </p:spTree>
    <p:extLst>
      <p:ext uri="{BB962C8B-B14F-4D97-AF65-F5344CB8AC3E}">
        <p14:creationId xmlns:p14="http://schemas.microsoft.com/office/powerpoint/2010/main" val="25750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3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1F98-AE00-4A78-B232-6200A17F5295}"/>
              </a:ext>
            </a:extLst>
          </p:cNvPr>
          <p:cNvSpPr txBox="1"/>
          <p:nvPr/>
        </p:nvSpPr>
        <p:spPr>
          <a:xfrm>
            <a:off x="268449" y="1409349"/>
            <a:ext cx="4818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Daily (Tuesday/Thursday) standups.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Pair programming through Cloud9 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 developers coordinating with backend counterparts.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to pivot to changing requirements or tasking.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9347C-D990-4AF0-BC61-381D42A4F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b="38348"/>
          <a:stretch/>
        </p:blipFill>
        <p:spPr>
          <a:xfrm>
            <a:off x="5279172" y="1180708"/>
            <a:ext cx="6285190" cy="48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00020"/>
          </a:solidFill>
          <a:ln>
            <a:solidFill>
              <a:srgbClr val="800020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298"/>
            <a:ext cx="4220361" cy="4516452"/>
          </a:xfrm>
          <a:solidFill>
            <a:srgbClr val="80002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What went well: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Personalities worked well together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Common willingness among members.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Quick pickup of tech skills.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82C05-88A6-4BA3-913F-FB6E2337B83B}"/>
              </a:ext>
            </a:extLst>
          </p:cNvPr>
          <p:cNvSpPr txBox="1"/>
          <p:nvPr/>
        </p:nvSpPr>
        <p:spPr>
          <a:xfrm>
            <a:off x="6283354" y="1753297"/>
            <a:ext cx="49111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What could be improved: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Not overwriting others’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Scheduling conflicts with groupmates.</a:t>
            </a:r>
          </a:p>
        </p:txBody>
      </p:sp>
    </p:spTree>
    <p:extLst>
      <p:ext uri="{BB962C8B-B14F-4D97-AF65-F5344CB8AC3E}">
        <p14:creationId xmlns:p14="http://schemas.microsoft.com/office/powerpoint/2010/main" val="163740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209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What’s Coma?</vt:lpstr>
      <vt:lpstr>Use Case Diagram</vt:lpstr>
      <vt:lpstr>ER Diagram </vt:lpstr>
      <vt:lpstr>What’s Coma / how it was developed </vt:lpstr>
      <vt:lpstr>GITHUB/HEROKU/MLAB</vt:lpstr>
      <vt:lpstr>Agile</vt:lpstr>
      <vt:lpstr>PROS/CONS</vt:lpstr>
      <vt:lpstr>Get excited for the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steeve</cp:lastModifiedBy>
  <cp:revision>56</cp:revision>
  <dcterms:created xsi:type="dcterms:W3CDTF">2018-09-09T04:08:35Z</dcterms:created>
  <dcterms:modified xsi:type="dcterms:W3CDTF">2018-09-13T10:05:09Z</dcterms:modified>
</cp:coreProperties>
</file>