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7A1"/>
    <a:srgbClr val="BCC0C1"/>
    <a:srgbClr val="18314F"/>
    <a:srgbClr val="69626D"/>
    <a:srgbClr val="696D7D"/>
    <a:srgbClr val="78717D"/>
    <a:srgbClr val="555B6E"/>
    <a:srgbClr val="CDD3CE"/>
    <a:srgbClr val="F9F8F8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7021-BD36-4B55-9331-DD77342F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C8D5-93BD-4CF2-A044-898D1B44F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C3F5-1D0D-4AC0-94AE-40C249A6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5427-BCFB-49E8-B8AE-486AD84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F6C5-FD56-4C46-B40F-8CF32B19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9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3D24-F046-4743-B959-FB251E1D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B9035-0BD2-48B7-A0F9-3E6BE0F9D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4B2F-98A6-4AA1-9E58-C72DD961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C490-B042-4CD3-9058-8BB51781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E0B8-8CFC-48CF-9D45-B42C0725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59366-6109-4413-BF87-D17D60899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CF806-5E7F-4132-BBDD-6BE6EE7A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0FF9-6C67-4FC4-A4AF-CEFCB6D5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ABAEF-76A7-45F7-A246-C8F75B5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CE54-9A47-44C6-B987-4872025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9212-1481-4948-B2F6-48731356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EC70-A5F9-47BB-A84D-0DB02453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E9AC-F9A9-4A8E-ADFB-77E7D05C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55A7-ED65-4277-AAFB-FDABB304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C1FDA-D801-431C-9013-C4680ED1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9D11-9F18-4F09-AC17-B89F9126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EE90-A814-4A17-BC95-8F6E7DD7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63CB-3B22-449B-9173-269589EA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D69F-F789-4AC4-8B1A-21F45B9D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6CDB-19A9-48B1-A40E-92CB1514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29B7-B3C6-406F-BC62-056D2818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33B8-F3A4-499A-B7CE-55BEBB129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C2B6E-8F32-450A-B449-41317FE76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4D94-A014-4AF1-9433-F94F3236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D6429-8A35-44A7-A8A9-0EF8D894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15C7-E9A6-4B68-8499-69DE4C13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E854-5879-4286-BDDD-AAF25DF6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17DF3-0DCA-41C2-A29B-62ADFC08F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09B2C-34EA-4193-989E-6D3BDA231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5BB05-7876-4DD7-B798-216216075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BCE5A-10A0-40CB-9613-80F40536D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B6D63-AC19-440A-AC08-9929C626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BE7FC-2145-488A-A394-5E528E93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40842-23DA-4E2F-B1DC-D125452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2763-3A88-4D96-80FA-FBEBE89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BCFE7-71C2-4678-9CE6-CD2EF8BF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3149D-C8ED-4E43-9A1F-543D62AD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7A4AC-FF54-42B2-8CD6-82877BA6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30496-7CA2-4936-9456-44F522A4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1658-387A-46EC-921F-68CB959C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A805-BEFD-485C-85C9-B38D7C8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53C-58AC-4ABD-9C80-6ADA32C6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E931-473D-4F3C-B1D7-A46742B7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D633B-A296-4401-A575-44AEC65B1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ED9B-1545-408A-88CB-8510F8E5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66318-4D0C-47DB-8A83-5BD33951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19EE-A9BA-49A7-8357-49B14D78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00FE-8839-4B0F-8251-FF15593F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25E59-2572-435A-B983-6BAD6E65A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D4F2A-7B6E-4F87-809E-931EA3E18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F990-0BAC-4AB3-99CC-F8CEBF94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459B-D797-427B-92AD-E7F0951B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30DFF-FEA7-4529-8091-C913A04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D3671-8283-403E-B5B1-9462690C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E4ACE-B53F-4160-A5F9-618EFFA7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F20A-3D4B-4D8C-8649-71643CA2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B649-B23B-4A05-B2FC-2C0823D80EF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68B3-37E1-4E25-A6AB-3040013F9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49C0-09CC-4E74-A2A8-D4DE1C131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B7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33ED-6899-46EF-B1B4-B1BEBECAA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555B6E"/>
                </a:solidFill>
                <a:latin typeface="Roboto" pitchFamily="2" charset="0"/>
                <a:ea typeface="Roboto" pitchFamily="2" charset="0"/>
              </a:rPr>
              <a:t>Coma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5C034-84E6-4961-AF8B-A2DA5661E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FCF2"/>
                </a:solidFill>
                <a:latin typeface="Roboto" pitchFamily="2" charset="0"/>
                <a:ea typeface="Roboto" pitchFamily="2" charset="0"/>
              </a:rPr>
              <a:t>Meet your new favorite contact management app</a:t>
            </a:r>
          </a:p>
        </p:txBody>
      </p:sp>
    </p:spTree>
    <p:extLst>
      <p:ext uri="{BB962C8B-B14F-4D97-AF65-F5344CB8AC3E}">
        <p14:creationId xmlns:p14="http://schemas.microsoft.com/office/powerpoint/2010/main" val="78730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C4F4-D12A-46C3-BC58-56049704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BRAAAWNSS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3B51-758F-4916-9DEB-CB33710C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403"/>
            <a:ext cx="10515600" cy="4415472"/>
          </a:xfrm>
        </p:spPr>
        <p:txBody>
          <a:bodyPr numCol="3">
            <a:normAutofit fontScale="70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78717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Stephen Blanco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Anthony Espinosa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Wyatt Feck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Nyasha Frank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Steeve Joseph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Affner Lefevre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Rolando Murillo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Abraham Sanchez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Brian Wittel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7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AA7-E1B6-4B31-AE9A-9EEDA0FE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What’s Coma / how it was developed </a:t>
            </a:r>
            <a:endParaRPr lang="en-US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3481-B50A-4157-86DA-8359ECE97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1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3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50ED-69AB-4EBE-A2BA-44ED368B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96D7D"/>
                </a:solidFill>
              </a:rPr>
              <a:t>Anything that we feel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935D-BE8F-4046-BD1F-539C1702A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7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2311-D9E6-40F2-ADC3-5E08BF5F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16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CC0C1"/>
                </a:solidFill>
              </a:rPr>
              <a:t>UML or ERD Diagrams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7824C2C-2D98-4D50-888B-A6002AA29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10" y="1629728"/>
            <a:ext cx="5258979" cy="4351338"/>
          </a:xfrm>
        </p:spPr>
      </p:pic>
    </p:spTree>
    <p:extLst>
      <p:ext uri="{BB962C8B-B14F-4D97-AF65-F5344CB8AC3E}">
        <p14:creationId xmlns:p14="http://schemas.microsoft.com/office/powerpoint/2010/main" val="366291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3B96-B529-3F4F-96BF-3B4C6F52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D2C2F-776F-1045-A514-9BF60B3C7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21" y="2600443"/>
            <a:ext cx="7547957" cy="3636743"/>
          </a:xfrm>
        </p:spPr>
      </p:pic>
    </p:spTree>
    <p:extLst>
      <p:ext uri="{BB962C8B-B14F-4D97-AF65-F5344CB8AC3E}">
        <p14:creationId xmlns:p14="http://schemas.microsoft.com/office/powerpoint/2010/main" val="321058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44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Coma</vt:lpstr>
      <vt:lpstr>BRAAAWNSS</vt:lpstr>
      <vt:lpstr>What’s Coma / how it was developed </vt:lpstr>
      <vt:lpstr>Anything that we feel is important</vt:lpstr>
      <vt:lpstr>UML or ERD Diagrams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</dc:title>
  <dc:creator>Nyasha Frank</dc:creator>
  <cp:lastModifiedBy>Stephen Blanco</cp:lastModifiedBy>
  <cp:revision>11</cp:revision>
  <dcterms:created xsi:type="dcterms:W3CDTF">2018-09-09T04:08:35Z</dcterms:created>
  <dcterms:modified xsi:type="dcterms:W3CDTF">2018-09-10T00:07:19Z</dcterms:modified>
</cp:coreProperties>
</file>