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CC73-CE5A-46BD-B780-62E65132D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670D6-574C-404A-9D07-23C7F26C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8B22-AD45-4D81-A19B-76E42B0F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CB20-6B2A-4DE6-8FE9-0B56A28590E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2B80E-01A5-4861-9A9B-D7376656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4B62-C1B2-4FE2-894C-3601C1AC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ED48-3FD2-4DD8-8D61-A93C27C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FD0C-4ED8-4846-9133-8C972D28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33B84-3A30-4238-A95D-9AD715D9E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82A5-42F0-4E7A-BD9E-60C1AB69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CB20-6B2A-4DE6-8FE9-0B56A28590E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60C81-8152-4B11-B2F5-C77BAFD1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4A86-58E7-49E3-B4A0-040921F3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ED48-3FD2-4DD8-8D61-A93C27C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F420E-06CA-4A5E-9020-7E49DF207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0E107-5C81-440C-9D91-2B0B76705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ED996-A108-410C-AFC0-EFAB9E9D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CB20-6B2A-4DE6-8FE9-0B56A28590E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59F8-512B-478F-9351-FEC813F1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6120-5BB4-4BA8-8B6D-F0F8B195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ED48-3FD2-4DD8-8D61-A93C27C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3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57C9-424B-4F9E-A4A5-8B45D00F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6372-BC51-42A1-B61E-1C6EC56D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A7111-6E73-4729-9311-E7282FF4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CB20-6B2A-4DE6-8FE9-0B56A28590E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5B4A9-1CD2-48EC-9770-402E3DEE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F6BC-CA1F-43E0-87FA-5E287FA4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ED48-3FD2-4DD8-8D61-A93C27C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3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B56B-9652-40C4-9974-16295282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C8D98-CF56-4F1B-BC59-0182E8453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A263D-30F4-4F55-B070-67BF48A4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CB20-6B2A-4DE6-8FE9-0B56A28590E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BED6C-BBB7-4DF4-B040-8A92AB59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9E6E-BECC-4E5E-B5AD-F5B6BA9B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ED48-3FD2-4DD8-8D61-A93C27C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5264-98B5-4260-ADFB-A9303C3C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B911-B4F2-4AA9-941F-969AE6050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690CC-7926-415C-A29E-69FDBAFF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FCFC0-828E-4487-AACC-1506785A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CB20-6B2A-4DE6-8FE9-0B56A28590E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0F9F6-D16A-4EED-ADF7-C639BB88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97AC3-2169-4764-BDE8-0A6ACC70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ED48-3FD2-4DD8-8D61-A93C27C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1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4473-35DD-4514-A87E-0E317DF6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33AC4-288B-47ED-A6D5-DD56ABF16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FE9E2-0080-4003-B061-AB9597526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40819-0F90-40AA-8930-24F9C1537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BC6DF-CE3C-4436-B29F-4EDE6AAE1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3C4BE-FD41-4637-9997-E51B5024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CB20-6B2A-4DE6-8FE9-0B56A28590E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5123A-8C18-468A-9522-C5A9FA83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A8E69-4930-4CF3-BFC5-706A9047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ED48-3FD2-4DD8-8D61-A93C27C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5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5B9B-0B99-4B33-A091-D0FB9416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3865-7A4F-496E-A085-A46C718C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CB20-6B2A-4DE6-8FE9-0B56A28590E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2BFB3-A9EE-4033-A186-9797C291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63A-C0BF-45A7-9979-B9B0A960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ED48-3FD2-4DD8-8D61-A93C27C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C7BF0-030A-4349-9589-4DB61B6D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CB20-6B2A-4DE6-8FE9-0B56A28590E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C81C2-76D5-4408-A11D-C6AEEF7C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D9424-1D92-4D89-99DA-6EFA27D2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ED48-3FD2-4DD8-8D61-A93C27C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9CBE-3DB1-411B-A05C-3FA0C0CF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1F3C-0E5F-415A-8D74-F15E96230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B0759-AEBF-4C6B-BBF0-1E896C320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61BF1-ADD4-4F31-AEA0-B46B7D17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CB20-6B2A-4DE6-8FE9-0B56A28590E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0940A-E63A-41CE-88E6-18884861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81414-7894-4871-8F0A-27BF4423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ED48-3FD2-4DD8-8D61-A93C27C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5306-6A69-4A54-8D5A-E1E26A82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A88A3-B6FD-463F-A272-2BF691D76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7FA6D-AA4E-47EF-9655-2069B8314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951E2-48BA-4717-AA2D-4A631872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CB20-6B2A-4DE6-8FE9-0B56A28590E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B0E5F-1D2D-4194-BEBC-5D8A9C25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7D1D-608B-49C5-AAAC-BCEEB651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ED48-3FD2-4DD8-8D61-A93C27C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6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890DE-AEA1-48EC-A7A6-C0E4229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200BA-8450-475E-9990-F4C082B5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DDE2F-107D-4F1E-9283-1A72ACEFF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CB20-6B2A-4DE6-8FE9-0B56A28590E2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CF27-A287-40D2-B21E-6D3944991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A8C7-093F-43F6-88BF-C57306855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ED48-3FD2-4DD8-8D61-A93C27C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3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41E9-1581-47AD-B3C9-2138B3C9C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67FC6-5711-4A65-BE13-EF3728CC5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7</a:t>
            </a:r>
          </a:p>
        </p:txBody>
      </p:sp>
    </p:spTree>
    <p:extLst>
      <p:ext uri="{BB962C8B-B14F-4D97-AF65-F5344CB8AC3E}">
        <p14:creationId xmlns:p14="http://schemas.microsoft.com/office/powerpoint/2010/main" val="67450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7423-DF93-450F-9CC5-B8B8B94C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F2A5-78CE-4882-A53E-0B812396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Abe Sanchez</a:t>
            </a:r>
          </a:p>
          <a:p>
            <a:r>
              <a:rPr lang="en-US" dirty="0" err="1"/>
              <a:t>Affner</a:t>
            </a:r>
            <a:r>
              <a:rPr lang="en-US" dirty="0"/>
              <a:t> Lefevre</a:t>
            </a:r>
          </a:p>
          <a:p>
            <a:r>
              <a:rPr lang="en-US" dirty="0"/>
              <a:t>Brian </a:t>
            </a:r>
            <a:r>
              <a:rPr lang="en-US" dirty="0" err="1"/>
              <a:t>Wittel</a:t>
            </a:r>
            <a:endParaRPr lang="en-US" dirty="0"/>
          </a:p>
          <a:p>
            <a:r>
              <a:rPr lang="en-US" dirty="0"/>
              <a:t>Nyasha Frank</a:t>
            </a:r>
          </a:p>
          <a:p>
            <a:r>
              <a:rPr lang="en-US" dirty="0"/>
              <a:t>Rolando Murillo</a:t>
            </a:r>
          </a:p>
          <a:p>
            <a:r>
              <a:rPr lang="en-US" dirty="0"/>
              <a:t>Stephen Blanca</a:t>
            </a:r>
          </a:p>
          <a:p>
            <a:r>
              <a:rPr lang="en-US" dirty="0"/>
              <a:t>Steeve Joseph</a:t>
            </a:r>
          </a:p>
          <a:p>
            <a:r>
              <a:rPr lang="en-US"/>
              <a:t>Wyatt Feck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8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3EC4-9070-42B8-9F3E-80946FD5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1710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Contact Manager</vt:lpstr>
      <vt:lpstr>Members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steeve</dc:creator>
  <cp:lastModifiedBy>steeve</cp:lastModifiedBy>
  <cp:revision>2</cp:revision>
  <dcterms:created xsi:type="dcterms:W3CDTF">2018-08-24T12:20:16Z</dcterms:created>
  <dcterms:modified xsi:type="dcterms:W3CDTF">2018-08-24T12:24:22Z</dcterms:modified>
</cp:coreProperties>
</file>