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D7D"/>
    <a:srgbClr val="DEE5E5"/>
    <a:srgbClr val="4F6D7A"/>
    <a:srgbClr val="FFE2D1"/>
    <a:srgbClr val="555B6E"/>
    <a:srgbClr val="93B7BE"/>
    <a:srgbClr val="AAA7A1"/>
    <a:srgbClr val="BCC0C1"/>
    <a:srgbClr val="18314F"/>
    <a:srgbClr val="696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7021-BD36-4B55-9331-DD77342F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C8D5-93BD-4CF2-A044-898D1B44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C3F5-1D0D-4AC0-94AE-40C249A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5427-BCFB-49E8-B8AE-486AD8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F6C5-FD56-4C46-B40F-8CF32B19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D24-F046-4743-B959-FB251E1D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B9035-0BD2-48B7-A0F9-3E6BE0F9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B2F-98A6-4AA1-9E58-C72DD961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C490-B042-4CD3-9058-8BB5178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E0B8-8CFC-48CF-9D45-B42C072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9366-6109-4413-BF87-D17D6089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F806-5E7F-4132-BBDD-6BE6EE7A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0FF9-6C67-4FC4-A4AF-CEFCB6D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BAEF-76A7-45F7-A246-C8F75B5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CE54-9A47-44C6-B987-4872025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212-1481-4948-B2F6-4873135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EC70-A5F9-47BB-A84D-0DB02453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E9AC-F9A9-4A8E-ADFB-77E7D05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55A7-ED65-4277-AAFB-FDABB30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1FDA-D801-431C-9013-C4680ED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9D11-9F18-4F09-AC17-B89F9126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EE90-A814-4A17-BC95-8F6E7DD7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63CB-3B22-449B-9173-269589E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69F-F789-4AC4-8B1A-21F45B9D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6CDB-19A9-48B1-A40E-92CB151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9B7-B3C6-406F-BC62-056D2818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3B8-F3A4-499A-B7CE-55BEBB12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2B6E-8F32-450A-B449-41317FE7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4D94-A014-4AF1-9433-F94F323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6429-8A35-44A7-A8A9-0EF8D89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15C7-E9A6-4B68-8499-69DE4C13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854-5879-4286-BDDD-AAF25DF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7DF3-0DCA-41C2-A29B-62ADFC08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9B2C-34EA-4193-989E-6D3BDA23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BB05-7876-4DD7-B798-21621607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CE5A-10A0-40CB-9613-80F40536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B6D63-AC19-440A-AC08-9929C626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E7FC-2145-488A-A394-5E528E93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0842-23DA-4E2F-B1DC-D125452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2763-3A88-4D96-80FA-FBEBE89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CFE7-71C2-4678-9CE6-CD2EF8B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149D-C8ED-4E43-9A1F-543D62A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A4AC-FF54-42B2-8CD6-82877BA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30496-7CA2-4936-9456-44F522A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1658-387A-46EC-921F-68CB959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A805-BEFD-485C-85C9-B38D7C8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53C-58AC-4ABD-9C80-6ADA32C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E931-473D-4F3C-B1D7-A46742B7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633B-A296-4401-A575-44AEC65B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ED9B-1545-408A-88CB-8510F8E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6318-4D0C-47DB-8A83-5BD3395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19EE-A9BA-49A7-8357-49B14D78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00FE-8839-4B0F-8251-FF15593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5E59-2572-435A-B983-6BAD6E6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4F2A-7B6E-4F87-809E-931EA3E1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F990-0BAC-4AB3-99CC-F8CEBF9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459B-D797-427B-92AD-E7F0951B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0DFF-FEA7-4529-8091-C913A04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D3671-8283-403E-B5B1-9462690C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4ACE-B53F-4160-A5F9-618EFFA7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F20A-3D4B-4D8C-8649-71643CA2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B649-B23B-4A05-B2FC-2C0823D80EF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8B3-37E1-4E25-A6AB-3040013F9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9C0-09CC-4E74-A2A8-D4DE1C13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3ED-6899-46EF-B1B4-B1BEBECAA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555B6E"/>
                </a:solidFill>
                <a:latin typeface="Roboto" pitchFamily="2" charset="0"/>
                <a:ea typeface="Roboto" pitchFamily="2" charset="0"/>
              </a:rPr>
              <a:t>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C034-84E6-4961-AF8B-A2DA5661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CF2"/>
                </a:solidFill>
                <a:latin typeface="Roboto" pitchFamily="2" charset="0"/>
                <a:ea typeface="Roboto" pitchFamily="2" charset="0"/>
              </a:rPr>
              <a:t>Meet your new favorite contact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78730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4F4-D12A-46C3-BC58-5604970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BRAAAWNSS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B51-758F-4916-9DEB-CB33710C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127"/>
            <a:ext cx="10515600" cy="4242062"/>
          </a:xfrm>
        </p:spPr>
        <p:txBody>
          <a:bodyPr numCol="3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Stephen Blanco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Anthony Espinosa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Wyatt Feck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Nyasha Frank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Steeve Joseph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Affner Lefevre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Rolando Murillo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Abraham Sanchez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Brian Wittel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universe 7 transparent">
            <a:extLst>
              <a:ext uri="{FF2B5EF4-FFF2-40B4-BE49-F238E27FC236}">
                <a16:creationId xmlns:a16="http://schemas.microsoft.com/office/drawing/2014/main" id="{2E1D7671-06A2-4D8D-B201-7F8BF252C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5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AF8CB-ADA2-4160-98BB-F8E22C0D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14" y="3083280"/>
            <a:ext cx="5075077" cy="234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72C5D9-EF33-43A0-AD07-537A6EB31424}"/>
              </a:ext>
            </a:extLst>
          </p:cNvPr>
          <p:cNvSpPr/>
          <p:nvPr/>
        </p:nvSpPr>
        <p:spPr>
          <a:xfrm>
            <a:off x="-16599" y="495365"/>
            <a:ext cx="12208599" cy="1325563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C5424-321F-4858-8015-253B4EC0CCAA}"/>
              </a:ext>
            </a:extLst>
          </p:cNvPr>
          <p:cNvSpPr txBox="1"/>
          <p:nvPr/>
        </p:nvSpPr>
        <p:spPr>
          <a:xfrm>
            <a:off x="3230542" y="774488"/>
            <a:ext cx="53912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Development Tools</a:t>
            </a:r>
            <a:endParaRPr lang="en-US" b="1" dirty="0"/>
          </a:p>
          <a:p>
            <a:endParaRPr lang="en-US" dirty="0"/>
          </a:p>
        </p:txBody>
      </p:sp>
      <p:pic>
        <p:nvPicPr>
          <p:cNvPr id="1028" name="Picture 4" descr="Image result for vuejs">
            <a:extLst>
              <a:ext uri="{FF2B5EF4-FFF2-40B4-BE49-F238E27FC236}">
                <a16:creationId xmlns:a16="http://schemas.microsoft.com/office/drawing/2014/main" id="{BB0EFC4D-0BB7-4B3F-9856-BF883D32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857" y="3137876"/>
            <a:ext cx="4434943" cy="2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3B32A5-62EB-472C-BD1C-43616BC2EE43}"/>
              </a:ext>
            </a:extLst>
          </p:cNvPr>
          <p:cNvSpPr/>
          <p:nvPr/>
        </p:nvSpPr>
        <p:spPr>
          <a:xfrm>
            <a:off x="5907308" y="2539568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7089C-7020-448C-BF61-C8B5D5A5437F}"/>
              </a:ext>
            </a:extLst>
          </p:cNvPr>
          <p:cNvSpPr/>
          <p:nvPr/>
        </p:nvSpPr>
        <p:spPr>
          <a:xfrm>
            <a:off x="5983507" y="2539567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94268"/>
            <a:ext cx="2963162" cy="314855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696D7D"/>
                </a:solidFill>
              </a:rPr>
              <a:t>Use Case Diagram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1C1286E-7A49-44DA-A0F4-DAC0B230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/>
          <a:stretch/>
        </p:blipFill>
        <p:spPr>
          <a:xfrm>
            <a:off x="4032119" y="1084082"/>
            <a:ext cx="7270620" cy="5352814"/>
          </a:xfrm>
        </p:spPr>
      </p:pic>
    </p:spTree>
    <p:extLst>
      <p:ext uri="{BB962C8B-B14F-4D97-AF65-F5344CB8AC3E}">
        <p14:creationId xmlns:p14="http://schemas.microsoft.com/office/powerpoint/2010/main" val="316947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EC6C-91B5-475D-8D66-227D0A3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147" y="365125"/>
            <a:ext cx="5763705" cy="1325563"/>
          </a:xfrm>
          <a:solidFill>
            <a:srgbClr val="DEE5E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696D7D"/>
                </a:solidFill>
                <a:latin typeface="Roboto" pitchFamily="2" charset="0"/>
                <a:ea typeface="Roboto" pitchFamily="2" charset="0"/>
              </a:rPr>
              <a:t>ERD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D674F-C79A-4F65-A02C-EBFE1CD5C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497" y="2163494"/>
            <a:ext cx="8934268" cy="4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8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Coma</vt:lpstr>
      <vt:lpstr>BRAAAWNSS</vt:lpstr>
      <vt:lpstr>What’s Coma / how it was developed </vt:lpstr>
      <vt:lpstr>Use Case Diagram</vt:lpstr>
      <vt:lpstr>ERD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</dc:title>
  <dc:creator>Nyasha Frank</dc:creator>
  <cp:lastModifiedBy>Nyasha Frank</cp:lastModifiedBy>
  <cp:revision>4</cp:revision>
  <dcterms:created xsi:type="dcterms:W3CDTF">2018-09-10T23:42:10Z</dcterms:created>
  <dcterms:modified xsi:type="dcterms:W3CDTF">2018-09-11T00:10:58Z</dcterms:modified>
</cp:coreProperties>
</file>