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42F2-FCC9-4C87-86AA-0713038D3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3E7F-5095-44BF-8632-86ABA435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5F67-BB0A-49DF-9F34-0316FA96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C6E48-5830-4FD3-8C57-BEF18825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904F7-BC24-4B06-8B95-736FDE23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6996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D93B-8B14-4A34-B5F0-25328B78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7EBB-F071-45F8-B200-61F1B5E0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A716-C533-4FE0-8B71-1B65602B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1155A-4882-4E5F-8903-B4439ADD4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CB6E-1598-4FF5-9E2B-37A220F4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6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9537BF-FAE9-4AF8-B61A-B4E73F40F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FDF53-4969-42A1-B052-0F192C65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3407-E698-407E-AB41-148C9AED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B252-7D32-4F6F-8D8E-A833A149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EA7A-3C23-4877-8EC9-4EF1C8DDF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1976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7B13-ED85-4DCD-9716-B28C492A6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DE4E-3167-4519-90CD-C4D17391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1F85-6E77-451B-8BDC-EF0148D6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D6D88-74EB-4455-9B79-77DFE2BE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610DB-6867-41F9-8C71-97F9884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35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49E2-7B47-4C35-8CF8-C3B1106B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11E-73DF-4574-AC4A-9918752C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0691D-6E02-46D7-8278-2A322857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D635D-81FA-4F07-A988-2D80316D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E81D-45E2-44D5-A0AC-E3B1F3FC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719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EDDC-C3D8-4BDF-8801-AA8264D3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753CD-E336-4923-A2CD-FF0C12D09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BEA74-9A9C-4AA2-B20E-B62655224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0B842-B301-424F-84EB-65A99601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402CB-24A0-4CC9-815E-9FCE69F9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815E-CB4F-4716-855A-B1C1AB7F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135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2E2D-20EC-4FD8-B93D-14362CA7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FD4E-A717-4B11-B8B4-A267B3740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A1E3E-735E-45DA-B3B6-E64FFA19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64F3A-25B2-46E2-8DD4-B644B847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0145C-4D1D-4AD8-B650-C2E4CCF36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42EE3-C99A-4597-B5CF-A7A8B168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F4CF5-B7AD-40D2-93F5-4B9A7EE7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2E305-DCDC-412C-B70A-8353C6F5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39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8D62-12B6-45F9-96A6-6025B731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C7297-2800-4B11-AC86-E39CDD55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44947-1BC5-43DC-8AF0-7CDA59C4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8F599-377C-4CA8-A85A-6F924E11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17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69158-FD52-4708-8A08-33F3FB70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8CDFF-5011-4646-8672-DF48D3CB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765B3-B425-4AD2-8201-3AA4A2A3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830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5ED6-8C64-402E-8B15-33839C55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0415-7118-4B9E-A5C6-30C30EF0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313A-8B7A-4E66-B9AC-02223AD0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DA434-FF2F-404D-A7B3-678AB117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81B93-6880-4C4F-9E33-50EFEB61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0C65-4B84-420F-B650-1AFB623F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498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75E-22E7-4F6E-A242-206E9D47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F7204-DCC7-4932-A6C6-99BC8949D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0B883-92BF-4FD5-9B97-822FD59BD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4E6DC-3B27-4E76-A3CC-93953524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1D77B-C2F2-498C-AD32-783483235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F5D74-D100-47E9-9F44-31C97ABC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219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90F53-DF7C-4605-B5CE-D0C58195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63054-FF2C-4602-9F3D-DD2C7A2D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7AD60-86AD-48DB-BDA9-790F0823B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C0FA3-23BA-4C45-90AE-B199C9EEE5AA}" type="datetimeFigureOut">
              <a:rPr lang="en-IE" smtClean="0"/>
              <a:t>15/04/2022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21BE7-1B3F-49E2-B095-91FC3F01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5CD1-8632-40E7-B987-FC32DCC0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C2D5-2AED-46A1-B7D2-28EC703F05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638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everusso/cincinnati-car-crash-dat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6162-AC1C-4121-AA03-10E615516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552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Roboto" panose="020B0604020202020204" pitchFamily="2" charset="0"/>
              </a:rPr>
              <a:t>Can we p</a:t>
            </a:r>
            <a:r>
              <a:rPr lang="en-GB" sz="36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redict injuries in car crashes in Cincinnati ? – Eoin Mc Cormack</a:t>
            </a:r>
            <a:endParaRPr lang="en-I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93226-6536-420E-860F-1A0224326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3099"/>
            <a:ext cx="9144000" cy="345341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GB" b="1" dirty="0"/>
              <a:t>About the data: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From </a:t>
            </a:r>
            <a:r>
              <a:rPr lang="en-GB" dirty="0">
                <a:hlinkClick r:id="rId2"/>
              </a:rPr>
              <a:t>https://www.kaggle.com/steverusso/cincinnati-car-crash-data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Over 250,000 rows of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27 Columns of data</a:t>
            </a:r>
          </a:p>
          <a:p>
            <a:pPr algn="l"/>
            <a:endParaRPr lang="en-GB" b="1" dirty="0"/>
          </a:p>
          <a:p>
            <a:pPr algn="l"/>
            <a:r>
              <a:rPr lang="en-GB" b="1" dirty="0"/>
              <a:t>Most relevant data, I believe we can use just 8/9 of the columns:</a:t>
            </a:r>
            <a:r>
              <a:rPr lang="en-GB" dirty="0"/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Driver age and gender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Time and day of crash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Light 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Road condition (</a:t>
            </a:r>
            <a:r>
              <a:rPr lang="en-GB" dirty="0" err="1"/>
              <a:t>ie</a:t>
            </a:r>
            <a:r>
              <a:rPr lang="en-GB" dirty="0"/>
              <a:t> wet, dry) and road surface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Level of injury, if any, of occupants in the car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dirty="0"/>
              <a:t>The geo location of the driver of the driver </a:t>
            </a:r>
            <a:r>
              <a:rPr lang="en-IE"/>
              <a:t>involved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350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98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Can we predict injuries in car crashes in Cincinnati ? – Eoin Mc Cormack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predict injuries in car crashes in Cincinnati ? – Eoin Mc Cormack</dc:title>
  <dc:creator>Eoin Mc Cormack</dc:creator>
  <cp:lastModifiedBy>Eoin Mc Cormack</cp:lastModifiedBy>
  <cp:revision>2</cp:revision>
  <dcterms:created xsi:type="dcterms:W3CDTF">2022-02-14T16:12:42Z</dcterms:created>
  <dcterms:modified xsi:type="dcterms:W3CDTF">2022-04-15T21:09:41Z</dcterms:modified>
</cp:coreProperties>
</file>