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65" y="1651941"/>
            <a:ext cx="1631855" cy="1133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7" y="2830285"/>
            <a:ext cx="7155542" cy="1158649"/>
          </a:xfrm>
        </p:spPr>
        <p:txBody>
          <a:bodyPr>
            <a:normAutofit fontScale="90000"/>
          </a:bodyPr>
          <a:lstStyle/>
          <a:p>
            <a:pPr algn="r"/>
            <a:r>
              <a:rPr lang="en-US" sz="8900" dirty="0" err="1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PointerSchool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MANAJEMEN PROYEK PERANGKAT LUNAK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6227" y="4211637"/>
            <a:ext cx="6342744" cy="204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Muhammad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Izzuddin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51121000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b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Peni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Sriwahyu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Natasari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(5112100014)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Stefanus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Anggara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	(5112100034)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Raga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Krilido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Oktananda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064)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Karsten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Ari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Aghaton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 	(5112100110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4718">
            <a:off x="8438080" y="1874737"/>
            <a:ext cx="1567265" cy="6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</p:spTree>
    <p:extLst>
      <p:ext uri="{BB962C8B-B14F-4D97-AF65-F5344CB8AC3E}">
        <p14:creationId xmlns:p14="http://schemas.microsoft.com/office/powerpoint/2010/main" val="2881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2566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Deployment :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Arsitektur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/>
          <a:stretch/>
        </p:blipFill>
        <p:spPr bwMode="auto">
          <a:xfrm>
            <a:off x="838200" y="1457089"/>
            <a:ext cx="9329531" cy="36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8" y="5200380"/>
            <a:ext cx="4054775" cy="1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4114" y="520038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96" y="616936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PENYEDIA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9821" y="6381355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AMBIL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Deliverables : user manual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1443"/>
          <a:stretch/>
        </p:blipFill>
        <p:spPr>
          <a:xfrm>
            <a:off x="389283" y="1629189"/>
            <a:ext cx="6623700" cy="489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17" y="2469963"/>
            <a:ext cx="4823791" cy="350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6417" y="6150738"/>
            <a:ext cx="37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Manual, SKPL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DPPL </a:t>
            </a:r>
            <a:r>
              <a:rPr lang="en-US" dirty="0" err="1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PROJECT MANAGEMENT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Deliverables : user manual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1443"/>
          <a:stretch/>
        </p:blipFill>
        <p:spPr>
          <a:xfrm>
            <a:off x="389283" y="1629189"/>
            <a:ext cx="6623700" cy="489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17" y="2469963"/>
            <a:ext cx="4823791" cy="35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DESKRIPSI APLIKASI &amp; CLIENT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1" y="1890168"/>
            <a:ext cx="5085715" cy="4232365"/>
          </a:xfrm>
        </p:spPr>
      </p:pic>
      <p:sp>
        <p:nvSpPr>
          <p:cNvPr id="11" name="TextBox 10"/>
          <p:cNvSpPr txBox="1"/>
          <p:nvPr/>
        </p:nvSpPr>
        <p:spPr>
          <a:xfrm>
            <a:off x="1242332" y="2061619"/>
            <a:ext cx="4663168" cy="97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PointerSchool</a:t>
            </a:r>
            <a:r>
              <a:rPr lang="en-US" sz="2000" b="1" dirty="0" smtClean="0">
                <a:solidFill>
                  <a:schemeClr val="bg1"/>
                </a:solidFill>
              </a:rPr>
              <a:t> Web Admin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PointerSchool</a:t>
            </a:r>
            <a:r>
              <a:rPr lang="en-US" dirty="0" smtClean="0">
                <a:solidFill>
                  <a:schemeClr val="bg1"/>
                </a:solidFill>
              </a:rPr>
              <a:t>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2332" y="3622436"/>
            <a:ext cx="4806577" cy="151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PointerSchool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Android App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Menampilkan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mobile device.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diambil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admin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syarat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device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terkoneksi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internet.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2" y="4913155"/>
            <a:ext cx="2839421" cy="11066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97" y="1873542"/>
            <a:ext cx="3939679" cy="11474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2468" y="1808721"/>
            <a:ext cx="146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8101" y="2867106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PENYEDIA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85279" y="3020994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AMBIL DATA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8" y="4160862"/>
            <a:ext cx="4843536" cy="19380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50684" y="4383012"/>
            <a:ext cx="482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Client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Antonio </a:t>
            </a:r>
            <a:r>
              <a:rPr lang="en-US" dirty="0" err="1" smtClean="0">
                <a:solidFill>
                  <a:schemeClr val="bg1"/>
                </a:solidFill>
              </a:rPr>
              <a:t>Kurniawan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Fadjar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pemilik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sedang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berkembang</a:t>
            </a:r>
            <a:r>
              <a:rPr lang="en-US" dirty="0" smtClean="0">
                <a:solidFill>
                  <a:schemeClr val="bg1"/>
                </a:solidFill>
              </a:rPr>
              <a:t> di Surabaya yang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Pointer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99" y="3328771"/>
            <a:ext cx="1363451" cy="1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SPESIFIKASI PRODUK : FITUR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2832" y="2620942"/>
            <a:ext cx="879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Pengguna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id-ID" sz="2400" dirty="0">
                <a:solidFill>
                  <a:schemeClr val="bg1"/>
                </a:solidFill>
              </a:rPr>
              <a:t>Dapat menampilkan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id-ID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-------------------------------------------------------------------------------------------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kelas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mata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bab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subbab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63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" y="2268539"/>
            <a:ext cx="312261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649538"/>
            <a:ext cx="229235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3239875"/>
            <a:ext cx="5805487" cy="2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46" y="2523180"/>
            <a:ext cx="2262333" cy="4025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3" y="2187257"/>
            <a:ext cx="2451142" cy="43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0" y="2791257"/>
            <a:ext cx="2111657" cy="3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2050" name="Picture 2" descr="P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2" y="2302288"/>
            <a:ext cx="9361034" cy="430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TOOLS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27" y="2534803"/>
            <a:ext cx="8797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dev</a:t>
            </a:r>
            <a:r>
              <a:rPr lang="en-US" sz="2000" dirty="0" smtClean="0">
                <a:solidFill>
                  <a:schemeClr val="bg1"/>
                </a:solidFill>
              </a:rPr>
              <a:t> tools		: Android studio (Android), XAMPP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db</a:t>
            </a:r>
            <a:r>
              <a:rPr lang="en-US" sz="2000" dirty="0" smtClean="0">
                <a:solidFill>
                  <a:schemeClr val="bg1"/>
                </a:solidFill>
              </a:rPr>
              <a:t>		: </a:t>
            </a:r>
            <a:r>
              <a:rPr lang="en-US" sz="2000" dirty="0" err="1" smtClean="0">
                <a:solidFill>
                  <a:schemeClr val="bg1"/>
                </a:solidFill>
              </a:rPr>
              <a:t>StarUML</a:t>
            </a:r>
            <a:r>
              <a:rPr lang="en-US" sz="2000" dirty="0" smtClean="0">
                <a:solidFill>
                  <a:schemeClr val="bg1"/>
                </a:solidFill>
              </a:rPr>
              <a:t>, Power designer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DBMS			: SQLite (android), MySQL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(web)	: Sublime Text 2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(document)	: </a:t>
            </a:r>
            <a:r>
              <a:rPr lang="en-US" sz="2000" dirty="0" err="1" smtClean="0">
                <a:solidFill>
                  <a:schemeClr val="bg1"/>
                </a:solidFill>
              </a:rPr>
              <a:t>Micrososft</a:t>
            </a:r>
            <a:r>
              <a:rPr lang="en-US" sz="2000" dirty="0" smtClean="0">
                <a:solidFill>
                  <a:schemeClr val="bg1"/>
                </a:solidFill>
              </a:rPr>
              <a:t> Word 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Timeline Editor		: Microsoft Open Project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picture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	: Corel Draw, Photoshop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Class Diagram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3" y="2187257"/>
            <a:ext cx="3900253" cy="449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2703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" y="2187257"/>
            <a:ext cx="40227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PointerSchool MANAJEMEN PROYEK PERANGKAT LUNAK</vt:lpstr>
      <vt:lpstr>APLIKASI</vt:lpstr>
      <vt:lpstr>DESKRIPSI APLIKASI &amp; CLIENT</vt:lpstr>
      <vt:lpstr>SPESIFIKASI PRODUK : FITUR</vt:lpstr>
      <vt:lpstr>DESAIN [UI, DATABASE]</vt:lpstr>
      <vt:lpstr>DESAIN [UI, DATABASE]</vt:lpstr>
      <vt:lpstr>DESAIN [UI, DATABASE]</vt:lpstr>
      <vt:lpstr>TOOLS</vt:lpstr>
      <vt:lpstr>Class Diagram</vt:lpstr>
      <vt:lpstr>Site Map Aplikasi</vt:lpstr>
      <vt:lpstr>Site Map Aplikasi</vt:lpstr>
      <vt:lpstr>Deployment : Arsitektur Aplikasi</vt:lpstr>
      <vt:lpstr>Deliverables : user manual</vt:lpstr>
      <vt:lpstr>PROJECT MANAGEMENT</vt:lpstr>
      <vt:lpstr>Deliverables : user manual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PointerSchool</dc:title>
  <dc:creator>Peni Sriwahyu</dc:creator>
  <cp:lastModifiedBy>Peni Sriwahyu</cp:lastModifiedBy>
  <cp:revision>54</cp:revision>
  <dcterms:created xsi:type="dcterms:W3CDTF">2015-03-29T21:07:55Z</dcterms:created>
  <dcterms:modified xsi:type="dcterms:W3CDTF">2015-03-30T01:24:44Z</dcterms:modified>
</cp:coreProperties>
</file>