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8" r:id="rId14"/>
    <p:sldId id="270" r:id="rId15"/>
    <p:sldId id="267" r:id="rId16"/>
    <p:sldId id="272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E3C-ACC2-4B27-97A2-3CB192AFDC9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183D-F60C-431D-87D1-BD53F30A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0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E3C-ACC2-4B27-97A2-3CB192AFDC9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183D-F60C-431D-87D1-BD53F30A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4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E3C-ACC2-4B27-97A2-3CB192AFDC9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183D-F60C-431D-87D1-BD53F30A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E3C-ACC2-4B27-97A2-3CB192AFDC9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183D-F60C-431D-87D1-BD53F30A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8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E3C-ACC2-4B27-97A2-3CB192AFDC9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183D-F60C-431D-87D1-BD53F30A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8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E3C-ACC2-4B27-97A2-3CB192AFDC9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183D-F60C-431D-87D1-BD53F30A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5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E3C-ACC2-4B27-97A2-3CB192AFDC9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183D-F60C-431D-87D1-BD53F30A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9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E3C-ACC2-4B27-97A2-3CB192AFDC9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183D-F60C-431D-87D1-BD53F30A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0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E3C-ACC2-4B27-97A2-3CB192AFDC9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183D-F60C-431D-87D1-BD53F30A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3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E3C-ACC2-4B27-97A2-3CB192AFDC9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183D-F60C-431D-87D1-BD53F30A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8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E3C-ACC2-4B27-97A2-3CB192AFDC9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183D-F60C-431D-87D1-BD53F30A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3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9FE3C-ACC2-4B27-97A2-3CB192AFDC98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D183D-F60C-431D-87D1-BD53F30A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9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165" y="1651941"/>
            <a:ext cx="1631855" cy="11332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5087" y="2830285"/>
            <a:ext cx="7155542" cy="1158649"/>
          </a:xfrm>
        </p:spPr>
        <p:txBody>
          <a:bodyPr>
            <a:normAutofit fontScale="90000"/>
          </a:bodyPr>
          <a:lstStyle/>
          <a:p>
            <a:pPr algn="r"/>
            <a:r>
              <a:rPr lang="en-US" sz="8900" dirty="0" err="1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PointerSchool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/>
            </a:r>
            <a:br>
              <a:rPr lang="en-US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MANAJEMEN PROYEK PERANGKAT LUNAK</a:t>
            </a:r>
            <a:endParaRPr lang="en-US" sz="1300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6227" y="4211637"/>
            <a:ext cx="6342744" cy="20440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Muhammad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Izzuddin</a:t>
            </a:r>
            <a:r>
              <a:rPr lang="id-ID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51121000</a:t>
            </a:r>
            <a:r>
              <a:rPr lang="id-ID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12</a:t>
            </a:r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  <a:b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Peni 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Sriwahyu </a:t>
            </a:r>
            <a:r>
              <a:rPr lang="en-GB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Natasari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	(5112100014)</a:t>
            </a:r>
            <a:b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GB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Stefanus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Anggara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		(5112100034)</a:t>
            </a:r>
            <a:b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Raga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Krilido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Oktananda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	(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5112100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064)</a:t>
            </a:r>
            <a:b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GB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Karsten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Ari </a:t>
            </a:r>
            <a:r>
              <a:rPr lang="en-GB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Aghaton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       	(5112100110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64718">
            <a:off x="8438080" y="1874737"/>
            <a:ext cx="1567265" cy="61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8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Site Map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Aplikasi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816" y="1725592"/>
            <a:ext cx="8797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 smtClean="0">
                <a:solidFill>
                  <a:schemeClr val="bg1"/>
                </a:solidFill>
              </a:rPr>
              <a:t>Web admin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790" y="237996"/>
            <a:ext cx="8530224" cy="636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Site Map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Aplikasi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816" y="1725592"/>
            <a:ext cx="8797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 smtClean="0">
                <a:solidFill>
                  <a:schemeClr val="bg1"/>
                </a:solidFill>
              </a:rPr>
              <a:t>Android App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325" y="2299359"/>
            <a:ext cx="10065349" cy="316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Deployment :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Arsitektur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Aplikasi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"/>
          <a:stretch/>
        </p:blipFill>
        <p:spPr bwMode="auto">
          <a:xfrm>
            <a:off x="838200" y="1457089"/>
            <a:ext cx="9329531" cy="3695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668" y="5200380"/>
            <a:ext cx="4054775" cy="1180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34114" y="5200380"/>
            <a:ext cx="1922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INTERNET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1296" y="6169360"/>
            <a:ext cx="1922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PENYEDIA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49821" y="6381355"/>
            <a:ext cx="1922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AMBIL DATA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91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Deliverables : user manual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-1443"/>
          <a:stretch/>
        </p:blipFill>
        <p:spPr>
          <a:xfrm>
            <a:off x="389283" y="1629189"/>
            <a:ext cx="6623700" cy="48908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417" y="2469963"/>
            <a:ext cx="4823791" cy="3502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16417" y="6150738"/>
            <a:ext cx="378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User Manual, SKPL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DPPL </a:t>
            </a:r>
            <a:r>
              <a:rPr lang="en-US" dirty="0" err="1" smtClean="0">
                <a:solidFill>
                  <a:schemeClr val="bg1"/>
                </a:solidFill>
              </a:rPr>
              <a:t>terlampir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30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9086" y="757011"/>
            <a:ext cx="8378372" cy="1325563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PROJECT MANAGEMENT</a:t>
            </a:r>
            <a:endParaRPr lang="en-US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28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Realisasi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 RPPL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16" y="2388113"/>
            <a:ext cx="5315857" cy="42895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7816" y="1725592"/>
            <a:ext cx="8797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 smtClean="0">
                <a:solidFill>
                  <a:schemeClr val="bg1"/>
                </a:solidFill>
              </a:rPr>
              <a:t>Timeline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55955"/>
            <a:ext cx="4564516" cy="299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9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Realisasi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 RPPL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816" y="1725592"/>
            <a:ext cx="8797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 err="1" smtClean="0">
                <a:solidFill>
                  <a:schemeClr val="bg1"/>
                </a:solidFill>
              </a:rPr>
              <a:t>Personil</a:t>
            </a:r>
            <a:r>
              <a:rPr lang="en-US" sz="2400" u="sng" dirty="0" smtClean="0">
                <a:solidFill>
                  <a:schemeClr val="bg1"/>
                </a:solidFill>
              </a:rPr>
              <a:t> + </a:t>
            </a:r>
            <a:r>
              <a:rPr lang="en-US" sz="2400" u="sng" dirty="0" err="1" smtClean="0">
                <a:solidFill>
                  <a:schemeClr val="bg1"/>
                </a:solidFill>
              </a:rPr>
              <a:t>Jobdesk</a:t>
            </a:r>
            <a:endParaRPr lang="en-US" sz="2400" u="sng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30" y="2391085"/>
            <a:ext cx="2215612" cy="24409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01" y="4832013"/>
            <a:ext cx="2069420" cy="15538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4022" y="6385585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Menurut</a:t>
            </a:r>
            <a:r>
              <a:rPr lang="en-US" dirty="0" smtClean="0">
                <a:solidFill>
                  <a:schemeClr val="bg1"/>
                </a:solidFill>
              </a:rPr>
              <a:t> timeline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b="33475"/>
          <a:stretch/>
        </p:blipFill>
        <p:spPr>
          <a:xfrm>
            <a:off x="3478220" y="2410247"/>
            <a:ext cx="3093796" cy="313669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30935" y="5546941"/>
            <a:ext cx="184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Jobdesk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lapangan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229" y="2391085"/>
            <a:ext cx="3407882" cy="26096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75505" y="5000747"/>
            <a:ext cx="146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Secara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umum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85963" y="6384884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TERLAMPIR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Kendala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 yang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ditemui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0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Mekanisme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 Maintenance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6971" y="1741714"/>
            <a:ext cx="4203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-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6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9086" y="757011"/>
            <a:ext cx="8378372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APLIKASI</a:t>
            </a:r>
            <a:endParaRPr lang="en-US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8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DESKRIPSI APLIKASI &amp; CLIENT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81" y="1890168"/>
            <a:ext cx="5085715" cy="4232365"/>
          </a:xfrm>
        </p:spPr>
      </p:pic>
      <p:sp>
        <p:nvSpPr>
          <p:cNvPr id="11" name="TextBox 10"/>
          <p:cNvSpPr txBox="1"/>
          <p:nvPr/>
        </p:nvSpPr>
        <p:spPr>
          <a:xfrm>
            <a:off x="1242332" y="2061619"/>
            <a:ext cx="4663168" cy="97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</a:rPr>
              <a:t>PointerSchool</a:t>
            </a:r>
            <a:r>
              <a:rPr lang="en-US" sz="2000" b="1" dirty="0" smtClean="0">
                <a:solidFill>
                  <a:schemeClr val="bg1"/>
                </a:solidFill>
              </a:rPr>
              <a:t> Web Admin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Mengelola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materi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diakses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oleh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PointerSchool</a:t>
            </a:r>
            <a:r>
              <a:rPr lang="en-US" dirty="0" smtClean="0">
                <a:solidFill>
                  <a:schemeClr val="bg1"/>
                </a:solidFill>
              </a:rPr>
              <a:t> Mobile App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2332" y="3622436"/>
            <a:ext cx="4806577" cy="151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PointerSchool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Android App</a:t>
            </a:r>
          </a:p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Menampilkan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materi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melalui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mobile device. 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diambil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saat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installasi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aplikasi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dari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database 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 admin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dengan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syarat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device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terkoneksi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engan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internet.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442" y="4913155"/>
            <a:ext cx="2839421" cy="110664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597" y="1873542"/>
            <a:ext cx="3939679" cy="114745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242468" y="1808721"/>
            <a:ext cx="1468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INTERNET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08101" y="2867106"/>
            <a:ext cx="1468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PENYEDIA DATA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385279" y="3020994"/>
            <a:ext cx="1468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AMBIL DATA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048" y="4160862"/>
            <a:ext cx="4843536" cy="193806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350684" y="4383012"/>
            <a:ext cx="4820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CLIENT 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Client </a:t>
            </a:r>
            <a:r>
              <a:rPr lang="en-US" dirty="0" err="1" smtClean="0">
                <a:solidFill>
                  <a:schemeClr val="bg1"/>
                </a:solidFill>
              </a:rPr>
              <a:t>bernama</a:t>
            </a:r>
            <a:r>
              <a:rPr lang="en-US" dirty="0" smtClean="0">
                <a:solidFill>
                  <a:schemeClr val="bg1"/>
                </a:solidFill>
              </a:rPr>
              <a:t> Antonio </a:t>
            </a:r>
            <a:r>
              <a:rPr lang="en-US" dirty="0" err="1" smtClean="0">
                <a:solidFill>
                  <a:schemeClr val="bg1"/>
                </a:solidFill>
              </a:rPr>
              <a:t>Kurniawan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Fadjar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adalah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pemilik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sebuah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lembaga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bimbingan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belajar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sedang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berkembang</a:t>
            </a:r>
            <a:r>
              <a:rPr lang="en-US" dirty="0" smtClean="0">
                <a:solidFill>
                  <a:schemeClr val="bg1"/>
                </a:solidFill>
              </a:rPr>
              <a:t> di Surabaya yang </a:t>
            </a:r>
            <a:r>
              <a:rPr lang="en-US" dirty="0" err="1" smtClean="0">
                <a:solidFill>
                  <a:schemeClr val="bg1"/>
                </a:solidFill>
              </a:rPr>
              <a:t>bernama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Lembaga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Bimbingan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Belajar</a:t>
            </a:r>
            <a:r>
              <a:rPr lang="en-US" dirty="0" smtClean="0">
                <a:solidFill>
                  <a:schemeClr val="bg1"/>
                </a:solidFill>
              </a:rPr>
              <a:t> Pointer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699" y="3328771"/>
            <a:ext cx="1363451" cy="137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2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55" y="1967636"/>
            <a:ext cx="9034290" cy="3614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SPESIFIKASI PRODUK : FITUR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2832" y="2620942"/>
            <a:ext cx="87970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Pengguna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  <a:r>
              <a:rPr lang="id-ID" sz="2400" dirty="0">
                <a:solidFill>
                  <a:schemeClr val="bg1"/>
                </a:solidFill>
              </a:rPr>
              <a:t>Dapat menampilkan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konten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atau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materi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pelajaran</a:t>
            </a:r>
            <a:r>
              <a:rPr lang="id-ID" sz="2400" dirty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  <a:p>
            <a:pPr lvl="0"/>
            <a:r>
              <a:rPr lang="en-US" sz="2400" dirty="0" smtClean="0">
                <a:solidFill>
                  <a:schemeClr val="bg1"/>
                </a:solidFill>
              </a:rPr>
              <a:t>-------------------------------------------------------------------------------------------</a:t>
            </a:r>
          </a:p>
          <a:p>
            <a:pPr lvl="0"/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Admin) </a:t>
            </a:r>
            <a:r>
              <a:rPr lang="en-US" sz="2400" dirty="0" err="1">
                <a:solidFill>
                  <a:schemeClr val="bg1"/>
                </a:solidFill>
              </a:rPr>
              <a:t>Dapat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mengelola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konten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atau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materi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lvl="0"/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Admin) </a:t>
            </a:r>
            <a:r>
              <a:rPr lang="en-US" sz="2400" dirty="0" err="1">
                <a:solidFill>
                  <a:schemeClr val="bg1"/>
                </a:solidFill>
              </a:rPr>
              <a:t>Dapat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mengelola</a:t>
            </a:r>
            <a:r>
              <a:rPr lang="en-US" sz="2400" dirty="0">
                <a:solidFill>
                  <a:schemeClr val="bg1"/>
                </a:solidFill>
              </a:rPr>
              <a:t> data </a:t>
            </a:r>
            <a:r>
              <a:rPr lang="en-US" sz="2400" dirty="0" err="1">
                <a:solidFill>
                  <a:schemeClr val="bg1"/>
                </a:solidFill>
              </a:rPr>
              <a:t>kelas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</a:p>
          <a:p>
            <a:pPr lvl="0"/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Admin) </a:t>
            </a:r>
            <a:r>
              <a:rPr lang="en-US" sz="2400" dirty="0" err="1">
                <a:solidFill>
                  <a:schemeClr val="bg1"/>
                </a:solidFill>
              </a:rPr>
              <a:t>Dapat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mengelola</a:t>
            </a:r>
            <a:r>
              <a:rPr lang="en-US" sz="2400" dirty="0">
                <a:solidFill>
                  <a:schemeClr val="bg1"/>
                </a:solidFill>
              </a:rPr>
              <a:t> data </a:t>
            </a:r>
            <a:r>
              <a:rPr lang="en-US" sz="2400" dirty="0" err="1">
                <a:solidFill>
                  <a:schemeClr val="bg1"/>
                </a:solidFill>
              </a:rPr>
              <a:t>mata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pelajaran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lvl="0"/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Admin) </a:t>
            </a:r>
            <a:r>
              <a:rPr lang="en-US" sz="2400" dirty="0" err="1">
                <a:solidFill>
                  <a:schemeClr val="bg1"/>
                </a:solidFill>
              </a:rPr>
              <a:t>Dapat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mengelola</a:t>
            </a:r>
            <a:r>
              <a:rPr lang="en-US" sz="2400" dirty="0">
                <a:solidFill>
                  <a:schemeClr val="bg1"/>
                </a:solidFill>
              </a:rPr>
              <a:t> data </a:t>
            </a:r>
            <a:r>
              <a:rPr lang="en-US" sz="2400" dirty="0" err="1">
                <a:solidFill>
                  <a:schemeClr val="bg1"/>
                </a:solidFill>
              </a:rPr>
              <a:t>bab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subbab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0634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DESAIN [UI, DATABASE]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16" y="2268539"/>
            <a:ext cx="3122612" cy="387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0" y="2649538"/>
            <a:ext cx="2292350" cy="34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7816" y="1725592"/>
            <a:ext cx="8797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 smtClean="0">
                <a:solidFill>
                  <a:schemeClr val="bg1"/>
                </a:solidFill>
              </a:rPr>
              <a:t>Web admin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500" y="3239875"/>
            <a:ext cx="5805487" cy="290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6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DESAIN [UI, DATABASE]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816" y="1725592"/>
            <a:ext cx="8797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 smtClean="0">
                <a:solidFill>
                  <a:schemeClr val="bg1"/>
                </a:solidFill>
              </a:rPr>
              <a:t>Android App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646" y="2523180"/>
            <a:ext cx="2262333" cy="40250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03" y="2187257"/>
            <a:ext cx="2451142" cy="43609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430" y="2791257"/>
            <a:ext cx="2111657" cy="375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9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DESAIN [UI, DATABASE]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816" y="1725592"/>
            <a:ext cx="8797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 smtClean="0">
                <a:solidFill>
                  <a:schemeClr val="bg1"/>
                </a:solidFill>
              </a:rPr>
              <a:t>Database</a:t>
            </a:r>
          </a:p>
        </p:txBody>
      </p:sp>
      <p:pic>
        <p:nvPicPr>
          <p:cNvPr id="2050" name="Picture 2" descr="PD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82" y="2302288"/>
            <a:ext cx="9361034" cy="4309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05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55" y="1967636"/>
            <a:ext cx="9034290" cy="3614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TOOLS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2727" y="2534803"/>
            <a:ext cx="87970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chemeClr val="bg1"/>
                </a:solidFill>
              </a:rPr>
              <a:t>- </a:t>
            </a:r>
            <a:r>
              <a:rPr lang="en-US" sz="2000" dirty="0" err="1" smtClean="0">
                <a:solidFill>
                  <a:schemeClr val="bg1"/>
                </a:solidFill>
              </a:rPr>
              <a:t>dev</a:t>
            </a:r>
            <a:r>
              <a:rPr lang="en-US" sz="2000" dirty="0" smtClean="0">
                <a:solidFill>
                  <a:schemeClr val="bg1"/>
                </a:solidFill>
              </a:rPr>
              <a:t> tools		: Android studio (Android), XAMPP (Web)</a:t>
            </a:r>
          </a:p>
          <a:p>
            <a:pPr lvl="0"/>
            <a:r>
              <a:rPr lang="en-US" sz="2000" dirty="0" smtClean="0">
                <a:solidFill>
                  <a:schemeClr val="bg1"/>
                </a:solidFill>
              </a:rPr>
              <a:t>- </a:t>
            </a:r>
            <a:r>
              <a:rPr lang="en-US" sz="2000" dirty="0" err="1" smtClean="0">
                <a:solidFill>
                  <a:schemeClr val="bg1"/>
                </a:solidFill>
              </a:rPr>
              <a:t>desainer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db</a:t>
            </a:r>
            <a:r>
              <a:rPr lang="en-US" sz="2000" dirty="0" smtClean="0">
                <a:solidFill>
                  <a:schemeClr val="bg1"/>
                </a:solidFill>
              </a:rPr>
              <a:t>		: </a:t>
            </a:r>
            <a:r>
              <a:rPr lang="en-US" sz="2000" dirty="0" err="1" smtClean="0">
                <a:solidFill>
                  <a:schemeClr val="bg1"/>
                </a:solidFill>
              </a:rPr>
              <a:t>StarUML</a:t>
            </a:r>
            <a:r>
              <a:rPr lang="en-US" sz="2000" dirty="0" smtClean="0">
                <a:solidFill>
                  <a:schemeClr val="bg1"/>
                </a:solidFill>
              </a:rPr>
              <a:t>, Power designer</a:t>
            </a:r>
          </a:p>
          <a:p>
            <a:pPr lvl="0"/>
            <a:r>
              <a:rPr lang="en-US" sz="2000" dirty="0" smtClean="0">
                <a:solidFill>
                  <a:schemeClr val="bg1"/>
                </a:solidFill>
              </a:rPr>
              <a:t>- DBMS			: SQLite (android), MySQL (Web)</a:t>
            </a:r>
          </a:p>
          <a:p>
            <a:pPr lvl="0"/>
            <a:r>
              <a:rPr lang="en-US" sz="2000" dirty="0" smtClean="0">
                <a:solidFill>
                  <a:schemeClr val="bg1"/>
                </a:solidFill>
              </a:rPr>
              <a:t>- Text Editor (web)	: Sublime Text 2</a:t>
            </a:r>
          </a:p>
          <a:p>
            <a:pPr lvl="0"/>
            <a:r>
              <a:rPr lang="en-US" sz="2000" dirty="0" smtClean="0">
                <a:solidFill>
                  <a:schemeClr val="bg1"/>
                </a:solidFill>
              </a:rPr>
              <a:t>- Text Editor (document)	: </a:t>
            </a:r>
            <a:r>
              <a:rPr lang="en-US" sz="2000" dirty="0" err="1" smtClean="0">
                <a:solidFill>
                  <a:schemeClr val="bg1"/>
                </a:solidFill>
              </a:rPr>
              <a:t>Micrososft</a:t>
            </a:r>
            <a:r>
              <a:rPr lang="en-US" sz="2000" dirty="0" smtClean="0">
                <a:solidFill>
                  <a:schemeClr val="bg1"/>
                </a:solidFill>
              </a:rPr>
              <a:t> Word </a:t>
            </a:r>
          </a:p>
          <a:p>
            <a:pPr lvl="0"/>
            <a:r>
              <a:rPr lang="en-US" sz="2000" dirty="0" smtClean="0">
                <a:solidFill>
                  <a:schemeClr val="bg1"/>
                </a:solidFill>
              </a:rPr>
              <a:t>- Timeline Editor		: Microsoft Open Project</a:t>
            </a:r>
          </a:p>
          <a:p>
            <a:pPr lvl="0"/>
            <a:r>
              <a:rPr lang="en-US" sz="2000" dirty="0" smtClean="0">
                <a:solidFill>
                  <a:schemeClr val="bg1"/>
                </a:solidFill>
              </a:rPr>
              <a:t>- picture </a:t>
            </a:r>
            <a:r>
              <a:rPr lang="en-US" sz="2000" dirty="0" err="1" smtClean="0">
                <a:solidFill>
                  <a:schemeClr val="bg1"/>
                </a:solidFill>
              </a:rPr>
              <a:t>desainer</a:t>
            </a:r>
            <a:r>
              <a:rPr lang="en-US" sz="2000" dirty="0" smtClean="0">
                <a:solidFill>
                  <a:schemeClr val="bg1"/>
                </a:solidFill>
              </a:rPr>
              <a:t> 	: Corel Draw, Photoshop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17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Class Diagram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816" y="1725592"/>
            <a:ext cx="405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 smtClean="0">
                <a:solidFill>
                  <a:schemeClr val="bg1"/>
                </a:solidFill>
              </a:rPr>
              <a:t>Web admin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703" y="2187257"/>
            <a:ext cx="3900253" cy="44965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32703" y="1725592"/>
            <a:ext cx="405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 smtClean="0">
                <a:solidFill>
                  <a:schemeClr val="bg1"/>
                </a:solidFill>
              </a:rPr>
              <a:t>Android App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36" y="2187257"/>
            <a:ext cx="4022725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9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211</Words>
  <Application>Microsoft Office PowerPoint</Application>
  <PresentationFormat>Widescreen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Office Theme</vt:lpstr>
      <vt:lpstr>PointerSchool MANAJEMEN PROYEK PERANGKAT LUNAK</vt:lpstr>
      <vt:lpstr>APLIKASI</vt:lpstr>
      <vt:lpstr>DESKRIPSI APLIKASI &amp; CLIENT</vt:lpstr>
      <vt:lpstr>SPESIFIKASI PRODUK : FITUR</vt:lpstr>
      <vt:lpstr>DESAIN [UI, DATABASE]</vt:lpstr>
      <vt:lpstr>DESAIN [UI, DATABASE]</vt:lpstr>
      <vt:lpstr>DESAIN [UI, DATABASE]</vt:lpstr>
      <vt:lpstr>TOOLS</vt:lpstr>
      <vt:lpstr>Class Diagram</vt:lpstr>
      <vt:lpstr>Site Map Aplikasi</vt:lpstr>
      <vt:lpstr>Site Map Aplikasi</vt:lpstr>
      <vt:lpstr>Deployment : Arsitektur Aplikasi</vt:lpstr>
      <vt:lpstr>Deliverables : user manual</vt:lpstr>
      <vt:lpstr>PROJECT MANAGEMENT</vt:lpstr>
      <vt:lpstr>Realisasi RPPL</vt:lpstr>
      <vt:lpstr>Realisasi RPPL</vt:lpstr>
      <vt:lpstr>Kendala yang ditemui</vt:lpstr>
      <vt:lpstr>Mekanisme Maintenance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PointerSchool</dc:title>
  <dc:creator>Peni Sriwahyu</dc:creator>
  <cp:lastModifiedBy>Krilido</cp:lastModifiedBy>
  <cp:revision>69</cp:revision>
  <dcterms:created xsi:type="dcterms:W3CDTF">2015-03-29T21:07:55Z</dcterms:created>
  <dcterms:modified xsi:type="dcterms:W3CDTF">2015-03-30T03:40:38Z</dcterms:modified>
</cp:coreProperties>
</file>