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21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392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Validated knock-up/down helpers; example knock-down of MT-CO2 from 36.39 to 3.64, knock-up LSAMP 39.68 to 198.46.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All target genes detected in dataset; embedding jobs completed with GeneFormer gf-12L-95M-i4096.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Embeddings summarised in task3_summary.txt; scenario3_disease_rescue best aligns perturbed controls with ALS baseline.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1 - Perturbation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Objective: Build reproducible in-silico knock-up/knock-down pipeline on the 112k-cell ALS AnnData matrix.</a:t>
            </a:r>
          </a:p>
          <a:p>
            <a:pPr>
              <a:defRPr sz="2000"/>
            </a:pPr>
            <a:r>
              <a:t>Workflow: Gene validation, copy-on-write edits, cell-type targeting, QC plots plus metrics, and perturbation logs.</a:t>
            </a:r>
          </a:p>
          <a:p>
            <a:pPr>
              <a:defRPr sz="2000"/>
            </a:pPr>
            <a:r>
              <a:t>Scalability: Handles bulk and targeted perturbations; demo applies 5 genes (MT-CO2, DPP10, NRXN3, LSAMP, NRXN1).</a:t>
            </a:r>
          </a:p>
          <a:p>
            <a:pPr>
              <a:defRPr sz="2000"/>
            </a:pPr>
            <a:r>
              <a:t>Results: Knock-downs reach 0.1x expression; knock-ups reach about 5x; total count shift only 1.8 percent, confirming localized edits.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2 - ALS Gene Perturbations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Objective: Apply workflow to 10 ALS genes (SOD1, C9orf72, TARDBP, FUS, OPTN, VCP, UBQLN2, SQSTM1, TBK1, NEK1).</a:t>
            </a:r>
          </a:p>
          <a:p>
            <a:pPr>
              <a:defRPr sz="2000"/>
            </a:pPr>
            <a:r>
              <a:t>Scenarios: (1) Disease rescue - knock-down pathogenic genes in ALS neurons; (2) Disease model - knock-up in controls; (3) Baseline control.</a:t>
            </a:r>
          </a:p>
          <a:p>
            <a:pPr>
              <a:defRPr sz="2000"/>
            </a:pPr>
            <a:r>
              <a:t>Execution: 112k cells filtered to targeted subsets; each scenario subsampled to 5k cells for GeneFormer V2 (512-dim embeddings).</a:t>
            </a:r>
          </a:p>
          <a:p>
            <a:pPr>
              <a:defRPr sz="2000"/>
            </a:pPr>
            <a:r>
              <a:t>Outputs: Saved perturbed AnnData, embeddings (ALS_embeddings.npy), metadata, and scenario logs for downstream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3 - Embedding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Objective: Compare perturbation scenarios in latent space and quantify ALS versus control separation.</a:t>
            </a:r>
          </a:p>
          <a:p>
            <a:pPr>
              <a:defRPr sz="2000"/>
            </a:pPr>
            <a:r>
              <a:t>Best scenario: Control to rescue perturbation (scenario 3) with Leiden k=6 (silhouette = 0.363).</a:t>
            </a:r>
          </a:p>
          <a:p>
            <a:pPr>
              <a:defRPr sz="2000"/>
            </a:pPr>
            <a:r>
              <a:t>Findings: Fibro cells show largest ALS-control shift; 3,880 significant DEGs (2,983 up, 897 down).</a:t>
            </a:r>
          </a:p>
          <a:p>
            <a:pPr>
              <a:defRPr sz="2000"/>
            </a:pPr>
            <a:r>
              <a:t>Deliverables: UMAP and t-SNE, clustering dashboards, ALS-control distance maps, volcano plus heatmap, DEG tables.</a:t>
            </a:r>
          </a:p>
        </p:txBody>
      </p:sp>
      <p:pic>
        <p:nvPicPr>
          <p:cNvPr id="4" name="Picture 3" descr="task3_scenario1_disease_rescue_disease_rescue_embedding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4372521"/>
            <a:ext cx="2926080" cy="17705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335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Task 1 - Perturbation Workflow</vt:lpstr>
      <vt:lpstr>Task 2 - ALS Gene Perturbations</vt:lpstr>
      <vt:lpstr>Task 3 - Embedding Interpretation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Stefan Ritchie</cp:lastModifiedBy>
  <cp:revision>2</cp:revision>
  <dcterms:created xsi:type="dcterms:W3CDTF">2013-01-27T09:14:16Z</dcterms:created>
  <dcterms:modified xsi:type="dcterms:W3CDTF">2025-10-18T00:46:52Z</dcterms:modified>
  <cp:category/>
</cp:coreProperties>
</file>